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2.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3.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notesSlides/notesSlide4.xml" ContentType="application/vnd.openxmlformats-officedocument.presentationml.notesSlide+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notesSlides/notesSlide5.xml" ContentType="application/vnd.openxmlformats-officedocument.presentationml.notesSlide+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notesSlides/notesSlide6.xml" ContentType="application/vnd.openxmlformats-officedocument.presentationml.notesSlide+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notesSlides/notesSlide7.xml" ContentType="application/vnd.openxmlformats-officedocument.presentationml.notesSlide+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diagrams/data64.xml" ContentType="application/vnd.openxmlformats-officedocument.drawingml.diagramData+xml"/>
  <Override PartName="/ppt/diagrams/layout64.xml" ContentType="application/vnd.openxmlformats-officedocument.drawingml.diagramLayout+xml"/>
  <Override PartName="/ppt/diagrams/quickStyle64.xml" ContentType="application/vnd.openxmlformats-officedocument.drawingml.diagramStyle+xml"/>
  <Override PartName="/ppt/diagrams/colors64.xml" ContentType="application/vnd.openxmlformats-officedocument.drawingml.diagramColors+xml"/>
  <Override PartName="/ppt/diagrams/drawing64.xml" ContentType="application/vnd.ms-office.drawingml.diagramDrawing+xml"/>
  <Override PartName="/ppt/diagrams/data65.xml" ContentType="application/vnd.openxmlformats-officedocument.drawingml.diagramData+xml"/>
  <Override PartName="/ppt/diagrams/layout65.xml" ContentType="application/vnd.openxmlformats-officedocument.drawingml.diagramLayout+xml"/>
  <Override PartName="/ppt/diagrams/quickStyle65.xml" ContentType="application/vnd.openxmlformats-officedocument.drawingml.diagramStyle+xml"/>
  <Override PartName="/ppt/diagrams/colors65.xml" ContentType="application/vnd.openxmlformats-officedocument.drawingml.diagramColors+xml"/>
  <Override PartName="/ppt/diagrams/drawing6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6.xml" ContentType="application/vnd.openxmlformats-officedocument.drawingml.diagramData+xml"/>
  <Override PartName="/ppt/diagrams/layout66.xml" ContentType="application/vnd.openxmlformats-officedocument.drawingml.diagramLayout+xml"/>
  <Override PartName="/ppt/diagrams/quickStyle66.xml" ContentType="application/vnd.openxmlformats-officedocument.drawingml.diagramStyle+xml"/>
  <Override PartName="/ppt/diagrams/colors66.xml" ContentType="application/vnd.openxmlformats-officedocument.drawingml.diagramColors+xml"/>
  <Override PartName="/ppt/diagrams/drawing66.xml" ContentType="application/vnd.ms-office.drawingml.diagramDrawing+xml"/>
  <Override PartName="/ppt/notesSlides/notesSlide11.xml" ContentType="application/vnd.openxmlformats-officedocument.presentationml.notesSlide+xml"/>
  <Override PartName="/ppt/diagrams/data67.xml" ContentType="application/vnd.openxmlformats-officedocument.drawingml.diagramData+xml"/>
  <Override PartName="/ppt/diagrams/layout67.xml" ContentType="application/vnd.openxmlformats-officedocument.drawingml.diagramLayout+xml"/>
  <Override PartName="/ppt/diagrams/quickStyle67.xml" ContentType="application/vnd.openxmlformats-officedocument.drawingml.diagramStyle+xml"/>
  <Override PartName="/ppt/diagrams/colors67.xml" ContentType="application/vnd.openxmlformats-officedocument.drawingml.diagramColors+xml"/>
  <Override PartName="/ppt/diagrams/drawing67.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6" r:id="rId1"/>
  </p:sldMasterIdLst>
  <p:notesMasterIdLst>
    <p:notesMasterId r:id="rId144"/>
  </p:notesMasterIdLst>
  <p:sldIdLst>
    <p:sldId id="256" r:id="rId2"/>
    <p:sldId id="257" r:id="rId3"/>
    <p:sldId id="258" r:id="rId4"/>
    <p:sldId id="259" r:id="rId5"/>
    <p:sldId id="260" r:id="rId6"/>
    <p:sldId id="261" r:id="rId7"/>
    <p:sldId id="1518" r:id="rId8"/>
    <p:sldId id="1479" r:id="rId9"/>
    <p:sldId id="1516" r:id="rId10"/>
    <p:sldId id="1517" r:id="rId11"/>
    <p:sldId id="1496" r:id="rId12"/>
    <p:sldId id="1520" r:id="rId13"/>
    <p:sldId id="1482" r:id="rId14"/>
    <p:sldId id="1497" r:id="rId15"/>
    <p:sldId id="1483" r:id="rId16"/>
    <p:sldId id="1521" r:id="rId17"/>
    <p:sldId id="1522" r:id="rId18"/>
    <p:sldId id="1523" r:id="rId19"/>
    <p:sldId id="1524" r:id="rId20"/>
    <p:sldId id="1525" r:id="rId21"/>
    <p:sldId id="1526" r:id="rId22"/>
    <p:sldId id="1530" r:id="rId23"/>
    <p:sldId id="1531" r:id="rId24"/>
    <p:sldId id="1532" r:id="rId25"/>
    <p:sldId id="1533" r:id="rId26"/>
    <p:sldId id="1534" r:id="rId27"/>
    <p:sldId id="1535" r:id="rId28"/>
    <p:sldId id="1527" r:id="rId29"/>
    <p:sldId id="1528" r:id="rId30"/>
    <p:sldId id="1529" r:id="rId31"/>
    <p:sldId id="1536" r:id="rId32"/>
    <p:sldId id="1537" r:id="rId33"/>
    <p:sldId id="1538" r:id="rId34"/>
    <p:sldId id="1539" r:id="rId35"/>
    <p:sldId id="1540" r:id="rId36"/>
    <p:sldId id="1541" r:id="rId37"/>
    <p:sldId id="1542" r:id="rId38"/>
    <p:sldId id="1543" r:id="rId39"/>
    <p:sldId id="1544" r:id="rId40"/>
    <p:sldId id="1545" r:id="rId41"/>
    <p:sldId id="1546" r:id="rId42"/>
    <p:sldId id="1547" r:id="rId43"/>
    <p:sldId id="1548" r:id="rId44"/>
    <p:sldId id="1549" r:id="rId45"/>
    <p:sldId id="1550" r:id="rId46"/>
    <p:sldId id="1569" r:id="rId47"/>
    <p:sldId id="1551" r:id="rId48"/>
    <p:sldId id="1552" r:id="rId49"/>
    <p:sldId id="1553" r:id="rId50"/>
    <p:sldId id="1554" r:id="rId51"/>
    <p:sldId id="1555" r:id="rId52"/>
    <p:sldId id="1557" r:id="rId53"/>
    <p:sldId id="1556" r:id="rId54"/>
    <p:sldId id="1558" r:id="rId55"/>
    <p:sldId id="1568" r:id="rId56"/>
    <p:sldId id="1559" r:id="rId57"/>
    <p:sldId id="1562" r:id="rId58"/>
    <p:sldId id="1560" r:id="rId59"/>
    <p:sldId id="1561" r:id="rId60"/>
    <p:sldId id="1563" r:id="rId61"/>
    <p:sldId id="1570" r:id="rId62"/>
    <p:sldId id="1564" r:id="rId63"/>
    <p:sldId id="1571" r:id="rId64"/>
    <p:sldId id="1565" r:id="rId65"/>
    <p:sldId id="1566" r:id="rId66"/>
    <p:sldId id="1567" r:id="rId67"/>
    <p:sldId id="1572" r:id="rId68"/>
    <p:sldId id="1573" r:id="rId69"/>
    <p:sldId id="1574" r:id="rId70"/>
    <p:sldId id="1575" r:id="rId71"/>
    <p:sldId id="1576" r:id="rId72"/>
    <p:sldId id="1577" r:id="rId73"/>
    <p:sldId id="1578" r:id="rId74"/>
    <p:sldId id="1579" r:id="rId75"/>
    <p:sldId id="1581" r:id="rId76"/>
    <p:sldId id="1582" r:id="rId77"/>
    <p:sldId id="1583" r:id="rId78"/>
    <p:sldId id="1584" r:id="rId79"/>
    <p:sldId id="1585" r:id="rId80"/>
    <p:sldId id="1586" r:id="rId81"/>
    <p:sldId id="265" r:id="rId82"/>
    <p:sldId id="262" r:id="rId83"/>
    <p:sldId id="263" r:id="rId84"/>
    <p:sldId id="264" r:id="rId85"/>
    <p:sldId id="282" r:id="rId86"/>
    <p:sldId id="266" r:id="rId87"/>
    <p:sldId id="284" r:id="rId88"/>
    <p:sldId id="267" r:id="rId89"/>
    <p:sldId id="285" r:id="rId90"/>
    <p:sldId id="268" r:id="rId91"/>
    <p:sldId id="269" r:id="rId92"/>
    <p:sldId id="283" r:id="rId93"/>
    <p:sldId id="270" r:id="rId94"/>
    <p:sldId id="271" r:id="rId95"/>
    <p:sldId id="272" r:id="rId96"/>
    <p:sldId id="273" r:id="rId97"/>
    <p:sldId id="274" r:id="rId98"/>
    <p:sldId id="275" r:id="rId99"/>
    <p:sldId id="286" r:id="rId100"/>
    <p:sldId id="276" r:id="rId101"/>
    <p:sldId id="287" r:id="rId102"/>
    <p:sldId id="277" r:id="rId103"/>
    <p:sldId id="278" r:id="rId104"/>
    <p:sldId id="279" r:id="rId105"/>
    <p:sldId id="280" r:id="rId106"/>
    <p:sldId id="281" r:id="rId107"/>
    <p:sldId id="1587" r:id="rId108"/>
    <p:sldId id="1588" r:id="rId109"/>
    <p:sldId id="1589" r:id="rId110"/>
    <p:sldId id="1590" r:id="rId111"/>
    <p:sldId id="1591" r:id="rId112"/>
    <p:sldId id="382" r:id="rId113"/>
    <p:sldId id="383" r:id="rId114"/>
    <p:sldId id="1592" r:id="rId115"/>
    <p:sldId id="1593" r:id="rId116"/>
    <p:sldId id="1594" r:id="rId117"/>
    <p:sldId id="1595" r:id="rId118"/>
    <p:sldId id="1596" r:id="rId119"/>
    <p:sldId id="1597" r:id="rId120"/>
    <p:sldId id="1598" r:id="rId121"/>
    <p:sldId id="1599" r:id="rId122"/>
    <p:sldId id="1600" r:id="rId123"/>
    <p:sldId id="1601" r:id="rId124"/>
    <p:sldId id="1602" r:id="rId125"/>
    <p:sldId id="1603" r:id="rId126"/>
    <p:sldId id="1604" r:id="rId127"/>
    <p:sldId id="1605" r:id="rId128"/>
    <p:sldId id="1606" r:id="rId129"/>
    <p:sldId id="1607" r:id="rId130"/>
    <p:sldId id="1608" r:id="rId131"/>
    <p:sldId id="1609" r:id="rId132"/>
    <p:sldId id="371" r:id="rId133"/>
    <p:sldId id="372" r:id="rId134"/>
    <p:sldId id="373" r:id="rId135"/>
    <p:sldId id="374" r:id="rId136"/>
    <p:sldId id="375" r:id="rId137"/>
    <p:sldId id="376" r:id="rId138"/>
    <p:sldId id="377" r:id="rId139"/>
    <p:sldId id="378" r:id="rId140"/>
    <p:sldId id="379" r:id="rId141"/>
    <p:sldId id="380" r:id="rId142"/>
    <p:sldId id="381" r:id="rId1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31"/>
    <p:restoredTop sz="96126"/>
  </p:normalViewPr>
  <p:slideViewPr>
    <p:cSldViewPr snapToGrid="0" showGuides="1">
      <p:cViewPr varScale="1">
        <p:scale>
          <a:sx n="123" d="100"/>
          <a:sy n="123" d="100"/>
        </p:scale>
        <p:origin x="208" y="176"/>
      </p:cViewPr>
      <p:guideLst>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1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svg"/><Relationship Id="rId1" Type="http://schemas.openxmlformats.org/officeDocument/2006/relationships/image" Target="../media/image75.png"/><Relationship Id="rId4" Type="http://schemas.openxmlformats.org/officeDocument/2006/relationships/image" Target="../media/image78.svg"/></Relationships>
</file>

<file path=ppt/diagrams/_rels/data1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svg"/><Relationship Id="rId1" Type="http://schemas.openxmlformats.org/officeDocument/2006/relationships/image" Target="../media/image79.png"/><Relationship Id="rId6" Type="http://schemas.openxmlformats.org/officeDocument/2006/relationships/image" Target="../media/image84.svg"/><Relationship Id="rId5" Type="http://schemas.openxmlformats.org/officeDocument/2006/relationships/image" Target="../media/image83.png"/><Relationship Id="rId4" Type="http://schemas.openxmlformats.org/officeDocument/2006/relationships/image" Target="../media/image82.svg"/></Relationships>
</file>

<file path=ppt/diagrams/_rels/data1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svg"/><Relationship Id="rId1" Type="http://schemas.openxmlformats.org/officeDocument/2006/relationships/image" Target="../media/image85.png"/><Relationship Id="rId6" Type="http://schemas.openxmlformats.org/officeDocument/2006/relationships/image" Target="../media/image89.svg"/><Relationship Id="rId5" Type="http://schemas.openxmlformats.org/officeDocument/2006/relationships/image" Target="../media/image51.png"/><Relationship Id="rId4" Type="http://schemas.openxmlformats.org/officeDocument/2006/relationships/image" Target="../media/image88.svg"/></Relationships>
</file>

<file path=ppt/diagrams/_rels/data1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svg"/><Relationship Id="rId1" Type="http://schemas.openxmlformats.org/officeDocument/2006/relationships/image" Target="../media/image90.png"/><Relationship Id="rId6" Type="http://schemas.openxmlformats.org/officeDocument/2006/relationships/image" Target="../media/image95.svg"/><Relationship Id="rId5" Type="http://schemas.openxmlformats.org/officeDocument/2006/relationships/image" Target="../media/image94.png"/><Relationship Id="rId4" Type="http://schemas.openxmlformats.org/officeDocument/2006/relationships/image" Target="../media/image93.svg"/></Relationships>
</file>

<file path=ppt/diagrams/_rels/data1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svg"/><Relationship Id="rId1" Type="http://schemas.openxmlformats.org/officeDocument/2006/relationships/image" Target="../media/image96.png"/><Relationship Id="rId6" Type="http://schemas.openxmlformats.org/officeDocument/2006/relationships/image" Target="../media/image101.svg"/><Relationship Id="rId5" Type="http://schemas.openxmlformats.org/officeDocument/2006/relationships/image" Target="../media/image100.png"/><Relationship Id="rId4" Type="http://schemas.openxmlformats.org/officeDocument/2006/relationships/image" Target="../media/image99.svg"/></Relationships>
</file>

<file path=ppt/diagrams/_rels/data15.xml.rels><?xml version="1.0" encoding="UTF-8" standalone="yes"?>
<Relationships xmlns="http://schemas.openxmlformats.org/package/2006/relationships"><Relationship Id="rId8" Type="http://schemas.openxmlformats.org/officeDocument/2006/relationships/image" Target="../media/image109.svg"/><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image" Target="../media/image103.svg"/><Relationship Id="rId1" Type="http://schemas.openxmlformats.org/officeDocument/2006/relationships/image" Target="../media/image102.png"/><Relationship Id="rId6" Type="http://schemas.openxmlformats.org/officeDocument/2006/relationships/image" Target="../media/image107.svg"/><Relationship Id="rId5" Type="http://schemas.openxmlformats.org/officeDocument/2006/relationships/image" Target="../media/image106.png"/><Relationship Id="rId10" Type="http://schemas.openxmlformats.org/officeDocument/2006/relationships/image" Target="../media/image111.svg"/><Relationship Id="rId4" Type="http://schemas.openxmlformats.org/officeDocument/2006/relationships/image" Target="../media/image105.svg"/><Relationship Id="rId9" Type="http://schemas.openxmlformats.org/officeDocument/2006/relationships/image" Target="../media/image110.png"/></Relationships>
</file>

<file path=ppt/diagrams/_rels/data16.xml.rels><?xml version="1.0" encoding="UTF-8" standalone="yes"?>
<Relationships xmlns="http://schemas.openxmlformats.org/package/2006/relationships"><Relationship Id="rId8" Type="http://schemas.openxmlformats.org/officeDocument/2006/relationships/image" Target="../media/image119.svg"/><Relationship Id="rId3" Type="http://schemas.openxmlformats.org/officeDocument/2006/relationships/image" Target="../media/image114.png"/><Relationship Id="rId7" Type="http://schemas.openxmlformats.org/officeDocument/2006/relationships/image" Target="../media/image118.png"/><Relationship Id="rId2" Type="http://schemas.openxmlformats.org/officeDocument/2006/relationships/image" Target="../media/image113.svg"/><Relationship Id="rId1" Type="http://schemas.openxmlformats.org/officeDocument/2006/relationships/image" Target="../media/image112.png"/><Relationship Id="rId6" Type="http://schemas.openxmlformats.org/officeDocument/2006/relationships/image" Target="../media/image117.svg"/><Relationship Id="rId5" Type="http://schemas.openxmlformats.org/officeDocument/2006/relationships/image" Target="../media/image116.png"/><Relationship Id="rId10" Type="http://schemas.openxmlformats.org/officeDocument/2006/relationships/image" Target="../media/image121.svg"/><Relationship Id="rId4" Type="http://schemas.openxmlformats.org/officeDocument/2006/relationships/image" Target="../media/image115.svg"/><Relationship Id="rId9" Type="http://schemas.openxmlformats.org/officeDocument/2006/relationships/image" Target="../media/image120.png"/></Relationships>
</file>

<file path=ppt/diagrams/_rels/data18.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svg"/><Relationship Id="rId1" Type="http://schemas.openxmlformats.org/officeDocument/2006/relationships/image" Target="../media/image124.png"/><Relationship Id="rId4" Type="http://schemas.openxmlformats.org/officeDocument/2006/relationships/image" Target="../media/image127.svg"/></Relationships>
</file>

<file path=ppt/diagrams/_rels/data19.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svg"/><Relationship Id="rId1" Type="http://schemas.openxmlformats.org/officeDocument/2006/relationships/image" Target="../media/image128.png"/><Relationship Id="rId6" Type="http://schemas.openxmlformats.org/officeDocument/2006/relationships/image" Target="../media/image133.svg"/><Relationship Id="rId5" Type="http://schemas.openxmlformats.org/officeDocument/2006/relationships/image" Target="../media/image132.png"/><Relationship Id="rId4" Type="http://schemas.openxmlformats.org/officeDocument/2006/relationships/image" Target="../media/image131.svg"/></Relationships>
</file>

<file path=ppt/diagrams/_rels/data2.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sv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s>
</file>

<file path=ppt/diagrams/_rels/data22.xml.rels><?xml version="1.0" encoding="UTF-8" standalone="yes"?>
<Relationships xmlns="http://schemas.openxmlformats.org/package/2006/relationships"><Relationship Id="rId8" Type="http://schemas.openxmlformats.org/officeDocument/2006/relationships/image" Target="../media/image141.svg"/><Relationship Id="rId3" Type="http://schemas.openxmlformats.org/officeDocument/2006/relationships/image" Target="../media/image136.png"/><Relationship Id="rId7" Type="http://schemas.openxmlformats.org/officeDocument/2006/relationships/image" Target="../media/image140.png"/><Relationship Id="rId2" Type="http://schemas.openxmlformats.org/officeDocument/2006/relationships/image" Target="../media/image135.svg"/><Relationship Id="rId1" Type="http://schemas.openxmlformats.org/officeDocument/2006/relationships/image" Target="../media/image134.png"/><Relationship Id="rId6" Type="http://schemas.openxmlformats.org/officeDocument/2006/relationships/image" Target="../media/image139.svg"/><Relationship Id="rId5" Type="http://schemas.openxmlformats.org/officeDocument/2006/relationships/image" Target="../media/image138.png"/><Relationship Id="rId4" Type="http://schemas.openxmlformats.org/officeDocument/2006/relationships/image" Target="../media/image137.svg"/></Relationships>
</file>

<file path=ppt/diagrams/_rels/data23.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43.svg"/><Relationship Id="rId1" Type="http://schemas.openxmlformats.org/officeDocument/2006/relationships/image" Target="../media/image142.png"/><Relationship Id="rId4" Type="http://schemas.openxmlformats.org/officeDocument/2006/relationships/image" Target="../media/image131.svg"/></Relationships>
</file>

<file path=ppt/diagrams/_rels/data24.xml.rels><?xml version="1.0" encoding="UTF-8" standalone="yes"?>
<Relationships xmlns="http://schemas.openxmlformats.org/package/2006/relationships"><Relationship Id="rId8" Type="http://schemas.openxmlformats.org/officeDocument/2006/relationships/image" Target="../media/image151.svg"/><Relationship Id="rId3" Type="http://schemas.openxmlformats.org/officeDocument/2006/relationships/image" Target="../media/image146.png"/><Relationship Id="rId7" Type="http://schemas.openxmlformats.org/officeDocument/2006/relationships/image" Target="../media/image150.png"/><Relationship Id="rId2" Type="http://schemas.openxmlformats.org/officeDocument/2006/relationships/image" Target="../media/image145.svg"/><Relationship Id="rId1" Type="http://schemas.openxmlformats.org/officeDocument/2006/relationships/image" Target="../media/image144.png"/><Relationship Id="rId6" Type="http://schemas.openxmlformats.org/officeDocument/2006/relationships/image" Target="../media/image149.svg"/><Relationship Id="rId5" Type="http://schemas.openxmlformats.org/officeDocument/2006/relationships/image" Target="../media/image148.png"/><Relationship Id="rId10" Type="http://schemas.openxmlformats.org/officeDocument/2006/relationships/image" Target="../media/image153.svg"/><Relationship Id="rId4" Type="http://schemas.openxmlformats.org/officeDocument/2006/relationships/image" Target="../media/image147.svg"/><Relationship Id="rId9" Type="http://schemas.openxmlformats.org/officeDocument/2006/relationships/image" Target="../media/image152.png"/></Relationships>
</file>

<file path=ppt/diagrams/_rels/data25.xml.rels><?xml version="1.0" encoding="UTF-8" standalone="yes"?>
<Relationships xmlns="http://schemas.openxmlformats.org/package/2006/relationships"><Relationship Id="rId8" Type="http://schemas.openxmlformats.org/officeDocument/2006/relationships/image" Target="../media/image161.svg"/><Relationship Id="rId3" Type="http://schemas.openxmlformats.org/officeDocument/2006/relationships/image" Target="../media/image156.png"/><Relationship Id="rId7" Type="http://schemas.openxmlformats.org/officeDocument/2006/relationships/image" Target="../media/image160.png"/><Relationship Id="rId2" Type="http://schemas.openxmlformats.org/officeDocument/2006/relationships/image" Target="../media/image155.svg"/><Relationship Id="rId1" Type="http://schemas.openxmlformats.org/officeDocument/2006/relationships/image" Target="../media/image154.png"/><Relationship Id="rId6" Type="http://schemas.openxmlformats.org/officeDocument/2006/relationships/image" Target="../media/image159.svg"/><Relationship Id="rId5" Type="http://schemas.openxmlformats.org/officeDocument/2006/relationships/image" Target="../media/image158.png"/><Relationship Id="rId4" Type="http://schemas.openxmlformats.org/officeDocument/2006/relationships/image" Target="../media/image157.svg"/></Relationships>
</file>

<file path=ppt/diagrams/_rels/data26.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svg"/><Relationship Id="rId1" Type="http://schemas.openxmlformats.org/officeDocument/2006/relationships/image" Target="../media/image162.png"/><Relationship Id="rId4" Type="http://schemas.openxmlformats.org/officeDocument/2006/relationships/image" Target="../media/image165.svg"/></Relationships>
</file>

<file path=ppt/diagrams/_rels/data27.xml.rels><?xml version="1.0" encoding="UTF-8" standalone="yes"?>
<Relationships xmlns="http://schemas.openxmlformats.org/package/2006/relationships"><Relationship Id="rId8" Type="http://schemas.openxmlformats.org/officeDocument/2006/relationships/image" Target="../media/image177.svg"/><Relationship Id="rId3" Type="http://schemas.openxmlformats.org/officeDocument/2006/relationships/image" Target="../media/image172.png"/><Relationship Id="rId7" Type="http://schemas.openxmlformats.org/officeDocument/2006/relationships/image" Target="../media/image176.png"/><Relationship Id="rId2" Type="http://schemas.openxmlformats.org/officeDocument/2006/relationships/image" Target="../media/image171.svg"/><Relationship Id="rId1" Type="http://schemas.openxmlformats.org/officeDocument/2006/relationships/image" Target="../media/image170.png"/><Relationship Id="rId6" Type="http://schemas.openxmlformats.org/officeDocument/2006/relationships/image" Target="../media/image175.svg"/><Relationship Id="rId5" Type="http://schemas.openxmlformats.org/officeDocument/2006/relationships/image" Target="../media/image174.png"/><Relationship Id="rId10" Type="http://schemas.openxmlformats.org/officeDocument/2006/relationships/image" Target="../media/image179.svg"/><Relationship Id="rId4" Type="http://schemas.openxmlformats.org/officeDocument/2006/relationships/image" Target="../media/image173.svg"/><Relationship Id="rId9" Type="http://schemas.openxmlformats.org/officeDocument/2006/relationships/image" Target="../media/image178.png"/></Relationships>
</file>

<file path=ppt/diagrams/_rels/data28.xml.rels><?xml version="1.0" encoding="UTF-8" standalone="yes"?>
<Relationships xmlns="http://schemas.openxmlformats.org/package/2006/relationships"><Relationship Id="rId8" Type="http://schemas.openxmlformats.org/officeDocument/2006/relationships/image" Target="../media/image187.svg"/><Relationship Id="rId3" Type="http://schemas.openxmlformats.org/officeDocument/2006/relationships/image" Target="../media/image182.png"/><Relationship Id="rId7" Type="http://schemas.openxmlformats.org/officeDocument/2006/relationships/image" Target="../media/image186.png"/><Relationship Id="rId2" Type="http://schemas.openxmlformats.org/officeDocument/2006/relationships/image" Target="../media/image181.svg"/><Relationship Id="rId1" Type="http://schemas.openxmlformats.org/officeDocument/2006/relationships/image" Target="../media/image180.png"/><Relationship Id="rId6" Type="http://schemas.openxmlformats.org/officeDocument/2006/relationships/image" Target="../media/image185.svg"/><Relationship Id="rId5" Type="http://schemas.openxmlformats.org/officeDocument/2006/relationships/image" Target="../media/image184.png"/><Relationship Id="rId10" Type="http://schemas.openxmlformats.org/officeDocument/2006/relationships/image" Target="../media/image189.svg"/><Relationship Id="rId4" Type="http://schemas.openxmlformats.org/officeDocument/2006/relationships/image" Target="../media/image183.svg"/><Relationship Id="rId9" Type="http://schemas.openxmlformats.org/officeDocument/2006/relationships/image" Target="../media/image188.png"/></Relationships>
</file>

<file path=ppt/diagrams/_rels/data29.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91.svg"/><Relationship Id="rId1" Type="http://schemas.openxmlformats.org/officeDocument/2006/relationships/image" Target="../media/image190.png"/><Relationship Id="rId4" Type="http://schemas.openxmlformats.org/officeDocument/2006/relationships/image" Target="../media/image147.svg"/></Relationships>
</file>

<file path=ppt/diagrams/_rels/data3.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_rels/data30.xml.rels><?xml version="1.0" encoding="UTF-8" standalone="yes"?>
<Relationships xmlns="http://schemas.openxmlformats.org/package/2006/relationships"><Relationship Id="rId8" Type="http://schemas.openxmlformats.org/officeDocument/2006/relationships/image" Target="../media/image197.svg"/><Relationship Id="rId3" Type="http://schemas.openxmlformats.org/officeDocument/2006/relationships/image" Target="../media/image194.png"/><Relationship Id="rId7" Type="http://schemas.openxmlformats.org/officeDocument/2006/relationships/image" Target="../media/image196.png"/><Relationship Id="rId2" Type="http://schemas.openxmlformats.org/officeDocument/2006/relationships/image" Target="../media/image193.svg"/><Relationship Id="rId1" Type="http://schemas.openxmlformats.org/officeDocument/2006/relationships/image" Target="../media/image192.png"/><Relationship Id="rId6" Type="http://schemas.openxmlformats.org/officeDocument/2006/relationships/image" Target="../media/image191.svg"/><Relationship Id="rId5" Type="http://schemas.openxmlformats.org/officeDocument/2006/relationships/image" Target="../media/image190.png"/><Relationship Id="rId4" Type="http://schemas.openxmlformats.org/officeDocument/2006/relationships/image" Target="../media/image195.svg"/></Relationships>
</file>

<file path=ppt/diagrams/_rels/data32.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200.svg"/><Relationship Id="rId1" Type="http://schemas.openxmlformats.org/officeDocument/2006/relationships/image" Target="../media/image199.png"/><Relationship Id="rId6" Type="http://schemas.openxmlformats.org/officeDocument/2006/relationships/image" Target="../media/image204.svg"/><Relationship Id="rId5" Type="http://schemas.openxmlformats.org/officeDocument/2006/relationships/image" Target="../media/image203.png"/><Relationship Id="rId4" Type="http://schemas.openxmlformats.org/officeDocument/2006/relationships/image" Target="../media/image202.svg"/></Relationships>
</file>

<file path=ppt/diagrams/_rels/data34.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image" Target="../media/image206.svg"/><Relationship Id="rId1" Type="http://schemas.openxmlformats.org/officeDocument/2006/relationships/image" Target="../media/image205.png"/><Relationship Id="rId4" Type="http://schemas.openxmlformats.org/officeDocument/2006/relationships/image" Target="../media/image208.svg"/></Relationships>
</file>

<file path=ppt/diagrams/_rels/data35.xml.rels><?xml version="1.0" encoding="UTF-8" standalone="yes"?>
<Relationships xmlns="http://schemas.openxmlformats.org/package/2006/relationships"><Relationship Id="rId8" Type="http://schemas.openxmlformats.org/officeDocument/2006/relationships/image" Target="../media/image214.svg"/><Relationship Id="rId3" Type="http://schemas.openxmlformats.org/officeDocument/2006/relationships/image" Target="../media/image199.png"/><Relationship Id="rId7" Type="http://schemas.openxmlformats.org/officeDocument/2006/relationships/image" Target="../media/image213.png"/><Relationship Id="rId2" Type="http://schemas.openxmlformats.org/officeDocument/2006/relationships/image" Target="../media/image210.svg"/><Relationship Id="rId1" Type="http://schemas.openxmlformats.org/officeDocument/2006/relationships/image" Target="../media/image209.png"/><Relationship Id="rId6" Type="http://schemas.openxmlformats.org/officeDocument/2006/relationships/image" Target="../media/image212.svg"/><Relationship Id="rId5" Type="http://schemas.openxmlformats.org/officeDocument/2006/relationships/image" Target="../media/image211.png"/><Relationship Id="rId10" Type="http://schemas.openxmlformats.org/officeDocument/2006/relationships/image" Target="../media/image204.svg"/><Relationship Id="rId4" Type="http://schemas.openxmlformats.org/officeDocument/2006/relationships/image" Target="../media/image200.svg"/><Relationship Id="rId9" Type="http://schemas.openxmlformats.org/officeDocument/2006/relationships/image" Target="../media/image203.png"/></Relationships>
</file>

<file path=ppt/diagrams/_rels/data36.xml.rels><?xml version="1.0" encoding="UTF-8" standalone="yes"?>
<Relationships xmlns="http://schemas.openxmlformats.org/package/2006/relationships"><Relationship Id="rId8" Type="http://schemas.openxmlformats.org/officeDocument/2006/relationships/image" Target="../media/image220.sv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svg"/><Relationship Id="rId1" Type="http://schemas.openxmlformats.org/officeDocument/2006/relationships/image" Target="../media/image215.png"/><Relationship Id="rId6" Type="http://schemas.openxmlformats.org/officeDocument/2006/relationships/image" Target="../media/image212.svg"/><Relationship Id="rId5" Type="http://schemas.openxmlformats.org/officeDocument/2006/relationships/image" Target="../media/image211.png"/><Relationship Id="rId4" Type="http://schemas.openxmlformats.org/officeDocument/2006/relationships/image" Target="../media/image218.svg"/></Relationships>
</file>

<file path=ppt/diagrams/_rels/data37.xml.rels><?xml version="1.0" encoding="UTF-8" standalone="yes"?>
<Relationships xmlns="http://schemas.openxmlformats.org/package/2006/relationships"><Relationship Id="rId3" Type="http://schemas.openxmlformats.org/officeDocument/2006/relationships/image" Target="../media/image222.png"/><Relationship Id="rId2" Type="http://schemas.openxmlformats.org/officeDocument/2006/relationships/image" Target="../media/image193.svg"/><Relationship Id="rId1" Type="http://schemas.openxmlformats.org/officeDocument/2006/relationships/image" Target="../media/image192.png"/><Relationship Id="rId4" Type="http://schemas.openxmlformats.org/officeDocument/2006/relationships/image" Target="../media/image223.svg"/></Relationships>
</file>

<file path=ppt/diagrams/_rels/data38.xml.rels><?xml version="1.0" encoding="UTF-8" standalone="yes"?>
<Relationships xmlns="http://schemas.openxmlformats.org/package/2006/relationships"><Relationship Id="rId8" Type="http://schemas.openxmlformats.org/officeDocument/2006/relationships/image" Target="../media/image232.svg"/><Relationship Id="rId3" Type="http://schemas.openxmlformats.org/officeDocument/2006/relationships/image" Target="../media/image227.png"/><Relationship Id="rId7" Type="http://schemas.openxmlformats.org/officeDocument/2006/relationships/image" Target="../media/image231.png"/><Relationship Id="rId2" Type="http://schemas.openxmlformats.org/officeDocument/2006/relationships/image" Target="../media/image226.svg"/><Relationship Id="rId1" Type="http://schemas.openxmlformats.org/officeDocument/2006/relationships/image" Target="../media/image225.png"/><Relationship Id="rId6" Type="http://schemas.openxmlformats.org/officeDocument/2006/relationships/image" Target="../media/image230.svg"/><Relationship Id="rId5" Type="http://schemas.openxmlformats.org/officeDocument/2006/relationships/image" Target="../media/image229.png"/><Relationship Id="rId10" Type="http://schemas.openxmlformats.org/officeDocument/2006/relationships/image" Target="../media/image234.svg"/><Relationship Id="rId4" Type="http://schemas.openxmlformats.org/officeDocument/2006/relationships/image" Target="../media/image228.svg"/><Relationship Id="rId9" Type="http://schemas.openxmlformats.org/officeDocument/2006/relationships/image" Target="../media/image233.png"/></Relationships>
</file>

<file path=ppt/diagrams/_rels/data39.xml.rels><?xml version="1.0" encoding="UTF-8" standalone="yes"?>
<Relationships xmlns="http://schemas.openxmlformats.org/package/2006/relationships"><Relationship Id="rId8" Type="http://schemas.openxmlformats.org/officeDocument/2006/relationships/image" Target="../media/image243.svg"/><Relationship Id="rId3" Type="http://schemas.openxmlformats.org/officeDocument/2006/relationships/image" Target="../media/image238.png"/><Relationship Id="rId7" Type="http://schemas.openxmlformats.org/officeDocument/2006/relationships/image" Target="../media/image242.png"/><Relationship Id="rId2" Type="http://schemas.openxmlformats.org/officeDocument/2006/relationships/image" Target="../media/image237.svg"/><Relationship Id="rId1" Type="http://schemas.openxmlformats.org/officeDocument/2006/relationships/image" Target="../media/image236.png"/><Relationship Id="rId6" Type="http://schemas.openxmlformats.org/officeDocument/2006/relationships/image" Target="../media/image241.svg"/><Relationship Id="rId5" Type="http://schemas.openxmlformats.org/officeDocument/2006/relationships/image" Target="../media/image240.png"/><Relationship Id="rId4" Type="http://schemas.openxmlformats.org/officeDocument/2006/relationships/image" Target="../media/image239.svg"/></Relationships>
</file>

<file path=ppt/diagrams/_rels/data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diagrams/_rels/data40.xml.rels><?xml version="1.0" encoding="UTF-8" standalone="yes"?>
<Relationships xmlns="http://schemas.openxmlformats.org/package/2006/relationships"><Relationship Id="rId8" Type="http://schemas.openxmlformats.org/officeDocument/2006/relationships/image" Target="../media/image228.svg"/><Relationship Id="rId3" Type="http://schemas.openxmlformats.org/officeDocument/2006/relationships/image" Target="../media/image248.png"/><Relationship Id="rId7" Type="http://schemas.openxmlformats.org/officeDocument/2006/relationships/image" Target="../media/image227.png"/><Relationship Id="rId2" Type="http://schemas.openxmlformats.org/officeDocument/2006/relationships/image" Target="../media/image247.svg"/><Relationship Id="rId1" Type="http://schemas.openxmlformats.org/officeDocument/2006/relationships/image" Target="../media/image246.png"/><Relationship Id="rId6" Type="http://schemas.openxmlformats.org/officeDocument/2006/relationships/image" Target="../media/image251.svg"/><Relationship Id="rId5" Type="http://schemas.openxmlformats.org/officeDocument/2006/relationships/image" Target="../media/image250.png"/><Relationship Id="rId4" Type="http://schemas.openxmlformats.org/officeDocument/2006/relationships/image" Target="../media/image249.svg"/></Relationships>
</file>

<file path=ppt/diagrams/_rels/data42.xml.rels><?xml version="1.0" encoding="UTF-8" standalone="yes"?>
<Relationships xmlns="http://schemas.openxmlformats.org/package/2006/relationships"><Relationship Id="rId8" Type="http://schemas.openxmlformats.org/officeDocument/2006/relationships/image" Target="../media/image261.svg"/><Relationship Id="rId3" Type="http://schemas.openxmlformats.org/officeDocument/2006/relationships/image" Target="../media/image256.png"/><Relationship Id="rId7" Type="http://schemas.openxmlformats.org/officeDocument/2006/relationships/image" Target="../media/image260.png"/><Relationship Id="rId2" Type="http://schemas.openxmlformats.org/officeDocument/2006/relationships/image" Target="../media/image255.svg"/><Relationship Id="rId1" Type="http://schemas.openxmlformats.org/officeDocument/2006/relationships/image" Target="../media/image254.png"/><Relationship Id="rId6" Type="http://schemas.openxmlformats.org/officeDocument/2006/relationships/image" Target="../media/image259.svg"/><Relationship Id="rId5" Type="http://schemas.openxmlformats.org/officeDocument/2006/relationships/image" Target="../media/image258.png"/><Relationship Id="rId10" Type="http://schemas.openxmlformats.org/officeDocument/2006/relationships/image" Target="../media/image263.svg"/><Relationship Id="rId4" Type="http://schemas.openxmlformats.org/officeDocument/2006/relationships/image" Target="../media/image257.svg"/><Relationship Id="rId9" Type="http://schemas.openxmlformats.org/officeDocument/2006/relationships/image" Target="../media/image262.png"/></Relationships>
</file>

<file path=ppt/diagrams/_rels/data43.xml.rels><?xml version="1.0" encoding="UTF-8" standalone="yes"?>
<Relationships xmlns="http://schemas.openxmlformats.org/package/2006/relationships"><Relationship Id="rId3" Type="http://schemas.openxmlformats.org/officeDocument/2006/relationships/image" Target="../media/image266.png"/><Relationship Id="rId2" Type="http://schemas.openxmlformats.org/officeDocument/2006/relationships/image" Target="../media/image265.svg"/><Relationship Id="rId1" Type="http://schemas.openxmlformats.org/officeDocument/2006/relationships/image" Target="../media/image264.png"/><Relationship Id="rId6" Type="http://schemas.openxmlformats.org/officeDocument/2006/relationships/image" Target="../media/image269.svg"/><Relationship Id="rId5" Type="http://schemas.openxmlformats.org/officeDocument/2006/relationships/image" Target="../media/image268.png"/><Relationship Id="rId4" Type="http://schemas.openxmlformats.org/officeDocument/2006/relationships/image" Target="../media/image267.svg"/></Relationships>
</file>

<file path=ppt/diagrams/_rels/data45.xml.rels><?xml version="1.0" encoding="UTF-8" standalone="yes"?>
<Relationships xmlns="http://schemas.openxmlformats.org/package/2006/relationships"><Relationship Id="rId8" Type="http://schemas.openxmlformats.org/officeDocument/2006/relationships/image" Target="../media/image276.svg"/><Relationship Id="rId3" Type="http://schemas.openxmlformats.org/officeDocument/2006/relationships/image" Target="../media/image126.png"/><Relationship Id="rId7" Type="http://schemas.openxmlformats.org/officeDocument/2006/relationships/image" Target="../media/image275.png"/><Relationship Id="rId2" Type="http://schemas.openxmlformats.org/officeDocument/2006/relationships/image" Target="../media/image272.svg"/><Relationship Id="rId1" Type="http://schemas.openxmlformats.org/officeDocument/2006/relationships/image" Target="../media/image271.png"/><Relationship Id="rId6" Type="http://schemas.openxmlformats.org/officeDocument/2006/relationships/image" Target="../media/image274.svg"/><Relationship Id="rId5" Type="http://schemas.openxmlformats.org/officeDocument/2006/relationships/image" Target="../media/image273.png"/><Relationship Id="rId4" Type="http://schemas.openxmlformats.org/officeDocument/2006/relationships/image" Target="../media/image127.svg"/></Relationships>
</file>

<file path=ppt/diagrams/_rels/data46.xml.rels><?xml version="1.0" encoding="UTF-8" standalone="yes"?>
<Relationships xmlns="http://schemas.openxmlformats.org/package/2006/relationships"><Relationship Id="rId3" Type="http://schemas.openxmlformats.org/officeDocument/2006/relationships/image" Target="../media/image277.png"/><Relationship Id="rId2" Type="http://schemas.openxmlformats.org/officeDocument/2006/relationships/image" Target="../media/image272.svg"/><Relationship Id="rId1" Type="http://schemas.openxmlformats.org/officeDocument/2006/relationships/image" Target="../media/image271.png"/><Relationship Id="rId6" Type="http://schemas.openxmlformats.org/officeDocument/2006/relationships/image" Target="../media/image127.svg"/><Relationship Id="rId5" Type="http://schemas.openxmlformats.org/officeDocument/2006/relationships/image" Target="../media/image126.png"/><Relationship Id="rId4" Type="http://schemas.openxmlformats.org/officeDocument/2006/relationships/image" Target="../media/image278.svg"/></Relationships>
</file>

<file path=ppt/diagrams/_rels/data47.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272.svg"/><Relationship Id="rId1" Type="http://schemas.openxmlformats.org/officeDocument/2006/relationships/image" Target="../media/image271.png"/><Relationship Id="rId6" Type="http://schemas.openxmlformats.org/officeDocument/2006/relationships/image" Target="../media/image282.svg"/><Relationship Id="rId5" Type="http://schemas.openxmlformats.org/officeDocument/2006/relationships/image" Target="../media/image281.png"/><Relationship Id="rId4" Type="http://schemas.openxmlformats.org/officeDocument/2006/relationships/image" Target="../media/image125.svg"/></Relationships>
</file>

<file path=ppt/diagrams/_rels/data49.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272.svg"/><Relationship Id="rId1" Type="http://schemas.openxmlformats.org/officeDocument/2006/relationships/image" Target="../media/image271.png"/><Relationship Id="rId6" Type="http://schemas.openxmlformats.org/officeDocument/2006/relationships/image" Target="../media/image285.svg"/><Relationship Id="rId5" Type="http://schemas.openxmlformats.org/officeDocument/2006/relationships/image" Target="../media/image284.png"/><Relationship Id="rId4" Type="http://schemas.openxmlformats.org/officeDocument/2006/relationships/image" Target="../media/image125.svg"/></Relationships>
</file>

<file path=ppt/diagrams/_rels/data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svg"/><Relationship Id="rId1" Type="http://schemas.openxmlformats.org/officeDocument/2006/relationships/image" Target="../media/image47.png"/><Relationship Id="rId4" Type="http://schemas.openxmlformats.org/officeDocument/2006/relationships/image" Target="../media/image50.svg"/></Relationships>
</file>

<file path=ppt/diagrams/_rels/data50.xml.rels><?xml version="1.0" encoding="UTF-8" standalone="yes"?>
<Relationships xmlns="http://schemas.openxmlformats.org/package/2006/relationships"><Relationship Id="rId8" Type="http://schemas.openxmlformats.org/officeDocument/2006/relationships/image" Target="../media/image289.svg"/><Relationship Id="rId13" Type="http://schemas.openxmlformats.org/officeDocument/2006/relationships/image" Target="../media/image294.png"/><Relationship Id="rId3" Type="http://schemas.openxmlformats.org/officeDocument/2006/relationships/image" Target="../media/image286.png"/><Relationship Id="rId7" Type="http://schemas.openxmlformats.org/officeDocument/2006/relationships/image" Target="../media/image288.png"/><Relationship Id="rId12" Type="http://schemas.openxmlformats.org/officeDocument/2006/relationships/image" Target="../media/image293.svg"/><Relationship Id="rId2" Type="http://schemas.openxmlformats.org/officeDocument/2006/relationships/image" Target="../media/image228.svg"/><Relationship Id="rId1" Type="http://schemas.openxmlformats.org/officeDocument/2006/relationships/image" Target="../media/image227.png"/><Relationship Id="rId6" Type="http://schemas.openxmlformats.org/officeDocument/2006/relationships/image" Target="../media/image141.svg"/><Relationship Id="rId11" Type="http://schemas.openxmlformats.org/officeDocument/2006/relationships/image" Target="../media/image292.png"/><Relationship Id="rId5" Type="http://schemas.openxmlformats.org/officeDocument/2006/relationships/image" Target="../media/image140.png"/><Relationship Id="rId10" Type="http://schemas.openxmlformats.org/officeDocument/2006/relationships/image" Target="../media/image291.svg"/><Relationship Id="rId4" Type="http://schemas.openxmlformats.org/officeDocument/2006/relationships/image" Target="../media/image287.svg"/><Relationship Id="rId9" Type="http://schemas.openxmlformats.org/officeDocument/2006/relationships/image" Target="../media/image290.png"/><Relationship Id="rId14" Type="http://schemas.openxmlformats.org/officeDocument/2006/relationships/image" Target="../media/image295.svg"/></Relationships>
</file>

<file path=ppt/diagrams/_rels/data51.xml.rels><?xml version="1.0" encoding="UTF-8" standalone="yes"?>
<Relationships xmlns="http://schemas.openxmlformats.org/package/2006/relationships"><Relationship Id="rId8" Type="http://schemas.openxmlformats.org/officeDocument/2006/relationships/image" Target="../media/image297.svg"/><Relationship Id="rId3" Type="http://schemas.openxmlformats.org/officeDocument/2006/relationships/image" Target="../media/image203.png"/><Relationship Id="rId7" Type="http://schemas.openxmlformats.org/officeDocument/2006/relationships/image" Target="../media/image296.png"/><Relationship Id="rId2" Type="http://schemas.openxmlformats.org/officeDocument/2006/relationships/image" Target="../media/image228.svg"/><Relationship Id="rId1" Type="http://schemas.openxmlformats.org/officeDocument/2006/relationships/image" Target="../media/image227.png"/><Relationship Id="rId6" Type="http://schemas.openxmlformats.org/officeDocument/2006/relationships/image" Target="../media/image251.svg"/><Relationship Id="rId5" Type="http://schemas.openxmlformats.org/officeDocument/2006/relationships/image" Target="../media/image250.png"/><Relationship Id="rId4" Type="http://schemas.openxmlformats.org/officeDocument/2006/relationships/image" Target="../media/image204.svg"/></Relationships>
</file>

<file path=ppt/diagrams/_rels/data52.xml.rels><?xml version="1.0" encoding="UTF-8" standalone="yes"?>
<Relationships xmlns="http://schemas.openxmlformats.org/package/2006/relationships"><Relationship Id="rId8" Type="http://schemas.openxmlformats.org/officeDocument/2006/relationships/image" Target="../media/image278.svg"/><Relationship Id="rId13" Type="http://schemas.openxmlformats.org/officeDocument/2006/relationships/image" Target="../media/image124.png"/><Relationship Id="rId3" Type="http://schemas.openxmlformats.org/officeDocument/2006/relationships/image" Target="../media/image271.png"/><Relationship Id="rId7" Type="http://schemas.openxmlformats.org/officeDocument/2006/relationships/image" Target="../media/image277.png"/><Relationship Id="rId12" Type="http://schemas.openxmlformats.org/officeDocument/2006/relationships/image" Target="../media/image303.svg"/><Relationship Id="rId2" Type="http://schemas.openxmlformats.org/officeDocument/2006/relationships/image" Target="../media/image299.svg"/><Relationship Id="rId1" Type="http://schemas.openxmlformats.org/officeDocument/2006/relationships/image" Target="../media/image298.png"/><Relationship Id="rId6" Type="http://schemas.openxmlformats.org/officeDocument/2006/relationships/image" Target="../media/image301.svg"/><Relationship Id="rId11" Type="http://schemas.openxmlformats.org/officeDocument/2006/relationships/image" Target="../media/image302.png"/><Relationship Id="rId5" Type="http://schemas.openxmlformats.org/officeDocument/2006/relationships/image" Target="../media/image300.png"/><Relationship Id="rId10" Type="http://schemas.openxmlformats.org/officeDocument/2006/relationships/image" Target="../media/image149.svg"/><Relationship Id="rId4" Type="http://schemas.openxmlformats.org/officeDocument/2006/relationships/image" Target="../media/image272.svg"/><Relationship Id="rId9" Type="http://schemas.openxmlformats.org/officeDocument/2006/relationships/image" Target="../media/image148.png"/><Relationship Id="rId14" Type="http://schemas.openxmlformats.org/officeDocument/2006/relationships/image" Target="../media/image125.svg"/></Relationships>
</file>

<file path=ppt/diagrams/_rels/data53.xml.rels><?xml version="1.0" encoding="UTF-8" standalone="yes"?>
<Relationships xmlns="http://schemas.openxmlformats.org/package/2006/relationships"><Relationship Id="rId8" Type="http://schemas.openxmlformats.org/officeDocument/2006/relationships/image" Target="../media/image311.svg"/><Relationship Id="rId3" Type="http://schemas.openxmlformats.org/officeDocument/2006/relationships/image" Target="../media/image306.png"/><Relationship Id="rId7" Type="http://schemas.openxmlformats.org/officeDocument/2006/relationships/image" Target="../media/image310.png"/><Relationship Id="rId2" Type="http://schemas.openxmlformats.org/officeDocument/2006/relationships/image" Target="../media/image305.svg"/><Relationship Id="rId1" Type="http://schemas.openxmlformats.org/officeDocument/2006/relationships/image" Target="../media/image304.png"/><Relationship Id="rId6" Type="http://schemas.openxmlformats.org/officeDocument/2006/relationships/image" Target="../media/image309.svg"/><Relationship Id="rId5" Type="http://schemas.openxmlformats.org/officeDocument/2006/relationships/image" Target="../media/image308.png"/><Relationship Id="rId4" Type="http://schemas.openxmlformats.org/officeDocument/2006/relationships/image" Target="../media/image307.svg"/></Relationships>
</file>

<file path=ppt/diagrams/_rels/data56.xml.rels><?xml version="1.0" encoding="UTF-8" standalone="yes"?>
<Relationships xmlns="http://schemas.openxmlformats.org/package/2006/relationships"><Relationship Id="rId8" Type="http://schemas.openxmlformats.org/officeDocument/2006/relationships/image" Target="../media/image319.svg"/><Relationship Id="rId3" Type="http://schemas.openxmlformats.org/officeDocument/2006/relationships/image" Target="../media/image315.png"/><Relationship Id="rId7" Type="http://schemas.openxmlformats.org/officeDocument/2006/relationships/image" Target="../media/image318.png"/><Relationship Id="rId2" Type="http://schemas.openxmlformats.org/officeDocument/2006/relationships/image" Target="../media/image314.svg"/><Relationship Id="rId1" Type="http://schemas.openxmlformats.org/officeDocument/2006/relationships/image" Target="../media/image313.png"/><Relationship Id="rId6" Type="http://schemas.openxmlformats.org/officeDocument/2006/relationships/image" Target="../media/image317.svg"/><Relationship Id="rId5" Type="http://schemas.openxmlformats.org/officeDocument/2006/relationships/image" Target="../media/image215.png"/><Relationship Id="rId10" Type="http://schemas.openxmlformats.org/officeDocument/2006/relationships/image" Target="../media/image321.svg"/><Relationship Id="rId4" Type="http://schemas.openxmlformats.org/officeDocument/2006/relationships/image" Target="../media/image316.svg"/><Relationship Id="rId9" Type="http://schemas.openxmlformats.org/officeDocument/2006/relationships/image" Target="../media/image320.png"/></Relationships>
</file>

<file path=ppt/diagrams/_rels/data58.xml.rels><?xml version="1.0" encoding="UTF-8" standalone="yes"?>
<Relationships xmlns="http://schemas.openxmlformats.org/package/2006/relationships"><Relationship Id="rId3" Type="http://schemas.openxmlformats.org/officeDocument/2006/relationships/image" Target="../media/image271.png"/><Relationship Id="rId2" Type="http://schemas.openxmlformats.org/officeDocument/2006/relationships/image" Target="../media/image125.svg"/><Relationship Id="rId1" Type="http://schemas.openxmlformats.org/officeDocument/2006/relationships/image" Target="../media/image124.png"/><Relationship Id="rId4" Type="http://schemas.openxmlformats.org/officeDocument/2006/relationships/image" Target="../media/image272.svg"/></Relationships>
</file>

<file path=ppt/diagrams/_rels/data59.xml.rels><?xml version="1.0" encoding="UTF-8" standalone="yes"?>
<Relationships xmlns="http://schemas.openxmlformats.org/package/2006/relationships"><Relationship Id="rId8" Type="http://schemas.openxmlformats.org/officeDocument/2006/relationships/image" Target="../media/image228.svg"/><Relationship Id="rId3" Type="http://schemas.openxmlformats.org/officeDocument/2006/relationships/image" Target="../media/image203.png"/><Relationship Id="rId7" Type="http://schemas.openxmlformats.org/officeDocument/2006/relationships/image" Target="../media/image227.png"/><Relationship Id="rId2" Type="http://schemas.openxmlformats.org/officeDocument/2006/relationships/image" Target="../media/image323.svg"/><Relationship Id="rId1" Type="http://schemas.openxmlformats.org/officeDocument/2006/relationships/image" Target="../media/image322.png"/><Relationship Id="rId6" Type="http://schemas.openxmlformats.org/officeDocument/2006/relationships/image" Target="../media/image232.svg"/><Relationship Id="rId5" Type="http://schemas.openxmlformats.org/officeDocument/2006/relationships/image" Target="../media/image231.png"/><Relationship Id="rId10" Type="http://schemas.openxmlformats.org/officeDocument/2006/relationships/image" Target="../media/image325.svg"/><Relationship Id="rId4" Type="http://schemas.openxmlformats.org/officeDocument/2006/relationships/image" Target="../media/image204.svg"/><Relationship Id="rId9" Type="http://schemas.openxmlformats.org/officeDocument/2006/relationships/image" Target="../media/image324.png"/></Relationships>
</file>

<file path=ppt/diagrams/_rels/data6.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diagrams/_rels/data60.xml.rels><?xml version="1.0" encoding="UTF-8" standalone="yes"?>
<Relationships xmlns="http://schemas.openxmlformats.org/package/2006/relationships"><Relationship Id="rId3" Type="http://schemas.openxmlformats.org/officeDocument/2006/relationships/image" Target="../media/image288.png"/><Relationship Id="rId2" Type="http://schemas.openxmlformats.org/officeDocument/2006/relationships/image" Target="../media/image204.svg"/><Relationship Id="rId1" Type="http://schemas.openxmlformats.org/officeDocument/2006/relationships/image" Target="../media/image203.png"/><Relationship Id="rId6" Type="http://schemas.openxmlformats.org/officeDocument/2006/relationships/image" Target="../media/image297.svg"/><Relationship Id="rId5" Type="http://schemas.openxmlformats.org/officeDocument/2006/relationships/image" Target="../media/image296.png"/><Relationship Id="rId4" Type="http://schemas.openxmlformats.org/officeDocument/2006/relationships/image" Target="../media/image289.svg"/></Relationships>
</file>

<file path=ppt/diagrams/_rels/data61.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228.svg"/><Relationship Id="rId1" Type="http://schemas.openxmlformats.org/officeDocument/2006/relationships/image" Target="../media/image227.png"/><Relationship Id="rId6" Type="http://schemas.openxmlformats.org/officeDocument/2006/relationships/image" Target="../media/image204.svg"/><Relationship Id="rId5" Type="http://schemas.openxmlformats.org/officeDocument/2006/relationships/image" Target="../media/image203.png"/><Relationship Id="rId4" Type="http://schemas.openxmlformats.org/officeDocument/2006/relationships/image" Target="../media/image135.svg"/></Relationships>
</file>

<file path=ppt/diagrams/_rels/data62.xml.rels><?xml version="1.0" encoding="UTF-8" standalone="yes"?>
<Relationships xmlns="http://schemas.openxmlformats.org/package/2006/relationships"><Relationship Id="rId8" Type="http://schemas.openxmlformats.org/officeDocument/2006/relationships/image" Target="../media/image230.svg"/><Relationship Id="rId3" Type="http://schemas.openxmlformats.org/officeDocument/2006/relationships/image" Target="../media/image209.png"/><Relationship Id="rId7" Type="http://schemas.openxmlformats.org/officeDocument/2006/relationships/image" Target="../media/image229.png"/><Relationship Id="rId2" Type="http://schemas.openxmlformats.org/officeDocument/2006/relationships/image" Target="../media/image135.svg"/><Relationship Id="rId1" Type="http://schemas.openxmlformats.org/officeDocument/2006/relationships/image" Target="../media/image134.png"/><Relationship Id="rId6" Type="http://schemas.openxmlformats.org/officeDocument/2006/relationships/image" Target="../media/image249.svg"/><Relationship Id="rId5" Type="http://schemas.openxmlformats.org/officeDocument/2006/relationships/image" Target="../media/image248.png"/><Relationship Id="rId4" Type="http://schemas.openxmlformats.org/officeDocument/2006/relationships/image" Target="../media/image210.svg"/></Relationships>
</file>

<file path=ppt/diagrams/_rels/data63.xml.rels><?xml version="1.0" encoding="UTF-8" standalone="yes"?>
<Relationships xmlns="http://schemas.openxmlformats.org/package/2006/relationships"><Relationship Id="rId8" Type="http://schemas.openxmlformats.org/officeDocument/2006/relationships/image" Target="../media/image332.svg"/><Relationship Id="rId3" Type="http://schemas.openxmlformats.org/officeDocument/2006/relationships/image" Target="../media/image329.png"/><Relationship Id="rId7" Type="http://schemas.openxmlformats.org/officeDocument/2006/relationships/image" Target="../media/image331.png"/><Relationship Id="rId2" Type="http://schemas.openxmlformats.org/officeDocument/2006/relationships/image" Target="../media/image328.svg"/><Relationship Id="rId1" Type="http://schemas.openxmlformats.org/officeDocument/2006/relationships/image" Target="../media/image327.png"/><Relationship Id="rId6" Type="http://schemas.openxmlformats.org/officeDocument/2006/relationships/image" Target="../media/image135.svg"/><Relationship Id="rId5" Type="http://schemas.openxmlformats.org/officeDocument/2006/relationships/image" Target="../media/image134.png"/><Relationship Id="rId10" Type="http://schemas.openxmlformats.org/officeDocument/2006/relationships/image" Target="../media/image297.svg"/><Relationship Id="rId4" Type="http://schemas.openxmlformats.org/officeDocument/2006/relationships/image" Target="../media/image330.svg"/><Relationship Id="rId9" Type="http://schemas.openxmlformats.org/officeDocument/2006/relationships/image" Target="../media/image296.png"/></Relationships>
</file>

<file path=ppt/diagrams/_rels/data64.xml.rels><?xml version="1.0" encoding="UTF-8" standalone="yes"?>
<Relationships xmlns="http://schemas.openxmlformats.org/package/2006/relationships"><Relationship Id="rId8" Type="http://schemas.openxmlformats.org/officeDocument/2006/relationships/image" Target="../media/image338.svg"/><Relationship Id="rId3" Type="http://schemas.openxmlformats.org/officeDocument/2006/relationships/image" Target="../media/image333.png"/><Relationship Id="rId7" Type="http://schemas.openxmlformats.org/officeDocument/2006/relationships/image" Target="../media/image337.png"/><Relationship Id="rId2" Type="http://schemas.openxmlformats.org/officeDocument/2006/relationships/image" Target="../media/image135.svg"/><Relationship Id="rId1" Type="http://schemas.openxmlformats.org/officeDocument/2006/relationships/image" Target="../media/image134.png"/><Relationship Id="rId6" Type="http://schemas.openxmlformats.org/officeDocument/2006/relationships/image" Target="../media/image336.svg"/><Relationship Id="rId5" Type="http://schemas.openxmlformats.org/officeDocument/2006/relationships/image" Target="../media/image335.png"/><Relationship Id="rId4" Type="http://schemas.openxmlformats.org/officeDocument/2006/relationships/image" Target="../media/image334.svg"/></Relationships>
</file>

<file path=ppt/diagrams/_rels/data65.xml.rels><?xml version="1.0" encoding="UTF-8" standalone="yes"?>
<Relationships xmlns="http://schemas.openxmlformats.org/package/2006/relationships"><Relationship Id="rId8" Type="http://schemas.openxmlformats.org/officeDocument/2006/relationships/image" Target="../media/image210.svg"/><Relationship Id="rId3" Type="http://schemas.openxmlformats.org/officeDocument/2006/relationships/image" Target="../media/image288.png"/><Relationship Id="rId7" Type="http://schemas.openxmlformats.org/officeDocument/2006/relationships/image" Target="../media/image209.png"/><Relationship Id="rId2" Type="http://schemas.openxmlformats.org/officeDocument/2006/relationships/image" Target="../media/image228.svg"/><Relationship Id="rId1" Type="http://schemas.openxmlformats.org/officeDocument/2006/relationships/image" Target="../media/image227.png"/><Relationship Id="rId6" Type="http://schemas.openxmlformats.org/officeDocument/2006/relationships/image" Target="../media/image340.svg"/><Relationship Id="rId5" Type="http://schemas.openxmlformats.org/officeDocument/2006/relationships/image" Target="../media/image339.png"/><Relationship Id="rId4" Type="http://schemas.openxmlformats.org/officeDocument/2006/relationships/image" Target="../media/image289.svg"/></Relationships>
</file>

<file path=ppt/diagrams/_rels/data66.xml.rels><?xml version="1.0" encoding="UTF-8" standalone="yes"?>
<Relationships xmlns="http://schemas.openxmlformats.org/package/2006/relationships"><Relationship Id="rId8" Type="http://schemas.openxmlformats.org/officeDocument/2006/relationships/image" Target="../media/image352.svg"/><Relationship Id="rId3" Type="http://schemas.openxmlformats.org/officeDocument/2006/relationships/image" Target="../media/image347.png"/><Relationship Id="rId7" Type="http://schemas.openxmlformats.org/officeDocument/2006/relationships/image" Target="../media/image351.png"/><Relationship Id="rId2" Type="http://schemas.openxmlformats.org/officeDocument/2006/relationships/image" Target="../media/image346.svg"/><Relationship Id="rId1" Type="http://schemas.openxmlformats.org/officeDocument/2006/relationships/image" Target="../media/image345.png"/><Relationship Id="rId6" Type="http://schemas.openxmlformats.org/officeDocument/2006/relationships/image" Target="../media/image350.svg"/><Relationship Id="rId5" Type="http://schemas.openxmlformats.org/officeDocument/2006/relationships/image" Target="../media/image349.png"/><Relationship Id="rId4" Type="http://schemas.openxmlformats.org/officeDocument/2006/relationships/image" Target="../media/image348.svg"/></Relationships>
</file>

<file path=ppt/diagrams/_rels/data7.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61.png"/><Relationship Id="rId7" Type="http://schemas.openxmlformats.org/officeDocument/2006/relationships/image" Target="../media/image63.pn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62.svg"/></Relationships>
</file>

<file path=ppt/diagrams/_rels/data8.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67.png"/><Relationship Id="rId7" Type="http://schemas.openxmlformats.org/officeDocument/2006/relationships/image" Target="../media/image70.png"/><Relationship Id="rId2" Type="http://schemas.openxmlformats.org/officeDocument/2006/relationships/image" Target="../media/image66.svg"/><Relationship Id="rId1" Type="http://schemas.openxmlformats.org/officeDocument/2006/relationships/image" Target="../media/image65.png"/><Relationship Id="rId6" Type="http://schemas.openxmlformats.org/officeDocument/2006/relationships/image" Target="../media/image69.svg"/><Relationship Id="rId5" Type="http://schemas.openxmlformats.org/officeDocument/2006/relationships/image" Target="../media/image37.png"/><Relationship Id="rId4" Type="http://schemas.openxmlformats.org/officeDocument/2006/relationships/image" Target="../media/image68.svg"/></Relationships>
</file>

<file path=ppt/diagrams/_rels/data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73.svg"/><Relationship Id="rId1" Type="http://schemas.openxmlformats.org/officeDocument/2006/relationships/image" Target="../media/image72.png"/><Relationship Id="rId4" Type="http://schemas.openxmlformats.org/officeDocument/2006/relationships/image" Target="../media/image7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svg"/><Relationship Id="rId1" Type="http://schemas.openxmlformats.org/officeDocument/2006/relationships/image" Target="../media/image75.png"/><Relationship Id="rId4" Type="http://schemas.openxmlformats.org/officeDocument/2006/relationships/image" Target="../media/image78.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svg"/><Relationship Id="rId1" Type="http://schemas.openxmlformats.org/officeDocument/2006/relationships/image" Target="../media/image79.png"/><Relationship Id="rId6" Type="http://schemas.openxmlformats.org/officeDocument/2006/relationships/image" Target="../media/image84.svg"/><Relationship Id="rId5" Type="http://schemas.openxmlformats.org/officeDocument/2006/relationships/image" Target="../media/image83.png"/><Relationship Id="rId4" Type="http://schemas.openxmlformats.org/officeDocument/2006/relationships/image" Target="../media/image82.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svg"/><Relationship Id="rId1" Type="http://schemas.openxmlformats.org/officeDocument/2006/relationships/image" Target="../media/image85.png"/><Relationship Id="rId6" Type="http://schemas.openxmlformats.org/officeDocument/2006/relationships/image" Target="../media/image89.svg"/><Relationship Id="rId5" Type="http://schemas.openxmlformats.org/officeDocument/2006/relationships/image" Target="../media/image51.png"/><Relationship Id="rId4" Type="http://schemas.openxmlformats.org/officeDocument/2006/relationships/image" Target="../media/image88.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svg"/><Relationship Id="rId1" Type="http://schemas.openxmlformats.org/officeDocument/2006/relationships/image" Target="../media/image90.png"/><Relationship Id="rId6" Type="http://schemas.openxmlformats.org/officeDocument/2006/relationships/image" Target="../media/image95.svg"/><Relationship Id="rId5" Type="http://schemas.openxmlformats.org/officeDocument/2006/relationships/image" Target="../media/image94.png"/><Relationship Id="rId4" Type="http://schemas.openxmlformats.org/officeDocument/2006/relationships/image" Target="../media/image93.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svg"/><Relationship Id="rId1" Type="http://schemas.openxmlformats.org/officeDocument/2006/relationships/image" Target="../media/image96.png"/><Relationship Id="rId6" Type="http://schemas.openxmlformats.org/officeDocument/2006/relationships/image" Target="../media/image101.svg"/><Relationship Id="rId5" Type="http://schemas.openxmlformats.org/officeDocument/2006/relationships/image" Target="../media/image100.png"/><Relationship Id="rId4" Type="http://schemas.openxmlformats.org/officeDocument/2006/relationships/image" Target="../media/image99.svg"/></Relationships>
</file>

<file path=ppt/diagrams/_rels/drawing15.xml.rels><?xml version="1.0" encoding="UTF-8" standalone="yes"?>
<Relationships xmlns="http://schemas.openxmlformats.org/package/2006/relationships"><Relationship Id="rId8" Type="http://schemas.openxmlformats.org/officeDocument/2006/relationships/image" Target="../media/image109.svg"/><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image" Target="../media/image103.svg"/><Relationship Id="rId1" Type="http://schemas.openxmlformats.org/officeDocument/2006/relationships/image" Target="../media/image102.png"/><Relationship Id="rId6" Type="http://schemas.openxmlformats.org/officeDocument/2006/relationships/image" Target="../media/image107.svg"/><Relationship Id="rId5" Type="http://schemas.openxmlformats.org/officeDocument/2006/relationships/image" Target="../media/image106.png"/><Relationship Id="rId10" Type="http://schemas.openxmlformats.org/officeDocument/2006/relationships/image" Target="../media/image111.svg"/><Relationship Id="rId4" Type="http://schemas.openxmlformats.org/officeDocument/2006/relationships/image" Target="../media/image105.svg"/><Relationship Id="rId9" Type="http://schemas.openxmlformats.org/officeDocument/2006/relationships/image" Target="../media/image110.png"/></Relationships>
</file>

<file path=ppt/diagrams/_rels/drawing16.xml.rels><?xml version="1.0" encoding="UTF-8" standalone="yes"?>
<Relationships xmlns="http://schemas.openxmlformats.org/package/2006/relationships"><Relationship Id="rId8" Type="http://schemas.openxmlformats.org/officeDocument/2006/relationships/image" Target="../media/image119.svg"/><Relationship Id="rId3" Type="http://schemas.openxmlformats.org/officeDocument/2006/relationships/image" Target="../media/image114.png"/><Relationship Id="rId7" Type="http://schemas.openxmlformats.org/officeDocument/2006/relationships/image" Target="../media/image118.png"/><Relationship Id="rId2" Type="http://schemas.openxmlformats.org/officeDocument/2006/relationships/image" Target="../media/image113.svg"/><Relationship Id="rId1" Type="http://schemas.openxmlformats.org/officeDocument/2006/relationships/image" Target="../media/image112.png"/><Relationship Id="rId6" Type="http://schemas.openxmlformats.org/officeDocument/2006/relationships/image" Target="../media/image117.svg"/><Relationship Id="rId5" Type="http://schemas.openxmlformats.org/officeDocument/2006/relationships/image" Target="../media/image116.png"/><Relationship Id="rId10" Type="http://schemas.openxmlformats.org/officeDocument/2006/relationships/image" Target="../media/image121.svg"/><Relationship Id="rId4" Type="http://schemas.openxmlformats.org/officeDocument/2006/relationships/image" Target="../media/image115.svg"/><Relationship Id="rId9" Type="http://schemas.openxmlformats.org/officeDocument/2006/relationships/image" Target="../media/image120.png"/></Relationships>
</file>

<file path=ppt/diagrams/_rels/drawing18.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svg"/><Relationship Id="rId1" Type="http://schemas.openxmlformats.org/officeDocument/2006/relationships/image" Target="../media/image124.png"/><Relationship Id="rId4" Type="http://schemas.openxmlformats.org/officeDocument/2006/relationships/image" Target="../media/image127.svg"/></Relationships>
</file>

<file path=ppt/diagrams/_rels/drawing19.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svg"/><Relationship Id="rId1" Type="http://schemas.openxmlformats.org/officeDocument/2006/relationships/image" Target="../media/image128.png"/><Relationship Id="rId6" Type="http://schemas.openxmlformats.org/officeDocument/2006/relationships/image" Target="../media/image133.svg"/><Relationship Id="rId5" Type="http://schemas.openxmlformats.org/officeDocument/2006/relationships/image" Target="../media/image132.png"/><Relationship Id="rId4" Type="http://schemas.openxmlformats.org/officeDocument/2006/relationships/image" Target="../media/image131.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sv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s>
</file>

<file path=ppt/diagrams/_rels/drawing22.xml.rels><?xml version="1.0" encoding="UTF-8" standalone="yes"?>
<Relationships xmlns="http://schemas.openxmlformats.org/package/2006/relationships"><Relationship Id="rId8" Type="http://schemas.openxmlformats.org/officeDocument/2006/relationships/image" Target="../media/image141.svg"/><Relationship Id="rId3" Type="http://schemas.openxmlformats.org/officeDocument/2006/relationships/image" Target="../media/image136.png"/><Relationship Id="rId7" Type="http://schemas.openxmlformats.org/officeDocument/2006/relationships/image" Target="../media/image140.png"/><Relationship Id="rId2" Type="http://schemas.openxmlformats.org/officeDocument/2006/relationships/image" Target="../media/image135.svg"/><Relationship Id="rId1" Type="http://schemas.openxmlformats.org/officeDocument/2006/relationships/image" Target="../media/image134.png"/><Relationship Id="rId6" Type="http://schemas.openxmlformats.org/officeDocument/2006/relationships/image" Target="../media/image139.svg"/><Relationship Id="rId5" Type="http://schemas.openxmlformats.org/officeDocument/2006/relationships/image" Target="../media/image138.png"/><Relationship Id="rId4" Type="http://schemas.openxmlformats.org/officeDocument/2006/relationships/image" Target="../media/image137.svg"/></Relationships>
</file>

<file path=ppt/diagrams/_rels/drawing23.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43.svg"/><Relationship Id="rId1" Type="http://schemas.openxmlformats.org/officeDocument/2006/relationships/image" Target="../media/image142.png"/><Relationship Id="rId4" Type="http://schemas.openxmlformats.org/officeDocument/2006/relationships/image" Target="../media/image131.svg"/></Relationships>
</file>

<file path=ppt/diagrams/_rels/drawing24.xml.rels><?xml version="1.0" encoding="UTF-8" standalone="yes"?>
<Relationships xmlns="http://schemas.openxmlformats.org/package/2006/relationships"><Relationship Id="rId8" Type="http://schemas.openxmlformats.org/officeDocument/2006/relationships/image" Target="../media/image151.svg"/><Relationship Id="rId3" Type="http://schemas.openxmlformats.org/officeDocument/2006/relationships/image" Target="../media/image146.png"/><Relationship Id="rId7" Type="http://schemas.openxmlformats.org/officeDocument/2006/relationships/image" Target="../media/image150.png"/><Relationship Id="rId2" Type="http://schemas.openxmlformats.org/officeDocument/2006/relationships/image" Target="../media/image145.svg"/><Relationship Id="rId1" Type="http://schemas.openxmlformats.org/officeDocument/2006/relationships/image" Target="../media/image144.png"/><Relationship Id="rId6" Type="http://schemas.openxmlformats.org/officeDocument/2006/relationships/image" Target="../media/image149.svg"/><Relationship Id="rId5" Type="http://schemas.openxmlformats.org/officeDocument/2006/relationships/image" Target="../media/image148.png"/><Relationship Id="rId10" Type="http://schemas.openxmlformats.org/officeDocument/2006/relationships/image" Target="../media/image153.svg"/><Relationship Id="rId4" Type="http://schemas.openxmlformats.org/officeDocument/2006/relationships/image" Target="../media/image147.svg"/><Relationship Id="rId9" Type="http://schemas.openxmlformats.org/officeDocument/2006/relationships/image" Target="../media/image152.png"/></Relationships>
</file>

<file path=ppt/diagrams/_rels/drawing25.xml.rels><?xml version="1.0" encoding="UTF-8" standalone="yes"?>
<Relationships xmlns="http://schemas.openxmlformats.org/package/2006/relationships"><Relationship Id="rId8" Type="http://schemas.openxmlformats.org/officeDocument/2006/relationships/image" Target="../media/image161.svg"/><Relationship Id="rId3" Type="http://schemas.openxmlformats.org/officeDocument/2006/relationships/image" Target="../media/image156.png"/><Relationship Id="rId7" Type="http://schemas.openxmlformats.org/officeDocument/2006/relationships/image" Target="../media/image160.png"/><Relationship Id="rId2" Type="http://schemas.openxmlformats.org/officeDocument/2006/relationships/image" Target="../media/image155.svg"/><Relationship Id="rId1" Type="http://schemas.openxmlformats.org/officeDocument/2006/relationships/image" Target="../media/image154.png"/><Relationship Id="rId6" Type="http://schemas.openxmlformats.org/officeDocument/2006/relationships/image" Target="../media/image159.svg"/><Relationship Id="rId5" Type="http://schemas.openxmlformats.org/officeDocument/2006/relationships/image" Target="../media/image158.png"/><Relationship Id="rId4" Type="http://schemas.openxmlformats.org/officeDocument/2006/relationships/image" Target="../media/image157.svg"/></Relationships>
</file>

<file path=ppt/diagrams/_rels/drawing26.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svg"/><Relationship Id="rId1" Type="http://schemas.openxmlformats.org/officeDocument/2006/relationships/image" Target="../media/image162.png"/><Relationship Id="rId4" Type="http://schemas.openxmlformats.org/officeDocument/2006/relationships/image" Target="../media/image165.svg"/></Relationships>
</file>

<file path=ppt/diagrams/_rels/drawing27.xml.rels><?xml version="1.0" encoding="UTF-8" standalone="yes"?>
<Relationships xmlns="http://schemas.openxmlformats.org/package/2006/relationships"><Relationship Id="rId8" Type="http://schemas.openxmlformats.org/officeDocument/2006/relationships/image" Target="../media/image177.svg"/><Relationship Id="rId3" Type="http://schemas.openxmlformats.org/officeDocument/2006/relationships/image" Target="../media/image172.png"/><Relationship Id="rId7" Type="http://schemas.openxmlformats.org/officeDocument/2006/relationships/image" Target="../media/image176.png"/><Relationship Id="rId2" Type="http://schemas.openxmlformats.org/officeDocument/2006/relationships/image" Target="../media/image171.svg"/><Relationship Id="rId1" Type="http://schemas.openxmlformats.org/officeDocument/2006/relationships/image" Target="../media/image170.png"/><Relationship Id="rId6" Type="http://schemas.openxmlformats.org/officeDocument/2006/relationships/image" Target="../media/image175.svg"/><Relationship Id="rId5" Type="http://schemas.openxmlformats.org/officeDocument/2006/relationships/image" Target="../media/image174.png"/><Relationship Id="rId10" Type="http://schemas.openxmlformats.org/officeDocument/2006/relationships/image" Target="../media/image179.svg"/><Relationship Id="rId4" Type="http://schemas.openxmlformats.org/officeDocument/2006/relationships/image" Target="../media/image173.svg"/><Relationship Id="rId9" Type="http://schemas.openxmlformats.org/officeDocument/2006/relationships/image" Target="../media/image178.png"/></Relationships>
</file>

<file path=ppt/diagrams/_rels/drawing28.xml.rels><?xml version="1.0" encoding="UTF-8" standalone="yes"?>
<Relationships xmlns="http://schemas.openxmlformats.org/package/2006/relationships"><Relationship Id="rId8" Type="http://schemas.openxmlformats.org/officeDocument/2006/relationships/image" Target="../media/image187.svg"/><Relationship Id="rId3" Type="http://schemas.openxmlformats.org/officeDocument/2006/relationships/image" Target="../media/image182.png"/><Relationship Id="rId7" Type="http://schemas.openxmlformats.org/officeDocument/2006/relationships/image" Target="../media/image186.png"/><Relationship Id="rId2" Type="http://schemas.openxmlformats.org/officeDocument/2006/relationships/image" Target="../media/image181.svg"/><Relationship Id="rId1" Type="http://schemas.openxmlformats.org/officeDocument/2006/relationships/image" Target="../media/image180.png"/><Relationship Id="rId6" Type="http://schemas.openxmlformats.org/officeDocument/2006/relationships/image" Target="../media/image185.svg"/><Relationship Id="rId5" Type="http://schemas.openxmlformats.org/officeDocument/2006/relationships/image" Target="../media/image184.png"/><Relationship Id="rId10" Type="http://schemas.openxmlformats.org/officeDocument/2006/relationships/image" Target="../media/image189.svg"/><Relationship Id="rId4" Type="http://schemas.openxmlformats.org/officeDocument/2006/relationships/image" Target="../media/image183.svg"/><Relationship Id="rId9" Type="http://schemas.openxmlformats.org/officeDocument/2006/relationships/image" Target="../media/image188.png"/></Relationships>
</file>

<file path=ppt/diagrams/_rels/drawing29.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91.svg"/><Relationship Id="rId1" Type="http://schemas.openxmlformats.org/officeDocument/2006/relationships/image" Target="../media/image190.png"/><Relationship Id="rId4" Type="http://schemas.openxmlformats.org/officeDocument/2006/relationships/image" Target="../media/image147.svg"/></Relationships>
</file>

<file path=ppt/diagrams/_rels/drawing3.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_rels/drawing30.xml.rels><?xml version="1.0" encoding="UTF-8" standalone="yes"?>
<Relationships xmlns="http://schemas.openxmlformats.org/package/2006/relationships"><Relationship Id="rId8" Type="http://schemas.openxmlformats.org/officeDocument/2006/relationships/image" Target="../media/image197.svg"/><Relationship Id="rId3" Type="http://schemas.openxmlformats.org/officeDocument/2006/relationships/image" Target="../media/image194.png"/><Relationship Id="rId7" Type="http://schemas.openxmlformats.org/officeDocument/2006/relationships/image" Target="../media/image196.png"/><Relationship Id="rId2" Type="http://schemas.openxmlformats.org/officeDocument/2006/relationships/image" Target="../media/image193.svg"/><Relationship Id="rId1" Type="http://schemas.openxmlformats.org/officeDocument/2006/relationships/image" Target="../media/image192.png"/><Relationship Id="rId6" Type="http://schemas.openxmlformats.org/officeDocument/2006/relationships/image" Target="../media/image191.svg"/><Relationship Id="rId5" Type="http://schemas.openxmlformats.org/officeDocument/2006/relationships/image" Target="../media/image190.png"/><Relationship Id="rId4" Type="http://schemas.openxmlformats.org/officeDocument/2006/relationships/image" Target="../media/image195.svg"/></Relationships>
</file>

<file path=ppt/diagrams/_rels/drawing32.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200.svg"/><Relationship Id="rId1" Type="http://schemas.openxmlformats.org/officeDocument/2006/relationships/image" Target="../media/image199.png"/><Relationship Id="rId6" Type="http://schemas.openxmlformats.org/officeDocument/2006/relationships/image" Target="../media/image204.svg"/><Relationship Id="rId5" Type="http://schemas.openxmlformats.org/officeDocument/2006/relationships/image" Target="../media/image203.png"/><Relationship Id="rId4" Type="http://schemas.openxmlformats.org/officeDocument/2006/relationships/image" Target="../media/image202.svg"/></Relationships>
</file>

<file path=ppt/diagrams/_rels/drawing34.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image" Target="../media/image206.svg"/><Relationship Id="rId1" Type="http://schemas.openxmlformats.org/officeDocument/2006/relationships/image" Target="../media/image205.png"/><Relationship Id="rId4" Type="http://schemas.openxmlformats.org/officeDocument/2006/relationships/image" Target="../media/image208.svg"/></Relationships>
</file>

<file path=ppt/diagrams/_rels/drawing35.xml.rels><?xml version="1.0" encoding="UTF-8" standalone="yes"?>
<Relationships xmlns="http://schemas.openxmlformats.org/package/2006/relationships"><Relationship Id="rId8" Type="http://schemas.openxmlformats.org/officeDocument/2006/relationships/image" Target="../media/image214.svg"/><Relationship Id="rId3" Type="http://schemas.openxmlformats.org/officeDocument/2006/relationships/image" Target="../media/image199.png"/><Relationship Id="rId7" Type="http://schemas.openxmlformats.org/officeDocument/2006/relationships/image" Target="../media/image213.png"/><Relationship Id="rId2" Type="http://schemas.openxmlformats.org/officeDocument/2006/relationships/image" Target="../media/image210.svg"/><Relationship Id="rId1" Type="http://schemas.openxmlformats.org/officeDocument/2006/relationships/image" Target="../media/image209.png"/><Relationship Id="rId6" Type="http://schemas.openxmlformats.org/officeDocument/2006/relationships/image" Target="../media/image212.svg"/><Relationship Id="rId5" Type="http://schemas.openxmlformats.org/officeDocument/2006/relationships/image" Target="../media/image211.png"/><Relationship Id="rId10" Type="http://schemas.openxmlformats.org/officeDocument/2006/relationships/image" Target="../media/image204.svg"/><Relationship Id="rId4" Type="http://schemas.openxmlformats.org/officeDocument/2006/relationships/image" Target="../media/image200.svg"/><Relationship Id="rId9" Type="http://schemas.openxmlformats.org/officeDocument/2006/relationships/image" Target="../media/image203.png"/></Relationships>
</file>

<file path=ppt/diagrams/_rels/drawing36.xml.rels><?xml version="1.0" encoding="UTF-8" standalone="yes"?>
<Relationships xmlns="http://schemas.openxmlformats.org/package/2006/relationships"><Relationship Id="rId8" Type="http://schemas.openxmlformats.org/officeDocument/2006/relationships/image" Target="../media/image220.sv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svg"/><Relationship Id="rId1" Type="http://schemas.openxmlformats.org/officeDocument/2006/relationships/image" Target="../media/image215.png"/><Relationship Id="rId6" Type="http://schemas.openxmlformats.org/officeDocument/2006/relationships/image" Target="../media/image212.svg"/><Relationship Id="rId5" Type="http://schemas.openxmlformats.org/officeDocument/2006/relationships/image" Target="../media/image211.png"/><Relationship Id="rId4" Type="http://schemas.openxmlformats.org/officeDocument/2006/relationships/image" Target="../media/image218.svg"/></Relationships>
</file>

<file path=ppt/diagrams/_rels/drawing37.xml.rels><?xml version="1.0" encoding="UTF-8" standalone="yes"?>
<Relationships xmlns="http://schemas.openxmlformats.org/package/2006/relationships"><Relationship Id="rId3" Type="http://schemas.openxmlformats.org/officeDocument/2006/relationships/image" Target="../media/image222.png"/><Relationship Id="rId2" Type="http://schemas.openxmlformats.org/officeDocument/2006/relationships/image" Target="../media/image193.svg"/><Relationship Id="rId1" Type="http://schemas.openxmlformats.org/officeDocument/2006/relationships/image" Target="../media/image192.png"/><Relationship Id="rId4" Type="http://schemas.openxmlformats.org/officeDocument/2006/relationships/image" Target="../media/image223.svg"/></Relationships>
</file>

<file path=ppt/diagrams/_rels/drawing38.xml.rels><?xml version="1.0" encoding="UTF-8" standalone="yes"?>
<Relationships xmlns="http://schemas.openxmlformats.org/package/2006/relationships"><Relationship Id="rId8" Type="http://schemas.openxmlformats.org/officeDocument/2006/relationships/image" Target="../media/image232.svg"/><Relationship Id="rId3" Type="http://schemas.openxmlformats.org/officeDocument/2006/relationships/image" Target="../media/image227.png"/><Relationship Id="rId7" Type="http://schemas.openxmlformats.org/officeDocument/2006/relationships/image" Target="../media/image231.png"/><Relationship Id="rId2" Type="http://schemas.openxmlformats.org/officeDocument/2006/relationships/image" Target="../media/image226.svg"/><Relationship Id="rId1" Type="http://schemas.openxmlformats.org/officeDocument/2006/relationships/image" Target="../media/image225.png"/><Relationship Id="rId6" Type="http://schemas.openxmlformats.org/officeDocument/2006/relationships/image" Target="../media/image230.svg"/><Relationship Id="rId5" Type="http://schemas.openxmlformats.org/officeDocument/2006/relationships/image" Target="../media/image229.png"/><Relationship Id="rId10" Type="http://schemas.openxmlformats.org/officeDocument/2006/relationships/image" Target="../media/image234.svg"/><Relationship Id="rId4" Type="http://schemas.openxmlformats.org/officeDocument/2006/relationships/image" Target="../media/image228.svg"/><Relationship Id="rId9" Type="http://schemas.openxmlformats.org/officeDocument/2006/relationships/image" Target="../media/image233.png"/></Relationships>
</file>

<file path=ppt/diagrams/_rels/drawing39.xml.rels><?xml version="1.0" encoding="UTF-8" standalone="yes"?>
<Relationships xmlns="http://schemas.openxmlformats.org/package/2006/relationships"><Relationship Id="rId8" Type="http://schemas.openxmlformats.org/officeDocument/2006/relationships/image" Target="../media/image243.svg"/><Relationship Id="rId3" Type="http://schemas.openxmlformats.org/officeDocument/2006/relationships/image" Target="../media/image238.png"/><Relationship Id="rId7" Type="http://schemas.openxmlformats.org/officeDocument/2006/relationships/image" Target="../media/image242.png"/><Relationship Id="rId2" Type="http://schemas.openxmlformats.org/officeDocument/2006/relationships/image" Target="../media/image237.svg"/><Relationship Id="rId1" Type="http://schemas.openxmlformats.org/officeDocument/2006/relationships/image" Target="../media/image236.png"/><Relationship Id="rId6" Type="http://schemas.openxmlformats.org/officeDocument/2006/relationships/image" Target="../media/image241.svg"/><Relationship Id="rId5" Type="http://schemas.openxmlformats.org/officeDocument/2006/relationships/image" Target="../media/image240.png"/><Relationship Id="rId4" Type="http://schemas.openxmlformats.org/officeDocument/2006/relationships/image" Target="../media/image239.svg"/></Relationships>
</file>

<file path=ppt/diagrams/_rels/drawing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diagrams/_rels/drawing40.xml.rels><?xml version="1.0" encoding="UTF-8" standalone="yes"?>
<Relationships xmlns="http://schemas.openxmlformats.org/package/2006/relationships"><Relationship Id="rId8" Type="http://schemas.openxmlformats.org/officeDocument/2006/relationships/image" Target="../media/image228.svg"/><Relationship Id="rId3" Type="http://schemas.openxmlformats.org/officeDocument/2006/relationships/image" Target="../media/image248.png"/><Relationship Id="rId7" Type="http://schemas.openxmlformats.org/officeDocument/2006/relationships/image" Target="../media/image227.png"/><Relationship Id="rId2" Type="http://schemas.openxmlformats.org/officeDocument/2006/relationships/image" Target="../media/image247.svg"/><Relationship Id="rId1" Type="http://schemas.openxmlformats.org/officeDocument/2006/relationships/image" Target="../media/image246.png"/><Relationship Id="rId6" Type="http://schemas.openxmlformats.org/officeDocument/2006/relationships/image" Target="../media/image251.svg"/><Relationship Id="rId5" Type="http://schemas.openxmlformats.org/officeDocument/2006/relationships/image" Target="../media/image250.png"/><Relationship Id="rId4" Type="http://schemas.openxmlformats.org/officeDocument/2006/relationships/image" Target="../media/image249.svg"/></Relationships>
</file>

<file path=ppt/diagrams/_rels/drawing42.xml.rels><?xml version="1.0" encoding="UTF-8" standalone="yes"?>
<Relationships xmlns="http://schemas.openxmlformats.org/package/2006/relationships"><Relationship Id="rId8" Type="http://schemas.openxmlformats.org/officeDocument/2006/relationships/image" Target="../media/image261.svg"/><Relationship Id="rId3" Type="http://schemas.openxmlformats.org/officeDocument/2006/relationships/image" Target="../media/image256.png"/><Relationship Id="rId7" Type="http://schemas.openxmlformats.org/officeDocument/2006/relationships/image" Target="../media/image260.png"/><Relationship Id="rId2" Type="http://schemas.openxmlformats.org/officeDocument/2006/relationships/image" Target="../media/image255.svg"/><Relationship Id="rId1" Type="http://schemas.openxmlformats.org/officeDocument/2006/relationships/image" Target="../media/image254.png"/><Relationship Id="rId6" Type="http://schemas.openxmlformats.org/officeDocument/2006/relationships/image" Target="../media/image259.svg"/><Relationship Id="rId5" Type="http://schemas.openxmlformats.org/officeDocument/2006/relationships/image" Target="../media/image258.png"/><Relationship Id="rId10" Type="http://schemas.openxmlformats.org/officeDocument/2006/relationships/image" Target="../media/image263.svg"/><Relationship Id="rId4" Type="http://schemas.openxmlformats.org/officeDocument/2006/relationships/image" Target="../media/image257.svg"/><Relationship Id="rId9" Type="http://schemas.openxmlformats.org/officeDocument/2006/relationships/image" Target="../media/image262.png"/></Relationships>
</file>

<file path=ppt/diagrams/_rels/drawing43.xml.rels><?xml version="1.0" encoding="UTF-8" standalone="yes"?>
<Relationships xmlns="http://schemas.openxmlformats.org/package/2006/relationships"><Relationship Id="rId3" Type="http://schemas.openxmlformats.org/officeDocument/2006/relationships/image" Target="../media/image266.png"/><Relationship Id="rId2" Type="http://schemas.openxmlformats.org/officeDocument/2006/relationships/image" Target="../media/image265.svg"/><Relationship Id="rId1" Type="http://schemas.openxmlformats.org/officeDocument/2006/relationships/image" Target="../media/image264.png"/><Relationship Id="rId6" Type="http://schemas.openxmlformats.org/officeDocument/2006/relationships/image" Target="../media/image269.svg"/><Relationship Id="rId5" Type="http://schemas.openxmlformats.org/officeDocument/2006/relationships/image" Target="../media/image268.png"/><Relationship Id="rId4" Type="http://schemas.openxmlformats.org/officeDocument/2006/relationships/image" Target="../media/image267.svg"/></Relationships>
</file>

<file path=ppt/diagrams/_rels/drawing45.xml.rels><?xml version="1.0" encoding="UTF-8" standalone="yes"?>
<Relationships xmlns="http://schemas.openxmlformats.org/package/2006/relationships"><Relationship Id="rId8" Type="http://schemas.openxmlformats.org/officeDocument/2006/relationships/image" Target="../media/image276.svg"/><Relationship Id="rId3" Type="http://schemas.openxmlformats.org/officeDocument/2006/relationships/image" Target="../media/image126.png"/><Relationship Id="rId7" Type="http://schemas.openxmlformats.org/officeDocument/2006/relationships/image" Target="../media/image275.png"/><Relationship Id="rId2" Type="http://schemas.openxmlformats.org/officeDocument/2006/relationships/image" Target="../media/image272.svg"/><Relationship Id="rId1" Type="http://schemas.openxmlformats.org/officeDocument/2006/relationships/image" Target="../media/image271.png"/><Relationship Id="rId6" Type="http://schemas.openxmlformats.org/officeDocument/2006/relationships/image" Target="../media/image274.svg"/><Relationship Id="rId5" Type="http://schemas.openxmlformats.org/officeDocument/2006/relationships/image" Target="../media/image273.png"/><Relationship Id="rId4" Type="http://schemas.openxmlformats.org/officeDocument/2006/relationships/image" Target="../media/image127.svg"/></Relationships>
</file>

<file path=ppt/diagrams/_rels/drawing46.xml.rels><?xml version="1.0" encoding="UTF-8" standalone="yes"?>
<Relationships xmlns="http://schemas.openxmlformats.org/package/2006/relationships"><Relationship Id="rId3" Type="http://schemas.openxmlformats.org/officeDocument/2006/relationships/image" Target="../media/image277.png"/><Relationship Id="rId2" Type="http://schemas.openxmlformats.org/officeDocument/2006/relationships/image" Target="../media/image272.svg"/><Relationship Id="rId1" Type="http://schemas.openxmlformats.org/officeDocument/2006/relationships/image" Target="../media/image271.png"/><Relationship Id="rId6" Type="http://schemas.openxmlformats.org/officeDocument/2006/relationships/image" Target="../media/image127.svg"/><Relationship Id="rId5" Type="http://schemas.openxmlformats.org/officeDocument/2006/relationships/image" Target="../media/image126.png"/><Relationship Id="rId4" Type="http://schemas.openxmlformats.org/officeDocument/2006/relationships/image" Target="../media/image278.svg"/></Relationships>
</file>

<file path=ppt/diagrams/_rels/drawing47.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272.svg"/><Relationship Id="rId1" Type="http://schemas.openxmlformats.org/officeDocument/2006/relationships/image" Target="../media/image271.png"/><Relationship Id="rId6" Type="http://schemas.openxmlformats.org/officeDocument/2006/relationships/image" Target="../media/image282.svg"/><Relationship Id="rId5" Type="http://schemas.openxmlformats.org/officeDocument/2006/relationships/image" Target="../media/image281.png"/><Relationship Id="rId4" Type="http://schemas.openxmlformats.org/officeDocument/2006/relationships/image" Target="../media/image125.svg"/></Relationships>
</file>

<file path=ppt/diagrams/_rels/drawing49.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272.svg"/><Relationship Id="rId1" Type="http://schemas.openxmlformats.org/officeDocument/2006/relationships/image" Target="../media/image271.png"/><Relationship Id="rId6" Type="http://schemas.openxmlformats.org/officeDocument/2006/relationships/image" Target="../media/image285.svg"/><Relationship Id="rId5" Type="http://schemas.openxmlformats.org/officeDocument/2006/relationships/image" Target="../media/image284.png"/><Relationship Id="rId4" Type="http://schemas.openxmlformats.org/officeDocument/2006/relationships/image" Target="../media/image125.svg"/></Relationships>
</file>

<file path=ppt/diagrams/_rels/drawing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svg"/><Relationship Id="rId1" Type="http://schemas.openxmlformats.org/officeDocument/2006/relationships/image" Target="../media/image47.png"/><Relationship Id="rId4" Type="http://schemas.openxmlformats.org/officeDocument/2006/relationships/image" Target="../media/image50.svg"/></Relationships>
</file>

<file path=ppt/diagrams/_rels/drawing50.xml.rels><?xml version="1.0" encoding="UTF-8" standalone="yes"?>
<Relationships xmlns="http://schemas.openxmlformats.org/package/2006/relationships"><Relationship Id="rId8" Type="http://schemas.openxmlformats.org/officeDocument/2006/relationships/image" Target="../media/image289.svg"/><Relationship Id="rId13" Type="http://schemas.openxmlformats.org/officeDocument/2006/relationships/image" Target="../media/image294.png"/><Relationship Id="rId3" Type="http://schemas.openxmlformats.org/officeDocument/2006/relationships/image" Target="../media/image286.png"/><Relationship Id="rId7" Type="http://schemas.openxmlformats.org/officeDocument/2006/relationships/image" Target="../media/image288.png"/><Relationship Id="rId12" Type="http://schemas.openxmlformats.org/officeDocument/2006/relationships/image" Target="../media/image293.svg"/><Relationship Id="rId2" Type="http://schemas.openxmlformats.org/officeDocument/2006/relationships/image" Target="../media/image228.svg"/><Relationship Id="rId1" Type="http://schemas.openxmlformats.org/officeDocument/2006/relationships/image" Target="../media/image227.png"/><Relationship Id="rId6" Type="http://schemas.openxmlformats.org/officeDocument/2006/relationships/image" Target="../media/image141.svg"/><Relationship Id="rId11" Type="http://schemas.openxmlformats.org/officeDocument/2006/relationships/image" Target="../media/image292.png"/><Relationship Id="rId5" Type="http://schemas.openxmlformats.org/officeDocument/2006/relationships/image" Target="../media/image140.png"/><Relationship Id="rId10" Type="http://schemas.openxmlformats.org/officeDocument/2006/relationships/image" Target="../media/image291.svg"/><Relationship Id="rId4" Type="http://schemas.openxmlformats.org/officeDocument/2006/relationships/image" Target="../media/image287.svg"/><Relationship Id="rId9" Type="http://schemas.openxmlformats.org/officeDocument/2006/relationships/image" Target="../media/image290.png"/><Relationship Id="rId14" Type="http://schemas.openxmlformats.org/officeDocument/2006/relationships/image" Target="../media/image295.svg"/></Relationships>
</file>

<file path=ppt/diagrams/_rels/drawing51.xml.rels><?xml version="1.0" encoding="UTF-8" standalone="yes"?>
<Relationships xmlns="http://schemas.openxmlformats.org/package/2006/relationships"><Relationship Id="rId8" Type="http://schemas.openxmlformats.org/officeDocument/2006/relationships/image" Target="../media/image297.svg"/><Relationship Id="rId3" Type="http://schemas.openxmlformats.org/officeDocument/2006/relationships/image" Target="../media/image203.png"/><Relationship Id="rId7" Type="http://schemas.openxmlformats.org/officeDocument/2006/relationships/image" Target="../media/image296.png"/><Relationship Id="rId2" Type="http://schemas.openxmlformats.org/officeDocument/2006/relationships/image" Target="../media/image228.svg"/><Relationship Id="rId1" Type="http://schemas.openxmlformats.org/officeDocument/2006/relationships/image" Target="../media/image227.png"/><Relationship Id="rId6" Type="http://schemas.openxmlformats.org/officeDocument/2006/relationships/image" Target="../media/image251.svg"/><Relationship Id="rId5" Type="http://schemas.openxmlformats.org/officeDocument/2006/relationships/image" Target="../media/image250.png"/><Relationship Id="rId4" Type="http://schemas.openxmlformats.org/officeDocument/2006/relationships/image" Target="../media/image204.svg"/></Relationships>
</file>

<file path=ppt/diagrams/_rels/drawing52.xml.rels><?xml version="1.0" encoding="UTF-8" standalone="yes"?>
<Relationships xmlns="http://schemas.openxmlformats.org/package/2006/relationships"><Relationship Id="rId8" Type="http://schemas.openxmlformats.org/officeDocument/2006/relationships/image" Target="../media/image278.svg"/><Relationship Id="rId13" Type="http://schemas.openxmlformats.org/officeDocument/2006/relationships/image" Target="../media/image124.png"/><Relationship Id="rId3" Type="http://schemas.openxmlformats.org/officeDocument/2006/relationships/image" Target="../media/image271.png"/><Relationship Id="rId7" Type="http://schemas.openxmlformats.org/officeDocument/2006/relationships/image" Target="../media/image277.png"/><Relationship Id="rId12" Type="http://schemas.openxmlformats.org/officeDocument/2006/relationships/image" Target="../media/image303.svg"/><Relationship Id="rId2" Type="http://schemas.openxmlformats.org/officeDocument/2006/relationships/image" Target="../media/image299.svg"/><Relationship Id="rId1" Type="http://schemas.openxmlformats.org/officeDocument/2006/relationships/image" Target="../media/image298.png"/><Relationship Id="rId6" Type="http://schemas.openxmlformats.org/officeDocument/2006/relationships/image" Target="../media/image301.svg"/><Relationship Id="rId11" Type="http://schemas.openxmlformats.org/officeDocument/2006/relationships/image" Target="../media/image302.png"/><Relationship Id="rId5" Type="http://schemas.openxmlformats.org/officeDocument/2006/relationships/image" Target="../media/image300.png"/><Relationship Id="rId10" Type="http://schemas.openxmlformats.org/officeDocument/2006/relationships/image" Target="../media/image149.svg"/><Relationship Id="rId4" Type="http://schemas.openxmlformats.org/officeDocument/2006/relationships/image" Target="../media/image272.svg"/><Relationship Id="rId9" Type="http://schemas.openxmlformats.org/officeDocument/2006/relationships/image" Target="../media/image148.png"/><Relationship Id="rId14" Type="http://schemas.openxmlformats.org/officeDocument/2006/relationships/image" Target="../media/image125.svg"/></Relationships>
</file>

<file path=ppt/diagrams/_rels/drawing53.xml.rels><?xml version="1.0" encoding="UTF-8" standalone="yes"?>
<Relationships xmlns="http://schemas.openxmlformats.org/package/2006/relationships"><Relationship Id="rId8" Type="http://schemas.openxmlformats.org/officeDocument/2006/relationships/image" Target="../media/image311.svg"/><Relationship Id="rId3" Type="http://schemas.openxmlformats.org/officeDocument/2006/relationships/image" Target="../media/image306.png"/><Relationship Id="rId7" Type="http://schemas.openxmlformats.org/officeDocument/2006/relationships/image" Target="../media/image310.png"/><Relationship Id="rId2" Type="http://schemas.openxmlformats.org/officeDocument/2006/relationships/image" Target="../media/image305.svg"/><Relationship Id="rId1" Type="http://schemas.openxmlformats.org/officeDocument/2006/relationships/image" Target="../media/image304.png"/><Relationship Id="rId6" Type="http://schemas.openxmlformats.org/officeDocument/2006/relationships/image" Target="../media/image309.svg"/><Relationship Id="rId5" Type="http://schemas.openxmlformats.org/officeDocument/2006/relationships/image" Target="../media/image308.png"/><Relationship Id="rId4" Type="http://schemas.openxmlformats.org/officeDocument/2006/relationships/image" Target="../media/image307.svg"/></Relationships>
</file>

<file path=ppt/diagrams/_rels/drawing56.xml.rels><?xml version="1.0" encoding="UTF-8" standalone="yes"?>
<Relationships xmlns="http://schemas.openxmlformats.org/package/2006/relationships"><Relationship Id="rId8" Type="http://schemas.openxmlformats.org/officeDocument/2006/relationships/image" Target="../media/image319.svg"/><Relationship Id="rId3" Type="http://schemas.openxmlformats.org/officeDocument/2006/relationships/image" Target="../media/image315.png"/><Relationship Id="rId7" Type="http://schemas.openxmlformats.org/officeDocument/2006/relationships/image" Target="../media/image318.png"/><Relationship Id="rId2" Type="http://schemas.openxmlformats.org/officeDocument/2006/relationships/image" Target="../media/image314.svg"/><Relationship Id="rId1" Type="http://schemas.openxmlformats.org/officeDocument/2006/relationships/image" Target="../media/image313.png"/><Relationship Id="rId6" Type="http://schemas.openxmlformats.org/officeDocument/2006/relationships/image" Target="../media/image317.svg"/><Relationship Id="rId5" Type="http://schemas.openxmlformats.org/officeDocument/2006/relationships/image" Target="../media/image215.png"/><Relationship Id="rId10" Type="http://schemas.openxmlformats.org/officeDocument/2006/relationships/image" Target="../media/image321.svg"/><Relationship Id="rId4" Type="http://schemas.openxmlformats.org/officeDocument/2006/relationships/image" Target="../media/image316.svg"/><Relationship Id="rId9" Type="http://schemas.openxmlformats.org/officeDocument/2006/relationships/image" Target="../media/image320.png"/></Relationships>
</file>

<file path=ppt/diagrams/_rels/drawing58.xml.rels><?xml version="1.0" encoding="UTF-8" standalone="yes"?>
<Relationships xmlns="http://schemas.openxmlformats.org/package/2006/relationships"><Relationship Id="rId3" Type="http://schemas.openxmlformats.org/officeDocument/2006/relationships/image" Target="../media/image271.png"/><Relationship Id="rId2" Type="http://schemas.openxmlformats.org/officeDocument/2006/relationships/image" Target="../media/image125.svg"/><Relationship Id="rId1" Type="http://schemas.openxmlformats.org/officeDocument/2006/relationships/image" Target="../media/image124.png"/><Relationship Id="rId4" Type="http://schemas.openxmlformats.org/officeDocument/2006/relationships/image" Target="../media/image272.svg"/></Relationships>
</file>

<file path=ppt/diagrams/_rels/drawing59.xml.rels><?xml version="1.0" encoding="UTF-8" standalone="yes"?>
<Relationships xmlns="http://schemas.openxmlformats.org/package/2006/relationships"><Relationship Id="rId8" Type="http://schemas.openxmlformats.org/officeDocument/2006/relationships/image" Target="../media/image228.svg"/><Relationship Id="rId3" Type="http://schemas.openxmlformats.org/officeDocument/2006/relationships/image" Target="../media/image203.png"/><Relationship Id="rId7" Type="http://schemas.openxmlformats.org/officeDocument/2006/relationships/image" Target="../media/image227.png"/><Relationship Id="rId2" Type="http://schemas.openxmlformats.org/officeDocument/2006/relationships/image" Target="../media/image323.svg"/><Relationship Id="rId1" Type="http://schemas.openxmlformats.org/officeDocument/2006/relationships/image" Target="../media/image322.png"/><Relationship Id="rId6" Type="http://schemas.openxmlformats.org/officeDocument/2006/relationships/image" Target="../media/image232.svg"/><Relationship Id="rId5" Type="http://schemas.openxmlformats.org/officeDocument/2006/relationships/image" Target="../media/image231.png"/><Relationship Id="rId10" Type="http://schemas.openxmlformats.org/officeDocument/2006/relationships/image" Target="../media/image325.svg"/><Relationship Id="rId4" Type="http://schemas.openxmlformats.org/officeDocument/2006/relationships/image" Target="../media/image204.svg"/><Relationship Id="rId9" Type="http://schemas.openxmlformats.org/officeDocument/2006/relationships/image" Target="../media/image324.png"/></Relationships>
</file>

<file path=ppt/diagrams/_rels/drawing6.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diagrams/_rels/drawing60.xml.rels><?xml version="1.0" encoding="UTF-8" standalone="yes"?>
<Relationships xmlns="http://schemas.openxmlformats.org/package/2006/relationships"><Relationship Id="rId3" Type="http://schemas.openxmlformats.org/officeDocument/2006/relationships/image" Target="../media/image288.png"/><Relationship Id="rId2" Type="http://schemas.openxmlformats.org/officeDocument/2006/relationships/image" Target="../media/image204.svg"/><Relationship Id="rId1" Type="http://schemas.openxmlformats.org/officeDocument/2006/relationships/image" Target="../media/image203.png"/><Relationship Id="rId6" Type="http://schemas.openxmlformats.org/officeDocument/2006/relationships/image" Target="../media/image297.svg"/><Relationship Id="rId5" Type="http://schemas.openxmlformats.org/officeDocument/2006/relationships/image" Target="../media/image296.png"/><Relationship Id="rId4" Type="http://schemas.openxmlformats.org/officeDocument/2006/relationships/image" Target="../media/image289.svg"/></Relationships>
</file>

<file path=ppt/diagrams/_rels/drawing61.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228.svg"/><Relationship Id="rId1" Type="http://schemas.openxmlformats.org/officeDocument/2006/relationships/image" Target="../media/image227.png"/><Relationship Id="rId6" Type="http://schemas.openxmlformats.org/officeDocument/2006/relationships/image" Target="../media/image204.svg"/><Relationship Id="rId5" Type="http://schemas.openxmlformats.org/officeDocument/2006/relationships/image" Target="../media/image203.png"/><Relationship Id="rId4" Type="http://schemas.openxmlformats.org/officeDocument/2006/relationships/image" Target="../media/image135.svg"/></Relationships>
</file>

<file path=ppt/diagrams/_rels/drawing62.xml.rels><?xml version="1.0" encoding="UTF-8" standalone="yes"?>
<Relationships xmlns="http://schemas.openxmlformats.org/package/2006/relationships"><Relationship Id="rId8" Type="http://schemas.openxmlformats.org/officeDocument/2006/relationships/image" Target="../media/image230.svg"/><Relationship Id="rId3" Type="http://schemas.openxmlformats.org/officeDocument/2006/relationships/image" Target="../media/image209.png"/><Relationship Id="rId7" Type="http://schemas.openxmlformats.org/officeDocument/2006/relationships/image" Target="../media/image229.png"/><Relationship Id="rId2" Type="http://schemas.openxmlformats.org/officeDocument/2006/relationships/image" Target="../media/image135.svg"/><Relationship Id="rId1" Type="http://schemas.openxmlformats.org/officeDocument/2006/relationships/image" Target="../media/image134.png"/><Relationship Id="rId6" Type="http://schemas.openxmlformats.org/officeDocument/2006/relationships/image" Target="../media/image249.svg"/><Relationship Id="rId5" Type="http://schemas.openxmlformats.org/officeDocument/2006/relationships/image" Target="../media/image248.png"/><Relationship Id="rId4" Type="http://schemas.openxmlformats.org/officeDocument/2006/relationships/image" Target="../media/image210.svg"/></Relationships>
</file>

<file path=ppt/diagrams/_rels/drawing63.xml.rels><?xml version="1.0" encoding="UTF-8" standalone="yes"?>
<Relationships xmlns="http://schemas.openxmlformats.org/package/2006/relationships"><Relationship Id="rId8" Type="http://schemas.openxmlformats.org/officeDocument/2006/relationships/image" Target="../media/image332.svg"/><Relationship Id="rId3" Type="http://schemas.openxmlformats.org/officeDocument/2006/relationships/image" Target="../media/image329.png"/><Relationship Id="rId7" Type="http://schemas.openxmlformats.org/officeDocument/2006/relationships/image" Target="../media/image331.png"/><Relationship Id="rId2" Type="http://schemas.openxmlformats.org/officeDocument/2006/relationships/image" Target="../media/image328.svg"/><Relationship Id="rId1" Type="http://schemas.openxmlformats.org/officeDocument/2006/relationships/image" Target="../media/image327.png"/><Relationship Id="rId6" Type="http://schemas.openxmlformats.org/officeDocument/2006/relationships/image" Target="../media/image135.svg"/><Relationship Id="rId5" Type="http://schemas.openxmlformats.org/officeDocument/2006/relationships/image" Target="../media/image134.png"/><Relationship Id="rId10" Type="http://schemas.openxmlformats.org/officeDocument/2006/relationships/image" Target="../media/image297.svg"/><Relationship Id="rId4" Type="http://schemas.openxmlformats.org/officeDocument/2006/relationships/image" Target="../media/image330.svg"/><Relationship Id="rId9" Type="http://schemas.openxmlformats.org/officeDocument/2006/relationships/image" Target="../media/image296.png"/></Relationships>
</file>

<file path=ppt/diagrams/_rels/drawing64.xml.rels><?xml version="1.0" encoding="UTF-8" standalone="yes"?>
<Relationships xmlns="http://schemas.openxmlformats.org/package/2006/relationships"><Relationship Id="rId8" Type="http://schemas.openxmlformats.org/officeDocument/2006/relationships/image" Target="../media/image338.svg"/><Relationship Id="rId3" Type="http://schemas.openxmlformats.org/officeDocument/2006/relationships/image" Target="../media/image333.png"/><Relationship Id="rId7" Type="http://schemas.openxmlformats.org/officeDocument/2006/relationships/image" Target="../media/image337.png"/><Relationship Id="rId2" Type="http://schemas.openxmlformats.org/officeDocument/2006/relationships/image" Target="../media/image135.svg"/><Relationship Id="rId1" Type="http://schemas.openxmlformats.org/officeDocument/2006/relationships/image" Target="../media/image134.png"/><Relationship Id="rId6" Type="http://schemas.openxmlformats.org/officeDocument/2006/relationships/image" Target="../media/image336.svg"/><Relationship Id="rId5" Type="http://schemas.openxmlformats.org/officeDocument/2006/relationships/image" Target="../media/image335.png"/><Relationship Id="rId4" Type="http://schemas.openxmlformats.org/officeDocument/2006/relationships/image" Target="../media/image334.svg"/></Relationships>
</file>

<file path=ppt/diagrams/_rels/drawing65.xml.rels><?xml version="1.0" encoding="UTF-8" standalone="yes"?>
<Relationships xmlns="http://schemas.openxmlformats.org/package/2006/relationships"><Relationship Id="rId8" Type="http://schemas.openxmlformats.org/officeDocument/2006/relationships/image" Target="../media/image210.svg"/><Relationship Id="rId3" Type="http://schemas.openxmlformats.org/officeDocument/2006/relationships/image" Target="../media/image288.png"/><Relationship Id="rId7" Type="http://schemas.openxmlformats.org/officeDocument/2006/relationships/image" Target="../media/image209.png"/><Relationship Id="rId2" Type="http://schemas.openxmlformats.org/officeDocument/2006/relationships/image" Target="../media/image228.svg"/><Relationship Id="rId1" Type="http://schemas.openxmlformats.org/officeDocument/2006/relationships/image" Target="../media/image227.png"/><Relationship Id="rId6" Type="http://schemas.openxmlformats.org/officeDocument/2006/relationships/image" Target="../media/image340.svg"/><Relationship Id="rId5" Type="http://schemas.openxmlformats.org/officeDocument/2006/relationships/image" Target="../media/image339.png"/><Relationship Id="rId4" Type="http://schemas.openxmlformats.org/officeDocument/2006/relationships/image" Target="../media/image289.svg"/></Relationships>
</file>

<file path=ppt/diagrams/_rels/drawing66.xml.rels><?xml version="1.0" encoding="UTF-8" standalone="yes"?>
<Relationships xmlns="http://schemas.openxmlformats.org/package/2006/relationships"><Relationship Id="rId8" Type="http://schemas.openxmlformats.org/officeDocument/2006/relationships/image" Target="../media/image352.svg"/><Relationship Id="rId3" Type="http://schemas.openxmlformats.org/officeDocument/2006/relationships/image" Target="../media/image347.png"/><Relationship Id="rId7" Type="http://schemas.openxmlformats.org/officeDocument/2006/relationships/image" Target="../media/image351.png"/><Relationship Id="rId2" Type="http://schemas.openxmlformats.org/officeDocument/2006/relationships/image" Target="../media/image346.svg"/><Relationship Id="rId1" Type="http://schemas.openxmlformats.org/officeDocument/2006/relationships/image" Target="../media/image345.png"/><Relationship Id="rId6" Type="http://schemas.openxmlformats.org/officeDocument/2006/relationships/image" Target="../media/image350.svg"/><Relationship Id="rId5" Type="http://schemas.openxmlformats.org/officeDocument/2006/relationships/image" Target="../media/image349.png"/><Relationship Id="rId4" Type="http://schemas.openxmlformats.org/officeDocument/2006/relationships/image" Target="../media/image348.svg"/></Relationships>
</file>

<file path=ppt/diagrams/_rels/drawing7.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61.png"/><Relationship Id="rId7" Type="http://schemas.openxmlformats.org/officeDocument/2006/relationships/image" Target="../media/image63.pn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62.svg"/></Relationships>
</file>

<file path=ppt/diagrams/_rels/drawing8.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67.png"/><Relationship Id="rId7" Type="http://schemas.openxmlformats.org/officeDocument/2006/relationships/image" Target="../media/image70.png"/><Relationship Id="rId2" Type="http://schemas.openxmlformats.org/officeDocument/2006/relationships/image" Target="../media/image66.svg"/><Relationship Id="rId1" Type="http://schemas.openxmlformats.org/officeDocument/2006/relationships/image" Target="../media/image65.png"/><Relationship Id="rId6" Type="http://schemas.openxmlformats.org/officeDocument/2006/relationships/image" Target="../media/image69.svg"/><Relationship Id="rId5" Type="http://schemas.openxmlformats.org/officeDocument/2006/relationships/image" Target="../media/image37.png"/><Relationship Id="rId4" Type="http://schemas.openxmlformats.org/officeDocument/2006/relationships/image" Target="../media/image68.svg"/></Relationships>
</file>

<file path=ppt/diagrams/_rels/drawing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73.svg"/><Relationship Id="rId1" Type="http://schemas.openxmlformats.org/officeDocument/2006/relationships/image" Target="../media/image72.png"/><Relationship Id="rId4" Type="http://schemas.openxmlformats.org/officeDocument/2006/relationships/image" Target="../media/image74.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18/5/colors/Iconchunking_neutralbg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a:alpha val="0"/>
      </a:schemeClr>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accent4_2">
  <dgm:title val=""/>
  <dgm:desc val=""/>
  <dgm:catLst>
    <dgm:cat type="accent4" pri="14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a:alpha val="0"/>
      </a:schemeClr>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42636E-ADE6-4710-9687-7B1403B18F63}" type="doc">
      <dgm:prSet loTypeId="urn:microsoft.com/office/officeart/2008/layout/PictureLineup" loCatId="icon" qsTypeId="urn:microsoft.com/office/officeart/2005/8/quickstyle/simple1" qsCatId="simple" csTypeId="urn:microsoft.com/office/officeart/2018/5/colors/Iconchunking_neutralbg_colorful1" csCatId="colorful" phldr="1"/>
      <dgm:spPr/>
      <dgm:t>
        <a:bodyPr/>
        <a:lstStyle/>
        <a:p>
          <a:endParaRPr lang="en-US"/>
        </a:p>
      </dgm:t>
    </dgm:pt>
    <dgm:pt modelId="{A87B191B-6BE1-4AD6-9225-D362DAC3EC3B}">
      <dgm:prSet/>
      <dgm:spPr/>
      <dgm:t>
        <a:bodyPr/>
        <a:lstStyle/>
        <a:p>
          <a:r>
            <a:rPr lang="en-IN"/>
            <a:t>Productive</a:t>
          </a:r>
          <a:endParaRPr lang="en-US"/>
        </a:p>
      </dgm:t>
    </dgm:pt>
    <dgm:pt modelId="{14BCEF2D-81CC-41A5-A57E-0C427B723888}" type="parTrans" cxnId="{F6A8FBAF-6678-429E-B277-88A7613D3CF2}">
      <dgm:prSet/>
      <dgm:spPr/>
      <dgm:t>
        <a:bodyPr/>
        <a:lstStyle/>
        <a:p>
          <a:endParaRPr lang="en-US"/>
        </a:p>
      </dgm:t>
    </dgm:pt>
    <dgm:pt modelId="{C73AC21F-FFC9-4BA7-908F-324D3F93BD63}" type="sibTrans" cxnId="{F6A8FBAF-6678-429E-B277-88A7613D3CF2}">
      <dgm:prSet/>
      <dgm:spPr/>
      <dgm:t>
        <a:bodyPr/>
        <a:lstStyle/>
        <a:p>
          <a:endParaRPr lang="en-US"/>
        </a:p>
      </dgm:t>
    </dgm:pt>
    <dgm:pt modelId="{425A59D8-E27D-4C10-942F-AFB1A55F828B}">
      <dgm:prSet/>
      <dgm:spPr/>
      <dgm:t>
        <a:bodyPr/>
        <a:lstStyle/>
        <a:p>
          <a:r>
            <a:rPr lang="en-IN"/>
            <a:t>Efficient</a:t>
          </a:r>
          <a:endParaRPr lang="en-US"/>
        </a:p>
      </dgm:t>
    </dgm:pt>
    <dgm:pt modelId="{9406261E-CDD3-4E6E-8F2F-A174C6717CA0}" type="parTrans" cxnId="{8196E24C-CEFC-4D51-AE39-E47BE21F923A}">
      <dgm:prSet/>
      <dgm:spPr/>
      <dgm:t>
        <a:bodyPr/>
        <a:lstStyle/>
        <a:p>
          <a:endParaRPr lang="en-US"/>
        </a:p>
      </dgm:t>
    </dgm:pt>
    <dgm:pt modelId="{E1C5157C-EC5D-4B2E-AB8B-4BAA25E3E033}" type="sibTrans" cxnId="{8196E24C-CEFC-4D51-AE39-E47BE21F923A}">
      <dgm:prSet/>
      <dgm:spPr/>
      <dgm:t>
        <a:bodyPr/>
        <a:lstStyle/>
        <a:p>
          <a:endParaRPr lang="en-US"/>
        </a:p>
      </dgm:t>
    </dgm:pt>
    <dgm:pt modelId="{1DD56BD4-DDE6-4E7D-9277-2E3D2ED9566C}">
      <dgm:prSet/>
      <dgm:spPr/>
      <dgm:t>
        <a:bodyPr/>
        <a:lstStyle/>
        <a:p>
          <a:r>
            <a:rPr lang="en-IN"/>
            <a:t>Powerful</a:t>
          </a:r>
          <a:endParaRPr lang="en-US"/>
        </a:p>
      </dgm:t>
    </dgm:pt>
    <dgm:pt modelId="{51793D42-0980-45ED-A3E2-CED50EDBE6F4}" type="parTrans" cxnId="{22FA32AE-1048-4E0B-89BA-CEB3B0E941DE}">
      <dgm:prSet/>
      <dgm:spPr/>
      <dgm:t>
        <a:bodyPr/>
        <a:lstStyle/>
        <a:p>
          <a:endParaRPr lang="en-US"/>
        </a:p>
      </dgm:t>
    </dgm:pt>
    <dgm:pt modelId="{FE684B6A-42D9-4D6C-B7A2-4FB19C338E33}" type="sibTrans" cxnId="{22FA32AE-1048-4E0B-89BA-CEB3B0E941DE}">
      <dgm:prSet/>
      <dgm:spPr/>
      <dgm:t>
        <a:bodyPr/>
        <a:lstStyle/>
        <a:p>
          <a:endParaRPr lang="en-US"/>
        </a:p>
      </dgm:t>
    </dgm:pt>
    <dgm:pt modelId="{A0E91C73-20EC-CB45-913F-E10B730C4ED2}" type="pres">
      <dgm:prSet presAssocID="{3342636E-ADE6-4710-9687-7B1403B18F63}" presName="Name0" presStyleCnt="0">
        <dgm:presLayoutVars>
          <dgm:chMax/>
          <dgm:chPref/>
          <dgm:dir/>
          <dgm:animLvl val="lvl"/>
          <dgm:resizeHandles val="exact"/>
        </dgm:presLayoutVars>
      </dgm:prSet>
      <dgm:spPr/>
    </dgm:pt>
    <dgm:pt modelId="{4821B0AB-6C38-3D42-80C6-E8B9CEBEE3AC}" type="pres">
      <dgm:prSet presAssocID="{A87B191B-6BE1-4AD6-9225-D362DAC3EC3B}" presName="composite" presStyleCnt="0"/>
      <dgm:spPr/>
    </dgm:pt>
    <dgm:pt modelId="{B56291B9-4F35-C840-98B2-8B0F87D9E266}" type="pres">
      <dgm:prSet presAssocID="{A87B191B-6BE1-4AD6-9225-D362DAC3EC3B}" presName="Image" presStyleLbl="align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siness Growth"/>
        </a:ext>
      </dgm:extLst>
    </dgm:pt>
    <dgm:pt modelId="{2929F606-6831-2D46-A2B0-C6608366947F}" type="pres">
      <dgm:prSet presAssocID="{A87B191B-6BE1-4AD6-9225-D362DAC3EC3B}" presName="Accent" presStyleLbl="parChTrans1D1" presStyleIdx="0" presStyleCnt="3"/>
      <dgm:spPr/>
    </dgm:pt>
    <dgm:pt modelId="{E1905704-918B-8343-9191-BFC4E4CC599B}" type="pres">
      <dgm:prSet presAssocID="{A87B191B-6BE1-4AD6-9225-D362DAC3EC3B}" presName="Parent" presStyleLbl="revTx" presStyleIdx="0" presStyleCnt="3">
        <dgm:presLayoutVars>
          <dgm:chMax val="0"/>
          <dgm:chPref val="0"/>
          <dgm:bulletEnabled val="1"/>
        </dgm:presLayoutVars>
      </dgm:prSet>
      <dgm:spPr/>
    </dgm:pt>
    <dgm:pt modelId="{0E4A09F2-59AF-E14C-B86E-3FFA187D0F87}" type="pres">
      <dgm:prSet presAssocID="{C73AC21F-FFC9-4BA7-908F-324D3F93BD63}" presName="sibTrans" presStyleCnt="0"/>
      <dgm:spPr/>
    </dgm:pt>
    <dgm:pt modelId="{4085B34D-E560-F043-B041-45E3E102DF6E}" type="pres">
      <dgm:prSet presAssocID="{425A59D8-E27D-4C10-942F-AFB1A55F828B}" presName="composite" presStyleCnt="0"/>
      <dgm:spPr/>
    </dgm:pt>
    <dgm:pt modelId="{F4A8B014-EC77-6741-8C32-5D092DC05ADE}" type="pres">
      <dgm:prSet presAssocID="{425A59D8-E27D-4C10-942F-AFB1A55F828B}" presName="Image" presStyleLbl="align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opwatch"/>
        </a:ext>
      </dgm:extLst>
    </dgm:pt>
    <dgm:pt modelId="{FA714FF5-CF4A-F842-99DB-855C431454CD}" type="pres">
      <dgm:prSet presAssocID="{425A59D8-E27D-4C10-942F-AFB1A55F828B}" presName="Accent" presStyleLbl="parChTrans1D1" presStyleIdx="1" presStyleCnt="3"/>
      <dgm:spPr/>
    </dgm:pt>
    <dgm:pt modelId="{CB52C68C-FCF6-A842-80E6-4DF1158AD6C1}" type="pres">
      <dgm:prSet presAssocID="{425A59D8-E27D-4C10-942F-AFB1A55F828B}" presName="Parent" presStyleLbl="revTx" presStyleIdx="1" presStyleCnt="3">
        <dgm:presLayoutVars>
          <dgm:chMax val="0"/>
          <dgm:chPref val="0"/>
          <dgm:bulletEnabled val="1"/>
        </dgm:presLayoutVars>
      </dgm:prSet>
      <dgm:spPr/>
    </dgm:pt>
    <dgm:pt modelId="{AE7182A2-89A6-2343-B92F-5DD1BB66AB70}" type="pres">
      <dgm:prSet presAssocID="{E1C5157C-EC5D-4B2E-AB8B-4BAA25E3E033}" presName="sibTrans" presStyleCnt="0"/>
      <dgm:spPr/>
    </dgm:pt>
    <dgm:pt modelId="{1A8CA16B-983E-AE48-A541-0364CBFE7A0F}" type="pres">
      <dgm:prSet presAssocID="{1DD56BD4-DDE6-4E7D-9277-2E3D2ED9566C}" presName="composite" presStyleCnt="0"/>
      <dgm:spPr/>
    </dgm:pt>
    <dgm:pt modelId="{AE969B47-30CC-A640-B889-C873A289CE78}" type="pres">
      <dgm:prSet presAssocID="{1DD56BD4-DDE6-4E7D-9277-2E3D2ED9566C}" presName="Image" presStyleLbl="align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ead with Gears"/>
        </a:ext>
      </dgm:extLst>
    </dgm:pt>
    <dgm:pt modelId="{49F739C5-310B-E845-8512-9F56C5E058C8}" type="pres">
      <dgm:prSet presAssocID="{1DD56BD4-DDE6-4E7D-9277-2E3D2ED9566C}" presName="Accent" presStyleLbl="parChTrans1D1" presStyleIdx="2" presStyleCnt="3"/>
      <dgm:spPr/>
    </dgm:pt>
    <dgm:pt modelId="{32235943-EBBB-4C40-8234-E70DE8E939E4}" type="pres">
      <dgm:prSet presAssocID="{1DD56BD4-DDE6-4E7D-9277-2E3D2ED9566C}" presName="Parent" presStyleLbl="revTx" presStyleIdx="2" presStyleCnt="3">
        <dgm:presLayoutVars>
          <dgm:chMax val="0"/>
          <dgm:chPref val="0"/>
          <dgm:bulletEnabled val="1"/>
        </dgm:presLayoutVars>
      </dgm:prSet>
      <dgm:spPr/>
    </dgm:pt>
  </dgm:ptLst>
  <dgm:cxnLst>
    <dgm:cxn modelId="{6EB8CC39-D652-CC4B-9728-E662F053D9B2}" type="presOf" srcId="{425A59D8-E27D-4C10-942F-AFB1A55F828B}" destId="{CB52C68C-FCF6-A842-80E6-4DF1158AD6C1}" srcOrd="0" destOrd="0" presId="urn:microsoft.com/office/officeart/2008/layout/PictureLineup"/>
    <dgm:cxn modelId="{8196E24C-CEFC-4D51-AE39-E47BE21F923A}" srcId="{3342636E-ADE6-4710-9687-7B1403B18F63}" destId="{425A59D8-E27D-4C10-942F-AFB1A55F828B}" srcOrd="1" destOrd="0" parTransId="{9406261E-CDD3-4E6E-8F2F-A174C6717CA0}" sibTransId="{E1C5157C-EC5D-4B2E-AB8B-4BAA25E3E033}"/>
    <dgm:cxn modelId="{D377F04C-56B1-F14F-833E-8D971BC2CB36}" type="presOf" srcId="{1DD56BD4-DDE6-4E7D-9277-2E3D2ED9566C}" destId="{32235943-EBBB-4C40-8234-E70DE8E939E4}" srcOrd="0" destOrd="0" presId="urn:microsoft.com/office/officeart/2008/layout/PictureLineup"/>
    <dgm:cxn modelId="{FE4E4790-9D21-9445-95CF-AFC0E5A59601}" type="presOf" srcId="{3342636E-ADE6-4710-9687-7B1403B18F63}" destId="{A0E91C73-20EC-CB45-913F-E10B730C4ED2}" srcOrd="0" destOrd="0" presId="urn:microsoft.com/office/officeart/2008/layout/PictureLineup"/>
    <dgm:cxn modelId="{B2FB849E-E21F-D749-82CA-FD0C0E8A6F04}" type="presOf" srcId="{A87B191B-6BE1-4AD6-9225-D362DAC3EC3B}" destId="{E1905704-918B-8343-9191-BFC4E4CC599B}" srcOrd="0" destOrd="0" presId="urn:microsoft.com/office/officeart/2008/layout/PictureLineup"/>
    <dgm:cxn modelId="{22FA32AE-1048-4E0B-89BA-CEB3B0E941DE}" srcId="{3342636E-ADE6-4710-9687-7B1403B18F63}" destId="{1DD56BD4-DDE6-4E7D-9277-2E3D2ED9566C}" srcOrd="2" destOrd="0" parTransId="{51793D42-0980-45ED-A3E2-CED50EDBE6F4}" sibTransId="{FE684B6A-42D9-4D6C-B7A2-4FB19C338E33}"/>
    <dgm:cxn modelId="{F6A8FBAF-6678-429E-B277-88A7613D3CF2}" srcId="{3342636E-ADE6-4710-9687-7B1403B18F63}" destId="{A87B191B-6BE1-4AD6-9225-D362DAC3EC3B}" srcOrd="0" destOrd="0" parTransId="{14BCEF2D-81CC-41A5-A57E-0C427B723888}" sibTransId="{C73AC21F-FFC9-4BA7-908F-324D3F93BD63}"/>
    <dgm:cxn modelId="{29F57AC4-68DC-1747-AA4F-B7D0D3E1959A}" type="presParOf" srcId="{A0E91C73-20EC-CB45-913F-E10B730C4ED2}" destId="{4821B0AB-6C38-3D42-80C6-E8B9CEBEE3AC}" srcOrd="0" destOrd="0" presId="urn:microsoft.com/office/officeart/2008/layout/PictureLineup"/>
    <dgm:cxn modelId="{81C97D46-6C2D-744C-8EDF-AE2D782A9430}" type="presParOf" srcId="{4821B0AB-6C38-3D42-80C6-E8B9CEBEE3AC}" destId="{B56291B9-4F35-C840-98B2-8B0F87D9E266}" srcOrd="0" destOrd="0" presId="urn:microsoft.com/office/officeart/2008/layout/PictureLineup"/>
    <dgm:cxn modelId="{28B2EB60-057F-7044-A960-32C8CB1DC60D}" type="presParOf" srcId="{4821B0AB-6C38-3D42-80C6-E8B9CEBEE3AC}" destId="{2929F606-6831-2D46-A2B0-C6608366947F}" srcOrd="1" destOrd="0" presId="urn:microsoft.com/office/officeart/2008/layout/PictureLineup"/>
    <dgm:cxn modelId="{BD2EBC52-5485-434B-B535-3A06CF533BAA}" type="presParOf" srcId="{4821B0AB-6C38-3D42-80C6-E8B9CEBEE3AC}" destId="{E1905704-918B-8343-9191-BFC4E4CC599B}" srcOrd="2" destOrd="0" presId="urn:microsoft.com/office/officeart/2008/layout/PictureLineup"/>
    <dgm:cxn modelId="{21393490-75C6-3A46-9BDF-D9280A1BDA95}" type="presParOf" srcId="{A0E91C73-20EC-CB45-913F-E10B730C4ED2}" destId="{0E4A09F2-59AF-E14C-B86E-3FFA187D0F87}" srcOrd="1" destOrd="0" presId="urn:microsoft.com/office/officeart/2008/layout/PictureLineup"/>
    <dgm:cxn modelId="{8D6C02D5-CA06-594B-95B6-10FEFB239556}" type="presParOf" srcId="{A0E91C73-20EC-CB45-913F-E10B730C4ED2}" destId="{4085B34D-E560-F043-B041-45E3E102DF6E}" srcOrd="2" destOrd="0" presId="urn:microsoft.com/office/officeart/2008/layout/PictureLineup"/>
    <dgm:cxn modelId="{9E8BFE36-6FD8-DC4D-8AF2-AA85F9FC9818}" type="presParOf" srcId="{4085B34D-E560-F043-B041-45E3E102DF6E}" destId="{F4A8B014-EC77-6741-8C32-5D092DC05ADE}" srcOrd="0" destOrd="0" presId="urn:microsoft.com/office/officeart/2008/layout/PictureLineup"/>
    <dgm:cxn modelId="{E57EF227-8406-2041-9C2D-B2B19DC63505}" type="presParOf" srcId="{4085B34D-E560-F043-B041-45E3E102DF6E}" destId="{FA714FF5-CF4A-F842-99DB-855C431454CD}" srcOrd="1" destOrd="0" presId="urn:microsoft.com/office/officeart/2008/layout/PictureLineup"/>
    <dgm:cxn modelId="{12160F7B-87AB-6C44-AF2D-D045B3A15C75}" type="presParOf" srcId="{4085B34D-E560-F043-B041-45E3E102DF6E}" destId="{CB52C68C-FCF6-A842-80E6-4DF1158AD6C1}" srcOrd="2" destOrd="0" presId="urn:microsoft.com/office/officeart/2008/layout/PictureLineup"/>
    <dgm:cxn modelId="{B483F32C-C875-BA4C-B58D-D7E3A211250C}" type="presParOf" srcId="{A0E91C73-20EC-CB45-913F-E10B730C4ED2}" destId="{AE7182A2-89A6-2343-B92F-5DD1BB66AB70}" srcOrd="3" destOrd="0" presId="urn:microsoft.com/office/officeart/2008/layout/PictureLineup"/>
    <dgm:cxn modelId="{3FADF106-6D7E-E044-879B-1148AB1DBAEC}" type="presParOf" srcId="{A0E91C73-20EC-CB45-913F-E10B730C4ED2}" destId="{1A8CA16B-983E-AE48-A541-0364CBFE7A0F}" srcOrd="4" destOrd="0" presId="urn:microsoft.com/office/officeart/2008/layout/PictureLineup"/>
    <dgm:cxn modelId="{FC0CA95A-F76D-5B4C-A89D-F91A380F081D}" type="presParOf" srcId="{1A8CA16B-983E-AE48-A541-0364CBFE7A0F}" destId="{AE969B47-30CC-A640-B889-C873A289CE78}" srcOrd="0" destOrd="0" presId="urn:microsoft.com/office/officeart/2008/layout/PictureLineup"/>
    <dgm:cxn modelId="{C0ACA767-549A-B64D-AE44-659E5BA2CBAB}" type="presParOf" srcId="{1A8CA16B-983E-AE48-A541-0364CBFE7A0F}" destId="{49F739C5-310B-E845-8512-9F56C5E058C8}" srcOrd="1" destOrd="0" presId="urn:microsoft.com/office/officeart/2008/layout/PictureLineup"/>
    <dgm:cxn modelId="{FF055F7D-0F92-7840-BFDC-51828806931F}" type="presParOf" srcId="{1A8CA16B-983E-AE48-A541-0364CBFE7A0F}" destId="{32235943-EBBB-4C40-8234-E70DE8E939E4}" srcOrd="2" destOrd="0" presId="urn:microsoft.com/office/officeart/2008/layout/PictureLineu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B48E7D3-F91B-4163-ABAA-6A1EC791766D}"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EEECCB0-D2BE-4D92-9010-FB8D160AF490}">
      <dgm:prSet custT="1"/>
      <dgm:spPr/>
      <dgm:t>
        <a:bodyPr/>
        <a:lstStyle/>
        <a:p>
          <a:pPr>
            <a:lnSpc>
              <a:spcPct val="100000"/>
            </a:lnSpc>
          </a:pPr>
          <a:r>
            <a:rPr lang="en-GB" sz="2400" b="1" i="0" dirty="0"/>
            <a:t>V really lead to the 5th V. </a:t>
          </a:r>
          <a:r>
            <a:rPr lang="en-GB" sz="2400" b="1" i="0"/>
            <a:t>That is about a value. </a:t>
          </a:r>
          <a:endParaRPr lang="en-US" sz="2400" b="1" dirty="0"/>
        </a:p>
      </dgm:t>
    </dgm:pt>
    <dgm:pt modelId="{3A76726F-05C1-42FE-B951-ACB36220E7DA}" type="parTrans" cxnId="{B17A1729-1786-459A-9415-E60137241BAB}">
      <dgm:prSet/>
      <dgm:spPr/>
      <dgm:t>
        <a:bodyPr/>
        <a:lstStyle/>
        <a:p>
          <a:endParaRPr lang="en-US" sz="2000" b="1"/>
        </a:p>
      </dgm:t>
    </dgm:pt>
    <dgm:pt modelId="{6ACFD7D0-8BB1-4AB5-A4EA-9847497C5D9D}" type="sibTrans" cxnId="{B17A1729-1786-459A-9415-E60137241BAB}">
      <dgm:prSet/>
      <dgm:spPr/>
      <dgm:t>
        <a:bodyPr/>
        <a:lstStyle/>
        <a:p>
          <a:endParaRPr lang="en-US" sz="2000" b="1"/>
        </a:p>
      </dgm:t>
    </dgm:pt>
    <dgm:pt modelId="{30B03625-066B-4846-ABD4-AAB85955A665}">
      <dgm:prSet custT="1"/>
      <dgm:spPr/>
      <dgm:t>
        <a:bodyPr/>
        <a:lstStyle/>
        <a:p>
          <a:pPr>
            <a:lnSpc>
              <a:spcPct val="100000"/>
            </a:lnSpc>
          </a:pPr>
          <a:r>
            <a:rPr lang="en-GB" sz="2400" b="1" i="0"/>
            <a:t>Whatever you do with the data mining, we want to bring out value from the data.</a:t>
          </a:r>
          <a:endParaRPr lang="en-US" sz="2400" b="1"/>
        </a:p>
      </dgm:t>
    </dgm:pt>
    <dgm:pt modelId="{2BEA20B1-D5E7-4E83-82EC-BAB46E2F9B24}" type="parTrans" cxnId="{CB972862-DEBE-48C1-9022-740FFDEAC398}">
      <dgm:prSet/>
      <dgm:spPr/>
      <dgm:t>
        <a:bodyPr/>
        <a:lstStyle/>
        <a:p>
          <a:endParaRPr lang="en-US" sz="2000" b="1"/>
        </a:p>
      </dgm:t>
    </dgm:pt>
    <dgm:pt modelId="{230D2FED-191D-43BF-82B8-BF5194B5FDE0}" type="sibTrans" cxnId="{CB972862-DEBE-48C1-9022-740FFDEAC398}">
      <dgm:prSet/>
      <dgm:spPr/>
      <dgm:t>
        <a:bodyPr/>
        <a:lstStyle/>
        <a:p>
          <a:endParaRPr lang="en-US" sz="2000" b="1"/>
        </a:p>
      </dgm:t>
    </dgm:pt>
    <dgm:pt modelId="{3BDBF659-45AB-45DE-B18F-3710A66B37ED}" type="pres">
      <dgm:prSet presAssocID="{BB48E7D3-F91B-4163-ABAA-6A1EC791766D}" presName="root" presStyleCnt="0">
        <dgm:presLayoutVars>
          <dgm:dir/>
          <dgm:resizeHandles val="exact"/>
        </dgm:presLayoutVars>
      </dgm:prSet>
      <dgm:spPr/>
    </dgm:pt>
    <dgm:pt modelId="{ECEB9516-30E6-475F-8DE2-99B1891CAB39}" type="pres">
      <dgm:prSet presAssocID="{8EEECCB0-D2BE-4D92-9010-FB8D160AF490}" presName="compNode" presStyleCnt="0"/>
      <dgm:spPr/>
    </dgm:pt>
    <dgm:pt modelId="{81F23E8B-3BDF-4A24-A02F-6BECC7A7DF74}" type="pres">
      <dgm:prSet presAssocID="{8EEECCB0-D2BE-4D92-9010-FB8D160AF49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stle scene"/>
        </a:ext>
      </dgm:extLst>
    </dgm:pt>
    <dgm:pt modelId="{71CFFBF0-06B0-4FB9-BD36-0148BBD61312}" type="pres">
      <dgm:prSet presAssocID="{8EEECCB0-D2BE-4D92-9010-FB8D160AF490}" presName="spaceRect" presStyleCnt="0"/>
      <dgm:spPr/>
    </dgm:pt>
    <dgm:pt modelId="{B1515AFB-34F6-43A5-93E2-A3A6FA876284}" type="pres">
      <dgm:prSet presAssocID="{8EEECCB0-D2BE-4D92-9010-FB8D160AF490}" presName="textRect" presStyleLbl="revTx" presStyleIdx="0" presStyleCnt="2">
        <dgm:presLayoutVars>
          <dgm:chMax val="1"/>
          <dgm:chPref val="1"/>
        </dgm:presLayoutVars>
      </dgm:prSet>
      <dgm:spPr/>
    </dgm:pt>
    <dgm:pt modelId="{A01B55EE-651E-4946-BA99-C0816CE8E3F9}" type="pres">
      <dgm:prSet presAssocID="{6ACFD7D0-8BB1-4AB5-A4EA-9847497C5D9D}" presName="sibTrans" presStyleCnt="0"/>
      <dgm:spPr/>
    </dgm:pt>
    <dgm:pt modelId="{FBCD5163-6E6A-4760-8963-0EB99D0717DA}" type="pres">
      <dgm:prSet presAssocID="{30B03625-066B-4846-ABD4-AAB85955A665}" presName="compNode" presStyleCnt="0"/>
      <dgm:spPr/>
    </dgm:pt>
    <dgm:pt modelId="{09547585-E787-4B5E-80C1-36C0197E8627}" type="pres">
      <dgm:prSet presAssocID="{30B03625-066B-4846-ABD4-AAB85955A665}"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ining Tools"/>
        </a:ext>
      </dgm:extLst>
    </dgm:pt>
    <dgm:pt modelId="{9DAEBC4C-06CB-458F-9915-0502085D5BA0}" type="pres">
      <dgm:prSet presAssocID="{30B03625-066B-4846-ABD4-AAB85955A665}" presName="spaceRect" presStyleCnt="0"/>
      <dgm:spPr/>
    </dgm:pt>
    <dgm:pt modelId="{B958F0A8-42F7-4ED7-8EB4-88DCA073ACA1}" type="pres">
      <dgm:prSet presAssocID="{30B03625-066B-4846-ABD4-AAB85955A665}" presName="textRect" presStyleLbl="revTx" presStyleIdx="1" presStyleCnt="2">
        <dgm:presLayoutVars>
          <dgm:chMax val="1"/>
          <dgm:chPref val="1"/>
        </dgm:presLayoutVars>
      </dgm:prSet>
      <dgm:spPr/>
    </dgm:pt>
  </dgm:ptLst>
  <dgm:cxnLst>
    <dgm:cxn modelId="{60066102-0CDA-CF46-9CDC-0A25339B8EE5}" type="presOf" srcId="{8EEECCB0-D2BE-4D92-9010-FB8D160AF490}" destId="{B1515AFB-34F6-43A5-93E2-A3A6FA876284}" srcOrd="0" destOrd="0" presId="urn:microsoft.com/office/officeart/2018/2/layout/IconLabelList"/>
    <dgm:cxn modelId="{B17A1729-1786-459A-9415-E60137241BAB}" srcId="{BB48E7D3-F91B-4163-ABAA-6A1EC791766D}" destId="{8EEECCB0-D2BE-4D92-9010-FB8D160AF490}" srcOrd="0" destOrd="0" parTransId="{3A76726F-05C1-42FE-B951-ACB36220E7DA}" sibTransId="{6ACFD7D0-8BB1-4AB5-A4EA-9847497C5D9D}"/>
    <dgm:cxn modelId="{AF83E24D-3636-8D43-8719-FB643957E79C}" type="presOf" srcId="{30B03625-066B-4846-ABD4-AAB85955A665}" destId="{B958F0A8-42F7-4ED7-8EB4-88DCA073ACA1}" srcOrd="0" destOrd="0" presId="urn:microsoft.com/office/officeart/2018/2/layout/IconLabelList"/>
    <dgm:cxn modelId="{CB972862-DEBE-48C1-9022-740FFDEAC398}" srcId="{BB48E7D3-F91B-4163-ABAA-6A1EC791766D}" destId="{30B03625-066B-4846-ABD4-AAB85955A665}" srcOrd="1" destOrd="0" parTransId="{2BEA20B1-D5E7-4E83-82EC-BAB46E2F9B24}" sibTransId="{230D2FED-191D-43BF-82B8-BF5194B5FDE0}"/>
    <dgm:cxn modelId="{386E9985-F4F6-424D-AFD8-97B7B26D4287}" type="presOf" srcId="{BB48E7D3-F91B-4163-ABAA-6A1EC791766D}" destId="{3BDBF659-45AB-45DE-B18F-3710A66B37ED}" srcOrd="0" destOrd="0" presId="urn:microsoft.com/office/officeart/2018/2/layout/IconLabelList"/>
    <dgm:cxn modelId="{1085EBFB-3161-A540-9001-62E1FB41F63F}" type="presParOf" srcId="{3BDBF659-45AB-45DE-B18F-3710A66B37ED}" destId="{ECEB9516-30E6-475F-8DE2-99B1891CAB39}" srcOrd="0" destOrd="0" presId="urn:microsoft.com/office/officeart/2018/2/layout/IconLabelList"/>
    <dgm:cxn modelId="{95950CBB-9F1C-844D-B1FA-65F6E7A5C662}" type="presParOf" srcId="{ECEB9516-30E6-475F-8DE2-99B1891CAB39}" destId="{81F23E8B-3BDF-4A24-A02F-6BECC7A7DF74}" srcOrd="0" destOrd="0" presId="urn:microsoft.com/office/officeart/2018/2/layout/IconLabelList"/>
    <dgm:cxn modelId="{8DC5A0F1-41EF-6649-992B-465C1A4451F6}" type="presParOf" srcId="{ECEB9516-30E6-475F-8DE2-99B1891CAB39}" destId="{71CFFBF0-06B0-4FB9-BD36-0148BBD61312}" srcOrd="1" destOrd="0" presId="urn:microsoft.com/office/officeart/2018/2/layout/IconLabelList"/>
    <dgm:cxn modelId="{A2A03351-415B-FA4E-B122-183AB15222C4}" type="presParOf" srcId="{ECEB9516-30E6-475F-8DE2-99B1891CAB39}" destId="{B1515AFB-34F6-43A5-93E2-A3A6FA876284}" srcOrd="2" destOrd="0" presId="urn:microsoft.com/office/officeart/2018/2/layout/IconLabelList"/>
    <dgm:cxn modelId="{65FA5931-9E8E-6849-8C3A-24FCD693F464}" type="presParOf" srcId="{3BDBF659-45AB-45DE-B18F-3710A66B37ED}" destId="{A01B55EE-651E-4946-BA99-C0816CE8E3F9}" srcOrd="1" destOrd="0" presId="urn:microsoft.com/office/officeart/2018/2/layout/IconLabelList"/>
    <dgm:cxn modelId="{2FA472D9-5F76-8042-AB80-5E0C817E4626}" type="presParOf" srcId="{3BDBF659-45AB-45DE-B18F-3710A66B37ED}" destId="{FBCD5163-6E6A-4760-8963-0EB99D0717DA}" srcOrd="2" destOrd="0" presId="urn:microsoft.com/office/officeart/2018/2/layout/IconLabelList"/>
    <dgm:cxn modelId="{565FD537-E197-A74A-ACDA-71D31759BFBC}" type="presParOf" srcId="{FBCD5163-6E6A-4760-8963-0EB99D0717DA}" destId="{09547585-E787-4B5E-80C1-36C0197E8627}" srcOrd="0" destOrd="0" presId="urn:microsoft.com/office/officeart/2018/2/layout/IconLabelList"/>
    <dgm:cxn modelId="{20846C26-2BD0-374E-A067-EB0E17C649E5}" type="presParOf" srcId="{FBCD5163-6E6A-4760-8963-0EB99D0717DA}" destId="{9DAEBC4C-06CB-458F-9915-0502085D5BA0}" srcOrd="1" destOrd="0" presId="urn:microsoft.com/office/officeart/2018/2/layout/IconLabelList"/>
    <dgm:cxn modelId="{C91E5C08-B11D-0C48-94C4-B17BB17772A9}" type="presParOf" srcId="{FBCD5163-6E6A-4760-8963-0EB99D0717DA}" destId="{B958F0A8-42F7-4ED7-8EB4-88DCA073ACA1}"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68F1C05-8011-48CD-8024-741BD29A7BBB}" type="doc">
      <dgm:prSet loTypeId="urn:microsoft.com/office/officeart/2018/2/layout/IconLabelDescriptionList" loCatId="icon" qsTypeId="urn:microsoft.com/office/officeart/2005/8/quickstyle/simple1" qsCatId="simple" csTypeId="urn:microsoft.com/office/officeart/2018/5/colors/Iconchunking_neutralbg_colorful5" csCatId="colorful" phldr="1"/>
      <dgm:spPr/>
      <dgm:t>
        <a:bodyPr/>
        <a:lstStyle/>
        <a:p>
          <a:endParaRPr lang="en-US"/>
        </a:p>
      </dgm:t>
    </dgm:pt>
    <dgm:pt modelId="{BE1ED11D-4F90-4895-8839-2BEABE424606}">
      <dgm:prSet custT="1"/>
      <dgm:spPr/>
      <dgm:t>
        <a:bodyPr/>
        <a:lstStyle/>
        <a:p>
          <a:pPr>
            <a:defRPr b="1"/>
          </a:pPr>
          <a:r>
            <a:rPr lang="en-US" sz="2400" b="1" dirty="0"/>
            <a:t>Relational, transactional data</a:t>
          </a:r>
        </a:p>
      </dgm:t>
    </dgm:pt>
    <dgm:pt modelId="{8059D00B-C22F-4FE3-B6C2-42CBB12FB118}" type="parTrans" cxnId="{12FE54FC-55CC-458B-9508-9BC6B7B9379F}">
      <dgm:prSet/>
      <dgm:spPr/>
      <dgm:t>
        <a:bodyPr/>
        <a:lstStyle/>
        <a:p>
          <a:endParaRPr lang="en-US" sz="2400" b="1"/>
        </a:p>
      </dgm:t>
    </dgm:pt>
    <dgm:pt modelId="{7A7CC632-7F70-48E6-AC35-4F2D1AF8698A}" type="sibTrans" cxnId="{12FE54FC-55CC-458B-9508-9BC6B7B9379F}">
      <dgm:prSet/>
      <dgm:spPr/>
      <dgm:t>
        <a:bodyPr/>
        <a:lstStyle/>
        <a:p>
          <a:endParaRPr lang="en-US" sz="2400" b="1"/>
        </a:p>
      </dgm:t>
    </dgm:pt>
    <dgm:pt modelId="{CC56873F-169A-4A14-ABA3-AADA91E80D05}">
      <dgm:prSet custT="1"/>
      <dgm:spPr/>
      <dgm:t>
        <a:bodyPr/>
        <a:lstStyle/>
        <a:p>
          <a:r>
            <a:rPr lang="en-US" sz="1800" b="1"/>
            <a:t>E.g., student records, bank accounts, store purchases</a:t>
          </a:r>
        </a:p>
      </dgm:t>
    </dgm:pt>
    <dgm:pt modelId="{39C72BCB-5092-4BE0-BB2D-2C18D79C681F}" type="parTrans" cxnId="{F4C0BB86-529D-4B78-93CA-695190E7FFDE}">
      <dgm:prSet/>
      <dgm:spPr/>
      <dgm:t>
        <a:bodyPr/>
        <a:lstStyle/>
        <a:p>
          <a:endParaRPr lang="en-US" sz="2400" b="1"/>
        </a:p>
      </dgm:t>
    </dgm:pt>
    <dgm:pt modelId="{CFADB667-2DDE-46B8-8101-A78830685919}" type="sibTrans" cxnId="{F4C0BB86-529D-4B78-93CA-695190E7FFDE}">
      <dgm:prSet/>
      <dgm:spPr/>
      <dgm:t>
        <a:bodyPr/>
        <a:lstStyle/>
        <a:p>
          <a:endParaRPr lang="en-US" sz="2400" b="1"/>
        </a:p>
      </dgm:t>
    </dgm:pt>
    <dgm:pt modelId="{F55CA877-1A5B-40B9-B86E-9BD8E2EDBF9E}">
      <dgm:prSet custT="1"/>
      <dgm:spPr/>
      <dgm:t>
        <a:bodyPr/>
        <a:lstStyle/>
        <a:p>
          <a:pPr>
            <a:defRPr b="1"/>
          </a:pPr>
          <a:r>
            <a:rPr lang="en-US" sz="2400" b="1"/>
            <a:t>Sequential, temporal, streaming data</a:t>
          </a:r>
        </a:p>
      </dgm:t>
    </dgm:pt>
    <dgm:pt modelId="{5D1AB51E-13A6-428A-8985-05254E4B4C79}" type="parTrans" cxnId="{2A998E30-F3A8-4D21-A95C-E55635FA501A}">
      <dgm:prSet/>
      <dgm:spPr/>
      <dgm:t>
        <a:bodyPr/>
        <a:lstStyle/>
        <a:p>
          <a:endParaRPr lang="en-US" sz="2400" b="1"/>
        </a:p>
      </dgm:t>
    </dgm:pt>
    <dgm:pt modelId="{008ED0B8-6BFB-4931-9D3F-E10795D37A4C}" type="sibTrans" cxnId="{2A998E30-F3A8-4D21-A95C-E55635FA501A}">
      <dgm:prSet/>
      <dgm:spPr/>
      <dgm:t>
        <a:bodyPr/>
        <a:lstStyle/>
        <a:p>
          <a:endParaRPr lang="en-US" sz="2400" b="1"/>
        </a:p>
      </dgm:t>
    </dgm:pt>
    <dgm:pt modelId="{B556819C-DA6C-4C92-8FCD-BEA816D1FCC1}">
      <dgm:prSet custT="1"/>
      <dgm:spPr/>
      <dgm:t>
        <a:bodyPr/>
        <a:lstStyle/>
        <a:p>
          <a:r>
            <a:rPr lang="en-US" sz="1800" b="1"/>
            <a:t>E.g., gene sequences, stock prices, sensor readings</a:t>
          </a:r>
        </a:p>
      </dgm:t>
    </dgm:pt>
    <dgm:pt modelId="{A429775F-9D1B-4C84-B658-FC58DF9B388E}" type="parTrans" cxnId="{FC76730F-BA89-43EA-AACB-797DA70F05D2}">
      <dgm:prSet/>
      <dgm:spPr/>
      <dgm:t>
        <a:bodyPr/>
        <a:lstStyle/>
        <a:p>
          <a:endParaRPr lang="en-US" sz="2400" b="1"/>
        </a:p>
      </dgm:t>
    </dgm:pt>
    <dgm:pt modelId="{D80CF0AA-233E-4B22-93C9-074711B9BC8A}" type="sibTrans" cxnId="{FC76730F-BA89-43EA-AACB-797DA70F05D2}">
      <dgm:prSet/>
      <dgm:spPr/>
      <dgm:t>
        <a:bodyPr/>
        <a:lstStyle/>
        <a:p>
          <a:endParaRPr lang="en-US" sz="2400" b="1"/>
        </a:p>
      </dgm:t>
    </dgm:pt>
    <dgm:pt modelId="{3D60AD28-6F58-46EF-A239-C8459A029BCE}">
      <dgm:prSet custT="1"/>
      <dgm:spPr/>
      <dgm:t>
        <a:bodyPr/>
        <a:lstStyle/>
        <a:p>
          <a:pPr>
            <a:defRPr b="1"/>
          </a:pPr>
          <a:r>
            <a:rPr lang="en-US" sz="2400" b="1"/>
            <a:t>Spatial, spatial-temporal data</a:t>
          </a:r>
        </a:p>
      </dgm:t>
    </dgm:pt>
    <dgm:pt modelId="{3BE48022-C8AA-444D-ABF7-516DA047D5F2}" type="parTrans" cxnId="{229D82E3-F904-4DA1-8352-C976AEDA3675}">
      <dgm:prSet/>
      <dgm:spPr/>
      <dgm:t>
        <a:bodyPr/>
        <a:lstStyle/>
        <a:p>
          <a:endParaRPr lang="en-US" sz="2400" b="1"/>
        </a:p>
      </dgm:t>
    </dgm:pt>
    <dgm:pt modelId="{9B404493-5105-45B5-84CF-F97E77EFCD0A}" type="sibTrans" cxnId="{229D82E3-F904-4DA1-8352-C976AEDA3675}">
      <dgm:prSet/>
      <dgm:spPr/>
      <dgm:t>
        <a:bodyPr/>
        <a:lstStyle/>
        <a:p>
          <a:endParaRPr lang="en-US" sz="2400" b="1"/>
        </a:p>
      </dgm:t>
    </dgm:pt>
    <dgm:pt modelId="{8F7405C4-696A-46B8-ADB5-2C2867CB792A}">
      <dgm:prSet custT="1"/>
      <dgm:spPr/>
      <dgm:t>
        <a:bodyPr/>
        <a:lstStyle/>
        <a:p>
          <a:r>
            <a:rPr lang="en-US" sz="1800" b="1"/>
            <a:t>E.g., land use, bird migration, traffic condition</a:t>
          </a:r>
        </a:p>
      </dgm:t>
    </dgm:pt>
    <dgm:pt modelId="{2B68BE72-C2BE-4A82-A385-0D6A294425B6}" type="parTrans" cxnId="{9187F50E-5C63-4D0B-8AD4-51D6E93072AF}">
      <dgm:prSet/>
      <dgm:spPr/>
      <dgm:t>
        <a:bodyPr/>
        <a:lstStyle/>
        <a:p>
          <a:endParaRPr lang="en-US" sz="2400" b="1"/>
        </a:p>
      </dgm:t>
    </dgm:pt>
    <dgm:pt modelId="{9D062C4D-AC4C-4A4A-931E-E5F1125CBC9C}" type="sibTrans" cxnId="{9187F50E-5C63-4D0B-8AD4-51D6E93072AF}">
      <dgm:prSet/>
      <dgm:spPr/>
      <dgm:t>
        <a:bodyPr/>
        <a:lstStyle/>
        <a:p>
          <a:endParaRPr lang="en-US" sz="2400" b="1"/>
        </a:p>
      </dgm:t>
    </dgm:pt>
    <dgm:pt modelId="{E7C95505-4CD6-48D1-B881-DF8F516B9BFD}" type="pres">
      <dgm:prSet presAssocID="{468F1C05-8011-48CD-8024-741BD29A7BBB}" presName="root" presStyleCnt="0">
        <dgm:presLayoutVars>
          <dgm:dir/>
          <dgm:resizeHandles val="exact"/>
        </dgm:presLayoutVars>
      </dgm:prSet>
      <dgm:spPr/>
    </dgm:pt>
    <dgm:pt modelId="{487F272E-458C-4227-B897-74EB97024017}" type="pres">
      <dgm:prSet presAssocID="{BE1ED11D-4F90-4895-8839-2BEABE424606}" presName="compNode" presStyleCnt="0"/>
      <dgm:spPr/>
    </dgm:pt>
    <dgm:pt modelId="{3C5A3B0C-A864-47A3-9CDF-2210452EAD1A}" type="pres">
      <dgm:prSet presAssocID="{BE1ED11D-4F90-4895-8839-2BEABE42460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afe"/>
        </a:ext>
      </dgm:extLst>
    </dgm:pt>
    <dgm:pt modelId="{C79BDFBC-253C-4C16-857F-42B92715C743}" type="pres">
      <dgm:prSet presAssocID="{BE1ED11D-4F90-4895-8839-2BEABE424606}" presName="iconSpace" presStyleCnt="0"/>
      <dgm:spPr/>
    </dgm:pt>
    <dgm:pt modelId="{D7981C55-C2D2-4238-8AAB-B3F8300AD879}" type="pres">
      <dgm:prSet presAssocID="{BE1ED11D-4F90-4895-8839-2BEABE424606}" presName="parTx" presStyleLbl="revTx" presStyleIdx="0" presStyleCnt="6">
        <dgm:presLayoutVars>
          <dgm:chMax val="0"/>
          <dgm:chPref val="0"/>
        </dgm:presLayoutVars>
      </dgm:prSet>
      <dgm:spPr/>
    </dgm:pt>
    <dgm:pt modelId="{95386B95-075B-4185-BCA9-032524DA8640}" type="pres">
      <dgm:prSet presAssocID="{BE1ED11D-4F90-4895-8839-2BEABE424606}" presName="txSpace" presStyleCnt="0"/>
      <dgm:spPr/>
    </dgm:pt>
    <dgm:pt modelId="{9F41A01E-DDAB-449A-AFDF-F65D69FCE1F6}" type="pres">
      <dgm:prSet presAssocID="{BE1ED11D-4F90-4895-8839-2BEABE424606}" presName="desTx" presStyleLbl="revTx" presStyleIdx="1" presStyleCnt="6">
        <dgm:presLayoutVars/>
      </dgm:prSet>
      <dgm:spPr/>
    </dgm:pt>
    <dgm:pt modelId="{A6CA5A85-28F6-4212-B8D9-329AB14600F7}" type="pres">
      <dgm:prSet presAssocID="{7A7CC632-7F70-48E6-AC35-4F2D1AF8698A}" presName="sibTrans" presStyleCnt="0"/>
      <dgm:spPr/>
    </dgm:pt>
    <dgm:pt modelId="{34AE08AC-12EC-48C9-8779-300D955260D2}" type="pres">
      <dgm:prSet presAssocID="{F55CA877-1A5B-40B9-B86E-9BD8E2EDBF9E}" presName="compNode" presStyleCnt="0"/>
      <dgm:spPr/>
    </dgm:pt>
    <dgm:pt modelId="{7F7A22DA-FFE5-4320-B551-741F8F757D73}" type="pres">
      <dgm:prSet presAssocID="{F55CA877-1A5B-40B9-B86E-9BD8E2EDBF9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NA"/>
        </a:ext>
      </dgm:extLst>
    </dgm:pt>
    <dgm:pt modelId="{B41AE59D-3ECA-4763-9A5B-F6848F559AF5}" type="pres">
      <dgm:prSet presAssocID="{F55CA877-1A5B-40B9-B86E-9BD8E2EDBF9E}" presName="iconSpace" presStyleCnt="0"/>
      <dgm:spPr/>
    </dgm:pt>
    <dgm:pt modelId="{96579942-0380-4AA5-A78F-A230E9B88D08}" type="pres">
      <dgm:prSet presAssocID="{F55CA877-1A5B-40B9-B86E-9BD8E2EDBF9E}" presName="parTx" presStyleLbl="revTx" presStyleIdx="2" presStyleCnt="6">
        <dgm:presLayoutVars>
          <dgm:chMax val="0"/>
          <dgm:chPref val="0"/>
        </dgm:presLayoutVars>
      </dgm:prSet>
      <dgm:spPr/>
    </dgm:pt>
    <dgm:pt modelId="{5083B76D-1578-4713-942B-DD9C9E62DC66}" type="pres">
      <dgm:prSet presAssocID="{F55CA877-1A5B-40B9-B86E-9BD8E2EDBF9E}" presName="txSpace" presStyleCnt="0"/>
      <dgm:spPr/>
    </dgm:pt>
    <dgm:pt modelId="{59DD4C6A-10B5-4335-A7A1-82E02A636971}" type="pres">
      <dgm:prSet presAssocID="{F55CA877-1A5B-40B9-B86E-9BD8E2EDBF9E}" presName="desTx" presStyleLbl="revTx" presStyleIdx="3" presStyleCnt="6">
        <dgm:presLayoutVars/>
      </dgm:prSet>
      <dgm:spPr/>
    </dgm:pt>
    <dgm:pt modelId="{38311333-9EDA-4421-80D0-BC6D8A894655}" type="pres">
      <dgm:prSet presAssocID="{008ED0B8-6BFB-4931-9D3F-E10795D37A4C}" presName="sibTrans" presStyleCnt="0"/>
      <dgm:spPr/>
    </dgm:pt>
    <dgm:pt modelId="{DC2F8E21-5015-4566-93E2-B97F2BBFFA61}" type="pres">
      <dgm:prSet presAssocID="{3D60AD28-6F58-46EF-A239-C8459A029BCE}" presName="compNode" presStyleCnt="0"/>
      <dgm:spPr/>
    </dgm:pt>
    <dgm:pt modelId="{A1CC1DFB-771D-4E18-881F-E3AF9C9C7FF1}" type="pres">
      <dgm:prSet presAssocID="{3D60AD28-6F58-46EF-A239-C8459A029BC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ocessor"/>
        </a:ext>
      </dgm:extLst>
    </dgm:pt>
    <dgm:pt modelId="{3DCD263B-97E5-4350-A2BE-270057546C7A}" type="pres">
      <dgm:prSet presAssocID="{3D60AD28-6F58-46EF-A239-C8459A029BCE}" presName="iconSpace" presStyleCnt="0"/>
      <dgm:spPr/>
    </dgm:pt>
    <dgm:pt modelId="{00589DCB-BF57-4FB4-BBC1-9CC63B6A6606}" type="pres">
      <dgm:prSet presAssocID="{3D60AD28-6F58-46EF-A239-C8459A029BCE}" presName="parTx" presStyleLbl="revTx" presStyleIdx="4" presStyleCnt="6">
        <dgm:presLayoutVars>
          <dgm:chMax val="0"/>
          <dgm:chPref val="0"/>
        </dgm:presLayoutVars>
      </dgm:prSet>
      <dgm:spPr/>
    </dgm:pt>
    <dgm:pt modelId="{EA6FF961-9C70-4C08-99A5-40C28A7F69E1}" type="pres">
      <dgm:prSet presAssocID="{3D60AD28-6F58-46EF-A239-C8459A029BCE}" presName="txSpace" presStyleCnt="0"/>
      <dgm:spPr/>
    </dgm:pt>
    <dgm:pt modelId="{24E9E7A7-0C9C-4E4C-86A2-283002008B98}" type="pres">
      <dgm:prSet presAssocID="{3D60AD28-6F58-46EF-A239-C8459A029BCE}" presName="desTx" presStyleLbl="revTx" presStyleIdx="5" presStyleCnt="6">
        <dgm:presLayoutVars/>
      </dgm:prSet>
      <dgm:spPr/>
    </dgm:pt>
  </dgm:ptLst>
  <dgm:cxnLst>
    <dgm:cxn modelId="{9187F50E-5C63-4D0B-8AD4-51D6E93072AF}" srcId="{3D60AD28-6F58-46EF-A239-C8459A029BCE}" destId="{8F7405C4-696A-46B8-ADB5-2C2867CB792A}" srcOrd="0" destOrd="0" parTransId="{2B68BE72-C2BE-4A82-A385-0D6A294425B6}" sibTransId="{9D062C4D-AC4C-4A4A-931E-E5F1125CBC9C}"/>
    <dgm:cxn modelId="{FC76730F-BA89-43EA-AACB-797DA70F05D2}" srcId="{F55CA877-1A5B-40B9-B86E-9BD8E2EDBF9E}" destId="{B556819C-DA6C-4C92-8FCD-BEA816D1FCC1}" srcOrd="0" destOrd="0" parTransId="{A429775F-9D1B-4C84-B658-FC58DF9B388E}" sibTransId="{D80CF0AA-233E-4B22-93C9-074711B9BC8A}"/>
    <dgm:cxn modelId="{2A998E30-F3A8-4D21-A95C-E55635FA501A}" srcId="{468F1C05-8011-48CD-8024-741BD29A7BBB}" destId="{F55CA877-1A5B-40B9-B86E-9BD8E2EDBF9E}" srcOrd="1" destOrd="0" parTransId="{5D1AB51E-13A6-428A-8985-05254E4B4C79}" sibTransId="{008ED0B8-6BFB-4931-9D3F-E10795D37A4C}"/>
    <dgm:cxn modelId="{9A93CF3D-41B9-490D-B9EB-F6C001988FE9}" type="presOf" srcId="{468F1C05-8011-48CD-8024-741BD29A7BBB}" destId="{E7C95505-4CD6-48D1-B881-DF8F516B9BFD}" srcOrd="0" destOrd="0" presId="urn:microsoft.com/office/officeart/2018/2/layout/IconLabelDescriptionList"/>
    <dgm:cxn modelId="{FF4CE378-BE03-4461-B987-512723E95CFD}" type="presOf" srcId="{CC56873F-169A-4A14-ABA3-AADA91E80D05}" destId="{9F41A01E-DDAB-449A-AFDF-F65D69FCE1F6}" srcOrd="0" destOrd="0" presId="urn:microsoft.com/office/officeart/2018/2/layout/IconLabelDescriptionList"/>
    <dgm:cxn modelId="{C4F98884-6311-44AA-9933-B8FFFBD5CCAA}" type="presOf" srcId="{B556819C-DA6C-4C92-8FCD-BEA816D1FCC1}" destId="{59DD4C6A-10B5-4335-A7A1-82E02A636971}" srcOrd="0" destOrd="0" presId="urn:microsoft.com/office/officeart/2018/2/layout/IconLabelDescriptionList"/>
    <dgm:cxn modelId="{F4C0BB86-529D-4B78-93CA-695190E7FFDE}" srcId="{BE1ED11D-4F90-4895-8839-2BEABE424606}" destId="{CC56873F-169A-4A14-ABA3-AADA91E80D05}" srcOrd="0" destOrd="0" parTransId="{39C72BCB-5092-4BE0-BB2D-2C18D79C681F}" sibTransId="{CFADB667-2DDE-46B8-8101-A78830685919}"/>
    <dgm:cxn modelId="{05930B9F-7E3E-4B7E-8DFE-1E89E2FB7776}" type="presOf" srcId="{3D60AD28-6F58-46EF-A239-C8459A029BCE}" destId="{00589DCB-BF57-4FB4-BBC1-9CC63B6A6606}" srcOrd="0" destOrd="0" presId="urn:microsoft.com/office/officeart/2018/2/layout/IconLabelDescriptionList"/>
    <dgm:cxn modelId="{EC87DCAC-C9BC-42EB-9FCE-F1BA666ABE73}" type="presOf" srcId="{BE1ED11D-4F90-4895-8839-2BEABE424606}" destId="{D7981C55-C2D2-4238-8AAB-B3F8300AD879}" srcOrd="0" destOrd="0" presId="urn:microsoft.com/office/officeart/2018/2/layout/IconLabelDescriptionList"/>
    <dgm:cxn modelId="{9DAAA1C5-DC5E-4ACE-AF67-F5B0A9DC94D5}" type="presOf" srcId="{F55CA877-1A5B-40B9-B86E-9BD8E2EDBF9E}" destId="{96579942-0380-4AA5-A78F-A230E9B88D08}" srcOrd="0" destOrd="0" presId="urn:microsoft.com/office/officeart/2018/2/layout/IconLabelDescriptionList"/>
    <dgm:cxn modelId="{B95A12E0-9F04-4083-9FF1-3C912F10771F}" type="presOf" srcId="{8F7405C4-696A-46B8-ADB5-2C2867CB792A}" destId="{24E9E7A7-0C9C-4E4C-86A2-283002008B98}" srcOrd="0" destOrd="0" presId="urn:microsoft.com/office/officeart/2018/2/layout/IconLabelDescriptionList"/>
    <dgm:cxn modelId="{229D82E3-F904-4DA1-8352-C976AEDA3675}" srcId="{468F1C05-8011-48CD-8024-741BD29A7BBB}" destId="{3D60AD28-6F58-46EF-A239-C8459A029BCE}" srcOrd="2" destOrd="0" parTransId="{3BE48022-C8AA-444D-ABF7-516DA047D5F2}" sibTransId="{9B404493-5105-45B5-84CF-F97E77EFCD0A}"/>
    <dgm:cxn modelId="{12FE54FC-55CC-458B-9508-9BC6B7B9379F}" srcId="{468F1C05-8011-48CD-8024-741BD29A7BBB}" destId="{BE1ED11D-4F90-4895-8839-2BEABE424606}" srcOrd="0" destOrd="0" parTransId="{8059D00B-C22F-4FE3-B6C2-42CBB12FB118}" sibTransId="{7A7CC632-7F70-48E6-AC35-4F2D1AF8698A}"/>
    <dgm:cxn modelId="{DE166E66-C01A-472D-8BE5-4B811700AC61}" type="presParOf" srcId="{E7C95505-4CD6-48D1-B881-DF8F516B9BFD}" destId="{487F272E-458C-4227-B897-74EB97024017}" srcOrd="0" destOrd="0" presId="urn:microsoft.com/office/officeart/2018/2/layout/IconLabelDescriptionList"/>
    <dgm:cxn modelId="{6411E753-8CED-4414-AD17-0101C8B25BC2}" type="presParOf" srcId="{487F272E-458C-4227-B897-74EB97024017}" destId="{3C5A3B0C-A864-47A3-9CDF-2210452EAD1A}" srcOrd="0" destOrd="0" presId="urn:microsoft.com/office/officeart/2018/2/layout/IconLabelDescriptionList"/>
    <dgm:cxn modelId="{8798B83D-A179-4978-BEC9-60EA43B71805}" type="presParOf" srcId="{487F272E-458C-4227-B897-74EB97024017}" destId="{C79BDFBC-253C-4C16-857F-42B92715C743}" srcOrd="1" destOrd="0" presId="urn:microsoft.com/office/officeart/2018/2/layout/IconLabelDescriptionList"/>
    <dgm:cxn modelId="{04B63794-63C3-48DC-8F19-2B1260EC62B4}" type="presParOf" srcId="{487F272E-458C-4227-B897-74EB97024017}" destId="{D7981C55-C2D2-4238-8AAB-B3F8300AD879}" srcOrd="2" destOrd="0" presId="urn:microsoft.com/office/officeart/2018/2/layout/IconLabelDescriptionList"/>
    <dgm:cxn modelId="{2B1E1D95-59A0-4006-8D3F-6E2D57A91F1A}" type="presParOf" srcId="{487F272E-458C-4227-B897-74EB97024017}" destId="{95386B95-075B-4185-BCA9-032524DA8640}" srcOrd="3" destOrd="0" presId="urn:microsoft.com/office/officeart/2018/2/layout/IconLabelDescriptionList"/>
    <dgm:cxn modelId="{21D48B74-022C-4E98-8656-CD082F287BD0}" type="presParOf" srcId="{487F272E-458C-4227-B897-74EB97024017}" destId="{9F41A01E-DDAB-449A-AFDF-F65D69FCE1F6}" srcOrd="4" destOrd="0" presId="urn:microsoft.com/office/officeart/2018/2/layout/IconLabelDescriptionList"/>
    <dgm:cxn modelId="{0F9C16D2-7E40-4DC2-9885-8AF6AD49BBC9}" type="presParOf" srcId="{E7C95505-4CD6-48D1-B881-DF8F516B9BFD}" destId="{A6CA5A85-28F6-4212-B8D9-329AB14600F7}" srcOrd="1" destOrd="0" presId="urn:microsoft.com/office/officeart/2018/2/layout/IconLabelDescriptionList"/>
    <dgm:cxn modelId="{8582A89B-5F16-4C13-A349-BBD8CA50F8F0}" type="presParOf" srcId="{E7C95505-4CD6-48D1-B881-DF8F516B9BFD}" destId="{34AE08AC-12EC-48C9-8779-300D955260D2}" srcOrd="2" destOrd="0" presId="urn:microsoft.com/office/officeart/2018/2/layout/IconLabelDescriptionList"/>
    <dgm:cxn modelId="{3EF87C54-00F3-4AF7-8076-16DF40BD62B6}" type="presParOf" srcId="{34AE08AC-12EC-48C9-8779-300D955260D2}" destId="{7F7A22DA-FFE5-4320-B551-741F8F757D73}" srcOrd="0" destOrd="0" presId="urn:microsoft.com/office/officeart/2018/2/layout/IconLabelDescriptionList"/>
    <dgm:cxn modelId="{20BDDF09-EC3A-4AEC-8385-4B476A9DC11B}" type="presParOf" srcId="{34AE08AC-12EC-48C9-8779-300D955260D2}" destId="{B41AE59D-3ECA-4763-9A5B-F6848F559AF5}" srcOrd="1" destOrd="0" presId="urn:microsoft.com/office/officeart/2018/2/layout/IconLabelDescriptionList"/>
    <dgm:cxn modelId="{56F6143A-80B9-4772-9426-F4269FEA9EF6}" type="presParOf" srcId="{34AE08AC-12EC-48C9-8779-300D955260D2}" destId="{96579942-0380-4AA5-A78F-A230E9B88D08}" srcOrd="2" destOrd="0" presId="urn:microsoft.com/office/officeart/2018/2/layout/IconLabelDescriptionList"/>
    <dgm:cxn modelId="{66D9A43C-4FAC-448B-B6B8-F6A5B66276A8}" type="presParOf" srcId="{34AE08AC-12EC-48C9-8779-300D955260D2}" destId="{5083B76D-1578-4713-942B-DD9C9E62DC66}" srcOrd="3" destOrd="0" presId="urn:microsoft.com/office/officeart/2018/2/layout/IconLabelDescriptionList"/>
    <dgm:cxn modelId="{A9E65C5E-BC06-4BA0-AF92-6F97487174FE}" type="presParOf" srcId="{34AE08AC-12EC-48C9-8779-300D955260D2}" destId="{59DD4C6A-10B5-4335-A7A1-82E02A636971}" srcOrd="4" destOrd="0" presId="urn:microsoft.com/office/officeart/2018/2/layout/IconLabelDescriptionList"/>
    <dgm:cxn modelId="{9C81EAB3-EDCA-42A9-8BD7-75518E4ACD0F}" type="presParOf" srcId="{E7C95505-4CD6-48D1-B881-DF8F516B9BFD}" destId="{38311333-9EDA-4421-80D0-BC6D8A894655}" srcOrd="3" destOrd="0" presId="urn:microsoft.com/office/officeart/2018/2/layout/IconLabelDescriptionList"/>
    <dgm:cxn modelId="{B56548EA-96E7-4D4E-ADED-D156A1B53FA9}" type="presParOf" srcId="{E7C95505-4CD6-48D1-B881-DF8F516B9BFD}" destId="{DC2F8E21-5015-4566-93E2-B97F2BBFFA61}" srcOrd="4" destOrd="0" presId="urn:microsoft.com/office/officeart/2018/2/layout/IconLabelDescriptionList"/>
    <dgm:cxn modelId="{412DFDFB-7131-4221-96A7-F84B2875BC03}" type="presParOf" srcId="{DC2F8E21-5015-4566-93E2-B97F2BBFFA61}" destId="{A1CC1DFB-771D-4E18-881F-E3AF9C9C7FF1}" srcOrd="0" destOrd="0" presId="urn:microsoft.com/office/officeart/2018/2/layout/IconLabelDescriptionList"/>
    <dgm:cxn modelId="{6129B66A-4FE4-4536-988E-6645CD613C1A}" type="presParOf" srcId="{DC2F8E21-5015-4566-93E2-B97F2BBFFA61}" destId="{3DCD263B-97E5-4350-A2BE-270057546C7A}" srcOrd="1" destOrd="0" presId="urn:microsoft.com/office/officeart/2018/2/layout/IconLabelDescriptionList"/>
    <dgm:cxn modelId="{4875A0C0-B0C8-4904-9A1E-0473B01A23AC}" type="presParOf" srcId="{DC2F8E21-5015-4566-93E2-B97F2BBFFA61}" destId="{00589DCB-BF57-4FB4-BBC1-9CC63B6A6606}" srcOrd="2" destOrd="0" presId="urn:microsoft.com/office/officeart/2018/2/layout/IconLabelDescriptionList"/>
    <dgm:cxn modelId="{3327FC92-F318-4225-AE7F-9F7DFC7D216D}" type="presParOf" srcId="{DC2F8E21-5015-4566-93E2-B97F2BBFFA61}" destId="{EA6FF961-9C70-4C08-99A5-40C28A7F69E1}" srcOrd="3" destOrd="0" presId="urn:microsoft.com/office/officeart/2018/2/layout/IconLabelDescriptionList"/>
    <dgm:cxn modelId="{E6A202DC-A56F-484B-8C10-4F8118910AAB}" type="presParOf" srcId="{DC2F8E21-5015-4566-93E2-B97F2BBFFA61}" destId="{24E9E7A7-0C9C-4E4C-86A2-283002008B98}"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22D487F-A2EF-4457-9D41-9CC4E79A6467}"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FDAC0B9-DC4D-49B8-B495-A7B335277325}">
      <dgm:prSet/>
      <dgm:spPr/>
      <dgm:t>
        <a:bodyPr/>
        <a:lstStyle/>
        <a:p>
          <a:pPr>
            <a:defRPr b="1"/>
          </a:pPr>
          <a:r>
            <a:rPr lang="en-US"/>
            <a:t>Text, multimedia, Web data</a:t>
          </a:r>
        </a:p>
      </dgm:t>
    </dgm:pt>
    <dgm:pt modelId="{96D3B664-B0F5-4BF7-9FB7-E8C9740DDAB1}" type="parTrans" cxnId="{4ECA15E5-B0D4-4B19-AE31-C5BAB686EB88}">
      <dgm:prSet/>
      <dgm:spPr/>
      <dgm:t>
        <a:bodyPr/>
        <a:lstStyle/>
        <a:p>
          <a:endParaRPr lang="en-US"/>
        </a:p>
      </dgm:t>
    </dgm:pt>
    <dgm:pt modelId="{E579E923-C2D8-4167-B7EC-5E86A004A483}" type="sibTrans" cxnId="{4ECA15E5-B0D4-4B19-AE31-C5BAB686EB88}">
      <dgm:prSet/>
      <dgm:spPr/>
      <dgm:t>
        <a:bodyPr/>
        <a:lstStyle/>
        <a:p>
          <a:endParaRPr lang="en-US"/>
        </a:p>
      </dgm:t>
    </dgm:pt>
    <dgm:pt modelId="{BE9475A1-D510-4CCA-875D-9A91240AC2D1}">
      <dgm:prSet/>
      <dgm:spPr/>
      <dgm:t>
        <a:bodyPr/>
        <a:lstStyle/>
        <a:p>
          <a:r>
            <a:rPr lang="en-US"/>
            <a:t>E.g., news articles, audio/video/image, hypertext</a:t>
          </a:r>
        </a:p>
      </dgm:t>
    </dgm:pt>
    <dgm:pt modelId="{B70800CF-797E-4706-8807-3A3210274EA1}" type="parTrans" cxnId="{E93881D8-B420-431C-948A-DDBFA2BA8337}">
      <dgm:prSet/>
      <dgm:spPr/>
      <dgm:t>
        <a:bodyPr/>
        <a:lstStyle/>
        <a:p>
          <a:endParaRPr lang="en-US"/>
        </a:p>
      </dgm:t>
    </dgm:pt>
    <dgm:pt modelId="{CCD0AC49-B8F3-456D-901E-33F071E9F1D2}" type="sibTrans" cxnId="{E93881D8-B420-431C-948A-DDBFA2BA8337}">
      <dgm:prSet/>
      <dgm:spPr/>
      <dgm:t>
        <a:bodyPr/>
        <a:lstStyle/>
        <a:p>
          <a:endParaRPr lang="en-US"/>
        </a:p>
      </dgm:t>
    </dgm:pt>
    <dgm:pt modelId="{7C205C21-DF5E-4E30-85A1-D3FB2A2B36AA}">
      <dgm:prSet/>
      <dgm:spPr/>
      <dgm:t>
        <a:bodyPr/>
        <a:lstStyle/>
        <a:p>
          <a:pPr>
            <a:defRPr b="1"/>
          </a:pPr>
          <a:r>
            <a:rPr lang="en-US"/>
            <a:t>Graph, network data</a:t>
          </a:r>
        </a:p>
      </dgm:t>
    </dgm:pt>
    <dgm:pt modelId="{241FDD10-83B7-4005-964A-0AC5AD52BB90}" type="parTrans" cxnId="{B1383B6E-A5EC-4966-81B6-8A6F68CF17D8}">
      <dgm:prSet/>
      <dgm:spPr/>
      <dgm:t>
        <a:bodyPr/>
        <a:lstStyle/>
        <a:p>
          <a:endParaRPr lang="en-US"/>
        </a:p>
      </dgm:t>
    </dgm:pt>
    <dgm:pt modelId="{7090396D-BCE0-4B29-9E59-406602896F82}" type="sibTrans" cxnId="{B1383B6E-A5EC-4966-81B6-8A6F68CF17D8}">
      <dgm:prSet/>
      <dgm:spPr/>
      <dgm:t>
        <a:bodyPr/>
        <a:lstStyle/>
        <a:p>
          <a:endParaRPr lang="en-US"/>
        </a:p>
      </dgm:t>
    </dgm:pt>
    <dgm:pt modelId="{93697639-2BA4-416B-BDBE-1EDF8E72BEF8}">
      <dgm:prSet/>
      <dgm:spPr/>
      <dgm:t>
        <a:bodyPr/>
        <a:lstStyle/>
        <a:p>
          <a:r>
            <a:rPr lang="en-US"/>
            <a:t>E.g., social network, power grid, co-authorship</a:t>
          </a:r>
        </a:p>
      </dgm:t>
    </dgm:pt>
    <dgm:pt modelId="{0D220B9B-2913-4FBC-B19C-687838F7D3BF}" type="parTrans" cxnId="{1B8600C8-FF0B-4EF3-B02D-48A080BC9EF2}">
      <dgm:prSet/>
      <dgm:spPr/>
      <dgm:t>
        <a:bodyPr/>
        <a:lstStyle/>
        <a:p>
          <a:endParaRPr lang="en-US"/>
        </a:p>
      </dgm:t>
    </dgm:pt>
    <dgm:pt modelId="{6A8352B4-8C9E-4FEA-B507-F2C4E5E219F3}" type="sibTrans" cxnId="{1B8600C8-FF0B-4EF3-B02D-48A080BC9EF2}">
      <dgm:prSet/>
      <dgm:spPr/>
      <dgm:t>
        <a:bodyPr/>
        <a:lstStyle/>
        <a:p>
          <a:endParaRPr lang="en-US"/>
        </a:p>
      </dgm:t>
    </dgm:pt>
    <dgm:pt modelId="{34F3D48A-A33D-4F3F-A81E-52815DD8C551}">
      <dgm:prSet/>
      <dgm:spPr/>
      <dgm:t>
        <a:bodyPr/>
        <a:lstStyle/>
        <a:p>
          <a:pPr>
            <a:defRPr b="1"/>
          </a:pPr>
          <a:r>
            <a:rPr lang="en-US"/>
            <a:t>Single or mixture of multiple data types</a:t>
          </a:r>
        </a:p>
      </dgm:t>
    </dgm:pt>
    <dgm:pt modelId="{88DFFAB7-5B45-452D-BFD6-1CE0DBCF596F}" type="parTrans" cxnId="{73173F45-AF85-4BF3-A04F-C51ABEA37B25}">
      <dgm:prSet/>
      <dgm:spPr/>
      <dgm:t>
        <a:bodyPr/>
        <a:lstStyle/>
        <a:p>
          <a:endParaRPr lang="en-US"/>
        </a:p>
      </dgm:t>
    </dgm:pt>
    <dgm:pt modelId="{2DF905C5-A890-45B9-82F9-2F5B05FD1484}" type="sibTrans" cxnId="{73173F45-AF85-4BF3-A04F-C51ABEA37B25}">
      <dgm:prSet/>
      <dgm:spPr/>
      <dgm:t>
        <a:bodyPr/>
        <a:lstStyle/>
        <a:p>
          <a:endParaRPr lang="en-US"/>
        </a:p>
      </dgm:t>
    </dgm:pt>
    <dgm:pt modelId="{A66F1952-07E6-4BB5-BF26-EF0296CE3950}" type="pres">
      <dgm:prSet presAssocID="{122D487F-A2EF-4457-9D41-9CC4E79A6467}" presName="root" presStyleCnt="0">
        <dgm:presLayoutVars>
          <dgm:dir/>
          <dgm:resizeHandles val="exact"/>
        </dgm:presLayoutVars>
      </dgm:prSet>
      <dgm:spPr/>
    </dgm:pt>
    <dgm:pt modelId="{FE64DE8E-890A-438A-AC3B-EBF7E852C6AB}" type="pres">
      <dgm:prSet presAssocID="{5FDAC0B9-DC4D-49B8-B495-A7B335277325}" presName="compNode" presStyleCnt="0"/>
      <dgm:spPr/>
    </dgm:pt>
    <dgm:pt modelId="{112A1956-7654-4D9A-9D1A-A20279F121C0}" type="pres">
      <dgm:prSet presAssocID="{5FDAC0B9-DC4D-49B8-B495-A7B33527732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Newspaper"/>
        </a:ext>
      </dgm:extLst>
    </dgm:pt>
    <dgm:pt modelId="{EAED4DDF-A1A3-4EAE-8E28-56533BA26F46}" type="pres">
      <dgm:prSet presAssocID="{5FDAC0B9-DC4D-49B8-B495-A7B335277325}" presName="iconSpace" presStyleCnt="0"/>
      <dgm:spPr/>
    </dgm:pt>
    <dgm:pt modelId="{15D3E3F3-72C1-44BB-B547-5752B70D30E2}" type="pres">
      <dgm:prSet presAssocID="{5FDAC0B9-DC4D-49B8-B495-A7B335277325}" presName="parTx" presStyleLbl="revTx" presStyleIdx="0" presStyleCnt="6">
        <dgm:presLayoutVars>
          <dgm:chMax val="0"/>
          <dgm:chPref val="0"/>
        </dgm:presLayoutVars>
      </dgm:prSet>
      <dgm:spPr/>
    </dgm:pt>
    <dgm:pt modelId="{D414973F-1A4A-45A8-BB56-E7393A49A8CD}" type="pres">
      <dgm:prSet presAssocID="{5FDAC0B9-DC4D-49B8-B495-A7B335277325}" presName="txSpace" presStyleCnt="0"/>
      <dgm:spPr/>
    </dgm:pt>
    <dgm:pt modelId="{CB833182-49BF-4659-81F3-83BD4D19CC3A}" type="pres">
      <dgm:prSet presAssocID="{5FDAC0B9-DC4D-49B8-B495-A7B335277325}" presName="desTx" presStyleLbl="revTx" presStyleIdx="1" presStyleCnt="6">
        <dgm:presLayoutVars/>
      </dgm:prSet>
      <dgm:spPr/>
    </dgm:pt>
    <dgm:pt modelId="{56596FEA-3996-4848-82D3-62FC5A4A0966}" type="pres">
      <dgm:prSet presAssocID="{E579E923-C2D8-4167-B7EC-5E86A004A483}" presName="sibTrans" presStyleCnt="0"/>
      <dgm:spPr/>
    </dgm:pt>
    <dgm:pt modelId="{7F570A89-10E0-4BA9-AD33-B2634ED361FD}" type="pres">
      <dgm:prSet presAssocID="{7C205C21-DF5E-4E30-85A1-D3FB2A2B36AA}" presName="compNode" presStyleCnt="0"/>
      <dgm:spPr/>
    </dgm:pt>
    <dgm:pt modelId="{238DF052-2BDC-4808-9D2C-389E3015816F}" type="pres">
      <dgm:prSet presAssocID="{7C205C21-DF5E-4E30-85A1-D3FB2A2B36A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Network"/>
        </a:ext>
      </dgm:extLst>
    </dgm:pt>
    <dgm:pt modelId="{70F08C9B-B8C3-40CC-B762-D0AB4C955ED2}" type="pres">
      <dgm:prSet presAssocID="{7C205C21-DF5E-4E30-85A1-D3FB2A2B36AA}" presName="iconSpace" presStyleCnt="0"/>
      <dgm:spPr/>
    </dgm:pt>
    <dgm:pt modelId="{82F0586F-9259-483D-B6D6-D452BC2FFA9B}" type="pres">
      <dgm:prSet presAssocID="{7C205C21-DF5E-4E30-85A1-D3FB2A2B36AA}" presName="parTx" presStyleLbl="revTx" presStyleIdx="2" presStyleCnt="6">
        <dgm:presLayoutVars>
          <dgm:chMax val="0"/>
          <dgm:chPref val="0"/>
        </dgm:presLayoutVars>
      </dgm:prSet>
      <dgm:spPr/>
    </dgm:pt>
    <dgm:pt modelId="{8063FF42-F9A0-419B-A598-41D1E8109BE4}" type="pres">
      <dgm:prSet presAssocID="{7C205C21-DF5E-4E30-85A1-D3FB2A2B36AA}" presName="txSpace" presStyleCnt="0"/>
      <dgm:spPr/>
    </dgm:pt>
    <dgm:pt modelId="{F2A1D494-DE93-455E-AF35-0AA8B7AC8AEB}" type="pres">
      <dgm:prSet presAssocID="{7C205C21-DF5E-4E30-85A1-D3FB2A2B36AA}" presName="desTx" presStyleLbl="revTx" presStyleIdx="3" presStyleCnt="6">
        <dgm:presLayoutVars/>
      </dgm:prSet>
      <dgm:spPr/>
    </dgm:pt>
    <dgm:pt modelId="{855F1779-474A-4DB3-8E0D-CCD9C6E5A2BD}" type="pres">
      <dgm:prSet presAssocID="{7090396D-BCE0-4B29-9E59-406602896F82}" presName="sibTrans" presStyleCnt="0"/>
      <dgm:spPr/>
    </dgm:pt>
    <dgm:pt modelId="{2757836C-E48B-4A0E-B65E-3BFC88163D7B}" type="pres">
      <dgm:prSet presAssocID="{34F3D48A-A33D-4F3F-A81E-52815DD8C551}" presName="compNode" presStyleCnt="0"/>
      <dgm:spPr/>
    </dgm:pt>
    <dgm:pt modelId="{17D540C5-BD73-473D-B8A5-6D6532A53070}" type="pres">
      <dgm:prSet presAssocID="{34F3D48A-A33D-4F3F-A81E-52815DD8C55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tabase"/>
        </a:ext>
      </dgm:extLst>
    </dgm:pt>
    <dgm:pt modelId="{3A7DFA43-94A3-44EB-B9FB-4DF6260F650C}" type="pres">
      <dgm:prSet presAssocID="{34F3D48A-A33D-4F3F-A81E-52815DD8C551}" presName="iconSpace" presStyleCnt="0"/>
      <dgm:spPr/>
    </dgm:pt>
    <dgm:pt modelId="{C423114B-301A-4D00-A5E0-1DFDE437B7CF}" type="pres">
      <dgm:prSet presAssocID="{34F3D48A-A33D-4F3F-A81E-52815DD8C551}" presName="parTx" presStyleLbl="revTx" presStyleIdx="4" presStyleCnt="6">
        <dgm:presLayoutVars>
          <dgm:chMax val="0"/>
          <dgm:chPref val="0"/>
        </dgm:presLayoutVars>
      </dgm:prSet>
      <dgm:spPr/>
    </dgm:pt>
    <dgm:pt modelId="{01B679D0-8FCF-4ED9-824E-68730D8FED0C}" type="pres">
      <dgm:prSet presAssocID="{34F3D48A-A33D-4F3F-A81E-52815DD8C551}" presName="txSpace" presStyleCnt="0"/>
      <dgm:spPr/>
    </dgm:pt>
    <dgm:pt modelId="{18FFF429-5750-4177-B14B-2F0ADDB8438E}" type="pres">
      <dgm:prSet presAssocID="{34F3D48A-A33D-4F3F-A81E-52815DD8C551}" presName="desTx" presStyleLbl="revTx" presStyleIdx="5" presStyleCnt="6">
        <dgm:presLayoutVars/>
      </dgm:prSet>
      <dgm:spPr/>
    </dgm:pt>
  </dgm:ptLst>
  <dgm:cxnLst>
    <dgm:cxn modelId="{D2F6FE2B-8257-4CC6-957A-98CD7CCBC8FC}" type="presOf" srcId="{BE9475A1-D510-4CCA-875D-9A91240AC2D1}" destId="{CB833182-49BF-4659-81F3-83BD4D19CC3A}" srcOrd="0" destOrd="0" presId="urn:microsoft.com/office/officeart/2018/5/layout/CenteredIconLabelDescriptionList"/>
    <dgm:cxn modelId="{73173F45-AF85-4BF3-A04F-C51ABEA37B25}" srcId="{122D487F-A2EF-4457-9D41-9CC4E79A6467}" destId="{34F3D48A-A33D-4F3F-A81E-52815DD8C551}" srcOrd="2" destOrd="0" parTransId="{88DFFAB7-5B45-452D-BFD6-1CE0DBCF596F}" sibTransId="{2DF905C5-A890-45B9-82F9-2F5B05FD1484}"/>
    <dgm:cxn modelId="{2FB3B349-AFAC-458D-B26C-F0877234833B}" type="presOf" srcId="{93697639-2BA4-416B-BDBE-1EDF8E72BEF8}" destId="{F2A1D494-DE93-455E-AF35-0AA8B7AC8AEB}" srcOrd="0" destOrd="0" presId="urn:microsoft.com/office/officeart/2018/5/layout/CenteredIconLabelDescriptionList"/>
    <dgm:cxn modelId="{95B9875F-E226-4331-9C0B-0BB4A5C2D19A}" type="presOf" srcId="{5FDAC0B9-DC4D-49B8-B495-A7B335277325}" destId="{15D3E3F3-72C1-44BB-B547-5752B70D30E2}" srcOrd="0" destOrd="0" presId="urn:microsoft.com/office/officeart/2018/5/layout/CenteredIconLabelDescriptionList"/>
    <dgm:cxn modelId="{B1383B6E-A5EC-4966-81B6-8A6F68CF17D8}" srcId="{122D487F-A2EF-4457-9D41-9CC4E79A6467}" destId="{7C205C21-DF5E-4E30-85A1-D3FB2A2B36AA}" srcOrd="1" destOrd="0" parTransId="{241FDD10-83B7-4005-964A-0AC5AD52BB90}" sibTransId="{7090396D-BCE0-4B29-9E59-406602896F82}"/>
    <dgm:cxn modelId="{27DBDF98-19DC-4873-B120-B77E7CFBC8B4}" type="presOf" srcId="{122D487F-A2EF-4457-9D41-9CC4E79A6467}" destId="{A66F1952-07E6-4BB5-BF26-EF0296CE3950}" srcOrd="0" destOrd="0" presId="urn:microsoft.com/office/officeart/2018/5/layout/CenteredIconLabelDescriptionList"/>
    <dgm:cxn modelId="{B27BE3C1-F866-4C18-9211-EB35DECF1DC4}" type="presOf" srcId="{34F3D48A-A33D-4F3F-A81E-52815DD8C551}" destId="{C423114B-301A-4D00-A5E0-1DFDE437B7CF}" srcOrd="0" destOrd="0" presId="urn:microsoft.com/office/officeart/2018/5/layout/CenteredIconLabelDescriptionList"/>
    <dgm:cxn modelId="{1B8600C8-FF0B-4EF3-B02D-48A080BC9EF2}" srcId="{7C205C21-DF5E-4E30-85A1-D3FB2A2B36AA}" destId="{93697639-2BA4-416B-BDBE-1EDF8E72BEF8}" srcOrd="0" destOrd="0" parTransId="{0D220B9B-2913-4FBC-B19C-687838F7D3BF}" sibTransId="{6A8352B4-8C9E-4FEA-B507-F2C4E5E219F3}"/>
    <dgm:cxn modelId="{E93881D8-B420-431C-948A-DDBFA2BA8337}" srcId="{5FDAC0B9-DC4D-49B8-B495-A7B335277325}" destId="{BE9475A1-D510-4CCA-875D-9A91240AC2D1}" srcOrd="0" destOrd="0" parTransId="{B70800CF-797E-4706-8807-3A3210274EA1}" sibTransId="{CCD0AC49-B8F3-456D-901E-33F071E9F1D2}"/>
    <dgm:cxn modelId="{4ECA15E5-B0D4-4B19-AE31-C5BAB686EB88}" srcId="{122D487F-A2EF-4457-9D41-9CC4E79A6467}" destId="{5FDAC0B9-DC4D-49B8-B495-A7B335277325}" srcOrd="0" destOrd="0" parTransId="{96D3B664-B0F5-4BF7-9FB7-E8C9740DDAB1}" sibTransId="{E579E923-C2D8-4167-B7EC-5E86A004A483}"/>
    <dgm:cxn modelId="{3F7B48E9-5933-4E6E-B3ED-0BE48AE582F7}" type="presOf" srcId="{7C205C21-DF5E-4E30-85A1-D3FB2A2B36AA}" destId="{82F0586F-9259-483D-B6D6-D452BC2FFA9B}" srcOrd="0" destOrd="0" presId="urn:microsoft.com/office/officeart/2018/5/layout/CenteredIconLabelDescriptionList"/>
    <dgm:cxn modelId="{DD03FB3A-A728-45F8-8F3D-A976F3286600}" type="presParOf" srcId="{A66F1952-07E6-4BB5-BF26-EF0296CE3950}" destId="{FE64DE8E-890A-438A-AC3B-EBF7E852C6AB}" srcOrd="0" destOrd="0" presId="urn:microsoft.com/office/officeart/2018/5/layout/CenteredIconLabelDescriptionList"/>
    <dgm:cxn modelId="{A6293F7A-E9F2-41E8-BDEF-CE0D7D851F63}" type="presParOf" srcId="{FE64DE8E-890A-438A-AC3B-EBF7E852C6AB}" destId="{112A1956-7654-4D9A-9D1A-A20279F121C0}" srcOrd="0" destOrd="0" presId="urn:microsoft.com/office/officeart/2018/5/layout/CenteredIconLabelDescriptionList"/>
    <dgm:cxn modelId="{9313B257-6A35-4371-B305-B26B11A231A7}" type="presParOf" srcId="{FE64DE8E-890A-438A-AC3B-EBF7E852C6AB}" destId="{EAED4DDF-A1A3-4EAE-8E28-56533BA26F46}" srcOrd="1" destOrd="0" presId="urn:microsoft.com/office/officeart/2018/5/layout/CenteredIconLabelDescriptionList"/>
    <dgm:cxn modelId="{A0A7263E-885D-490D-8764-74ED4654EA4E}" type="presParOf" srcId="{FE64DE8E-890A-438A-AC3B-EBF7E852C6AB}" destId="{15D3E3F3-72C1-44BB-B547-5752B70D30E2}" srcOrd="2" destOrd="0" presId="urn:microsoft.com/office/officeart/2018/5/layout/CenteredIconLabelDescriptionList"/>
    <dgm:cxn modelId="{4CBA4429-2A42-4F0D-9C08-165AD7143F65}" type="presParOf" srcId="{FE64DE8E-890A-438A-AC3B-EBF7E852C6AB}" destId="{D414973F-1A4A-45A8-BB56-E7393A49A8CD}" srcOrd="3" destOrd="0" presId="urn:microsoft.com/office/officeart/2018/5/layout/CenteredIconLabelDescriptionList"/>
    <dgm:cxn modelId="{8D7F64AC-24E7-4DE8-AB12-903001E493ED}" type="presParOf" srcId="{FE64DE8E-890A-438A-AC3B-EBF7E852C6AB}" destId="{CB833182-49BF-4659-81F3-83BD4D19CC3A}" srcOrd="4" destOrd="0" presId="urn:microsoft.com/office/officeart/2018/5/layout/CenteredIconLabelDescriptionList"/>
    <dgm:cxn modelId="{2B0C1780-5442-4D4F-BA0F-1C2D73C128FC}" type="presParOf" srcId="{A66F1952-07E6-4BB5-BF26-EF0296CE3950}" destId="{56596FEA-3996-4848-82D3-62FC5A4A0966}" srcOrd="1" destOrd="0" presId="urn:microsoft.com/office/officeart/2018/5/layout/CenteredIconLabelDescriptionList"/>
    <dgm:cxn modelId="{31407F55-CF2A-45D8-ABFC-5F0EAF2594CC}" type="presParOf" srcId="{A66F1952-07E6-4BB5-BF26-EF0296CE3950}" destId="{7F570A89-10E0-4BA9-AD33-B2634ED361FD}" srcOrd="2" destOrd="0" presId="urn:microsoft.com/office/officeart/2018/5/layout/CenteredIconLabelDescriptionList"/>
    <dgm:cxn modelId="{0C09006D-2D6D-46CB-A1C7-9E153359C3B2}" type="presParOf" srcId="{7F570A89-10E0-4BA9-AD33-B2634ED361FD}" destId="{238DF052-2BDC-4808-9D2C-389E3015816F}" srcOrd="0" destOrd="0" presId="urn:microsoft.com/office/officeart/2018/5/layout/CenteredIconLabelDescriptionList"/>
    <dgm:cxn modelId="{3B3F76B0-6607-4166-97F8-089D933EBE31}" type="presParOf" srcId="{7F570A89-10E0-4BA9-AD33-B2634ED361FD}" destId="{70F08C9B-B8C3-40CC-B762-D0AB4C955ED2}" srcOrd="1" destOrd="0" presId="urn:microsoft.com/office/officeart/2018/5/layout/CenteredIconLabelDescriptionList"/>
    <dgm:cxn modelId="{B5582685-50D0-4752-B269-87632211F9A9}" type="presParOf" srcId="{7F570A89-10E0-4BA9-AD33-B2634ED361FD}" destId="{82F0586F-9259-483D-B6D6-D452BC2FFA9B}" srcOrd="2" destOrd="0" presId="urn:microsoft.com/office/officeart/2018/5/layout/CenteredIconLabelDescriptionList"/>
    <dgm:cxn modelId="{078D7502-2D62-4093-8302-24660C236A46}" type="presParOf" srcId="{7F570A89-10E0-4BA9-AD33-B2634ED361FD}" destId="{8063FF42-F9A0-419B-A598-41D1E8109BE4}" srcOrd="3" destOrd="0" presId="urn:microsoft.com/office/officeart/2018/5/layout/CenteredIconLabelDescriptionList"/>
    <dgm:cxn modelId="{5DB611BE-5AA8-4AF0-8B07-3A348799AE28}" type="presParOf" srcId="{7F570A89-10E0-4BA9-AD33-B2634ED361FD}" destId="{F2A1D494-DE93-455E-AF35-0AA8B7AC8AEB}" srcOrd="4" destOrd="0" presId="urn:microsoft.com/office/officeart/2018/5/layout/CenteredIconLabelDescriptionList"/>
    <dgm:cxn modelId="{CE46F450-EC67-42A5-9CBC-140B8EBDF39E}" type="presParOf" srcId="{A66F1952-07E6-4BB5-BF26-EF0296CE3950}" destId="{855F1779-474A-4DB3-8E0D-CCD9C6E5A2BD}" srcOrd="3" destOrd="0" presId="urn:microsoft.com/office/officeart/2018/5/layout/CenteredIconLabelDescriptionList"/>
    <dgm:cxn modelId="{BB25707B-E6D7-4CA1-B458-4A6F0DA01A45}" type="presParOf" srcId="{A66F1952-07E6-4BB5-BF26-EF0296CE3950}" destId="{2757836C-E48B-4A0E-B65E-3BFC88163D7B}" srcOrd="4" destOrd="0" presId="urn:microsoft.com/office/officeart/2018/5/layout/CenteredIconLabelDescriptionList"/>
    <dgm:cxn modelId="{EBFAF046-A60E-4A98-B7CE-AB100B95D5B6}" type="presParOf" srcId="{2757836C-E48B-4A0E-B65E-3BFC88163D7B}" destId="{17D540C5-BD73-473D-B8A5-6D6532A53070}" srcOrd="0" destOrd="0" presId="urn:microsoft.com/office/officeart/2018/5/layout/CenteredIconLabelDescriptionList"/>
    <dgm:cxn modelId="{91188D10-80D7-42AE-9F6B-C4D141DEA6BA}" type="presParOf" srcId="{2757836C-E48B-4A0E-B65E-3BFC88163D7B}" destId="{3A7DFA43-94A3-44EB-B9FB-4DF6260F650C}" srcOrd="1" destOrd="0" presId="urn:microsoft.com/office/officeart/2018/5/layout/CenteredIconLabelDescriptionList"/>
    <dgm:cxn modelId="{DF3DF4BF-73D1-448B-9248-F65CF4B5A854}" type="presParOf" srcId="{2757836C-E48B-4A0E-B65E-3BFC88163D7B}" destId="{C423114B-301A-4D00-A5E0-1DFDE437B7CF}" srcOrd="2" destOrd="0" presId="urn:microsoft.com/office/officeart/2018/5/layout/CenteredIconLabelDescriptionList"/>
    <dgm:cxn modelId="{3B287780-3918-49D1-BE26-0DEA17F7CC7B}" type="presParOf" srcId="{2757836C-E48B-4A0E-B65E-3BFC88163D7B}" destId="{01B679D0-8FCF-4ED9-824E-68730D8FED0C}" srcOrd="3" destOrd="0" presId="urn:microsoft.com/office/officeart/2018/5/layout/CenteredIconLabelDescriptionList"/>
    <dgm:cxn modelId="{5223D043-C066-4C5C-86D7-AF7D3FF48411}" type="presParOf" srcId="{2757836C-E48B-4A0E-B65E-3BFC88163D7B}" destId="{18FFF429-5750-4177-B14B-2F0ADDB8438E}"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7CA94EC-CC04-4C83-AB08-2002881298A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40399BC-4D7D-440E-AC1D-362CFFAAE8C4}">
      <dgm:prSet/>
      <dgm:spPr/>
      <dgm:t>
        <a:bodyPr/>
        <a:lstStyle/>
        <a:p>
          <a:pPr>
            <a:lnSpc>
              <a:spcPct val="100000"/>
            </a:lnSpc>
          </a:pPr>
          <a:r>
            <a:rPr lang="en-GB" b="0" i="0"/>
            <a:t>Textual data is widely used nowadays, and also actually big part of many data mining tasks. </a:t>
          </a:r>
          <a:endParaRPr lang="en-US"/>
        </a:p>
      </dgm:t>
    </dgm:pt>
    <dgm:pt modelId="{C7A4FFAA-F0E1-4DDA-9F9E-49368ACEBF23}" type="parTrans" cxnId="{EBA313A8-86A9-4942-A2B6-D09753698D4C}">
      <dgm:prSet/>
      <dgm:spPr/>
      <dgm:t>
        <a:bodyPr/>
        <a:lstStyle/>
        <a:p>
          <a:endParaRPr lang="en-US"/>
        </a:p>
      </dgm:t>
    </dgm:pt>
    <dgm:pt modelId="{FC5041AA-331D-4FF3-957D-372704ADC071}" type="sibTrans" cxnId="{EBA313A8-86A9-4942-A2B6-D09753698D4C}">
      <dgm:prSet/>
      <dgm:spPr/>
      <dgm:t>
        <a:bodyPr/>
        <a:lstStyle/>
        <a:p>
          <a:endParaRPr lang="en-US"/>
        </a:p>
      </dgm:t>
    </dgm:pt>
    <dgm:pt modelId="{77A40330-7C7C-4DAD-AF7B-6F48A9AE1E54}">
      <dgm:prSet/>
      <dgm:spPr/>
      <dgm:t>
        <a:bodyPr/>
        <a:lstStyle/>
        <a:p>
          <a:pPr>
            <a:lnSpc>
              <a:spcPct val="100000"/>
            </a:lnSpc>
          </a:pPr>
          <a:r>
            <a:rPr lang="en-GB" b="1" i="0"/>
            <a:t>Think about news articles, think about customer reviews, so those could actually be very useful in many scenarios. </a:t>
          </a:r>
        </a:p>
      </dgm:t>
    </dgm:pt>
    <dgm:pt modelId="{AFE5E986-614E-4FB0-8DAE-04161EF2E9C8}" type="parTrans" cxnId="{2161193C-9944-426D-92FE-984913DBAEF0}">
      <dgm:prSet/>
      <dgm:spPr/>
      <dgm:t>
        <a:bodyPr/>
        <a:lstStyle/>
        <a:p>
          <a:endParaRPr lang="en-US"/>
        </a:p>
      </dgm:t>
    </dgm:pt>
    <dgm:pt modelId="{5B8F5B05-88C9-4370-A185-8D3944768EA1}" type="sibTrans" cxnId="{2161193C-9944-426D-92FE-984913DBAEF0}">
      <dgm:prSet/>
      <dgm:spPr/>
      <dgm:t>
        <a:bodyPr/>
        <a:lstStyle/>
        <a:p>
          <a:endParaRPr lang="en-US"/>
        </a:p>
      </dgm:t>
    </dgm:pt>
    <dgm:pt modelId="{2B40AB55-D286-194E-88C4-B5BF52F10BBA}">
      <dgm:prSet/>
      <dgm:spPr/>
      <dgm:t>
        <a:bodyPr/>
        <a:lstStyle/>
        <a:p>
          <a:pPr>
            <a:lnSpc>
              <a:spcPct val="100000"/>
            </a:lnSpc>
          </a:pPr>
          <a:r>
            <a:rPr lang="en-GB" b="1" i="0"/>
            <a:t>Also think about the multimedia data  where you could have audio, video, images, </a:t>
          </a:r>
          <a:endParaRPr lang="en-GB"/>
        </a:p>
      </dgm:t>
    </dgm:pt>
    <dgm:pt modelId="{A4BD1B3C-E66E-2844-911D-6A04B4687D8D}" type="parTrans" cxnId="{541D9C2C-A671-5040-B978-075D968EA4DE}">
      <dgm:prSet/>
      <dgm:spPr/>
      <dgm:t>
        <a:bodyPr/>
        <a:lstStyle/>
        <a:p>
          <a:endParaRPr lang="en-GB"/>
        </a:p>
      </dgm:t>
    </dgm:pt>
    <dgm:pt modelId="{9D5C7272-CE7A-7F4C-BEAC-E123B434B39A}" type="sibTrans" cxnId="{541D9C2C-A671-5040-B978-075D968EA4DE}">
      <dgm:prSet/>
      <dgm:spPr/>
      <dgm:t>
        <a:bodyPr/>
        <a:lstStyle/>
        <a:p>
          <a:endParaRPr lang="en-GB"/>
        </a:p>
      </dgm:t>
    </dgm:pt>
    <dgm:pt modelId="{A2CF9569-73DB-B348-B9A3-3818748250CB}">
      <dgm:prSet/>
      <dgm:spPr/>
      <dgm:t>
        <a:bodyPr/>
        <a:lstStyle/>
        <a:p>
          <a:pPr>
            <a:lnSpc>
              <a:spcPct val="100000"/>
            </a:lnSpc>
          </a:pPr>
          <a:r>
            <a:rPr lang="en-GB" b="1" i="0"/>
            <a:t>how you can extract information</a:t>
          </a:r>
          <a:endParaRPr lang="en-GB" b="1" i="0" dirty="0"/>
        </a:p>
      </dgm:t>
    </dgm:pt>
    <dgm:pt modelId="{A02CB2F2-A3C0-8D4A-9FAB-BD5E8D7E6D52}" type="parTrans" cxnId="{EC6ADEA8-ECD2-6144-B0CD-9A725F51E7F8}">
      <dgm:prSet/>
      <dgm:spPr/>
      <dgm:t>
        <a:bodyPr/>
        <a:lstStyle/>
        <a:p>
          <a:endParaRPr lang="en-GB"/>
        </a:p>
      </dgm:t>
    </dgm:pt>
    <dgm:pt modelId="{D67C6FC8-4C2E-F847-85B2-58A3007CBF47}" type="sibTrans" cxnId="{EC6ADEA8-ECD2-6144-B0CD-9A725F51E7F8}">
      <dgm:prSet/>
      <dgm:spPr/>
      <dgm:t>
        <a:bodyPr/>
        <a:lstStyle/>
        <a:p>
          <a:endParaRPr lang="en-GB"/>
        </a:p>
      </dgm:t>
    </dgm:pt>
    <dgm:pt modelId="{1361F1D6-4F3F-4140-A4E0-DE1683AF2CF4}">
      <dgm:prSet/>
      <dgm:spPr/>
      <dgm:t>
        <a:bodyPr/>
        <a:lstStyle/>
        <a:p>
          <a:pPr>
            <a:lnSpc>
              <a:spcPct val="100000"/>
            </a:lnSpc>
          </a:pPr>
          <a:r>
            <a:rPr lang="en-GB" b="1" i="0"/>
            <a:t>learn useful patterns where I found those margin media into our data</a:t>
          </a:r>
          <a:endParaRPr lang="en-US" b="1" dirty="0"/>
        </a:p>
      </dgm:t>
    </dgm:pt>
    <dgm:pt modelId="{BA426BD2-74CC-6A4C-BD94-CA08F7FEA8FA}" type="parTrans" cxnId="{2CC7A934-5B51-FE40-950B-1A953357B42D}">
      <dgm:prSet/>
      <dgm:spPr/>
      <dgm:t>
        <a:bodyPr/>
        <a:lstStyle/>
        <a:p>
          <a:endParaRPr lang="en-GB"/>
        </a:p>
      </dgm:t>
    </dgm:pt>
    <dgm:pt modelId="{F3EA4D40-D24E-A941-8E60-60FA8D7A6FCF}" type="sibTrans" cxnId="{2CC7A934-5B51-FE40-950B-1A953357B42D}">
      <dgm:prSet/>
      <dgm:spPr/>
      <dgm:t>
        <a:bodyPr/>
        <a:lstStyle/>
        <a:p>
          <a:endParaRPr lang="en-GB"/>
        </a:p>
      </dgm:t>
    </dgm:pt>
    <dgm:pt modelId="{A5729F63-40A3-4A28-B06F-B9E69B8EF172}" type="pres">
      <dgm:prSet presAssocID="{07CA94EC-CC04-4C83-AB08-2002881298A8}" presName="root" presStyleCnt="0">
        <dgm:presLayoutVars>
          <dgm:dir/>
          <dgm:resizeHandles val="exact"/>
        </dgm:presLayoutVars>
      </dgm:prSet>
      <dgm:spPr/>
    </dgm:pt>
    <dgm:pt modelId="{3F05D54E-C386-4D26-B079-58D26203E791}" type="pres">
      <dgm:prSet presAssocID="{C40399BC-4D7D-440E-AC1D-362CFFAAE8C4}" presName="compNode" presStyleCnt="0"/>
      <dgm:spPr/>
    </dgm:pt>
    <dgm:pt modelId="{576602E5-8A25-48AF-BFB4-6549BAA286A5}" type="pres">
      <dgm:prSet presAssocID="{C40399BC-4D7D-440E-AC1D-362CFFAAE8C4}" presName="bgRect" presStyleLbl="bgShp" presStyleIdx="0" presStyleCnt="3"/>
      <dgm:spPr/>
    </dgm:pt>
    <dgm:pt modelId="{E0CF8261-22DF-4BD3-A45C-C2D657AAE095}" type="pres">
      <dgm:prSet presAssocID="{C40399BC-4D7D-440E-AC1D-362CFFAAE8C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ining Tools"/>
        </a:ext>
      </dgm:extLst>
    </dgm:pt>
    <dgm:pt modelId="{E4ABE10A-E807-4FE8-BADB-6C3B2E859398}" type="pres">
      <dgm:prSet presAssocID="{C40399BC-4D7D-440E-AC1D-362CFFAAE8C4}" presName="spaceRect" presStyleCnt="0"/>
      <dgm:spPr/>
    </dgm:pt>
    <dgm:pt modelId="{A95C8154-D908-4AA9-8C3B-CFA03DA955F8}" type="pres">
      <dgm:prSet presAssocID="{C40399BC-4D7D-440E-AC1D-362CFFAAE8C4}" presName="parTx" presStyleLbl="revTx" presStyleIdx="0" presStyleCnt="4">
        <dgm:presLayoutVars>
          <dgm:chMax val="0"/>
          <dgm:chPref val="0"/>
        </dgm:presLayoutVars>
      </dgm:prSet>
      <dgm:spPr/>
    </dgm:pt>
    <dgm:pt modelId="{04DD4B36-1136-4C4A-AF56-E7DBE75DD9B9}" type="pres">
      <dgm:prSet presAssocID="{FC5041AA-331D-4FF3-957D-372704ADC071}" presName="sibTrans" presStyleCnt="0"/>
      <dgm:spPr/>
    </dgm:pt>
    <dgm:pt modelId="{9BCE872C-BC33-423D-ACA3-2687F08533D6}" type="pres">
      <dgm:prSet presAssocID="{77A40330-7C7C-4DAD-AF7B-6F48A9AE1E54}" presName="compNode" presStyleCnt="0"/>
      <dgm:spPr/>
    </dgm:pt>
    <dgm:pt modelId="{80C7EF54-35DB-475F-B02B-C11D6528066A}" type="pres">
      <dgm:prSet presAssocID="{77A40330-7C7C-4DAD-AF7B-6F48A9AE1E54}" presName="bgRect" presStyleLbl="bgShp" presStyleIdx="1" presStyleCnt="3"/>
      <dgm:spPr/>
    </dgm:pt>
    <dgm:pt modelId="{9298F2F4-0482-4539-9823-1764A7829382}" type="pres">
      <dgm:prSet presAssocID="{77A40330-7C7C-4DAD-AF7B-6F48A9AE1E5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Newspaper"/>
        </a:ext>
      </dgm:extLst>
    </dgm:pt>
    <dgm:pt modelId="{CA5FF820-F9A8-4614-8858-0ED08F3CD922}" type="pres">
      <dgm:prSet presAssocID="{77A40330-7C7C-4DAD-AF7B-6F48A9AE1E54}" presName="spaceRect" presStyleCnt="0"/>
      <dgm:spPr/>
    </dgm:pt>
    <dgm:pt modelId="{364E5E61-AFBE-4BC4-A54F-13FC1D7B1D51}" type="pres">
      <dgm:prSet presAssocID="{77A40330-7C7C-4DAD-AF7B-6F48A9AE1E54}" presName="parTx" presStyleLbl="revTx" presStyleIdx="1" presStyleCnt="4">
        <dgm:presLayoutVars>
          <dgm:chMax val="0"/>
          <dgm:chPref val="0"/>
        </dgm:presLayoutVars>
      </dgm:prSet>
      <dgm:spPr/>
    </dgm:pt>
    <dgm:pt modelId="{973403E2-47FE-4EEC-A1DA-EFD5B7507C79}" type="pres">
      <dgm:prSet presAssocID="{5B8F5B05-88C9-4370-A185-8D3944768EA1}" presName="sibTrans" presStyleCnt="0"/>
      <dgm:spPr/>
    </dgm:pt>
    <dgm:pt modelId="{92C9A793-C73E-45B2-ABA6-0CEEEDD02A5A}" type="pres">
      <dgm:prSet presAssocID="{2B40AB55-D286-194E-88C4-B5BF52F10BBA}" presName="compNode" presStyleCnt="0"/>
      <dgm:spPr/>
    </dgm:pt>
    <dgm:pt modelId="{FEB55DA9-AAF4-43B3-8589-5F3CA8D3027B}" type="pres">
      <dgm:prSet presAssocID="{2B40AB55-D286-194E-88C4-B5BF52F10BBA}" presName="bgRect" presStyleLbl="bgShp" presStyleIdx="2" presStyleCnt="3"/>
      <dgm:spPr/>
    </dgm:pt>
    <dgm:pt modelId="{2372CCCC-5F7A-4F9D-8763-6D12E449E2CA}" type="pres">
      <dgm:prSet presAssocID="{2B40AB55-D286-194E-88C4-B5BF52F10BB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Image"/>
        </a:ext>
      </dgm:extLst>
    </dgm:pt>
    <dgm:pt modelId="{C0DCAF0D-819D-49A6-8BA8-EE5C5AF131D9}" type="pres">
      <dgm:prSet presAssocID="{2B40AB55-D286-194E-88C4-B5BF52F10BBA}" presName="spaceRect" presStyleCnt="0"/>
      <dgm:spPr/>
    </dgm:pt>
    <dgm:pt modelId="{CB3F1F85-199B-4D33-8B5C-0591FBB9F3C0}" type="pres">
      <dgm:prSet presAssocID="{2B40AB55-D286-194E-88C4-B5BF52F10BBA}" presName="parTx" presStyleLbl="revTx" presStyleIdx="2" presStyleCnt="4">
        <dgm:presLayoutVars>
          <dgm:chMax val="0"/>
          <dgm:chPref val="0"/>
        </dgm:presLayoutVars>
      </dgm:prSet>
      <dgm:spPr/>
    </dgm:pt>
    <dgm:pt modelId="{40F3739D-1328-44D1-A395-97E0539B3A0A}" type="pres">
      <dgm:prSet presAssocID="{2B40AB55-D286-194E-88C4-B5BF52F10BBA}" presName="desTx" presStyleLbl="revTx" presStyleIdx="3" presStyleCnt="4">
        <dgm:presLayoutVars/>
      </dgm:prSet>
      <dgm:spPr/>
    </dgm:pt>
  </dgm:ptLst>
  <dgm:cxnLst>
    <dgm:cxn modelId="{73129E09-6069-9E40-A8C7-8C42118C0B5D}" type="presOf" srcId="{2B40AB55-D286-194E-88C4-B5BF52F10BBA}" destId="{CB3F1F85-199B-4D33-8B5C-0591FBB9F3C0}" srcOrd="0" destOrd="0" presId="urn:microsoft.com/office/officeart/2018/2/layout/IconVerticalSolidList"/>
    <dgm:cxn modelId="{3F386C0B-AA0C-6B48-BD6D-9FCDBCA8C15E}" type="presOf" srcId="{77A40330-7C7C-4DAD-AF7B-6F48A9AE1E54}" destId="{364E5E61-AFBE-4BC4-A54F-13FC1D7B1D51}" srcOrd="0" destOrd="0" presId="urn:microsoft.com/office/officeart/2018/2/layout/IconVerticalSolidList"/>
    <dgm:cxn modelId="{D5F21929-57EE-7642-A094-C83817D6C82A}" type="presOf" srcId="{A2CF9569-73DB-B348-B9A3-3818748250CB}" destId="{40F3739D-1328-44D1-A395-97E0539B3A0A}" srcOrd="0" destOrd="0" presId="urn:microsoft.com/office/officeart/2018/2/layout/IconVerticalSolidList"/>
    <dgm:cxn modelId="{541D9C2C-A671-5040-B978-075D968EA4DE}" srcId="{07CA94EC-CC04-4C83-AB08-2002881298A8}" destId="{2B40AB55-D286-194E-88C4-B5BF52F10BBA}" srcOrd="2" destOrd="0" parTransId="{A4BD1B3C-E66E-2844-911D-6A04B4687D8D}" sibTransId="{9D5C7272-CE7A-7F4C-BEAC-E123B434B39A}"/>
    <dgm:cxn modelId="{2CC7A934-5B51-FE40-950B-1A953357B42D}" srcId="{2B40AB55-D286-194E-88C4-B5BF52F10BBA}" destId="{1361F1D6-4F3F-4140-A4E0-DE1683AF2CF4}" srcOrd="1" destOrd="0" parTransId="{BA426BD2-74CC-6A4C-BD94-CA08F7FEA8FA}" sibTransId="{F3EA4D40-D24E-A941-8E60-60FA8D7A6FCF}"/>
    <dgm:cxn modelId="{2161193C-9944-426D-92FE-984913DBAEF0}" srcId="{07CA94EC-CC04-4C83-AB08-2002881298A8}" destId="{77A40330-7C7C-4DAD-AF7B-6F48A9AE1E54}" srcOrd="1" destOrd="0" parTransId="{AFE5E986-614E-4FB0-8DAE-04161EF2E9C8}" sibTransId="{5B8F5B05-88C9-4370-A185-8D3944768EA1}"/>
    <dgm:cxn modelId="{07A8AD75-C13D-3C41-8D06-3A4E11C5EA26}" type="presOf" srcId="{07CA94EC-CC04-4C83-AB08-2002881298A8}" destId="{A5729F63-40A3-4A28-B06F-B9E69B8EF172}" srcOrd="0" destOrd="0" presId="urn:microsoft.com/office/officeart/2018/2/layout/IconVerticalSolidList"/>
    <dgm:cxn modelId="{EBA313A8-86A9-4942-A2B6-D09753698D4C}" srcId="{07CA94EC-CC04-4C83-AB08-2002881298A8}" destId="{C40399BC-4D7D-440E-AC1D-362CFFAAE8C4}" srcOrd="0" destOrd="0" parTransId="{C7A4FFAA-F0E1-4DDA-9F9E-49368ACEBF23}" sibTransId="{FC5041AA-331D-4FF3-957D-372704ADC071}"/>
    <dgm:cxn modelId="{EC6ADEA8-ECD2-6144-B0CD-9A725F51E7F8}" srcId="{2B40AB55-D286-194E-88C4-B5BF52F10BBA}" destId="{A2CF9569-73DB-B348-B9A3-3818748250CB}" srcOrd="0" destOrd="0" parTransId="{A02CB2F2-A3C0-8D4A-9FAB-BD5E8D7E6D52}" sibTransId="{D67C6FC8-4C2E-F847-85B2-58A3007CBF47}"/>
    <dgm:cxn modelId="{1C69A5C3-49F2-1740-A2B0-6584F1820226}" type="presOf" srcId="{1361F1D6-4F3F-4140-A4E0-DE1683AF2CF4}" destId="{40F3739D-1328-44D1-A395-97E0539B3A0A}" srcOrd="0" destOrd="1" presId="urn:microsoft.com/office/officeart/2018/2/layout/IconVerticalSolidList"/>
    <dgm:cxn modelId="{DC4CD4C9-4C83-9049-ABA7-9371E5CBDB11}" type="presOf" srcId="{C40399BC-4D7D-440E-AC1D-362CFFAAE8C4}" destId="{A95C8154-D908-4AA9-8C3B-CFA03DA955F8}" srcOrd="0" destOrd="0" presId="urn:microsoft.com/office/officeart/2018/2/layout/IconVerticalSolidList"/>
    <dgm:cxn modelId="{FAB962DB-1332-664C-A799-148C107AF986}" type="presParOf" srcId="{A5729F63-40A3-4A28-B06F-B9E69B8EF172}" destId="{3F05D54E-C386-4D26-B079-58D26203E791}" srcOrd="0" destOrd="0" presId="urn:microsoft.com/office/officeart/2018/2/layout/IconVerticalSolidList"/>
    <dgm:cxn modelId="{08937411-4C66-3F44-A775-5ADA043DE1D6}" type="presParOf" srcId="{3F05D54E-C386-4D26-B079-58D26203E791}" destId="{576602E5-8A25-48AF-BFB4-6549BAA286A5}" srcOrd="0" destOrd="0" presId="urn:microsoft.com/office/officeart/2018/2/layout/IconVerticalSolidList"/>
    <dgm:cxn modelId="{F6C88137-3B4C-FC48-AEAA-05E5A86B5E1D}" type="presParOf" srcId="{3F05D54E-C386-4D26-B079-58D26203E791}" destId="{E0CF8261-22DF-4BD3-A45C-C2D657AAE095}" srcOrd="1" destOrd="0" presId="urn:microsoft.com/office/officeart/2018/2/layout/IconVerticalSolidList"/>
    <dgm:cxn modelId="{F7A82F4D-C939-9B46-A01D-611C5BBD202E}" type="presParOf" srcId="{3F05D54E-C386-4D26-B079-58D26203E791}" destId="{E4ABE10A-E807-4FE8-BADB-6C3B2E859398}" srcOrd="2" destOrd="0" presId="urn:microsoft.com/office/officeart/2018/2/layout/IconVerticalSolidList"/>
    <dgm:cxn modelId="{0CE0A1F8-CC7F-CF44-B8F1-848ED4C363D4}" type="presParOf" srcId="{3F05D54E-C386-4D26-B079-58D26203E791}" destId="{A95C8154-D908-4AA9-8C3B-CFA03DA955F8}" srcOrd="3" destOrd="0" presId="urn:microsoft.com/office/officeart/2018/2/layout/IconVerticalSolidList"/>
    <dgm:cxn modelId="{0DF0C631-3F0B-CC4B-9371-DD8028F6DE82}" type="presParOf" srcId="{A5729F63-40A3-4A28-B06F-B9E69B8EF172}" destId="{04DD4B36-1136-4C4A-AF56-E7DBE75DD9B9}" srcOrd="1" destOrd="0" presId="urn:microsoft.com/office/officeart/2018/2/layout/IconVerticalSolidList"/>
    <dgm:cxn modelId="{1672A563-F57B-7A4A-ACED-B178468057F6}" type="presParOf" srcId="{A5729F63-40A3-4A28-B06F-B9E69B8EF172}" destId="{9BCE872C-BC33-423D-ACA3-2687F08533D6}" srcOrd="2" destOrd="0" presId="urn:microsoft.com/office/officeart/2018/2/layout/IconVerticalSolidList"/>
    <dgm:cxn modelId="{666CBD1C-CEAC-1345-A900-482719CF0001}" type="presParOf" srcId="{9BCE872C-BC33-423D-ACA3-2687F08533D6}" destId="{80C7EF54-35DB-475F-B02B-C11D6528066A}" srcOrd="0" destOrd="0" presId="urn:microsoft.com/office/officeart/2018/2/layout/IconVerticalSolidList"/>
    <dgm:cxn modelId="{E5494922-A0C8-C74F-8446-73ED9EB1D79F}" type="presParOf" srcId="{9BCE872C-BC33-423D-ACA3-2687F08533D6}" destId="{9298F2F4-0482-4539-9823-1764A7829382}" srcOrd="1" destOrd="0" presId="urn:microsoft.com/office/officeart/2018/2/layout/IconVerticalSolidList"/>
    <dgm:cxn modelId="{721CD93E-1208-B64C-897C-D5DA56242EEA}" type="presParOf" srcId="{9BCE872C-BC33-423D-ACA3-2687F08533D6}" destId="{CA5FF820-F9A8-4614-8858-0ED08F3CD922}" srcOrd="2" destOrd="0" presId="urn:microsoft.com/office/officeart/2018/2/layout/IconVerticalSolidList"/>
    <dgm:cxn modelId="{6D6C1FCF-7958-FF4D-813A-F7F32076F685}" type="presParOf" srcId="{9BCE872C-BC33-423D-ACA3-2687F08533D6}" destId="{364E5E61-AFBE-4BC4-A54F-13FC1D7B1D51}" srcOrd="3" destOrd="0" presId="urn:microsoft.com/office/officeart/2018/2/layout/IconVerticalSolidList"/>
    <dgm:cxn modelId="{BA30424D-46BA-634C-A318-1203C13B2A6E}" type="presParOf" srcId="{A5729F63-40A3-4A28-B06F-B9E69B8EF172}" destId="{973403E2-47FE-4EEC-A1DA-EFD5B7507C79}" srcOrd="3" destOrd="0" presId="urn:microsoft.com/office/officeart/2018/2/layout/IconVerticalSolidList"/>
    <dgm:cxn modelId="{6BD993A9-C6DA-A64F-9C68-28757A902F33}" type="presParOf" srcId="{A5729F63-40A3-4A28-B06F-B9E69B8EF172}" destId="{92C9A793-C73E-45B2-ABA6-0CEEEDD02A5A}" srcOrd="4" destOrd="0" presId="urn:microsoft.com/office/officeart/2018/2/layout/IconVerticalSolidList"/>
    <dgm:cxn modelId="{2093C031-CC89-BB44-8DBF-EF98D54E6590}" type="presParOf" srcId="{92C9A793-C73E-45B2-ABA6-0CEEEDD02A5A}" destId="{FEB55DA9-AAF4-43B3-8589-5F3CA8D3027B}" srcOrd="0" destOrd="0" presId="urn:microsoft.com/office/officeart/2018/2/layout/IconVerticalSolidList"/>
    <dgm:cxn modelId="{D5EB4582-F3A9-894C-A0D6-5B86C5B4CA3F}" type="presParOf" srcId="{92C9A793-C73E-45B2-ABA6-0CEEEDD02A5A}" destId="{2372CCCC-5F7A-4F9D-8763-6D12E449E2CA}" srcOrd="1" destOrd="0" presId="urn:microsoft.com/office/officeart/2018/2/layout/IconVerticalSolidList"/>
    <dgm:cxn modelId="{3B48D6E2-B1C5-974F-AA1A-3A15877165D3}" type="presParOf" srcId="{92C9A793-C73E-45B2-ABA6-0CEEEDD02A5A}" destId="{C0DCAF0D-819D-49A6-8BA8-EE5C5AF131D9}" srcOrd="2" destOrd="0" presId="urn:microsoft.com/office/officeart/2018/2/layout/IconVerticalSolidList"/>
    <dgm:cxn modelId="{C4EB2466-9A56-9448-BBD3-73D27EB20D87}" type="presParOf" srcId="{92C9A793-C73E-45B2-ABA6-0CEEEDD02A5A}" destId="{CB3F1F85-199B-4D33-8B5C-0591FBB9F3C0}" srcOrd="3" destOrd="0" presId="urn:microsoft.com/office/officeart/2018/2/layout/IconVerticalSolidList"/>
    <dgm:cxn modelId="{4702EFA4-0759-9F40-A996-C1E3CB40B1BC}" type="presParOf" srcId="{92C9A793-C73E-45B2-ABA6-0CEEEDD02A5A}" destId="{40F3739D-1328-44D1-A395-97E0539B3A0A}"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5A0AA04-4282-4041-B335-3AB4E5CDD962}"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3CCB7D9-EF01-4267-8D8F-0672D01DB87E}">
      <dgm:prSet custT="1"/>
      <dgm:spPr/>
      <dgm:t>
        <a:bodyPr/>
        <a:lstStyle/>
        <a:p>
          <a:pPr>
            <a:defRPr b="1"/>
          </a:pPr>
          <a:r>
            <a:rPr lang="en-US" sz="2400"/>
            <a:t>Market analysis, target advertisement</a:t>
          </a:r>
        </a:p>
      </dgm:t>
    </dgm:pt>
    <dgm:pt modelId="{0169FC88-B9AB-49FC-B49C-D218F86E0927}" type="parTrans" cxnId="{AD8A046C-3B81-41C1-8B7B-A45178036778}">
      <dgm:prSet/>
      <dgm:spPr/>
      <dgm:t>
        <a:bodyPr/>
        <a:lstStyle/>
        <a:p>
          <a:endParaRPr lang="en-US" sz="2400"/>
        </a:p>
      </dgm:t>
    </dgm:pt>
    <dgm:pt modelId="{C7758F58-9A0D-4084-87B5-E56348F3FF60}" type="sibTrans" cxnId="{AD8A046C-3B81-41C1-8B7B-A45178036778}">
      <dgm:prSet/>
      <dgm:spPr/>
      <dgm:t>
        <a:bodyPr/>
        <a:lstStyle/>
        <a:p>
          <a:endParaRPr lang="en-US" sz="2400"/>
        </a:p>
      </dgm:t>
    </dgm:pt>
    <dgm:pt modelId="{373C087C-30FD-491E-A100-69D81EFD4846}">
      <dgm:prSet custT="1"/>
      <dgm:spPr/>
      <dgm:t>
        <a:bodyPr/>
        <a:lstStyle/>
        <a:p>
          <a:r>
            <a:rPr lang="en-US" sz="1800" dirty="0"/>
            <a:t>E.g., customer profiling, product recommendation</a:t>
          </a:r>
        </a:p>
      </dgm:t>
    </dgm:pt>
    <dgm:pt modelId="{A56B71A4-F6CB-4631-90CA-2F2FE14F1D92}" type="parTrans" cxnId="{DFCF7A82-4468-4147-943A-9AD3F7ADE592}">
      <dgm:prSet/>
      <dgm:spPr/>
      <dgm:t>
        <a:bodyPr/>
        <a:lstStyle/>
        <a:p>
          <a:endParaRPr lang="en-US" sz="2400"/>
        </a:p>
      </dgm:t>
    </dgm:pt>
    <dgm:pt modelId="{1A509AAE-4CF5-45FB-B551-CF5B7CC1ED40}" type="sibTrans" cxnId="{DFCF7A82-4468-4147-943A-9AD3F7ADE592}">
      <dgm:prSet/>
      <dgm:spPr/>
      <dgm:t>
        <a:bodyPr/>
        <a:lstStyle/>
        <a:p>
          <a:endParaRPr lang="en-US" sz="2400"/>
        </a:p>
      </dgm:t>
    </dgm:pt>
    <dgm:pt modelId="{27275F33-80FC-43F5-9DCE-D1334E8926AD}">
      <dgm:prSet custT="1"/>
      <dgm:spPr/>
      <dgm:t>
        <a:bodyPr/>
        <a:lstStyle/>
        <a:p>
          <a:pPr>
            <a:defRPr b="1"/>
          </a:pPr>
          <a:r>
            <a:rPr lang="en-US" sz="2400"/>
            <a:t>Healthcare, medical research</a:t>
          </a:r>
        </a:p>
      </dgm:t>
    </dgm:pt>
    <dgm:pt modelId="{6A4FF9B2-8E82-406A-BDA1-58B4D7B9C4B9}" type="parTrans" cxnId="{88440244-B11A-4D01-B693-2CB4423F2CBF}">
      <dgm:prSet/>
      <dgm:spPr/>
      <dgm:t>
        <a:bodyPr/>
        <a:lstStyle/>
        <a:p>
          <a:endParaRPr lang="en-US" sz="2400"/>
        </a:p>
      </dgm:t>
    </dgm:pt>
    <dgm:pt modelId="{C07E7CFE-0832-47D0-8F15-6757D55B32AC}" type="sibTrans" cxnId="{88440244-B11A-4D01-B693-2CB4423F2CBF}">
      <dgm:prSet/>
      <dgm:spPr/>
      <dgm:t>
        <a:bodyPr/>
        <a:lstStyle/>
        <a:p>
          <a:endParaRPr lang="en-US" sz="2400"/>
        </a:p>
      </dgm:t>
    </dgm:pt>
    <dgm:pt modelId="{B6E2CABE-EFB6-4EC8-B0A6-A2E6715A1CBA}">
      <dgm:prSet custT="1"/>
      <dgm:spPr/>
      <dgm:t>
        <a:bodyPr/>
        <a:lstStyle/>
        <a:p>
          <a:r>
            <a:rPr lang="en-US" sz="1800"/>
            <a:t>E.g., disease diagnosis, patient care, drug discovery</a:t>
          </a:r>
        </a:p>
      </dgm:t>
    </dgm:pt>
    <dgm:pt modelId="{B29E7313-D4A6-488C-B447-E53DF0C022A0}" type="parTrans" cxnId="{19DB5B49-3BC6-47A3-8B8A-49466390253F}">
      <dgm:prSet/>
      <dgm:spPr/>
      <dgm:t>
        <a:bodyPr/>
        <a:lstStyle/>
        <a:p>
          <a:endParaRPr lang="en-US" sz="2400"/>
        </a:p>
      </dgm:t>
    </dgm:pt>
    <dgm:pt modelId="{85F434EA-E39F-43D2-8992-1664D51F8123}" type="sibTrans" cxnId="{19DB5B49-3BC6-47A3-8B8A-49466390253F}">
      <dgm:prSet/>
      <dgm:spPr/>
      <dgm:t>
        <a:bodyPr/>
        <a:lstStyle/>
        <a:p>
          <a:endParaRPr lang="en-US" sz="2400"/>
        </a:p>
      </dgm:t>
    </dgm:pt>
    <dgm:pt modelId="{6DC27E8F-C918-4E75-91D3-3549FC3A8ACB}">
      <dgm:prSet custT="1"/>
      <dgm:spPr/>
      <dgm:t>
        <a:bodyPr/>
        <a:lstStyle/>
        <a:p>
          <a:pPr>
            <a:defRPr b="1"/>
          </a:pPr>
          <a:r>
            <a:rPr lang="en-US" sz="2400"/>
            <a:t>Science and engineering</a:t>
          </a:r>
        </a:p>
      </dgm:t>
    </dgm:pt>
    <dgm:pt modelId="{394D27A9-BA2F-47D1-810A-4FA479390896}" type="parTrans" cxnId="{9358E584-52F8-4741-9462-26034E6FCB66}">
      <dgm:prSet/>
      <dgm:spPr/>
      <dgm:t>
        <a:bodyPr/>
        <a:lstStyle/>
        <a:p>
          <a:endParaRPr lang="en-US" sz="2400"/>
        </a:p>
      </dgm:t>
    </dgm:pt>
    <dgm:pt modelId="{758B1FD6-B409-4EC6-996F-1C4D4076F67D}" type="sibTrans" cxnId="{9358E584-52F8-4741-9462-26034E6FCB66}">
      <dgm:prSet/>
      <dgm:spPr/>
      <dgm:t>
        <a:bodyPr/>
        <a:lstStyle/>
        <a:p>
          <a:endParaRPr lang="en-US" sz="2400"/>
        </a:p>
      </dgm:t>
    </dgm:pt>
    <dgm:pt modelId="{5545EA92-6340-4CEF-8E81-D0A9AAA6DA8A}">
      <dgm:prSet custT="1"/>
      <dgm:spPr/>
      <dgm:t>
        <a:bodyPr/>
        <a:lstStyle/>
        <a:p>
          <a:r>
            <a:rPr lang="en-US" sz="1800"/>
            <a:t>E.g., air pollution, marine life, electric vehicles</a:t>
          </a:r>
        </a:p>
      </dgm:t>
    </dgm:pt>
    <dgm:pt modelId="{458A50C0-1BCA-4960-92BF-F2A821579DD1}" type="parTrans" cxnId="{C5708178-6A57-4542-B5FC-E9CC94258FC0}">
      <dgm:prSet/>
      <dgm:spPr/>
      <dgm:t>
        <a:bodyPr/>
        <a:lstStyle/>
        <a:p>
          <a:endParaRPr lang="en-US" sz="2400"/>
        </a:p>
      </dgm:t>
    </dgm:pt>
    <dgm:pt modelId="{87B2DEC6-0001-4B58-9130-9B192E433050}" type="sibTrans" cxnId="{C5708178-6A57-4542-B5FC-E9CC94258FC0}">
      <dgm:prSet/>
      <dgm:spPr/>
      <dgm:t>
        <a:bodyPr/>
        <a:lstStyle/>
        <a:p>
          <a:endParaRPr lang="en-US" sz="2400"/>
        </a:p>
      </dgm:t>
    </dgm:pt>
    <dgm:pt modelId="{46697EB9-4758-4E63-969E-92CDC712D88A}" type="pres">
      <dgm:prSet presAssocID="{45A0AA04-4282-4041-B335-3AB4E5CDD962}" presName="root" presStyleCnt="0">
        <dgm:presLayoutVars>
          <dgm:dir/>
          <dgm:resizeHandles val="exact"/>
        </dgm:presLayoutVars>
      </dgm:prSet>
      <dgm:spPr/>
    </dgm:pt>
    <dgm:pt modelId="{BD598430-6860-40E0-9841-0F36F6B2EED9}" type="pres">
      <dgm:prSet presAssocID="{F3CCB7D9-EF01-4267-8D8F-0672D01DB87E}" presName="compNode" presStyleCnt="0"/>
      <dgm:spPr/>
    </dgm:pt>
    <dgm:pt modelId="{1F91627F-DD14-45B5-BDC0-C3F279ED1C8B}" type="pres">
      <dgm:prSet presAssocID="{F3CCB7D9-EF01-4267-8D8F-0672D01DB87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rget Audience"/>
        </a:ext>
      </dgm:extLst>
    </dgm:pt>
    <dgm:pt modelId="{E8200763-A074-47D5-9F4B-A1E8AC772E89}" type="pres">
      <dgm:prSet presAssocID="{F3CCB7D9-EF01-4267-8D8F-0672D01DB87E}" presName="iconSpace" presStyleCnt="0"/>
      <dgm:spPr/>
    </dgm:pt>
    <dgm:pt modelId="{FF6F874F-48FE-482A-8343-2B8BC16D7014}" type="pres">
      <dgm:prSet presAssocID="{F3CCB7D9-EF01-4267-8D8F-0672D01DB87E}" presName="parTx" presStyleLbl="revTx" presStyleIdx="0" presStyleCnt="6">
        <dgm:presLayoutVars>
          <dgm:chMax val="0"/>
          <dgm:chPref val="0"/>
        </dgm:presLayoutVars>
      </dgm:prSet>
      <dgm:spPr/>
    </dgm:pt>
    <dgm:pt modelId="{13E92ED8-2A3F-4793-B6CC-3FCB657DA945}" type="pres">
      <dgm:prSet presAssocID="{F3CCB7D9-EF01-4267-8D8F-0672D01DB87E}" presName="txSpace" presStyleCnt="0"/>
      <dgm:spPr/>
    </dgm:pt>
    <dgm:pt modelId="{5D511EDE-3A4D-4A9C-857E-30572CFFEE95}" type="pres">
      <dgm:prSet presAssocID="{F3CCB7D9-EF01-4267-8D8F-0672D01DB87E}" presName="desTx" presStyleLbl="revTx" presStyleIdx="1" presStyleCnt="6">
        <dgm:presLayoutVars/>
      </dgm:prSet>
      <dgm:spPr/>
    </dgm:pt>
    <dgm:pt modelId="{0CBF59B0-B7FD-48C7-AD83-EDFFB5716BCE}" type="pres">
      <dgm:prSet presAssocID="{C7758F58-9A0D-4084-87B5-E56348F3FF60}" presName="sibTrans" presStyleCnt="0"/>
      <dgm:spPr/>
    </dgm:pt>
    <dgm:pt modelId="{D5FEB4E5-B74C-4A61-A384-4F10829FAA12}" type="pres">
      <dgm:prSet presAssocID="{27275F33-80FC-43F5-9DCE-D1334E8926AD}" presName="compNode" presStyleCnt="0"/>
      <dgm:spPr/>
    </dgm:pt>
    <dgm:pt modelId="{2D5822E5-F2D1-4248-A2EC-BCB183A7590D}" type="pres">
      <dgm:prSet presAssocID="{27275F33-80FC-43F5-9DCE-D1334E8926A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ethoscope"/>
        </a:ext>
      </dgm:extLst>
    </dgm:pt>
    <dgm:pt modelId="{6B35BEE6-ABAC-4CAD-BD01-682B1C77598E}" type="pres">
      <dgm:prSet presAssocID="{27275F33-80FC-43F5-9DCE-D1334E8926AD}" presName="iconSpace" presStyleCnt="0"/>
      <dgm:spPr/>
    </dgm:pt>
    <dgm:pt modelId="{35E1C513-1BF9-4EF8-ACAB-1548E06E3E54}" type="pres">
      <dgm:prSet presAssocID="{27275F33-80FC-43F5-9DCE-D1334E8926AD}" presName="parTx" presStyleLbl="revTx" presStyleIdx="2" presStyleCnt="6">
        <dgm:presLayoutVars>
          <dgm:chMax val="0"/>
          <dgm:chPref val="0"/>
        </dgm:presLayoutVars>
      </dgm:prSet>
      <dgm:spPr/>
    </dgm:pt>
    <dgm:pt modelId="{78A1BDF3-5E2C-4962-A726-38C9491DD9ED}" type="pres">
      <dgm:prSet presAssocID="{27275F33-80FC-43F5-9DCE-D1334E8926AD}" presName="txSpace" presStyleCnt="0"/>
      <dgm:spPr/>
    </dgm:pt>
    <dgm:pt modelId="{F2293A3F-0EBF-4FB6-B923-A435BF1C7D25}" type="pres">
      <dgm:prSet presAssocID="{27275F33-80FC-43F5-9DCE-D1334E8926AD}" presName="desTx" presStyleLbl="revTx" presStyleIdx="3" presStyleCnt="6">
        <dgm:presLayoutVars/>
      </dgm:prSet>
      <dgm:spPr/>
    </dgm:pt>
    <dgm:pt modelId="{FE3BB054-5C98-4D57-B077-4A47F9684DD0}" type="pres">
      <dgm:prSet presAssocID="{C07E7CFE-0832-47D0-8F15-6757D55B32AC}" presName="sibTrans" presStyleCnt="0"/>
      <dgm:spPr/>
    </dgm:pt>
    <dgm:pt modelId="{6EED61CA-B561-4BA2-B889-C952FA4F6E63}" type="pres">
      <dgm:prSet presAssocID="{6DC27E8F-C918-4E75-91D3-3549FC3A8ACB}" presName="compNode" presStyleCnt="0"/>
      <dgm:spPr/>
    </dgm:pt>
    <dgm:pt modelId="{D86259EE-C7B1-4E7D-9D36-6B3F34AEA4F0}" type="pres">
      <dgm:prSet presAssocID="{6DC27E8F-C918-4E75-91D3-3549FC3A8AC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lectric Car"/>
        </a:ext>
      </dgm:extLst>
    </dgm:pt>
    <dgm:pt modelId="{884090B0-B11B-4620-B0D0-450D789F31BE}" type="pres">
      <dgm:prSet presAssocID="{6DC27E8F-C918-4E75-91D3-3549FC3A8ACB}" presName="iconSpace" presStyleCnt="0"/>
      <dgm:spPr/>
    </dgm:pt>
    <dgm:pt modelId="{E5DBEBC0-8225-4DE2-8334-D4130DEFB542}" type="pres">
      <dgm:prSet presAssocID="{6DC27E8F-C918-4E75-91D3-3549FC3A8ACB}" presName="parTx" presStyleLbl="revTx" presStyleIdx="4" presStyleCnt="6">
        <dgm:presLayoutVars>
          <dgm:chMax val="0"/>
          <dgm:chPref val="0"/>
        </dgm:presLayoutVars>
      </dgm:prSet>
      <dgm:spPr/>
    </dgm:pt>
    <dgm:pt modelId="{5EEE5D18-1C4A-4AFB-9424-F6169C326556}" type="pres">
      <dgm:prSet presAssocID="{6DC27E8F-C918-4E75-91D3-3549FC3A8ACB}" presName="txSpace" presStyleCnt="0"/>
      <dgm:spPr/>
    </dgm:pt>
    <dgm:pt modelId="{143D24A6-F190-4F1F-BC25-2F3EB8C76533}" type="pres">
      <dgm:prSet presAssocID="{6DC27E8F-C918-4E75-91D3-3549FC3A8ACB}" presName="desTx" presStyleLbl="revTx" presStyleIdx="5" presStyleCnt="6">
        <dgm:presLayoutVars/>
      </dgm:prSet>
      <dgm:spPr/>
    </dgm:pt>
  </dgm:ptLst>
  <dgm:cxnLst>
    <dgm:cxn modelId="{7369B806-80B3-4914-8AC2-AF1B5AF17876}" type="presOf" srcId="{F3CCB7D9-EF01-4267-8D8F-0672D01DB87E}" destId="{FF6F874F-48FE-482A-8343-2B8BC16D7014}" srcOrd="0" destOrd="0" presId="urn:microsoft.com/office/officeart/2018/5/layout/CenteredIconLabelDescriptionList"/>
    <dgm:cxn modelId="{88440244-B11A-4D01-B693-2CB4423F2CBF}" srcId="{45A0AA04-4282-4041-B335-3AB4E5CDD962}" destId="{27275F33-80FC-43F5-9DCE-D1334E8926AD}" srcOrd="1" destOrd="0" parTransId="{6A4FF9B2-8E82-406A-BDA1-58B4D7B9C4B9}" sibTransId="{C07E7CFE-0832-47D0-8F15-6757D55B32AC}"/>
    <dgm:cxn modelId="{19DB5B49-3BC6-47A3-8B8A-49466390253F}" srcId="{27275F33-80FC-43F5-9DCE-D1334E8926AD}" destId="{B6E2CABE-EFB6-4EC8-B0A6-A2E6715A1CBA}" srcOrd="0" destOrd="0" parTransId="{B29E7313-D4A6-488C-B447-E53DF0C022A0}" sibTransId="{85F434EA-E39F-43D2-8992-1664D51F8123}"/>
    <dgm:cxn modelId="{7D5EDE6A-CBE6-4C0A-B7DF-BC82E6F6669A}" type="presOf" srcId="{5545EA92-6340-4CEF-8E81-D0A9AAA6DA8A}" destId="{143D24A6-F190-4F1F-BC25-2F3EB8C76533}" srcOrd="0" destOrd="0" presId="urn:microsoft.com/office/officeart/2018/5/layout/CenteredIconLabelDescriptionList"/>
    <dgm:cxn modelId="{AD8A046C-3B81-41C1-8B7B-A45178036778}" srcId="{45A0AA04-4282-4041-B335-3AB4E5CDD962}" destId="{F3CCB7D9-EF01-4267-8D8F-0672D01DB87E}" srcOrd="0" destOrd="0" parTransId="{0169FC88-B9AB-49FC-B49C-D218F86E0927}" sibTransId="{C7758F58-9A0D-4084-87B5-E56348F3FF60}"/>
    <dgm:cxn modelId="{C5708178-6A57-4542-B5FC-E9CC94258FC0}" srcId="{6DC27E8F-C918-4E75-91D3-3549FC3A8ACB}" destId="{5545EA92-6340-4CEF-8E81-D0A9AAA6DA8A}" srcOrd="0" destOrd="0" parTransId="{458A50C0-1BCA-4960-92BF-F2A821579DD1}" sibTransId="{87B2DEC6-0001-4B58-9130-9B192E433050}"/>
    <dgm:cxn modelId="{DFCF7A82-4468-4147-943A-9AD3F7ADE592}" srcId="{F3CCB7D9-EF01-4267-8D8F-0672D01DB87E}" destId="{373C087C-30FD-491E-A100-69D81EFD4846}" srcOrd="0" destOrd="0" parTransId="{A56B71A4-F6CB-4631-90CA-2F2FE14F1D92}" sibTransId="{1A509AAE-4CF5-45FB-B551-CF5B7CC1ED40}"/>
    <dgm:cxn modelId="{4D715D84-2CCC-417F-AFE2-379AD5B5865B}" type="presOf" srcId="{45A0AA04-4282-4041-B335-3AB4E5CDD962}" destId="{46697EB9-4758-4E63-969E-92CDC712D88A}" srcOrd="0" destOrd="0" presId="urn:microsoft.com/office/officeart/2018/5/layout/CenteredIconLabelDescriptionList"/>
    <dgm:cxn modelId="{9358E584-52F8-4741-9462-26034E6FCB66}" srcId="{45A0AA04-4282-4041-B335-3AB4E5CDD962}" destId="{6DC27E8F-C918-4E75-91D3-3549FC3A8ACB}" srcOrd="2" destOrd="0" parTransId="{394D27A9-BA2F-47D1-810A-4FA479390896}" sibTransId="{758B1FD6-B409-4EC6-996F-1C4D4076F67D}"/>
    <dgm:cxn modelId="{98724DAF-F730-474A-AF71-BFE02B1FD6D8}" type="presOf" srcId="{6DC27E8F-C918-4E75-91D3-3549FC3A8ACB}" destId="{E5DBEBC0-8225-4DE2-8334-D4130DEFB542}" srcOrd="0" destOrd="0" presId="urn:microsoft.com/office/officeart/2018/5/layout/CenteredIconLabelDescriptionList"/>
    <dgm:cxn modelId="{F52E4BBB-E13C-41A3-A38D-D28D33EB2F4B}" type="presOf" srcId="{B6E2CABE-EFB6-4EC8-B0A6-A2E6715A1CBA}" destId="{F2293A3F-0EBF-4FB6-B923-A435BF1C7D25}" srcOrd="0" destOrd="0" presId="urn:microsoft.com/office/officeart/2018/5/layout/CenteredIconLabelDescriptionList"/>
    <dgm:cxn modelId="{8EC72EC3-342A-4A86-A9F0-AC613D05B4F2}" type="presOf" srcId="{373C087C-30FD-491E-A100-69D81EFD4846}" destId="{5D511EDE-3A4D-4A9C-857E-30572CFFEE95}" srcOrd="0" destOrd="0" presId="urn:microsoft.com/office/officeart/2018/5/layout/CenteredIconLabelDescriptionList"/>
    <dgm:cxn modelId="{D3AB4FFE-A4D0-4916-A61B-5ACC5B908F0F}" type="presOf" srcId="{27275F33-80FC-43F5-9DCE-D1334E8926AD}" destId="{35E1C513-1BF9-4EF8-ACAB-1548E06E3E54}" srcOrd="0" destOrd="0" presId="urn:microsoft.com/office/officeart/2018/5/layout/CenteredIconLabelDescriptionList"/>
    <dgm:cxn modelId="{27388594-8721-4780-8370-9E062700BBC6}" type="presParOf" srcId="{46697EB9-4758-4E63-969E-92CDC712D88A}" destId="{BD598430-6860-40E0-9841-0F36F6B2EED9}" srcOrd="0" destOrd="0" presId="urn:microsoft.com/office/officeart/2018/5/layout/CenteredIconLabelDescriptionList"/>
    <dgm:cxn modelId="{440B828D-EE50-4C10-8639-21BA08D05CD3}" type="presParOf" srcId="{BD598430-6860-40E0-9841-0F36F6B2EED9}" destId="{1F91627F-DD14-45B5-BDC0-C3F279ED1C8B}" srcOrd="0" destOrd="0" presId="urn:microsoft.com/office/officeart/2018/5/layout/CenteredIconLabelDescriptionList"/>
    <dgm:cxn modelId="{0EFD69BE-1D43-4549-8F6E-966C01B40DEE}" type="presParOf" srcId="{BD598430-6860-40E0-9841-0F36F6B2EED9}" destId="{E8200763-A074-47D5-9F4B-A1E8AC772E89}" srcOrd="1" destOrd="0" presId="urn:microsoft.com/office/officeart/2018/5/layout/CenteredIconLabelDescriptionList"/>
    <dgm:cxn modelId="{E412B980-5552-428D-8F39-350B815F2161}" type="presParOf" srcId="{BD598430-6860-40E0-9841-0F36F6B2EED9}" destId="{FF6F874F-48FE-482A-8343-2B8BC16D7014}" srcOrd="2" destOrd="0" presId="urn:microsoft.com/office/officeart/2018/5/layout/CenteredIconLabelDescriptionList"/>
    <dgm:cxn modelId="{93BF5B3A-14F7-4635-9BE5-7F15E3AF38B9}" type="presParOf" srcId="{BD598430-6860-40E0-9841-0F36F6B2EED9}" destId="{13E92ED8-2A3F-4793-B6CC-3FCB657DA945}" srcOrd="3" destOrd="0" presId="urn:microsoft.com/office/officeart/2018/5/layout/CenteredIconLabelDescriptionList"/>
    <dgm:cxn modelId="{D1308B4B-D0E1-413E-A1C1-E71A4B969BD9}" type="presParOf" srcId="{BD598430-6860-40E0-9841-0F36F6B2EED9}" destId="{5D511EDE-3A4D-4A9C-857E-30572CFFEE95}" srcOrd="4" destOrd="0" presId="urn:microsoft.com/office/officeart/2018/5/layout/CenteredIconLabelDescriptionList"/>
    <dgm:cxn modelId="{65563EC6-AAC4-47D2-BA5F-E439467FEC37}" type="presParOf" srcId="{46697EB9-4758-4E63-969E-92CDC712D88A}" destId="{0CBF59B0-B7FD-48C7-AD83-EDFFB5716BCE}" srcOrd="1" destOrd="0" presId="urn:microsoft.com/office/officeart/2018/5/layout/CenteredIconLabelDescriptionList"/>
    <dgm:cxn modelId="{1C2A6A4C-2FCC-4102-94E8-AB298BD08AF1}" type="presParOf" srcId="{46697EB9-4758-4E63-969E-92CDC712D88A}" destId="{D5FEB4E5-B74C-4A61-A384-4F10829FAA12}" srcOrd="2" destOrd="0" presId="urn:microsoft.com/office/officeart/2018/5/layout/CenteredIconLabelDescriptionList"/>
    <dgm:cxn modelId="{D77ACF05-4044-4E33-AA64-9FEC5CA528CD}" type="presParOf" srcId="{D5FEB4E5-B74C-4A61-A384-4F10829FAA12}" destId="{2D5822E5-F2D1-4248-A2EC-BCB183A7590D}" srcOrd="0" destOrd="0" presId="urn:microsoft.com/office/officeart/2018/5/layout/CenteredIconLabelDescriptionList"/>
    <dgm:cxn modelId="{B9438904-6D32-44C2-97BA-B77323090B93}" type="presParOf" srcId="{D5FEB4E5-B74C-4A61-A384-4F10829FAA12}" destId="{6B35BEE6-ABAC-4CAD-BD01-682B1C77598E}" srcOrd="1" destOrd="0" presId="urn:microsoft.com/office/officeart/2018/5/layout/CenteredIconLabelDescriptionList"/>
    <dgm:cxn modelId="{90CACF76-B53B-43FB-9807-988C55C8105E}" type="presParOf" srcId="{D5FEB4E5-B74C-4A61-A384-4F10829FAA12}" destId="{35E1C513-1BF9-4EF8-ACAB-1548E06E3E54}" srcOrd="2" destOrd="0" presId="urn:microsoft.com/office/officeart/2018/5/layout/CenteredIconLabelDescriptionList"/>
    <dgm:cxn modelId="{388CC5F0-C6D5-461B-BE75-189E6BDA10BE}" type="presParOf" srcId="{D5FEB4E5-B74C-4A61-A384-4F10829FAA12}" destId="{78A1BDF3-5E2C-4962-A726-38C9491DD9ED}" srcOrd="3" destOrd="0" presId="urn:microsoft.com/office/officeart/2018/5/layout/CenteredIconLabelDescriptionList"/>
    <dgm:cxn modelId="{3518DE1E-D2BE-4E2D-8E85-A831461ED5BD}" type="presParOf" srcId="{D5FEB4E5-B74C-4A61-A384-4F10829FAA12}" destId="{F2293A3F-0EBF-4FB6-B923-A435BF1C7D25}" srcOrd="4" destOrd="0" presId="urn:microsoft.com/office/officeart/2018/5/layout/CenteredIconLabelDescriptionList"/>
    <dgm:cxn modelId="{DDEE8524-1A99-4C38-B402-44FDADB0143D}" type="presParOf" srcId="{46697EB9-4758-4E63-969E-92CDC712D88A}" destId="{FE3BB054-5C98-4D57-B077-4A47F9684DD0}" srcOrd="3" destOrd="0" presId="urn:microsoft.com/office/officeart/2018/5/layout/CenteredIconLabelDescriptionList"/>
    <dgm:cxn modelId="{A409853A-BEBC-470A-A494-FA7E4D3CA66C}" type="presParOf" srcId="{46697EB9-4758-4E63-969E-92CDC712D88A}" destId="{6EED61CA-B561-4BA2-B889-C952FA4F6E63}" srcOrd="4" destOrd="0" presId="urn:microsoft.com/office/officeart/2018/5/layout/CenteredIconLabelDescriptionList"/>
    <dgm:cxn modelId="{7FF28BD5-4B4F-45E9-9A3B-45987B68A15B}" type="presParOf" srcId="{6EED61CA-B561-4BA2-B889-C952FA4F6E63}" destId="{D86259EE-C7B1-4E7D-9D36-6B3F34AEA4F0}" srcOrd="0" destOrd="0" presId="urn:microsoft.com/office/officeart/2018/5/layout/CenteredIconLabelDescriptionList"/>
    <dgm:cxn modelId="{582A241C-CFDE-431D-A91C-277854953D40}" type="presParOf" srcId="{6EED61CA-B561-4BA2-B889-C952FA4F6E63}" destId="{884090B0-B11B-4620-B0D0-450D789F31BE}" srcOrd="1" destOrd="0" presId="urn:microsoft.com/office/officeart/2018/5/layout/CenteredIconLabelDescriptionList"/>
    <dgm:cxn modelId="{BCF9BEAB-BE9A-45C5-A73C-358B08441195}" type="presParOf" srcId="{6EED61CA-B561-4BA2-B889-C952FA4F6E63}" destId="{E5DBEBC0-8225-4DE2-8334-D4130DEFB542}" srcOrd="2" destOrd="0" presId="urn:microsoft.com/office/officeart/2018/5/layout/CenteredIconLabelDescriptionList"/>
    <dgm:cxn modelId="{634AE403-84C8-45A2-BB68-ED59D750235A}" type="presParOf" srcId="{6EED61CA-B561-4BA2-B889-C952FA4F6E63}" destId="{5EEE5D18-1C4A-4AFB-9424-F6169C326556}" srcOrd="3" destOrd="0" presId="urn:microsoft.com/office/officeart/2018/5/layout/CenteredIconLabelDescriptionList"/>
    <dgm:cxn modelId="{95234A0F-9B4B-4F33-AF75-A311A850699E}" type="presParOf" srcId="{6EED61CA-B561-4BA2-B889-C952FA4F6E63}" destId="{143D24A6-F190-4F1F-BC25-2F3EB8C76533}"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44FECFA-CDCD-4937-B991-4126834218E0}"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D04E240-62C6-4A6B-8003-498958B88A7F}">
      <dgm:prSet custT="1"/>
      <dgm:spPr/>
      <dgm:t>
        <a:bodyPr/>
        <a:lstStyle/>
        <a:p>
          <a:r>
            <a:rPr lang="en-US" sz="2400" dirty="0" err="1"/>
            <a:t>Ø</a:t>
          </a:r>
          <a:r>
            <a:rPr lang="en-US" sz="2400" dirty="0"/>
            <a:t> Security</a:t>
          </a:r>
        </a:p>
      </dgm:t>
    </dgm:pt>
    <dgm:pt modelId="{CD600799-F4C1-4F47-8433-E1A20CE857BD}" type="parTrans" cxnId="{33C5FC5A-E194-41C2-B520-C1A324491BB3}">
      <dgm:prSet/>
      <dgm:spPr/>
      <dgm:t>
        <a:bodyPr/>
        <a:lstStyle/>
        <a:p>
          <a:endParaRPr lang="en-US" sz="2800"/>
        </a:p>
      </dgm:t>
    </dgm:pt>
    <dgm:pt modelId="{46DB70A8-A1E7-40AE-BF1D-23542F26F404}" type="sibTrans" cxnId="{33C5FC5A-E194-41C2-B520-C1A324491BB3}">
      <dgm:prSet/>
      <dgm:spPr/>
      <dgm:t>
        <a:bodyPr/>
        <a:lstStyle/>
        <a:p>
          <a:endParaRPr lang="en-US" sz="2800"/>
        </a:p>
      </dgm:t>
    </dgm:pt>
    <dgm:pt modelId="{96B1EC0C-44CB-4EB3-953E-229212A93BB8}">
      <dgm:prSet custT="1"/>
      <dgm:spPr/>
      <dgm:t>
        <a:bodyPr/>
        <a:lstStyle/>
        <a:p>
          <a:r>
            <a:rPr lang="en-US" sz="2400" dirty="0"/>
            <a:t>E.g., surveillance, intrusion/crime, fraud, cyberattack</a:t>
          </a:r>
        </a:p>
      </dgm:t>
    </dgm:pt>
    <dgm:pt modelId="{4BC46CE4-A096-4C43-9B24-5608D8BBE63D}" type="parTrans" cxnId="{45983FCD-152A-4184-9C52-D7FA47B19746}">
      <dgm:prSet/>
      <dgm:spPr/>
      <dgm:t>
        <a:bodyPr/>
        <a:lstStyle/>
        <a:p>
          <a:endParaRPr lang="en-US" sz="2800"/>
        </a:p>
      </dgm:t>
    </dgm:pt>
    <dgm:pt modelId="{29D02269-CF78-4FD6-9B3D-213458AD4976}" type="sibTrans" cxnId="{45983FCD-152A-4184-9C52-D7FA47B19746}">
      <dgm:prSet/>
      <dgm:spPr/>
      <dgm:t>
        <a:bodyPr/>
        <a:lstStyle/>
        <a:p>
          <a:endParaRPr lang="en-US" sz="2800"/>
        </a:p>
      </dgm:t>
    </dgm:pt>
    <dgm:pt modelId="{473BA144-333C-48C5-83F5-FB66AC2C8967}">
      <dgm:prSet custT="1"/>
      <dgm:spPr/>
      <dgm:t>
        <a:bodyPr/>
        <a:lstStyle/>
        <a:p>
          <a:r>
            <a:rPr lang="en-US" sz="2400" dirty="0" err="1"/>
            <a:t>Ø</a:t>
          </a:r>
          <a:r>
            <a:rPr lang="en-US" sz="2400" dirty="0"/>
            <a:t> Government, nonprofit</a:t>
          </a:r>
        </a:p>
      </dgm:t>
    </dgm:pt>
    <dgm:pt modelId="{CE46D306-8807-4133-852B-2AF3D8BE2549}" type="parTrans" cxnId="{C20A0932-D7DB-4009-934B-3A92680C239C}">
      <dgm:prSet/>
      <dgm:spPr/>
      <dgm:t>
        <a:bodyPr/>
        <a:lstStyle/>
        <a:p>
          <a:endParaRPr lang="en-US" sz="2800"/>
        </a:p>
      </dgm:t>
    </dgm:pt>
    <dgm:pt modelId="{700ADBEE-16BD-41F6-9050-CE799AD7CF7D}" type="sibTrans" cxnId="{C20A0932-D7DB-4009-934B-3A92680C239C}">
      <dgm:prSet/>
      <dgm:spPr/>
      <dgm:t>
        <a:bodyPr/>
        <a:lstStyle/>
        <a:p>
          <a:endParaRPr lang="en-US" sz="2800"/>
        </a:p>
      </dgm:t>
    </dgm:pt>
    <dgm:pt modelId="{12B49163-0CF0-403F-9AAD-D9FDD5FAE8D3}">
      <dgm:prSet custT="1"/>
      <dgm:spPr/>
      <dgm:t>
        <a:bodyPr/>
        <a:lstStyle/>
        <a:p>
          <a:r>
            <a:rPr lang="en-US" sz="2400" dirty="0"/>
            <a:t>E.g., urban planning, traffic control, education</a:t>
          </a:r>
        </a:p>
      </dgm:t>
    </dgm:pt>
    <dgm:pt modelId="{B57B64E9-CDD9-4E20-A2D5-F543C3B5C560}" type="parTrans" cxnId="{45F9621B-0A56-4A50-B08E-56D643282891}">
      <dgm:prSet/>
      <dgm:spPr/>
      <dgm:t>
        <a:bodyPr/>
        <a:lstStyle/>
        <a:p>
          <a:endParaRPr lang="en-US" sz="2800"/>
        </a:p>
      </dgm:t>
    </dgm:pt>
    <dgm:pt modelId="{DFB19B88-C7F5-4F55-A708-37EEA938CA4B}" type="sibTrans" cxnId="{45F9621B-0A56-4A50-B08E-56D643282891}">
      <dgm:prSet/>
      <dgm:spPr/>
      <dgm:t>
        <a:bodyPr/>
        <a:lstStyle/>
        <a:p>
          <a:endParaRPr lang="en-US" sz="2800"/>
        </a:p>
      </dgm:t>
    </dgm:pt>
    <dgm:pt modelId="{EEE0DA3D-2A6D-42AE-B02F-0AD1F467747C}">
      <dgm:prSet custT="1"/>
      <dgm:spPr/>
      <dgm:t>
        <a:bodyPr/>
        <a:lstStyle/>
        <a:p>
          <a:r>
            <a:rPr lang="en-US" sz="2400"/>
            <a:t>Ø And many many more …</a:t>
          </a:r>
        </a:p>
      </dgm:t>
    </dgm:pt>
    <dgm:pt modelId="{2A39043B-7F9A-41B4-9383-EAD823487C74}" type="parTrans" cxnId="{381F850E-7547-4C55-BAF2-28E849E48851}">
      <dgm:prSet/>
      <dgm:spPr/>
      <dgm:t>
        <a:bodyPr/>
        <a:lstStyle/>
        <a:p>
          <a:endParaRPr lang="en-US" sz="2800"/>
        </a:p>
      </dgm:t>
    </dgm:pt>
    <dgm:pt modelId="{D91C69EC-3F9C-41D6-AB08-8AE7C3C382DD}" type="sibTrans" cxnId="{381F850E-7547-4C55-BAF2-28E849E48851}">
      <dgm:prSet/>
      <dgm:spPr/>
      <dgm:t>
        <a:bodyPr/>
        <a:lstStyle/>
        <a:p>
          <a:endParaRPr lang="en-US" sz="2800"/>
        </a:p>
      </dgm:t>
    </dgm:pt>
    <dgm:pt modelId="{C2B4D5F0-A95B-42BC-976F-AA2904D3CD03}" type="pres">
      <dgm:prSet presAssocID="{544FECFA-CDCD-4937-B991-4126834218E0}" presName="root" presStyleCnt="0">
        <dgm:presLayoutVars>
          <dgm:dir/>
          <dgm:resizeHandles val="exact"/>
        </dgm:presLayoutVars>
      </dgm:prSet>
      <dgm:spPr/>
    </dgm:pt>
    <dgm:pt modelId="{8B555016-C03F-438B-8D9D-0BFC3AE90578}" type="pres">
      <dgm:prSet presAssocID="{7D04E240-62C6-4A6B-8003-498958B88A7F}" presName="compNode" presStyleCnt="0"/>
      <dgm:spPr/>
    </dgm:pt>
    <dgm:pt modelId="{EA85100B-37CE-45F5-932F-8AC9271DE9F5}" type="pres">
      <dgm:prSet presAssocID="{7D04E240-62C6-4A6B-8003-498958B88A7F}"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ock"/>
        </a:ext>
      </dgm:extLst>
    </dgm:pt>
    <dgm:pt modelId="{BBEF694C-2D34-4875-AD5E-C7AA9F9F675E}" type="pres">
      <dgm:prSet presAssocID="{7D04E240-62C6-4A6B-8003-498958B88A7F}" presName="spaceRect" presStyleCnt="0"/>
      <dgm:spPr/>
    </dgm:pt>
    <dgm:pt modelId="{EF37BA57-71DE-443B-9CCD-31E43717A45C}" type="pres">
      <dgm:prSet presAssocID="{7D04E240-62C6-4A6B-8003-498958B88A7F}" presName="textRect" presStyleLbl="revTx" presStyleIdx="0" presStyleCnt="5">
        <dgm:presLayoutVars>
          <dgm:chMax val="1"/>
          <dgm:chPref val="1"/>
        </dgm:presLayoutVars>
      </dgm:prSet>
      <dgm:spPr/>
    </dgm:pt>
    <dgm:pt modelId="{E5268645-1EC1-4BCA-BCE6-E6987E9C9875}" type="pres">
      <dgm:prSet presAssocID="{46DB70A8-A1E7-40AE-BF1D-23542F26F404}" presName="sibTrans" presStyleCnt="0"/>
      <dgm:spPr/>
    </dgm:pt>
    <dgm:pt modelId="{7A6559FD-F4A8-4FDC-9787-23B4439D4954}" type="pres">
      <dgm:prSet presAssocID="{96B1EC0C-44CB-4EB3-953E-229212A93BB8}" presName="compNode" presStyleCnt="0"/>
      <dgm:spPr/>
    </dgm:pt>
    <dgm:pt modelId="{75F9A37E-7524-49BC-8F14-7342DC49444C}" type="pres">
      <dgm:prSet presAssocID="{96B1EC0C-44CB-4EB3-953E-229212A93BB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ecurity Camera"/>
        </a:ext>
      </dgm:extLst>
    </dgm:pt>
    <dgm:pt modelId="{ACBDE1CB-FF15-4BCC-A64F-6B36A291512A}" type="pres">
      <dgm:prSet presAssocID="{96B1EC0C-44CB-4EB3-953E-229212A93BB8}" presName="spaceRect" presStyleCnt="0"/>
      <dgm:spPr/>
    </dgm:pt>
    <dgm:pt modelId="{2E0450F7-AF3B-45A2-8AD0-F52C8877B186}" type="pres">
      <dgm:prSet presAssocID="{96B1EC0C-44CB-4EB3-953E-229212A93BB8}" presName="textRect" presStyleLbl="revTx" presStyleIdx="1" presStyleCnt="5">
        <dgm:presLayoutVars>
          <dgm:chMax val="1"/>
          <dgm:chPref val="1"/>
        </dgm:presLayoutVars>
      </dgm:prSet>
      <dgm:spPr/>
    </dgm:pt>
    <dgm:pt modelId="{BBBE99F5-987A-4004-B679-1E5729E4CCD9}" type="pres">
      <dgm:prSet presAssocID="{29D02269-CF78-4FD6-9B3D-213458AD4976}" presName="sibTrans" presStyleCnt="0"/>
      <dgm:spPr/>
    </dgm:pt>
    <dgm:pt modelId="{9EA531F5-C435-4901-A98C-FA194DC0D23E}" type="pres">
      <dgm:prSet presAssocID="{473BA144-333C-48C5-83F5-FB66AC2C8967}" presName="compNode" presStyleCnt="0"/>
      <dgm:spPr/>
    </dgm:pt>
    <dgm:pt modelId="{E60ACD1C-0494-440C-B846-99603603D1DD}" type="pres">
      <dgm:prSet presAssocID="{473BA144-333C-48C5-83F5-FB66AC2C8967}"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nk"/>
        </a:ext>
      </dgm:extLst>
    </dgm:pt>
    <dgm:pt modelId="{DBAB67BA-B8C5-474B-BB34-9DA2C6B5899B}" type="pres">
      <dgm:prSet presAssocID="{473BA144-333C-48C5-83F5-FB66AC2C8967}" presName="spaceRect" presStyleCnt="0"/>
      <dgm:spPr/>
    </dgm:pt>
    <dgm:pt modelId="{A67DBFE0-88A5-4562-82FA-A0F586C233B2}" type="pres">
      <dgm:prSet presAssocID="{473BA144-333C-48C5-83F5-FB66AC2C8967}" presName="textRect" presStyleLbl="revTx" presStyleIdx="2" presStyleCnt="5">
        <dgm:presLayoutVars>
          <dgm:chMax val="1"/>
          <dgm:chPref val="1"/>
        </dgm:presLayoutVars>
      </dgm:prSet>
      <dgm:spPr/>
    </dgm:pt>
    <dgm:pt modelId="{0FDB0511-7CA2-4AFA-8405-0AA9A6A3B511}" type="pres">
      <dgm:prSet presAssocID="{700ADBEE-16BD-41F6-9050-CE799AD7CF7D}" presName="sibTrans" presStyleCnt="0"/>
      <dgm:spPr/>
    </dgm:pt>
    <dgm:pt modelId="{84EDC071-C286-4714-B559-C97EE31BFCFD}" type="pres">
      <dgm:prSet presAssocID="{12B49163-0CF0-403F-9AAD-D9FDD5FAE8D3}" presName="compNode" presStyleCnt="0"/>
      <dgm:spPr/>
    </dgm:pt>
    <dgm:pt modelId="{0265BC81-E316-4A7E-8916-D486A1F30791}" type="pres">
      <dgm:prSet presAssocID="{12B49163-0CF0-403F-9AAD-D9FDD5FAE8D3}"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ity"/>
        </a:ext>
      </dgm:extLst>
    </dgm:pt>
    <dgm:pt modelId="{BD79F898-3180-4EB2-A26A-8B31B39617B9}" type="pres">
      <dgm:prSet presAssocID="{12B49163-0CF0-403F-9AAD-D9FDD5FAE8D3}" presName="spaceRect" presStyleCnt="0"/>
      <dgm:spPr/>
    </dgm:pt>
    <dgm:pt modelId="{244767EA-82F0-4F05-A5CB-EF3970C28803}" type="pres">
      <dgm:prSet presAssocID="{12B49163-0CF0-403F-9AAD-D9FDD5FAE8D3}" presName="textRect" presStyleLbl="revTx" presStyleIdx="3" presStyleCnt="5">
        <dgm:presLayoutVars>
          <dgm:chMax val="1"/>
          <dgm:chPref val="1"/>
        </dgm:presLayoutVars>
      </dgm:prSet>
      <dgm:spPr/>
    </dgm:pt>
    <dgm:pt modelId="{0609D937-EFBB-4B1F-99E1-8604B14A29E9}" type="pres">
      <dgm:prSet presAssocID="{DFB19B88-C7F5-4F55-A708-37EEA938CA4B}" presName="sibTrans" presStyleCnt="0"/>
      <dgm:spPr/>
    </dgm:pt>
    <dgm:pt modelId="{F3045163-8874-4770-B8FA-CAD279924E65}" type="pres">
      <dgm:prSet presAssocID="{EEE0DA3D-2A6D-42AE-B02F-0AD1F467747C}" presName="compNode" presStyleCnt="0"/>
      <dgm:spPr/>
    </dgm:pt>
    <dgm:pt modelId="{A51CC97E-1FF2-4D4F-96DE-5B8056AC6C7A}" type="pres">
      <dgm:prSet presAssocID="{EEE0DA3D-2A6D-42AE-B02F-0AD1F467747C}"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Igloo"/>
        </a:ext>
      </dgm:extLst>
    </dgm:pt>
    <dgm:pt modelId="{E2425EAE-D786-41D0-A327-3FB812D73697}" type="pres">
      <dgm:prSet presAssocID="{EEE0DA3D-2A6D-42AE-B02F-0AD1F467747C}" presName="spaceRect" presStyleCnt="0"/>
      <dgm:spPr/>
    </dgm:pt>
    <dgm:pt modelId="{5899963D-7119-49C9-9756-1A82C50BCFE7}" type="pres">
      <dgm:prSet presAssocID="{EEE0DA3D-2A6D-42AE-B02F-0AD1F467747C}" presName="textRect" presStyleLbl="revTx" presStyleIdx="4" presStyleCnt="5">
        <dgm:presLayoutVars>
          <dgm:chMax val="1"/>
          <dgm:chPref val="1"/>
        </dgm:presLayoutVars>
      </dgm:prSet>
      <dgm:spPr/>
    </dgm:pt>
  </dgm:ptLst>
  <dgm:cxnLst>
    <dgm:cxn modelId="{381F850E-7547-4C55-BAF2-28E849E48851}" srcId="{544FECFA-CDCD-4937-B991-4126834218E0}" destId="{EEE0DA3D-2A6D-42AE-B02F-0AD1F467747C}" srcOrd="4" destOrd="0" parTransId="{2A39043B-7F9A-41B4-9383-EAD823487C74}" sibTransId="{D91C69EC-3F9C-41D6-AB08-8AE7C3C382DD}"/>
    <dgm:cxn modelId="{45F9621B-0A56-4A50-B08E-56D643282891}" srcId="{544FECFA-CDCD-4937-B991-4126834218E0}" destId="{12B49163-0CF0-403F-9AAD-D9FDD5FAE8D3}" srcOrd="3" destOrd="0" parTransId="{B57B64E9-CDD9-4E20-A2D5-F543C3B5C560}" sibTransId="{DFB19B88-C7F5-4F55-A708-37EEA938CA4B}"/>
    <dgm:cxn modelId="{C20A0932-D7DB-4009-934B-3A92680C239C}" srcId="{544FECFA-CDCD-4937-B991-4126834218E0}" destId="{473BA144-333C-48C5-83F5-FB66AC2C8967}" srcOrd="2" destOrd="0" parTransId="{CE46D306-8807-4133-852B-2AF3D8BE2549}" sibTransId="{700ADBEE-16BD-41F6-9050-CE799AD7CF7D}"/>
    <dgm:cxn modelId="{8EDB0756-5CED-449A-9FED-0FCFDC674E6B}" type="presOf" srcId="{544FECFA-CDCD-4937-B991-4126834218E0}" destId="{C2B4D5F0-A95B-42BC-976F-AA2904D3CD03}" srcOrd="0" destOrd="0" presId="urn:microsoft.com/office/officeart/2018/2/layout/IconLabelList"/>
    <dgm:cxn modelId="{33C5FC5A-E194-41C2-B520-C1A324491BB3}" srcId="{544FECFA-CDCD-4937-B991-4126834218E0}" destId="{7D04E240-62C6-4A6B-8003-498958B88A7F}" srcOrd="0" destOrd="0" parTransId="{CD600799-F4C1-4F47-8433-E1A20CE857BD}" sibTransId="{46DB70A8-A1E7-40AE-BF1D-23542F26F404}"/>
    <dgm:cxn modelId="{6BADE574-580C-430A-9323-5C3D06741059}" type="presOf" srcId="{EEE0DA3D-2A6D-42AE-B02F-0AD1F467747C}" destId="{5899963D-7119-49C9-9756-1A82C50BCFE7}" srcOrd="0" destOrd="0" presId="urn:microsoft.com/office/officeart/2018/2/layout/IconLabelList"/>
    <dgm:cxn modelId="{04066A76-B0D3-4BBB-B28B-BF15C3162676}" type="presOf" srcId="{12B49163-0CF0-403F-9AAD-D9FDD5FAE8D3}" destId="{244767EA-82F0-4F05-A5CB-EF3970C28803}" srcOrd="0" destOrd="0" presId="urn:microsoft.com/office/officeart/2018/2/layout/IconLabelList"/>
    <dgm:cxn modelId="{68E5E383-58A9-4576-BAE4-C03A16CBDB12}" type="presOf" srcId="{96B1EC0C-44CB-4EB3-953E-229212A93BB8}" destId="{2E0450F7-AF3B-45A2-8AD0-F52C8877B186}" srcOrd="0" destOrd="0" presId="urn:microsoft.com/office/officeart/2018/2/layout/IconLabelList"/>
    <dgm:cxn modelId="{4845FE90-932A-4C49-8E0A-AF61ED23B5A0}" type="presOf" srcId="{473BA144-333C-48C5-83F5-FB66AC2C8967}" destId="{A67DBFE0-88A5-4562-82FA-A0F586C233B2}" srcOrd="0" destOrd="0" presId="urn:microsoft.com/office/officeart/2018/2/layout/IconLabelList"/>
    <dgm:cxn modelId="{45983FCD-152A-4184-9C52-D7FA47B19746}" srcId="{544FECFA-CDCD-4937-B991-4126834218E0}" destId="{96B1EC0C-44CB-4EB3-953E-229212A93BB8}" srcOrd="1" destOrd="0" parTransId="{4BC46CE4-A096-4C43-9B24-5608D8BBE63D}" sibTransId="{29D02269-CF78-4FD6-9B3D-213458AD4976}"/>
    <dgm:cxn modelId="{329CA4E3-7295-4794-A4F8-BDABA72B81FC}" type="presOf" srcId="{7D04E240-62C6-4A6B-8003-498958B88A7F}" destId="{EF37BA57-71DE-443B-9CCD-31E43717A45C}" srcOrd="0" destOrd="0" presId="urn:microsoft.com/office/officeart/2018/2/layout/IconLabelList"/>
    <dgm:cxn modelId="{55D0237C-DCA1-4D84-B36C-A14BAE6DFCE7}" type="presParOf" srcId="{C2B4D5F0-A95B-42BC-976F-AA2904D3CD03}" destId="{8B555016-C03F-438B-8D9D-0BFC3AE90578}" srcOrd="0" destOrd="0" presId="urn:microsoft.com/office/officeart/2018/2/layout/IconLabelList"/>
    <dgm:cxn modelId="{855DE9BE-2AD4-4C5A-8CBA-86926A96A8D7}" type="presParOf" srcId="{8B555016-C03F-438B-8D9D-0BFC3AE90578}" destId="{EA85100B-37CE-45F5-932F-8AC9271DE9F5}" srcOrd="0" destOrd="0" presId="urn:microsoft.com/office/officeart/2018/2/layout/IconLabelList"/>
    <dgm:cxn modelId="{E0CA9288-9D59-460D-85A1-4ACB68E983FF}" type="presParOf" srcId="{8B555016-C03F-438B-8D9D-0BFC3AE90578}" destId="{BBEF694C-2D34-4875-AD5E-C7AA9F9F675E}" srcOrd="1" destOrd="0" presId="urn:microsoft.com/office/officeart/2018/2/layout/IconLabelList"/>
    <dgm:cxn modelId="{304BCA0F-D40D-41F9-A1D3-D2EA260782C6}" type="presParOf" srcId="{8B555016-C03F-438B-8D9D-0BFC3AE90578}" destId="{EF37BA57-71DE-443B-9CCD-31E43717A45C}" srcOrd="2" destOrd="0" presId="urn:microsoft.com/office/officeart/2018/2/layout/IconLabelList"/>
    <dgm:cxn modelId="{3E27EBE7-43DF-4CD8-B396-EE109E7A6CB3}" type="presParOf" srcId="{C2B4D5F0-A95B-42BC-976F-AA2904D3CD03}" destId="{E5268645-1EC1-4BCA-BCE6-E6987E9C9875}" srcOrd="1" destOrd="0" presId="urn:microsoft.com/office/officeart/2018/2/layout/IconLabelList"/>
    <dgm:cxn modelId="{FD4303E2-89BD-40D9-BB99-F685E73E394D}" type="presParOf" srcId="{C2B4D5F0-A95B-42BC-976F-AA2904D3CD03}" destId="{7A6559FD-F4A8-4FDC-9787-23B4439D4954}" srcOrd="2" destOrd="0" presId="urn:microsoft.com/office/officeart/2018/2/layout/IconLabelList"/>
    <dgm:cxn modelId="{F92C311F-E52D-4569-B55C-FE36C124C246}" type="presParOf" srcId="{7A6559FD-F4A8-4FDC-9787-23B4439D4954}" destId="{75F9A37E-7524-49BC-8F14-7342DC49444C}" srcOrd="0" destOrd="0" presId="urn:microsoft.com/office/officeart/2018/2/layout/IconLabelList"/>
    <dgm:cxn modelId="{883BE9CF-CAD4-4BDB-B610-C6704BD2AAD4}" type="presParOf" srcId="{7A6559FD-F4A8-4FDC-9787-23B4439D4954}" destId="{ACBDE1CB-FF15-4BCC-A64F-6B36A291512A}" srcOrd="1" destOrd="0" presId="urn:microsoft.com/office/officeart/2018/2/layout/IconLabelList"/>
    <dgm:cxn modelId="{0CC2DF67-E040-48DA-B593-977D108F1CCF}" type="presParOf" srcId="{7A6559FD-F4A8-4FDC-9787-23B4439D4954}" destId="{2E0450F7-AF3B-45A2-8AD0-F52C8877B186}" srcOrd="2" destOrd="0" presId="urn:microsoft.com/office/officeart/2018/2/layout/IconLabelList"/>
    <dgm:cxn modelId="{3CF8E3DD-FFCC-4E7A-BC3A-34598573E357}" type="presParOf" srcId="{C2B4D5F0-A95B-42BC-976F-AA2904D3CD03}" destId="{BBBE99F5-987A-4004-B679-1E5729E4CCD9}" srcOrd="3" destOrd="0" presId="urn:microsoft.com/office/officeart/2018/2/layout/IconLabelList"/>
    <dgm:cxn modelId="{18EBFCF4-A938-49EC-B63A-B3CE39508F89}" type="presParOf" srcId="{C2B4D5F0-A95B-42BC-976F-AA2904D3CD03}" destId="{9EA531F5-C435-4901-A98C-FA194DC0D23E}" srcOrd="4" destOrd="0" presId="urn:microsoft.com/office/officeart/2018/2/layout/IconLabelList"/>
    <dgm:cxn modelId="{0E7F6616-6064-40FE-8D25-5C16BF7093E0}" type="presParOf" srcId="{9EA531F5-C435-4901-A98C-FA194DC0D23E}" destId="{E60ACD1C-0494-440C-B846-99603603D1DD}" srcOrd="0" destOrd="0" presId="urn:microsoft.com/office/officeart/2018/2/layout/IconLabelList"/>
    <dgm:cxn modelId="{FB2617D8-7B5B-4F91-AB1D-8CA47AA9D590}" type="presParOf" srcId="{9EA531F5-C435-4901-A98C-FA194DC0D23E}" destId="{DBAB67BA-B8C5-474B-BB34-9DA2C6B5899B}" srcOrd="1" destOrd="0" presId="urn:microsoft.com/office/officeart/2018/2/layout/IconLabelList"/>
    <dgm:cxn modelId="{C3794233-5071-490E-9BE2-8AF53CF254AC}" type="presParOf" srcId="{9EA531F5-C435-4901-A98C-FA194DC0D23E}" destId="{A67DBFE0-88A5-4562-82FA-A0F586C233B2}" srcOrd="2" destOrd="0" presId="urn:microsoft.com/office/officeart/2018/2/layout/IconLabelList"/>
    <dgm:cxn modelId="{EA1C1D38-59B6-40BA-959A-9314B1A2A36D}" type="presParOf" srcId="{C2B4D5F0-A95B-42BC-976F-AA2904D3CD03}" destId="{0FDB0511-7CA2-4AFA-8405-0AA9A6A3B511}" srcOrd="5" destOrd="0" presId="urn:microsoft.com/office/officeart/2018/2/layout/IconLabelList"/>
    <dgm:cxn modelId="{7CC67712-0693-42DC-8251-E91CA5803D97}" type="presParOf" srcId="{C2B4D5F0-A95B-42BC-976F-AA2904D3CD03}" destId="{84EDC071-C286-4714-B559-C97EE31BFCFD}" srcOrd="6" destOrd="0" presId="urn:microsoft.com/office/officeart/2018/2/layout/IconLabelList"/>
    <dgm:cxn modelId="{6E4C698E-DDE0-4BAF-8061-96A298BE8C84}" type="presParOf" srcId="{84EDC071-C286-4714-B559-C97EE31BFCFD}" destId="{0265BC81-E316-4A7E-8916-D486A1F30791}" srcOrd="0" destOrd="0" presId="urn:microsoft.com/office/officeart/2018/2/layout/IconLabelList"/>
    <dgm:cxn modelId="{693349A6-F994-4554-A547-B98BC8C03FDE}" type="presParOf" srcId="{84EDC071-C286-4714-B559-C97EE31BFCFD}" destId="{BD79F898-3180-4EB2-A26A-8B31B39617B9}" srcOrd="1" destOrd="0" presId="urn:microsoft.com/office/officeart/2018/2/layout/IconLabelList"/>
    <dgm:cxn modelId="{8862E1F1-FC7A-45E7-B320-C007A03601A7}" type="presParOf" srcId="{84EDC071-C286-4714-B559-C97EE31BFCFD}" destId="{244767EA-82F0-4F05-A5CB-EF3970C28803}" srcOrd="2" destOrd="0" presId="urn:microsoft.com/office/officeart/2018/2/layout/IconLabelList"/>
    <dgm:cxn modelId="{E372D8E8-7FEA-476C-A27D-A417D10AAD08}" type="presParOf" srcId="{C2B4D5F0-A95B-42BC-976F-AA2904D3CD03}" destId="{0609D937-EFBB-4B1F-99E1-8604B14A29E9}" srcOrd="7" destOrd="0" presId="urn:microsoft.com/office/officeart/2018/2/layout/IconLabelList"/>
    <dgm:cxn modelId="{2F03CB27-F8C2-4210-AC6C-3961DE049BCE}" type="presParOf" srcId="{C2B4D5F0-A95B-42BC-976F-AA2904D3CD03}" destId="{F3045163-8874-4770-B8FA-CAD279924E65}" srcOrd="8" destOrd="0" presId="urn:microsoft.com/office/officeart/2018/2/layout/IconLabelList"/>
    <dgm:cxn modelId="{70F73911-438B-4EB9-BD55-86D2AE9926FF}" type="presParOf" srcId="{F3045163-8874-4770-B8FA-CAD279924E65}" destId="{A51CC97E-1FF2-4D4F-96DE-5B8056AC6C7A}" srcOrd="0" destOrd="0" presId="urn:microsoft.com/office/officeart/2018/2/layout/IconLabelList"/>
    <dgm:cxn modelId="{314FDECF-AF8F-4034-A914-F7BC648B36DE}" type="presParOf" srcId="{F3045163-8874-4770-B8FA-CAD279924E65}" destId="{E2425EAE-D786-41D0-A327-3FB812D73697}" srcOrd="1" destOrd="0" presId="urn:microsoft.com/office/officeart/2018/2/layout/IconLabelList"/>
    <dgm:cxn modelId="{13599615-7D05-45D1-B350-8DFEE68286CF}" type="presParOf" srcId="{F3045163-8874-4770-B8FA-CAD279924E65}" destId="{5899963D-7119-49C9-9756-1A82C50BCFE7}"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A8BFD7E-0734-4989-8890-0A92A8067EC6}" type="doc">
      <dgm:prSet loTypeId="urn:microsoft.com/office/officeart/2018/2/layout/IconLabelDescriptionList" loCatId="icon" qsTypeId="urn:microsoft.com/office/officeart/2005/8/quickstyle/simple1" qsCatId="simple" csTypeId="urn:microsoft.com/office/officeart/2005/8/colors/colorful4" csCatId="colorful" phldr="1"/>
      <dgm:spPr/>
      <dgm:t>
        <a:bodyPr/>
        <a:lstStyle/>
        <a:p>
          <a:endParaRPr lang="en-US"/>
        </a:p>
      </dgm:t>
    </dgm:pt>
    <dgm:pt modelId="{29A37185-9274-45D6-8404-91755841B9AE}">
      <dgm:prSet custT="1"/>
      <dgm:spPr/>
      <dgm:t>
        <a:bodyPr/>
        <a:lstStyle/>
        <a:p>
          <a:pPr>
            <a:lnSpc>
              <a:spcPct val="100000"/>
            </a:lnSpc>
            <a:defRPr b="1"/>
          </a:pPr>
          <a:r>
            <a:rPr lang="en-US" sz="2000"/>
            <a:t>Frequent pattern, association, correlation</a:t>
          </a:r>
        </a:p>
      </dgm:t>
    </dgm:pt>
    <dgm:pt modelId="{BAB56D82-21D7-468E-A492-A4309DAFDD98}" type="parTrans" cxnId="{71A29622-4B84-4245-B46E-61F25B2C5005}">
      <dgm:prSet/>
      <dgm:spPr/>
      <dgm:t>
        <a:bodyPr/>
        <a:lstStyle/>
        <a:p>
          <a:endParaRPr lang="en-US" sz="2800"/>
        </a:p>
      </dgm:t>
    </dgm:pt>
    <dgm:pt modelId="{3C45D5A7-798A-4439-BC1D-4E4DF4D285C1}" type="sibTrans" cxnId="{71A29622-4B84-4245-B46E-61F25B2C5005}">
      <dgm:prSet/>
      <dgm:spPr/>
      <dgm:t>
        <a:bodyPr/>
        <a:lstStyle/>
        <a:p>
          <a:endParaRPr lang="en-US" sz="2800"/>
        </a:p>
      </dgm:t>
    </dgm:pt>
    <dgm:pt modelId="{C566185E-A02F-48BA-8F33-3FAA68B7F712}">
      <dgm:prSet custT="1"/>
      <dgm:spPr/>
      <dgm:t>
        <a:bodyPr/>
        <a:lstStyle/>
        <a:p>
          <a:pPr>
            <a:lnSpc>
              <a:spcPct val="100000"/>
            </a:lnSpc>
          </a:pPr>
          <a:r>
            <a:rPr lang="en-US" sz="1600"/>
            <a:t>E.g., songs listened together or in certain sequence</a:t>
          </a:r>
        </a:p>
      </dgm:t>
    </dgm:pt>
    <dgm:pt modelId="{29E36A7B-AF3F-4ACA-9C82-5EA847FC6A05}" type="parTrans" cxnId="{1C900398-87BF-40E0-8D31-FDB8E745912A}">
      <dgm:prSet/>
      <dgm:spPr/>
      <dgm:t>
        <a:bodyPr/>
        <a:lstStyle/>
        <a:p>
          <a:endParaRPr lang="en-US" sz="2800"/>
        </a:p>
      </dgm:t>
    </dgm:pt>
    <dgm:pt modelId="{9E325F1F-2E37-4D25-9FD9-862E0B7A8779}" type="sibTrans" cxnId="{1C900398-87BF-40E0-8D31-FDB8E745912A}">
      <dgm:prSet/>
      <dgm:spPr/>
      <dgm:t>
        <a:bodyPr/>
        <a:lstStyle/>
        <a:p>
          <a:endParaRPr lang="en-US" sz="2800"/>
        </a:p>
      </dgm:t>
    </dgm:pt>
    <dgm:pt modelId="{4AC248AD-DE24-4CC1-B4FC-B24AD5993E99}">
      <dgm:prSet custT="1"/>
      <dgm:spPr/>
      <dgm:t>
        <a:bodyPr/>
        <a:lstStyle/>
        <a:p>
          <a:pPr>
            <a:lnSpc>
              <a:spcPct val="100000"/>
            </a:lnSpc>
          </a:pPr>
          <a:r>
            <a:rPr lang="en-US" sz="1600"/>
            <a:t>E.g., A is (more/less) likely to happen given B</a:t>
          </a:r>
        </a:p>
      </dgm:t>
    </dgm:pt>
    <dgm:pt modelId="{93CEC333-F52C-47DD-8690-E8AE4FAE5F81}" type="parTrans" cxnId="{AE566FFE-4C89-4319-9271-EC521A7EC96F}">
      <dgm:prSet/>
      <dgm:spPr/>
      <dgm:t>
        <a:bodyPr/>
        <a:lstStyle/>
        <a:p>
          <a:endParaRPr lang="en-US" sz="2800"/>
        </a:p>
      </dgm:t>
    </dgm:pt>
    <dgm:pt modelId="{05986B7C-97B5-4F0E-B949-B22DDA2E9948}" type="sibTrans" cxnId="{AE566FFE-4C89-4319-9271-EC521A7EC96F}">
      <dgm:prSet/>
      <dgm:spPr/>
      <dgm:t>
        <a:bodyPr/>
        <a:lstStyle/>
        <a:p>
          <a:endParaRPr lang="en-US" sz="2800"/>
        </a:p>
      </dgm:t>
    </dgm:pt>
    <dgm:pt modelId="{E8B7DED0-0695-4C2B-810F-2284D431FEA2}">
      <dgm:prSet custT="1"/>
      <dgm:spPr/>
      <dgm:t>
        <a:bodyPr/>
        <a:lstStyle/>
        <a:p>
          <a:pPr>
            <a:lnSpc>
              <a:spcPct val="100000"/>
            </a:lnSpc>
            <a:defRPr b="1"/>
          </a:pPr>
          <a:r>
            <a:rPr lang="en-US" sz="2000"/>
            <a:t>Categorization</a:t>
          </a:r>
        </a:p>
      </dgm:t>
    </dgm:pt>
    <dgm:pt modelId="{9616AEF5-448F-4AA6-8FB8-F0254479557C}" type="parTrans" cxnId="{1B3916AB-BC96-4406-95B4-DAEC67936ABD}">
      <dgm:prSet/>
      <dgm:spPr/>
      <dgm:t>
        <a:bodyPr/>
        <a:lstStyle/>
        <a:p>
          <a:endParaRPr lang="en-US" sz="2800"/>
        </a:p>
      </dgm:t>
    </dgm:pt>
    <dgm:pt modelId="{697A38EE-290B-48E7-AA14-E160B75F3FF8}" type="sibTrans" cxnId="{1B3916AB-BC96-4406-95B4-DAEC67936ABD}">
      <dgm:prSet/>
      <dgm:spPr/>
      <dgm:t>
        <a:bodyPr/>
        <a:lstStyle/>
        <a:p>
          <a:endParaRPr lang="en-US" sz="2800"/>
        </a:p>
      </dgm:t>
    </dgm:pt>
    <dgm:pt modelId="{7B609A4C-0569-4361-9F46-E9A586D15113}">
      <dgm:prSet custT="1"/>
      <dgm:spPr/>
      <dgm:t>
        <a:bodyPr/>
        <a:lstStyle/>
        <a:p>
          <a:pPr>
            <a:lnSpc>
              <a:spcPct val="100000"/>
            </a:lnSpc>
          </a:pPr>
          <a:r>
            <a:rPr lang="en-US" sz="1600"/>
            <a:t>E.g., similarity among users with certain purchases</a:t>
          </a:r>
        </a:p>
      </dgm:t>
    </dgm:pt>
    <dgm:pt modelId="{AAC7435C-ED34-4CBF-8104-3CEA0F1C22E6}" type="parTrans" cxnId="{E946B1CD-F3DB-4113-BAD6-57BF06896C65}">
      <dgm:prSet/>
      <dgm:spPr/>
      <dgm:t>
        <a:bodyPr/>
        <a:lstStyle/>
        <a:p>
          <a:endParaRPr lang="en-US" sz="2800"/>
        </a:p>
      </dgm:t>
    </dgm:pt>
    <dgm:pt modelId="{DBC70130-D211-4F2C-BFBA-00A7B11C9182}" type="sibTrans" cxnId="{E946B1CD-F3DB-4113-BAD6-57BF06896C65}">
      <dgm:prSet/>
      <dgm:spPr/>
      <dgm:t>
        <a:bodyPr/>
        <a:lstStyle/>
        <a:p>
          <a:endParaRPr lang="en-US" sz="2800"/>
        </a:p>
      </dgm:t>
    </dgm:pt>
    <dgm:pt modelId="{0048A206-65FF-442D-940E-F9E81037AE5F}">
      <dgm:prSet custT="1"/>
      <dgm:spPr/>
      <dgm:t>
        <a:bodyPr/>
        <a:lstStyle/>
        <a:p>
          <a:pPr>
            <a:lnSpc>
              <a:spcPct val="100000"/>
            </a:lnSpc>
          </a:pPr>
          <a:r>
            <a:rPr lang="en-US" sz="1600"/>
            <a:t>E.g., differences between two patient groups</a:t>
          </a:r>
        </a:p>
      </dgm:t>
    </dgm:pt>
    <dgm:pt modelId="{B67C234B-EE3B-4670-8166-7B037C3E873D}" type="parTrans" cxnId="{2D42531A-F916-462B-88CB-8E499F0E4769}">
      <dgm:prSet/>
      <dgm:spPr/>
      <dgm:t>
        <a:bodyPr/>
        <a:lstStyle/>
        <a:p>
          <a:endParaRPr lang="en-US" sz="2800"/>
        </a:p>
      </dgm:t>
    </dgm:pt>
    <dgm:pt modelId="{32E73014-3352-4FA7-B040-FCFFE3A48E8E}" type="sibTrans" cxnId="{2D42531A-F916-462B-88CB-8E499F0E4769}">
      <dgm:prSet/>
      <dgm:spPr/>
      <dgm:t>
        <a:bodyPr/>
        <a:lstStyle/>
        <a:p>
          <a:endParaRPr lang="en-US" sz="2800"/>
        </a:p>
      </dgm:t>
    </dgm:pt>
    <dgm:pt modelId="{0BEFD92D-59AD-4452-85FA-1146924694A5}">
      <dgm:prSet custT="1"/>
      <dgm:spPr/>
      <dgm:t>
        <a:bodyPr/>
        <a:lstStyle/>
        <a:p>
          <a:pPr>
            <a:lnSpc>
              <a:spcPct val="100000"/>
            </a:lnSpc>
            <a:defRPr b="1"/>
          </a:pPr>
          <a:r>
            <a:rPr lang="en-US" sz="2000"/>
            <a:t>Anomaly, outliers</a:t>
          </a:r>
        </a:p>
      </dgm:t>
    </dgm:pt>
    <dgm:pt modelId="{4E16E0DA-8867-4AA8-89BB-ED8B05A42F95}" type="parTrans" cxnId="{DF6C1A6D-2CC1-43BD-B96B-CDCC54BA4EE8}">
      <dgm:prSet/>
      <dgm:spPr/>
      <dgm:t>
        <a:bodyPr/>
        <a:lstStyle/>
        <a:p>
          <a:endParaRPr lang="en-US" sz="2800"/>
        </a:p>
      </dgm:t>
    </dgm:pt>
    <dgm:pt modelId="{2915AC49-56AC-444F-B1A6-8CEF6B96FE82}" type="sibTrans" cxnId="{DF6C1A6D-2CC1-43BD-B96B-CDCC54BA4EE8}">
      <dgm:prSet/>
      <dgm:spPr/>
      <dgm:t>
        <a:bodyPr/>
        <a:lstStyle/>
        <a:p>
          <a:endParaRPr lang="en-US" sz="2800"/>
        </a:p>
      </dgm:t>
    </dgm:pt>
    <dgm:pt modelId="{62A81E44-0B71-43C8-A65E-EC6C4F151BF3}">
      <dgm:prSet custT="1"/>
      <dgm:spPr/>
      <dgm:t>
        <a:bodyPr/>
        <a:lstStyle/>
        <a:p>
          <a:pPr>
            <a:lnSpc>
              <a:spcPct val="100000"/>
            </a:lnSpc>
          </a:pPr>
          <a:r>
            <a:rPr lang="en-US" sz="1600"/>
            <a:t>E.g., sensor errors, fraud activities, extreme events</a:t>
          </a:r>
        </a:p>
      </dgm:t>
    </dgm:pt>
    <dgm:pt modelId="{0DA09963-DDBD-478F-B27F-0D8C841A52A0}" type="parTrans" cxnId="{67F0C50D-A454-41BE-A45D-B464260B4352}">
      <dgm:prSet/>
      <dgm:spPr/>
      <dgm:t>
        <a:bodyPr/>
        <a:lstStyle/>
        <a:p>
          <a:endParaRPr lang="en-US" sz="2800"/>
        </a:p>
      </dgm:t>
    </dgm:pt>
    <dgm:pt modelId="{40746221-ECB6-4D8A-A17D-2CEAC670AA78}" type="sibTrans" cxnId="{67F0C50D-A454-41BE-A45D-B464260B4352}">
      <dgm:prSet/>
      <dgm:spPr/>
      <dgm:t>
        <a:bodyPr/>
        <a:lstStyle/>
        <a:p>
          <a:endParaRPr lang="en-US" sz="2800"/>
        </a:p>
      </dgm:t>
    </dgm:pt>
    <dgm:pt modelId="{FB54E1F1-976A-42B3-B3F2-4813477CFF82}">
      <dgm:prSet custT="1"/>
      <dgm:spPr/>
      <dgm:t>
        <a:bodyPr/>
        <a:lstStyle/>
        <a:p>
          <a:pPr>
            <a:lnSpc>
              <a:spcPct val="100000"/>
            </a:lnSpc>
            <a:defRPr b="1"/>
          </a:pPr>
          <a:r>
            <a:rPr lang="en-US" sz="2000"/>
            <a:t>Changes over time</a:t>
          </a:r>
        </a:p>
      </dgm:t>
    </dgm:pt>
    <dgm:pt modelId="{E2F4A3A4-5F43-46D1-9A3A-F6EE0DF58278}" type="parTrans" cxnId="{6366E514-4713-45DD-88AD-42CFB74AB708}">
      <dgm:prSet/>
      <dgm:spPr/>
      <dgm:t>
        <a:bodyPr/>
        <a:lstStyle/>
        <a:p>
          <a:endParaRPr lang="en-US" sz="2800"/>
        </a:p>
      </dgm:t>
    </dgm:pt>
    <dgm:pt modelId="{91349F34-1D8B-442B-B9A1-A065CFCF3342}" type="sibTrans" cxnId="{6366E514-4713-45DD-88AD-42CFB74AB708}">
      <dgm:prSet/>
      <dgm:spPr/>
      <dgm:t>
        <a:bodyPr/>
        <a:lstStyle/>
        <a:p>
          <a:endParaRPr lang="en-US" sz="2800"/>
        </a:p>
      </dgm:t>
    </dgm:pt>
    <dgm:pt modelId="{24098493-47AF-4D81-9A72-AABE3D98CAC5}">
      <dgm:prSet custT="1"/>
      <dgm:spPr/>
      <dgm:t>
        <a:bodyPr/>
        <a:lstStyle/>
        <a:p>
          <a:pPr>
            <a:lnSpc>
              <a:spcPct val="100000"/>
            </a:lnSpc>
          </a:pPr>
          <a:r>
            <a:rPr lang="en-US" sz="1600"/>
            <a:t>E.g., emerging new patterns, shift of user interest</a:t>
          </a:r>
        </a:p>
      </dgm:t>
    </dgm:pt>
    <dgm:pt modelId="{7259EADB-D750-4CEF-88CB-140B6347B60D}" type="parTrans" cxnId="{273D5EC3-5E84-43A7-8368-CEA89F459E78}">
      <dgm:prSet/>
      <dgm:spPr/>
      <dgm:t>
        <a:bodyPr/>
        <a:lstStyle/>
        <a:p>
          <a:endParaRPr lang="en-US" sz="2800"/>
        </a:p>
      </dgm:t>
    </dgm:pt>
    <dgm:pt modelId="{27401BE6-FA8C-4941-8615-8A10F142449A}" type="sibTrans" cxnId="{273D5EC3-5E84-43A7-8368-CEA89F459E78}">
      <dgm:prSet/>
      <dgm:spPr/>
      <dgm:t>
        <a:bodyPr/>
        <a:lstStyle/>
        <a:p>
          <a:endParaRPr lang="en-US" sz="2800"/>
        </a:p>
      </dgm:t>
    </dgm:pt>
    <dgm:pt modelId="{0826C6C4-F873-4914-BF12-51D5435D16E1}">
      <dgm:prSet custT="1"/>
      <dgm:spPr/>
      <dgm:t>
        <a:bodyPr/>
        <a:lstStyle/>
        <a:p>
          <a:pPr>
            <a:lnSpc>
              <a:spcPct val="100000"/>
            </a:lnSpc>
            <a:defRPr b="1"/>
          </a:pPr>
          <a:r>
            <a:rPr lang="en-US" sz="2000"/>
            <a:t>Descriptive, predictive, prescriptive</a:t>
          </a:r>
        </a:p>
      </dgm:t>
    </dgm:pt>
    <dgm:pt modelId="{6EA54752-F3FC-4E7D-B6C6-6E33C2933316}" type="parTrans" cxnId="{217D5835-C941-4625-B050-1E1B41983505}">
      <dgm:prSet/>
      <dgm:spPr/>
      <dgm:t>
        <a:bodyPr/>
        <a:lstStyle/>
        <a:p>
          <a:endParaRPr lang="en-US" sz="2800"/>
        </a:p>
      </dgm:t>
    </dgm:pt>
    <dgm:pt modelId="{AE74EB65-6592-46B8-B5CA-1D11BC8A1C95}" type="sibTrans" cxnId="{217D5835-C941-4625-B050-1E1B41983505}">
      <dgm:prSet/>
      <dgm:spPr/>
      <dgm:t>
        <a:bodyPr/>
        <a:lstStyle/>
        <a:p>
          <a:endParaRPr lang="en-US" sz="2800"/>
        </a:p>
      </dgm:t>
    </dgm:pt>
    <dgm:pt modelId="{34A7F620-5B9F-42E3-A489-065FDF35E5D9}" type="pres">
      <dgm:prSet presAssocID="{6A8BFD7E-0734-4989-8890-0A92A8067EC6}" presName="root" presStyleCnt="0">
        <dgm:presLayoutVars>
          <dgm:dir/>
          <dgm:resizeHandles val="exact"/>
        </dgm:presLayoutVars>
      </dgm:prSet>
      <dgm:spPr/>
    </dgm:pt>
    <dgm:pt modelId="{07711775-FE50-4D48-A00B-5E76204D18A9}" type="pres">
      <dgm:prSet presAssocID="{29A37185-9274-45D6-8404-91755841B9AE}" presName="compNode" presStyleCnt="0"/>
      <dgm:spPr/>
    </dgm:pt>
    <dgm:pt modelId="{B05A75EF-2B24-4C59-92E2-6EEDDDBDF967}" type="pres">
      <dgm:prSet presAssocID="{29A37185-9274-45D6-8404-91755841B9AE}"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reble clef"/>
        </a:ext>
      </dgm:extLst>
    </dgm:pt>
    <dgm:pt modelId="{BBF6674C-2A6D-4EA7-AC05-B479D8047918}" type="pres">
      <dgm:prSet presAssocID="{29A37185-9274-45D6-8404-91755841B9AE}" presName="iconSpace" presStyleCnt="0"/>
      <dgm:spPr/>
    </dgm:pt>
    <dgm:pt modelId="{80404776-A1FF-40D1-887B-392559FD2787}" type="pres">
      <dgm:prSet presAssocID="{29A37185-9274-45D6-8404-91755841B9AE}" presName="parTx" presStyleLbl="revTx" presStyleIdx="0" presStyleCnt="10">
        <dgm:presLayoutVars>
          <dgm:chMax val="0"/>
          <dgm:chPref val="0"/>
        </dgm:presLayoutVars>
      </dgm:prSet>
      <dgm:spPr/>
    </dgm:pt>
    <dgm:pt modelId="{3854D6C8-1E8E-4C1F-A298-782DDD282585}" type="pres">
      <dgm:prSet presAssocID="{29A37185-9274-45D6-8404-91755841B9AE}" presName="txSpace" presStyleCnt="0"/>
      <dgm:spPr/>
    </dgm:pt>
    <dgm:pt modelId="{7A8EA344-2314-4525-8267-C35311F535C6}" type="pres">
      <dgm:prSet presAssocID="{29A37185-9274-45D6-8404-91755841B9AE}" presName="desTx" presStyleLbl="revTx" presStyleIdx="1" presStyleCnt="10">
        <dgm:presLayoutVars/>
      </dgm:prSet>
      <dgm:spPr/>
    </dgm:pt>
    <dgm:pt modelId="{42BC6E08-8968-490C-8F67-36197937B8DD}" type="pres">
      <dgm:prSet presAssocID="{3C45D5A7-798A-4439-BC1D-4E4DF4D285C1}" presName="sibTrans" presStyleCnt="0"/>
      <dgm:spPr/>
    </dgm:pt>
    <dgm:pt modelId="{D896E3E5-BE4B-45BA-99B1-910BD4A754B6}" type="pres">
      <dgm:prSet presAssocID="{E8B7DED0-0695-4C2B-810F-2284D431FEA2}" presName="compNode" presStyleCnt="0"/>
      <dgm:spPr/>
    </dgm:pt>
    <dgm:pt modelId="{5008F2F3-29A9-4F62-BB9F-E973768C2B12}" type="pres">
      <dgm:prSet presAssocID="{E8B7DED0-0695-4C2B-810F-2284D431FEA2}"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User"/>
        </a:ext>
      </dgm:extLst>
    </dgm:pt>
    <dgm:pt modelId="{B884E7A5-D35A-40ED-8419-71D29D07E7B3}" type="pres">
      <dgm:prSet presAssocID="{E8B7DED0-0695-4C2B-810F-2284D431FEA2}" presName="iconSpace" presStyleCnt="0"/>
      <dgm:spPr/>
    </dgm:pt>
    <dgm:pt modelId="{DF6446E9-AE96-430D-AD4F-A2EE4BCC10E5}" type="pres">
      <dgm:prSet presAssocID="{E8B7DED0-0695-4C2B-810F-2284D431FEA2}" presName="parTx" presStyleLbl="revTx" presStyleIdx="2" presStyleCnt="10">
        <dgm:presLayoutVars>
          <dgm:chMax val="0"/>
          <dgm:chPref val="0"/>
        </dgm:presLayoutVars>
      </dgm:prSet>
      <dgm:spPr/>
    </dgm:pt>
    <dgm:pt modelId="{EA7A5465-EEA1-44FA-B4C3-A27FAE1D45DF}" type="pres">
      <dgm:prSet presAssocID="{E8B7DED0-0695-4C2B-810F-2284D431FEA2}" presName="txSpace" presStyleCnt="0"/>
      <dgm:spPr/>
    </dgm:pt>
    <dgm:pt modelId="{47EBA1B3-36CF-4C1B-BD41-0406BFC28873}" type="pres">
      <dgm:prSet presAssocID="{E8B7DED0-0695-4C2B-810F-2284D431FEA2}" presName="desTx" presStyleLbl="revTx" presStyleIdx="3" presStyleCnt="10">
        <dgm:presLayoutVars/>
      </dgm:prSet>
      <dgm:spPr/>
    </dgm:pt>
    <dgm:pt modelId="{DF0376A5-8D72-4919-AF6E-FE90F86C0E5D}" type="pres">
      <dgm:prSet presAssocID="{697A38EE-290B-48E7-AA14-E160B75F3FF8}" presName="sibTrans" presStyleCnt="0"/>
      <dgm:spPr/>
    </dgm:pt>
    <dgm:pt modelId="{866D3AA9-8863-405C-868A-5D9766AB2758}" type="pres">
      <dgm:prSet presAssocID="{0BEFD92D-59AD-4452-85FA-1146924694A5}" presName="compNode" presStyleCnt="0"/>
      <dgm:spPr/>
    </dgm:pt>
    <dgm:pt modelId="{6FD396C3-81B6-42A3-92AA-7938A18C84BE}" type="pres">
      <dgm:prSet presAssocID="{0BEFD92D-59AD-4452-85FA-1146924694A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ice"/>
        </a:ext>
      </dgm:extLst>
    </dgm:pt>
    <dgm:pt modelId="{B94F7B45-27F8-4BAA-9C26-C1AA869F57C9}" type="pres">
      <dgm:prSet presAssocID="{0BEFD92D-59AD-4452-85FA-1146924694A5}" presName="iconSpace" presStyleCnt="0"/>
      <dgm:spPr/>
    </dgm:pt>
    <dgm:pt modelId="{ECD5754D-96BE-4167-831B-9097C05A633B}" type="pres">
      <dgm:prSet presAssocID="{0BEFD92D-59AD-4452-85FA-1146924694A5}" presName="parTx" presStyleLbl="revTx" presStyleIdx="4" presStyleCnt="10">
        <dgm:presLayoutVars>
          <dgm:chMax val="0"/>
          <dgm:chPref val="0"/>
        </dgm:presLayoutVars>
      </dgm:prSet>
      <dgm:spPr/>
    </dgm:pt>
    <dgm:pt modelId="{90C4A078-2AEF-4D49-93C0-07BCDEAE99EE}" type="pres">
      <dgm:prSet presAssocID="{0BEFD92D-59AD-4452-85FA-1146924694A5}" presName="txSpace" presStyleCnt="0"/>
      <dgm:spPr/>
    </dgm:pt>
    <dgm:pt modelId="{5758997C-28C7-4033-B869-781D967F344E}" type="pres">
      <dgm:prSet presAssocID="{0BEFD92D-59AD-4452-85FA-1146924694A5}" presName="desTx" presStyleLbl="revTx" presStyleIdx="5" presStyleCnt="10">
        <dgm:presLayoutVars/>
      </dgm:prSet>
      <dgm:spPr/>
    </dgm:pt>
    <dgm:pt modelId="{D9D70586-9EBE-4A36-9907-123475F6053B}" type="pres">
      <dgm:prSet presAssocID="{2915AC49-56AC-444F-B1A6-8CEF6B96FE82}" presName="sibTrans" presStyleCnt="0"/>
      <dgm:spPr/>
    </dgm:pt>
    <dgm:pt modelId="{EC5AD328-9F28-4E07-B3AB-2A6D5B8563CA}" type="pres">
      <dgm:prSet presAssocID="{FB54E1F1-976A-42B3-B3F2-4813477CFF82}" presName="compNode" presStyleCnt="0"/>
      <dgm:spPr/>
    </dgm:pt>
    <dgm:pt modelId="{DE84A48C-B50C-4D3D-A11E-4FA7383C54C3}" type="pres">
      <dgm:prSet presAssocID="{FB54E1F1-976A-42B3-B3F2-4813477CFF82}"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inimise"/>
        </a:ext>
      </dgm:extLst>
    </dgm:pt>
    <dgm:pt modelId="{46BBEE5F-3A6C-4F8B-BC64-FF798C7F4369}" type="pres">
      <dgm:prSet presAssocID="{FB54E1F1-976A-42B3-B3F2-4813477CFF82}" presName="iconSpace" presStyleCnt="0"/>
      <dgm:spPr/>
    </dgm:pt>
    <dgm:pt modelId="{F5731871-665C-484E-A34D-4C9427644070}" type="pres">
      <dgm:prSet presAssocID="{FB54E1F1-976A-42B3-B3F2-4813477CFF82}" presName="parTx" presStyleLbl="revTx" presStyleIdx="6" presStyleCnt="10">
        <dgm:presLayoutVars>
          <dgm:chMax val="0"/>
          <dgm:chPref val="0"/>
        </dgm:presLayoutVars>
      </dgm:prSet>
      <dgm:spPr/>
    </dgm:pt>
    <dgm:pt modelId="{55871E2E-508C-4A49-ABBC-8C30E830EB0D}" type="pres">
      <dgm:prSet presAssocID="{FB54E1F1-976A-42B3-B3F2-4813477CFF82}" presName="txSpace" presStyleCnt="0"/>
      <dgm:spPr/>
    </dgm:pt>
    <dgm:pt modelId="{82DBE257-9245-488B-8DAB-0649A5E52214}" type="pres">
      <dgm:prSet presAssocID="{FB54E1F1-976A-42B3-B3F2-4813477CFF82}" presName="desTx" presStyleLbl="revTx" presStyleIdx="7" presStyleCnt="10">
        <dgm:presLayoutVars/>
      </dgm:prSet>
      <dgm:spPr/>
    </dgm:pt>
    <dgm:pt modelId="{2A8FE43D-D0F6-4DBF-9327-52CC584FC262}" type="pres">
      <dgm:prSet presAssocID="{91349F34-1D8B-442B-B9A1-A065CFCF3342}" presName="sibTrans" presStyleCnt="0"/>
      <dgm:spPr/>
    </dgm:pt>
    <dgm:pt modelId="{E3C642EC-D49C-44D7-827E-B39F36495414}" type="pres">
      <dgm:prSet presAssocID="{0826C6C4-F873-4914-BF12-51D5435D16E1}" presName="compNode" presStyleCnt="0"/>
      <dgm:spPr/>
    </dgm:pt>
    <dgm:pt modelId="{11F245EC-79C6-47DB-BF78-C0D1A1A0A43A}" type="pres">
      <dgm:prSet presAssocID="{0826C6C4-F873-4914-BF12-51D5435D16E1}"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Venn Diagram"/>
        </a:ext>
      </dgm:extLst>
    </dgm:pt>
    <dgm:pt modelId="{DBF666A3-729A-46FA-8DCF-FB6511A9D130}" type="pres">
      <dgm:prSet presAssocID="{0826C6C4-F873-4914-BF12-51D5435D16E1}" presName="iconSpace" presStyleCnt="0"/>
      <dgm:spPr/>
    </dgm:pt>
    <dgm:pt modelId="{BADCF424-2349-42E8-87DF-2A2947D908F2}" type="pres">
      <dgm:prSet presAssocID="{0826C6C4-F873-4914-BF12-51D5435D16E1}" presName="parTx" presStyleLbl="revTx" presStyleIdx="8" presStyleCnt="10">
        <dgm:presLayoutVars>
          <dgm:chMax val="0"/>
          <dgm:chPref val="0"/>
        </dgm:presLayoutVars>
      </dgm:prSet>
      <dgm:spPr/>
    </dgm:pt>
    <dgm:pt modelId="{59C69A30-DAE4-4467-AA37-F88DB904D5F7}" type="pres">
      <dgm:prSet presAssocID="{0826C6C4-F873-4914-BF12-51D5435D16E1}" presName="txSpace" presStyleCnt="0"/>
      <dgm:spPr/>
    </dgm:pt>
    <dgm:pt modelId="{954AE716-3036-4AD9-ACD1-474F2C53CDD8}" type="pres">
      <dgm:prSet presAssocID="{0826C6C4-F873-4914-BF12-51D5435D16E1}" presName="desTx" presStyleLbl="revTx" presStyleIdx="9" presStyleCnt="10">
        <dgm:presLayoutVars/>
      </dgm:prSet>
      <dgm:spPr/>
    </dgm:pt>
  </dgm:ptLst>
  <dgm:cxnLst>
    <dgm:cxn modelId="{2957C20A-3165-4C72-8DA3-6BA0EE568F49}" type="presOf" srcId="{6A8BFD7E-0734-4989-8890-0A92A8067EC6}" destId="{34A7F620-5B9F-42E3-A489-065FDF35E5D9}" srcOrd="0" destOrd="0" presId="urn:microsoft.com/office/officeart/2018/2/layout/IconLabelDescriptionList"/>
    <dgm:cxn modelId="{67F0C50D-A454-41BE-A45D-B464260B4352}" srcId="{0BEFD92D-59AD-4452-85FA-1146924694A5}" destId="{62A81E44-0B71-43C8-A65E-EC6C4F151BF3}" srcOrd="0" destOrd="0" parTransId="{0DA09963-DDBD-478F-B27F-0D8C841A52A0}" sibTransId="{40746221-ECB6-4D8A-A17D-2CEAC670AA78}"/>
    <dgm:cxn modelId="{6366E514-4713-45DD-88AD-42CFB74AB708}" srcId="{6A8BFD7E-0734-4989-8890-0A92A8067EC6}" destId="{FB54E1F1-976A-42B3-B3F2-4813477CFF82}" srcOrd="3" destOrd="0" parTransId="{E2F4A3A4-5F43-46D1-9A3A-F6EE0DF58278}" sibTransId="{91349F34-1D8B-442B-B9A1-A065CFCF3342}"/>
    <dgm:cxn modelId="{2D42531A-F916-462B-88CB-8E499F0E4769}" srcId="{E8B7DED0-0695-4C2B-810F-2284D431FEA2}" destId="{0048A206-65FF-442D-940E-F9E81037AE5F}" srcOrd="1" destOrd="0" parTransId="{B67C234B-EE3B-4670-8166-7B037C3E873D}" sibTransId="{32E73014-3352-4FA7-B040-FCFFE3A48E8E}"/>
    <dgm:cxn modelId="{71A29622-4B84-4245-B46E-61F25B2C5005}" srcId="{6A8BFD7E-0734-4989-8890-0A92A8067EC6}" destId="{29A37185-9274-45D6-8404-91755841B9AE}" srcOrd="0" destOrd="0" parTransId="{BAB56D82-21D7-468E-A492-A4309DAFDD98}" sibTransId="{3C45D5A7-798A-4439-BC1D-4E4DF4D285C1}"/>
    <dgm:cxn modelId="{F0D2E731-3F8E-4524-9664-95D9E6D9E16F}" type="presOf" srcId="{FB54E1F1-976A-42B3-B3F2-4813477CFF82}" destId="{F5731871-665C-484E-A34D-4C9427644070}" srcOrd="0" destOrd="0" presId="urn:microsoft.com/office/officeart/2018/2/layout/IconLabelDescriptionList"/>
    <dgm:cxn modelId="{217D5835-C941-4625-B050-1E1B41983505}" srcId="{6A8BFD7E-0734-4989-8890-0A92A8067EC6}" destId="{0826C6C4-F873-4914-BF12-51D5435D16E1}" srcOrd="4" destOrd="0" parTransId="{6EA54752-F3FC-4E7D-B6C6-6E33C2933316}" sibTransId="{AE74EB65-6592-46B8-B5CA-1D11BC8A1C95}"/>
    <dgm:cxn modelId="{9282EF42-7E4C-4057-9FD4-E286DD524F26}" type="presOf" srcId="{62A81E44-0B71-43C8-A65E-EC6C4F151BF3}" destId="{5758997C-28C7-4033-B869-781D967F344E}" srcOrd="0" destOrd="0" presId="urn:microsoft.com/office/officeart/2018/2/layout/IconLabelDescriptionList"/>
    <dgm:cxn modelId="{C0800D4B-06C9-4BA0-83A3-9B2B2ED11ED1}" type="presOf" srcId="{0048A206-65FF-442D-940E-F9E81037AE5F}" destId="{47EBA1B3-36CF-4C1B-BD41-0406BFC28873}" srcOrd="0" destOrd="1" presId="urn:microsoft.com/office/officeart/2018/2/layout/IconLabelDescriptionList"/>
    <dgm:cxn modelId="{9A96BB5B-7630-46B9-8D4A-2E447BE21634}" type="presOf" srcId="{0826C6C4-F873-4914-BF12-51D5435D16E1}" destId="{BADCF424-2349-42E8-87DF-2A2947D908F2}" srcOrd="0" destOrd="0" presId="urn:microsoft.com/office/officeart/2018/2/layout/IconLabelDescriptionList"/>
    <dgm:cxn modelId="{DF6C1A6D-2CC1-43BD-B96B-CDCC54BA4EE8}" srcId="{6A8BFD7E-0734-4989-8890-0A92A8067EC6}" destId="{0BEFD92D-59AD-4452-85FA-1146924694A5}" srcOrd="2" destOrd="0" parTransId="{4E16E0DA-8867-4AA8-89BB-ED8B05A42F95}" sibTransId="{2915AC49-56AC-444F-B1A6-8CEF6B96FE82}"/>
    <dgm:cxn modelId="{4A5B487B-55C0-4C79-9349-49A8D47762AF}" type="presOf" srcId="{7B609A4C-0569-4361-9F46-E9A586D15113}" destId="{47EBA1B3-36CF-4C1B-BD41-0406BFC28873}" srcOrd="0" destOrd="0" presId="urn:microsoft.com/office/officeart/2018/2/layout/IconLabelDescriptionList"/>
    <dgm:cxn modelId="{5E3B117F-7211-4689-BDE6-F9B58BF81360}" type="presOf" srcId="{29A37185-9274-45D6-8404-91755841B9AE}" destId="{80404776-A1FF-40D1-887B-392559FD2787}" srcOrd="0" destOrd="0" presId="urn:microsoft.com/office/officeart/2018/2/layout/IconLabelDescriptionList"/>
    <dgm:cxn modelId="{1C900398-87BF-40E0-8D31-FDB8E745912A}" srcId="{29A37185-9274-45D6-8404-91755841B9AE}" destId="{C566185E-A02F-48BA-8F33-3FAA68B7F712}" srcOrd="0" destOrd="0" parTransId="{29E36A7B-AF3F-4ACA-9C82-5EA847FC6A05}" sibTransId="{9E325F1F-2E37-4D25-9FD9-862E0B7A8779}"/>
    <dgm:cxn modelId="{00DB4E9F-90DC-4794-9F4A-82179699BB75}" type="presOf" srcId="{4AC248AD-DE24-4CC1-B4FC-B24AD5993E99}" destId="{7A8EA344-2314-4525-8267-C35311F535C6}" srcOrd="0" destOrd="1" presId="urn:microsoft.com/office/officeart/2018/2/layout/IconLabelDescriptionList"/>
    <dgm:cxn modelId="{1B3916AB-BC96-4406-95B4-DAEC67936ABD}" srcId="{6A8BFD7E-0734-4989-8890-0A92A8067EC6}" destId="{E8B7DED0-0695-4C2B-810F-2284D431FEA2}" srcOrd="1" destOrd="0" parTransId="{9616AEF5-448F-4AA6-8FB8-F0254479557C}" sibTransId="{697A38EE-290B-48E7-AA14-E160B75F3FF8}"/>
    <dgm:cxn modelId="{F62789B7-D2B1-4912-AAA3-31DCB001CCE3}" type="presOf" srcId="{24098493-47AF-4D81-9A72-AABE3D98CAC5}" destId="{82DBE257-9245-488B-8DAB-0649A5E52214}" srcOrd="0" destOrd="0" presId="urn:microsoft.com/office/officeart/2018/2/layout/IconLabelDescriptionList"/>
    <dgm:cxn modelId="{264EB1B9-309C-465D-990E-EE4D2F0C5CE3}" type="presOf" srcId="{C566185E-A02F-48BA-8F33-3FAA68B7F712}" destId="{7A8EA344-2314-4525-8267-C35311F535C6}" srcOrd="0" destOrd="0" presId="urn:microsoft.com/office/officeart/2018/2/layout/IconLabelDescriptionList"/>
    <dgm:cxn modelId="{88CF44BE-C9B9-452D-BB6E-0B9D26ECBB00}" type="presOf" srcId="{0BEFD92D-59AD-4452-85FA-1146924694A5}" destId="{ECD5754D-96BE-4167-831B-9097C05A633B}" srcOrd="0" destOrd="0" presId="urn:microsoft.com/office/officeart/2018/2/layout/IconLabelDescriptionList"/>
    <dgm:cxn modelId="{273D5EC3-5E84-43A7-8368-CEA89F459E78}" srcId="{FB54E1F1-976A-42B3-B3F2-4813477CFF82}" destId="{24098493-47AF-4D81-9A72-AABE3D98CAC5}" srcOrd="0" destOrd="0" parTransId="{7259EADB-D750-4CEF-88CB-140B6347B60D}" sibTransId="{27401BE6-FA8C-4941-8615-8A10F142449A}"/>
    <dgm:cxn modelId="{E946B1CD-F3DB-4113-BAD6-57BF06896C65}" srcId="{E8B7DED0-0695-4C2B-810F-2284D431FEA2}" destId="{7B609A4C-0569-4361-9F46-E9A586D15113}" srcOrd="0" destOrd="0" parTransId="{AAC7435C-ED34-4CBF-8104-3CEA0F1C22E6}" sibTransId="{DBC70130-D211-4F2C-BFBA-00A7B11C9182}"/>
    <dgm:cxn modelId="{1B282EF2-C349-49C3-9033-412EB1A124FE}" type="presOf" srcId="{E8B7DED0-0695-4C2B-810F-2284D431FEA2}" destId="{DF6446E9-AE96-430D-AD4F-A2EE4BCC10E5}" srcOrd="0" destOrd="0" presId="urn:microsoft.com/office/officeart/2018/2/layout/IconLabelDescriptionList"/>
    <dgm:cxn modelId="{AE566FFE-4C89-4319-9271-EC521A7EC96F}" srcId="{29A37185-9274-45D6-8404-91755841B9AE}" destId="{4AC248AD-DE24-4CC1-B4FC-B24AD5993E99}" srcOrd="1" destOrd="0" parTransId="{93CEC333-F52C-47DD-8690-E8AE4FAE5F81}" sibTransId="{05986B7C-97B5-4F0E-B949-B22DDA2E9948}"/>
    <dgm:cxn modelId="{D8F6205C-2320-4B2A-B9C7-55FB6F41A5AF}" type="presParOf" srcId="{34A7F620-5B9F-42E3-A489-065FDF35E5D9}" destId="{07711775-FE50-4D48-A00B-5E76204D18A9}" srcOrd="0" destOrd="0" presId="urn:microsoft.com/office/officeart/2018/2/layout/IconLabelDescriptionList"/>
    <dgm:cxn modelId="{55281829-4553-44B2-B174-2A7803E162FA}" type="presParOf" srcId="{07711775-FE50-4D48-A00B-5E76204D18A9}" destId="{B05A75EF-2B24-4C59-92E2-6EEDDDBDF967}" srcOrd="0" destOrd="0" presId="urn:microsoft.com/office/officeart/2018/2/layout/IconLabelDescriptionList"/>
    <dgm:cxn modelId="{68CD7BAE-50EA-41AC-A696-FECF439528AA}" type="presParOf" srcId="{07711775-FE50-4D48-A00B-5E76204D18A9}" destId="{BBF6674C-2A6D-4EA7-AC05-B479D8047918}" srcOrd="1" destOrd="0" presId="urn:microsoft.com/office/officeart/2018/2/layout/IconLabelDescriptionList"/>
    <dgm:cxn modelId="{D8AA46CB-07C7-4345-BB69-BF7168233B84}" type="presParOf" srcId="{07711775-FE50-4D48-A00B-5E76204D18A9}" destId="{80404776-A1FF-40D1-887B-392559FD2787}" srcOrd="2" destOrd="0" presId="urn:microsoft.com/office/officeart/2018/2/layout/IconLabelDescriptionList"/>
    <dgm:cxn modelId="{3A9E2B0F-A0A0-49B0-BF17-0927E0D0A877}" type="presParOf" srcId="{07711775-FE50-4D48-A00B-5E76204D18A9}" destId="{3854D6C8-1E8E-4C1F-A298-782DDD282585}" srcOrd="3" destOrd="0" presId="urn:microsoft.com/office/officeart/2018/2/layout/IconLabelDescriptionList"/>
    <dgm:cxn modelId="{0D4193DB-9A57-41BA-9A78-1B1A78FCF7CE}" type="presParOf" srcId="{07711775-FE50-4D48-A00B-5E76204D18A9}" destId="{7A8EA344-2314-4525-8267-C35311F535C6}" srcOrd="4" destOrd="0" presId="urn:microsoft.com/office/officeart/2018/2/layout/IconLabelDescriptionList"/>
    <dgm:cxn modelId="{F3B09792-A944-49D2-AA32-C271B9F1258F}" type="presParOf" srcId="{34A7F620-5B9F-42E3-A489-065FDF35E5D9}" destId="{42BC6E08-8968-490C-8F67-36197937B8DD}" srcOrd="1" destOrd="0" presId="urn:microsoft.com/office/officeart/2018/2/layout/IconLabelDescriptionList"/>
    <dgm:cxn modelId="{FACEB7BE-B694-40AD-BD20-602548E6060A}" type="presParOf" srcId="{34A7F620-5B9F-42E3-A489-065FDF35E5D9}" destId="{D896E3E5-BE4B-45BA-99B1-910BD4A754B6}" srcOrd="2" destOrd="0" presId="urn:microsoft.com/office/officeart/2018/2/layout/IconLabelDescriptionList"/>
    <dgm:cxn modelId="{37CCADE9-B7A3-45E4-AD61-7096DCC5EBC2}" type="presParOf" srcId="{D896E3E5-BE4B-45BA-99B1-910BD4A754B6}" destId="{5008F2F3-29A9-4F62-BB9F-E973768C2B12}" srcOrd="0" destOrd="0" presId="urn:microsoft.com/office/officeart/2018/2/layout/IconLabelDescriptionList"/>
    <dgm:cxn modelId="{B4637885-A05F-49E0-8EA9-1C51F32A0FE7}" type="presParOf" srcId="{D896E3E5-BE4B-45BA-99B1-910BD4A754B6}" destId="{B884E7A5-D35A-40ED-8419-71D29D07E7B3}" srcOrd="1" destOrd="0" presId="urn:microsoft.com/office/officeart/2018/2/layout/IconLabelDescriptionList"/>
    <dgm:cxn modelId="{5927A335-4562-4BFC-AFC2-8DF6E6E4A034}" type="presParOf" srcId="{D896E3E5-BE4B-45BA-99B1-910BD4A754B6}" destId="{DF6446E9-AE96-430D-AD4F-A2EE4BCC10E5}" srcOrd="2" destOrd="0" presId="urn:microsoft.com/office/officeart/2018/2/layout/IconLabelDescriptionList"/>
    <dgm:cxn modelId="{6E9EF4EB-2415-4406-A3C2-D4188E2E414F}" type="presParOf" srcId="{D896E3E5-BE4B-45BA-99B1-910BD4A754B6}" destId="{EA7A5465-EEA1-44FA-B4C3-A27FAE1D45DF}" srcOrd="3" destOrd="0" presId="urn:microsoft.com/office/officeart/2018/2/layout/IconLabelDescriptionList"/>
    <dgm:cxn modelId="{AA37F8E2-74E2-4262-A5B2-51C0273A272D}" type="presParOf" srcId="{D896E3E5-BE4B-45BA-99B1-910BD4A754B6}" destId="{47EBA1B3-36CF-4C1B-BD41-0406BFC28873}" srcOrd="4" destOrd="0" presId="urn:microsoft.com/office/officeart/2018/2/layout/IconLabelDescriptionList"/>
    <dgm:cxn modelId="{5A83C7D9-BB7F-466B-BCDB-DE66709F1784}" type="presParOf" srcId="{34A7F620-5B9F-42E3-A489-065FDF35E5D9}" destId="{DF0376A5-8D72-4919-AF6E-FE90F86C0E5D}" srcOrd="3" destOrd="0" presId="urn:microsoft.com/office/officeart/2018/2/layout/IconLabelDescriptionList"/>
    <dgm:cxn modelId="{5F021859-4D3A-47B8-9A62-70C675E3D376}" type="presParOf" srcId="{34A7F620-5B9F-42E3-A489-065FDF35E5D9}" destId="{866D3AA9-8863-405C-868A-5D9766AB2758}" srcOrd="4" destOrd="0" presId="urn:microsoft.com/office/officeart/2018/2/layout/IconLabelDescriptionList"/>
    <dgm:cxn modelId="{42498D09-36C5-441C-AE4A-36B844FC70DF}" type="presParOf" srcId="{866D3AA9-8863-405C-868A-5D9766AB2758}" destId="{6FD396C3-81B6-42A3-92AA-7938A18C84BE}" srcOrd="0" destOrd="0" presId="urn:microsoft.com/office/officeart/2018/2/layout/IconLabelDescriptionList"/>
    <dgm:cxn modelId="{FB5301B4-9D76-4881-AD5D-FC8632650833}" type="presParOf" srcId="{866D3AA9-8863-405C-868A-5D9766AB2758}" destId="{B94F7B45-27F8-4BAA-9C26-C1AA869F57C9}" srcOrd="1" destOrd="0" presId="urn:microsoft.com/office/officeart/2018/2/layout/IconLabelDescriptionList"/>
    <dgm:cxn modelId="{0FFAE081-9378-4F46-80B9-463D476BE8DE}" type="presParOf" srcId="{866D3AA9-8863-405C-868A-5D9766AB2758}" destId="{ECD5754D-96BE-4167-831B-9097C05A633B}" srcOrd="2" destOrd="0" presId="urn:microsoft.com/office/officeart/2018/2/layout/IconLabelDescriptionList"/>
    <dgm:cxn modelId="{77BB7F72-DAE8-47CE-93FF-FB32A1837114}" type="presParOf" srcId="{866D3AA9-8863-405C-868A-5D9766AB2758}" destId="{90C4A078-2AEF-4D49-93C0-07BCDEAE99EE}" srcOrd="3" destOrd="0" presId="urn:microsoft.com/office/officeart/2018/2/layout/IconLabelDescriptionList"/>
    <dgm:cxn modelId="{7401A995-652F-443C-9FAF-14AB2187E301}" type="presParOf" srcId="{866D3AA9-8863-405C-868A-5D9766AB2758}" destId="{5758997C-28C7-4033-B869-781D967F344E}" srcOrd="4" destOrd="0" presId="urn:microsoft.com/office/officeart/2018/2/layout/IconLabelDescriptionList"/>
    <dgm:cxn modelId="{888AF76B-F417-4488-9610-D29B2C24F215}" type="presParOf" srcId="{34A7F620-5B9F-42E3-A489-065FDF35E5D9}" destId="{D9D70586-9EBE-4A36-9907-123475F6053B}" srcOrd="5" destOrd="0" presId="urn:microsoft.com/office/officeart/2018/2/layout/IconLabelDescriptionList"/>
    <dgm:cxn modelId="{8A710C39-1811-4459-9ADF-DC64EEA2D177}" type="presParOf" srcId="{34A7F620-5B9F-42E3-A489-065FDF35E5D9}" destId="{EC5AD328-9F28-4E07-B3AB-2A6D5B8563CA}" srcOrd="6" destOrd="0" presId="urn:microsoft.com/office/officeart/2018/2/layout/IconLabelDescriptionList"/>
    <dgm:cxn modelId="{12A2FA82-2292-4034-B3CA-550192002B7E}" type="presParOf" srcId="{EC5AD328-9F28-4E07-B3AB-2A6D5B8563CA}" destId="{DE84A48C-B50C-4D3D-A11E-4FA7383C54C3}" srcOrd="0" destOrd="0" presId="urn:microsoft.com/office/officeart/2018/2/layout/IconLabelDescriptionList"/>
    <dgm:cxn modelId="{0C528982-FB06-4FC8-92C9-ED2B79AD8616}" type="presParOf" srcId="{EC5AD328-9F28-4E07-B3AB-2A6D5B8563CA}" destId="{46BBEE5F-3A6C-4F8B-BC64-FF798C7F4369}" srcOrd="1" destOrd="0" presId="urn:microsoft.com/office/officeart/2018/2/layout/IconLabelDescriptionList"/>
    <dgm:cxn modelId="{7F12DBEE-9BCE-4B44-B9E9-D11CEBBEF402}" type="presParOf" srcId="{EC5AD328-9F28-4E07-B3AB-2A6D5B8563CA}" destId="{F5731871-665C-484E-A34D-4C9427644070}" srcOrd="2" destOrd="0" presId="urn:microsoft.com/office/officeart/2018/2/layout/IconLabelDescriptionList"/>
    <dgm:cxn modelId="{487BCF58-CBD8-4E5E-B6B8-53D54DDB709B}" type="presParOf" srcId="{EC5AD328-9F28-4E07-B3AB-2A6D5B8563CA}" destId="{55871E2E-508C-4A49-ABBC-8C30E830EB0D}" srcOrd="3" destOrd="0" presId="urn:microsoft.com/office/officeart/2018/2/layout/IconLabelDescriptionList"/>
    <dgm:cxn modelId="{587DB54A-9897-445D-88F8-87BCD90CCEE6}" type="presParOf" srcId="{EC5AD328-9F28-4E07-B3AB-2A6D5B8563CA}" destId="{82DBE257-9245-488B-8DAB-0649A5E52214}" srcOrd="4" destOrd="0" presId="urn:microsoft.com/office/officeart/2018/2/layout/IconLabelDescriptionList"/>
    <dgm:cxn modelId="{2750F6E1-77FB-45D4-B43C-AD38C7CDBCB8}" type="presParOf" srcId="{34A7F620-5B9F-42E3-A489-065FDF35E5D9}" destId="{2A8FE43D-D0F6-4DBF-9327-52CC584FC262}" srcOrd="7" destOrd="0" presId="urn:microsoft.com/office/officeart/2018/2/layout/IconLabelDescriptionList"/>
    <dgm:cxn modelId="{21054B40-DB99-4B1F-AB14-C6C3D7A67F95}" type="presParOf" srcId="{34A7F620-5B9F-42E3-A489-065FDF35E5D9}" destId="{E3C642EC-D49C-44D7-827E-B39F36495414}" srcOrd="8" destOrd="0" presId="urn:microsoft.com/office/officeart/2018/2/layout/IconLabelDescriptionList"/>
    <dgm:cxn modelId="{FDC75F1E-CFD8-4EFC-8BB0-C826236801D7}" type="presParOf" srcId="{E3C642EC-D49C-44D7-827E-B39F36495414}" destId="{11F245EC-79C6-47DB-BF78-C0D1A1A0A43A}" srcOrd="0" destOrd="0" presId="urn:microsoft.com/office/officeart/2018/2/layout/IconLabelDescriptionList"/>
    <dgm:cxn modelId="{0B104510-502C-480C-BDB1-465A1163F14D}" type="presParOf" srcId="{E3C642EC-D49C-44D7-827E-B39F36495414}" destId="{DBF666A3-729A-46FA-8DCF-FB6511A9D130}" srcOrd="1" destOrd="0" presId="urn:microsoft.com/office/officeart/2018/2/layout/IconLabelDescriptionList"/>
    <dgm:cxn modelId="{743CCE61-62A2-4BF3-AA28-150C14716666}" type="presParOf" srcId="{E3C642EC-D49C-44D7-827E-B39F36495414}" destId="{BADCF424-2349-42E8-87DF-2A2947D908F2}" srcOrd="2" destOrd="0" presId="urn:microsoft.com/office/officeart/2018/2/layout/IconLabelDescriptionList"/>
    <dgm:cxn modelId="{BF9AD7C4-9DCC-45A3-8F9F-AEF8EC464201}" type="presParOf" srcId="{E3C642EC-D49C-44D7-827E-B39F36495414}" destId="{59C69A30-DAE4-4467-AA37-F88DB904D5F7}" srcOrd="3" destOrd="0" presId="urn:microsoft.com/office/officeart/2018/2/layout/IconLabelDescriptionList"/>
    <dgm:cxn modelId="{AE091D73-6B79-44B8-8172-EF3CA2978EEA}" type="presParOf" srcId="{E3C642EC-D49C-44D7-827E-B39F36495414}" destId="{954AE716-3036-4AD9-ACD1-474F2C53CDD8}"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B9AF7E0-28DE-445C-8FCA-630944F1ADF0}"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5580B8CA-F558-42F6-90E6-82025863352E}">
      <dgm:prSet/>
      <dgm:spPr/>
      <dgm:t>
        <a:bodyPr/>
        <a:lstStyle/>
        <a:p>
          <a:r>
            <a:rPr lang="en-US"/>
            <a:t>Frequent pattern analysis</a:t>
          </a:r>
        </a:p>
      </dgm:t>
    </dgm:pt>
    <dgm:pt modelId="{2C59076D-466C-40D9-BCA3-78E8B3F304C7}" type="parTrans" cxnId="{DB79C4B0-3AD4-4307-97AF-D5F993870DC6}">
      <dgm:prSet/>
      <dgm:spPr/>
      <dgm:t>
        <a:bodyPr/>
        <a:lstStyle/>
        <a:p>
          <a:endParaRPr lang="en-US"/>
        </a:p>
      </dgm:t>
    </dgm:pt>
    <dgm:pt modelId="{5A16E3E0-F8CB-4F10-97B4-331899D39E32}" type="sibTrans" cxnId="{DB79C4B0-3AD4-4307-97AF-D5F993870DC6}">
      <dgm:prSet/>
      <dgm:spPr/>
      <dgm:t>
        <a:bodyPr/>
        <a:lstStyle/>
        <a:p>
          <a:endParaRPr lang="en-US"/>
        </a:p>
      </dgm:t>
    </dgm:pt>
    <dgm:pt modelId="{6706AE48-B922-4370-B082-61DAEB9709EA}">
      <dgm:prSet/>
      <dgm:spPr/>
      <dgm:t>
        <a:bodyPr/>
        <a:lstStyle/>
        <a:p>
          <a:r>
            <a:rPr lang="en-US"/>
            <a:t>Classification, prediction</a:t>
          </a:r>
        </a:p>
      </dgm:t>
    </dgm:pt>
    <dgm:pt modelId="{9416131A-C39F-4CEC-A77B-C754C4632CE0}" type="parTrans" cxnId="{BD6CFC03-03CB-47CB-A53B-6A4FBF0710DD}">
      <dgm:prSet/>
      <dgm:spPr/>
      <dgm:t>
        <a:bodyPr/>
        <a:lstStyle/>
        <a:p>
          <a:endParaRPr lang="en-US"/>
        </a:p>
      </dgm:t>
    </dgm:pt>
    <dgm:pt modelId="{6A0BD0F9-2F76-4552-A464-8C5E37D6A4D5}" type="sibTrans" cxnId="{BD6CFC03-03CB-47CB-A53B-6A4FBF0710DD}">
      <dgm:prSet/>
      <dgm:spPr/>
      <dgm:t>
        <a:bodyPr/>
        <a:lstStyle/>
        <a:p>
          <a:endParaRPr lang="en-US"/>
        </a:p>
      </dgm:t>
    </dgm:pt>
    <dgm:pt modelId="{32E89E2F-83D6-4FFD-A3DA-2AAE38F302C4}">
      <dgm:prSet/>
      <dgm:spPr/>
      <dgm:t>
        <a:bodyPr/>
        <a:lstStyle/>
        <a:p>
          <a:r>
            <a:rPr lang="en-US"/>
            <a:t>Clustering</a:t>
          </a:r>
        </a:p>
      </dgm:t>
    </dgm:pt>
    <dgm:pt modelId="{886072B3-6642-435D-96DE-ED7BF8C387E5}" type="parTrans" cxnId="{6B961984-303F-4601-A2C6-65DC01FE4F09}">
      <dgm:prSet/>
      <dgm:spPr/>
      <dgm:t>
        <a:bodyPr/>
        <a:lstStyle/>
        <a:p>
          <a:endParaRPr lang="en-US"/>
        </a:p>
      </dgm:t>
    </dgm:pt>
    <dgm:pt modelId="{87BDC594-FEC0-4BE2-BA05-636F41650056}" type="sibTrans" cxnId="{6B961984-303F-4601-A2C6-65DC01FE4F09}">
      <dgm:prSet/>
      <dgm:spPr/>
      <dgm:t>
        <a:bodyPr/>
        <a:lstStyle/>
        <a:p>
          <a:endParaRPr lang="en-US"/>
        </a:p>
      </dgm:t>
    </dgm:pt>
    <dgm:pt modelId="{3E4B2637-BDA2-465D-BFF0-59A38EA58B0E}">
      <dgm:prSet/>
      <dgm:spPr/>
      <dgm:t>
        <a:bodyPr/>
        <a:lstStyle/>
        <a:p>
          <a:r>
            <a:rPr lang="en-US"/>
            <a:t>Anomaly detection</a:t>
          </a:r>
        </a:p>
      </dgm:t>
    </dgm:pt>
    <dgm:pt modelId="{B295FFE4-1035-4306-86E8-50D2A7BA40BD}" type="parTrans" cxnId="{E5AC25CE-D7D9-47B4-BB98-969BBA0837E3}">
      <dgm:prSet/>
      <dgm:spPr/>
      <dgm:t>
        <a:bodyPr/>
        <a:lstStyle/>
        <a:p>
          <a:endParaRPr lang="en-US"/>
        </a:p>
      </dgm:t>
    </dgm:pt>
    <dgm:pt modelId="{A37E6B0F-96AB-4565-A1F3-A1DC7C37F252}" type="sibTrans" cxnId="{E5AC25CE-D7D9-47B4-BB98-969BBA0837E3}">
      <dgm:prSet/>
      <dgm:spPr/>
      <dgm:t>
        <a:bodyPr/>
        <a:lstStyle/>
        <a:p>
          <a:endParaRPr lang="en-US"/>
        </a:p>
      </dgm:t>
    </dgm:pt>
    <dgm:pt modelId="{0CD584AC-E9C7-4109-B3E8-31497ACF6BA6}">
      <dgm:prSet/>
      <dgm:spPr/>
      <dgm:t>
        <a:bodyPr/>
        <a:lstStyle/>
        <a:p>
          <a:r>
            <a:rPr lang="en-US"/>
            <a:t>Trend and evolution analysis</a:t>
          </a:r>
        </a:p>
      </dgm:t>
    </dgm:pt>
    <dgm:pt modelId="{B1256EA8-0BB3-4813-A1E1-19C57AA1E376}" type="parTrans" cxnId="{553ADB54-AA26-402F-9D64-247EF21E5F56}">
      <dgm:prSet/>
      <dgm:spPr/>
      <dgm:t>
        <a:bodyPr/>
        <a:lstStyle/>
        <a:p>
          <a:endParaRPr lang="en-US"/>
        </a:p>
      </dgm:t>
    </dgm:pt>
    <dgm:pt modelId="{DF26F51B-1CD4-441C-A511-4DA0F9F03CAC}" type="sibTrans" cxnId="{553ADB54-AA26-402F-9D64-247EF21E5F56}">
      <dgm:prSet/>
      <dgm:spPr/>
      <dgm:t>
        <a:bodyPr/>
        <a:lstStyle/>
        <a:p>
          <a:endParaRPr lang="en-US"/>
        </a:p>
      </dgm:t>
    </dgm:pt>
    <dgm:pt modelId="{9EEFE1CA-9152-ED4C-8143-FEBAA6A5B06E}" type="pres">
      <dgm:prSet presAssocID="{EB9AF7E0-28DE-445C-8FCA-630944F1ADF0}" presName="vert0" presStyleCnt="0">
        <dgm:presLayoutVars>
          <dgm:dir/>
          <dgm:animOne val="branch"/>
          <dgm:animLvl val="lvl"/>
        </dgm:presLayoutVars>
      </dgm:prSet>
      <dgm:spPr/>
    </dgm:pt>
    <dgm:pt modelId="{B6A4A74D-736D-DB43-BFE8-4CB5822801D2}" type="pres">
      <dgm:prSet presAssocID="{5580B8CA-F558-42F6-90E6-82025863352E}" presName="thickLine" presStyleLbl="alignNode1" presStyleIdx="0" presStyleCnt="5"/>
      <dgm:spPr/>
    </dgm:pt>
    <dgm:pt modelId="{42CD4DC9-08DF-EF43-BDD1-2C08BC75E9FE}" type="pres">
      <dgm:prSet presAssocID="{5580B8CA-F558-42F6-90E6-82025863352E}" presName="horz1" presStyleCnt="0"/>
      <dgm:spPr/>
    </dgm:pt>
    <dgm:pt modelId="{07DD77C4-CFF1-A64F-9BFC-09F3E2BF1C32}" type="pres">
      <dgm:prSet presAssocID="{5580B8CA-F558-42F6-90E6-82025863352E}" presName="tx1" presStyleLbl="revTx" presStyleIdx="0" presStyleCnt="5"/>
      <dgm:spPr/>
    </dgm:pt>
    <dgm:pt modelId="{345D0889-2CFE-C742-850B-46B2932876C4}" type="pres">
      <dgm:prSet presAssocID="{5580B8CA-F558-42F6-90E6-82025863352E}" presName="vert1" presStyleCnt="0"/>
      <dgm:spPr/>
    </dgm:pt>
    <dgm:pt modelId="{B3A2DD14-4623-F447-8972-2DFD37EFD308}" type="pres">
      <dgm:prSet presAssocID="{6706AE48-B922-4370-B082-61DAEB9709EA}" presName="thickLine" presStyleLbl="alignNode1" presStyleIdx="1" presStyleCnt="5"/>
      <dgm:spPr/>
    </dgm:pt>
    <dgm:pt modelId="{8AFCBEE2-CF9E-994A-85ED-01C462D1304C}" type="pres">
      <dgm:prSet presAssocID="{6706AE48-B922-4370-B082-61DAEB9709EA}" presName="horz1" presStyleCnt="0"/>
      <dgm:spPr/>
    </dgm:pt>
    <dgm:pt modelId="{6FFE7565-279A-304D-BA21-DDCD5A0257AD}" type="pres">
      <dgm:prSet presAssocID="{6706AE48-B922-4370-B082-61DAEB9709EA}" presName="tx1" presStyleLbl="revTx" presStyleIdx="1" presStyleCnt="5"/>
      <dgm:spPr/>
    </dgm:pt>
    <dgm:pt modelId="{7D3F1551-674C-7047-83A1-614EBCB30C23}" type="pres">
      <dgm:prSet presAssocID="{6706AE48-B922-4370-B082-61DAEB9709EA}" presName="vert1" presStyleCnt="0"/>
      <dgm:spPr/>
    </dgm:pt>
    <dgm:pt modelId="{28FEDBE7-11EB-7840-B14C-843DBAC86A24}" type="pres">
      <dgm:prSet presAssocID="{32E89E2F-83D6-4FFD-A3DA-2AAE38F302C4}" presName="thickLine" presStyleLbl="alignNode1" presStyleIdx="2" presStyleCnt="5"/>
      <dgm:spPr/>
    </dgm:pt>
    <dgm:pt modelId="{977FE457-4C7B-F043-B54A-FAB7AACA3F5A}" type="pres">
      <dgm:prSet presAssocID="{32E89E2F-83D6-4FFD-A3DA-2AAE38F302C4}" presName="horz1" presStyleCnt="0"/>
      <dgm:spPr/>
    </dgm:pt>
    <dgm:pt modelId="{ED13E4C3-B99B-0E45-AAEC-C6CEDDECB5AB}" type="pres">
      <dgm:prSet presAssocID="{32E89E2F-83D6-4FFD-A3DA-2AAE38F302C4}" presName="tx1" presStyleLbl="revTx" presStyleIdx="2" presStyleCnt="5"/>
      <dgm:spPr/>
    </dgm:pt>
    <dgm:pt modelId="{D92C5D50-463D-1540-8CAE-AD5FF0ACD4FE}" type="pres">
      <dgm:prSet presAssocID="{32E89E2F-83D6-4FFD-A3DA-2AAE38F302C4}" presName="vert1" presStyleCnt="0"/>
      <dgm:spPr/>
    </dgm:pt>
    <dgm:pt modelId="{61BEA74D-D0C4-C440-BE2A-F60AF94A2D56}" type="pres">
      <dgm:prSet presAssocID="{3E4B2637-BDA2-465D-BFF0-59A38EA58B0E}" presName="thickLine" presStyleLbl="alignNode1" presStyleIdx="3" presStyleCnt="5"/>
      <dgm:spPr/>
    </dgm:pt>
    <dgm:pt modelId="{BF6CBA70-5409-5C42-B04B-F96823C15A00}" type="pres">
      <dgm:prSet presAssocID="{3E4B2637-BDA2-465D-BFF0-59A38EA58B0E}" presName="horz1" presStyleCnt="0"/>
      <dgm:spPr/>
    </dgm:pt>
    <dgm:pt modelId="{D245DB73-FDE2-9D49-BA1F-B2012061A217}" type="pres">
      <dgm:prSet presAssocID="{3E4B2637-BDA2-465D-BFF0-59A38EA58B0E}" presName="tx1" presStyleLbl="revTx" presStyleIdx="3" presStyleCnt="5"/>
      <dgm:spPr/>
    </dgm:pt>
    <dgm:pt modelId="{1C9BE859-080E-B24D-B1F6-EF05DFF910A7}" type="pres">
      <dgm:prSet presAssocID="{3E4B2637-BDA2-465D-BFF0-59A38EA58B0E}" presName="vert1" presStyleCnt="0"/>
      <dgm:spPr/>
    </dgm:pt>
    <dgm:pt modelId="{5745B0A1-07BF-A240-B3F8-EC35EDA4FA6E}" type="pres">
      <dgm:prSet presAssocID="{0CD584AC-E9C7-4109-B3E8-31497ACF6BA6}" presName="thickLine" presStyleLbl="alignNode1" presStyleIdx="4" presStyleCnt="5"/>
      <dgm:spPr/>
    </dgm:pt>
    <dgm:pt modelId="{7C160A90-E7A1-274F-A97D-4A7812D39186}" type="pres">
      <dgm:prSet presAssocID="{0CD584AC-E9C7-4109-B3E8-31497ACF6BA6}" presName="horz1" presStyleCnt="0"/>
      <dgm:spPr/>
    </dgm:pt>
    <dgm:pt modelId="{CD91E86F-A4F8-4240-9083-92DEBF0BF57D}" type="pres">
      <dgm:prSet presAssocID="{0CD584AC-E9C7-4109-B3E8-31497ACF6BA6}" presName="tx1" presStyleLbl="revTx" presStyleIdx="4" presStyleCnt="5"/>
      <dgm:spPr/>
    </dgm:pt>
    <dgm:pt modelId="{7F2E8746-B21E-864B-990A-7AE150FE06AB}" type="pres">
      <dgm:prSet presAssocID="{0CD584AC-E9C7-4109-B3E8-31497ACF6BA6}" presName="vert1" presStyleCnt="0"/>
      <dgm:spPr/>
    </dgm:pt>
  </dgm:ptLst>
  <dgm:cxnLst>
    <dgm:cxn modelId="{BD6CFC03-03CB-47CB-A53B-6A4FBF0710DD}" srcId="{EB9AF7E0-28DE-445C-8FCA-630944F1ADF0}" destId="{6706AE48-B922-4370-B082-61DAEB9709EA}" srcOrd="1" destOrd="0" parTransId="{9416131A-C39F-4CEC-A77B-C754C4632CE0}" sibTransId="{6A0BD0F9-2F76-4552-A464-8C5E37D6A4D5}"/>
    <dgm:cxn modelId="{5560EC13-0FC3-AB47-973F-9D360FB7D523}" type="presOf" srcId="{5580B8CA-F558-42F6-90E6-82025863352E}" destId="{07DD77C4-CFF1-A64F-9BFC-09F3E2BF1C32}" srcOrd="0" destOrd="0" presId="urn:microsoft.com/office/officeart/2008/layout/LinedList"/>
    <dgm:cxn modelId="{CC6CAD3C-CD63-934D-AF92-2923755AB7A7}" type="presOf" srcId="{EB9AF7E0-28DE-445C-8FCA-630944F1ADF0}" destId="{9EEFE1CA-9152-ED4C-8143-FEBAA6A5B06E}" srcOrd="0" destOrd="0" presId="urn:microsoft.com/office/officeart/2008/layout/LinedList"/>
    <dgm:cxn modelId="{B9BE1045-529D-134A-9778-524B73143E17}" type="presOf" srcId="{6706AE48-B922-4370-B082-61DAEB9709EA}" destId="{6FFE7565-279A-304D-BA21-DDCD5A0257AD}" srcOrd="0" destOrd="0" presId="urn:microsoft.com/office/officeart/2008/layout/LinedList"/>
    <dgm:cxn modelId="{82E4AB45-B814-0548-B6DD-DC25A5342013}" type="presOf" srcId="{32E89E2F-83D6-4FFD-A3DA-2AAE38F302C4}" destId="{ED13E4C3-B99B-0E45-AAEC-C6CEDDECB5AB}" srcOrd="0" destOrd="0" presId="urn:microsoft.com/office/officeart/2008/layout/LinedList"/>
    <dgm:cxn modelId="{553ADB54-AA26-402F-9D64-247EF21E5F56}" srcId="{EB9AF7E0-28DE-445C-8FCA-630944F1ADF0}" destId="{0CD584AC-E9C7-4109-B3E8-31497ACF6BA6}" srcOrd="4" destOrd="0" parTransId="{B1256EA8-0BB3-4813-A1E1-19C57AA1E376}" sibTransId="{DF26F51B-1CD4-441C-A511-4DA0F9F03CAC}"/>
    <dgm:cxn modelId="{EE77B071-7F7C-3844-9635-F9BE29B79727}" type="presOf" srcId="{3E4B2637-BDA2-465D-BFF0-59A38EA58B0E}" destId="{D245DB73-FDE2-9D49-BA1F-B2012061A217}" srcOrd="0" destOrd="0" presId="urn:microsoft.com/office/officeart/2008/layout/LinedList"/>
    <dgm:cxn modelId="{6B961984-303F-4601-A2C6-65DC01FE4F09}" srcId="{EB9AF7E0-28DE-445C-8FCA-630944F1ADF0}" destId="{32E89E2F-83D6-4FFD-A3DA-2AAE38F302C4}" srcOrd="2" destOrd="0" parTransId="{886072B3-6642-435D-96DE-ED7BF8C387E5}" sibTransId="{87BDC594-FEC0-4BE2-BA05-636F41650056}"/>
    <dgm:cxn modelId="{DB79C4B0-3AD4-4307-97AF-D5F993870DC6}" srcId="{EB9AF7E0-28DE-445C-8FCA-630944F1ADF0}" destId="{5580B8CA-F558-42F6-90E6-82025863352E}" srcOrd="0" destOrd="0" parTransId="{2C59076D-466C-40D9-BCA3-78E8B3F304C7}" sibTransId="{5A16E3E0-F8CB-4F10-97B4-331899D39E32}"/>
    <dgm:cxn modelId="{E5AC25CE-D7D9-47B4-BB98-969BBA0837E3}" srcId="{EB9AF7E0-28DE-445C-8FCA-630944F1ADF0}" destId="{3E4B2637-BDA2-465D-BFF0-59A38EA58B0E}" srcOrd="3" destOrd="0" parTransId="{B295FFE4-1035-4306-86E8-50D2A7BA40BD}" sibTransId="{A37E6B0F-96AB-4565-A1F3-A1DC7C37F252}"/>
    <dgm:cxn modelId="{E55110E9-5EA7-4045-AD88-9114DC281D0D}" type="presOf" srcId="{0CD584AC-E9C7-4109-B3E8-31497ACF6BA6}" destId="{CD91E86F-A4F8-4240-9083-92DEBF0BF57D}" srcOrd="0" destOrd="0" presId="urn:microsoft.com/office/officeart/2008/layout/LinedList"/>
    <dgm:cxn modelId="{642B9ED3-14D5-9348-A08E-1891741B2018}" type="presParOf" srcId="{9EEFE1CA-9152-ED4C-8143-FEBAA6A5B06E}" destId="{B6A4A74D-736D-DB43-BFE8-4CB5822801D2}" srcOrd="0" destOrd="0" presId="urn:microsoft.com/office/officeart/2008/layout/LinedList"/>
    <dgm:cxn modelId="{51FC577B-A1C8-1447-9674-FC7CD90A279B}" type="presParOf" srcId="{9EEFE1CA-9152-ED4C-8143-FEBAA6A5B06E}" destId="{42CD4DC9-08DF-EF43-BDD1-2C08BC75E9FE}" srcOrd="1" destOrd="0" presId="urn:microsoft.com/office/officeart/2008/layout/LinedList"/>
    <dgm:cxn modelId="{3CFA820F-D947-B447-B171-AB5C52B20440}" type="presParOf" srcId="{42CD4DC9-08DF-EF43-BDD1-2C08BC75E9FE}" destId="{07DD77C4-CFF1-A64F-9BFC-09F3E2BF1C32}" srcOrd="0" destOrd="0" presId="urn:microsoft.com/office/officeart/2008/layout/LinedList"/>
    <dgm:cxn modelId="{1FBC798E-9DAB-7542-8A1B-8C2E34B8A94C}" type="presParOf" srcId="{42CD4DC9-08DF-EF43-BDD1-2C08BC75E9FE}" destId="{345D0889-2CFE-C742-850B-46B2932876C4}" srcOrd="1" destOrd="0" presId="urn:microsoft.com/office/officeart/2008/layout/LinedList"/>
    <dgm:cxn modelId="{C414E3E2-C4DC-1F49-B1C7-79C02D323244}" type="presParOf" srcId="{9EEFE1CA-9152-ED4C-8143-FEBAA6A5B06E}" destId="{B3A2DD14-4623-F447-8972-2DFD37EFD308}" srcOrd="2" destOrd="0" presId="urn:microsoft.com/office/officeart/2008/layout/LinedList"/>
    <dgm:cxn modelId="{B96B3C3E-4F2F-7949-AFAF-2A8032383225}" type="presParOf" srcId="{9EEFE1CA-9152-ED4C-8143-FEBAA6A5B06E}" destId="{8AFCBEE2-CF9E-994A-85ED-01C462D1304C}" srcOrd="3" destOrd="0" presId="urn:microsoft.com/office/officeart/2008/layout/LinedList"/>
    <dgm:cxn modelId="{1A598C6B-150C-F74A-B98F-325BD1F95B9C}" type="presParOf" srcId="{8AFCBEE2-CF9E-994A-85ED-01C462D1304C}" destId="{6FFE7565-279A-304D-BA21-DDCD5A0257AD}" srcOrd="0" destOrd="0" presId="urn:microsoft.com/office/officeart/2008/layout/LinedList"/>
    <dgm:cxn modelId="{2E5EC599-29B7-E64B-9E8C-07E86CB1CCE1}" type="presParOf" srcId="{8AFCBEE2-CF9E-994A-85ED-01C462D1304C}" destId="{7D3F1551-674C-7047-83A1-614EBCB30C23}" srcOrd="1" destOrd="0" presId="urn:microsoft.com/office/officeart/2008/layout/LinedList"/>
    <dgm:cxn modelId="{E0A50348-E390-0148-86CD-F5A6C10BF272}" type="presParOf" srcId="{9EEFE1CA-9152-ED4C-8143-FEBAA6A5B06E}" destId="{28FEDBE7-11EB-7840-B14C-843DBAC86A24}" srcOrd="4" destOrd="0" presId="urn:microsoft.com/office/officeart/2008/layout/LinedList"/>
    <dgm:cxn modelId="{93C77EA1-13A7-F040-96D9-7593F747B857}" type="presParOf" srcId="{9EEFE1CA-9152-ED4C-8143-FEBAA6A5B06E}" destId="{977FE457-4C7B-F043-B54A-FAB7AACA3F5A}" srcOrd="5" destOrd="0" presId="urn:microsoft.com/office/officeart/2008/layout/LinedList"/>
    <dgm:cxn modelId="{D9C184F0-F7B1-BA4C-979D-BF2041E09254}" type="presParOf" srcId="{977FE457-4C7B-F043-B54A-FAB7AACA3F5A}" destId="{ED13E4C3-B99B-0E45-AAEC-C6CEDDECB5AB}" srcOrd="0" destOrd="0" presId="urn:microsoft.com/office/officeart/2008/layout/LinedList"/>
    <dgm:cxn modelId="{01BD0E7A-40B8-5442-A673-D5D894BFD7B4}" type="presParOf" srcId="{977FE457-4C7B-F043-B54A-FAB7AACA3F5A}" destId="{D92C5D50-463D-1540-8CAE-AD5FF0ACD4FE}" srcOrd="1" destOrd="0" presId="urn:microsoft.com/office/officeart/2008/layout/LinedList"/>
    <dgm:cxn modelId="{2A6A4090-FDA0-4548-AA0B-5E0B3F3D05C4}" type="presParOf" srcId="{9EEFE1CA-9152-ED4C-8143-FEBAA6A5B06E}" destId="{61BEA74D-D0C4-C440-BE2A-F60AF94A2D56}" srcOrd="6" destOrd="0" presId="urn:microsoft.com/office/officeart/2008/layout/LinedList"/>
    <dgm:cxn modelId="{225E2A70-8499-4340-8042-FCDFF2EEF126}" type="presParOf" srcId="{9EEFE1CA-9152-ED4C-8143-FEBAA6A5B06E}" destId="{BF6CBA70-5409-5C42-B04B-F96823C15A00}" srcOrd="7" destOrd="0" presId="urn:microsoft.com/office/officeart/2008/layout/LinedList"/>
    <dgm:cxn modelId="{FA2AF6A2-5ED1-614F-B91A-72A94F9550D7}" type="presParOf" srcId="{BF6CBA70-5409-5C42-B04B-F96823C15A00}" destId="{D245DB73-FDE2-9D49-BA1F-B2012061A217}" srcOrd="0" destOrd="0" presId="urn:microsoft.com/office/officeart/2008/layout/LinedList"/>
    <dgm:cxn modelId="{DDA45202-EE36-E04A-A8C1-8A528E32C9A6}" type="presParOf" srcId="{BF6CBA70-5409-5C42-B04B-F96823C15A00}" destId="{1C9BE859-080E-B24D-B1F6-EF05DFF910A7}" srcOrd="1" destOrd="0" presId="urn:microsoft.com/office/officeart/2008/layout/LinedList"/>
    <dgm:cxn modelId="{C32C0DF9-62BA-E34C-8FA9-F252166C28C7}" type="presParOf" srcId="{9EEFE1CA-9152-ED4C-8143-FEBAA6A5B06E}" destId="{5745B0A1-07BF-A240-B3F8-EC35EDA4FA6E}" srcOrd="8" destOrd="0" presId="urn:microsoft.com/office/officeart/2008/layout/LinedList"/>
    <dgm:cxn modelId="{2AE61A04-DE28-A84C-A78E-4882752C45E2}" type="presParOf" srcId="{9EEFE1CA-9152-ED4C-8143-FEBAA6A5B06E}" destId="{7C160A90-E7A1-274F-A97D-4A7812D39186}" srcOrd="9" destOrd="0" presId="urn:microsoft.com/office/officeart/2008/layout/LinedList"/>
    <dgm:cxn modelId="{DC4EBCA5-E469-904B-91AD-8C188ED75479}" type="presParOf" srcId="{7C160A90-E7A1-274F-A97D-4A7812D39186}" destId="{CD91E86F-A4F8-4240-9083-92DEBF0BF57D}" srcOrd="0" destOrd="0" presId="urn:microsoft.com/office/officeart/2008/layout/LinedList"/>
    <dgm:cxn modelId="{EAAF2170-10AD-8541-9F91-4756E9215CE8}" type="presParOf" srcId="{7C160A90-E7A1-274F-A97D-4A7812D39186}" destId="{7F2E8746-B21E-864B-990A-7AE150FE06A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99B648E-CB34-4BCB-9698-6B0632126D93}"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1DD09060-E220-4ECD-9E09-B416BE12C125}">
      <dgm:prSet/>
      <dgm:spPr/>
      <dgm:t>
        <a:bodyPr/>
        <a:lstStyle/>
        <a:p>
          <a:pPr>
            <a:lnSpc>
              <a:spcPct val="100000"/>
            </a:lnSpc>
          </a:pPr>
          <a:r>
            <a:rPr lang="en-IN"/>
            <a:t>This process is not to be confused with just reporting on the data; it’s also different from just visualizing that data. </a:t>
          </a:r>
          <a:endParaRPr lang="en-US"/>
        </a:p>
      </dgm:t>
    </dgm:pt>
    <dgm:pt modelId="{B39356F6-8CA6-4C5E-A5A8-11E9297901FB}" type="parTrans" cxnId="{4AC72B96-3C60-47C5-8728-34C283F47483}">
      <dgm:prSet/>
      <dgm:spPr/>
      <dgm:t>
        <a:bodyPr/>
        <a:lstStyle/>
        <a:p>
          <a:endParaRPr lang="en-US"/>
        </a:p>
      </dgm:t>
    </dgm:pt>
    <dgm:pt modelId="{D6C0E8AF-422E-4B34-9966-C13850B3E8FA}" type="sibTrans" cxnId="{4AC72B96-3C60-47C5-8728-34C283F47483}">
      <dgm:prSet/>
      <dgm:spPr/>
      <dgm:t>
        <a:bodyPr/>
        <a:lstStyle/>
        <a:p>
          <a:endParaRPr lang="en-US"/>
        </a:p>
      </dgm:t>
    </dgm:pt>
    <dgm:pt modelId="{7793DDEF-1AFE-4BBB-A0EE-3450EEF25BDE}">
      <dgm:prSet/>
      <dgm:spPr/>
      <dgm:t>
        <a:bodyPr/>
        <a:lstStyle/>
        <a:p>
          <a:pPr>
            <a:lnSpc>
              <a:spcPct val="100000"/>
            </a:lnSpc>
          </a:pPr>
          <a:r>
            <a:rPr lang="en-IN"/>
            <a:t>Although those steps are vital, they’re just the beginning of exploring the data and gaining a usable understanding of it.</a:t>
          </a:r>
          <a:endParaRPr lang="en-US"/>
        </a:p>
      </dgm:t>
    </dgm:pt>
    <dgm:pt modelId="{AC27A409-B4D3-490A-89EC-44E9D646213E}" type="parTrans" cxnId="{A19A8EA2-FC28-4FCE-BFA8-5267E43C884F}">
      <dgm:prSet/>
      <dgm:spPr/>
      <dgm:t>
        <a:bodyPr/>
        <a:lstStyle/>
        <a:p>
          <a:endParaRPr lang="en-US"/>
        </a:p>
      </dgm:t>
    </dgm:pt>
    <dgm:pt modelId="{372A40D5-2AB8-4FC2-8B2F-00F973362C49}" type="sibTrans" cxnId="{A19A8EA2-FC28-4FCE-BFA8-5267E43C884F}">
      <dgm:prSet/>
      <dgm:spPr/>
      <dgm:t>
        <a:bodyPr/>
        <a:lstStyle/>
        <a:p>
          <a:endParaRPr lang="en-US"/>
        </a:p>
      </dgm:t>
    </dgm:pt>
    <dgm:pt modelId="{6DB5FEFA-0946-47E8-ACB5-51C097EA5AEC}" type="pres">
      <dgm:prSet presAssocID="{099B648E-CB34-4BCB-9698-6B0632126D93}" presName="root" presStyleCnt="0">
        <dgm:presLayoutVars>
          <dgm:dir/>
          <dgm:resizeHandles val="exact"/>
        </dgm:presLayoutVars>
      </dgm:prSet>
      <dgm:spPr/>
    </dgm:pt>
    <dgm:pt modelId="{713AFB1D-E0E6-4154-9EC5-CCE745CE267E}" type="pres">
      <dgm:prSet presAssocID="{1DD09060-E220-4ECD-9E09-B416BE12C125}" presName="compNode" presStyleCnt="0"/>
      <dgm:spPr/>
    </dgm:pt>
    <dgm:pt modelId="{75205880-4F48-4158-AB39-88388DB7B67A}" type="pres">
      <dgm:prSet presAssocID="{1DD09060-E220-4ECD-9E09-B416BE12C125}"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tabase"/>
        </a:ext>
      </dgm:extLst>
    </dgm:pt>
    <dgm:pt modelId="{3495A40C-0A99-42ED-B862-3CA0B8DAF7AC}" type="pres">
      <dgm:prSet presAssocID="{1DD09060-E220-4ECD-9E09-B416BE12C125}" presName="spaceRect" presStyleCnt="0"/>
      <dgm:spPr/>
    </dgm:pt>
    <dgm:pt modelId="{433FEC59-4E24-43C1-AAAE-425C38E823C1}" type="pres">
      <dgm:prSet presAssocID="{1DD09060-E220-4ECD-9E09-B416BE12C125}" presName="textRect" presStyleLbl="revTx" presStyleIdx="0" presStyleCnt="2">
        <dgm:presLayoutVars>
          <dgm:chMax val="1"/>
          <dgm:chPref val="1"/>
        </dgm:presLayoutVars>
      </dgm:prSet>
      <dgm:spPr/>
    </dgm:pt>
    <dgm:pt modelId="{9BDD08A2-B6A7-4D36-B1E9-6FA8C6AC4F85}" type="pres">
      <dgm:prSet presAssocID="{D6C0E8AF-422E-4B34-9966-C13850B3E8FA}" presName="sibTrans" presStyleCnt="0"/>
      <dgm:spPr/>
    </dgm:pt>
    <dgm:pt modelId="{8C80162A-35F0-4A4D-8A06-A1D62F630EFE}" type="pres">
      <dgm:prSet presAssocID="{7793DDEF-1AFE-4BBB-A0EE-3450EEF25BDE}" presName="compNode" presStyleCnt="0"/>
      <dgm:spPr/>
    </dgm:pt>
    <dgm:pt modelId="{B2E37E1C-8365-4FDF-930A-799BE54B1F94}" type="pres">
      <dgm:prSet presAssocID="{7793DDEF-1AFE-4BBB-A0EE-3450EEF25BD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Light Bulb and Gear"/>
        </a:ext>
      </dgm:extLst>
    </dgm:pt>
    <dgm:pt modelId="{A63CAC8D-7656-488E-A727-16FD7205D209}" type="pres">
      <dgm:prSet presAssocID="{7793DDEF-1AFE-4BBB-A0EE-3450EEF25BDE}" presName="spaceRect" presStyleCnt="0"/>
      <dgm:spPr/>
    </dgm:pt>
    <dgm:pt modelId="{9D21B62F-75F3-4962-9422-A317132D8ED9}" type="pres">
      <dgm:prSet presAssocID="{7793DDEF-1AFE-4BBB-A0EE-3450EEF25BDE}" presName="textRect" presStyleLbl="revTx" presStyleIdx="1" presStyleCnt="2">
        <dgm:presLayoutVars>
          <dgm:chMax val="1"/>
          <dgm:chPref val="1"/>
        </dgm:presLayoutVars>
      </dgm:prSet>
      <dgm:spPr/>
    </dgm:pt>
  </dgm:ptLst>
  <dgm:cxnLst>
    <dgm:cxn modelId="{E89B2F46-00B4-46C7-8831-88106C2A508F}" type="presOf" srcId="{099B648E-CB34-4BCB-9698-6B0632126D93}" destId="{6DB5FEFA-0946-47E8-ACB5-51C097EA5AEC}" srcOrd="0" destOrd="0" presId="urn:microsoft.com/office/officeart/2018/2/layout/IconLabelList"/>
    <dgm:cxn modelId="{F5ADFC59-A67A-4134-BD86-2C2ED78C37EB}" type="presOf" srcId="{7793DDEF-1AFE-4BBB-A0EE-3450EEF25BDE}" destId="{9D21B62F-75F3-4962-9422-A317132D8ED9}" srcOrd="0" destOrd="0" presId="urn:microsoft.com/office/officeart/2018/2/layout/IconLabelList"/>
    <dgm:cxn modelId="{4AC72B96-3C60-47C5-8728-34C283F47483}" srcId="{099B648E-CB34-4BCB-9698-6B0632126D93}" destId="{1DD09060-E220-4ECD-9E09-B416BE12C125}" srcOrd="0" destOrd="0" parTransId="{B39356F6-8CA6-4C5E-A5A8-11E9297901FB}" sibTransId="{D6C0E8AF-422E-4B34-9966-C13850B3E8FA}"/>
    <dgm:cxn modelId="{94F5D39D-7F31-4654-B0A7-51CB3591D629}" type="presOf" srcId="{1DD09060-E220-4ECD-9E09-B416BE12C125}" destId="{433FEC59-4E24-43C1-AAAE-425C38E823C1}" srcOrd="0" destOrd="0" presId="urn:microsoft.com/office/officeart/2018/2/layout/IconLabelList"/>
    <dgm:cxn modelId="{A19A8EA2-FC28-4FCE-BFA8-5267E43C884F}" srcId="{099B648E-CB34-4BCB-9698-6B0632126D93}" destId="{7793DDEF-1AFE-4BBB-A0EE-3450EEF25BDE}" srcOrd="1" destOrd="0" parTransId="{AC27A409-B4D3-490A-89EC-44E9D646213E}" sibTransId="{372A40D5-2AB8-4FC2-8B2F-00F973362C49}"/>
    <dgm:cxn modelId="{7A3A3247-DD28-435F-ABD2-D9EF3A07A725}" type="presParOf" srcId="{6DB5FEFA-0946-47E8-ACB5-51C097EA5AEC}" destId="{713AFB1D-E0E6-4154-9EC5-CCE745CE267E}" srcOrd="0" destOrd="0" presId="urn:microsoft.com/office/officeart/2018/2/layout/IconLabelList"/>
    <dgm:cxn modelId="{F4000537-A13C-4782-899C-70894C6CAAC0}" type="presParOf" srcId="{713AFB1D-E0E6-4154-9EC5-CCE745CE267E}" destId="{75205880-4F48-4158-AB39-88388DB7B67A}" srcOrd="0" destOrd="0" presId="urn:microsoft.com/office/officeart/2018/2/layout/IconLabelList"/>
    <dgm:cxn modelId="{F48F345E-1A62-4A86-887B-941C0116DB25}" type="presParOf" srcId="{713AFB1D-E0E6-4154-9EC5-CCE745CE267E}" destId="{3495A40C-0A99-42ED-B862-3CA0B8DAF7AC}" srcOrd="1" destOrd="0" presId="urn:microsoft.com/office/officeart/2018/2/layout/IconLabelList"/>
    <dgm:cxn modelId="{61C805C6-34B8-4016-AE31-C6080CD83184}" type="presParOf" srcId="{713AFB1D-E0E6-4154-9EC5-CCE745CE267E}" destId="{433FEC59-4E24-43C1-AAAE-425C38E823C1}" srcOrd="2" destOrd="0" presId="urn:microsoft.com/office/officeart/2018/2/layout/IconLabelList"/>
    <dgm:cxn modelId="{C2CFB4D3-3421-4629-8598-A0AC31BCA93A}" type="presParOf" srcId="{6DB5FEFA-0946-47E8-ACB5-51C097EA5AEC}" destId="{9BDD08A2-B6A7-4D36-B1E9-6FA8C6AC4F85}" srcOrd="1" destOrd="0" presId="urn:microsoft.com/office/officeart/2018/2/layout/IconLabelList"/>
    <dgm:cxn modelId="{43E313F0-9E16-43A1-BF53-A1F8BF2B7B95}" type="presParOf" srcId="{6DB5FEFA-0946-47E8-ACB5-51C097EA5AEC}" destId="{8C80162A-35F0-4A4D-8A06-A1D62F630EFE}" srcOrd="2" destOrd="0" presId="urn:microsoft.com/office/officeart/2018/2/layout/IconLabelList"/>
    <dgm:cxn modelId="{311AF450-3414-46EC-A750-5B7AC0170687}" type="presParOf" srcId="{8C80162A-35F0-4A4D-8A06-A1D62F630EFE}" destId="{B2E37E1C-8365-4FDF-930A-799BE54B1F94}" srcOrd="0" destOrd="0" presId="urn:microsoft.com/office/officeart/2018/2/layout/IconLabelList"/>
    <dgm:cxn modelId="{7B711735-CE1A-4504-9E0C-6E965CD31D97}" type="presParOf" srcId="{8C80162A-35F0-4A4D-8A06-A1D62F630EFE}" destId="{A63CAC8D-7656-488E-A727-16FD7205D209}" srcOrd="1" destOrd="0" presId="urn:microsoft.com/office/officeart/2018/2/layout/IconLabelList"/>
    <dgm:cxn modelId="{3F8E0F30-DB01-4DCC-86E9-D2D7D349F22F}" type="presParOf" srcId="{8C80162A-35F0-4A4D-8A06-A1D62F630EFE}" destId="{9D21B62F-75F3-4962-9422-A317132D8ED9}"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213F1B7-2DA2-4EA9-9469-D477BE426EFA}"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A3EF24A-028F-4074-A2FE-7709433B0A8B}">
      <dgm:prSet/>
      <dgm:spPr/>
      <dgm:t>
        <a:bodyPr/>
        <a:lstStyle/>
        <a:p>
          <a:r>
            <a:rPr lang="en-IN"/>
            <a:t>✓ Thoroughly understand the business problem we’re trying to solve.</a:t>
          </a:r>
          <a:endParaRPr lang="en-US"/>
        </a:p>
      </dgm:t>
    </dgm:pt>
    <dgm:pt modelId="{23586C30-CA66-4B5F-A199-2D9DFF56EF1F}" type="parTrans" cxnId="{E68DEBD1-9D2C-4F6B-94BA-32584580B759}">
      <dgm:prSet/>
      <dgm:spPr/>
      <dgm:t>
        <a:bodyPr/>
        <a:lstStyle/>
        <a:p>
          <a:endParaRPr lang="en-US"/>
        </a:p>
      </dgm:t>
    </dgm:pt>
    <dgm:pt modelId="{1965E78B-5362-44E8-AF04-D497D346F27C}" type="sibTrans" cxnId="{E68DEBD1-9D2C-4F6B-94BA-32584580B759}">
      <dgm:prSet/>
      <dgm:spPr/>
      <dgm:t>
        <a:bodyPr/>
        <a:lstStyle/>
        <a:p>
          <a:endParaRPr lang="en-US"/>
        </a:p>
      </dgm:t>
    </dgm:pt>
    <dgm:pt modelId="{99AA3919-8181-4255-A3AB-4DEABE33AF00}">
      <dgm:prSet/>
      <dgm:spPr/>
      <dgm:t>
        <a:bodyPr/>
        <a:lstStyle/>
        <a:p>
          <a:r>
            <a:rPr lang="en-IN"/>
            <a:t>✓ Obtain and prepare the data we want our model to work with.</a:t>
          </a:r>
          <a:endParaRPr lang="en-US"/>
        </a:p>
      </dgm:t>
    </dgm:pt>
    <dgm:pt modelId="{BAD5A722-879E-4EAB-81A5-3080ECDF6585}" type="parTrans" cxnId="{C798DF4C-FF7A-41AE-9FAD-53BD9E83530D}">
      <dgm:prSet/>
      <dgm:spPr/>
      <dgm:t>
        <a:bodyPr/>
        <a:lstStyle/>
        <a:p>
          <a:endParaRPr lang="en-US"/>
        </a:p>
      </dgm:t>
    </dgm:pt>
    <dgm:pt modelId="{0D0B708F-BAB6-42A6-A55B-C38886443F1A}" type="sibTrans" cxnId="{C798DF4C-FF7A-41AE-9FAD-53BD9E83530D}">
      <dgm:prSet/>
      <dgm:spPr/>
      <dgm:t>
        <a:bodyPr/>
        <a:lstStyle/>
        <a:p>
          <a:endParaRPr lang="en-US"/>
        </a:p>
      </dgm:t>
    </dgm:pt>
    <dgm:pt modelId="{C25455E5-898E-45AB-B801-88944C587D86}">
      <dgm:prSet/>
      <dgm:spPr/>
      <dgm:t>
        <a:bodyPr/>
        <a:lstStyle/>
        <a:p>
          <a:r>
            <a:rPr lang="en-IN"/>
            <a:t>✓ Run statistical analysis, data-mining, and machine-learning algorithms on the data.</a:t>
          </a:r>
          <a:endParaRPr lang="en-US"/>
        </a:p>
      </dgm:t>
    </dgm:pt>
    <dgm:pt modelId="{75DB8718-941F-461C-8D4D-B11E1270E87D}" type="parTrans" cxnId="{A2E843D3-B06F-488C-B203-CBF517947802}">
      <dgm:prSet/>
      <dgm:spPr/>
      <dgm:t>
        <a:bodyPr/>
        <a:lstStyle/>
        <a:p>
          <a:endParaRPr lang="en-US"/>
        </a:p>
      </dgm:t>
    </dgm:pt>
    <dgm:pt modelId="{CC0F0C14-6658-4EF7-B8F4-29A24676BD63}" type="sibTrans" cxnId="{A2E843D3-B06F-488C-B203-CBF517947802}">
      <dgm:prSet/>
      <dgm:spPr/>
      <dgm:t>
        <a:bodyPr/>
        <a:lstStyle/>
        <a:p>
          <a:endParaRPr lang="en-US"/>
        </a:p>
      </dgm:t>
    </dgm:pt>
    <dgm:pt modelId="{3512B27C-B7B7-448C-962F-AEF04A5E29E0}" type="pres">
      <dgm:prSet presAssocID="{9213F1B7-2DA2-4EA9-9469-D477BE426EFA}" presName="root" presStyleCnt="0">
        <dgm:presLayoutVars>
          <dgm:dir/>
          <dgm:resizeHandles val="exact"/>
        </dgm:presLayoutVars>
      </dgm:prSet>
      <dgm:spPr/>
    </dgm:pt>
    <dgm:pt modelId="{2DE46303-E08C-49E1-997B-BAC648C7A8E5}" type="pres">
      <dgm:prSet presAssocID="{FA3EF24A-028F-4074-A2FE-7709433B0A8B}" presName="compNode" presStyleCnt="0"/>
      <dgm:spPr/>
    </dgm:pt>
    <dgm:pt modelId="{888D1EF0-6AB2-48EB-9A32-865E45C292E7}" type="pres">
      <dgm:prSet presAssocID="{FA3EF24A-028F-4074-A2FE-7709433B0A8B}" presName="bgRect" presStyleLbl="bgShp" presStyleIdx="0" presStyleCnt="3"/>
      <dgm:spPr/>
    </dgm:pt>
    <dgm:pt modelId="{CBF0DF34-608B-4496-AAB5-8FCCDE014E82}" type="pres">
      <dgm:prSet presAssocID="{FA3EF24A-028F-4074-A2FE-7709433B0A8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093DC5F9-A638-4A49-92FC-7937278219F9}" type="pres">
      <dgm:prSet presAssocID="{FA3EF24A-028F-4074-A2FE-7709433B0A8B}" presName="spaceRect" presStyleCnt="0"/>
      <dgm:spPr/>
    </dgm:pt>
    <dgm:pt modelId="{1D092FA4-2D09-4463-9E45-6D679752C780}" type="pres">
      <dgm:prSet presAssocID="{FA3EF24A-028F-4074-A2FE-7709433B0A8B}" presName="parTx" presStyleLbl="revTx" presStyleIdx="0" presStyleCnt="3">
        <dgm:presLayoutVars>
          <dgm:chMax val="0"/>
          <dgm:chPref val="0"/>
        </dgm:presLayoutVars>
      </dgm:prSet>
      <dgm:spPr/>
    </dgm:pt>
    <dgm:pt modelId="{2A24CF63-3190-46BA-935A-41C0090348DB}" type="pres">
      <dgm:prSet presAssocID="{1965E78B-5362-44E8-AF04-D497D346F27C}" presName="sibTrans" presStyleCnt="0"/>
      <dgm:spPr/>
    </dgm:pt>
    <dgm:pt modelId="{A22297F9-859F-4FFD-8177-070FAB4D25A6}" type="pres">
      <dgm:prSet presAssocID="{99AA3919-8181-4255-A3AB-4DEABE33AF00}" presName="compNode" presStyleCnt="0"/>
      <dgm:spPr/>
    </dgm:pt>
    <dgm:pt modelId="{BB35CD90-30E0-4AE8-9B8D-CC255E0EDBEE}" type="pres">
      <dgm:prSet presAssocID="{99AA3919-8181-4255-A3AB-4DEABE33AF00}" presName="bgRect" presStyleLbl="bgShp" presStyleIdx="1" presStyleCnt="3"/>
      <dgm:spPr/>
    </dgm:pt>
    <dgm:pt modelId="{AC028524-CF7F-4939-AA06-F09231EFAF58}" type="pres">
      <dgm:prSet presAssocID="{99AA3919-8181-4255-A3AB-4DEABE33AF0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0C90E476-6F56-430A-A636-F95DE8572FB1}" type="pres">
      <dgm:prSet presAssocID="{99AA3919-8181-4255-A3AB-4DEABE33AF00}" presName="spaceRect" presStyleCnt="0"/>
      <dgm:spPr/>
    </dgm:pt>
    <dgm:pt modelId="{242924C8-79FB-4631-9484-1C9694BBF84B}" type="pres">
      <dgm:prSet presAssocID="{99AA3919-8181-4255-A3AB-4DEABE33AF00}" presName="parTx" presStyleLbl="revTx" presStyleIdx="1" presStyleCnt="3">
        <dgm:presLayoutVars>
          <dgm:chMax val="0"/>
          <dgm:chPref val="0"/>
        </dgm:presLayoutVars>
      </dgm:prSet>
      <dgm:spPr/>
    </dgm:pt>
    <dgm:pt modelId="{50EE13EE-C9B1-4994-83E6-BD5B16ED6309}" type="pres">
      <dgm:prSet presAssocID="{0D0B708F-BAB6-42A6-A55B-C38886443F1A}" presName="sibTrans" presStyleCnt="0"/>
      <dgm:spPr/>
    </dgm:pt>
    <dgm:pt modelId="{BC929EC2-0E97-4312-93B4-867993933C96}" type="pres">
      <dgm:prSet presAssocID="{C25455E5-898E-45AB-B801-88944C587D86}" presName="compNode" presStyleCnt="0"/>
      <dgm:spPr/>
    </dgm:pt>
    <dgm:pt modelId="{826EEF5C-C505-477E-BD24-8C9F1715E324}" type="pres">
      <dgm:prSet presAssocID="{C25455E5-898E-45AB-B801-88944C587D86}" presName="bgRect" presStyleLbl="bgShp" presStyleIdx="2" presStyleCnt="3"/>
      <dgm:spPr/>
    </dgm:pt>
    <dgm:pt modelId="{BB40BF09-1425-4A72-9BC1-67609B4F3F15}" type="pres">
      <dgm:prSet presAssocID="{C25455E5-898E-45AB-B801-88944C587D8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ining Tools"/>
        </a:ext>
      </dgm:extLst>
    </dgm:pt>
    <dgm:pt modelId="{C6D20338-6995-4526-A0FC-7ADAFD35E82F}" type="pres">
      <dgm:prSet presAssocID="{C25455E5-898E-45AB-B801-88944C587D86}" presName="spaceRect" presStyleCnt="0"/>
      <dgm:spPr/>
    </dgm:pt>
    <dgm:pt modelId="{FB9AC9AC-48D7-4615-9E8F-CDB5CBB7A385}" type="pres">
      <dgm:prSet presAssocID="{C25455E5-898E-45AB-B801-88944C587D86}" presName="parTx" presStyleLbl="revTx" presStyleIdx="2" presStyleCnt="3">
        <dgm:presLayoutVars>
          <dgm:chMax val="0"/>
          <dgm:chPref val="0"/>
        </dgm:presLayoutVars>
      </dgm:prSet>
      <dgm:spPr/>
    </dgm:pt>
  </dgm:ptLst>
  <dgm:cxnLst>
    <dgm:cxn modelId="{C798DF4C-FF7A-41AE-9FAD-53BD9E83530D}" srcId="{9213F1B7-2DA2-4EA9-9469-D477BE426EFA}" destId="{99AA3919-8181-4255-A3AB-4DEABE33AF00}" srcOrd="1" destOrd="0" parTransId="{BAD5A722-879E-4EAB-81A5-3080ECDF6585}" sibTransId="{0D0B708F-BAB6-42A6-A55B-C38886443F1A}"/>
    <dgm:cxn modelId="{48FEAB51-494F-4380-922B-8F6CD0146DB4}" type="presOf" srcId="{9213F1B7-2DA2-4EA9-9469-D477BE426EFA}" destId="{3512B27C-B7B7-448C-962F-AEF04A5E29E0}" srcOrd="0" destOrd="0" presId="urn:microsoft.com/office/officeart/2018/2/layout/IconVerticalSolidList"/>
    <dgm:cxn modelId="{D596916F-29B4-4711-B7F2-B4DAD49CDB9A}" type="presOf" srcId="{99AA3919-8181-4255-A3AB-4DEABE33AF00}" destId="{242924C8-79FB-4631-9484-1C9694BBF84B}" srcOrd="0" destOrd="0" presId="urn:microsoft.com/office/officeart/2018/2/layout/IconVerticalSolidList"/>
    <dgm:cxn modelId="{D2B26382-D91E-4427-B7AF-EB255C78295B}" type="presOf" srcId="{C25455E5-898E-45AB-B801-88944C587D86}" destId="{FB9AC9AC-48D7-4615-9E8F-CDB5CBB7A385}" srcOrd="0" destOrd="0" presId="urn:microsoft.com/office/officeart/2018/2/layout/IconVerticalSolidList"/>
    <dgm:cxn modelId="{E7ADBB82-937D-4FE4-886D-042DC675DE98}" type="presOf" srcId="{FA3EF24A-028F-4074-A2FE-7709433B0A8B}" destId="{1D092FA4-2D09-4463-9E45-6D679752C780}" srcOrd="0" destOrd="0" presId="urn:microsoft.com/office/officeart/2018/2/layout/IconVerticalSolidList"/>
    <dgm:cxn modelId="{E68DEBD1-9D2C-4F6B-94BA-32584580B759}" srcId="{9213F1B7-2DA2-4EA9-9469-D477BE426EFA}" destId="{FA3EF24A-028F-4074-A2FE-7709433B0A8B}" srcOrd="0" destOrd="0" parTransId="{23586C30-CA66-4B5F-A199-2D9DFF56EF1F}" sibTransId="{1965E78B-5362-44E8-AF04-D497D346F27C}"/>
    <dgm:cxn modelId="{A2E843D3-B06F-488C-B203-CBF517947802}" srcId="{9213F1B7-2DA2-4EA9-9469-D477BE426EFA}" destId="{C25455E5-898E-45AB-B801-88944C587D86}" srcOrd="2" destOrd="0" parTransId="{75DB8718-941F-461C-8D4D-B11E1270E87D}" sibTransId="{CC0F0C14-6658-4EF7-B8F4-29A24676BD63}"/>
    <dgm:cxn modelId="{FC5A600B-8DA7-4C07-9849-A6A8DB57A6A5}" type="presParOf" srcId="{3512B27C-B7B7-448C-962F-AEF04A5E29E0}" destId="{2DE46303-E08C-49E1-997B-BAC648C7A8E5}" srcOrd="0" destOrd="0" presId="urn:microsoft.com/office/officeart/2018/2/layout/IconVerticalSolidList"/>
    <dgm:cxn modelId="{23D8D5F1-4DC2-4DB8-BBA2-2EAC48F156CE}" type="presParOf" srcId="{2DE46303-E08C-49E1-997B-BAC648C7A8E5}" destId="{888D1EF0-6AB2-48EB-9A32-865E45C292E7}" srcOrd="0" destOrd="0" presId="urn:microsoft.com/office/officeart/2018/2/layout/IconVerticalSolidList"/>
    <dgm:cxn modelId="{8B3AA7CB-365C-46A2-982D-AC28B7D15C66}" type="presParOf" srcId="{2DE46303-E08C-49E1-997B-BAC648C7A8E5}" destId="{CBF0DF34-608B-4496-AAB5-8FCCDE014E82}" srcOrd="1" destOrd="0" presId="urn:microsoft.com/office/officeart/2018/2/layout/IconVerticalSolidList"/>
    <dgm:cxn modelId="{524035AD-E8BE-4CC6-BD8F-9283E9A107E4}" type="presParOf" srcId="{2DE46303-E08C-49E1-997B-BAC648C7A8E5}" destId="{093DC5F9-A638-4A49-92FC-7937278219F9}" srcOrd="2" destOrd="0" presId="urn:microsoft.com/office/officeart/2018/2/layout/IconVerticalSolidList"/>
    <dgm:cxn modelId="{7E3634E2-76B5-409E-B872-30D9859D266E}" type="presParOf" srcId="{2DE46303-E08C-49E1-997B-BAC648C7A8E5}" destId="{1D092FA4-2D09-4463-9E45-6D679752C780}" srcOrd="3" destOrd="0" presId="urn:microsoft.com/office/officeart/2018/2/layout/IconVerticalSolidList"/>
    <dgm:cxn modelId="{AE71AB2C-DD33-4E14-A565-753D2C3C8B8C}" type="presParOf" srcId="{3512B27C-B7B7-448C-962F-AEF04A5E29E0}" destId="{2A24CF63-3190-46BA-935A-41C0090348DB}" srcOrd="1" destOrd="0" presId="urn:microsoft.com/office/officeart/2018/2/layout/IconVerticalSolidList"/>
    <dgm:cxn modelId="{A51513E9-53D4-45B5-89F8-70CA3C3F060A}" type="presParOf" srcId="{3512B27C-B7B7-448C-962F-AEF04A5E29E0}" destId="{A22297F9-859F-4FFD-8177-070FAB4D25A6}" srcOrd="2" destOrd="0" presId="urn:microsoft.com/office/officeart/2018/2/layout/IconVerticalSolidList"/>
    <dgm:cxn modelId="{62A24E1A-365B-431D-BD6E-D1B4E6197B56}" type="presParOf" srcId="{A22297F9-859F-4FFD-8177-070FAB4D25A6}" destId="{BB35CD90-30E0-4AE8-9B8D-CC255E0EDBEE}" srcOrd="0" destOrd="0" presId="urn:microsoft.com/office/officeart/2018/2/layout/IconVerticalSolidList"/>
    <dgm:cxn modelId="{B6633470-57F4-4BB3-B122-64CBF74DF62A}" type="presParOf" srcId="{A22297F9-859F-4FFD-8177-070FAB4D25A6}" destId="{AC028524-CF7F-4939-AA06-F09231EFAF58}" srcOrd="1" destOrd="0" presId="urn:microsoft.com/office/officeart/2018/2/layout/IconVerticalSolidList"/>
    <dgm:cxn modelId="{C351663A-A5DB-4A03-B90F-BC2E1C3CAFF6}" type="presParOf" srcId="{A22297F9-859F-4FFD-8177-070FAB4D25A6}" destId="{0C90E476-6F56-430A-A636-F95DE8572FB1}" srcOrd="2" destOrd="0" presId="urn:microsoft.com/office/officeart/2018/2/layout/IconVerticalSolidList"/>
    <dgm:cxn modelId="{F52BA458-78EA-4D92-AEE2-E141339A10BD}" type="presParOf" srcId="{A22297F9-859F-4FFD-8177-070FAB4D25A6}" destId="{242924C8-79FB-4631-9484-1C9694BBF84B}" srcOrd="3" destOrd="0" presId="urn:microsoft.com/office/officeart/2018/2/layout/IconVerticalSolidList"/>
    <dgm:cxn modelId="{F314C235-59C1-4F7A-A78B-4D563951A76C}" type="presParOf" srcId="{3512B27C-B7B7-448C-962F-AEF04A5E29E0}" destId="{50EE13EE-C9B1-4994-83E6-BD5B16ED6309}" srcOrd="3" destOrd="0" presId="urn:microsoft.com/office/officeart/2018/2/layout/IconVerticalSolidList"/>
    <dgm:cxn modelId="{82EACE26-A205-4CA9-ABE7-6327E44421A9}" type="presParOf" srcId="{3512B27C-B7B7-448C-962F-AEF04A5E29E0}" destId="{BC929EC2-0E97-4312-93B4-867993933C96}" srcOrd="4" destOrd="0" presId="urn:microsoft.com/office/officeart/2018/2/layout/IconVerticalSolidList"/>
    <dgm:cxn modelId="{07020544-9648-4BB3-98B1-AB4E3ECC0756}" type="presParOf" srcId="{BC929EC2-0E97-4312-93B4-867993933C96}" destId="{826EEF5C-C505-477E-BD24-8C9F1715E324}" srcOrd="0" destOrd="0" presId="urn:microsoft.com/office/officeart/2018/2/layout/IconVerticalSolidList"/>
    <dgm:cxn modelId="{3558EBEA-6201-4BBB-BA9F-0136579798F7}" type="presParOf" srcId="{BC929EC2-0E97-4312-93B4-867993933C96}" destId="{BB40BF09-1425-4A72-9BC1-67609B4F3F15}" srcOrd="1" destOrd="0" presId="urn:microsoft.com/office/officeart/2018/2/layout/IconVerticalSolidList"/>
    <dgm:cxn modelId="{4D1ADD5B-8E36-4C4D-9D50-97E01A26B954}" type="presParOf" srcId="{BC929EC2-0E97-4312-93B4-867993933C96}" destId="{C6D20338-6995-4526-A0FC-7ADAFD35E82F}" srcOrd="2" destOrd="0" presId="urn:microsoft.com/office/officeart/2018/2/layout/IconVerticalSolidList"/>
    <dgm:cxn modelId="{AB6E9C7A-2146-4EFB-8AC8-CFD0E0869254}" type="presParOf" srcId="{BC929EC2-0E97-4312-93B4-867993933C96}" destId="{FB9AC9AC-48D7-4615-9E8F-CDB5CBB7A38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3CECF6-A422-4AA3-9950-5484074C7E2B}"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AB441D74-1375-4BB7-A3B7-D81E50C46789}">
      <dgm:prSet custT="1"/>
      <dgm:spPr/>
      <dgm:t>
        <a:bodyPr/>
        <a:lstStyle/>
        <a:p>
          <a:pPr algn="just">
            <a:lnSpc>
              <a:spcPct val="100000"/>
            </a:lnSpc>
          </a:pPr>
          <a:r>
            <a:rPr lang="en-GB" sz="2000" b="1" i="0" dirty="0"/>
            <a:t>a lot of digital information. </a:t>
          </a:r>
          <a:endParaRPr lang="en-US" sz="2000" b="1" dirty="0"/>
        </a:p>
      </dgm:t>
    </dgm:pt>
    <dgm:pt modelId="{6AE1BDA2-5A70-4C40-A741-3225991D0518}" type="parTrans" cxnId="{BCB85A88-C4B8-4D75-989A-60D61C86EB01}">
      <dgm:prSet/>
      <dgm:spPr/>
      <dgm:t>
        <a:bodyPr/>
        <a:lstStyle/>
        <a:p>
          <a:pPr algn="just"/>
          <a:endParaRPr lang="en-US" sz="3600" b="1"/>
        </a:p>
      </dgm:t>
    </dgm:pt>
    <dgm:pt modelId="{9D160AC9-CA86-4478-B835-70747957F3BC}" type="sibTrans" cxnId="{BCB85A88-C4B8-4D75-989A-60D61C86EB01}">
      <dgm:prSet/>
      <dgm:spPr/>
      <dgm:t>
        <a:bodyPr/>
        <a:lstStyle/>
        <a:p>
          <a:pPr algn="just">
            <a:lnSpc>
              <a:spcPct val="100000"/>
            </a:lnSpc>
          </a:pPr>
          <a:endParaRPr lang="en-US" sz="3600" b="1"/>
        </a:p>
      </dgm:t>
    </dgm:pt>
    <dgm:pt modelId="{9FB444AE-917C-4D5A-BD8E-D63636D5549D}">
      <dgm:prSet custT="1"/>
      <dgm:spPr/>
      <dgm:t>
        <a:bodyPr/>
        <a:lstStyle/>
        <a:p>
          <a:pPr algn="just">
            <a:lnSpc>
              <a:spcPct val="100000"/>
            </a:lnSpc>
          </a:pPr>
          <a:r>
            <a:rPr lang="en-GB" sz="2000" b="1" i="0"/>
            <a:t>We are interacting with various types of digital devices. </a:t>
          </a:r>
          <a:endParaRPr lang="en-US" sz="2000" b="1"/>
        </a:p>
      </dgm:t>
    </dgm:pt>
    <dgm:pt modelId="{A27868D8-0F98-422A-9A6E-31B464986A0C}" type="parTrans" cxnId="{DA8B4A5E-AC12-416B-A369-3899079BAAA4}">
      <dgm:prSet/>
      <dgm:spPr/>
      <dgm:t>
        <a:bodyPr/>
        <a:lstStyle/>
        <a:p>
          <a:pPr algn="just"/>
          <a:endParaRPr lang="en-US" sz="3600" b="1"/>
        </a:p>
      </dgm:t>
    </dgm:pt>
    <dgm:pt modelId="{0B7C2717-BB48-4A20-BB11-5796068261FC}" type="sibTrans" cxnId="{DA8B4A5E-AC12-416B-A369-3899079BAAA4}">
      <dgm:prSet/>
      <dgm:spPr/>
      <dgm:t>
        <a:bodyPr/>
        <a:lstStyle/>
        <a:p>
          <a:pPr algn="just">
            <a:lnSpc>
              <a:spcPct val="100000"/>
            </a:lnSpc>
          </a:pPr>
          <a:endParaRPr lang="en-US" sz="3600" b="1"/>
        </a:p>
      </dgm:t>
    </dgm:pt>
    <dgm:pt modelId="{E0FF62E5-E051-414B-9235-AFF9EE52141C}">
      <dgm:prSet custT="1"/>
      <dgm:spPr/>
      <dgm:t>
        <a:bodyPr/>
        <a:lstStyle/>
        <a:p>
          <a:pPr algn="just">
            <a:lnSpc>
              <a:spcPct val="100000"/>
            </a:lnSpc>
          </a:pPr>
          <a:r>
            <a:rPr lang="en-GB" sz="2000" b="1" i="0"/>
            <a:t>We are creating a lot of digital content and also many different types of apps, and behind the thing, there's more data involved.</a:t>
          </a:r>
          <a:endParaRPr lang="en-US" sz="2000" b="1"/>
        </a:p>
      </dgm:t>
    </dgm:pt>
    <dgm:pt modelId="{959D3514-36A4-403E-9F79-0DF451A1ED19}" type="parTrans" cxnId="{0075D2DF-D1EB-497D-B69F-C6F7FE0BB8E3}">
      <dgm:prSet/>
      <dgm:spPr/>
      <dgm:t>
        <a:bodyPr/>
        <a:lstStyle/>
        <a:p>
          <a:pPr algn="just"/>
          <a:endParaRPr lang="en-US" sz="3600" b="1"/>
        </a:p>
      </dgm:t>
    </dgm:pt>
    <dgm:pt modelId="{D5CE8FD4-0DDE-43CA-855C-FFD7D37263B2}" type="sibTrans" cxnId="{0075D2DF-D1EB-497D-B69F-C6F7FE0BB8E3}">
      <dgm:prSet/>
      <dgm:spPr/>
      <dgm:t>
        <a:bodyPr/>
        <a:lstStyle/>
        <a:p>
          <a:pPr algn="just">
            <a:lnSpc>
              <a:spcPct val="100000"/>
            </a:lnSpc>
          </a:pPr>
          <a:endParaRPr lang="en-US" sz="3600" b="1"/>
        </a:p>
      </dgm:t>
    </dgm:pt>
    <dgm:pt modelId="{C45835C7-6CC2-4C8B-BD81-94F023C41EAF}">
      <dgm:prSet custT="1"/>
      <dgm:spPr/>
      <dgm:t>
        <a:bodyPr/>
        <a:lstStyle/>
        <a:p>
          <a:pPr algn="just">
            <a:lnSpc>
              <a:spcPct val="100000"/>
            </a:lnSpc>
          </a:pPr>
          <a:r>
            <a:rPr lang="en-GB" sz="2000" b="1" dirty="0"/>
            <a:t>M</a:t>
          </a:r>
          <a:r>
            <a:rPr lang="en-GB" sz="2000" b="1" i="0" dirty="0"/>
            <a:t>ore than </a:t>
          </a:r>
          <a:r>
            <a:rPr lang="en-GB" sz="2000" b="1" i="0" dirty="0">
              <a:solidFill>
                <a:schemeClr val="accent1"/>
              </a:solidFill>
              <a:latin typeface="Segoe Print" panose="02000800000000000000" pitchFamily="2" charset="0"/>
            </a:rPr>
            <a:t>four billion </a:t>
          </a:r>
          <a:r>
            <a:rPr lang="en-GB" sz="2000" b="1" i="0" dirty="0"/>
            <a:t>Internet users nowadays, and they are a wide variety of social media or smart devices that we interact on a daily basis.</a:t>
          </a:r>
          <a:endParaRPr lang="en-US" sz="2000" b="1" dirty="0"/>
        </a:p>
      </dgm:t>
    </dgm:pt>
    <dgm:pt modelId="{36315946-19B2-4811-9006-A0C0FFB1F63C}" type="parTrans" cxnId="{027DFD51-0086-42DC-BB79-8BE7E16E9601}">
      <dgm:prSet/>
      <dgm:spPr/>
      <dgm:t>
        <a:bodyPr/>
        <a:lstStyle/>
        <a:p>
          <a:pPr algn="just"/>
          <a:endParaRPr lang="en-US" sz="3600" b="1"/>
        </a:p>
      </dgm:t>
    </dgm:pt>
    <dgm:pt modelId="{877E4D0C-4B1B-4D2D-AAEF-8B9FA59DA96D}" type="sibTrans" cxnId="{027DFD51-0086-42DC-BB79-8BE7E16E9601}">
      <dgm:prSet/>
      <dgm:spPr/>
      <dgm:t>
        <a:bodyPr/>
        <a:lstStyle/>
        <a:p>
          <a:pPr algn="just">
            <a:lnSpc>
              <a:spcPct val="100000"/>
            </a:lnSpc>
          </a:pPr>
          <a:endParaRPr lang="en-US" sz="3600" b="1"/>
        </a:p>
      </dgm:t>
    </dgm:pt>
    <dgm:pt modelId="{044DF037-77AE-4889-A4D0-3DE91FA544CE}">
      <dgm:prSet custT="1"/>
      <dgm:spPr/>
      <dgm:t>
        <a:bodyPr/>
        <a:lstStyle/>
        <a:p>
          <a:pPr algn="just">
            <a:lnSpc>
              <a:spcPct val="100000"/>
            </a:lnSpc>
          </a:pPr>
          <a:r>
            <a:rPr lang="en-GB" sz="2000" b="1" i="0" dirty="0">
              <a:solidFill>
                <a:schemeClr val="accent6"/>
              </a:solidFill>
              <a:latin typeface="Segoe Print" panose="02000800000000000000" pitchFamily="2" charset="0"/>
            </a:rPr>
            <a:t>scientific discovery</a:t>
          </a:r>
          <a:r>
            <a:rPr lang="en-GB" sz="2000" b="1" i="0" dirty="0"/>
            <a:t>. In those domains, we are seeing increasingly a number of sensing devices and also increasing sensing capabilities. </a:t>
          </a:r>
          <a:endParaRPr lang="en-US" sz="2000" b="1" dirty="0"/>
        </a:p>
      </dgm:t>
    </dgm:pt>
    <dgm:pt modelId="{AEB0815B-0061-47B6-B569-B2D3FB222737}" type="parTrans" cxnId="{34216038-82E0-4D93-AB39-A804652BF4E1}">
      <dgm:prSet/>
      <dgm:spPr/>
      <dgm:t>
        <a:bodyPr/>
        <a:lstStyle/>
        <a:p>
          <a:pPr algn="just"/>
          <a:endParaRPr lang="en-US" sz="3600" b="1"/>
        </a:p>
      </dgm:t>
    </dgm:pt>
    <dgm:pt modelId="{DB885962-D2BF-46A7-80CE-CC769EBCACC3}" type="sibTrans" cxnId="{34216038-82E0-4D93-AB39-A804652BF4E1}">
      <dgm:prSet/>
      <dgm:spPr/>
      <dgm:t>
        <a:bodyPr/>
        <a:lstStyle/>
        <a:p>
          <a:pPr algn="just">
            <a:lnSpc>
              <a:spcPct val="100000"/>
            </a:lnSpc>
          </a:pPr>
          <a:endParaRPr lang="en-US" sz="3600" b="1"/>
        </a:p>
      </dgm:t>
    </dgm:pt>
    <dgm:pt modelId="{130592D0-DA85-4CAC-8F0E-AA4F9CF9DEAE}">
      <dgm:prSet custT="1"/>
      <dgm:spPr/>
      <dgm:t>
        <a:bodyPr/>
        <a:lstStyle/>
        <a:p>
          <a:pPr algn="just">
            <a:lnSpc>
              <a:spcPct val="100000"/>
            </a:lnSpc>
          </a:pPr>
          <a:r>
            <a:rPr lang="en-GB" sz="2000" b="1" i="0" dirty="0"/>
            <a:t>As a result, We are continuously  generating a lot of </a:t>
          </a:r>
          <a:r>
            <a:rPr lang="en-GB" sz="2000" b="1" i="0" dirty="0">
              <a:solidFill>
                <a:schemeClr val="accent2"/>
              </a:solidFill>
              <a:latin typeface="Segoe Print" panose="02000800000000000000" pitchFamily="2" charset="0"/>
            </a:rPr>
            <a:t>information</a:t>
          </a:r>
          <a:r>
            <a:rPr lang="en-GB" sz="2000" b="1" i="0" dirty="0"/>
            <a:t> for scientific discovery. </a:t>
          </a:r>
          <a:endParaRPr lang="en-US" sz="2000" b="1" dirty="0"/>
        </a:p>
      </dgm:t>
    </dgm:pt>
    <dgm:pt modelId="{76B04BFA-8C8B-4AF2-AF17-42A03C4D3FB1}" type="parTrans" cxnId="{EF6BD1DF-422B-485B-8049-6CBC0E5BAA4A}">
      <dgm:prSet/>
      <dgm:spPr/>
      <dgm:t>
        <a:bodyPr/>
        <a:lstStyle/>
        <a:p>
          <a:pPr algn="just"/>
          <a:endParaRPr lang="en-US" sz="3600" b="1"/>
        </a:p>
      </dgm:t>
    </dgm:pt>
    <dgm:pt modelId="{297FCFEC-C1DD-428D-93AB-DC27BE1A2F88}" type="sibTrans" cxnId="{EF6BD1DF-422B-485B-8049-6CBC0E5BAA4A}">
      <dgm:prSet/>
      <dgm:spPr/>
      <dgm:t>
        <a:bodyPr/>
        <a:lstStyle/>
        <a:p>
          <a:pPr algn="just"/>
          <a:endParaRPr lang="en-US" sz="3600" b="1"/>
        </a:p>
      </dgm:t>
    </dgm:pt>
    <dgm:pt modelId="{83654448-02FD-4A41-8FA7-9FBE2BE0BAC7}" type="pres">
      <dgm:prSet presAssocID="{2C3CECF6-A422-4AA3-9950-5484074C7E2B}" presName="root" presStyleCnt="0">
        <dgm:presLayoutVars>
          <dgm:dir/>
          <dgm:resizeHandles val="exact"/>
        </dgm:presLayoutVars>
      </dgm:prSet>
      <dgm:spPr/>
    </dgm:pt>
    <dgm:pt modelId="{BF242DEA-E7C3-4E1B-AB00-A4BBFD76BC93}" type="pres">
      <dgm:prSet presAssocID="{2C3CECF6-A422-4AA3-9950-5484074C7E2B}" presName="container" presStyleCnt="0">
        <dgm:presLayoutVars>
          <dgm:dir/>
          <dgm:resizeHandles val="exact"/>
        </dgm:presLayoutVars>
      </dgm:prSet>
      <dgm:spPr/>
    </dgm:pt>
    <dgm:pt modelId="{669D5E1D-7691-4FF7-8741-29DD3D808F0E}" type="pres">
      <dgm:prSet presAssocID="{AB441D74-1375-4BB7-A3B7-D81E50C46789}" presName="compNode" presStyleCnt="0"/>
      <dgm:spPr/>
    </dgm:pt>
    <dgm:pt modelId="{6D7083AE-20E9-4D66-8F24-A0DC4DF5B513}" type="pres">
      <dgm:prSet presAssocID="{AB441D74-1375-4BB7-A3B7-D81E50C46789}" presName="iconBgRect" presStyleLbl="bgShp" presStyleIdx="0" presStyleCnt="6"/>
      <dgm:spPr/>
    </dgm:pt>
    <dgm:pt modelId="{F50F1EF7-9289-4808-9786-4C80420E2B8C}" type="pres">
      <dgm:prSet presAssocID="{AB441D74-1375-4BB7-A3B7-D81E50C46789}"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ker"/>
        </a:ext>
      </dgm:extLst>
    </dgm:pt>
    <dgm:pt modelId="{0ACA6885-3BA7-4D37-836A-9958211E8230}" type="pres">
      <dgm:prSet presAssocID="{AB441D74-1375-4BB7-A3B7-D81E50C46789}" presName="spaceRect" presStyleCnt="0"/>
      <dgm:spPr/>
    </dgm:pt>
    <dgm:pt modelId="{26137BF9-92A4-40F1-9A18-2B4B07F19C5E}" type="pres">
      <dgm:prSet presAssocID="{AB441D74-1375-4BB7-A3B7-D81E50C46789}" presName="textRect" presStyleLbl="revTx" presStyleIdx="0" presStyleCnt="6">
        <dgm:presLayoutVars>
          <dgm:chMax val="1"/>
          <dgm:chPref val="1"/>
        </dgm:presLayoutVars>
      </dgm:prSet>
      <dgm:spPr/>
    </dgm:pt>
    <dgm:pt modelId="{EBE69DAB-D3C3-467A-829B-7E218F643372}" type="pres">
      <dgm:prSet presAssocID="{9D160AC9-CA86-4478-B835-70747957F3BC}" presName="sibTrans" presStyleLbl="sibTrans2D1" presStyleIdx="0" presStyleCnt="0"/>
      <dgm:spPr/>
    </dgm:pt>
    <dgm:pt modelId="{67E1FE2B-7D14-4720-BAFD-EC2D603395EF}" type="pres">
      <dgm:prSet presAssocID="{9FB444AE-917C-4D5A-BD8E-D63636D5549D}" presName="compNode" presStyleCnt="0"/>
      <dgm:spPr/>
    </dgm:pt>
    <dgm:pt modelId="{36DCBB97-D81B-47B6-AAEC-2C2CF36523E3}" type="pres">
      <dgm:prSet presAssocID="{9FB444AE-917C-4D5A-BD8E-D63636D5549D}" presName="iconBgRect" presStyleLbl="bgShp" presStyleIdx="1" presStyleCnt="6"/>
      <dgm:spPr/>
    </dgm:pt>
    <dgm:pt modelId="{D7A77169-2BDD-4EC2-BA92-42EE6376F12F}" type="pres">
      <dgm:prSet presAssocID="{9FB444AE-917C-4D5A-BD8E-D63636D5549D}"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emote control"/>
        </a:ext>
      </dgm:extLst>
    </dgm:pt>
    <dgm:pt modelId="{8BEB108F-6AE4-4D83-B44F-8DC4CB6ABBC9}" type="pres">
      <dgm:prSet presAssocID="{9FB444AE-917C-4D5A-BD8E-D63636D5549D}" presName="spaceRect" presStyleCnt="0"/>
      <dgm:spPr/>
    </dgm:pt>
    <dgm:pt modelId="{48574FA2-0060-47BD-8091-630735A58C07}" type="pres">
      <dgm:prSet presAssocID="{9FB444AE-917C-4D5A-BD8E-D63636D5549D}" presName="textRect" presStyleLbl="revTx" presStyleIdx="1" presStyleCnt="6">
        <dgm:presLayoutVars>
          <dgm:chMax val="1"/>
          <dgm:chPref val="1"/>
        </dgm:presLayoutVars>
      </dgm:prSet>
      <dgm:spPr/>
    </dgm:pt>
    <dgm:pt modelId="{FF62074E-5175-4898-BB68-6432D9171F38}" type="pres">
      <dgm:prSet presAssocID="{0B7C2717-BB48-4A20-BB11-5796068261FC}" presName="sibTrans" presStyleLbl="sibTrans2D1" presStyleIdx="0" presStyleCnt="0"/>
      <dgm:spPr/>
    </dgm:pt>
    <dgm:pt modelId="{990CDA87-F481-4B97-A9A5-484CD2A8CC76}" type="pres">
      <dgm:prSet presAssocID="{E0FF62E5-E051-414B-9235-AFF9EE52141C}" presName="compNode" presStyleCnt="0"/>
      <dgm:spPr/>
    </dgm:pt>
    <dgm:pt modelId="{E7D58345-B361-4FD8-A548-4C6E4E53ACBA}" type="pres">
      <dgm:prSet presAssocID="{E0FF62E5-E051-414B-9235-AFF9EE52141C}" presName="iconBgRect" presStyleLbl="bgShp" presStyleIdx="2" presStyleCnt="6"/>
      <dgm:spPr/>
    </dgm:pt>
    <dgm:pt modelId="{B1359E4E-B5EF-4D50-A46A-F9B05FE89470}" type="pres">
      <dgm:prSet presAssocID="{E0FF62E5-E051-414B-9235-AFF9EE52141C}"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amera"/>
        </a:ext>
      </dgm:extLst>
    </dgm:pt>
    <dgm:pt modelId="{EBA72439-CFE4-4F5C-B592-DC77D012FFF4}" type="pres">
      <dgm:prSet presAssocID="{E0FF62E5-E051-414B-9235-AFF9EE52141C}" presName="spaceRect" presStyleCnt="0"/>
      <dgm:spPr/>
    </dgm:pt>
    <dgm:pt modelId="{872AE725-AFD4-491D-9000-EA6583ADEDD5}" type="pres">
      <dgm:prSet presAssocID="{E0FF62E5-E051-414B-9235-AFF9EE52141C}" presName="textRect" presStyleLbl="revTx" presStyleIdx="2" presStyleCnt="6">
        <dgm:presLayoutVars>
          <dgm:chMax val="1"/>
          <dgm:chPref val="1"/>
        </dgm:presLayoutVars>
      </dgm:prSet>
      <dgm:spPr/>
    </dgm:pt>
    <dgm:pt modelId="{1431058C-CF00-46C3-8A9E-A4D91A92C380}" type="pres">
      <dgm:prSet presAssocID="{D5CE8FD4-0DDE-43CA-855C-FFD7D37263B2}" presName="sibTrans" presStyleLbl="sibTrans2D1" presStyleIdx="0" presStyleCnt="0"/>
      <dgm:spPr/>
    </dgm:pt>
    <dgm:pt modelId="{19850961-4C6E-479D-AD41-BD7C2FE88875}" type="pres">
      <dgm:prSet presAssocID="{C45835C7-6CC2-4C8B-BD81-94F023C41EAF}" presName="compNode" presStyleCnt="0"/>
      <dgm:spPr/>
    </dgm:pt>
    <dgm:pt modelId="{5551234D-E558-43C2-B1AB-C62C3C59A6CF}" type="pres">
      <dgm:prSet presAssocID="{C45835C7-6CC2-4C8B-BD81-94F023C41EAF}" presName="iconBgRect" presStyleLbl="bgShp" presStyleIdx="3" presStyleCnt="6"/>
      <dgm:spPr/>
    </dgm:pt>
    <dgm:pt modelId="{D1BC64C4-6BC3-4125-9321-6DD1DC5A4C18}" type="pres">
      <dgm:prSet presAssocID="{C45835C7-6CC2-4C8B-BD81-94F023C41EAF}"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Wireless"/>
        </a:ext>
      </dgm:extLst>
    </dgm:pt>
    <dgm:pt modelId="{741CAF6F-8FC2-413F-9953-67D5AB9D6016}" type="pres">
      <dgm:prSet presAssocID="{C45835C7-6CC2-4C8B-BD81-94F023C41EAF}" presName="spaceRect" presStyleCnt="0"/>
      <dgm:spPr/>
    </dgm:pt>
    <dgm:pt modelId="{0A5046AE-4A63-4932-BEBB-9A2676FA7515}" type="pres">
      <dgm:prSet presAssocID="{C45835C7-6CC2-4C8B-BD81-94F023C41EAF}" presName="textRect" presStyleLbl="revTx" presStyleIdx="3" presStyleCnt="6">
        <dgm:presLayoutVars>
          <dgm:chMax val="1"/>
          <dgm:chPref val="1"/>
        </dgm:presLayoutVars>
      </dgm:prSet>
      <dgm:spPr/>
    </dgm:pt>
    <dgm:pt modelId="{53588B07-FEF4-4293-A7D5-8A4589F6D228}" type="pres">
      <dgm:prSet presAssocID="{877E4D0C-4B1B-4D2D-AAEF-8B9FA59DA96D}" presName="sibTrans" presStyleLbl="sibTrans2D1" presStyleIdx="0" presStyleCnt="0"/>
      <dgm:spPr/>
    </dgm:pt>
    <dgm:pt modelId="{AE729F70-4D5F-4038-9142-B251B86DE9E2}" type="pres">
      <dgm:prSet presAssocID="{044DF037-77AE-4889-A4D0-3DE91FA544CE}" presName="compNode" presStyleCnt="0"/>
      <dgm:spPr/>
    </dgm:pt>
    <dgm:pt modelId="{E689E40E-7F2E-4EB2-B6A5-C94D633A6E54}" type="pres">
      <dgm:prSet presAssocID="{044DF037-77AE-4889-A4D0-3DE91FA544CE}" presName="iconBgRect" presStyleLbl="bgShp" presStyleIdx="4" presStyleCnt="6"/>
      <dgm:spPr/>
    </dgm:pt>
    <dgm:pt modelId="{8E27088F-506A-47F1-8F02-654E716632C5}" type="pres">
      <dgm:prSet presAssocID="{044DF037-77AE-4889-A4D0-3DE91FA544CE}"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Telescope"/>
        </a:ext>
      </dgm:extLst>
    </dgm:pt>
    <dgm:pt modelId="{21D4D96E-897A-4E09-B348-B628F30F05E5}" type="pres">
      <dgm:prSet presAssocID="{044DF037-77AE-4889-A4D0-3DE91FA544CE}" presName="spaceRect" presStyleCnt="0"/>
      <dgm:spPr/>
    </dgm:pt>
    <dgm:pt modelId="{2822DC3F-A951-4EE1-BB36-73DBC23AA712}" type="pres">
      <dgm:prSet presAssocID="{044DF037-77AE-4889-A4D0-3DE91FA544CE}" presName="textRect" presStyleLbl="revTx" presStyleIdx="4" presStyleCnt="6">
        <dgm:presLayoutVars>
          <dgm:chMax val="1"/>
          <dgm:chPref val="1"/>
        </dgm:presLayoutVars>
      </dgm:prSet>
      <dgm:spPr/>
    </dgm:pt>
    <dgm:pt modelId="{82EC71F1-94D1-46AA-A0A9-D53C5DC5D4B4}" type="pres">
      <dgm:prSet presAssocID="{DB885962-D2BF-46A7-80CE-CC769EBCACC3}" presName="sibTrans" presStyleLbl="sibTrans2D1" presStyleIdx="0" presStyleCnt="0"/>
      <dgm:spPr/>
    </dgm:pt>
    <dgm:pt modelId="{F06A9FEF-A3FF-4789-AB75-156F1A18272F}" type="pres">
      <dgm:prSet presAssocID="{130592D0-DA85-4CAC-8F0E-AA4F9CF9DEAE}" presName="compNode" presStyleCnt="0"/>
      <dgm:spPr/>
    </dgm:pt>
    <dgm:pt modelId="{BE024298-53E7-46EE-8E01-67EBCC02F9D4}" type="pres">
      <dgm:prSet presAssocID="{130592D0-DA85-4CAC-8F0E-AA4F9CF9DEAE}" presName="iconBgRect" presStyleLbl="bgShp" presStyleIdx="5" presStyleCnt="6"/>
      <dgm:spPr/>
    </dgm:pt>
    <dgm:pt modelId="{FC8A4E35-CCC1-4703-8371-80CB49FDAF4B}" type="pres">
      <dgm:prSet presAssocID="{130592D0-DA85-4CAC-8F0E-AA4F9CF9DEAE}"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ug under Magnifying Glass"/>
        </a:ext>
      </dgm:extLst>
    </dgm:pt>
    <dgm:pt modelId="{5C05EBB7-22B6-489B-9DC9-96295C0E9B13}" type="pres">
      <dgm:prSet presAssocID="{130592D0-DA85-4CAC-8F0E-AA4F9CF9DEAE}" presName="spaceRect" presStyleCnt="0"/>
      <dgm:spPr/>
    </dgm:pt>
    <dgm:pt modelId="{A523B7C1-A655-4F70-9B22-C508AE24C5CE}" type="pres">
      <dgm:prSet presAssocID="{130592D0-DA85-4CAC-8F0E-AA4F9CF9DEAE}" presName="textRect" presStyleLbl="revTx" presStyleIdx="5" presStyleCnt="6">
        <dgm:presLayoutVars>
          <dgm:chMax val="1"/>
          <dgm:chPref val="1"/>
        </dgm:presLayoutVars>
      </dgm:prSet>
      <dgm:spPr/>
    </dgm:pt>
  </dgm:ptLst>
  <dgm:cxnLst>
    <dgm:cxn modelId="{FDDE9E16-858F-4A3D-83C6-D312104E520D}" type="presOf" srcId="{D5CE8FD4-0DDE-43CA-855C-FFD7D37263B2}" destId="{1431058C-CF00-46C3-8A9E-A4D91A92C380}" srcOrd="0" destOrd="0" presId="urn:microsoft.com/office/officeart/2018/2/layout/IconCircleList"/>
    <dgm:cxn modelId="{E079761D-BA97-4CC6-8F6F-DA275E2236D6}" type="presOf" srcId="{130592D0-DA85-4CAC-8F0E-AA4F9CF9DEAE}" destId="{A523B7C1-A655-4F70-9B22-C508AE24C5CE}" srcOrd="0" destOrd="0" presId="urn:microsoft.com/office/officeart/2018/2/layout/IconCircleList"/>
    <dgm:cxn modelId="{43E51221-CB35-43F7-A25F-1EC9F4571664}" type="presOf" srcId="{AB441D74-1375-4BB7-A3B7-D81E50C46789}" destId="{26137BF9-92A4-40F1-9A18-2B4B07F19C5E}" srcOrd="0" destOrd="0" presId="urn:microsoft.com/office/officeart/2018/2/layout/IconCircleList"/>
    <dgm:cxn modelId="{72066224-719A-448F-A09C-DB82B34C081E}" type="presOf" srcId="{2C3CECF6-A422-4AA3-9950-5484074C7E2B}" destId="{83654448-02FD-4A41-8FA7-9FBE2BE0BAC7}" srcOrd="0" destOrd="0" presId="urn:microsoft.com/office/officeart/2018/2/layout/IconCircleList"/>
    <dgm:cxn modelId="{34216038-82E0-4D93-AB39-A804652BF4E1}" srcId="{2C3CECF6-A422-4AA3-9950-5484074C7E2B}" destId="{044DF037-77AE-4889-A4D0-3DE91FA544CE}" srcOrd="4" destOrd="0" parTransId="{AEB0815B-0061-47B6-B569-B2D3FB222737}" sibTransId="{DB885962-D2BF-46A7-80CE-CC769EBCACC3}"/>
    <dgm:cxn modelId="{027DFD51-0086-42DC-BB79-8BE7E16E9601}" srcId="{2C3CECF6-A422-4AA3-9950-5484074C7E2B}" destId="{C45835C7-6CC2-4C8B-BD81-94F023C41EAF}" srcOrd="3" destOrd="0" parTransId="{36315946-19B2-4811-9006-A0C0FFB1F63C}" sibTransId="{877E4D0C-4B1B-4D2D-AAEF-8B9FA59DA96D}"/>
    <dgm:cxn modelId="{3B9E4954-A748-4935-B33C-96D995C8D602}" type="presOf" srcId="{DB885962-D2BF-46A7-80CE-CC769EBCACC3}" destId="{82EC71F1-94D1-46AA-A0A9-D53C5DC5D4B4}" srcOrd="0" destOrd="0" presId="urn:microsoft.com/office/officeart/2018/2/layout/IconCircleList"/>
    <dgm:cxn modelId="{2E9DE056-AE2E-47A4-ACB6-DD68B250BB99}" type="presOf" srcId="{9D160AC9-CA86-4478-B835-70747957F3BC}" destId="{EBE69DAB-D3C3-467A-829B-7E218F643372}" srcOrd="0" destOrd="0" presId="urn:microsoft.com/office/officeart/2018/2/layout/IconCircleList"/>
    <dgm:cxn modelId="{6D485A58-AAD2-4F14-95BA-DC246F2DD0F1}" type="presOf" srcId="{E0FF62E5-E051-414B-9235-AFF9EE52141C}" destId="{872AE725-AFD4-491D-9000-EA6583ADEDD5}" srcOrd="0" destOrd="0" presId="urn:microsoft.com/office/officeart/2018/2/layout/IconCircleList"/>
    <dgm:cxn modelId="{DA8B4A5E-AC12-416B-A369-3899079BAAA4}" srcId="{2C3CECF6-A422-4AA3-9950-5484074C7E2B}" destId="{9FB444AE-917C-4D5A-BD8E-D63636D5549D}" srcOrd="1" destOrd="0" parTransId="{A27868D8-0F98-422A-9A6E-31B464986A0C}" sibTransId="{0B7C2717-BB48-4A20-BB11-5796068261FC}"/>
    <dgm:cxn modelId="{BCB85A88-C4B8-4D75-989A-60D61C86EB01}" srcId="{2C3CECF6-A422-4AA3-9950-5484074C7E2B}" destId="{AB441D74-1375-4BB7-A3B7-D81E50C46789}" srcOrd="0" destOrd="0" parTransId="{6AE1BDA2-5A70-4C40-A741-3225991D0518}" sibTransId="{9D160AC9-CA86-4478-B835-70747957F3BC}"/>
    <dgm:cxn modelId="{A91F2E97-FD56-4759-BE5B-BCB03031828C}" type="presOf" srcId="{9FB444AE-917C-4D5A-BD8E-D63636D5549D}" destId="{48574FA2-0060-47BD-8091-630735A58C07}" srcOrd="0" destOrd="0" presId="urn:microsoft.com/office/officeart/2018/2/layout/IconCircleList"/>
    <dgm:cxn modelId="{7974E7D6-5268-48F4-AAF9-A3FB611BCBF2}" type="presOf" srcId="{044DF037-77AE-4889-A4D0-3DE91FA544CE}" destId="{2822DC3F-A951-4EE1-BB36-73DBC23AA712}" srcOrd="0" destOrd="0" presId="urn:microsoft.com/office/officeart/2018/2/layout/IconCircleList"/>
    <dgm:cxn modelId="{EF6BD1DF-422B-485B-8049-6CBC0E5BAA4A}" srcId="{2C3CECF6-A422-4AA3-9950-5484074C7E2B}" destId="{130592D0-DA85-4CAC-8F0E-AA4F9CF9DEAE}" srcOrd="5" destOrd="0" parTransId="{76B04BFA-8C8B-4AF2-AF17-42A03C4D3FB1}" sibTransId="{297FCFEC-C1DD-428D-93AB-DC27BE1A2F88}"/>
    <dgm:cxn modelId="{0075D2DF-D1EB-497D-B69F-C6F7FE0BB8E3}" srcId="{2C3CECF6-A422-4AA3-9950-5484074C7E2B}" destId="{E0FF62E5-E051-414B-9235-AFF9EE52141C}" srcOrd="2" destOrd="0" parTransId="{959D3514-36A4-403E-9F79-0DF451A1ED19}" sibTransId="{D5CE8FD4-0DDE-43CA-855C-FFD7D37263B2}"/>
    <dgm:cxn modelId="{823B87EF-1129-4572-B3FC-DEA021D53418}" type="presOf" srcId="{C45835C7-6CC2-4C8B-BD81-94F023C41EAF}" destId="{0A5046AE-4A63-4932-BEBB-9A2676FA7515}" srcOrd="0" destOrd="0" presId="urn:microsoft.com/office/officeart/2018/2/layout/IconCircleList"/>
    <dgm:cxn modelId="{DA6202F3-3316-4401-BC8A-5BF2FA533B3A}" type="presOf" srcId="{877E4D0C-4B1B-4D2D-AAEF-8B9FA59DA96D}" destId="{53588B07-FEF4-4293-A7D5-8A4589F6D228}" srcOrd="0" destOrd="0" presId="urn:microsoft.com/office/officeart/2018/2/layout/IconCircleList"/>
    <dgm:cxn modelId="{87D6BCFB-1C2A-4126-B9F0-027D5C8A4D44}" type="presOf" srcId="{0B7C2717-BB48-4A20-BB11-5796068261FC}" destId="{FF62074E-5175-4898-BB68-6432D9171F38}" srcOrd="0" destOrd="0" presId="urn:microsoft.com/office/officeart/2018/2/layout/IconCircleList"/>
    <dgm:cxn modelId="{D9D548F0-78F5-42BC-98D7-313A2E8056C7}" type="presParOf" srcId="{83654448-02FD-4A41-8FA7-9FBE2BE0BAC7}" destId="{BF242DEA-E7C3-4E1B-AB00-A4BBFD76BC93}" srcOrd="0" destOrd="0" presId="urn:microsoft.com/office/officeart/2018/2/layout/IconCircleList"/>
    <dgm:cxn modelId="{B508B467-E245-4DB6-A375-86DE83F2DA6F}" type="presParOf" srcId="{BF242DEA-E7C3-4E1B-AB00-A4BBFD76BC93}" destId="{669D5E1D-7691-4FF7-8741-29DD3D808F0E}" srcOrd="0" destOrd="0" presId="urn:microsoft.com/office/officeart/2018/2/layout/IconCircleList"/>
    <dgm:cxn modelId="{F4EA4281-FFA1-408B-86DF-18C40344F3D7}" type="presParOf" srcId="{669D5E1D-7691-4FF7-8741-29DD3D808F0E}" destId="{6D7083AE-20E9-4D66-8F24-A0DC4DF5B513}" srcOrd="0" destOrd="0" presId="urn:microsoft.com/office/officeart/2018/2/layout/IconCircleList"/>
    <dgm:cxn modelId="{C0072B19-C53B-413F-AD12-AFA44A45B2E7}" type="presParOf" srcId="{669D5E1D-7691-4FF7-8741-29DD3D808F0E}" destId="{F50F1EF7-9289-4808-9786-4C80420E2B8C}" srcOrd="1" destOrd="0" presId="urn:microsoft.com/office/officeart/2018/2/layout/IconCircleList"/>
    <dgm:cxn modelId="{D467D738-2930-4D8D-A943-8A5D111C987F}" type="presParOf" srcId="{669D5E1D-7691-4FF7-8741-29DD3D808F0E}" destId="{0ACA6885-3BA7-4D37-836A-9958211E8230}" srcOrd="2" destOrd="0" presId="urn:microsoft.com/office/officeart/2018/2/layout/IconCircleList"/>
    <dgm:cxn modelId="{9ED39F6C-65B8-4C07-A8E1-A839A68D377A}" type="presParOf" srcId="{669D5E1D-7691-4FF7-8741-29DD3D808F0E}" destId="{26137BF9-92A4-40F1-9A18-2B4B07F19C5E}" srcOrd="3" destOrd="0" presId="urn:microsoft.com/office/officeart/2018/2/layout/IconCircleList"/>
    <dgm:cxn modelId="{05071C73-C866-4282-9101-FCC156D8A3F5}" type="presParOf" srcId="{BF242DEA-E7C3-4E1B-AB00-A4BBFD76BC93}" destId="{EBE69DAB-D3C3-467A-829B-7E218F643372}" srcOrd="1" destOrd="0" presId="urn:microsoft.com/office/officeart/2018/2/layout/IconCircleList"/>
    <dgm:cxn modelId="{2B96E6CF-3EB6-47DE-B640-28FDA99FCA9B}" type="presParOf" srcId="{BF242DEA-E7C3-4E1B-AB00-A4BBFD76BC93}" destId="{67E1FE2B-7D14-4720-BAFD-EC2D603395EF}" srcOrd="2" destOrd="0" presId="urn:microsoft.com/office/officeart/2018/2/layout/IconCircleList"/>
    <dgm:cxn modelId="{DAA62739-A868-45E1-95B7-0AF9A3CDE756}" type="presParOf" srcId="{67E1FE2B-7D14-4720-BAFD-EC2D603395EF}" destId="{36DCBB97-D81B-47B6-AAEC-2C2CF36523E3}" srcOrd="0" destOrd="0" presId="urn:microsoft.com/office/officeart/2018/2/layout/IconCircleList"/>
    <dgm:cxn modelId="{C78BB0BF-23B3-4FE3-B624-7A8EE0818510}" type="presParOf" srcId="{67E1FE2B-7D14-4720-BAFD-EC2D603395EF}" destId="{D7A77169-2BDD-4EC2-BA92-42EE6376F12F}" srcOrd="1" destOrd="0" presId="urn:microsoft.com/office/officeart/2018/2/layout/IconCircleList"/>
    <dgm:cxn modelId="{E415B2C6-1C3A-4726-A1BA-EFA086C82B7B}" type="presParOf" srcId="{67E1FE2B-7D14-4720-BAFD-EC2D603395EF}" destId="{8BEB108F-6AE4-4D83-B44F-8DC4CB6ABBC9}" srcOrd="2" destOrd="0" presId="urn:microsoft.com/office/officeart/2018/2/layout/IconCircleList"/>
    <dgm:cxn modelId="{B88E7856-72FA-48EA-AB0C-5882EAAFFD11}" type="presParOf" srcId="{67E1FE2B-7D14-4720-BAFD-EC2D603395EF}" destId="{48574FA2-0060-47BD-8091-630735A58C07}" srcOrd="3" destOrd="0" presId="urn:microsoft.com/office/officeart/2018/2/layout/IconCircleList"/>
    <dgm:cxn modelId="{114DA66B-F415-4CAC-B3A5-0FE78660AB63}" type="presParOf" srcId="{BF242DEA-E7C3-4E1B-AB00-A4BBFD76BC93}" destId="{FF62074E-5175-4898-BB68-6432D9171F38}" srcOrd="3" destOrd="0" presId="urn:microsoft.com/office/officeart/2018/2/layout/IconCircleList"/>
    <dgm:cxn modelId="{4A0E88F0-92EE-4102-852A-9E785914658A}" type="presParOf" srcId="{BF242DEA-E7C3-4E1B-AB00-A4BBFD76BC93}" destId="{990CDA87-F481-4B97-A9A5-484CD2A8CC76}" srcOrd="4" destOrd="0" presId="urn:microsoft.com/office/officeart/2018/2/layout/IconCircleList"/>
    <dgm:cxn modelId="{2E0A804B-0ED3-4AC3-A1B9-01263C3872BA}" type="presParOf" srcId="{990CDA87-F481-4B97-A9A5-484CD2A8CC76}" destId="{E7D58345-B361-4FD8-A548-4C6E4E53ACBA}" srcOrd="0" destOrd="0" presId="urn:microsoft.com/office/officeart/2018/2/layout/IconCircleList"/>
    <dgm:cxn modelId="{8F8A6A74-241C-4B3E-A8A0-E14267498C9D}" type="presParOf" srcId="{990CDA87-F481-4B97-A9A5-484CD2A8CC76}" destId="{B1359E4E-B5EF-4D50-A46A-F9B05FE89470}" srcOrd="1" destOrd="0" presId="urn:microsoft.com/office/officeart/2018/2/layout/IconCircleList"/>
    <dgm:cxn modelId="{F5B5D4F5-E064-4796-810F-A21E07E6B7BB}" type="presParOf" srcId="{990CDA87-F481-4B97-A9A5-484CD2A8CC76}" destId="{EBA72439-CFE4-4F5C-B592-DC77D012FFF4}" srcOrd="2" destOrd="0" presId="urn:microsoft.com/office/officeart/2018/2/layout/IconCircleList"/>
    <dgm:cxn modelId="{24AF0E3F-5B84-4185-96D9-18DD94081631}" type="presParOf" srcId="{990CDA87-F481-4B97-A9A5-484CD2A8CC76}" destId="{872AE725-AFD4-491D-9000-EA6583ADEDD5}" srcOrd="3" destOrd="0" presId="urn:microsoft.com/office/officeart/2018/2/layout/IconCircleList"/>
    <dgm:cxn modelId="{10FE8913-673E-4415-BB63-64916A93394F}" type="presParOf" srcId="{BF242DEA-E7C3-4E1B-AB00-A4BBFD76BC93}" destId="{1431058C-CF00-46C3-8A9E-A4D91A92C380}" srcOrd="5" destOrd="0" presId="urn:microsoft.com/office/officeart/2018/2/layout/IconCircleList"/>
    <dgm:cxn modelId="{412C2AB1-A01E-46EB-92FF-277220845312}" type="presParOf" srcId="{BF242DEA-E7C3-4E1B-AB00-A4BBFD76BC93}" destId="{19850961-4C6E-479D-AD41-BD7C2FE88875}" srcOrd="6" destOrd="0" presId="urn:microsoft.com/office/officeart/2018/2/layout/IconCircleList"/>
    <dgm:cxn modelId="{20EBFD7A-2511-4B65-B53C-C0FE2F8D9538}" type="presParOf" srcId="{19850961-4C6E-479D-AD41-BD7C2FE88875}" destId="{5551234D-E558-43C2-B1AB-C62C3C59A6CF}" srcOrd="0" destOrd="0" presId="urn:microsoft.com/office/officeart/2018/2/layout/IconCircleList"/>
    <dgm:cxn modelId="{B09D23E2-13E6-4E99-A2BB-16BDB37C2332}" type="presParOf" srcId="{19850961-4C6E-479D-AD41-BD7C2FE88875}" destId="{D1BC64C4-6BC3-4125-9321-6DD1DC5A4C18}" srcOrd="1" destOrd="0" presId="urn:microsoft.com/office/officeart/2018/2/layout/IconCircleList"/>
    <dgm:cxn modelId="{9F374218-9ADB-4E2A-AF37-ADCB92424E4F}" type="presParOf" srcId="{19850961-4C6E-479D-AD41-BD7C2FE88875}" destId="{741CAF6F-8FC2-413F-9953-67D5AB9D6016}" srcOrd="2" destOrd="0" presId="urn:microsoft.com/office/officeart/2018/2/layout/IconCircleList"/>
    <dgm:cxn modelId="{9C56BF29-CC11-4BB7-B26D-46E814F2B486}" type="presParOf" srcId="{19850961-4C6E-479D-AD41-BD7C2FE88875}" destId="{0A5046AE-4A63-4932-BEBB-9A2676FA7515}" srcOrd="3" destOrd="0" presId="urn:microsoft.com/office/officeart/2018/2/layout/IconCircleList"/>
    <dgm:cxn modelId="{D7813B64-6E67-4942-BA1D-EEFC875D3564}" type="presParOf" srcId="{BF242DEA-E7C3-4E1B-AB00-A4BBFD76BC93}" destId="{53588B07-FEF4-4293-A7D5-8A4589F6D228}" srcOrd="7" destOrd="0" presId="urn:microsoft.com/office/officeart/2018/2/layout/IconCircleList"/>
    <dgm:cxn modelId="{33E9BF3E-83CA-437C-963E-755F39E8739F}" type="presParOf" srcId="{BF242DEA-E7C3-4E1B-AB00-A4BBFD76BC93}" destId="{AE729F70-4D5F-4038-9142-B251B86DE9E2}" srcOrd="8" destOrd="0" presId="urn:microsoft.com/office/officeart/2018/2/layout/IconCircleList"/>
    <dgm:cxn modelId="{0132CF78-BE96-42B9-8905-C97909B61645}" type="presParOf" srcId="{AE729F70-4D5F-4038-9142-B251B86DE9E2}" destId="{E689E40E-7F2E-4EB2-B6A5-C94D633A6E54}" srcOrd="0" destOrd="0" presId="urn:microsoft.com/office/officeart/2018/2/layout/IconCircleList"/>
    <dgm:cxn modelId="{735DE3D6-AD72-4E46-9659-9BFF1C5D3076}" type="presParOf" srcId="{AE729F70-4D5F-4038-9142-B251B86DE9E2}" destId="{8E27088F-506A-47F1-8F02-654E716632C5}" srcOrd="1" destOrd="0" presId="urn:microsoft.com/office/officeart/2018/2/layout/IconCircleList"/>
    <dgm:cxn modelId="{4D2E2BA2-7CBC-41EF-AD9B-6A580CAF893B}" type="presParOf" srcId="{AE729F70-4D5F-4038-9142-B251B86DE9E2}" destId="{21D4D96E-897A-4E09-B348-B628F30F05E5}" srcOrd="2" destOrd="0" presId="urn:microsoft.com/office/officeart/2018/2/layout/IconCircleList"/>
    <dgm:cxn modelId="{9FE4389B-A760-4EBF-87DC-2645B4783723}" type="presParOf" srcId="{AE729F70-4D5F-4038-9142-B251B86DE9E2}" destId="{2822DC3F-A951-4EE1-BB36-73DBC23AA712}" srcOrd="3" destOrd="0" presId="urn:microsoft.com/office/officeart/2018/2/layout/IconCircleList"/>
    <dgm:cxn modelId="{91C02F64-88BB-48CE-9EAA-34F15D430332}" type="presParOf" srcId="{BF242DEA-E7C3-4E1B-AB00-A4BBFD76BC93}" destId="{82EC71F1-94D1-46AA-A0A9-D53C5DC5D4B4}" srcOrd="9" destOrd="0" presId="urn:microsoft.com/office/officeart/2018/2/layout/IconCircleList"/>
    <dgm:cxn modelId="{E6B8C1A2-ED11-43F6-AAE8-C54ED782411F}" type="presParOf" srcId="{BF242DEA-E7C3-4E1B-AB00-A4BBFD76BC93}" destId="{F06A9FEF-A3FF-4789-AB75-156F1A18272F}" srcOrd="10" destOrd="0" presId="urn:microsoft.com/office/officeart/2018/2/layout/IconCircleList"/>
    <dgm:cxn modelId="{FFCD4C1A-8A6F-4C58-848D-D4E83315F6E0}" type="presParOf" srcId="{F06A9FEF-A3FF-4789-AB75-156F1A18272F}" destId="{BE024298-53E7-46EE-8E01-67EBCC02F9D4}" srcOrd="0" destOrd="0" presId="urn:microsoft.com/office/officeart/2018/2/layout/IconCircleList"/>
    <dgm:cxn modelId="{EA46BDF7-F036-4708-B7FF-BFDFC0689868}" type="presParOf" srcId="{F06A9FEF-A3FF-4789-AB75-156F1A18272F}" destId="{FC8A4E35-CCC1-4703-8371-80CB49FDAF4B}" srcOrd="1" destOrd="0" presId="urn:microsoft.com/office/officeart/2018/2/layout/IconCircleList"/>
    <dgm:cxn modelId="{E2213B7C-82A1-4576-BD70-CA7EBBC07002}" type="presParOf" srcId="{F06A9FEF-A3FF-4789-AB75-156F1A18272F}" destId="{5C05EBB7-22B6-489B-9DC9-96295C0E9B13}" srcOrd="2" destOrd="0" presId="urn:microsoft.com/office/officeart/2018/2/layout/IconCircleList"/>
    <dgm:cxn modelId="{DA5A2E1C-9F00-43DA-8460-82BC25EC5E24}" type="presParOf" srcId="{F06A9FEF-A3FF-4789-AB75-156F1A18272F}" destId="{A523B7C1-A655-4F70-9B22-C508AE24C5CE}"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5841A5B-890C-4F23-A13C-1152F8F32E30}"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B100DEEC-7137-44B1-ABBC-CE87C4D98682}">
      <dgm:prSet/>
      <dgm:spPr/>
      <dgm:t>
        <a:bodyPr/>
        <a:lstStyle/>
        <a:p>
          <a:r>
            <a:rPr lang="en-IN"/>
            <a:t>✓ If it’s past 10:00a.m. ET and the market is up, then buy 100 shares of XYZ stock.</a:t>
          </a:r>
          <a:endParaRPr lang="en-US"/>
        </a:p>
      </dgm:t>
    </dgm:pt>
    <dgm:pt modelId="{9A094F92-CE79-46F8-BC1D-AD6D1F44FFA6}" type="parTrans" cxnId="{EA164BF1-B914-47CB-9F86-429E76201DE9}">
      <dgm:prSet/>
      <dgm:spPr/>
      <dgm:t>
        <a:bodyPr/>
        <a:lstStyle/>
        <a:p>
          <a:endParaRPr lang="en-US"/>
        </a:p>
      </dgm:t>
    </dgm:pt>
    <dgm:pt modelId="{E28E663F-CC28-4F24-8A8A-13E10F14EBAC}" type="sibTrans" cxnId="{EA164BF1-B914-47CB-9F86-429E76201DE9}">
      <dgm:prSet/>
      <dgm:spPr/>
      <dgm:t>
        <a:bodyPr/>
        <a:lstStyle/>
        <a:p>
          <a:endParaRPr lang="en-US"/>
        </a:p>
      </dgm:t>
    </dgm:pt>
    <dgm:pt modelId="{51CF1F5D-6C12-4158-A3B5-6F7481B08C44}">
      <dgm:prSet/>
      <dgm:spPr/>
      <dgm:t>
        <a:bodyPr/>
        <a:lstStyle/>
        <a:p>
          <a:r>
            <a:rPr lang="en-IN" dirty="0"/>
            <a:t>✓ If my stock is up by 10 percent, then take profits.</a:t>
          </a:r>
          <a:endParaRPr lang="en-US" dirty="0"/>
        </a:p>
      </dgm:t>
    </dgm:pt>
    <dgm:pt modelId="{338B4AB0-826D-4B52-B876-10694B685B88}" type="parTrans" cxnId="{D49CF37B-2586-4E85-82A2-B409AC55C313}">
      <dgm:prSet/>
      <dgm:spPr/>
      <dgm:t>
        <a:bodyPr/>
        <a:lstStyle/>
        <a:p>
          <a:endParaRPr lang="en-US"/>
        </a:p>
      </dgm:t>
    </dgm:pt>
    <dgm:pt modelId="{453C1C1F-7DEA-46D9-A49A-AFF741A52F68}" type="sibTrans" cxnId="{D49CF37B-2586-4E85-82A2-B409AC55C313}">
      <dgm:prSet/>
      <dgm:spPr/>
      <dgm:t>
        <a:bodyPr/>
        <a:lstStyle/>
        <a:p>
          <a:endParaRPr lang="en-US"/>
        </a:p>
      </dgm:t>
    </dgm:pt>
    <dgm:pt modelId="{05D488E4-B04A-4830-8719-B3645920FF45}">
      <dgm:prSet/>
      <dgm:spPr/>
      <dgm:t>
        <a:bodyPr/>
        <a:lstStyle/>
        <a:p>
          <a:r>
            <a:rPr lang="en-IN"/>
            <a:t>✓ If my portfolio is down by 10 percent, then exit my positions.</a:t>
          </a:r>
          <a:endParaRPr lang="en-US"/>
        </a:p>
      </dgm:t>
    </dgm:pt>
    <dgm:pt modelId="{9D9FD7F5-D9EF-4911-B0DF-67E6A15AE223}" type="parTrans" cxnId="{F9827355-894B-4916-9A21-C2A2AB42F3FE}">
      <dgm:prSet/>
      <dgm:spPr/>
      <dgm:t>
        <a:bodyPr/>
        <a:lstStyle/>
        <a:p>
          <a:endParaRPr lang="en-US"/>
        </a:p>
      </dgm:t>
    </dgm:pt>
    <dgm:pt modelId="{F339498E-2876-41DF-BC80-F56EB70F3B7D}" type="sibTrans" cxnId="{F9827355-894B-4916-9A21-C2A2AB42F3FE}">
      <dgm:prSet/>
      <dgm:spPr/>
      <dgm:t>
        <a:bodyPr/>
        <a:lstStyle/>
        <a:p>
          <a:endParaRPr lang="en-US"/>
        </a:p>
      </dgm:t>
    </dgm:pt>
    <dgm:pt modelId="{F02C0728-B013-6149-9B54-2733EA76A786}" type="pres">
      <dgm:prSet presAssocID="{C5841A5B-890C-4F23-A13C-1152F8F32E30}" presName="vert0" presStyleCnt="0">
        <dgm:presLayoutVars>
          <dgm:dir/>
          <dgm:animOne val="branch"/>
          <dgm:animLvl val="lvl"/>
        </dgm:presLayoutVars>
      </dgm:prSet>
      <dgm:spPr/>
    </dgm:pt>
    <dgm:pt modelId="{DB73191A-B193-2C48-9882-4956305C6C00}" type="pres">
      <dgm:prSet presAssocID="{B100DEEC-7137-44B1-ABBC-CE87C4D98682}" presName="thickLine" presStyleLbl="alignNode1" presStyleIdx="0" presStyleCnt="3"/>
      <dgm:spPr/>
    </dgm:pt>
    <dgm:pt modelId="{C8EBA242-9A97-D845-971F-53DBCFA257DB}" type="pres">
      <dgm:prSet presAssocID="{B100DEEC-7137-44B1-ABBC-CE87C4D98682}" presName="horz1" presStyleCnt="0"/>
      <dgm:spPr/>
    </dgm:pt>
    <dgm:pt modelId="{5B1C28FE-878E-DD4D-B034-FD1D589F87EB}" type="pres">
      <dgm:prSet presAssocID="{B100DEEC-7137-44B1-ABBC-CE87C4D98682}" presName="tx1" presStyleLbl="revTx" presStyleIdx="0" presStyleCnt="3"/>
      <dgm:spPr/>
    </dgm:pt>
    <dgm:pt modelId="{57B795AD-942B-A64F-BB80-F5CAB0129A0D}" type="pres">
      <dgm:prSet presAssocID="{B100DEEC-7137-44B1-ABBC-CE87C4D98682}" presName="vert1" presStyleCnt="0"/>
      <dgm:spPr/>
    </dgm:pt>
    <dgm:pt modelId="{1BE5F58D-D6A1-EE4E-8F08-6560528EB61E}" type="pres">
      <dgm:prSet presAssocID="{51CF1F5D-6C12-4158-A3B5-6F7481B08C44}" presName="thickLine" presStyleLbl="alignNode1" presStyleIdx="1" presStyleCnt="3"/>
      <dgm:spPr/>
    </dgm:pt>
    <dgm:pt modelId="{6B3C2FC6-2E4E-FE41-BA86-3531A3FF71CF}" type="pres">
      <dgm:prSet presAssocID="{51CF1F5D-6C12-4158-A3B5-6F7481B08C44}" presName="horz1" presStyleCnt="0"/>
      <dgm:spPr/>
    </dgm:pt>
    <dgm:pt modelId="{8346B3FF-8639-BD41-A94F-7741B15CD0B8}" type="pres">
      <dgm:prSet presAssocID="{51CF1F5D-6C12-4158-A3B5-6F7481B08C44}" presName="tx1" presStyleLbl="revTx" presStyleIdx="1" presStyleCnt="3"/>
      <dgm:spPr/>
    </dgm:pt>
    <dgm:pt modelId="{6FAE6E5D-A186-9A41-8F1C-EBFB2F8CCD73}" type="pres">
      <dgm:prSet presAssocID="{51CF1F5D-6C12-4158-A3B5-6F7481B08C44}" presName="vert1" presStyleCnt="0"/>
      <dgm:spPr/>
    </dgm:pt>
    <dgm:pt modelId="{95C5B05C-0106-8D4F-9BE4-BDB2FEFA603A}" type="pres">
      <dgm:prSet presAssocID="{05D488E4-B04A-4830-8719-B3645920FF45}" presName="thickLine" presStyleLbl="alignNode1" presStyleIdx="2" presStyleCnt="3"/>
      <dgm:spPr/>
    </dgm:pt>
    <dgm:pt modelId="{9B744B02-D7E5-DB43-B829-6EA5F4072C7B}" type="pres">
      <dgm:prSet presAssocID="{05D488E4-B04A-4830-8719-B3645920FF45}" presName="horz1" presStyleCnt="0"/>
      <dgm:spPr/>
    </dgm:pt>
    <dgm:pt modelId="{F8E81E30-1B9E-F742-93FF-1EC786ECFAE0}" type="pres">
      <dgm:prSet presAssocID="{05D488E4-B04A-4830-8719-B3645920FF45}" presName="tx1" presStyleLbl="revTx" presStyleIdx="2" presStyleCnt="3"/>
      <dgm:spPr/>
    </dgm:pt>
    <dgm:pt modelId="{FC993C0D-8DFC-4343-B83C-5022AFCB7AE2}" type="pres">
      <dgm:prSet presAssocID="{05D488E4-B04A-4830-8719-B3645920FF45}" presName="vert1" presStyleCnt="0"/>
      <dgm:spPr/>
    </dgm:pt>
  </dgm:ptLst>
  <dgm:cxnLst>
    <dgm:cxn modelId="{5305DB53-0B3D-5A46-818F-61D2425A38F1}" type="presOf" srcId="{C5841A5B-890C-4F23-A13C-1152F8F32E30}" destId="{F02C0728-B013-6149-9B54-2733EA76A786}" srcOrd="0" destOrd="0" presId="urn:microsoft.com/office/officeart/2008/layout/LinedList"/>
    <dgm:cxn modelId="{F9827355-894B-4916-9A21-C2A2AB42F3FE}" srcId="{C5841A5B-890C-4F23-A13C-1152F8F32E30}" destId="{05D488E4-B04A-4830-8719-B3645920FF45}" srcOrd="2" destOrd="0" parTransId="{9D9FD7F5-D9EF-4911-B0DF-67E6A15AE223}" sibTransId="{F339498E-2876-41DF-BC80-F56EB70F3B7D}"/>
    <dgm:cxn modelId="{AD0FB95E-C62D-D844-AE3A-2425DE870C01}" type="presOf" srcId="{05D488E4-B04A-4830-8719-B3645920FF45}" destId="{F8E81E30-1B9E-F742-93FF-1EC786ECFAE0}" srcOrd="0" destOrd="0" presId="urn:microsoft.com/office/officeart/2008/layout/LinedList"/>
    <dgm:cxn modelId="{C44C3066-F665-0B4A-B52E-A6E9A6AD8CE1}" type="presOf" srcId="{51CF1F5D-6C12-4158-A3B5-6F7481B08C44}" destId="{8346B3FF-8639-BD41-A94F-7741B15CD0B8}" srcOrd="0" destOrd="0" presId="urn:microsoft.com/office/officeart/2008/layout/LinedList"/>
    <dgm:cxn modelId="{D49CF37B-2586-4E85-82A2-B409AC55C313}" srcId="{C5841A5B-890C-4F23-A13C-1152F8F32E30}" destId="{51CF1F5D-6C12-4158-A3B5-6F7481B08C44}" srcOrd="1" destOrd="0" parTransId="{338B4AB0-826D-4B52-B876-10694B685B88}" sibTransId="{453C1C1F-7DEA-46D9-A49A-AFF741A52F68}"/>
    <dgm:cxn modelId="{EA3D41CB-E41B-CD40-B3B2-F8789F4F3050}" type="presOf" srcId="{B100DEEC-7137-44B1-ABBC-CE87C4D98682}" destId="{5B1C28FE-878E-DD4D-B034-FD1D589F87EB}" srcOrd="0" destOrd="0" presId="urn:microsoft.com/office/officeart/2008/layout/LinedList"/>
    <dgm:cxn modelId="{EA164BF1-B914-47CB-9F86-429E76201DE9}" srcId="{C5841A5B-890C-4F23-A13C-1152F8F32E30}" destId="{B100DEEC-7137-44B1-ABBC-CE87C4D98682}" srcOrd="0" destOrd="0" parTransId="{9A094F92-CE79-46F8-BC1D-AD6D1F44FFA6}" sibTransId="{E28E663F-CC28-4F24-8A8A-13E10F14EBAC}"/>
    <dgm:cxn modelId="{71B64AAE-14CB-4C40-B232-D5B6FFEED89B}" type="presParOf" srcId="{F02C0728-B013-6149-9B54-2733EA76A786}" destId="{DB73191A-B193-2C48-9882-4956305C6C00}" srcOrd="0" destOrd="0" presId="urn:microsoft.com/office/officeart/2008/layout/LinedList"/>
    <dgm:cxn modelId="{BAEF53D8-A223-9E45-A95E-70D3A424F703}" type="presParOf" srcId="{F02C0728-B013-6149-9B54-2733EA76A786}" destId="{C8EBA242-9A97-D845-971F-53DBCFA257DB}" srcOrd="1" destOrd="0" presId="urn:microsoft.com/office/officeart/2008/layout/LinedList"/>
    <dgm:cxn modelId="{D02E76C4-34D0-E641-ACAC-F6D81C6EB007}" type="presParOf" srcId="{C8EBA242-9A97-D845-971F-53DBCFA257DB}" destId="{5B1C28FE-878E-DD4D-B034-FD1D589F87EB}" srcOrd="0" destOrd="0" presId="urn:microsoft.com/office/officeart/2008/layout/LinedList"/>
    <dgm:cxn modelId="{C5E10A15-F407-F34C-9BCE-1D8F5F98580E}" type="presParOf" srcId="{C8EBA242-9A97-D845-971F-53DBCFA257DB}" destId="{57B795AD-942B-A64F-BB80-F5CAB0129A0D}" srcOrd="1" destOrd="0" presId="urn:microsoft.com/office/officeart/2008/layout/LinedList"/>
    <dgm:cxn modelId="{59F6EA37-750F-7748-9D26-252F2CF98D84}" type="presParOf" srcId="{F02C0728-B013-6149-9B54-2733EA76A786}" destId="{1BE5F58D-D6A1-EE4E-8F08-6560528EB61E}" srcOrd="2" destOrd="0" presId="urn:microsoft.com/office/officeart/2008/layout/LinedList"/>
    <dgm:cxn modelId="{26F42B7B-E8F0-2245-8FC4-A67122981DF7}" type="presParOf" srcId="{F02C0728-B013-6149-9B54-2733EA76A786}" destId="{6B3C2FC6-2E4E-FE41-BA86-3531A3FF71CF}" srcOrd="3" destOrd="0" presId="urn:microsoft.com/office/officeart/2008/layout/LinedList"/>
    <dgm:cxn modelId="{6F042A0B-2043-4A44-B826-54B1A6824577}" type="presParOf" srcId="{6B3C2FC6-2E4E-FE41-BA86-3531A3FF71CF}" destId="{8346B3FF-8639-BD41-A94F-7741B15CD0B8}" srcOrd="0" destOrd="0" presId="urn:microsoft.com/office/officeart/2008/layout/LinedList"/>
    <dgm:cxn modelId="{B646F2E2-23AE-5842-AE3B-4A77E18CC257}" type="presParOf" srcId="{6B3C2FC6-2E4E-FE41-BA86-3531A3FF71CF}" destId="{6FAE6E5D-A186-9A41-8F1C-EBFB2F8CCD73}" srcOrd="1" destOrd="0" presId="urn:microsoft.com/office/officeart/2008/layout/LinedList"/>
    <dgm:cxn modelId="{F97D2649-266F-0D46-ADF0-E4D8E8515F0B}" type="presParOf" srcId="{F02C0728-B013-6149-9B54-2733EA76A786}" destId="{95C5B05C-0106-8D4F-9BE4-BDB2FEFA603A}" srcOrd="4" destOrd="0" presId="urn:microsoft.com/office/officeart/2008/layout/LinedList"/>
    <dgm:cxn modelId="{1AF98DF4-BC64-C740-9614-1C657B0F591F}" type="presParOf" srcId="{F02C0728-B013-6149-9B54-2733EA76A786}" destId="{9B744B02-D7E5-DB43-B829-6EA5F4072C7B}" srcOrd="5" destOrd="0" presId="urn:microsoft.com/office/officeart/2008/layout/LinedList"/>
    <dgm:cxn modelId="{B5DA39F0-6816-7542-8E9E-BDF577ADD908}" type="presParOf" srcId="{9B744B02-D7E5-DB43-B829-6EA5F4072C7B}" destId="{F8E81E30-1B9E-F742-93FF-1EC786ECFAE0}" srcOrd="0" destOrd="0" presId="urn:microsoft.com/office/officeart/2008/layout/LinedList"/>
    <dgm:cxn modelId="{9A42A8D8-5AFA-0B49-B35C-4DBBBDF7B840}" type="presParOf" srcId="{9B744B02-D7E5-DB43-B829-6EA5F4072C7B}" destId="{FC993C0D-8DFC-4343-B83C-5022AFCB7AE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EE11CED-031D-4767-ABAA-E3A183B1FB00}" type="doc">
      <dgm:prSet loTypeId="urn:microsoft.com/office/officeart/2005/8/layout/vProcess5" loCatId="process" qsTypeId="urn:microsoft.com/office/officeart/2005/8/quickstyle/simple1" qsCatId="simple" csTypeId="urn:microsoft.com/office/officeart/2005/8/colors/colorful3" csCatId="colorful"/>
      <dgm:spPr/>
      <dgm:t>
        <a:bodyPr/>
        <a:lstStyle/>
        <a:p>
          <a:endParaRPr lang="en-US"/>
        </a:p>
      </dgm:t>
    </dgm:pt>
    <dgm:pt modelId="{D8A7DAC6-C2A0-4E2B-9F7C-DF3047332074}">
      <dgm:prSet/>
      <dgm:spPr/>
      <dgm:t>
        <a:bodyPr/>
        <a:lstStyle/>
        <a:p>
          <a:r>
            <a:rPr lang="en-IN"/>
            <a:t>✓ If a person buys a book by this author, then recommend other books by the same author.</a:t>
          </a:r>
          <a:endParaRPr lang="en-US"/>
        </a:p>
      </dgm:t>
    </dgm:pt>
    <dgm:pt modelId="{B25E9802-9DBF-492A-A3BA-9C8F179F254C}" type="parTrans" cxnId="{B8F50E2F-9FD1-40F3-9EA2-9FA8E7E4820C}">
      <dgm:prSet/>
      <dgm:spPr/>
      <dgm:t>
        <a:bodyPr/>
        <a:lstStyle/>
        <a:p>
          <a:endParaRPr lang="en-US"/>
        </a:p>
      </dgm:t>
    </dgm:pt>
    <dgm:pt modelId="{72487AF6-ED6C-4752-A976-66AFB0FC69A0}" type="sibTrans" cxnId="{B8F50E2F-9FD1-40F3-9EA2-9FA8E7E4820C}">
      <dgm:prSet/>
      <dgm:spPr/>
      <dgm:t>
        <a:bodyPr/>
        <a:lstStyle/>
        <a:p>
          <a:endParaRPr lang="en-US"/>
        </a:p>
      </dgm:t>
    </dgm:pt>
    <dgm:pt modelId="{A7FB67DD-3F01-4302-A2BF-C13AC77D494D}">
      <dgm:prSet/>
      <dgm:spPr/>
      <dgm:t>
        <a:bodyPr/>
        <a:lstStyle/>
        <a:p>
          <a:r>
            <a:rPr lang="en-IN"/>
            <a:t>✓ If a person buys a book on this topic, then recommend other books on the same and related topic.</a:t>
          </a:r>
          <a:endParaRPr lang="en-US"/>
        </a:p>
      </dgm:t>
    </dgm:pt>
    <dgm:pt modelId="{58641577-3BBD-44B1-B5E3-6C59659E2CD9}" type="parTrans" cxnId="{4E487E3E-496F-46B2-AF1F-643174DCBD27}">
      <dgm:prSet/>
      <dgm:spPr/>
      <dgm:t>
        <a:bodyPr/>
        <a:lstStyle/>
        <a:p>
          <a:endParaRPr lang="en-US"/>
        </a:p>
      </dgm:t>
    </dgm:pt>
    <dgm:pt modelId="{BFF894FE-2CA8-4322-8E11-1393848ED47E}" type="sibTrans" cxnId="{4E487E3E-496F-46B2-AF1F-643174DCBD27}">
      <dgm:prSet/>
      <dgm:spPr/>
      <dgm:t>
        <a:bodyPr/>
        <a:lstStyle/>
        <a:p>
          <a:endParaRPr lang="en-US"/>
        </a:p>
      </dgm:t>
    </dgm:pt>
    <dgm:pt modelId="{EF4E5E8D-B7FB-4EDD-BA3F-3B0562A8D159}">
      <dgm:prSet/>
      <dgm:spPr/>
      <dgm:t>
        <a:bodyPr/>
        <a:lstStyle/>
        <a:p>
          <a:r>
            <a:rPr lang="en-IN"/>
            <a:t>✓ If a person buys a book on this topic, then recommend books that other customers have purchased when they bought this book.</a:t>
          </a:r>
          <a:endParaRPr lang="en-US"/>
        </a:p>
      </dgm:t>
    </dgm:pt>
    <dgm:pt modelId="{A0544EAA-4847-48FF-AFF0-103DA334BB8F}" type="parTrans" cxnId="{9B1D8564-6E60-4760-98E9-4870723B7712}">
      <dgm:prSet/>
      <dgm:spPr/>
      <dgm:t>
        <a:bodyPr/>
        <a:lstStyle/>
        <a:p>
          <a:endParaRPr lang="en-US"/>
        </a:p>
      </dgm:t>
    </dgm:pt>
    <dgm:pt modelId="{0B919D49-6E59-4A47-A5B3-FE7FBBE33DE3}" type="sibTrans" cxnId="{9B1D8564-6E60-4760-98E9-4870723B7712}">
      <dgm:prSet/>
      <dgm:spPr/>
      <dgm:t>
        <a:bodyPr/>
        <a:lstStyle/>
        <a:p>
          <a:endParaRPr lang="en-US"/>
        </a:p>
      </dgm:t>
    </dgm:pt>
    <dgm:pt modelId="{37A89E8C-FD9C-3448-BB35-7B40AAFFF7CF}" type="pres">
      <dgm:prSet presAssocID="{2EE11CED-031D-4767-ABAA-E3A183B1FB00}" presName="outerComposite" presStyleCnt="0">
        <dgm:presLayoutVars>
          <dgm:chMax val="5"/>
          <dgm:dir/>
          <dgm:resizeHandles val="exact"/>
        </dgm:presLayoutVars>
      </dgm:prSet>
      <dgm:spPr/>
    </dgm:pt>
    <dgm:pt modelId="{E3F1A3CB-4EB3-0D44-BCE6-0F87F65FD46B}" type="pres">
      <dgm:prSet presAssocID="{2EE11CED-031D-4767-ABAA-E3A183B1FB00}" presName="dummyMaxCanvas" presStyleCnt="0">
        <dgm:presLayoutVars/>
      </dgm:prSet>
      <dgm:spPr/>
    </dgm:pt>
    <dgm:pt modelId="{BCF44BAF-9BA9-D149-8129-BD1F753BC1BE}" type="pres">
      <dgm:prSet presAssocID="{2EE11CED-031D-4767-ABAA-E3A183B1FB00}" presName="ThreeNodes_1" presStyleLbl="node1" presStyleIdx="0" presStyleCnt="3">
        <dgm:presLayoutVars>
          <dgm:bulletEnabled val="1"/>
        </dgm:presLayoutVars>
      </dgm:prSet>
      <dgm:spPr/>
    </dgm:pt>
    <dgm:pt modelId="{4D6DA707-F0BC-594E-A478-040D25028C76}" type="pres">
      <dgm:prSet presAssocID="{2EE11CED-031D-4767-ABAA-E3A183B1FB00}" presName="ThreeNodes_2" presStyleLbl="node1" presStyleIdx="1" presStyleCnt="3">
        <dgm:presLayoutVars>
          <dgm:bulletEnabled val="1"/>
        </dgm:presLayoutVars>
      </dgm:prSet>
      <dgm:spPr/>
    </dgm:pt>
    <dgm:pt modelId="{89EAB238-73AC-5145-8350-765531FF52EA}" type="pres">
      <dgm:prSet presAssocID="{2EE11CED-031D-4767-ABAA-E3A183B1FB00}" presName="ThreeNodes_3" presStyleLbl="node1" presStyleIdx="2" presStyleCnt="3">
        <dgm:presLayoutVars>
          <dgm:bulletEnabled val="1"/>
        </dgm:presLayoutVars>
      </dgm:prSet>
      <dgm:spPr/>
    </dgm:pt>
    <dgm:pt modelId="{D4194FDD-3D2C-314C-BCFB-5E39A5134A06}" type="pres">
      <dgm:prSet presAssocID="{2EE11CED-031D-4767-ABAA-E3A183B1FB00}" presName="ThreeConn_1-2" presStyleLbl="fgAccFollowNode1" presStyleIdx="0" presStyleCnt="2">
        <dgm:presLayoutVars>
          <dgm:bulletEnabled val="1"/>
        </dgm:presLayoutVars>
      </dgm:prSet>
      <dgm:spPr/>
    </dgm:pt>
    <dgm:pt modelId="{7195A1C6-E0DA-3847-95C2-CB0EF1D71712}" type="pres">
      <dgm:prSet presAssocID="{2EE11CED-031D-4767-ABAA-E3A183B1FB00}" presName="ThreeConn_2-3" presStyleLbl="fgAccFollowNode1" presStyleIdx="1" presStyleCnt="2">
        <dgm:presLayoutVars>
          <dgm:bulletEnabled val="1"/>
        </dgm:presLayoutVars>
      </dgm:prSet>
      <dgm:spPr/>
    </dgm:pt>
    <dgm:pt modelId="{E977C679-B7EE-BE4E-BA45-E4AC4E252DB6}" type="pres">
      <dgm:prSet presAssocID="{2EE11CED-031D-4767-ABAA-E3A183B1FB00}" presName="ThreeNodes_1_text" presStyleLbl="node1" presStyleIdx="2" presStyleCnt="3">
        <dgm:presLayoutVars>
          <dgm:bulletEnabled val="1"/>
        </dgm:presLayoutVars>
      </dgm:prSet>
      <dgm:spPr/>
    </dgm:pt>
    <dgm:pt modelId="{839A2C32-8AF1-BA49-8C45-72C7572E7C12}" type="pres">
      <dgm:prSet presAssocID="{2EE11CED-031D-4767-ABAA-E3A183B1FB00}" presName="ThreeNodes_2_text" presStyleLbl="node1" presStyleIdx="2" presStyleCnt="3">
        <dgm:presLayoutVars>
          <dgm:bulletEnabled val="1"/>
        </dgm:presLayoutVars>
      </dgm:prSet>
      <dgm:spPr/>
    </dgm:pt>
    <dgm:pt modelId="{501A64BB-FB36-6E44-9467-8978E070DEDF}" type="pres">
      <dgm:prSet presAssocID="{2EE11CED-031D-4767-ABAA-E3A183B1FB00}" presName="ThreeNodes_3_text" presStyleLbl="node1" presStyleIdx="2" presStyleCnt="3">
        <dgm:presLayoutVars>
          <dgm:bulletEnabled val="1"/>
        </dgm:presLayoutVars>
      </dgm:prSet>
      <dgm:spPr/>
    </dgm:pt>
  </dgm:ptLst>
  <dgm:cxnLst>
    <dgm:cxn modelId="{7ADEF701-FB1D-BE4B-BC88-B97499D3E367}" type="presOf" srcId="{2EE11CED-031D-4767-ABAA-E3A183B1FB00}" destId="{37A89E8C-FD9C-3448-BB35-7B40AAFFF7CF}" srcOrd="0" destOrd="0" presId="urn:microsoft.com/office/officeart/2005/8/layout/vProcess5"/>
    <dgm:cxn modelId="{B8F50E2F-9FD1-40F3-9EA2-9FA8E7E4820C}" srcId="{2EE11CED-031D-4767-ABAA-E3A183B1FB00}" destId="{D8A7DAC6-C2A0-4E2B-9F7C-DF3047332074}" srcOrd="0" destOrd="0" parTransId="{B25E9802-9DBF-492A-A3BA-9C8F179F254C}" sibTransId="{72487AF6-ED6C-4752-A976-66AFB0FC69A0}"/>
    <dgm:cxn modelId="{65E50032-A87C-354D-A73E-83D70AFC3FD7}" type="presOf" srcId="{EF4E5E8D-B7FB-4EDD-BA3F-3B0562A8D159}" destId="{89EAB238-73AC-5145-8350-765531FF52EA}" srcOrd="0" destOrd="0" presId="urn:microsoft.com/office/officeart/2005/8/layout/vProcess5"/>
    <dgm:cxn modelId="{25E42D3E-9C64-C447-80D9-C4AA6825198A}" type="presOf" srcId="{BFF894FE-2CA8-4322-8E11-1393848ED47E}" destId="{7195A1C6-E0DA-3847-95C2-CB0EF1D71712}" srcOrd="0" destOrd="0" presId="urn:microsoft.com/office/officeart/2005/8/layout/vProcess5"/>
    <dgm:cxn modelId="{4E487E3E-496F-46B2-AF1F-643174DCBD27}" srcId="{2EE11CED-031D-4767-ABAA-E3A183B1FB00}" destId="{A7FB67DD-3F01-4302-A2BF-C13AC77D494D}" srcOrd="1" destOrd="0" parTransId="{58641577-3BBD-44B1-B5E3-6C59659E2CD9}" sibTransId="{BFF894FE-2CA8-4322-8E11-1393848ED47E}"/>
    <dgm:cxn modelId="{CC954A51-357F-C34C-9C79-1766573E78D4}" type="presOf" srcId="{A7FB67DD-3F01-4302-A2BF-C13AC77D494D}" destId="{4D6DA707-F0BC-594E-A478-040D25028C76}" srcOrd="0" destOrd="0" presId="urn:microsoft.com/office/officeart/2005/8/layout/vProcess5"/>
    <dgm:cxn modelId="{9B1D8564-6E60-4760-98E9-4870723B7712}" srcId="{2EE11CED-031D-4767-ABAA-E3A183B1FB00}" destId="{EF4E5E8D-B7FB-4EDD-BA3F-3B0562A8D159}" srcOrd="2" destOrd="0" parTransId="{A0544EAA-4847-48FF-AFF0-103DA334BB8F}" sibTransId="{0B919D49-6E59-4A47-A5B3-FE7FBBE33DE3}"/>
    <dgm:cxn modelId="{DF248282-0073-7443-94B7-23265FC486BE}" type="presOf" srcId="{D8A7DAC6-C2A0-4E2B-9F7C-DF3047332074}" destId="{E977C679-B7EE-BE4E-BA45-E4AC4E252DB6}" srcOrd="1" destOrd="0" presId="urn:microsoft.com/office/officeart/2005/8/layout/vProcess5"/>
    <dgm:cxn modelId="{10138F8B-4634-7D4B-9564-A122BC5E866B}" type="presOf" srcId="{D8A7DAC6-C2A0-4E2B-9F7C-DF3047332074}" destId="{BCF44BAF-9BA9-D149-8129-BD1F753BC1BE}" srcOrd="0" destOrd="0" presId="urn:microsoft.com/office/officeart/2005/8/layout/vProcess5"/>
    <dgm:cxn modelId="{94D3CA99-1B61-8B40-9C6F-5366E977AE26}" type="presOf" srcId="{72487AF6-ED6C-4752-A976-66AFB0FC69A0}" destId="{D4194FDD-3D2C-314C-BCFB-5E39A5134A06}" srcOrd="0" destOrd="0" presId="urn:microsoft.com/office/officeart/2005/8/layout/vProcess5"/>
    <dgm:cxn modelId="{8B1AB2A6-E481-684A-9EC5-8C7D5935FC7C}" type="presOf" srcId="{A7FB67DD-3F01-4302-A2BF-C13AC77D494D}" destId="{839A2C32-8AF1-BA49-8C45-72C7572E7C12}" srcOrd="1" destOrd="0" presId="urn:microsoft.com/office/officeart/2005/8/layout/vProcess5"/>
    <dgm:cxn modelId="{2B3D6FA7-C9D6-A44C-A3C3-D463AD8A30C1}" type="presOf" srcId="{EF4E5E8D-B7FB-4EDD-BA3F-3B0562A8D159}" destId="{501A64BB-FB36-6E44-9467-8978E070DEDF}" srcOrd="1" destOrd="0" presId="urn:microsoft.com/office/officeart/2005/8/layout/vProcess5"/>
    <dgm:cxn modelId="{E05D18D4-FED4-D040-A844-46CAF1F1BEA7}" type="presParOf" srcId="{37A89E8C-FD9C-3448-BB35-7B40AAFFF7CF}" destId="{E3F1A3CB-4EB3-0D44-BCE6-0F87F65FD46B}" srcOrd="0" destOrd="0" presId="urn:microsoft.com/office/officeart/2005/8/layout/vProcess5"/>
    <dgm:cxn modelId="{065DB358-BE76-384C-A1A8-9EB2B513BFDA}" type="presParOf" srcId="{37A89E8C-FD9C-3448-BB35-7B40AAFFF7CF}" destId="{BCF44BAF-9BA9-D149-8129-BD1F753BC1BE}" srcOrd="1" destOrd="0" presId="urn:microsoft.com/office/officeart/2005/8/layout/vProcess5"/>
    <dgm:cxn modelId="{883F7B9A-0A54-7440-AA1E-4DC77D8E9C90}" type="presParOf" srcId="{37A89E8C-FD9C-3448-BB35-7B40AAFFF7CF}" destId="{4D6DA707-F0BC-594E-A478-040D25028C76}" srcOrd="2" destOrd="0" presId="urn:microsoft.com/office/officeart/2005/8/layout/vProcess5"/>
    <dgm:cxn modelId="{5AC740B7-D757-9E40-825B-8B485A30327F}" type="presParOf" srcId="{37A89E8C-FD9C-3448-BB35-7B40AAFFF7CF}" destId="{89EAB238-73AC-5145-8350-765531FF52EA}" srcOrd="3" destOrd="0" presId="urn:microsoft.com/office/officeart/2005/8/layout/vProcess5"/>
    <dgm:cxn modelId="{A49BB44B-54D6-5A4E-B508-F69C0CDDE789}" type="presParOf" srcId="{37A89E8C-FD9C-3448-BB35-7B40AAFFF7CF}" destId="{D4194FDD-3D2C-314C-BCFB-5E39A5134A06}" srcOrd="4" destOrd="0" presId="urn:microsoft.com/office/officeart/2005/8/layout/vProcess5"/>
    <dgm:cxn modelId="{47B11DC2-BAD3-5745-A1D5-9046096AA80A}" type="presParOf" srcId="{37A89E8C-FD9C-3448-BB35-7B40AAFFF7CF}" destId="{7195A1C6-E0DA-3847-95C2-CB0EF1D71712}" srcOrd="5" destOrd="0" presId="urn:microsoft.com/office/officeart/2005/8/layout/vProcess5"/>
    <dgm:cxn modelId="{060FE5BF-8FDF-CA45-A316-816CAF1D50D2}" type="presParOf" srcId="{37A89E8C-FD9C-3448-BB35-7B40AAFFF7CF}" destId="{E977C679-B7EE-BE4E-BA45-E4AC4E252DB6}" srcOrd="6" destOrd="0" presId="urn:microsoft.com/office/officeart/2005/8/layout/vProcess5"/>
    <dgm:cxn modelId="{28AFB4FB-50D5-E246-AA8B-372D62B7B887}" type="presParOf" srcId="{37A89E8C-FD9C-3448-BB35-7B40AAFFF7CF}" destId="{839A2C32-8AF1-BA49-8C45-72C7572E7C12}" srcOrd="7" destOrd="0" presId="urn:microsoft.com/office/officeart/2005/8/layout/vProcess5"/>
    <dgm:cxn modelId="{32815F09-0401-DD41-AACE-E37A978F5B83}" type="presParOf" srcId="{37A89E8C-FD9C-3448-BB35-7B40AAFFF7CF}" destId="{501A64BB-FB36-6E44-9467-8978E070DEDF}"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F8C6339-2AAC-4F1B-9C68-335D848A20BE}"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25D36413-620F-40C9-8E0B-675C73443677}">
      <dgm:prSet/>
      <dgm:spPr/>
      <dgm:t>
        <a:bodyPr/>
        <a:lstStyle/>
        <a:p>
          <a:pPr>
            <a:defRPr cap="all"/>
          </a:pPr>
          <a:r>
            <a:rPr lang="en-IN"/>
            <a:t>Identifying some common use cases</a:t>
          </a:r>
          <a:endParaRPr lang="en-US"/>
        </a:p>
      </dgm:t>
    </dgm:pt>
    <dgm:pt modelId="{381A48AE-187C-4C2F-8ADD-B334E2094F51}" type="parTrans" cxnId="{2B5E2C96-DF7A-47BD-8048-F14E80252C7A}">
      <dgm:prSet/>
      <dgm:spPr/>
      <dgm:t>
        <a:bodyPr/>
        <a:lstStyle/>
        <a:p>
          <a:endParaRPr lang="en-US"/>
        </a:p>
      </dgm:t>
    </dgm:pt>
    <dgm:pt modelId="{F72D7034-3EC9-42D1-9B0E-4EAF90180616}" type="sibTrans" cxnId="{2B5E2C96-DF7A-47BD-8048-F14E80252C7A}">
      <dgm:prSet/>
      <dgm:spPr/>
      <dgm:t>
        <a:bodyPr/>
        <a:lstStyle/>
        <a:p>
          <a:endParaRPr lang="en-US"/>
        </a:p>
      </dgm:t>
    </dgm:pt>
    <dgm:pt modelId="{FCDD56A1-EEE2-4E42-8117-89E545D12D00}">
      <dgm:prSet/>
      <dgm:spPr/>
      <dgm:t>
        <a:bodyPr/>
        <a:lstStyle/>
        <a:p>
          <a:pPr>
            <a:defRPr cap="all"/>
          </a:pPr>
          <a:r>
            <a:rPr lang="en-IN"/>
            <a:t>Implementing recommender systems</a:t>
          </a:r>
          <a:endParaRPr lang="en-US"/>
        </a:p>
      </dgm:t>
    </dgm:pt>
    <dgm:pt modelId="{1C2543D4-E7F6-40E7-8740-417E8080302B}" type="parTrans" cxnId="{01FB8C96-748D-4E11-B70E-766FAC9E2ED0}">
      <dgm:prSet/>
      <dgm:spPr/>
      <dgm:t>
        <a:bodyPr/>
        <a:lstStyle/>
        <a:p>
          <a:endParaRPr lang="en-US"/>
        </a:p>
      </dgm:t>
    </dgm:pt>
    <dgm:pt modelId="{657A5717-6A12-473A-8AAF-5AD044A20A7A}" type="sibTrans" cxnId="{01FB8C96-748D-4E11-B70E-766FAC9E2ED0}">
      <dgm:prSet/>
      <dgm:spPr/>
      <dgm:t>
        <a:bodyPr/>
        <a:lstStyle/>
        <a:p>
          <a:endParaRPr lang="en-US"/>
        </a:p>
      </dgm:t>
    </dgm:pt>
    <dgm:pt modelId="{8B5F338E-6C3D-4EB6-B18E-E4C20CF60A7C}">
      <dgm:prSet/>
      <dgm:spPr/>
      <dgm:t>
        <a:bodyPr/>
        <a:lstStyle/>
        <a:p>
          <a:pPr>
            <a:defRPr cap="all"/>
          </a:pPr>
          <a:r>
            <a:rPr lang="en-IN"/>
            <a:t>Improving targeted marketing</a:t>
          </a:r>
          <a:endParaRPr lang="en-US"/>
        </a:p>
      </dgm:t>
    </dgm:pt>
    <dgm:pt modelId="{A39391E6-B479-40B5-8343-08F185CECC0A}" type="parTrans" cxnId="{1B95D128-DA09-4DAF-B8E8-534D1588380C}">
      <dgm:prSet/>
      <dgm:spPr/>
      <dgm:t>
        <a:bodyPr/>
        <a:lstStyle/>
        <a:p>
          <a:endParaRPr lang="en-US"/>
        </a:p>
      </dgm:t>
    </dgm:pt>
    <dgm:pt modelId="{4F3C2316-AF58-4203-ABB9-9FD4C7AA84AF}" type="sibTrans" cxnId="{1B95D128-DA09-4DAF-B8E8-534D1588380C}">
      <dgm:prSet/>
      <dgm:spPr/>
      <dgm:t>
        <a:bodyPr/>
        <a:lstStyle/>
        <a:p>
          <a:endParaRPr lang="en-US"/>
        </a:p>
      </dgm:t>
    </dgm:pt>
    <dgm:pt modelId="{684FEF6D-9648-43E0-9F9F-960B7D130B41}">
      <dgm:prSet/>
      <dgm:spPr/>
      <dgm:t>
        <a:bodyPr/>
        <a:lstStyle/>
        <a:p>
          <a:pPr>
            <a:defRPr cap="all"/>
          </a:pPr>
          <a:r>
            <a:rPr lang="en-IN"/>
            <a:t>Using predictive analytics for fraud prevention</a:t>
          </a:r>
          <a:endParaRPr lang="en-US"/>
        </a:p>
      </dgm:t>
    </dgm:pt>
    <dgm:pt modelId="{51F529FD-DA34-4CC3-ABE2-731F14306E04}" type="parTrans" cxnId="{AAD16A3F-AE37-49D2-9449-67C03E99A184}">
      <dgm:prSet/>
      <dgm:spPr/>
      <dgm:t>
        <a:bodyPr/>
        <a:lstStyle/>
        <a:p>
          <a:endParaRPr lang="en-US"/>
        </a:p>
      </dgm:t>
    </dgm:pt>
    <dgm:pt modelId="{0EE833F2-0752-4E99-AC3C-B348A39F1E0C}" type="sibTrans" cxnId="{AAD16A3F-AE37-49D2-9449-67C03E99A184}">
      <dgm:prSet/>
      <dgm:spPr/>
      <dgm:t>
        <a:bodyPr/>
        <a:lstStyle/>
        <a:p>
          <a:endParaRPr lang="en-US"/>
        </a:p>
      </dgm:t>
    </dgm:pt>
    <dgm:pt modelId="{F3332283-2443-4AEF-81C2-8C3B12E591B1}" type="pres">
      <dgm:prSet presAssocID="{CF8C6339-2AAC-4F1B-9C68-335D848A20BE}" presName="root" presStyleCnt="0">
        <dgm:presLayoutVars>
          <dgm:dir/>
          <dgm:resizeHandles val="exact"/>
        </dgm:presLayoutVars>
      </dgm:prSet>
      <dgm:spPr/>
    </dgm:pt>
    <dgm:pt modelId="{EB81872E-56A6-4A92-B47B-AF9D9EE8A245}" type="pres">
      <dgm:prSet presAssocID="{25D36413-620F-40C9-8E0B-675C73443677}" presName="compNode" presStyleCnt="0"/>
      <dgm:spPr/>
    </dgm:pt>
    <dgm:pt modelId="{A5A919E0-6E33-4F62-9BB7-A36470150D20}" type="pres">
      <dgm:prSet presAssocID="{25D36413-620F-40C9-8E0B-675C73443677}" presName="iconBgRect" presStyleLbl="bgShp" presStyleIdx="0" presStyleCnt="4"/>
      <dgm:spPr/>
    </dgm:pt>
    <dgm:pt modelId="{B0C63301-77AF-40B8-AEF7-43A12BACEEE7}" type="pres">
      <dgm:prSet presAssocID="{25D36413-620F-40C9-8E0B-675C7344367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gnifying glass"/>
        </a:ext>
      </dgm:extLst>
    </dgm:pt>
    <dgm:pt modelId="{4FE8956B-19C3-4E95-BA43-317CC688379F}" type="pres">
      <dgm:prSet presAssocID="{25D36413-620F-40C9-8E0B-675C73443677}" presName="spaceRect" presStyleCnt="0"/>
      <dgm:spPr/>
    </dgm:pt>
    <dgm:pt modelId="{4A66E574-B725-4E56-9B59-930DAC92613D}" type="pres">
      <dgm:prSet presAssocID="{25D36413-620F-40C9-8E0B-675C73443677}" presName="textRect" presStyleLbl="revTx" presStyleIdx="0" presStyleCnt="4">
        <dgm:presLayoutVars>
          <dgm:chMax val="1"/>
          <dgm:chPref val="1"/>
        </dgm:presLayoutVars>
      </dgm:prSet>
      <dgm:spPr/>
    </dgm:pt>
    <dgm:pt modelId="{581D71B4-7B58-4731-A536-A2A27A36D0AD}" type="pres">
      <dgm:prSet presAssocID="{F72D7034-3EC9-42D1-9B0E-4EAF90180616}" presName="sibTrans" presStyleCnt="0"/>
      <dgm:spPr/>
    </dgm:pt>
    <dgm:pt modelId="{3713858C-68B3-4A32-8BD4-8D9B46855DDD}" type="pres">
      <dgm:prSet presAssocID="{FCDD56A1-EEE2-4E42-8117-89E545D12D00}" presName="compNode" presStyleCnt="0"/>
      <dgm:spPr/>
    </dgm:pt>
    <dgm:pt modelId="{A261CA01-EB0A-4C0C-AB41-67B5897C1028}" type="pres">
      <dgm:prSet presAssocID="{FCDD56A1-EEE2-4E42-8117-89E545D12D00}" presName="iconBgRect" presStyleLbl="bgShp" presStyleIdx="1" presStyleCnt="4"/>
      <dgm:spPr/>
    </dgm:pt>
    <dgm:pt modelId="{297C5BD2-1310-46C3-8AEB-40310E8D6928}" type="pres">
      <dgm:prSet presAssocID="{FCDD56A1-EEE2-4E42-8117-89E545D12D0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ears"/>
        </a:ext>
      </dgm:extLst>
    </dgm:pt>
    <dgm:pt modelId="{93B9D375-0CF8-4657-8C18-02B1DC7140C9}" type="pres">
      <dgm:prSet presAssocID="{FCDD56A1-EEE2-4E42-8117-89E545D12D00}" presName="spaceRect" presStyleCnt="0"/>
      <dgm:spPr/>
    </dgm:pt>
    <dgm:pt modelId="{1D7D2615-E41D-4983-AE7E-5048707965BC}" type="pres">
      <dgm:prSet presAssocID="{FCDD56A1-EEE2-4E42-8117-89E545D12D00}" presName="textRect" presStyleLbl="revTx" presStyleIdx="1" presStyleCnt="4">
        <dgm:presLayoutVars>
          <dgm:chMax val="1"/>
          <dgm:chPref val="1"/>
        </dgm:presLayoutVars>
      </dgm:prSet>
      <dgm:spPr/>
    </dgm:pt>
    <dgm:pt modelId="{45DD9DB0-5F75-4E9F-8DD0-92A88EF286CF}" type="pres">
      <dgm:prSet presAssocID="{657A5717-6A12-473A-8AAF-5AD044A20A7A}" presName="sibTrans" presStyleCnt="0"/>
      <dgm:spPr/>
    </dgm:pt>
    <dgm:pt modelId="{E0FEA23B-4BF1-40C3-A626-DEE5C335E89A}" type="pres">
      <dgm:prSet presAssocID="{8B5F338E-6C3D-4EB6-B18E-E4C20CF60A7C}" presName="compNode" presStyleCnt="0"/>
      <dgm:spPr/>
    </dgm:pt>
    <dgm:pt modelId="{B6323684-2CC7-4B88-8B73-2452C63EE0C5}" type="pres">
      <dgm:prSet presAssocID="{8B5F338E-6C3D-4EB6-B18E-E4C20CF60A7C}" presName="iconBgRect" presStyleLbl="bgShp" presStyleIdx="2" presStyleCnt="4"/>
      <dgm:spPr/>
    </dgm:pt>
    <dgm:pt modelId="{EA1381B6-54BA-47E7-894D-29A9D982AEE5}" type="pres">
      <dgm:prSet presAssocID="{8B5F338E-6C3D-4EB6-B18E-E4C20CF60A7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ullseye"/>
        </a:ext>
      </dgm:extLst>
    </dgm:pt>
    <dgm:pt modelId="{773A550C-F358-4F82-98ED-C1C8AF615B69}" type="pres">
      <dgm:prSet presAssocID="{8B5F338E-6C3D-4EB6-B18E-E4C20CF60A7C}" presName="spaceRect" presStyleCnt="0"/>
      <dgm:spPr/>
    </dgm:pt>
    <dgm:pt modelId="{AE1E53B0-F5BD-40C0-8FB8-13111C7B8829}" type="pres">
      <dgm:prSet presAssocID="{8B5F338E-6C3D-4EB6-B18E-E4C20CF60A7C}" presName="textRect" presStyleLbl="revTx" presStyleIdx="2" presStyleCnt="4">
        <dgm:presLayoutVars>
          <dgm:chMax val="1"/>
          <dgm:chPref val="1"/>
        </dgm:presLayoutVars>
      </dgm:prSet>
      <dgm:spPr/>
    </dgm:pt>
    <dgm:pt modelId="{FDADAB06-1452-4D3D-99D2-B274BE1515CF}" type="pres">
      <dgm:prSet presAssocID="{4F3C2316-AF58-4203-ABB9-9FD4C7AA84AF}" presName="sibTrans" presStyleCnt="0"/>
      <dgm:spPr/>
    </dgm:pt>
    <dgm:pt modelId="{74941C6E-CF47-4719-ADE9-A9FDF89528A2}" type="pres">
      <dgm:prSet presAssocID="{684FEF6D-9648-43E0-9F9F-960B7D130B41}" presName="compNode" presStyleCnt="0"/>
      <dgm:spPr/>
    </dgm:pt>
    <dgm:pt modelId="{29915B22-9D32-4EF0-BBC3-CB276C7912D8}" type="pres">
      <dgm:prSet presAssocID="{684FEF6D-9648-43E0-9F9F-960B7D130B41}" presName="iconBgRect" presStyleLbl="bgShp" presStyleIdx="3" presStyleCnt="4"/>
      <dgm:spPr/>
    </dgm:pt>
    <dgm:pt modelId="{5C5B942D-9205-4F89-9C37-835A12687497}" type="pres">
      <dgm:prSet presAssocID="{684FEF6D-9648-43E0-9F9F-960B7D130B4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ad with Gears"/>
        </a:ext>
      </dgm:extLst>
    </dgm:pt>
    <dgm:pt modelId="{6EB398B0-89BB-4370-AD7A-2C81BCE6CD2C}" type="pres">
      <dgm:prSet presAssocID="{684FEF6D-9648-43E0-9F9F-960B7D130B41}" presName="spaceRect" presStyleCnt="0"/>
      <dgm:spPr/>
    </dgm:pt>
    <dgm:pt modelId="{73DD3938-66ED-43D9-AFD5-65BA661075F5}" type="pres">
      <dgm:prSet presAssocID="{684FEF6D-9648-43E0-9F9F-960B7D130B41}" presName="textRect" presStyleLbl="revTx" presStyleIdx="3" presStyleCnt="4">
        <dgm:presLayoutVars>
          <dgm:chMax val="1"/>
          <dgm:chPref val="1"/>
        </dgm:presLayoutVars>
      </dgm:prSet>
      <dgm:spPr/>
    </dgm:pt>
  </dgm:ptLst>
  <dgm:cxnLst>
    <dgm:cxn modelId="{59BB2C1E-070F-4451-AA53-65D2DAB3D975}" type="presOf" srcId="{8B5F338E-6C3D-4EB6-B18E-E4C20CF60A7C}" destId="{AE1E53B0-F5BD-40C0-8FB8-13111C7B8829}" srcOrd="0" destOrd="0" presId="urn:microsoft.com/office/officeart/2018/5/layout/IconCircleLabelList"/>
    <dgm:cxn modelId="{1B95D128-DA09-4DAF-B8E8-534D1588380C}" srcId="{CF8C6339-2AAC-4F1B-9C68-335D848A20BE}" destId="{8B5F338E-6C3D-4EB6-B18E-E4C20CF60A7C}" srcOrd="2" destOrd="0" parTransId="{A39391E6-B479-40B5-8343-08F185CECC0A}" sibTransId="{4F3C2316-AF58-4203-ABB9-9FD4C7AA84AF}"/>
    <dgm:cxn modelId="{0160F439-0C0C-453B-99BA-5BE7FD4145A8}" type="presOf" srcId="{CF8C6339-2AAC-4F1B-9C68-335D848A20BE}" destId="{F3332283-2443-4AEF-81C2-8C3B12E591B1}" srcOrd="0" destOrd="0" presId="urn:microsoft.com/office/officeart/2018/5/layout/IconCircleLabelList"/>
    <dgm:cxn modelId="{AAD16A3F-AE37-49D2-9449-67C03E99A184}" srcId="{CF8C6339-2AAC-4F1B-9C68-335D848A20BE}" destId="{684FEF6D-9648-43E0-9F9F-960B7D130B41}" srcOrd="3" destOrd="0" parTransId="{51F529FD-DA34-4CC3-ABE2-731F14306E04}" sibTransId="{0EE833F2-0752-4E99-AC3C-B348A39F1E0C}"/>
    <dgm:cxn modelId="{F783788A-DF88-4EE9-8975-E87F8069B8F3}" type="presOf" srcId="{684FEF6D-9648-43E0-9F9F-960B7D130B41}" destId="{73DD3938-66ED-43D9-AFD5-65BA661075F5}" srcOrd="0" destOrd="0" presId="urn:microsoft.com/office/officeart/2018/5/layout/IconCircleLabelList"/>
    <dgm:cxn modelId="{2B5E2C96-DF7A-47BD-8048-F14E80252C7A}" srcId="{CF8C6339-2AAC-4F1B-9C68-335D848A20BE}" destId="{25D36413-620F-40C9-8E0B-675C73443677}" srcOrd="0" destOrd="0" parTransId="{381A48AE-187C-4C2F-8ADD-B334E2094F51}" sibTransId="{F72D7034-3EC9-42D1-9B0E-4EAF90180616}"/>
    <dgm:cxn modelId="{01FB8C96-748D-4E11-B70E-766FAC9E2ED0}" srcId="{CF8C6339-2AAC-4F1B-9C68-335D848A20BE}" destId="{FCDD56A1-EEE2-4E42-8117-89E545D12D00}" srcOrd="1" destOrd="0" parTransId="{1C2543D4-E7F6-40E7-8740-417E8080302B}" sibTransId="{657A5717-6A12-473A-8AAF-5AD044A20A7A}"/>
    <dgm:cxn modelId="{D690AF9C-4B3E-40B6-8900-AF06FC79C196}" type="presOf" srcId="{FCDD56A1-EEE2-4E42-8117-89E545D12D00}" destId="{1D7D2615-E41D-4983-AE7E-5048707965BC}" srcOrd="0" destOrd="0" presId="urn:microsoft.com/office/officeart/2018/5/layout/IconCircleLabelList"/>
    <dgm:cxn modelId="{363439A6-B29D-4799-A88B-5368F101D5A9}" type="presOf" srcId="{25D36413-620F-40C9-8E0B-675C73443677}" destId="{4A66E574-B725-4E56-9B59-930DAC92613D}" srcOrd="0" destOrd="0" presId="urn:microsoft.com/office/officeart/2018/5/layout/IconCircleLabelList"/>
    <dgm:cxn modelId="{DC8B297C-0B33-408D-A7D2-1874CE4F5794}" type="presParOf" srcId="{F3332283-2443-4AEF-81C2-8C3B12E591B1}" destId="{EB81872E-56A6-4A92-B47B-AF9D9EE8A245}" srcOrd="0" destOrd="0" presId="urn:microsoft.com/office/officeart/2018/5/layout/IconCircleLabelList"/>
    <dgm:cxn modelId="{99AC2056-FC80-4A89-AE17-EBF0F3EEE209}" type="presParOf" srcId="{EB81872E-56A6-4A92-B47B-AF9D9EE8A245}" destId="{A5A919E0-6E33-4F62-9BB7-A36470150D20}" srcOrd="0" destOrd="0" presId="urn:microsoft.com/office/officeart/2018/5/layout/IconCircleLabelList"/>
    <dgm:cxn modelId="{7A909F88-3243-4EBB-8E70-4385F04CA2B8}" type="presParOf" srcId="{EB81872E-56A6-4A92-B47B-AF9D9EE8A245}" destId="{B0C63301-77AF-40B8-AEF7-43A12BACEEE7}" srcOrd="1" destOrd="0" presId="urn:microsoft.com/office/officeart/2018/5/layout/IconCircleLabelList"/>
    <dgm:cxn modelId="{C57FA8A0-C0FB-4A8A-91E4-1B1DD4CD5EDA}" type="presParOf" srcId="{EB81872E-56A6-4A92-B47B-AF9D9EE8A245}" destId="{4FE8956B-19C3-4E95-BA43-317CC688379F}" srcOrd="2" destOrd="0" presId="urn:microsoft.com/office/officeart/2018/5/layout/IconCircleLabelList"/>
    <dgm:cxn modelId="{383BDD6A-FD93-4772-B84D-E4FFA6087962}" type="presParOf" srcId="{EB81872E-56A6-4A92-B47B-AF9D9EE8A245}" destId="{4A66E574-B725-4E56-9B59-930DAC92613D}" srcOrd="3" destOrd="0" presId="urn:microsoft.com/office/officeart/2018/5/layout/IconCircleLabelList"/>
    <dgm:cxn modelId="{1CD7B336-2D15-448B-82A3-779722660B92}" type="presParOf" srcId="{F3332283-2443-4AEF-81C2-8C3B12E591B1}" destId="{581D71B4-7B58-4731-A536-A2A27A36D0AD}" srcOrd="1" destOrd="0" presId="urn:microsoft.com/office/officeart/2018/5/layout/IconCircleLabelList"/>
    <dgm:cxn modelId="{7A7C45B1-180B-41A4-96B6-0788069838EE}" type="presParOf" srcId="{F3332283-2443-4AEF-81C2-8C3B12E591B1}" destId="{3713858C-68B3-4A32-8BD4-8D9B46855DDD}" srcOrd="2" destOrd="0" presId="urn:microsoft.com/office/officeart/2018/5/layout/IconCircleLabelList"/>
    <dgm:cxn modelId="{C94E236A-C4BB-4C7F-B0CD-11A8FA2A79B8}" type="presParOf" srcId="{3713858C-68B3-4A32-8BD4-8D9B46855DDD}" destId="{A261CA01-EB0A-4C0C-AB41-67B5897C1028}" srcOrd="0" destOrd="0" presId="urn:microsoft.com/office/officeart/2018/5/layout/IconCircleLabelList"/>
    <dgm:cxn modelId="{0771CD4D-0B51-4379-95F5-EAF928ED5690}" type="presParOf" srcId="{3713858C-68B3-4A32-8BD4-8D9B46855DDD}" destId="{297C5BD2-1310-46C3-8AEB-40310E8D6928}" srcOrd="1" destOrd="0" presId="urn:microsoft.com/office/officeart/2018/5/layout/IconCircleLabelList"/>
    <dgm:cxn modelId="{F6554E85-6A2E-400D-BD24-40EE6868A5FE}" type="presParOf" srcId="{3713858C-68B3-4A32-8BD4-8D9B46855DDD}" destId="{93B9D375-0CF8-4657-8C18-02B1DC7140C9}" srcOrd="2" destOrd="0" presId="urn:microsoft.com/office/officeart/2018/5/layout/IconCircleLabelList"/>
    <dgm:cxn modelId="{C812951B-4EB1-4C0B-B948-D139FC775F26}" type="presParOf" srcId="{3713858C-68B3-4A32-8BD4-8D9B46855DDD}" destId="{1D7D2615-E41D-4983-AE7E-5048707965BC}" srcOrd="3" destOrd="0" presId="urn:microsoft.com/office/officeart/2018/5/layout/IconCircleLabelList"/>
    <dgm:cxn modelId="{A8084A22-D0AF-43B3-A75C-5BC58AD2274A}" type="presParOf" srcId="{F3332283-2443-4AEF-81C2-8C3B12E591B1}" destId="{45DD9DB0-5F75-4E9F-8DD0-92A88EF286CF}" srcOrd="3" destOrd="0" presId="urn:microsoft.com/office/officeart/2018/5/layout/IconCircleLabelList"/>
    <dgm:cxn modelId="{E3CDEBB9-49E5-467A-A72E-B023C340D0A3}" type="presParOf" srcId="{F3332283-2443-4AEF-81C2-8C3B12E591B1}" destId="{E0FEA23B-4BF1-40C3-A626-DEE5C335E89A}" srcOrd="4" destOrd="0" presId="urn:microsoft.com/office/officeart/2018/5/layout/IconCircleLabelList"/>
    <dgm:cxn modelId="{20ECD75D-2287-450F-9262-45C47405D001}" type="presParOf" srcId="{E0FEA23B-4BF1-40C3-A626-DEE5C335E89A}" destId="{B6323684-2CC7-4B88-8B73-2452C63EE0C5}" srcOrd="0" destOrd="0" presId="urn:microsoft.com/office/officeart/2018/5/layout/IconCircleLabelList"/>
    <dgm:cxn modelId="{8FB57F1A-DF9D-4630-BBB6-83DC71A4DCEF}" type="presParOf" srcId="{E0FEA23B-4BF1-40C3-A626-DEE5C335E89A}" destId="{EA1381B6-54BA-47E7-894D-29A9D982AEE5}" srcOrd="1" destOrd="0" presId="urn:microsoft.com/office/officeart/2018/5/layout/IconCircleLabelList"/>
    <dgm:cxn modelId="{94E0B822-D6C4-4A30-A416-DC4AFCD92F88}" type="presParOf" srcId="{E0FEA23B-4BF1-40C3-A626-DEE5C335E89A}" destId="{773A550C-F358-4F82-98ED-C1C8AF615B69}" srcOrd="2" destOrd="0" presId="urn:microsoft.com/office/officeart/2018/5/layout/IconCircleLabelList"/>
    <dgm:cxn modelId="{D43D7797-7B09-4B76-83F1-F482C44D9DBE}" type="presParOf" srcId="{E0FEA23B-4BF1-40C3-A626-DEE5C335E89A}" destId="{AE1E53B0-F5BD-40C0-8FB8-13111C7B8829}" srcOrd="3" destOrd="0" presId="urn:microsoft.com/office/officeart/2018/5/layout/IconCircleLabelList"/>
    <dgm:cxn modelId="{23548F0B-6294-4C89-8A1E-371645C93EF0}" type="presParOf" srcId="{F3332283-2443-4AEF-81C2-8C3B12E591B1}" destId="{FDADAB06-1452-4D3D-99D2-B274BE1515CF}" srcOrd="5" destOrd="0" presId="urn:microsoft.com/office/officeart/2018/5/layout/IconCircleLabelList"/>
    <dgm:cxn modelId="{EB25CFFB-BB2D-45F9-AD84-C65E67D0BD55}" type="presParOf" srcId="{F3332283-2443-4AEF-81C2-8C3B12E591B1}" destId="{74941C6E-CF47-4719-ADE9-A9FDF89528A2}" srcOrd="6" destOrd="0" presId="urn:microsoft.com/office/officeart/2018/5/layout/IconCircleLabelList"/>
    <dgm:cxn modelId="{B8519FE9-A0DF-463A-8095-4D6E1E169159}" type="presParOf" srcId="{74941C6E-CF47-4719-ADE9-A9FDF89528A2}" destId="{29915B22-9D32-4EF0-BBC3-CB276C7912D8}" srcOrd="0" destOrd="0" presId="urn:microsoft.com/office/officeart/2018/5/layout/IconCircleLabelList"/>
    <dgm:cxn modelId="{6801BD60-9520-4D84-9345-2350AE6DEE60}" type="presParOf" srcId="{74941C6E-CF47-4719-ADE9-A9FDF89528A2}" destId="{5C5B942D-9205-4F89-9C37-835A12687497}" srcOrd="1" destOrd="0" presId="urn:microsoft.com/office/officeart/2018/5/layout/IconCircleLabelList"/>
    <dgm:cxn modelId="{9D9AA1AF-B889-44EA-BD78-8F2EF7BE6349}" type="presParOf" srcId="{74941C6E-CF47-4719-ADE9-A9FDF89528A2}" destId="{6EB398B0-89BB-4370-AD7A-2C81BCE6CD2C}" srcOrd="2" destOrd="0" presId="urn:microsoft.com/office/officeart/2018/5/layout/IconCircleLabelList"/>
    <dgm:cxn modelId="{E0E20063-DA81-4256-9412-16AF8B21276E}" type="presParOf" srcId="{74941C6E-CF47-4719-ADE9-A9FDF89528A2}" destId="{73DD3938-66ED-43D9-AFD5-65BA661075F5}"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E056223-3458-4176-B705-34290A6CAC4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CA5D549-954B-42BC-979C-4F45D2B195C0}">
      <dgm:prSet/>
      <dgm:spPr/>
      <dgm:t>
        <a:bodyPr/>
        <a:lstStyle/>
        <a:p>
          <a:r>
            <a:rPr lang="en-IN"/>
            <a:t>Companies that have successfully used predictive analytics to improve their sales and marketing include Target Corporation, Amazon, and Netflix.</a:t>
          </a:r>
          <a:endParaRPr lang="en-US"/>
        </a:p>
      </dgm:t>
    </dgm:pt>
    <dgm:pt modelId="{59EF3F6C-4AE8-461F-B161-BFF21F52F913}" type="parTrans" cxnId="{18E31B21-3C63-4182-B247-9527539F67CE}">
      <dgm:prSet/>
      <dgm:spPr/>
      <dgm:t>
        <a:bodyPr/>
        <a:lstStyle/>
        <a:p>
          <a:endParaRPr lang="en-US"/>
        </a:p>
      </dgm:t>
    </dgm:pt>
    <dgm:pt modelId="{6ED81366-E7BA-45CE-B637-89E59A646E3C}" type="sibTrans" cxnId="{18E31B21-3C63-4182-B247-9527539F67CE}">
      <dgm:prSet/>
      <dgm:spPr/>
      <dgm:t>
        <a:bodyPr/>
        <a:lstStyle/>
        <a:p>
          <a:endParaRPr lang="en-US"/>
        </a:p>
      </dgm:t>
    </dgm:pt>
    <dgm:pt modelId="{4F00A1F0-5A9D-471A-8E75-C15C9FB34C80}">
      <dgm:prSet/>
      <dgm:spPr/>
      <dgm:t>
        <a:bodyPr/>
        <a:lstStyle/>
        <a:p>
          <a:r>
            <a:rPr lang="en-IN"/>
            <a:t>Recent reports by Gartner, IBM, Sloan, and Accenture all suggest that many executives use data and predictive analytics to drive sales.</a:t>
          </a:r>
          <a:endParaRPr lang="en-US"/>
        </a:p>
      </dgm:t>
    </dgm:pt>
    <dgm:pt modelId="{5EC84FF3-507B-4CD4-903E-AECC0DA2CA4A}" type="parTrans" cxnId="{CBB92AF6-4A1F-4E9C-B6DE-C16345BCA7A0}">
      <dgm:prSet/>
      <dgm:spPr/>
      <dgm:t>
        <a:bodyPr/>
        <a:lstStyle/>
        <a:p>
          <a:endParaRPr lang="en-US"/>
        </a:p>
      </dgm:t>
    </dgm:pt>
    <dgm:pt modelId="{E97DC77B-B596-4DBA-9524-30AA0262B01C}" type="sibTrans" cxnId="{CBB92AF6-4A1F-4E9C-B6DE-C16345BCA7A0}">
      <dgm:prSet/>
      <dgm:spPr/>
      <dgm:t>
        <a:bodyPr/>
        <a:lstStyle/>
        <a:p>
          <a:endParaRPr lang="en-US"/>
        </a:p>
      </dgm:t>
    </dgm:pt>
    <dgm:pt modelId="{55501326-E87B-446E-9B15-404CE9CC3D5D}" type="pres">
      <dgm:prSet presAssocID="{7E056223-3458-4176-B705-34290A6CAC43}" presName="root" presStyleCnt="0">
        <dgm:presLayoutVars>
          <dgm:dir/>
          <dgm:resizeHandles val="exact"/>
        </dgm:presLayoutVars>
      </dgm:prSet>
      <dgm:spPr/>
    </dgm:pt>
    <dgm:pt modelId="{91B27052-8126-4DB2-BD1B-C35311416A82}" type="pres">
      <dgm:prSet presAssocID="{6CA5D549-954B-42BC-979C-4F45D2B195C0}" presName="compNode" presStyleCnt="0"/>
      <dgm:spPr/>
    </dgm:pt>
    <dgm:pt modelId="{751B9F41-86CB-4401-A888-251CDF3C1897}" type="pres">
      <dgm:prSet presAssocID="{6CA5D549-954B-42BC-979C-4F45D2B195C0}" presName="bgRect" presStyleLbl="bgShp" presStyleIdx="0" presStyleCnt="2"/>
      <dgm:spPr/>
    </dgm:pt>
    <dgm:pt modelId="{E70707F0-796D-43BD-902B-4B17B6880ABE}" type="pres">
      <dgm:prSet presAssocID="{6CA5D549-954B-42BC-979C-4F45D2B195C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Kiosk"/>
        </a:ext>
      </dgm:extLst>
    </dgm:pt>
    <dgm:pt modelId="{291CBAE2-B2CD-49BE-B95A-6182E7675162}" type="pres">
      <dgm:prSet presAssocID="{6CA5D549-954B-42BC-979C-4F45D2B195C0}" presName="spaceRect" presStyleCnt="0"/>
      <dgm:spPr/>
    </dgm:pt>
    <dgm:pt modelId="{C44DCD9C-EDD3-4751-90B1-50C07438BDE2}" type="pres">
      <dgm:prSet presAssocID="{6CA5D549-954B-42BC-979C-4F45D2B195C0}" presName="parTx" presStyleLbl="revTx" presStyleIdx="0" presStyleCnt="2">
        <dgm:presLayoutVars>
          <dgm:chMax val="0"/>
          <dgm:chPref val="0"/>
        </dgm:presLayoutVars>
      </dgm:prSet>
      <dgm:spPr/>
    </dgm:pt>
    <dgm:pt modelId="{E489C175-2E1F-4806-9782-A7CB7A74F300}" type="pres">
      <dgm:prSet presAssocID="{6ED81366-E7BA-45CE-B637-89E59A646E3C}" presName="sibTrans" presStyleCnt="0"/>
      <dgm:spPr/>
    </dgm:pt>
    <dgm:pt modelId="{CE6B51A0-B425-4C98-90A6-D8843FDCADBC}" type="pres">
      <dgm:prSet presAssocID="{4F00A1F0-5A9D-471A-8E75-C15C9FB34C80}" presName="compNode" presStyleCnt="0"/>
      <dgm:spPr/>
    </dgm:pt>
    <dgm:pt modelId="{D376ED1F-81D0-40ED-B0AC-4BC79D1CEAB9}" type="pres">
      <dgm:prSet presAssocID="{4F00A1F0-5A9D-471A-8E75-C15C9FB34C80}" presName="bgRect" presStyleLbl="bgShp" presStyleIdx="1" presStyleCnt="2"/>
      <dgm:spPr/>
    </dgm:pt>
    <dgm:pt modelId="{BF82F8BC-3A5A-40DB-9B45-BBD3394B36B6}" type="pres">
      <dgm:prSet presAssocID="{4F00A1F0-5A9D-471A-8E75-C15C9FB34C8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6B9E695D-BE48-416A-91FF-5884B400E7FB}" type="pres">
      <dgm:prSet presAssocID="{4F00A1F0-5A9D-471A-8E75-C15C9FB34C80}" presName="spaceRect" presStyleCnt="0"/>
      <dgm:spPr/>
    </dgm:pt>
    <dgm:pt modelId="{5BA593B1-E2EE-43EC-A901-B9C088E63370}" type="pres">
      <dgm:prSet presAssocID="{4F00A1F0-5A9D-471A-8E75-C15C9FB34C80}" presName="parTx" presStyleLbl="revTx" presStyleIdx="1" presStyleCnt="2">
        <dgm:presLayoutVars>
          <dgm:chMax val="0"/>
          <dgm:chPref val="0"/>
        </dgm:presLayoutVars>
      </dgm:prSet>
      <dgm:spPr/>
    </dgm:pt>
  </dgm:ptLst>
  <dgm:cxnLst>
    <dgm:cxn modelId="{18E31B21-3C63-4182-B247-9527539F67CE}" srcId="{7E056223-3458-4176-B705-34290A6CAC43}" destId="{6CA5D549-954B-42BC-979C-4F45D2B195C0}" srcOrd="0" destOrd="0" parTransId="{59EF3F6C-4AE8-461F-B161-BFF21F52F913}" sibTransId="{6ED81366-E7BA-45CE-B637-89E59A646E3C}"/>
    <dgm:cxn modelId="{A846322F-24E7-4F52-960D-A19333C1E3D6}" type="presOf" srcId="{4F00A1F0-5A9D-471A-8E75-C15C9FB34C80}" destId="{5BA593B1-E2EE-43EC-A901-B9C088E63370}" srcOrd="0" destOrd="0" presId="urn:microsoft.com/office/officeart/2018/2/layout/IconVerticalSolidList"/>
    <dgm:cxn modelId="{9646BF2F-0493-42DD-9EE0-E6CBAFA2FDE3}" type="presOf" srcId="{6CA5D549-954B-42BC-979C-4F45D2B195C0}" destId="{C44DCD9C-EDD3-4751-90B1-50C07438BDE2}" srcOrd="0" destOrd="0" presId="urn:microsoft.com/office/officeart/2018/2/layout/IconVerticalSolidList"/>
    <dgm:cxn modelId="{EE72D2B0-1096-43B2-996B-BD1301BEC08E}" type="presOf" srcId="{7E056223-3458-4176-B705-34290A6CAC43}" destId="{55501326-E87B-446E-9B15-404CE9CC3D5D}" srcOrd="0" destOrd="0" presId="urn:microsoft.com/office/officeart/2018/2/layout/IconVerticalSolidList"/>
    <dgm:cxn modelId="{CBB92AF6-4A1F-4E9C-B6DE-C16345BCA7A0}" srcId="{7E056223-3458-4176-B705-34290A6CAC43}" destId="{4F00A1F0-5A9D-471A-8E75-C15C9FB34C80}" srcOrd="1" destOrd="0" parTransId="{5EC84FF3-507B-4CD4-903E-AECC0DA2CA4A}" sibTransId="{E97DC77B-B596-4DBA-9524-30AA0262B01C}"/>
    <dgm:cxn modelId="{57AB8E67-CC84-4428-B8FD-FA2167560377}" type="presParOf" srcId="{55501326-E87B-446E-9B15-404CE9CC3D5D}" destId="{91B27052-8126-4DB2-BD1B-C35311416A82}" srcOrd="0" destOrd="0" presId="urn:microsoft.com/office/officeart/2018/2/layout/IconVerticalSolidList"/>
    <dgm:cxn modelId="{F6BC18B5-C861-4F93-9EB0-121F76D9D414}" type="presParOf" srcId="{91B27052-8126-4DB2-BD1B-C35311416A82}" destId="{751B9F41-86CB-4401-A888-251CDF3C1897}" srcOrd="0" destOrd="0" presId="urn:microsoft.com/office/officeart/2018/2/layout/IconVerticalSolidList"/>
    <dgm:cxn modelId="{12D5FE7C-8589-4937-B668-CBF4961D852D}" type="presParOf" srcId="{91B27052-8126-4DB2-BD1B-C35311416A82}" destId="{E70707F0-796D-43BD-902B-4B17B6880ABE}" srcOrd="1" destOrd="0" presId="urn:microsoft.com/office/officeart/2018/2/layout/IconVerticalSolidList"/>
    <dgm:cxn modelId="{5A6F9EB0-5D80-433D-8CB8-684F5095A5D1}" type="presParOf" srcId="{91B27052-8126-4DB2-BD1B-C35311416A82}" destId="{291CBAE2-B2CD-49BE-B95A-6182E7675162}" srcOrd="2" destOrd="0" presId="urn:microsoft.com/office/officeart/2018/2/layout/IconVerticalSolidList"/>
    <dgm:cxn modelId="{BCA95056-9387-49AE-8ABE-65673BE7B5A6}" type="presParOf" srcId="{91B27052-8126-4DB2-BD1B-C35311416A82}" destId="{C44DCD9C-EDD3-4751-90B1-50C07438BDE2}" srcOrd="3" destOrd="0" presId="urn:microsoft.com/office/officeart/2018/2/layout/IconVerticalSolidList"/>
    <dgm:cxn modelId="{56119611-1608-44A2-9717-91E9700B11F8}" type="presParOf" srcId="{55501326-E87B-446E-9B15-404CE9CC3D5D}" destId="{E489C175-2E1F-4806-9782-A7CB7A74F300}" srcOrd="1" destOrd="0" presId="urn:microsoft.com/office/officeart/2018/2/layout/IconVerticalSolidList"/>
    <dgm:cxn modelId="{A6E60CFA-9C3F-4204-BC67-BE34E374D7B1}" type="presParOf" srcId="{55501326-E87B-446E-9B15-404CE9CC3D5D}" destId="{CE6B51A0-B425-4C98-90A6-D8843FDCADBC}" srcOrd="2" destOrd="0" presId="urn:microsoft.com/office/officeart/2018/2/layout/IconVerticalSolidList"/>
    <dgm:cxn modelId="{386E1039-0FE8-4F12-8E78-F80CAB3A05F1}" type="presParOf" srcId="{CE6B51A0-B425-4C98-90A6-D8843FDCADBC}" destId="{D376ED1F-81D0-40ED-B0AC-4BC79D1CEAB9}" srcOrd="0" destOrd="0" presId="urn:microsoft.com/office/officeart/2018/2/layout/IconVerticalSolidList"/>
    <dgm:cxn modelId="{530563BC-36CE-4C5C-9180-235DF1955275}" type="presParOf" srcId="{CE6B51A0-B425-4C98-90A6-D8843FDCADBC}" destId="{BF82F8BC-3A5A-40DB-9B45-BBD3394B36B6}" srcOrd="1" destOrd="0" presId="urn:microsoft.com/office/officeart/2018/2/layout/IconVerticalSolidList"/>
    <dgm:cxn modelId="{6C46FE18-88C8-4821-8A11-CE9B89ACCA91}" type="presParOf" srcId="{CE6B51A0-B425-4C98-90A6-D8843FDCADBC}" destId="{6B9E695D-BE48-416A-91FF-5884B400E7FB}" srcOrd="2" destOrd="0" presId="urn:microsoft.com/office/officeart/2018/2/layout/IconVerticalSolidList"/>
    <dgm:cxn modelId="{E0CE6FAA-17F8-44FF-B666-28FF3D3D9A9E}" type="presParOf" srcId="{CE6B51A0-B425-4C98-90A6-D8843FDCADBC}" destId="{5BA593B1-E2EE-43EC-A901-B9C088E6337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924D47B-E022-4190-ADB8-D3B7F55CC8F3}"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02EBD3D-83F8-437E-ADF1-BCE43544B281}">
      <dgm:prSet custT="1"/>
      <dgm:spPr/>
      <dgm:t>
        <a:bodyPr/>
        <a:lstStyle/>
        <a:p>
          <a:pPr>
            <a:lnSpc>
              <a:spcPct val="100000"/>
            </a:lnSpc>
          </a:pPr>
          <a:r>
            <a:rPr lang="en-IN" sz="2000" b="1"/>
            <a:t>Obviously, these systems were not created only for the user’s convenience — although that reason is definitely one part of the picture. </a:t>
          </a:r>
          <a:endParaRPr lang="en-US" sz="2000" b="1"/>
        </a:p>
      </dgm:t>
    </dgm:pt>
    <dgm:pt modelId="{CE2746BC-4894-4CD3-BAB4-F4F190CF8376}" type="parTrans" cxnId="{6742D08E-16C8-4168-8B6C-76C4B91344D2}">
      <dgm:prSet/>
      <dgm:spPr/>
      <dgm:t>
        <a:bodyPr/>
        <a:lstStyle/>
        <a:p>
          <a:endParaRPr lang="en-US" sz="2000" b="1"/>
        </a:p>
      </dgm:t>
    </dgm:pt>
    <dgm:pt modelId="{BF7D8622-1A24-4CB5-BF40-6D292FE7C692}" type="sibTrans" cxnId="{6742D08E-16C8-4168-8B6C-76C4B91344D2}">
      <dgm:prSet/>
      <dgm:spPr/>
      <dgm:t>
        <a:bodyPr/>
        <a:lstStyle/>
        <a:p>
          <a:endParaRPr lang="en-US" sz="2000" b="1"/>
        </a:p>
      </dgm:t>
    </dgm:pt>
    <dgm:pt modelId="{F3600029-7486-4300-906D-019D735321DF}">
      <dgm:prSet custT="1"/>
      <dgm:spPr/>
      <dgm:t>
        <a:bodyPr/>
        <a:lstStyle/>
        <a:p>
          <a:pPr>
            <a:lnSpc>
              <a:spcPct val="100000"/>
            </a:lnSpc>
          </a:pPr>
          <a:r>
            <a:rPr lang="en-IN" sz="2000" b="1"/>
            <a:t>No, recommender systems were created to maximize company profits. </a:t>
          </a:r>
          <a:endParaRPr lang="en-US" sz="2000" b="1"/>
        </a:p>
      </dgm:t>
    </dgm:pt>
    <dgm:pt modelId="{45C93004-2B03-44C1-BFD2-7405844756BD}" type="parTrans" cxnId="{0776EB8E-8294-4B88-A9BA-D0A0BD4C1ED8}">
      <dgm:prSet/>
      <dgm:spPr/>
      <dgm:t>
        <a:bodyPr/>
        <a:lstStyle/>
        <a:p>
          <a:endParaRPr lang="en-US" sz="2000" b="1"/>
        </a:p>
      </dgm:t>
    </dgm:pt>
    <dgm:pt modelId="{689D6B87-13A0-400D-B6E3-DDD07EAB3755}" type="sibTrans" cxnId="{0776EB8E-8294-4B88-A9BA-D0A0BD4C1ED8}">
      <dgm:prSet/>
      <dgm:spPr/>
      <dgm:t>
        <a:bodyPr/>
        <a:lstStyle/>
        <a:p>
          <a:endParaRPr lang="en-US" sz="2000" b="1"/>
        </a:p>
      </dgm:t>
    </dgm:pt>
    <dgm:pt modelId="{80BABA2F-12D0-4FB1-8A28-013CAE18F28E}">
      <dgm:prSet custT="1"/>
      <dgm:spPr/>
      <dgm:t>
        <a:bodyPr/>
        <a:lstStyle/>
        <a:p>
          <a:pPr>
            <a:lnSpc>
              <a:spcPct val="100000"/>
            </a:lnSpc>
          </a:pPr>
          <a:r>
            <a:rPr lang="en-IN" sz="2000" b="1"/>
            <a:t>They attempt to personalize shopping on the Internet, with an algorithm serving as the salesperson. </a:t>
          </a:r>
          <a:endParaRPr lang="en-US" sz="2000" b="1"/>
        </a:p>
      </dgm:t>
    </dgm:pt>
    <dgm:pt modelId="{9005AAA5-EF53-410C-B239-0FB9CBBC909C}" type="parTrans" cxnId="{FC101B9E-8734-49E7-A9BD-5737069DE595}">
      <dgm:prSet/>
      <dgm:spPr/>
      <dgm:t>
        <a:bodyPr/>
        <a:lstStyle/>
        <a:p>
          <a:endParaRPr lang="en-US" sz="2000" b="1"/>
        </a:p>
      </dgm:t>
    </dgm:pt>
    <dgm:pt modelId="{AEAB7790-9EBE-4611-BCD0-EA57C3B5A978}" type="sibTrans" cxnId="{FC101B9E-8734-49E7-A9BD-5737069DE595}">
      <dgm:prSet/>
      <dgm:spPr/>
      <dgm:t>
        <a:bodyPr/>
        <a:lstStyle/>
        <a:p>
          <a:endParaRPr lang="en-US" sz="2000" b="1"/>
        </a:p>
      </dgm:t>
    </dgm:pt>
    <dgm:pt modelId="{4F6E1125-B092-4874-8F45-AEA98F61D865}">
      <dgm:prSet custT="1"/>
      <dgm:spPr/>
      <dgm:t>
        <a:bodyPr/>
        <a:lstStyle/>
        <a:p>
          <a:pPr>
            <a:lnSpc>
              <a:spcPct val="100000"/>
            </a:lnSpc>
          </a:pPr>
          <a:r>
            <a:rPr lang="en-IN" sz="2000" b="1"/>
            <a:t>They were designed to sell, up-sell, cross-sell, keep you engaged, and keep you coming back. </a:t>
          </a:r>
          <a:endParaRPr lang="en-US" sz="2000" b="1"/>
        </a:p>
      </dgm:t>
    </dgm:pt>
    <dgm:pt modelId="{2E031377-0B12-484F-98E0-877437ADFEE8}" type="parTrans" cxnId="{BED8B851-26A4-4499-9DA6-64F75F1354B9}">
      <dgm:prSet/>
      <dgm:spPr/>
      <dgm:t>
        <a:bodyPr/>
        <a:lstStyle/>
        <a:p>
          <a:endParaRPr lang="en-US" sz="2000" b="1"/>
        </a:p>
      </dgm:t>
    </dgm:pt>
    <dgm:pt modelId="{E1AC20AB-0604-4C96-AC1A-4855CA7216C4}" type="sibTrans" cxnId="{BED8B851-26A4-4499-9DA6-64F75F1354B9}">
      <dgm:prSet/>
      <dgm:spPr/>
      <dgm:t>
        <a:bodyPr/>
        <a:lstStyle/>
        <a:p>
          <a:endParaRPr lang="en-US" sz="2000" b="1"/>
        </a:p>
      </dgm:t>
    </dgm:pt>
    <dgm:pt modelId="{8AD32F4F-457B-456A-A902-E6970FCB156E}">
      <dgm:prSet custT="1"/>
      <dgm:spPr/>
      <dgm:t>
        <a:bodyPr/>
        <a:lstStyle/>
        <a:p>
          <a:pPr>
            <a:lnSpc>
              <a:spcPct val="100000"/>
            </a:lnSpc>
          </a:pPr>
          <a:r>
            <a:rPr lang="en-IN" sz="2000" b="1" i="1"/>
            <a:t>The goal is to turn each personalized shopper into a repeat customer.</a:t>
          </a:r>
          <a:endParaRPr lang="en-US" sz="2000" b="1"/>
        </a:p>
      </dgm:t>
    </dgm:pt>
    <dgm:pt modelId="{7D842754-E65D-4AC7-9035-F9B75CDE88E9}" type="parTrans" cxnId="{D9558E5C-E0D9-44F3-82FF-32BE3E022DB6}">
      <dgm:prSet/>
      <dgm:spPr/>
      <dgm:t>
        <a:bodyPr/>
        <a:lstStyle/>
        <a:p>
          <a:endParaRPr lang="en-US" sz="2000" b="1"/>
        </a:p>
      </dgm:t>
    </dgm:pt>
    <dgm:pt modelId="{C5103E07-A3D1-4B64-8570-92172BD408EF}" type="sibTrans" cxnId="{D9558E5C-E0D9-44F3-82FF-32BE3E022DB6}">
      <dgm:prSet/>
      <dgm:spPr/>
      <dgm:t>
        <a:bodyPr/>
        <a:lstStyle/>
        <a:p>
          <a:endParaRPr lang="en-US" sz="2000" b="1"/>
        </a:p>
      </dgm:t>
    </dgm:pt>
    <dgm:pt modelId="{2C280234-A857-43CB-8052-7220BBA8641E}" type="pres">
      <dgm:prSet presAssocID="{2924D47B-E022-4190-ADB8-D3B7F55CC8F3}" presName="root" presStyleCnt="0">
        <dgm:presLayoutVars>
          <dgm:dir/>
          <dgm:resizeHandles val="exact"/>
        </dgm:presLayoutVars>
      </dgm:prSet>
      <dgm:spPr/>
    </dgm:pt>
    <dgm:pt modelId="{41BFC3B4-9BFA-4161-94AD-B3D38BF156F2}" type="pres">
      <dgm:prSet presAssocID="{702EBD3D-83F8-437E-ADF1-BCE43544B281}" presName="compNode" presStyleCnt="0"/>
      <dgm:spPr/>
    </dgm:pt>
    <dgm:pt modelId="{4B735BC0-71F0-47FD-96BD-3A45462F8621}" type="pres">
      <dgm:prSet presAssocID="{702EBD3D-83F8-437E-ADF1-BCE43544B281}" presName="bgRect" presStyleLbl="bgShp" presStyleIdx="0" presStyleCnt="5"/>
      <dgm:spPr/>
    </dgm:pt>
    <dgm:pt modelId="{5E633D76-B05F-49EE-AB5F-814BC1AD3E4E}" type="pres">
      <dgm:prSet presAssocID="{702EBD3D-83F8-437E-ADF1-BCE43544B281}"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Web Design"/>
        </a:ext>
      </dgm:extLst>
    </dgm:pt>
    <dgm:pt modelId="{04308B62-C141-441B-94DF-D178D61C6DF0}" type="pres">
      <dgm:prSet presAssocID="{702EBD3D-83F8-437E-ADF1-BCE43544B281}" presName="spaceRect" presStyleCnt="0"/>
      <dgm:spPr/>
    </dgm:pt>
    <dgm:pt modelId="{0609815A-9127-412D-804F-6B58313B5CE5}" type="pres">
      <dgm:prSet presAssocID="{702EBD3D-83F8-437E-ADF1-BCE43544B281}" presName="parTx" presStyleLbl="revTx" presStyleIdx="0" presStyleCnt="5">
        <dgm:presLayoutVars>
          <dgm:chMax val="0"/>
          <dgm:chPref val="0"/>
        </dgm:presLayoutVars>
      </dgm:prSet>
      <dgm:spPr/>
    </dgm:pt>
    <dgm:pt modelId="{D05FCE01-D60C-4843-B8A4-8E52130C943C}" type="pres">
      <dgm:prSet presAssocID="{BF7D8622-1A24-4CB5-BF40-6D292FE7C692}" presName="sibTrans" presStyleCnt="0"/>
      <dgm:spPr/>
    </dgm:pt>
    <dgm:pt modelId="{451F9E9D-AABD-48F9-A8D6-87A868C98184}" type="pres">
      <dgm:prSet presAssocID="{F3600029-7486-4300-906D-019D735321DF}" presName="compNode" presStyleCnt="0"/>
      <dgm:spPr/>
    </dgm:pt>
    <dgm:pt modelId="{A87A8CF5-C6AA-4924-A834-DF45EA758290}" type="pres">
      <dgm:prSet presAssocID="{F3600029-7486-4300-906D-019D735321DF}" presName="bgRect" presStyleLbl="bgShp" presStyleIdx="1" presStyleCnt="5"/>
      <dgm:spPr/>
    </dgm:pt>
    <dgm:pt modelId="{ED63C7F1-4DD7-44A6-B707-8A9BD4950695}" type="pres">
      <dgm:prSet presAssocID="{F3600029-7486-4300-906D-019D735321DF}"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Irritant"/>
        </a:ext>
      </dgm:extLst>
    </dgm:pt>
    <dgm:pt modelId="{841D09DE-A3F8-407E-B5BF-7DA267D83EFD}" type="pres">
      <dgm:prSet presAssocID="{F3600029-7486-4300-906D-019D735321DF}" presName="spaceRect" presStyleCnt="0"/>
      <dgm:spPr/>
    </dgm:pt>
    <dgm:pt modelId="{6AA91BDA-3171-4406-974A-4A21F898F796}" type="pres">
      <dgm:prSet presAssocID="{F3600029-7486-4300-906D-019D735321DF}" presName="parTx" presStyleLbl="revTx" presStyleIdx="1" presStyleCnt="5">
        <dgm:presLayoutVars>
          <dgm:chMax val="0"/>
          <dgm:chPref val="0"/>
        </dgm:presLayoutVars>
      </dgm:prSet>
      <dgm:spPr/>
    </dgm:pt>
    <dgm:pt modelId="{ADAC90F5-F0AF-42E7-9192-5FC2ABE63C9E}" type="pres">
      <dgm:prSet presAssocID="{689D6B87-13A0-400D-B6E3-DDD07EAB3755}" presName="sibTrans" presStyleCnt="0"/>
      <dgm:spPr/>
    </dgm:pt>
    <dgm:pt modelId="{13EDA7DA-6CDD-4927-BD2B-9B7DBACE43DC}" type="pres">
      <dgm:prSet presAssocID="{80BABA2F-12D0-4FB1-8A28-013CAE18F28E}" presName="compNode" presStyleCnt="0"/>
      <dgm:spPr/>
    </dgm:pt>
    <dgm:pt modelId="{E816BAF0-37EC-40A1-80E4-F51BDE8E5FF4}" type="pres">
      <dgm:prSet presAssocID="{80BABA2F-12D0-4FB1-8A28-013CAE18F28E}" presName="bgRect" presStyleLbl="bgShp" presStyleIdx="2" presStyleCnt="5"/>
      <dgm:spPr/>
    </dgm:pt>
    <dgm:pt modelId="{646F713C-B6AF-40F6-A1CA-1FA12E78FAB5}" type="pres">
      <dgm:prSet presAssocID="{80BABA2F-12D0-4FB1-8A28-013CAE18F28E}"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rocessor"/>
        </a:ext>
      </dgm:extLst>
    </dgm:pt>
    <dgm:pt modelId="{0038AE16-FE26-4D7B-9FDF-709BC7D1BAF5}" type="pres">
      <dgm:prSet presAssocID="{80BABA2F-12D0-4FB1-8A28-013CAE18F28E}" presName="spaceRect" presStyleCnt="0"/>
      <dgm:spPr/>
    </dgm:pt>
    <dgm:pt modelId="{DC39A3B2-5858-4C0E-984D-5B77368BFCFA}" type="pres">
      <dgm:prSet presAssocID="{80BABA2F-12D0-4FB1-8A28-013CAE18F28E}" presName="parTx" presStyleLbl="revTx" presStyleIdx="2" presStyleCnt="5">
        <dgm:presLayoutVars>
          <dgm:chMax val="0"/>
          <dgm:chPref val="0"/>
        </dgm:presLayoutVars>
      </dgm:prSet>
      <dgm:spPr/>
    </dgm:pt>
    <dgm:pt modelId="{64DA5F38-361D-4281-90CE-480C390EEE4D}" type="pres">
      <dgm:prSet presAssocID="{AEAB7790-9EBE-4611-BCD0-EA57C3B5A978}" presName="sibTrans" presStyleCnt="0"/>
      <dgm:spPr/>
    </dgm:pt>
    <dgm:pt modelId="{BD7E3640-AB25-4EA9-BC49-7FCF9ACA122C}" type="pres">
      <dgm:prSet presAssocID="{4F6E1125-B092-4874-8F45-AEA98F61D865}" presName="compNode" presStyleCnt="0"/>
      <dgm:spPr/>
    </dgm:pt>
    <dgm:pt modelId="{07336D08-8D8D-4A10-AFE8-1C3057B0B7C4}" type="pres">
      <dgm:prSet presAssocID="{4F6E1125-B092-4874-8F45-AEA98F61D865}" presName="bgRect" presStyleLbl="bgShp" presStyleIdx="3" presStyleCnt="5"/>
      <dgm:spPr/>
    </dgm:pt>
    <dgm:pt modelId="{8BE6FD5F-3E07-49F1-BBED-AF17EF4F4EAD}" type="pres">
      <dgm:prSet presAssocID="{4F6E1125-B092-4874-8F45-AEA98F61D86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Register"/>
        </a:ext>
      </dgm:extLst>
    </dgm:pt>
    <dgm:pt modelId="{27638C7A-C484-4C63-90A9-E6BB0C1B9B21}" type="pres">
      <dgm:prSet presAssocID="{4F6E1125-B092-4874-8F45-AEA98F61D865}" presName="spaceRect" presStyleCnt="0"/>
      <dgm:spPr/>
    </dgm:pt>
    <dgm:pt modelId="{3875B53C-0CCC-4622-8EFB-83BDEBE8EEFC}" type="pres">
      <dgm:prSet presAssocID="{4F6E1125-B092-4874-8F45-AEA98F61D865}" presName="parTx" presStyleLbl="revTx" presStyleIdx="3" presStyleCnt="5">
        <dgm:presLayoutVars>
          <dgm:chMax val="0"/>
          <dgm:chPref val="0"/>
        </dgm:presLayoutVars>
      </dgm:prSet>
      <dgm:spPr/>
    </dgm:pt>
    <dgm:pt modelId="{F9630618-1504-4687-AC2A-AF9A114F13AD}" type="pres">
      <dgm:prSet presAssocID="{E1AC20AB-0604-4C96-AC1A-4855CA7216C4}" presName="sibTrans" presStyleCnt="0"/>
      <dgm:spPr/>
    </dgm:pt>
    <dgm:pt modelId="{0164E1B0-59E3-4311-9B9C-B5086EB747B7}" type="pres">
      <dgm:prSet presAssocID="{8AD32F4F-457B-456A-A902-E6970FCB156E}" presName="compNode" presStyleCnt="0"/>
      <dgm:spPr/>
    </dgm:pt>
    <dgm:pt modelId="{10C51C1C-A0DD-4386-9792-DB514EE2D37D}" type="pres">
      <dgm:prSet presAssocID="{8AD32F4F-457B-456A-A902-E6970FCB156E}" presName="bgRect" presStyleLbl="bgShp" presStyleIdx="4" presStyleCnt="5"/>
      <dgm:spPr/>
    </dgm:pt>
    <dgm:pt modelId="{C1217B87-9ECE-4BED-8FBF-350583E7018D}" type="pres">
      <dgm:prSet presAssocID="{8AD32F4F-457B-456A-A902-E6970FCB156E}"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Target Audience"/>
        </a:ext>
      </dgm:extLst>
    </dgm:pt>
    <dgm:pt modelId="{64CF0D2E-A470-4DE2-B48A-64A97506B73B}" type="pres">
      <dgm:prSet presAssocID="{8AD32F4F-457B-456A-A902-E6970FCB156E}" presName="spaceRect" presStyleCnt="0"/>
      <dgm:spPr/>
    </dgm:pt>
    <dgm:pt modelId="{F953BD39-47BD-49B6-8AD8-70FD3AE9063C}" type="pres">
      <dgm:prSet presAssocID="{8AD32F4F-457B-456A-A902-E6970FCB156E}" presName="parTx" presStyleLbl="revTx" presStyleIdx="4" presStyleCnt="5">
        <dgm:presLayoutVars>
          <dgm:chMax val="0"/>
          <dgm:chPref val="0"/>
        </dgm:presLayoutVars>
      </dgm:prSet>
      <dgm:spPr/>
    </dgm:pt>
  </dgm:ptLst>
  <dgm:cxnLst>
    <dgm:cxn modelId="{666EE14D-23AC-4D36-81BC-4D036FF29781}" type="presOf" srcId="{4F6E1125-B092-4874-8F45-AEA98F61D865}" destId="{3875B53C-0CCC-4622-8EFB-83BDEBE8EEFC}" srcOrd="0" destOrd="0" presId="urn:microsoft.com/office/officeart/2018/2/layout/IconVerticalSolidList"/>
    <dgm:cxn modelId="{BED8B851-26A4-4499-9DA6-64F75F1354B9}" srcId="{2924D47B-E022-4190-ADB8-D3B7F55CC8F3}" destId="{4F6E1125-B092-4874-8F45-AEA98F61D865}" srcOrd="3" destOrd="0" parTransId="{2E031377-0B12-484F-98E0-877437ADFEE8}" sibTransId="{E1AC20AB-0604-4C96-AC1A-4855CA7216C4}"/>
    <dgm:cxn modelId="{D9558E5C-E0D9-44F3-82FF-32BE3E022DB6}" srcId="{2924D47B-E022-4190-ADB8-D3B7F55CC8F3}" destId="{8AD32F4F-457B-456A-A902-E6970FCB156E}" srcOrd="4" destOrd="0" parTransId="{7D842754-E65D-4AC7-9035-F9B75CDE88E9}" sibTransId="{C5103E07-A3D1-4B64-8570-92172BD408EF}"/>
    <dgm:cxn modelId="{C41A905E-AC30-428B-B875-2EA0D0195123}" type="presOf" srcId="{F3600029-7486-4300-906D-019D735321DF}" destId="{6AA91BDA-3171-4406-974A-4A21F898F796}" srcOrd="0" destOrd="0" presId="urn:microsoft.com/office/officeart/2018/2/layout/IconVerticalSolidList"/>
    <dgm:cxn modelId="{8C8DA178-B927-4667-894E-F907D4E438C7}" type="presOf" srcId="{8AD32F4F-457B-456A-A902-E6970FCB156E}" destId="{F953BD39-47BD-49B6-8AD8-70FD3AE9063C}" srcOrd="0" destOrd="0" presId="urn:microsoft.com/office/officeart/2018/2/layout/IconVerticalSolidList"/>
    <dgm:cxn modelId="{6742D08E-16C8-4168-8B6C-76C4B91344D2}" srcId="{2924D47B-E022-4190-ADB8-D3B7F55CC8F3}" destId="{702EBD3D-83F8-437E-ADF1-BCE43544B281}" srcOrd="0" destOrd="0" parTransId="{CE2746BC-4894-4CD3-BAB4-F4F190CF8376}" sibTransId="{BF7D8622-1A24-4CB5-BF40-6D292FE7C692}"/>
    <dgm:cxn modelId="{0776EB8E-8294-4B88-A9BA-D0A0BD4C1ED8}" srcId="{2924D47B-E022-4190-ADB8-D3B7F55CC8F3}" destId="{F3600029-7486-4300-906D-019D735321DF}" srcOrd="1" destOrd="0" parTransId="{45C93004-2B03-44C1-BFD2-7405844756BD}" sibTransId="{689D6B87-13A0-400D-B6E3-DDD07EAB3755}"/>
    <dgm:cxn modelId="{85A92198-EE93-445C-B337-1F8161CB09EE}" type="presOf" srcId="{702EBD3D-83F8-437E-ADF1-BCE43544B281}" destId="{0609815A-9127-412D-804F-6B58313B5CE5}" srcOrd="0" destOrd="0" presId="urn:microsoft.com/office/officeart/2018/2/layout/IconVerticalSolidList"/>
    <dgm:cxn modelId="{FC101B9E-8734-49E7-A9BD-5737069DE595}" srcId="{2924D47B-E022-4190-ADB8-D3B7F55CC8F3}" destId="{80BABA2F-12D0-4FB1-8A28-013CAE18F28E}" srcOrd="2" destOrd="0" parTransId="{9005AAA5-EF53-410C-B239-0FB9CBBC909C}" sibTransId="{AEAB7790-9EBE-4611-BCD0-EA57C3B5A978}"/>
    <dgm:cxn modelId="{1C8A0CC5-742B-49AB-9A25-8BAB2F1FFED2}" type="presOf" srcId="{2924D47B-E022-4190-ADB8-D3B7F55CC8F3}" destId="{2C280234-A857-43CB-8052-7220BBA8641E}" srcOrd="0" destOrd="0" presId="urn:microsoft.com/office/officeart/2018/2/layout/IconVerticalSolidList"/>
    <dgm:cxn modelId="{1A42C2CA-79D5-4892-A6AF-ED30049DC12D}" type="presOf" srcId="{80BABA2F-12D0-4FB1-8A28-013CAE18F28E}" destId="{DC39A3B2-5858-4C0E-984D-5B77368BFCFA}" srcOrd="0" destOrd="0" presId="urn:microsoft.com/office/officeart/2018/2/layout/IconVerticalSolidList"/>
    <dgm:cxn modelId="{5DDD10D1-FA53-4AAC-9126-B10F354AE44A}" type="presParOf" srcId="{2C280234-A857-43CB-8052-7220BBA8641E}" destId="{41BFC3B4-9BFA-4161-94AD-B3D38BF156F2}" srcOrd="0" destOrd="0" presId="urn:microsoft.com/office/officeart/2018/2/layout/IconVerticalSolidList"/>
    <dgm:cxn modelId="{4F7FEF2B-C4A5-433A-9BE1-6F02FC578CC8}" type="presParOf" srcId="{41BFC3B4-9BFA-4161-94AD-B3D38BF156F2}" destId="{4B735BC0-71F0-47FD-96BD-3A45462F8621}" srcOrd="0" destOrd="0" presId="urn:microsoft.com/office/officeart/2018/2/layout/IconVerticalSolidList"/>
    <dgm:cxn modelId="{2D5D1924-C539-423C-ACF8-EA7C92AF00F1}" type="presParOf" srcId="{41BFC3B4-9BFA-4161-94AD-B3D38BF156F2}" destId="{5E633D76-B05F-49EE-AB5F-814BC1AD3E4E}" srcOrd="1" destOrd="0" presId="urn:microsoft.com/office/officeart/2018/2/layout/IconVerticalSolidList"/>
    <dgm:cxn modelId="{D1955EBC-66B3-4067-9A92-5B1AADC7327E}" type="presParOf" srcId="{41BFC3B4-9BFA-4161-94AD-B3D38BF156F2}" destId="{04308B62-C141-441B-94DF-D178D61C6DF0}" srcOrd="2" destOrd="0" presId="urn:microsoft.com/office/officeart/2018/2/layout/IconVerticalSolidList"/>
    <dgm:cxn modelId="{227E6A82-9115-4CD5-8FFF-CD9813B20871}" type="presParOf" srcId="{41BFC3B4-9BFA-4161-94AD-B3D38BF156F2}" destId="{0609815A-9127-412D-804F-6B58313B5CE5}" srcOrd="3" destOrd="0" presId="urn:microsoft.com/office/officeart/2018/2/layout/IconVerticalSolidList"/>
    <dgm:cxn modelId="{781F7303-0251-4E24-B952-43833224C062}" type="presParOf" srcId="{2C280234-A857-43CB-8052-7220BBA8641E}" destId="{D05FCE01-D60C-4843-B8A4-8E52130C943C}" srcOrd="1" destOrd="0" presId="urn:microsoft.com/office/officeart/2018/2/layout/IconVerticalSolidList"/>
    <dgm:cxn modelId="{E66BC220-A3BF-46EC-9D0C-56BCE9B2C669}" type="presParOf" srcId="{2C280234-A857-43CB-8052-7220BBA8641E}" destId="{451F9E9D-AABD-48F9-A8D6-87A868C98184}" srcOrd="2" destOrd="0" presId="urn:microsoft.com/office/officeart/2018/2/layout/IconVerticalSolidList"/>
    <dgm:cxn modelId="{1E810FC8-CAA1-4D95-A53B-6230973282BE}" type="presParOf" srcId="{451F9E9D-AABD-48F9-A8D6-87A868C98184}" destId="{A87A8CF5-C6AA-4924-A834-DF45EA758290}" srcOrd="0" destOrd="0" presId="urn:microsoft.com/office/officeart/2018/2/layout/IconVerticalSolidList"/>
    <dgm:cxn modelId="{AAA355B7-28A8-475F-BE38-F9675148A761}" type="presParOf" srcId="{451F9E9D-AABD-48F9-A8D6-87A868C98184}" destId="{ED63C7F1-4DD7-44A6-B707-8A9BD4950695}" srcOrd="1" destOrd="0" presId="urn:microsoft.com/office/officeart/2018/2/layout/IconVerticalSolidList"/>
    <dgm:cxn modelId="{4B8A83AC-CA13-4212-A9A3-5B6B305F726D}" type="presParOf" srcId="{451F9E9D-AABD-48F9-A8D6-87A868C98184}" destId="{841D09DE-A3F8-407E-B5BF-7DA267D83EFD}" srcOrd="2" destOrd="0" presId="urn:microsoft.com/office/officeart/2018/2/layout/IconVerticalSolidList"/>
    <dgm:cxn modelId="{BD145CD8-FA35-4F10-AD27-477AEDA53EC1}" type="presParOf" srcId="{451F9E9D-AABD-48F9-A8D6-87A868C98184}" destId="{6AA91BDA-3171-4406-974A-4A21F898F796}" srcOrd="3" destOrd="0" presId="urn:microsoft.com/office/officeart/2018/2/layout/IconVerticalSolidList"/>
    <dgm:cxn modelId="{B57AB728-4BE7-4283-89A0-681D457EAAAE}" type="presParOf" srcId="{2C280234-A857-43CB-8052-7220BBA8641E}" destId="{ADAC90F5-F0AF-42E7-9192-5FC2ABE63C9E}" srcOrd="3" destOrd="0" presId="urn:microsoft.com/office/officeart/2018/2/layout/IconVerticalSolidList"/>
    <dgm:cxn modelId="{997FC8EC-96C6-4528-B60C-CE17A8547765}" type="presParOf" srcId="{2C280234-A857-43CB-8052-7220BBA8641E}" destId="{13EDA7DA-6CDD-4927-BD2B-9B7DBACE43DC}" srcOrd="4" destOrd="0" presId="urn:microsoft.com/office/officeart/2018/2/layout/IconVerticalSolidList"/>
    <dgm:cxn modelId="{4D972499-8262-4A02-BA56-103B8C36B5CD}" type="presParOf" srcId="{13EDA7DA-6CDD-4927-BD2B-9B7DBACE43DC}" destId="{E816BAF0-37EC-40A1-80E4-F51BDE8E5FF4}" srcOrd="0" destOrd="0" presId="urn:microsoft.com/office/officeart/2018/2/layout/IconVerticalSolidList"/>
    <dgm:cxn modelId="{2F782105-0DD1-4A26-9DA6-9E745E92D861}" type="presParOf" srcId="{13EDA7DA-6CDD-4927-BD2B-9B7DBACE43DC}" destId="{646F713C-B6AF-40F6-A1CA-1FA12E78FAB5}" srcOrd="1" destOrd="0" presId="urn:microsoft.com/office/officeart/2018/2/layout/IconVerticalSolidList"/>
    <dgm:cxn modelId="{658D12CA-455E-4070-8012-97218DAF8EBB}" type="presParOf" srcId="{13EDA7DA-6CDD-4927-BD2B-9B7DBACE43DC}" destId="{0038AE16-FE26-4D7B-9FDF-709BC7D1BAF5}" srcOrd="2" destOrd="0" presId="urn:microsoft.com/office/officeart/2018/2/layout/IconVerticalSolidList"/>
    <dgm:cxn modelId="{51551C82-7E87-4B59-BFE6-64CBFF4FB6A7}" type="presParOf" srcId="{13EDA7DA-6CDD-4927-BD2B-9B7DBACE43DC}" destId="{DC39A3B2-5858-4C0E-984D-5B77368BFCFA}" srcOrd="3" destOrd="0" presId="urn:microsoft.com/office/officeart/2018/2/layout/IconVerticalSolidList"/>
    <dgm:cxn modelId="{BBA7F325-395D-4AA8-BFD5-3B7C77D8C1D9}" type="presParOf" srcId="{2C280234-A857-43CB-8052-7220BBA8641E}" destId="{64DA5F38-361D-4281-90CE-480C390EEE4D}" srcOrd="5" destOrd="0" presId="urn:microsoft.com/office/officeart/2018/2/layout/IconVerticalSolidList"/>
    <dgm:cxn modelId="{6C12D900-07A7-41A6-9D34-BBD6A027345E}" type="presParOf" srcId="{2C280234-A857-43CB-8052-7220BBA8641E}" destId="{BD7E3640-AB25-4EA9-BC49-7FCF9ACA122C}" srcOrd="6" destOrd="0" presId="urn:microsoft.com/office/officeart/2018/2/layout/IconVerticalSolidList"/>
    <dgm:cxn modelId="{BFBABEE4-6D8F-4710-A63E-323A15548C80}" type="presParOf" srcId="{BD7E3640-AB25-4EA9-BC49-7FCF9ACA122C}" destId="{07336D08-8D8D-4A10-AFE8-1C3057B0B7C4}" srcOrd="0" destOrd="0" presId="urn:microsoft.com/office/officeart/2018/2/layout/IconVerticalSolidList"/>
    <dgm:cxn modelId="{B22BE7DA-7CA0-42DE-9D10-675FF409F962}" type="presParOf" srcId="{BD7E3640-AB25-4EA9-BC49-7FCF9ACA122C}" destId="{8BE6FD5F-3E07-49F1-BBED-AF17EF4F4EAD}" srcOrd="1" destOrd="0" presId="urn:microsoft.com/office/officeart/2018/2/layout/IconVerticalSolidList"/>
    <dgm:cxn modelId="{9406D73D-571F-4D43-9C1E-ACD59A68A59B}" type="presParOf" srcId="{BD7E3640-AB25-4EA9-BC49-7FCF9ACA122C}" destId="{27638C7A-C484-4C63-90A9-E6BB0C1B9B21}" srcOrd="2" destOrd="0" presId="urn:microsoft.com/office/officeart/2018/2/layout/IconVerticalSolidList"/>
    <dgm:cxn modelId="{DC2A80E9-E72B-4D6E-96B8-F4929168DCBD}" type="presParOf" srcId="{BD7E3640-AB25-4EA9-BC49-7FCF9ACA122C}" destId="{3875B53C-0CCC-4622-8EFB-83BDEBE8EEFC}" srcOrd="3" destOrd="0" presId="urn:microsoft.com/office/officeart/2018/2/layout/IconVerticalSolidList"/>
    <dgm:cxn modelId="{ACF079D8-46B8-4750-B421-052DFCD2CD2C}" type="presParOf" srcId="{2C280234-A857-43CB-8052-7220BBA8641E}" destId="{F9630618-1504-4687-AC2A-AF9A114F13AD}" srcOrd="7" destOrd="0" presId="urn:microsoft.com/office/officeart/2018/2/layout/IconVerticalSolidList"/>
    <dgm:cxn modelId="{880CDF84-4F10-48FB-9C85-65BB20E01CF7}" type="presParOf" srcId="{2C280234-A857-43CB-8052-7220BBA8641E}" destId="{0164E1B0-59E3-4311-9B9C-B5086EB747B7}" srcOrd="8" destOrd="0" presId="urn:microsoft.com/office/officeart/2018/2/layout/IconVerticalSolidList"/>
    <dgm:cxn modelId="{D3BC8868-C1A8-47B8-BE65-17582C6980E3}" type="presParOf" srcId="{0164E1B0-59E3-4311-9B9C-B5086EB747B7}" destId="{10C51C1C-A0DD-4386-9792-DB514EE2D37D}" srcOrd="0" destOrd="0" presId="urn:microsoft.com/office/officeart/2018/2/layout/IconVerticalSolidList"/>
    <dgm:cxn modelId="{B5D02006-363A-4B56-AB8D-DF7DB70ECB61}" type="presParOf" srcId="{0164E1B0-59E3-4311-9B9C-B5086EB747B7}" destId="{C1217B87-9ECE-4BED-8FBF-350583E7018D}" srcOrd="1" destOrd="0" presId="urn:microsoft.com/office/officeart/2018/2/layout/IconVerticalSolidList"/>
    <dgm:cxn modelId="{6A21BAB7-45F4-49C8-9AD1-0CBA04EB9D49}" type="presParOf" srcId="{0164E1B0-59E3-4311-9B9C-B5086EB747B7}" destId="{64CF0D2E-A470-4DE2-B48A-64A97506B73B}" srcOrd="2" destOrd="0" presId="urn:microsoft.com/office/officeart/2018/2/layout/IconVerticalSolidList"/>
    <dgm:cxn modelId="{612DD56A-2729-4023-90E9-3BEB0C911328}" type="presParOf" srcId="{0164E1B0-59E3-4311-9B9C-B5086EB747B7}" destId="{F953BD39-47BD-49B6-8AD8-70FD3AE9063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EDCE01A8-ED01-4D9D-955D-1F8DAB6F3B1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1538552-4CE0-4A8A-9B85-67C31F86FFF5}">
      <dgm:prSet custT="1"/>
      <dgm:spPr/>
      <dgm:t>
        <a:bodyPr/>
        <a:lstStyle/>
        <a:p>
          <a:r>
            <a:rPr lang="en-IN" sz="1800" b="1"/>
            <a:t>A software recommender system is like an online salesperson who tries to replicate the personal process we experienced at the trade shows.</a:t>
          </a:r>
          <a:endParaRPr lang="en-US" sz="1800" b="1"/>
        </a:p>
      </dgm:t>
    </dgm:pt>
    <dgm:pt modelId="{657FC349-177B-488B-AD5D-FA15F3E56A55}" type="parTrans" cxnId="{CD14436E-DDF3-4FAD-AF57-76689579A03A}">
      <dgm:prSet/>
      <dgm:spPr/>
      <dgm:t>
        <a:bodyPr/>
        <a:lstStyle/>
        <a:p>
          <a:endParaRPr lang="en-US" sz="1600" b="1"/>
        </a:p>
      </dgm:t>
    </dgm:pt>
    <dgm:pt modelId="{8F8E90CB-8633-4182-8024-6226FF1A01E6}" type="sibTrans" cxnId="{CD14436E-DDF3-4FAD-AF57-76689579A03A}">
      <dgm:prSet/>
      <dgm:spPr/>
      <dgm:t>
        <a:bodyPr/>
        <a:lstStyle/>
        <a:p>
          <a:endParaRPr lang="en-US" sz="1600" b="1"/>
        </a:p>
      </dgm:t>
    </dgm:pt>
    <dgm:pt modelId="{F337974B-E93F-4182-ACEB-640721F2C049}">
      <dgm:prSet custT="1"/>
      <dgm:spPr/>
      <dgm:t>
        <a:bodyPr/>
        <a:lstStyle/>
        <a:p>
          <a:r>
            <a:rPr lang="en-IN" sz="1800" b="1"/>
            <a:t>What’s different about a recommender system is that it’s data-driven. </a:t>
          </a:r>
          <a:endParaRPr lang="en-US" sz="1800" b="1"/>
        </a:p>
      </dgm:t>
    </dgm:pt>
    <dgm:pt modelId="{4DB7ED29-81E8-4418-95DE-36972B6CC7F6}" type="parTrans" cxnId="{5035835B-0756-4270-B703-7C5E825E37F9}">
      <dgm:prSet/>
      <dgm:spPr/>
      <dgm:t>
        <a:bodyPr/>
        <a:lstStyle/>
        <a:p>
          <a:endParaRPr lang="en-US" sz="1600" b="1"/>
        </a:p>
      </dgm:t>
    </dgm:pt>
    <dgm:pt modelId="{C67DD436-5F5A-45A2-8936-01711E31DFB6}" type="sibTrans" cxnId="{5035835B-0756-4270-B703-7C5E825E37F9}">
      <dgm:prSet/>
      <dgm:spPr/>
      <dgm:t>
        <a:bodyPr/>
        <a:lstStyle/>
        <a:p>
          <a:endParaRPr lang="en-US" sz="1600" b="1"/>
        </a:p>
      </dgm:t>
    </dgm:pt>
    <dgm:pt modelId="{A9D9D020-E6A0-429E-BB1B-2346A6037CB8}">
      <dgm:prSet custT="1"/>
      <dgm:spPr/>
      <dgm:t>
        <a:bodyPr/>
        <a:lstStyle/>
        <a:p>
          <a:r>
            <a:rPr lang="en-IN" sz="1400" b="1"/>
            <a:t>It makes recommendations in volume, with some subtlety (even stealth), with a dash of unconventional wisdom and without feeling of bias. </a:t>
          </a:r>
          <a:endParaRPr lang="en-US" sz="1400" b="1"/>
        </a:p>
      </dgm:t>
    </dgm:pt>
    <dgm:pt modelId="{09AA043B-3817-45F6-93FF-E87E8AFCE9E9}" type="parTrans" cxnId="{646B4292-4316-4CE0-B00E-49D5549D62BB}">
      <dgm:prSet/>
      <dgm:spPr/>
      <dgm:t>
        <a:bodyPr/>
        <a:lstStyle/>
        <a:p>
          <a:endParaRPr lang="en-US" sz="1600" b="1"/>
        </a:p>
      </dgm:t>
    </dgm:pt>
    <dgm:pt modelId="{4D3E1834-2C4A-4676-B7EA-D83328942B01}" type="sibTrans" cxnId="{646B4292-4316-4CE0-B00E-49D5549D62BB}">
      <dgm:prSet/>
      <dgm:spPr/>
      <dgm:t>
        <a:bodyPr/>
        <a:lstStyle/>
        <a:p>
          <a:endParaRPr lang="en-US" sz="1600" b="1"/>
        </a:p>
      </dgm:t>
    </dgm:pt>
    <dgm:pt modelId="{4001E989-3663-4D81-B9C3-EF479FCAB6F6}">
      <dgm:prSet custT="1"/>
      <dgm:spPr/>
      <dgm:t>
        <a:bodyPr/>
        <a:lstStyle/>
        <a:p>
          <a:r>
            <a:rPr lang="en-IN" sz="1800" b="1" dirty="0"/>
            <a:t>When a customer buys a product — or shows interest in a product (say, by viewing it), the system recommends a product or service that it considers highly relevant to that customer — automatically. </a:t>
          </a:r>
          <a:endParaRPr lang="en-US" sz="1800" b="1" dirty="0"/>
        </a:p>
      </dgm:t>
    </dgm:pt>
    <dgm:pt modelId="{489F3DC3-8A43-40B2-9E64-04A8A0FE5C5B}" type="parTrans" cxnId="{169D1C60-AC88-41D7-ACA5-5A9D0235AED6}">
      <dgm:prSet/>
      <dgm:spPr/>
      <dgm:t>
        <a:bodyPr/>
        <a:lstStyle/>
        <a:p>
          <a:endParaRPr lang="en-US" sz="1600" b="1"/>
        </a:p>
      </dgm:t>
    </dgm:pt>
    <dgm:pt modelId="{08CCBC6C-6AC7-4801-A1B2-90237B60DB38}" type="sibTrans" cxnId="{169D1C60-AC88-41D7-ACA5-5A9D0235AED6}">
      <dgm:prSet/>
      <dgm:spPr/>
      <dgm:t>
        <a:bodyPr/>
        <a:lstStyle/>
        <a:p>
          <a:endParaRPr lang="en-US" sz="1600" b="1"/>
        </a:p>
      </dgm:t>
    </dgm:pt>
    <dgm:pt modelId="{EF3FB31A-5522-4F7E-AF40-DED6920E6A24}">
      <dgm:prSet custT="1"/>
      <dgm:spPr/>
      <dgm:t>
        <a:bodyPr/>
        <a:lstStyle/>
        <a:p>
          <a:r>
            <a:rPr lang="en-IN" sz="1800" b="1"/>
            <a:t>The goal is to generate more sales — sales that wouldn’t happen if the recommendation(s) weren’t given.</a:t>
          </a:r>
          <a:endParaRPr lang="en-US" sz="1800" b="1"/>
        </a:p>
      </dgm:t>
    </dgm:pt>
    <dgm:pt modelId="{2747B82E-A4E5-4FF8-AD07-0E319590EAFD}" type="parTrans" cxnId="{3DF7E750-8E5F-42F8-AE34-5C69C13574BF}">
      <dgm:prSet/>
      <dgm:spPr/>
      <dgm:t>
        <a:bodyPr/>
        <a:lstStyle/>
        <a:p>
          <a:endParaRPr lang="en-US" sz="1600" b="1"/>
        </a:p>
      </dgm:t>
    </dgm:pt>
    <dgm:pt modelId="{C6F337DF-B77C-46B4-800F-6780E8C2FCFF}" type="sibTrans" cxnId="{3DF7E750-8E5F-42F8-AE34-5C69C13574BF}">
      <dgm:prSet/>
      <dgm:spPr/>
      <dgm:t>
        <a:bodyPr/>
        <a:lstStyle/>
        <a:p>
          <a:endParaRPr lang="en-US" sz="1600" b="1"/>
        </a:p>
      </dgm:t>
    </dgm:pt>
    <dgm:pt modelId="{2BDEFF44-4DCA-4EE8-A540-FF7FB072FAAA}" type="pres">
      <dgm:prSet presAssocID="{EDCE01A8-ED01-4D9D-955D-1F8DAB6F3B13}" presName="root" presStyleCnt="0">
        <dgm:presLayoutVars>
          <dgm:dir/>
          <dgm:resizeHandles val="exact"/>
        </dgm:presLayoutVars>
      </dgm:prSet>
      <dgm:spPr/>
    </dgm:pt>
    <dgm:pt modelId="{F4F56C47-BFEB-40EF-B20A-AC2991209D93}" type="pres">
      <dgm:prSet presAssocID="{31538552-4CE0-4A8A-9B85-67C31F86FFF5}" presName="compNode" presStyleCnt="0"/>
      <dgm:spPr/>
    </dgm:pt>
    <dgm:pt modelId="{F8C415B7-EC90-4293-8D04-2E801D1D9EB8}" type="pres">
      <dgm:prSet presAssocID="{31538552-4CE0-4A8A-9B85-67C31F86FFF5}" presName="bgRect" presStyleLbl="bgShp" presStyleIdx="0" presStyleCnt="4"/>
      <dgm:spPr/>
    </dgm:pt>
    <dgm:pt modelId="{C94FFBDE-2DA2-4271-AE08-72313B28F389}" type="pres">
      <dgm:prSet presAssocID="{31538552-4CE0-4A8A-9B85-67C31F86FFF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
        </a:ext>
      </dgm:extLst>
    </dgm:pt>
    <dgm:pt modelId="{F3A17F8F-82CE-4E96-BB5B-9D688190690E}" type="pres">
      <dgm:prSet presAssocID="{31538552-4CE0-4A8A-9B85-67C31F86FFF5}" presName="spaceRect" presStyleCnt="0"/>
      <dgm:spPr/>
    </dgm:pt>
    <dgm:pt modelId="{2624A2F1-4CD4-416D-B386-A063B0774399}" type="pres">
      <dgm:prSet presAssocID="{31538552-4CE0-4A8A-9B85-67C31F86FFF5}" presName="parTx" presStyleLbl="revTx" presStyleIdx="0" presStyleCnt="5">
        <dgm:presLayoutVars>
          <dgm:chMax val="0"/>
          <dgm:chPref val="0"/>
        </dgm:presLayoutVars>
      </dgm:prSet>
      <dgm:spPr/>
    </dgm:pt>
    <dgm:pt modelId="{7DBBA9A9-C329-46E0-96BA-2461B3369C0D}" type="pres">
      <dgm:prSet presAssocID="{8F8E90CB-8633-4182-8024-6226FF1A01E6}" presName="sibTrans" presStyleCnt="0"/>
      <dgm:spPr/>
    </dgm:pt>
    <dgm:pt modelId="{6FC657ED-4EC1-43DF-B254-1C86A45EA9D3}" type="pres">
      <dgm:prSet presAssocID="{F337974B-E93F-4182-ACEB-640721F2C049}" presName="compNode" presStyleCnt="0"/>
      <dgm:spPr/>
    </dgm:pt>
    <dgm:pt modelId="{0573C8E4-B85C-44C3-84A5-2A932BE7A99C}" type="pres">
      <dgm:prSet presAssocID="{F337974B-E93F-4182-ACEB-640721F2C049}" presName="bgRect" presStyleLbl="bgShp" presStyleIdx="1" presStyleCnt="4"/>
      <dgm:spPr/>
    </dgm:pt>
    <dgm:pt modelId="{ED970D92-2DB1-48FA-88C8-8B28FDB5D0D5}" type="pres">
      <dgm:prSet presAssocID="{F337974B-E93F-4182-ACEB-640721F2C04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estions"/>
        </a:ext>
      </dgm:extLst>
    </dgm:pt>
    <dgm:pt modelId="{0DD5612F-61ED-499E-A81F-6EDD3B4A5172}" type="pres">
      <dgm:prSet presAssocID="{F337974B-E93F-4182-ACEB-640721F2C049}" presName="spaceRect" presStyleCnt="0"/>
      <dgm:spPr/>
    </dgm:pt>
    <dgm:pt modelId="{9D4DC4E4-9210-4934-ADFC-BA91422D0B0E}" type="pres">
      <dgm:prSet presAssocID="{F337974B-E93F-4182-ACEB-640721F2C049}" presName="parTx" presStyleLbl="revTx" presStyleIdx="1" presStyleCnt="5">
        <dgm:presLayoutVars>
          <dgm:chMax val="0"/>
          <dgm:chPref val="0"/>
        </dgm:presLayoutVars>
      </dgm:prSet>
      <dgm:spPr/>
    </dgm:pt>
    <dgm:pt modelId="{0D3763E5-0551-4D35-B908-BCFB127F909B}" type="pres">
      <dgm:prSet presAssocID="{F337974B-E93F-4182-ACEB-640721F2C049}" presName="desTx" presStyleLbl="revTx" presStyleIdx="2" presStyleCnt="5">
        <dgm:presLayoutVars/>
      </dgm:prSet>
      <dgm:spPr/>
    </dgm:pt>
    <dgm:pt modelId="{1304D852-C02D-47CD-8FB0-69EB699DA160}" type="pres">
      <dgm:prSet presAssocID="{C67DD436-5F5A-45A2-8936-01711E31DFB6}" presName="sibTrans" presStyleCnt="0"/>
      <dgm:spPr/>
    </dgm:pt>
    <dgm:pt modelId="{127327AF-F3DE-4F06-9C91-55D85E2537CF}" type="pres">
      <dgm:prSet presAssocID="{4001E989-3663-4D81-B9C3-EF479FCAB6F6}" presName="compNode" presStyleCnt="0"/>
      <dgm:spPr/>
    </dgm:pt>
    <dgm:pt modelId="{1BC6301B-6084-4147-BA9C-98D7322AE395}" type="pres">
      <dgm:prSet presAssocID="{4001E989-3663-4D81-B9C3-EF479FCAB6F6}" presName="bgRect" presStyleLbl="bgShp" presStyleIdx="2" presStyleCnt="4"/>
      <dgm:spPr/>
    </dgm:pt>
    <dgm:pt modelId="{08C326B6-90C7-44F9-BCB0-1400933A7C41}" type="pres">
      <dgm:prSet presAssocID="{4001E989-3663-4D81-B9C3-EF479FCAB6F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egister"/>
        </a:ext>
      </dgm:extLst>
    </dgm:pt>
    <dgm:pt modelId="{A732F7DE-BF3C-4043-80AA-CF745DBD1F25}" type="pres">
      <dgm:prSet presAssocID="{4001E989-3663-4D81-B9C3-EF479FCAB6F6}" presName="spaceRect" presStyleCnt="0"/>
      <dgm:spPr/>
    </dgm:pt>
    <dgm:pt modelId="{FD163893-7102-4409-AE90-B8D9F4326620}" type="pres">
      <dgm:prSet presAssocID="{4001E989-3663-4D81-B9C3-EF479FCAB6F6}" presName="parTx" presStyleLbl="revTx" presStyleIdx="3" presStyleCnt="5">
        <dgm:presLayoutVars>
          <dgm:chMax val="0"/>
          <dgm:chPref val="0"/>
        </dgm:presLayoutVars>
      </dgm:prSet>
      <dgm:spPr/>
    </dgm:pt>
    <dgm:pt modelId="{7236A200-AC44-42B3-A0BB-A12967774D31}" type="pres">
      <dgm:prSet presAssocID="{08CCBC6C-6AC7-4801-A1B2-90237B60DB38}" presName="sibTrans" presStyleCnt="0"/>
      <dgm:spPr/>
    </dgm:pt>
    <dgm:pt modelId="{1610A444-854C-460F-A3A1-BE4E69C7714C}" type="pres">
      <dgm:prSet presAssocID="{EF3FB31A-5522-4F7E-AF40-DED6920E6A24}" presName="compNode" presStyleCnt="0"/>
      <dgm:spPr/>
    </dgm:pt>
    <dgm:pt modelId="{5F4B58E0-CAD2-47CD-A905-FA5D9DCD821C}" type="pres">
      <dgm:prSet presAssocID="{EF3FB31A-5522-4F7E-AF40-DED6920E6A24}" presName="bgRect" presStyleLbl="bgShp" presStyleIdx="3" presStyleCnt="4"/>
      <dgm:spPr/>
    </dgm:pt>
    <dgm:pt modelId="{3B0BAD1A-DEA8-4F37-AC1E-58831AECEF73}" type="pres">
      <dgm:prSet presAssocID="{EF3FB31A-5522-4F7E-AF40-DED6920E6A2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ullseye"/>
        </a:ext>
      </dgm:extLst>
    </dgm:pt>
    <dgm:pt modelId="{23ABF726-1BA9-4D71-8152-E3A2FA0B3ABB}" type="pres">
      <dgm:prSet presAssocID="{EF3FB31A-5522-4F7E-AF40-DED6920E6A24}" presName="spaceRect" presStyleCnt="0"/>
      <dgm:spPr/>
    </dgm:pt>
    <dgm:pt modelId="{AF2003F1-EA54-4623-8864-2CABFEC59916}" type="pres">
      <dgm:prSet presAssocID="{EF3FB31A-5522-4F7E-AF40-DED6920E6A24}" presName="parTx" presStyleLbl="revTx" presStyleIdx="4" presStyleCnt="5">
        <dgm:presLayoutVars>
          <dgm:chMax val="0"/>
          <dgm:chPref val="0"/>
        </dgm:presLayoutVars>
      </dgm:prSet>
      <dgm:spPr/>
    </dgm:pt>
  </dgm:ptLst>
  <dgm:cxnLst>
    <dgm:cxn modelId="{8929F617-0F6A-473E-BB4D-380CECC28031}" type="presOf" srcId="{F337974B-E93F-4182-ACEB-640721F2C049}" destId="{9D4DC4E4-9210-4934-ADFC-BA91422D0B0E}" srcOrd="0" destOrd="0" presId="urn:microsoft.com/office/officeart/2018/2/layout/IconVerticalSolidList"/>
    <dgm:cxn modelId="{05129B1B-37F4-4C65-9DD0-8C1DC0ABF717}" type="presOf" srcId="{EF3FB31A-5522-4F7E-AF40-DED6920E6A24}" destId="{AF2003F1-EA54-4623-8864-2CABFEC59916}" srcOrd="0" destOrd="0" presId="urn:microsoft.com/office/officeart/2018/2/layout/IconVerticalSolidList"/>
    <dgm:cxn modelId="{3DF7E750-8E5F-42F8-AE34-5C69C13574BF}" srcId="{EDCE01A8-ED01-4D9D-955D-1F8DAB6F3B13}" destId="{EF3FB31A-5522-4F7E-AF40-DED6920E6A24}" srcOrd="3" destOrd="0" parTransId="{2747B82E-A4E5-4FF8-AD07-0E319590EAFD}" sibTransId="{C6F337DF-B77C-46B4-800F-6780E8C2FCFF}"/>
    <dgm:cxn modelId="{5035835B-0756-4270-B703-7C5E825E37F9}" srcId="{EDCE01A8-ED01-4D9D-955D-1F8DAB6F3B13}" destId="{F337974B-E93F-4182-ACEB-640721F2C049}" srcOrd="1" destOrd="0" parTransId="{4DB7ED29-81E8-4418-95DE-36972B6CC7F6}" sibTransId="{C67DD436-5F5A-45A2-8936-01711E31DFB6}"/>
    <dgm:cxn modelId="{169D1C60-AC88-41D7-ACA5-5A9D0235AED6}" srcId="{EDCE01A8-ED01-4D9D-955D-1F8DAB6F3B13}" destId="{4001E989-3663-4D81-B9C3-EF479FCAB6F6}" srcOrd="2" destOrd="0" parTransId="{489F3DC3-8A43-40B2-9E64-04A8A0FE5C5B}" sibTransId="{08CCBC6C-6AC7-4801-A1B2-90237B60DB38}"/>
    <dgm:cxn modelId="{8EB47F68-DC3A-40F2-A0F8-F024D61E11F7}" type="presOf" srcId="{A9D9D020-E6A0-429E-BB1B-2346A6037CB8}" destId="{0D3763E5-0551-4D35-B908-BCFB127F909B}" srcOrd="0" destOrd="0" presId="urn:microsoft.com/office/officeart/2018/2/layout/IconVerticalSolidList"/>
    <dgm:cxn modelId="{CD14436E-DDF3-4FAD-AF57-76689579A03A}" srcId="{EDCE01A8-ED01-4D9D-955D-1F8DAB6F3B13}" destId="{31538552-4CE0-4A8A-9B85-67C31F86FFF5}" srcOrd="0" destOrd="0" parTransId="{657FC349-177B-488B-AD5D-FA15F3E56A55}" sibTransId="{8F8E90CB-8633-4182-8024-6226FF1A01E6}"/>
    <dgm:cxn modelId="{DEDBA182-60BB-49FA-BCBB-BD492D27896C}" type="presOf" srcId="{31538552-4CE0-4A8A-9B85-67C31F86FFF5}" destId="{2624A2F1-4CD4-416D-B386-A063B0774399}" srcOrd="0" destOrd="0" presId="urn:microsoft.com/office/officeart/2018/2/layout/IconVerticalSolidList"/>
    <dgm:cxn modelId="{646B4292-4316-4CE0-B00E-49D5549D62BB}" srcId="{F337974B-E93F-4182-ACEB-640721F2C049}" destId="{A9D9D020-E6A0-429E-BB1B-2346A6037CB8}" srcOrd="0" destOrd="0" parTransId="{09AA043B-3817-45F6-93FF-E87E8AFCE9E9}" sibTransId="{4D3E1834-2C4A-4676-B7EA-D83328942B01}"/>
    <dgm:cxn modelId="{DA125593-E96F-4BD3-8D74-4B2BA3B2A51E}" type="presOf" srcId="{4001E989-3663-4D81-B9C3-EF479FCAB6F6}" destId="{FD163893-7102-4409-AE90-B8D9F4326620}" srcOrd="0" destOrd="0" presId="urn:microsoft.com/office/officeart/2018/2/layout/IconVerticalSolidList"/>
    <dgm:cxn modelId="{F3AD63B7-D20A-42B8-A1FF-20720231EE82}" type="presOf" srcId="{EDCE01A8-ED01-4D9D-955D-1F8DAB6F3B13}" destId="{2BDEFF44-4DCA-4EE8-A540-FF7FB072FAAA}" srcOrd="0" destOrd="0" presId="urn:microsoft.com/office/officeart/2018/2/layout/IconVerticalSolidList"/>
    <dgm:cxn modelId="{9F829F93-7E49-40F2-83D3-0F643CA4A835}" type="presParOf" srcId="{2BDEFF44-4DCA-4EE8-A540-FF7FB072FAAA}" destId="{F4F56C47-BFEB-40EF-B20A-AC2991209D93}" srcOrd="0" destOrd="0" presId="urn:microsoft.com/office/officeart/2018/2/layout/IconVerticalSolidList"/>
    <dgm:cxn modelId="{2B0D6BCC-EF67-49BA-BFC8-76F855703C59}" type="presParOf" srcId="{F4F56C47-BFEB-40EF-B20A-AC2991209D93}" destId="{F8C415B7-EC90-4293-8D04-2E801D1D9EB8}" srcOrd="0" destOrd="0" presId="urn:microsoft.com/office/officeart/2018/2/layout/IconVerticalSolidList"/>
    <dgm:cxn modelId="{DD7E7521-8424-4D88-87EE-ECCDAFBDF7EE}" type="presParOf" srcId="{F4F56C47-BFEB-40EF-B20A-AC2991209D93}" destId="{C94FFBDE-2DA2-4271-AE08-72313B28F389}" srcOrd="1" destOrd="0" presId="urn:microsoft.com/office/officeart/2018/2/layout/IconVerticalSolidList"/>
    <dgm:cxn modelId="{74AA8512-2438-44E5-99A4-3C1EA73E1404}" type="presParOf" srcId="{F4F56C47-BFEB-40EF-B20A-AC2991209D93}" destId="{F3A17F8F-82CE-4E96-BB5B-9D688190690E}" srcOrd="2" destOrd="0" presId="urn:microsoft.com/office/officeart/2018/2/layout/IconVerticalSolidList"/>
    <dgm:cxn modelId="{9B26CBF7-9109-45E2-ABB3-1787A6930496}" type="presParOf" srcId="{F4F56C47-BFEB-40EF-B20A-AC2991209D93}" destId="{2624A2F1-4CD4-416D-B386-A063B0774399}" srcOrd="3" destOrd="0" presId="urn:microsoft.com/office/officeart/2018/2/layout/IconVerticalSolidList"/>
    <dgm:cxn modelId="{C961BF21-DFF7-46AC-8FD9-2F5A325B76DA}" type="presParOf" srcId="{2BDEFF44-4DCA-4EE8-A540-FF7FB072FAAA}" destId="{7DBBA9A9-C329-46E0-96BA-2461B3369C0D}" srcOrd="1" destOrd="0" presId="urn:microsoft.com/office/officeart/2018/2/layout/IconVerticalSolidList"/>
    <dgm:cxn modelId="{CCA721A8-5497-419C-B5CE-89C2A17AA369}" type="presParOf" srcId="{2BDEFF44-4DCA-4EE8-A540-FF7FB072FAAA}" destId="{6FC657ED-4EC1-43DF-B254-1C86A45EA9D3}" srcOrd="2" destOrd="0" presId="urn:microsoft.com/office/officeart/2018/2/layout/IconVerticalSolidList"/>
    <dgm:cxn modelId="{8E97751B-7955-4FA3-8BCE-6634622E6E7F}" type="presParOf" srcId="{6FC657ED-4EC1-43DF-B254-1C86A45EA9D3}" destId="{0573C8E4-B85C-44C3-84A5-2A932BE7A99C}" srcOrd="0" destOrd="0" presId="urn:microsoft.com/office/officeart/2018/2/layout/IconVerticalSolidList"/>
    <dgm:cxn modelId="{F8D5306A-4628-45CC-AABB-20EE71CC2F5C}" type="presParOf" srcId="{6FC657ED-4EC1-43DF-B254-1C86A45EA9D3}" destId="{ED970D92-2DB1-48FA-88C8-8B28FDB5D0D5}" srcOrd="1" destOrd="0" presId="urn:microsoft.com/office/officeart/2018/2/layout/IconVerticalSolidList"/>
    <dgm:cxn modelId="{DF84EF50-FE82-4ABB-8E59-E70B8F4CDB2B}" type="presParOf" srcId="{6FC657ED-4EC1-43DF-B254-1C86A45EA9D3}" destId="{0DD5612F-61ED-499E-A81F-6EDD3B4A5172}" srcOrd="2" destOrd="0" presId="urn:microsoft.com/office/officeart/2018/2/layout/IconVerticalSolidList"/>
    <dgm:cxn modelId="{C499DDFC-B1B5-469C-8C2B-33EF0841B095}" type="presParOf" srcId="{6FC657ED-4EC1-43DF-B254-1C86A45EA9D3}" destId="{9D4DC4E4-9210-4934-ADFC-BA91422D0B0E}" srcOrd="3" destOrd="0" presId="urn:microsoft.com/office/officeart/2018/2/layout/IconVerticalSolidList"/>
    <dgm:cxn modelId="{494D3CF7-E4A9-4FA3-ACDB-9B5D498569A1}" type="presParOf" srcId="{6FC657ED-4EC1-43DF-B254-1C86A45EA9D3}" destId="{0D3763E5-0551-4D35-B908-BCFB127F909B}" srcOrd="4" destOrd="0" presId="urn:microsoft.com/office/officeart/2018/2/layout/IconVerticalSolidList"/>
    <dgm:cxn modelId="{7C48009E-99C5-4833-AC72-ED9699949FB9}" type="presParOf" srcId="{2BDEFF44-4DCA-4EE8-A540-FF7FB072FAAA}" destId="{1304D852-C02D-47CD-8FB0-69EB699DA160}" srcOrd="3" destOrd="0" presId="urn:microsoft.com/office/officeart/2018/2/layout/IconVerticalSolidList"/>
    <dgm:cxn modelId="{7BFA4BE1-57CA-4AFB-A3E4-458859FB4874}" type="presParOf" srcId="{2BDEFF44-4DCA-4EE8-A540-FF7FB072FAAA}" destId="{127327AF-F3DE-4F06-9C91-55D85E2537CF}" srcOrd="4" destOrd="0" presId="urn:microsoft.com/office/officeart/2018/2/layout/IconVerticalSolidList"/>
    <dgm:cxn modelId="{0F9C7590-EABF-44DD-B3FB-FBCBC8180A49}" type="presParOf" srcId="{127327AF-F3DE-4F06-9C91-55D85E2537CF}" destId="{1BC6301B-6084-4147-BA9C-98D7322AE395}" srcOrd="0" destOrd="0" presId="urn:microsoft.com/office/officeart/2018/2/layout/IconVerticalSolidList"/>
    <dgm:cxn modelId="{A2345303-914F-4CF7-B42F-EC37E1603B47}" type="presParOf" srcId="{127327AF-F3DE-4F06-9C91-55D85E2537CF}" destId="{08C326B6-90C7-44F9-BCB0-1400933A7C41}" srcOrd="1" destOrd="0" presId="urn:microsoft.com/office/officeart/2018/2/layout/IconVerticalSolidList"/>
    <dgm:cxn modelId="{9272E6A4-E790-464C-9E4C-5250CD33B719}" type="presParOf" srcId="{127327AF-F3DE-4F06-9C91-55D85E2537CF}" destId="{A732F7DE-BF3C-4043-80AA-CF745DBD1F25}" srcOrd="2" destOrd="0" presId="urn:microsoft.com/office/officeart/2018/2/layout/IconVerticalSolidList"/>
    <dgm:cxn modelId="{499EE44A-309F-4515-8CAD-267AD970D6A5}" type="presParOf" srcId="{127327AF-F3DE-4F06-9C91-55D85E2537CF}" destId="{FD163893-7102-4409-AE90-B8D9F4326620}" srcOrd="3" destOrd="0" presId="urn:microsoft.com/office/officeart/2018/2/layout/IconVerticalSolidList"/>
    <dgm:cxn modelId="{B20D7FDA-2CA9-425E-93FE-B4DAAB4C8BE2}" type="presParOf" srcId="{2BDEFF44-4DCA-4EE8-A540-FF7FB072FAAA}" destId="{7236A200-AC44-42B3-A0BB-A12967774D31}" srcOrd="5" destOrd="0" presId="urn:microsoft.com/office/officeart/2018/2/layout/IconVerticalSolidList"/>
    <dgm:cxn modelId="{22DA1F2E-98AE-41F3-8362-3F44511465F3}" type="presParOf" srcId="{2BDEFF44-4DCA-4EE8-A540-FF7FB072FAAA}" destId="{1610A444-854C-460F-A3A1-BE4E69C7714C}" srcOrd="6" destOrd="0" presId="urn:microsoft.com/office/officeart/2018/2/layout/IconVerticalSolidList"/>
    <dgm:cxn modelId="{3E331A17-BBC2-4227-A388-29C9F3B6A912}" type="presParOf" srcId="{1610A444-854C-460F-A3A1-BE4E69C7714C}" destId="{5F4B58E0-CAD2-47CD-A905-FA5D9DCD821C}" srcOrd="0" destOrd="0" presId="urn:microsoft.com/office/officeart/2018/2/layout/IconVerticalSolidList"/>
    <dgm:cxn modelId="{E185C68C-FCB5-405B-B63F-B57D372FF056}" type="presParOf" srcId="{1610A444-854C-460F-A3A1-BE4E69C7714C}" destId="{3B0BAD1A-DEA8-4F37-AC1E-58831AECEF73}" srcOrd="1" destOrd="0" presId="urn:microsoft.com/office/officeart/2018/2/layout/IconVerticalSolidList"/>
    <dgm:cxn modelId="{B739E8D6-F007-4577-AE7C-521FEABD53DB}" type="presParOf" srcId="{1610A444-854C-460F-A3A1-BE4E69C7714C}" destId="{23ABF726-1BA9-4D71-8152-E3A2FA0B3ABB}" srcOrd="2" destOrd="0" presId="urn:microsoft.com/office/officeart/2018/2/layout/IconVerticalSolidList"/>
    <dgm:cxn modelId="{6490CF73-AF93-45BB-B6C2-F586FFADA992}" type="presParOf" srcId="{1610A444-854C-460F-A3A1-BE4E69C7714C}" destId="{AF2003F1-EA54-4623-8864-2CABFEC5991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3B0545E6-B67B-416D-9AEC-A14C5BA11F03}"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CBF71DD-48C7-494D-A512-B502EC254FB1}">
      <dgm:prSet/>
      <dgm:spPr/>
      <dgm:t>
        <a:bodyPr/>
        <a:lstStyle/>
        <a:p>
          <a:r>
            <a:rPr lang="en-US"/>
            <a:t>Item-based collaborative filtering </a:t>
          </a:r>
        </a:p>
      </dgm:t>
    </dgm:pt>
    <dgm:pt modelId="{B283FD35-6B59-46C6-808F-CEF60E1A0331}" type="parTrans" cxnId="{E79E2AFC-A048-43CF-800E-AE600C2C3E2E}">
      <dgm:prSet/>
      <dgm:spPr/>
      <dgm:t>
        <a:bodyPr/>
        <a:lstStyle/>
        <a:p>
          <a:endParaRPr lang="en-US"/>
        </a:p>
      </dgm:t>
    </dgm:pt>
    <dgm:pt modelId="{8E9DEE85-959E-4E1B-84A8-6F56E93A59DE}" type="sibTrans" cxnId="{E79E2AFC-A048-43CF-800E-AE600C2C3E2E}">
      <dgm:prSet/>
      <dgm:spPr/>
      <dgm:t>
        <a:bodyPr/>
        <a:lstStyle/>
        <a:p>
          <a:endParaRPr lang="en-US"/>
        </a:p>
      </dgm:t>
    </dgm:pt>
    <dgm:pt modelId="{BE43F1A4-6B9B-4ECA-9E93-0EB2D8BCDBB1}">
      <dgm:prSet/>
      <dgm:spPr/>
      <dgm:t>
        <a:bodyPr/>
        <a:lstStyle/>
        <a:p>
          <a:r>
            <a:rPr lang="en-US"/>
            <a:t>User-based collaborative filtering </a:t>
          </a:r>
        </a:p>
      </dgm:t>
    </dgm:pt>
    <dgm:pt modelId="{B5FECBD7-C2E9-45F2-8E25-FCB9758EF47B}" type="parTrans" cxnId="{2A5DDA01-BC98-49AD-8928-80830B8E793F}">
      <dgm:prSet/>
      <dgm:spPr/>
      <dgm:t>
        <a:bodyPr/>
        <a:lstStyle/>
        <a:p>
          <a:endParaRPr lang="en-US"/>
        </a:p>
      </dgm:t>
    </dgm:pt>
    <dgm:pt modelId="{1B00B65A-7A45-4FD6-B496-1DDDE9B2A836}" type="sibTrans" cxnId="{2A5DDA01-BC98-49AD-8928-80830B8E793F}">
      <dgm:prSet/>
      <dgm:spPr/>
      <dgm:t>
        <a:bodyPr/>
        <a:lstStyle/>
        <a:p>
          <a:endParaRPr lang="en-US"/>
        </a:p>
      </dgm:t>
    </dgm:pt>
    <dgm:pt modelId="{AB1A2358-A516-49F7-AA52-8EDDA9D77294}" type="pres">
      <dgm:prSet presAssocID="{3B0545E6-B67B-416D-9AEC-A14C5BA11F03}" presName="root" presStyleCnt="0">
        <dgm:presLayoutVars>
          <dgm:dir/>
          <dgm:resizeHandles val="exact"/>
        </dgm:presLayoutVars>
      </dgm:prSet>
      <dgm:spPr/>
    </dgm:pt>
    <dgm:pt modelId="{F829A038-9F94-4EED-99EC-E9964B23500C}" type="pres">
      <dgm:prSet presAssocID="{ACBF71DD-48C7-494D-A512-B502EC254FB1}" presName="compNode" presStyleCnt="0"/>
      <dgm:spPr/>
    </dgm:pt>
    <dgm:pt modelId="{BD2C731A-8778-436D-96FD-E4675EF6D6DC}" type="pres">
      <dgm:prSet presAssocID="{ACBF71DD-48C7-494D-A512-B502EC254FB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ilter"/>
        </a:ext>
      </dgm:extLst>
    </dgm:pt>
    <dgm:pt modelId="{0595E8BF-3637-4B9D-9886-E84CAC70B693}" type="pres">
      <dgm:prSet presAssocID="{ACBF71DD-48C7-494D-A512-B502EC254FB1}" presName="spaceRect" presStyleCnt="0"/>
      <dgm:spPr/>
    </dgm:pt>
    <dgm:pt modelId="{DE040351-7772-43B9-87CB-691A9F7AEEB6}" type="pres">
      <dgm:prSet presAssocID="{ACBF71DD-48C7-494D-A512-B502EC254FB1}" presName="textRect" presStyleLbl="revTx" presStyleIdx="0" presStyleCnt="2">
        <dgm:presLayoutVars>
          <dgm:chMax val="1"/>
          <dgm:chPref val="1"/>
        </dgm:presLayoutVars>
      </dgm:prSet>
      <dgm:spPr/>
    </dgm:pt>
    <dgm:pt modelId="{294F4982-C87C-4003-9A0E-21CBC3CFD792}" type="pres">
      <dgm:prSet presAssocID="{8E9DEE85-959E-4E1B-84A8-6F56E93A59DE}" presName="sibTrans" presStyleCnt="0"/>
      <dgm:spPr/>
    </dgm:pt>
    <dgm:pt modelId="{FAB36AB5-6665-4AA1-8603-1E369AFBE6F8}" type="pres">
      <dgm:prSet presAssocID="{BE43F1A4-6B9B-4ECA-9E93-0EB2D8BCDBB1}" presName="compNode" presStyleCnt="0"/>
      <dgm:spPr/>
    </dgm:pt>
    <dgm:pt modelId="{2E2A5EFB-73FF-4F5C-A4CB-B8BE86BE002E}" type="pres">
      <dgm:prSet presAssocID="{BE43F1A4-6B9B-4ECA-9E93-0EB2D8BCDBB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
        </a:ext>
      </dgm:extLst>
    </dgm:pt>
    <dgm:pt modelId="{D1B9D2C9-7B86-4D6D-ABBF-11CD847D2504}" type="pres">
      <dgm:prSet presAssocID="{BE43F1A4-6B9B-4ECA-9E93-0EB2D8BCDBB1}" presName="spaceRect" presStyleCnt="0"/>
      <dgm:spPr/>
    </dgm:pt>
    <dgm:pt modelId="{480B6329-B752-47A7-A9CD-2C86E4A56BF1}" type="pres">
      <dgm:prSet presAssocID="{BE43F1A4-6B9B-4ECA-9E93-0EB2D8BCDBB1}" presName="textRect" presStyleLbl="revTx" presStyleIdx="1" presStyleCnt="2">
        <dgm:presLayoutVars>
          <dgm:chMax val="1"/>
          <dgm:chPref val="1"/>
        </dgm:presLayoutVars>
      </dgm:prSet>
      <dgm:spPr/>
    </dgm:pt>
  </dgm:ptLst>
  <dgm:cxnLst>
    <dgm:cxn modelId="{2A5DDA01-BC98-49AD-8928-80830B8E793F}" srcId="{3B0545E6-B67B-416D-9AEC-A14C5BA11F03}" destId="{BE43F1A4-6B9B-4ECA-9E93-0EB2D8BCDBB1}" srcOrd="1" destOrd="0" parTransId="{B5FECBD7-C2E9-45F2-8E25-FCB9758EF47B}" sibTransId="{1B00B65A-7A45-4FD6-B496-1DDDE9B2A836}"/>
    <dgm:cxn modelId="{6CA9438D-51C7-453B-973C-6F2BD311EA98}" type="presOf" srcId="{ACBF71DD-48C7-494D-A512-B502EC254FB1}" destId="{DE040351-7772-43B9-87CB-691A9F7AEEB6}" srcOrd="0" destOrd="0" presId="urn:microsoft.com/office/officeart/2018/2/layout/IconLabelList"/>
    <dgm:cxn modelId="{73271AA1-7DFE-40DB-A7D1-BB7B5C788E84}" type="presOf" srcId="{BE43F1A4-6B9B-4ECA-9E93-0EB2D8BCDBB1}" destId="{480B6329-B752-47A7-A9CD-2C86E4A56BF1}" srcOrd="0" destOrd="0" presId="urn:microsoft.com/office/officeart/2018/2/layout/IconLabelList"/>
    <dgm:cxn modelId="{18DD07E8-66EF-4AEF-930E-125F99BD5E19}" type="presOf" srcId="{3B0545E6-B67B-416D-9AEC-A14C5BA11F03}" destId="{AB1A2358-A516-49F7-AA52-8EDDA9D77294}" srcOrd="0" destOrd="0" presId="urn:microsoft.com/office/officeart/2018/2/layout/IconLabelList"/>
    <dgm:cxn modelId="{E79E2AFC-A048-43CF-800E-AE600C2C3E2E}" srcId="{3B0545E6-B67B-416D-9AEC-A14C5BA11F03}" destId="{ACBF71DD-48C7-494D-A512-B502EC254FB1}" srcOrd="0" destOrd="0" parTransId="{B283FD35-6B59-46C6-808F-CEF60E1A0331}" sibTransId="{8E9DEE85-959E-4E1B-84A8-6F56E93A59DE}"/>
    <dgm:cxn modelId="{69AB7420-1CBC-41D7-B4B5-D53297C4D013}" type="presParOf" srcId="{AB1A2358-A516-49F7-AA52-8EDDA9D77294}" destId="{F829A038-9F94-4EED-99EC-E9964B23500C}" srcOrd="0" destOrd="0" presId="urn:microsoft.com/office/officeart/2018/2/layout/IconLabelList"/>
    <dgm:cxn modelId="{A30882E8-535A-4118-88CA-D75C37AADE03}" type="presParOf" srcId="{F829A038-9F94-4EED-99EC-E9964B23500C}" destId="{BD2C731A-8778-436D-96FD-E4675EF6D6DC}" srcOrd="0" destOrd="0" presId="urn:microsoft.com/office/officeart/2018/2/layout/IconLabelList"/>
    <dgm:cxn modelId="{16811A66-D424-41C7-9B95-07CA746F8E46}" type="presParOf" srcId="{F829A038-9F94-4EED-99EC-E9964B23500C}" destId="{0595E8BF-3637-4B9D-9886-E84CAC70B693}" srcOrd="1" destOrd="0" presId="urn:microsoft.com/office/officeart/2018/2/layout/IconLabelList"/>
    <dgm:cxn modelId="{432F59AB-BF19-491C-9C39-CC6F8BD9D756}" type="presParOf" srcId="{F829A038-9F94-4EED-99EC-E9964B23500C}" destId="{DE040351-7772-43B9-87CB-691A9F7AEEB6}" srcOrd="2" destOrd="0" presId="urn:microsoft.com/office/officeart/2018/2/layout/IconLabelList"/>
    <dgm:cxn modelId="{EAC0AB99-40A6-4ED7-B082-439E5025FC1E}" type="presParOf" srcId="{AB1A2358-A516-49F7-AA52-8EDDA9D77294}" destId="{294F4982-C87C-4003-9A0E-21CBC3CFD792}" srcOrd="1" destOrd="0" presId="urn:microsoft.com/office/officeart/2018/2/layout/IconLabelList"/>
    <dgm:cxn modelId="{7588451C-6988-4A51-B39F-42BBF31FF8CA}" type="presParOf" srcId="{AB1A2358-A516-49F7-AA52-8EDDA9D77294}" destId="{FAB36AB5-6665-4AA1-8603-1E369AFBE6F8}" srcOrd="2" destOrd="0" presId="urn:microsoft.com/office/officeart/2018/2/layout/IconLabelList"/>
    <dgm:cxn modelId="{38201758-52FE-4FB5-BCE2-48453DA5D1C8}" type="presParOf" srcId="{FAB36AB5-6665-4AA1-8603-1E369AFBE6F8}" destId="{2E2A5EFB-73FF-4F5C-A4CB-B8BE86BE002E}" srcOrd="0" destOrd="0" presId="urn:microsoft.com/office/officeart/2018/2/layout/IconLabelList"/>
    <dgm:cxn modelId="{23279BB6-7BAA-458A-A0E6-A8A6114BFE52}" type="presParOf" srcId="{FAB36AB5-6665-4AA1-8603-1E369AFBE6F8}" destId="{D1B9D2C9-7B86-4D6D-ABBF-11CD847D2504}" srcOrd="1" destOrd="0" presId="urn:microsoft.com/office/officeart/2018/2/layout/IconLabelList"/>
    <dgm:cxn modelId="{18574D95-204A-438F-93EB-07EC4578087E}" type="presParOf" srcId="{FAB36AB5-6665-4AA1-8603-1E369AFBE6F8}" destId="{480B6329-B752-47A7-A9CD-2C86E4A56BF1}"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34AFACC4-B0C7-44EE-ACE5-64701E1FDD7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3AD6E5B-B75B-4520-A720-D33052D89F6F}">
      <dgm:prSet/>
      <dgm:spPr/>
      <dgm:t>
        <a:bodyPr/>
        <a:lstStyle/>
        <a:p>
          <a:r>
            <a:rPr lang="en-IN" b="0"/>
            <a:t>One way to improve the precision of the system’s recommendations is to ask customers for feedback whenever possible. </a:t>
          </a:r>
          <a:endParaRPr lang="en-US"/>
        </a:p>
      </dgm:t>
    </dgm:pt>
    <dgm:pt modelId="{AEC5FB43-3340-4796-B9CD-929367F6D3D6}" type="parTrans" cxnId="{29BF7DAB-C240-426C-8264-2EC616203581}">
      <dgm:prSet/>
      <dgm:spPr/>
      <dgm:t>
        <a:bodyPr/>
        <a:lstStyle/>
        <a:p>
          <a:endParaRPr lang="en-US"/>
        </a:p>
      </dgm:t>
    </dgm:pt>
    <dgm:pt modelId="{5AE7355D-726E-4F57-AAD0-6AB275D18BDC}" type="sibTrans" cxnId="{29BF7DAB-C240-426C-8264-2EC616203581}">
      <dgm:prSet/>
      <dgm:spPr/>
      <dgm:t>
        <a:bodyPr/>
        <a:lstStyle/>
        <a:p>
          <a:endParaRPr lang="en-US"/>
        </a:p>
      </dgm:t>
    </dgm:pt>
    <dgm:pt modelId="{3F55EC71-F7B1-4AF3-A611-5EBA6F3519CB}">
      <dgm:prSet/>
      <dgm:spPr/>
      <dgm:t>
        <a:bodyPr/>
        <a:lstStyle/>
        <a:p>
          <a:r>
            <a:rPr lang="en-IN" b="0"/>
            <a:t>Collecting customer feedback can be done in many ways, through multiple channels. </a:t>
          </a:r>
          <a:endParaRPr lang="en-US"/>
        </a:p>
      </dgm:t>
    </dgm:pt>
    <dgm:pt modelId="{7DB68AD2-FE1E-4BB4-9720-44E32120C15F}" type="parTrans" cxnId="{C3370C20-DE9F-466D-A024-1689570AB160}">
      <dgm:prSet/>
      <dgm:spPr/>
      <dgm:t>
        <a:bodyPr/>
        <a:lstStyle/>
        <a:p>
          <a:endParaRPr lang="en-US"/>
        </a:p>
      </dgm:t>
    </dgm:pt>
    <dgm:pt modelId="{BB481B00-E5DE-4135-9F3E-C134B4254377}" type="sibTrans" cxnId="{C3370C20-DE9F-466D-A024-1689570AB160}">
      <dgm:prSet/>
      <dgm:spPr/>
      <dgm:t>
        <a:bodyPr/>
        <a:lstStyle/>
        <a:p>
          <a:endParaRPr lang="en-US"/>
        </a:p>
      </dgm:t>
    </dgm:pt>
    <dgm:pt modelId="{AF01292C-AB8E-4197-8FCE-6F985285D6DB}">
      <dgm:prSet/>
      <dgm:spPr/>
      <dgm:t>
        <a:bodyPr/>
        <a:lstStyle/>
        <a:p>
          <a:r>
            <a:rPr lang="en-IN" b="0"/>
            <a:t>Some companies ask the customer to rate an item or service after purchase. </a:t>
          </a:r>
          <a:endParaRPr lang="en-US"/>
        </a:p>
      </dgm:t>
    </dgm:pt>
    <dgm:pt modelId="{F2686195-8D1F-4D50-831A-E3B6061B48AA}" type="parTrans" cxnId="{62E080EA-6ABF-4CC4-90B7-9BB55207DF29}">
      <dgm:prSet/>
      <dgm:spPr/>
      <dgm:t>
        <a:bodyPr/>
        <a:lstStyle/>
        <a:p>
          <a:endParaRPr lang="en-US"/>
        </a:p>
      </dgm:t>
    </dgm:pt>
    <dgm:pt modelId="{C0B022EB-B02A-4D16-9B49-6FF1C07E96F1}" type="sibTrans" cxnId="{62E080EA-6ABF-4CC4-90B7-9BB55207DF29}">
      <dgm:prSet/>
      <dgm:spPr/>
      <dgm:t>
        <a:bodyPr/>
        <a:lstStyle/>
        <a:p>
          <a:endParaRPr lang="en-US"/>
        </a:p>
      </dgm:t>
    </dgm:pt>
    <dgm:pt modelId="{3E8D36A0-0A07-4145-8C16-7BF3770251C9}">
      <dgm:prSet/>
      <dgm:spPr/>
      <dgm:t>
        <a:bodyPr/>
        <a:lstStyle/>
        <a:p>
          <a:r>
            <a:rPr lang="en-IN" b="0"/>
            <a:t>Other systems provide social-media-style links so customers can “like” or “dislike” a product. </a:t>
          </a:r>
          <a:endParaRPr lang="en-US"/>
        </a:p>
      </dgm:t>
    </dgm:pt>
    <dgm:pt modelId="{86DFCDAB-1082-49CF-A58F-E4F8E6A1083A}" type="parTrans" cxnId="{673E95FE-E43A-4B8B-B1D4-D7CDF9BF7A3E}">
      <dgm:prSet/>
      <dgm:spPr/>
      <dgm:t>
        <a:bodyPr/>
        <a:lstStyle/>
        <a:p>
          <a:endParaRPr lang="en-US"/>
        </a:p>
      </dgm:t>
    </dgm:pt>
    <dgm:pt modelId="{B187DCE2-364C-4647-A32E-4E4E32EB4B32}" type="sibTrans" cxnId="{673E95FE-E43A-4B8B-B1D4-D7CDF9BF7A3E}">
      <dgm:prSet/>
      <dgm:spPr/>
      <dgm:t>
        <a:bodyPr/>
        <a:lstStyle/>
        <a:p>
          <a:endParaRPr lang="en-US"/>
        </a:p>
      </dgm:t>
    </dgm:pt>
    <dgm:pt modelId="{5912C0D7-8812-4F9B-BBA4-38775D169C28}">
      <dgm:prSet/>
      <dgm:spPr/>
      <dgm:t>
        <a:bodyPr/>
        <a:lstStyle/>
        <a:p>
          <a:r>
            <a:rPr lang="en-IN" b="0"/>
            <a:t>Constant interaction between customers and companies may make the customer feel more fully engaged.</a:t>
          </a:r>
          <a:endParaRPr lang="en-US"/>
        </a:p>
      </dgm:t>
    </dgm:pt>
    <dgm:pt modelId="{C0BD2B8B-F211-4F55-B033-533A0A7E447E}" type="parTrans" cxnId="{8322F038-E1C6-44AF-BAEF-FA13F5FD79A0}">
      <dgm:prSet/>
      <dgm:spPr/>
      <dgm:t>
        <a:bodyPr/>
        <a:lstStyle/>
        <a:p>
          <a:endParaRPr lang="en-US"/>
        </a:p>
      </dgm:t>
    </dgm:pt>
    <dgm:pt modelId="{0CC0AA18-8361-41FF-B706-27977968DDB9}" type="sibTrans" cxnId="{8322F038-E1C6-44AF-BAEF-FA13F5FD79A0}">
      <dgm:prSet/>
      <dgm:spPr/>
      <dgm:t>
        <a:bodyPr/>
        <a:lstStyle/>
        <a:p>
          <a:endParaRPr lang="en-US"/>
        </a:p>
      </dgm:t>
    </dgm:pt>
    <dgm:pt modelId="{3E1AB788-42AF-42BE-9C97-447B1C37F251}" type="pres">
      <dgm:prSet presAssocID="{34AFACC4-B0C7-44EE-ACE5-64701E1FDD7B}" presName="root" presStyleCnt="0">
        <dgm:presLayoutVars>
          <dgm:dir/>
          <dgm:resizeHandles val="exact"/>
        </dgm:presLayoutVars>
      </dgm:prSet>
      <dgm:spPr/>
    </dgm:pt>
    <dgm:pt modelId="{8B4ACF7A-7802-4931-A11B-6445AA0CA538}" type="pres">
      <dgm:prSet presAssocID="{13AD6E5B-B75B-4520-A720-D33052D89F6F}" presName="compNode" presStyleCnt="0"/>
      <dgm:spPr/>
    </dgm:pt>
    <dgm:pt modelId="{AC26E0A3-F399-4A77-9BF9-A239C4A881CA}" type="pres">
      <dgm:prSet presAssocID="{13AD6E5B-B75B-4520-A720-D33052D89F6F}" presName="bgRect" presStyleLbl="bgShp" presStyleIdx="0" presStyleCnt="5"/>
      <dgm:spPr/>
    </dgm:pt>
    <dgm:pt modelId="{79FF1681-5C8A-4277-B108-23C49BB36839}" type="pres">
      <dgm:prSet presAssocID="{13AD6E5B-B75B-4520-A720-D33052D89F6F}"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ght Bulb and Gear"/>
        </a:ext>
      </dgm:extLst>
    </dgm:pt>
    <dgm:pt modelId="{148833FC-F0F6-49D9-8D02-0AE3D0533D5D}" type="pres">
      <dgm:prSet presAssocID="{13AD6E5B-B75B-4520-A720-D33052D89F6F}" presName="spaceRect" presStyleCnt="0"/>
      <dgm:spPr/>
    </dgm:pt>
    <dgm:pt modelId="{A82B559B-FE45-425F-B9E1-F322FA089EDF}" type="pres">
      <dgm:prSet presAssocID="{13AD6E5B-B75B-4520-A720-D33052D89F6F}" presName="parTx" presStyleLbl="revTx" presStyleIdx="0" presStyleCnt="5">
        <dgm:presLayoutVars>
          <dgm:chMax val="0"/>
          <dgm:chPref val="0"/>
        </dgm:presLayoutVars>
      </dgm:prSet>
      <dgm:spPr/>
    </dgm:pt>
    <dgm:pt modelId="{4798495B-644D-43B8-8095-585E302D94EA}" type="pres">
      <dgm:prSet presAssocID="{5AE7355D-726E-4F57-AAD0-6AB275D18BDC}" presName="sibTrans" presStyleCnt="0"/>
      <dgm:spPr/>
    </dgm:pt>
    <dgm:pt modelId="{1CEFAFA4-5EFA-40A9-8CC2-F92B848CD57E}" type="pres">
      <dgm:prSet presAssocID="{3F55EC71-F7B1-4AF3-A611-5EBA6F3519CB}" presName="compNode" presStyleCnt="0"/>
      <dgm:spPr/>
    </dgm:pt>
    <dgm:pt modelId="{A8D6E0D2-BA52-4CB7-BB97-E5C7697826C9}" type="pres">
      <dgm:prSet presAssocID="{3F55EC71-F7B1-4AF3-A611-5EBA6F3519CB}" presName="bgRect" presStyleLbl="bgShp" presStyleIdx="1" presStyleCnt="5"/>
      <dgm:spPr/>
    </dgm:pt>
    <dgm:pt modelId="{ECFDCCCC-7D66-4482-B395-B389F5E1A131}" type="pres">
      <dgm:prSet presAssocID="{3F55EC71-F7B1-4AF3-A611-5EBA6F3519CB}"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ircles with Lines"/>
        </a:ext>
      </dgm:extLst>
    </dgm:pt>
    <dgm:pt modelId="{E76E37A2-EEA8-4D7C-9DD6-CD5A31C95034}" type="pres">
      <dgm:prSet presAssocID="{3F55EC71-F7B1-4AF3-A611-5EBA6F3519CB}" presName="spaceRect" presStyleCnt="0"/>
      <dgm:spPr/>
    </dgm:pt>
    <dgm:pt modelId="{D602E137-B1E2-4B0E-B40E-B9B63668F842}" type="pres">
      <dgm:prSet presAssocID="{3F55EC71-F7B1-4AF3-A611-5EBA6F3519CB}" presName="parTx" presStyleLbl="revTx" presStyleIdx="1" presStyleCnt="5">
        <dgm:presLayoutVars>
          <dgm:chMax val="0"/>
          <dgm:chPref val="0"/>
        </dgm:presLayoutVars>
      </dgm:prSet>
      <dgm:spPr/>
    </dgm:pt>
    <dgm:pt modelId="{FFE18706-B26E-408A-B775-04BC734E86FA}" type="pres">
      <dgm:prSet presAssocID="{BB481B00-E5DE-4135-9F3E-C134B4254377}" presName="sibTrans" presStyleCnt="0"/>
      <dgm:spPr/>
    </dgm:pt>
    <dgm:pt modelId="{15467363-3033-4DAD-B53E-70D53D1F4998}" type="pres">
      <dgm:prSet presAssocID="{AF01292C-AB8E-4197-8FCE-6F985285D6DB}" presName="compNode" presStyleCnt="0"/>
      <dgm:spPr/>
    </dgm:pt>
    <dgm:pt modelId="{84EF5EE8-1086-4F16-B583-15F05640FFF9}" type="pres">
      <dgm:prSet presAssocID="{AF01292C-AB8E-4197-8FCE-6F985285D6DB}" presName="bgRect" presStyleLbl="bgShp" presStyleIdx="2" presStyleCnt="5"/>
      <dgm:spPr/>
    </dgm:pt>
    <dgm:pt modelId="{414AFF2B-AFAC-4F2A-ACD9-3F226DE768D3}" type="pres">
      <dgm:prSet presAssocID="{AF01292C-AB8E-4197-8FCE-6F985285D6D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Kiosk"/>
        </a:ext>
      </dgm:extLst>
    </dgm:pt>
    <dgm:pt modelId="{2B788EDC-910F-43E4-A163-4AD9F0D6D4BC}" type="pres">
      <dgm:prSet presAssocID="{AF01292C-AB8E-4197-8FCE-6F985285D6DB}" presName="spaceRect" presStyleCnt="0"/>
      <dgm:spPr/>
    </dgm:pt>
    <dgm:pt modelId="{C464E704-31C3-4161-9AB9-DCC81AE181FF}" type="pres">
      <dgm:prSet presAssocID="{AF01292C-AB8E-4197-8FCE-6F985285D6DB}" presName="parTx" presStyleLbl="revTx" presStyleIdx="2" presStyleCnt="5">
        <dgm:presLayoutVars>
          <dgm:chMax val="0"/>
          <dgm:chPref val="0"/>
        </dgm:presLayoutVars>
      </dgm:prSet>
      <dgm:spPr/>
    </dgm:pt>
    <dgm:pt modelId="{354D1193-AB12-4C12-A26D-C25F0F983F5B}" type="pres">
      <dgm:prSet presAssocID="{C0B022EB-B02A-4D16-9B49-6FF1C07E96F1}" presName="sibTrans" presStyleCnt="0"/>
      <dgm:spPr/>
    </dgm:pt>
    <dgm:pt modelId="{1621F424-C0D8-4F16-888D-DB1114394519}" type="pres">
      <dgm:prSet presAssocID="{3E8D36A0-0A07-4145-8C16-7BF3770251C9}" presName="compNode" presStyleCnt="0"/>
      <dgm:spPr/>
    </dgm:pt>
    <dgm:pt modelId="{629FBE12-0697-41B7-B99D-26B7B6B3F3B2}" type="pres">
      <dgm:prSet presAssocID="{3E8D36A0-0A07-4145-8C16-7BF3770251C9}" presName="bgRect" presStyleLbl="bgShp" presStyleIdx="3" presStyleCnt="5"/>
      <dgm:spPr/>
    </dgm:pt>
    <dgm:pt modelId="{5C84AD3A-8703-47A3-8866-1473E9248D56}" type="pres">
      <dgm:prSet presAssocID="{3E8D36A0-0A07-4145-8C16-7BF3770251C9}"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ink"/>
        </a:ext>
      </dgm:extLst>
    </dgm:pt>
    <dgm:pt modelId="{F5050B35-C15F-43F0-9AD5-A28112531DD3}" type="pres">
      <dgm:prSet presAssocID="{3E8D36A0-0A07-4145-8C16-7BF3770251C9}" presName="spaceRect" presStyleCnt="0"/>
      <dgm:spPr/>
    </dgm:pt>
    <dgm:pt modelId="{80056C5C-02A4-426D-AA18-3347AAAF066A}" type="pres">
      <dgm:prSet presAssocID="{3E8D36A0-0A07-4145-8C16-7BF3770251C9}" presName="parTx" presStyleLbl="revTx" presStyleIdx="3" presStyleCnt="5">
        <dgm:presLayoutVars>
          <dgm:chMax val="0"/>
          <dgm:chPref val="0"/>
        </dgm:presLayoutVars>
      </dgm:prSet>
      <dgm:spPr/>
    </dgm:pt>
    <dgm:pt modelId="{2613AECB-4A21-479F-A6CC-F8E5A5DE0322}" type="pres">
      <dgm:prSet presAssocID="{B187DCE2-364C-4647-A32E-4E4E32EB4B32}" presName="sibTrans" presStyleCnt="0"/>
      <dgm:spPr/>
    </dgm:pt>
    <dgm:pt modelId="{BF555C50-C49E-4005-8DCA-5146E8C77303}" type="pres">
      <dgm:prSet presAssocID="{5912C0D7-8812-4F9B-BBA4-38775D169C28}" presName="compNode" presStyleCnt="0"/>
      <dgm:spPr/>
    </dgm:pt>
    <dgm:pt modelId="{C4D94802-C950-41CC-881D-5500ADF51B4F}" type="pres">
      <dgm:prSet presAssocID="{5912C0D7-8812-4F9B-BBA4-38775D169C28}" presName="bgRect" presStyleLbl="bgShp" presStyleIdx="4" presStyleCnt="5"/>
      <dgm:spPr/>
    </dgm:pt>
    <dgm:pt modelId="{2653935B-A067-44A3-9C9B-0112BC14461F}" type="pres">
      <dgm:prSet presAssocID="{5912C0D7-8812-4F9B-BBA4-38775D169C28}"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hare With Person"/>
        </a:ext>
      </dgm:extLst>
    </dgm:pt>
    <dgm:pt modelId="{E284891C-33A3-45BB-AF3A-3332EDE22304}" type="pres">
      <dgm:prSet presAssocID="{5912C0D7-8812-4F9B-BBA4-38775D169C28}" presName="spaceRect" presStyleCnt="0"/>
      <dgm:spPr/>
    </dgm:pt>
    <dgm:pt modelId="{88636132-9CDF-4435-8D73-EB4A6F4FA7AF}" type="pres">
      <dgm:prSet presAssocID="{5912C0D7-8812-4F9B-BBA4-38775D169C28}" presName="parTx" presStyleLbl="revTx" presStyleIdx="4" presStyleCnt="5">
        <dgm:presLayoutVars>
          <dgm:chMax val="0"/>
          <dgm:chPref val="0"/>
        </dgm:presLayoutVars>
      </dgm:prSet>
      <dgm:spPr/>
    </dgm:pt>
  </dgm:ptLst>
  <dgm:cxnLst>
    <dgm:cxn modelId="{C3370C20-DE9F-466D-A024-1689570AB160}" srcId="{34AFACC4-B0C7-44EE-ACE5-64701E1FDD7B}" destId="{3F55EC71-F7B1-4AF3-A611-5EBA6F3519CB}" srcOrd="1" destOrd="0" parTransId="{7DB68AD2-FE1E-4BB4-9720-44E32120C15F}" sibTransId="{BB481B00-E5DE-4135-9F3E-C134B4254377}"/>
    <dgm:cxn modelId="{82F4D628-443B-4F26-8E70-0D003F3299D6}" type="presOf" srcId="{34AFACC4-B0C7-44EE-ACE5-64701E1FDD7B}" destId="{3E1AB788-42AF-42BE-9C97-447B1C37F251}" srcOrd="0" destOrd="0" presId="urn:microsoft.com/office/officeart/2018/2/layout/IconVerticalSolidList"/>
    <dgm:cxn modelId="{8322F038-E1C6-44AF-BAEF-FA13F5FD79A0}" srcId="{34AFACC4-B0C7-44EE-ACE5-64701E1FDD7B}" destId="{5912C0D7-8812-4F9B-BBA4-38775D169C28}" srcOrd="4" destOrd="0" parTransId="{C0BD2B8B-F211-4F55-B033-533A0A7E447E}" sibTransId="{0CC0AA18-8361-41FF-B706-27977968DDB9}"/>
    <dgm:cxn modelId="{16187F57-674F-4F87-B049-7E885E7F34DA}" type="presOf" srcId="{3E8D36A0-0A07-4145-8C16-7BF3770251C9}" destId="{80056C5C-02A4-426D-AA18-3347AAAF066A}" srcOrd="0" destOrd="0" presId="urn:microsoft.com/office/officeart/2018/2/layout/IconVerticalSolidList"/>
    <dgm:cxn modelId="{29BF7DAB-C240-426C-8264-2EC616203581}" srcId="{34AFACC4-B0C7-44EE-ACE5-64701E1FDD7B}" destId="{13AD6E5B-B75B-4520-A720-D33052D89F6F}" srcOrd="0" destOrd="0" parTransId="{AEC5FB43-3340-4796-B9CD-929367F6D3D6}" sibTransId="{5AE7355D-726E-4F57-AAD0-6AB275D18BDC}"/>
    <dgm:cxn modelId="{784303B3-E824-4FD4-AF4B-A0DFDB151350}" type="presOf" srcId="{3F55EC71-F7B1-4AF3-A611-5EBA6F3519CB}" destId="{D602E137-B1E2-4B0E-B40E-B9B63668F842}" srcOrd="0" destOrd="0" presId="urn:microsoft.com/office/officeart/2018/2/layout/IconVerticalSolidList"/>
    <dgm:cxn modelId="{05901EC7-D52F-494A-B720-6CD741EEFBD7}" type="presOf" srcId="{13AD6E5B-B75B-4520-A720-D33052D89F6F}" destId="{A82B559B-FE45-425F-B9E1-F322FA089EDF}" srcOrd="0" destOrd="0" presId="urn:microsoft.com/office/officeart/2018/2/layout/IconVerticalSolidList"/>
    <dgm:cxn modelId="{9EF30ED1-5F8C-48F4-B49C-59B1CFEDE54C}" type="presOf" srcId="{AF01292C-AB8E-4197-8FCE-6F985285D6DB}" destId="{C464E704-31C3-4161-9AB9-DCC81AE181FF}" srcOrd="0" destOrd="0" presId="urn:microsoft.com/office/officeart/2018/2/layout/IconVerticalSolidList"/>
    <dgm:cxn modelId="{62E080EA-6ABF-4CC4-90B7-9BB55207DF29}" srcId="{34AFACC4-B0C7-44EE-ACE5-64701E1FDD7B}" destId="{AF01292C-AB8E-4197-8FCE-6F985285D6DB}" srcOrd="2" destOrd="0" parTransId="{F2686195-8D1F-4D50-831A-E3B6061B48AA}" sibTransId="{C0B022EB-B02A-4D16-9B49-6FF1C07E96F1}"/>
    <dgm:cxn modelId="{1AC545F1-D72F-4213-B6EC-91450C3A6B5B}" type="presOf" srcId="{5912C0D7-8812-4F9B-BBA4-38775D169C28}" destId="{88636132-9CDF-4435-8D73-EB4A6F4FA7AF}" srcOrd="0" destOrd="0" presId="urn:microsoft.com/office/officeart/2018/2/layout/IconVerticalSolidList"/>
    <dgm:cxn modelId="{673E95FE-E43A-4B8B-B1D4-D7CDF9BF7A3E}" srcId="{34AFACC4-B0C7-44EE-ACE5-64701E1FDD7B}" destId="{3E8D36A0-0A07-4145-8C16-7BF3770251C9}" srcOrd="3" destOrd="0" parTransId="{86DFCDAB-1082-49CF-A58F-E4F8E6A1083A}" sibTransId="{B187DCE2-364C-4647-A32E-4E4E32EB4B32}"/>
    <dgm:cxn modelId="{E3403B18-F590-4867-AB86-36832E447D11}" type="presParOf" srcId="{3E1AB788-42AF-42BE-9C97-447B1C37F251}" destId="{8B4ACF7A-7802-4931-A11B-6445AA0CA538}" srcOrd="0" destOrd="0" presId="urn:microsoft.com/office/officeart/2018/2/layout/IconVerticalSolidList"/>
    <dgm:cxn modelId="{B897CFEA-52C1-484A-81BF-C7557433D06B}" type="presParOf" srcId="{8B4ACF7A-7802-4931-A11B-6445AA0CA538}" destId="{AC26E0A3-F399-4A77-9BF9-A239C4A881CA}" srcOrd="0" destOrd="0" presId="urn:microsoft.com/office/officeart/2018/2/layout/IconVerticalSolidList"/>
    <dgm:cxn modelId="{6CD95E06-02D2-4DF6-9537-9BD5784DA080}" type="presParOf" srcId="{8B4ACF7A-7802-4931-A11B-6445AA0CA538}" destId="{79FF1681-5C8A-4277-B108-23C49BB36839}" srcOrd="1" destOrd="0" presId="urn:microsoft.com/office/officeart/2018/2/layout/IconVerticalSolidList"/>
    <dgm:cxn modelId="{639C9703-87A3-4399-9608-D42205BE8BE9}" type="presParOf" srcId="{8B4ACF7A-7802-4931-A11B-6445AA0CA538}" destId="{148833FC-F0F6-49D9-8D02-0AE3D0533D5D}" srcOrd="2" destOrd="0" presId="urn:microsoft.com/office/officeart/2018/2/layout/IconVerticalSolidList"/>
    <dgm:cxn modelId="{B3A713CA-4DBC-4EF2-8319-584DD967C7F5}" type="presParOf" srcId="{8B4ACF7A-7802-4931-A11B-6445AA0CA538}" destId="{A82B559B-FE45-425F-B9E1-F322FA089EDF}" srcOrd="3" destOrd="0" presId="urn:microsoft.com/office/officeart/2018/2/layout/IconVerticalSolidList"/>
    <dgm:cxn modelId="{00F28656-BEE9-476A-B047-A1AAA4283449}" type="presParOf" srcId="{3E1AB788-42AF-42BE-9C97-447B1C37F251}" destId="{4798495B-644D-43B8-8095-585E302D94EA}" srcOrd="1" destOrd="0" presId="urn:microsoft.com/office/officeart/2018/2/layout/IconVerticalSolidList"/>
    <dgm:cxn modelId="{064AFDC5-A93F-47ED-BA39-F879DDCF456A}" type="presParOf" srcId="{3E1AB788-42AF-42BE-9C97-447B1C37F251}" destId="{1CEFAFA4-5EFA-40A9-8CC2-F92B848CD57E}" srcOrd="2" destOrd="0" presId="urn:microsoft.com/office/officeart/2018/2/layout/IconVerticalSolidList"/>
    <dgm:cxn modelId="{3F7D4727-7463-4D8B-8AA3-75A4572B59C8}" type="presParOf" srcId="{1CEFAFA4-5EFA-40A9-8CC2-F92B848CD57E}" destId="{A8D6E0D2-BA52-4CB7-BB97-E5C7697826C9}" srcOrd="0" destOrd="0" presId="urn:microsoft.com/office/officeart/2018/2/layout/IconVerticalSolidList"/>
    <dgm:cxn modelId="{D11AB2D8-6836-4FDC-9B43-CC7FC4B636AA}" type="presParOf" srcId="{1CEFAFA4-5EFA-40A9-8CC2-F92B848CD57E}" destId="{ECFDCCCC-7D66-4482-B395-B389F5E1A131}" srcOrd="1" destOrd="0" presId="urn:microsoft.com/office/officeart/2018/2/layout/IconVerticalSolidList"/>
    <dgm:cxn modelId="{8E2F94C5-64C6-4E37-A5AB-DBE44314C8DB}" type="presParOf" srcId="{1CEFAFA4-5EFA-40A9-8CC2-F92B848CD57E}" destId="{E76E37A2-EEA8-4D7C-9DD6-CD5A31C95034}" srcOrd="2" destOrd="0" presId="urn:microsoft.com/office/officeart/2018/2/layout/IconVerticalSolidList"/>
    <dgm:cxn modelId="{587E8F12-D69B-490B-9EED-301458AB8E56}" type="presParOf" srcId="{1CEFAFA4-5EFA-40A9-8CC2-F92B848CD57E}" destId="{D602E137-B1E2-4B0E-B40E-B9B63668F842}" srcOrd="3" destOrd="0" presId="urn:microsoft.com/office/officeart/2018/2/layout/IconVerticalSolidList"/>
    <dgm:cxn modelId="{ABCDF0D0-0593-4A66-9D34-15FF1EE4143A}" type="presParOf" srcId="{3E1AB788-42AF-42BE-9C97-447B1C37F251}" destId="{FFE18706-B26E-408A-B775-04BC734E86FA}" srcOrd="3" destOrd="0" presId="urn:microsoft.com/office/officeart/2018/2/layout/IconVerticalSolidList"/>
    <dgm:cxn modelId="{1128CE09-08D0-44C1-8DC4-3812CF1FC20B}" type="presParOf" srcId="{3E1AB788-42AF-42BE-9C97-447B1C37F251}" destId="{15467363-3033-4DAD-B53E-70D53D1F4998}" srcOrd="4" destOrd="0" presId="urn:microsoft.com/office/officeart/2018/2/layout/IconVerticalSolidList"/>
    <dgm:cxn modelId="{078671C8-4853-42A1-83AC-93EA6F7F7592}" type="presParOf" srcId="{15467363-3033-4DAD-B53E-70D53D1F4998}" destId="{84EF5EE8-1086-4F16-B583-15F05640FFF9}" srcOrd="0" destOrd="0" presId="urn:microsoft.com/office/officeart/2018/2/layout/IconVerticalSolidList"/>
    <dgm:cxn modelId="{4A057443-DE4F-4A29-8E2C-702ED5DC2F6F}" type="presParOf" srcId="{15467363-3033-4DAD-B53E-70D53D1F4998}" destId="{414AFF2B-AFAC-4F2A-ACD9-3F226DE768D3}" srcOrd="1" destOrd="0" presId="urn:microsoft.com/office/officeart/2018/2/layout/IconVerticalSolidList"/>
    <dgm:cxn modelId="{AA650FBC-800A-450E-8631-B3FA74CDB486}" type="presParOf" srcId="{15467363-3033-4DAD-B53E-70D53D1F4998}" destId="{2B788EDC-910F-43E4-A163-4AD9F0D6D4BC}" srcOrd="2" destOrd="0" presId="urn:microsoft.com/office/officeart/2018/2/layout/IconVerticalSolidList"/>
    <dgm:cxn modelId="{8783AED5-F28D-4D13-B9BA-8E657BD7E99F}" type="presParOf" srcId="{15467363-3033-4DAD-B53E-70D53D1F4998}" destId="{C464E704-31C3-4161-9AB9-DCC81AE181FF}" srcOrd="3" destOrd="0" presId="urn:microsoft.com/office/officeart/2018/2/layout/IconVerticalSolidList"/>
    <dgm:cxn modelId="{D4372105-90D8-4295-A062-7CB575951297}" type="presParOf" srcId="{3E1AB788-42AF-42BE-9C97-447B1C37F251}" destId="{354D1193-AB12-4C12-A26D-C25F0F983F5B}" srcOrd="5" destOrd="0" presId="urn:microsoft.com/office/officeart/2018/2/layout/IconVerticalSolidList"/>
    <dgm:cxn modelId="{93597DE8-45A3-4DEB-9155-263BE0F93E06}" type="presParOf" srcId="{3E1AB788-42AF-42BE-9C97-447B1C37F251}" destId="{1621F424-C0D8-4F16-888D-DB1114394519}" srcOrd="6" destOrd="0" presId="urn:microsoft.com/office/officeart/2018/2/layout/IconVerticalSolidList"/>
    <dgm:cxn modelId="{5DEE92AD-F366-4BB7-8922-0D07066B70DF}" type="presParOf" srcId="{1621F424-C0D8-4F16-888D-DB1114394519}" destId="{629FBE12-0697-41B7-B99D-26B7B6B3F3B2}" srcOrd="0" destOrd="0" presId="urn:microsoft.com/office/officeart/2018/2/layout/IconVerticalSolidList"/>
    <dgm:cxn modelId="{1258C274-BEA1-49E1-869F-AF54E51A8316}" type="presParOf" srcId="{1621F424-C0D8-4F16-888D-DB1114394519}" destId="{5C84AD3A-8703-47A3-8866-1473E9248D56}" srcOrd="1" destOrd="0" presId="urn:microsoft.com/office/officeart/2018/2/layout/IconVerticalSolidList"/>
    <dgm:cxn modelId="{1DF758A0-B037-4DF0-98B2-2D6CCEA25547}" type="presParOf" srcId="{1621F424-C0D8-4F16-888D-DB1114394519}" destId="{F5050B35-C15F-43F0-9AD5-A28112531DD3}" srcOrd="2" destOrd="0" presId="urn:microsoft.com/office/officeart/2018/2/layout/IconVerticalSolidList"/>
    <dgm:cxn modelId="{D2963451-71BB-4807-88CE-8924D0E576B7}" type="presParOf" srcId="{1621F424-C0D8-4F16-888D-DB1114394519}" destId="{80056C5C-02A4-426D-AA18-3347AAAF066A}" srcOrd="3" destOrd="0" presId="urn:microsoft.com/office/officeart/2018/2/layout/IconVerticalSolidList"/>
    <dgm:cxn modelId="{8DA2C776-04D1-477F-B67F-40133159FF69}" type="presParOf" srcId="{3E1AB788-42AF-42BE-9C97-447B1C37F251}" destId="{2613AECB-4A21-479F-A6CC-F8E5A5DE0322}" srcOrd="7" destOrd="0" presId="urn:microsoft.com/office/officeart/2018/2/layout/IconVerticalSolidList"/>
    <dgm:cxn modelId="{6DEA5212-4177-4AF1-B261-B8AA44CEC9D1}" type="presParOf" srcId="{3E1AB788-42AF-42BE-9C97-447B1C37F251}" destId="{BF555C50-C49E-4005-8DCA-5146E8C77303}" srcOrd="8" destOrd="0" presId="urn:microsoft.com/office/officeart/2018/2/layout/IconVerticalSolidList"/>
    <dgm:cxn modelId="{25A7A674-65F2-463F-A46A-DFEAE1483BE4}" type="presParOf" srcId="{BF555C50-C49E-4005-8DCA-5146E8C77303}" destId="{C4D94802-C950-41CC-881D-5500ADF51B4F}" srcOrd="0" destOrd="0" presId="urn:microsoft.com/office/officeart/2018/2/layout/IconVerticalSolidList"/>
    <dgm:cxn modelId="{60C9B133-B92A-4D6B-8576-EE0285627AC3}" type="presParOf" srcId="{BF555C50-C49E-4005-8DCA-5146E8C77303}" destId="{2653935B-A067-44A3-9C9B-0112BC14461F}" srcOrd="1" destOrd="0" presId="urn:microsoft.com/office/officeart/2018/2/layout/IconVerticalSolidList"/>
    <dgm:cxn modelId="{6CFEBBB9-C01E-4302-A3AF-74D668BD8864}" type="presParOf" srcId="{BF555C50-C49E-4005-8DCA-5146E8C77303}" destId="{E284891C-33A3-45BB-AF3A-3332EDE22304}" srcOrd="2" destOrd="0" presId="urn:microsoft.com/office/officeart/2018/2/layout/IconVerticalSolidList"/>
    <dgm:cxn modelId="{4DA32B56-D543-4E70-AAE0-EB42BFF6EA70}" type="presParOf" srcId="{BF555C50-C49E-4005-8DCA-5146E8C77303}" destId="{88636132-9CDF-4435-8D73-EB4A6F4FA7A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D30A9071-8A49-4EB1-AD77-D261964E172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CA7586C-6781-43D0-82AB-C6CED038CCF2}">
      <dgm:prSet/>
      <dgm:spPr/>
      <dgm:t>
        <a:bodyPr/>
        <a:lstStyle/>
        <a:p>
          <a:r>
            <a:rPr lang="en-IN" b="0"/>
            <a:t>For instance, Netflix asks its customers to rate movies they’ve watched so that the company can use that data to train their systems (models) to makemore precise movie recommendations. </a:t>
          </a:r>
          <a:endParaRPr lang="en-US"/>
        </a:p>
      </dgm:t>
    </dgm:pt>
    <dgm:pt modelId="{EBA041F2-0120-410E-82A7-14A71B834904}" type="parTrans" cxnId="{43A8531F-77E5-4751-9F35-864B29691BE7}">
      <dgm:prSet/>
      <dgm:spPr/>
      <dgm:t>
        <a:bodyPr/>
        <a:lstStyle/>
        <a:p>
          <a:endParaRPr lang="en-US"/>
        </a:p>
      </dgm:t>
    </dgm:pt>
    <dgm:pt modelId="{082299CB-EC9A-4CBA-8376-2B57C488488B}" type="sibTrans" cxnId="{43A8531F-77E5-4751-9F35-864B29691BE7}">
      <dgm:prSet/>
      <dgm:spPr/>
      <dgm:t>
        <a:bodyPr/>
        <a:lstStyle/>
        <a:p>
          <a:endParaRPr lang="en-US"/>
        </a:p>
      </dgm:t>
    </dgm:pt>
    <dgm:pt modelId="{ED4D348F-F11E-47BB-B68A-0888D0ED8A42}">
      <dgm:prSet/>
      <dgm:spPr/>
      <dgm:t>
        <a:bodyPr/>
        <a:lstStyle/>
        <a:p>
          <a:r>
            <a:rPr lang="en-IN" b="0"/>
            <a:t>Amazon sends you an e-mail asking you to rate items you’ve purchased after you’ve had enough time to evaluate the product and the buying experience.</a:t>
          </a:r>
          <a:endParaRPr lang="en-US"/>
        </a:p>
      </dgm:t>
    </dgm:pt>
    <dgm:pt modelId="{867D5D7F-9385-4F32-85CE-B71653CE332C}" type="parTrans" cxnId="{6D2F1D8F-16C8-4931-97ED-47431F819178}">
      <dgm:prSet/>
      <dgm:spPr/>
      <dgm:t>
        <a:bodyPr/>
        <a:lstStyle/>
        <a:p>
          <a:endParaRPr lang="en-US"/>
        </a:p>
      </dgm:t>
    </dgm:pt>
    <dgm:pt modelId="{06C58B2F-D003-4846-AF08-65B64877C78B}" type="sibTrans" cxnId="{6D2F1D8F-16C8-4931-97ED-47431F819178}">
      <dgm:prSet/>
      <dgm:spPr/>
      <dgm:t>
        <a:bodyPr/>
        <a:lstStyle/>
        <a:p>
          <a:endParaRPr lang="en-US"/>
        </a:p>
      </dgm:t>
    </dgm:pt>
    <dgm:pt modelId="{A8F51C58-5D1F-4594-B40F-6002631ABFA8}">
      <dgm:prSet/>
      <dgm:spPr/>
      <dgm:t>
        <a:bodyPr/>
        <a:lstStyle/>
        <a:p>
          <a:r>
            <a:rPr lang="en-IN" b="0"/>
            <a:t>Such data points constantly improve the recommendation models — and they’re possible because Amazon and Netflix make a point of convincing customers that their feedback benefits all customers. </a:t>
          </a:r>
          <a:endParaRPr lang="en-US"/>
        </a:p>
      </dgm:t>
    </dgm:pt>
    <dgm:pt modelId="{BA4D8798-1FB3-4AC2-8A60-CA1F0E0154CE}" type="parTrans" cxnId="{129D1DA8-EA81-4943-92A6-DFB20367F674}">
      <dgm:prSet/>
      <dgm:spPr/>
      <dgm:t>
        <a:bodyPr/>
        <a:lstStyle/>
        <a:p>
          <a:endParaRPr lang="en-US"/>
        </a:p>
      </dgm:t>
    </dgm:pt>
    <dgm:pt modelId="{BB09A18E-E1E9-4DCC-8D2E-AE6B8E281123}" type="sibTrans" cxnId="{129D1DA8-EA81-4943-92A6-DFB20367F674}">
      <dgm:prSet/>
      <dgm:spPr/>
      <dgm:t>
        <a:bodyPr/>
        <a:lstStyle/>
        <a:p>
          <a:endParaRPr lang="en-US"/>
        </a:p>
      </dgm:t>
    </dgm:pt>
    <dgm:pt modelId="{8EC8F228-8E72-4AE5-9A0A-08A237A06000}">
      <dgm:prSet/>
      <dgm:spPr/>
      <dgm:t>
        <a:bodyPr/>
        <a:lstStyle/>
        <a:p>
          <a:r>
            <a:rPr lang="en-IN" b="0" dirty="0"/>
            <a:t>Such continuous interaction with customers to collect feedback not only increases the precision of the system’s recommendations</a:t>
          </a:r>
          <a:endParaRPr lang="en-US" dirty="0"/>
        </a:p>
      </dgm:t>
    </dgm:pt>
    <dgm:pt modelId="{917185C8-57EA-4CC3-9B2D-32A5E3A6D8AC}" type="parTrans" cxnId="{320FAB7D-5100-4B79-9841-4BA2E9A4A4AD}">
      <dgm:prSet/>
      <dgm:spPr/>
      <dgm:t>
        <a:bodyPr/>
        <a:lstStyle/>
        <a:p>
          <a:endParaRPr lang="en-US"/>
        </a:p>
      </dgm:t>
    </dgm:pt>
    <dgm:pt modelId="{158D1E6D-E135-4CBD-B42F-9CD134A9171C}" type="sibTrans" cxnId="{320FAB7D-5100-4B79-9841-4BA2E9A4A4AD}">
      <dgm:prSet/>
      <dgm:spPr/>
      <dgm:t>
        <a:bodyPr/>
        <a:lstStyle/>
        <a:p>
          <a:endParaRPr lang="en-US"/>
        </a:p>
      </dgm:t>
    </dgm:pt>
    <dgm:pt modelId="{2603A601-D75D-4AF1-AAA9-B393909D74D8}">
      <dgm:prSet/>
      <dgm:spPr/>
      <dgm:t>
        <a:bodyPr/>
        <a:lstStyle/>
        <a:p>
          <a:r>
            <a:rPr lang="en-IN" b="0"/>
            <a:t>This is a type of cycle that results in more product sales that generate more revenue for the company</a:t>
          </a:r>
          <a:endParaRPr lang="en-US"/>
        </a:p>
      </dgm:t>
    </dgm:pt>
    <dgm:pt modelId="{B7E44E2B-DC0B-440E-AC31-5AC28EBCA166}" type="parTrans" cxnId="{066F6971-2A7E-4079-A97C-258E10C1DD4A}">
      <dgm:prSet/>
      <dgm:spPr/>
      <dgm:t>
        <a:bodyPr/>
        <a:lstStyle/>
        <a:p>
          <a:endParaRPr lang="en-US"/>
        </a:p>
      </dgm:t>
    </dgm:pt>
    <dgm:pt modelId="{1FBB665D-2567-4A5A-A1A1-A765EEFF7AEE}" type="sibTrans" cxnId="{066F6971-2A7E-4079-A97C-258E10C1DD4A}">
      <dgm:prSet/>
      <dgm:spPr/>
      <dgm:t>
        <a:bodyPr/>
        <a:lstStyle/>
        <a:p>
          <a:endParaRPr lang="en-US"/>
        </a:p>
      </dgm:t>
    </dgm:pt>
    <dgm:pt modelId="{16819B02-B589-4E66-8EDE-CE4EAB9A8AD3}" type="pres">
      <dgm:prSet presAssocID="{D30A9071-8A49-4EB1-AD77-D261964E172B}" presName="root" presStyleCnt="0">
        <dgm:presLayoutVars>
          <dgm:dir/>
          <dgm:resizeHandles val="exact"/>
        </dgm:presLayoutVars>
      </dgm:prSet>
      <dgm:spPr/>
    </dgm:pt>
    <dgm:pt modelId="{98E9FEAC-61FA-4A65-88A4-16A49F6C8DB5}" type="pres">
      <dgm:prSet presAssocID="{0CA7586C-6781-43D0-82AB-C6CED038CCF2}" presName="compNode" presStyleCnt="0"/>
      <dgm:spPr/>
    </dgm:pt>
    <dgm:pt modelId="{26F455A6-CFCB-4100-A717-7B5B1E3F46E9}" type="pres">
      <dgm:prSet presAssocID="{0CA7586C-6781-43D0-82AB-C6CED038CCF2}" presName="bgRect" presStyleLbl="bgShp" presStyleIdx="0" presStyleCnt="5"/>
      <dgm:spPr/>
    </dgm:pt>
    <dgm:pt modelId="{994F0D9E-6A73-4999-BC63-C8B8D98349F2}" type="pres">
      <dgm:prSet presAssocID="{0CA7586C-6781-43D0-82AB-C6CED038CCF2}"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cessor"/>
        </a:ext>
      </dgm:extLst>
    </dgm:pt>
    <dgm:pt modelId="{2877872F-558D-47CC-A903-2C5D148E4CFA}" type="pres">
      <dgm:prSet presAssocID="{0CA7586C-6781-43D0-82AB-C6CED038CCF2}" presName="spaceRect" presStyleCnt="0"/>
      <dgm:spPr/>
    </dgm:pt>
    <dgm:pt modelId="{2C93392C-92C2-4771-995B-0309F543226E}" type="pres">
      <dgm:prSet presAssocID="{0CA7586C-6781-43D0-82AB-C6CED038CCF2}" presName="parTx" presStyleLbl="revTx" presStyleIdx="0" presStyleCnt="5">
        <dgm:presLayoutVars>
          <dgm:chMax val="0"/>
          <dgm:chPref val="0"/>
        </dgm:presLayoutVars>
      </dgm:prSet>
      <dgm:spPr/>
    </dgm:pt>
    <dgm:pt modelId="{EE903EFA-5EE5-4059-AA65-D300248C285D}" type="pres">
      <dgm:prSet presAssocID="{082299CB-EC9A-4CBA-8376-2B57C488488B}" presName="sibTrans" presStyleCnt="0"/>
      <dgm:spPr/>
    </dgm:pt>
    <dgm:pt modelId="{0135DBB6-F695-443C-97BD-304DD7106805}" type="pres">
      <dgm:prSet presAssocID="{ED4D348F-F11E-47BB-B68A-0888D0ED8A42}" presName="compNode" presStyleCnt="0"/>
      <dgm:spPr/>
    </dgm:pt>
    <dgm:pt modelId="{EB5E0B18-87BF-4D7F-B512-D82D21B4D86B}" type="pres">
      <dgm:prSet presAssocID="{ED4D348F-F11E-47BB-B68A-0888D0ED8A42}" presName="bgRect" presStyleLbl="bgShp" presStyleIdx="1" presStyleCnt="5"/>
      <dgm:spPr/>
    </dgm:pt>
    <dgm:pt modelId="{9045806C-2621-43FB-B5CE-FA04F4E39774}" type="pres">
      <dgm:prSet presAssocID="{ED4D348F-F11E-47BB-B68A-0888D0ED8A42}"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Kiosk"/>
        </a:ext>
      </dgm:extLst>
    </dgm:pt>
    <dgm:pt modelId="{23668D70-B1C8-49C1-ABD5-6D4E2837563C}" type="pres">
      <dgm:prSet presAssocID="{ED4D348F-F11E-47BB-B68A-0888D0ED8A42}" presName="spaceRect" presStyleCnt="0"/>
      <dgm:spPr/>
    </dgm:pt>
    <dgm:pt modelId="{DBD27D68-5981-483B-B417-95D2187F9ABF}" type="pres">
      <dgm:prSet presAssocID="{ED4D348F-F11E-47BB-B68A-0888D0ED8A42}" presName="parTx" presStyleLbl="revTx" presStyleIdx="1" presStyleCnt="5">
        <dgm:presLayoutVars>
          <dgm:chMax val="0"/>
          <dgm:chPref val="0"/>
        </dgm:presLayoutVars>
      </dgm:prSet>
      <dgm:spPr/>
    </dgm:pt>
    <dgm:pt modelId="{1C762417-6441-4974-BE99-1079506BADEF}" type="pres">
      <dgm:prSet presAssocID="{06C58B2F-D003-4846-AF08-65B64877C78B}" presName="sibTrans" presStyleCnt="0"/>
      <dgm:spPr/>
    </dgm:pt>
    <dgm:pt modelId="{45E19F90-1FAC-4386-837E-BBE0DEA52D63}" type="pres">
      <dgm:prSet presAssocID="{A8F51C58-5D1F-4594-B40F-6002631ABFA8}" presName="compNode" presStyleCnt="0"/>
      <dgm:spPr/>
    </dgm:pt>
    <dgm:pt modelId="{3CF4B4A6-0FD6-4288-8F7B-71897CA60BFA}" type="pres">
      <dgm:prSet presAssocID="{A8F51C58-5D1F-4594-B40F-6002631ABFA8}" presName="bgRect" presStyleLbl="bgShp" presStyleIdx="2" presStyleCnt="5"/>
      <dgm:spPr/>
    </dgm:pt>
    <dgm:pt modelId="{95636967-6D1E-47E1-B94B-39A80510109B}" type="pres">
      <dgm:prSet presAssocID="{A8F51C58-5D1F-4594-B40F-6002631ABFA8}"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ximise"/>
        </a:ext>
      </dgm:extLst>
    </dgm:pt>
    <dgm:pt modelId="{C0F9CC94-BA9E-4523-B358-25E7E73E02F4}" type="pres">
      <dgm:prSet presAssocID="{A8F51C58-5D1F-4594-B40F-6002631ABFA8}" presName="spaceRect" presStyleCnt="0"/>
      <dgm:spPr/>
    </dgm:pt>
    <dgm:pt modelId="{DF412AB8-4AB7-4878-A844-9F2E3774DFEA}" type="pres">
      <dgm:prSet presAssocID="{A8F51C58-5D1F-4594-B40F-6002631ABFA8}" presName="parTx" presStyleLbl="revTx" presStyleIdx="2" presStyleCnt="5">
        <dgm:presLayoutVars>
          <dgm:chMax val="0"/>
          <dgm:chPref val="0"/>
        </dgm:presLayoutVars>
      </dgm:prSet>
      <dgm:spPr/>
    </dgm:pt>
    <dgm:pt modelId="{FEB48F62-28C6-467C-A75D-97CB81968B0E}" type="pres">
      <dgm:prSet presAssocID="{BB09A18E-E1E9-4DCC-8D2E-AE6B8E281123}" presName="sibTrans" presStyleCnt="0"/>
      <dgm:spPr/>
    </dgm:pt>
    <dgm:pt modelId="{4ABD4D34-9D84-4F71-8DDA-57E0B6A5839C}" type="pres">
      <dgm:prSet presAssocID="{8EC8F228-8E72-4AE5-9A0A-08A237A06000}" presName="compNode" presStyleCnt="0"/>
      <dgm:spPr/>
    </dgm:pt>
    <dgm:pt modelId="{0EFAB4CA-DD77-4629-83E8-CDA710CA5FF4}" type="pres">
      <dgm:prSet presAssocID="{8EC8F228-8E72-4AE5-9A0A-08A237A06000}" presName="bgRect" presStyleLbl="bgShp" presStyleIdx="3" presStyleCnt="5"/>
      <dgm:spPr/>
    </dgm:pt>
    <dgm:pt modelId="{243A0993-A4AE-4D6A-AD7B-2E3F6BEF44CE}" type="pres">
      <dgm:prSet presAssocID="{8EC8F228-8E72-4AE5-9A0A-08A237A06000}"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tatistics"/>
        </a:ext>
      </dgm:extLst>
    </dgm:pt>
    <dgm:pt modelId="{02423D71-5BDD-4F5D-A734-1750D206DE31}" type="pres">
      <dgm:prSet presAssocID="{8EC8F228-8E72-4AE5-9A0A-08A237A06000}" presName="spaceRect" presStyleCnt="0"/>
      <dgm:spPr/>
    </dgm:pt>
    <dgm:pt modelId="{54380266-A0CC-4887-AD44-E6BCF9361F74}" type="pres">
      <dgm:prSet presAssocID="{8EC8F228-8E72-4AE5-9A0A-08A237A06000}" presName="parTx" presStyleLbl="revTx" presStyleIdx="3" presStyleCnt="5">
        <dgm:presLayoutVars>
          <dgm:chMax val="0"/>
          <dgm:chPref val="0"/>
        </dgm:presLayoutVars>
      </dgm:prSet>
      <dgm:spPr/>
    </dgm:pt>
    <dgm:pt modelId="{E8E95338-0AEA-46DA-8A3E-0B79983E64CD}" type="pres">
      <dgm:prSet presAssocID="{158D1E6D-E135-4CBD-B42F-9CD134A9171C}" presName="sibTrans" presStyleCnt="0"/>
      <dgm:spPr/>
    </dgm:pt>
    <dgm:pt modelId="{813C4AA3-4F6E-4959-B580-6D34199EB744}" type="pres">
      <dgm:prSet presAssocID="{2603A601-D75D-4AF1-AAA9-B393909D74D8}" presName="compNode" presStyleCnt="0"/>
      <dgm:spPr/>
    </dgm:pt>
    <dgm:pt modelId="{93B749F8-FF8E-4CCE-92D0-2308DED26AA6}" type="pres">
      <dgm:prSet presAssocID="{2603A601-D75D-4AF1-AAA9-B393909D74D8}" presName="bgRect" presStyleLbl="bgShp" presStyleIdx="4" presStyleCnt="5"/>
      <dgm:spPr/>
    </dgm:pt>
    <dgm:pt modelId="{E418F844-DCA8-42CE-96B4-82463D658151}" type="pres">
      <dgm:prSet presAssocID="{2603A601-D75D-4AF1-AAA9-B393909D74D8}"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Upward trend"/>
        </a:ext>
      </dgm:extLst>
    </dgm:pt>
    <dgm:pt modelId="{BCF0C58C-E485-4D23-B80B-27825313B144}" type="pres">
      <dgm:prSet presAssocID="{2603A601-D75D-4AF1-AAA9-B393909D74D8}" presName="spaceRect" presStyleCnt="0"/>
      <dgm:spPr/>
    </dgm:pt>
    <dgm:pt modelId="{65BEDFF4-E6D0-40E7-910D-06318ED638A1}" type="pres">
      <dgm:prSet presAssocID="{2603A601-D75D-4AF1-AAA9-B393909D74D8}" presName="parTx" presStyleLbl="revTx" presStyleIdx="4" presStyleCnt="5">
        <dgm:presLayoutVars>
          <dgm:chMax val="0"/>
          <dgm:chPref val="0"/>
        </dgm:presLayoutVars>
      </dgm:prSet>
      <dgm:spPr/>
    </dgm:pt>
  </dgm:ptLst>
  <dgm:cxnLst>
    <dgm:cxn modelId="{A0A8CA0F-79CB-4D67-A8BC-18FD7D4C57E5}" type="presOf" srcId="{0CA7586C-6781-43D0-82AB-C6CED038CCF2}" destId="{2C93392C-92C2-4771-995B-0309F543226E}" srcOrd="0" destOrd="0" presId="urn:microsoft.com/office/officeart/2018/2/layout/IconVerticalSolidList"/>
    <dgm:cxn modelId="{43A8531F-77E5-4751-9F35-864B29691BE7}" srcId="{D30A9071-8A49-4EB1-AD77-D261964E172B}" destId="{0CA7586C-6781-43D0-82AB-C6CED038CCF2}" srcOrd="0" destOrd="0" parTransId="{EBA041F2-0120-410E-82A7-14A71B834904}" sibTransId="{082299CB-EC9A-4CBA-8376-2B57C488488B}"/>
    <dgm:cxn modelId="{066F6971-2A7E-4079-A97C-258E10C1DD4A}" srcId="{D30A9071-8A49-4EB1-AD77-D261964E172B}" destId="{2603A601-D75D-4AF1-AAA9-B393909D74D8}" srcOrd="4" destOrd="0" parTransId="{B7E44E2B-DC0B-440E-AC31-5AC28EBCA166}" sibTransId="{1FBB665D-2567-4A5A-A1A1-A765EEFF7AEE}"/>
    <dgm:cxn modelId="{3364F475-9BD4-4254-A94A-7181669D90D0}" type="presOf" srcId="{2603A601-D75D-4AF1-AAA9-B393909D74D8}" destId="{65BEDFF4-E6D0-40E7-910D-06318ED638A1}" srcOrd="0" destOrd="0" presId="urn:microsoft.com/office/officeart/2018/2/layout/IconVerticalSolidList"/>
    <dgm:cxn modelId="{320FAB7D-5100-4B79-9841-4BA2E9A4A4AD}" srcId="{D30A9071-8A49-4EB1-AD77-D261964E172B}" destId="{8EC8F228-8E72-4AE5-9A0A-08A237A06000}" srcOrd="3" destOrd="0" parTransId="{917185C8-57EA-4CC3-9B2D-32A5E3A6D8AC}" sibTransId="{158D1E6D-E135-4CBD-B42F-9CD134A9171C}"/>
    <dgm:cxn modelId="{09B02189-7FD1-4B6F-B12A-2686702DD453}" type="presOf" srcId="{8EC8F228-8E72-4AE5-9A0A-08A237A06000}" destId="{54380266-A0CC-4887-AD44-E6BCF9361F74}" srcOrd="0" destOrd="0" presId="urn:microsoft.com/office/officeart/2018/2/layout/IconVerticalSolidList"/>
    <dgm:cxn modelId="{E644328B-1749-48D8-A184-DBCB8AA07F51}" type="presOf" srcId="{ED4D348F-F11E-47BB-B68A-0888D0ED8A42}" destId="{DBD27D68-5981-483B-B417-95D2187F9ABF}" srcOrd="0" destOrd="0" presId="urn:microsoft.com/office/officeart/2018/2/layout/IconVerticalSolidList"/>
    <dgm:cxn modelId="{6D2F1D8F-16C8-4931-97ED-47431F819178}" srcId="{D30A9071-8A49-4EB1-AD77-D261964E172B}" destId="{ED4D348F-F11E-47BB-B68A-0888D0ED8A42}" srcOrd="1" destOrd="0" parTransId="{867D5D7F-9385-4F32-85CE-B71653CE332C}" sibTransId="{06C58B2F-D003-4846-AF08-65B64877C78B}"/>
    <dgm:cxn modelId="{129D1DA8-EA81-4943-92A6-DFB20367F674}" srcId="{D30A9071-8A49-4EB1-AD77-D261964E172B}" destId="{A8F51C58-5D1F-4594-B40F-6002631ABFA8}" srcOrd="2" destOrd="0" parTransId="{BA4D8798-1FB3-4AC2-8A60-CA1F0E0154CE}" sibTransId="{BB09A18E-E1E9-4DCC-8D2E-AE6B8E281123}"/>
    <dgm:cxn modelId="{75070FAA-2CA8-4FC3-B4BF-D4703842004C}" type="presOf" srcId="{D30A9071-8A49-4EB1-AD77-D261964E172B}" destId="{16819B02-B589-4E66-8EDE-CE4EAB9A8AD3}" srcOrd="0" destOrd="0" presId="urn:microsoft.com/office/officeart/2018/2/layout/IconVerticalSolidList"/>
    <dgm:cxn modelId="{253D9CCC-5069-4EC8-84C5-6CFC5CD4E36A}" type="presOf" srcId="{A8F51C58-5D1F-4594-B40F-6002631ABFA8}" destId="{DF412AB8-4AB7-4878-A844-9F2E3774DFEA}" srcOrd="0" destOrd="0" presId="urn:microsoft.com/office/officeart/2018/2/layout/IconVerticalSolidList"/>
    <dgm:cxn modelId="{AC806767-2485-4117-AA63-FABD0C52E1B2}" type="presParOf" srcId="{16819B02-B589-4E66-8EDE-CE4EAB9A8AD3}" destId="{98E9FEAC-61FA-4A65-88A4-16A49F6C8DB5}" srcOrd="0" destOrd="0" presId="urn:microsoft.com/office/officeart/2018/2/layout/IconVerticalSolidList"/>
    <dgm:cxn modelId="{FC521C29-149F-4151-BD4A-E86325446481}" type="presParOf" srcId="{98E9FEAC-61FA-4A65-88A4-16A49F6C8DB5}" destId="{26F455A6-CFCB-4100-A717-7B5B1E3F46E9}" srcOrd="0" destOrd="0" presId="urn:microsoft.com/office/officeart/2018/2/layout/IconVerticalSolidList"/>
    <dgm:cxn modelId="{04AD447A-411F-40A6-9CAC-65E043C8E666}" type="presParOf" srcId="{98E9FEAC-61FA-4A65-88A4-16A49F6C8DB5}" destId="{994F0D9E-6A73-4999-BC63-C8B8D98349F2}" srcOrd="1" destOrd="0" presId="urn:microsoft.com/office/officeart/2018/2/layout/IconVerticalSolidList"/>
    <dgm:cxn modelId="{3AFCF442-62E4-4479-B7CE-3195F28D21E9}" type="presParOf" srcId="{98E9FEAC-61FA-4A65-88A4-16A49F6C8DB5}" destId="{2877872F-558D-47CC-A903-2C5D148E4CFA}" srcOrd="2" destOrd="0" presId="urn:microsoft.com/office/officeart/2018/2/layout/IconVerticalSolidList"/>
    <dgm:cxn modelId="{40D7F860-603F-40BF-A78D-35BD3EDA3008}" type="presParOf" srcId="{98E9FEAC-61FA-4A65-88A4-16A49F6C8DB5}" destId="{2C93392C-92C2-4771-995B-0309F543226E}" srcOrd="3" destOrd="0" presId="urn:microsoft.com/office/officeart/2018/2/layout/IconVerticalSolidList"/>
    <dgm:cxn modelId="{C6C8DFEF-2372-4BC8-930B-95BBC7B650F7}" type="presParOf" srcId="{16819B02-B589-4E66-8EDE-CE4EAB9A8AD3}" destId="{EE903EFA-5EE5-4059-AA65-D300248C285D}" srcOrd="1" destOrd="0" presId="urn:microsoft.com/office/officeart/2018/2/layout/IconVerticalSolidList"/>
    <dgm:cxn modelId="{9D1F8D6C-38CA-4A76-93FD-822C07F7C827}" type="presParOf" srcId="{16819B02-B589-4E66-8EDE-CE4EAB9A8AD3}" destId="{0135DBB6-F695-443C-97BD-304DD7106805}" srcOrd="2" destOrd="0" presId="urn:microsoft.com/office/officeart/2018/2/layout/IconVerticalSolidList"/>
    <dgm:cxn modelId="{3619BAB5-2CAF-4F0A-9D94-C1513468729C}" type="presParOf" srcId="{0135DBB6-F695-443C-97BD-304DD7106805}" destId="{EB5E0B18-87BF-4D7F-B512-D82D21B4D86B}" srcOrd="0" destOrd="0" presId="urn:microsoft.com/office/officeart/2018/2/layout/IconVerticalSolidList"/>
    <dgm:cxn modelId="{4DA05B1D-053E-4734-8CF7-14212FA96EE2}" type="presParOf" srcId="{0135DBB6-F695-443C-97BD-304DD7106805}" destId="{9045806C-2621-43FB-B5CE-FA04F4E39774}" srcOrd="1" destOrd="0" presId="urn:microsoft.com/office/officeart/2018/2/layout/IconVerticalSolidList"/>
    <dgm:cxn modelId="{BC3E0B6C-063E-4B5C-B9DA-3B0212A28A76}" type="presParOf" srcId="{0135DBB6-F695-443C-97BD-304DD7106805}" destId="{23668D70-B1C8-49C1-ABD5-6D4E2837563C}" srcOrd="2" destOrd="0" presId="urn:microsoft.com/office/officeart/2018/2/layout/IconVerticalSolidList"/>
    <dgm:cxn modelId="{FE9384C6-831A-4AAC-B7C3-C4C015F9377B}" type="presParOf" srcId="{0135DBB6-F695-443C-97BD-304DD7106805}" destId="{DBD27D68-5981-483B-B417-95D2187F9ABF}" srcOrd="3" destOrd="0" presId="urn:microsoft.com/office/officeart/2018/2/layout/IconVerticalSolidList"/>
    <dgm:cxn modelId="{02F71199-1594-44D8-A202-BBA79A567CA6}" type="presParOf" srcId="{16819B02-B589-4E66-8EDE-CE4EAB9A8AD3}" destId="{1C762417-6441-4974-BE99-1079506BADEF}" srcOrd="3" destOrd="0" presId="urn:microsoft.com/office/officeart/2018/2/layout/IconVerticalSolidList"/>
    <dgm:cxn modelId="{5AF4B996-9E7F-43BC-A02D-F40E4D74EAEA}" type="presParOf" srcId="{16819B02-B589-4E66-8EDE-CE4EAB9A8AD3}" destId="{45E19F90-1FAC-4386-837E-BBE0DEA52D63}" srcOrd="4" destOrd="0" presId="urn:microsoft.com/office/officeart/2018/2/layout/IconVerticalSolidList"/>
    <dgm:cxn modelId="{464F6A7C-91FA-4307-84A3-71356C7CA8F1}" type="presParOf" srcId="{45E19F90-1FAC-4386-837E-BBE0DEA52D63}" destId="{3CF4B4A6-0FD6-4288-8F7B-71897CA60BFA}" srcOrd="0" destOrd="0" presId="urn:microsoft.com/office/officeart/2018/2/layout/IconVerticalSolidList"/>
    <dgm:cxn modelId="{C7CCA553-580A-44BF-A1FE-4A2970DFB39D}" type="presParOf" srcId="{45E19F90-1FAC-4386-837E-BBE0DEA52D63}" destId="{95636967-6D1E-47E1-B94B-39A80510109B}" srcOrd="1" destOrd="0" presId="urn:microsoft.com/office/officeart/2018/2/layout/IconVerticalSolidList"/>
    <dgm:cxn modelId="{B9F274EF-3259-4A24-AC66-E2F48878A3C7}" type="presParOf" srcId="{45E19F90-1FAC-4386-837E-BBE0DEA52D63}" destId="{C0F9CC94-BA9E-4523-B358-25E7E73E02F4}" srcOrd="2" destOrd="0" presId="urn:microsoft.com/office/officeart/2018/2/layout/IconVerticalSolidList"/>
    <dgm:cxn modelId="{26A03FE7-C846-4A03-8A59-FBDD8821C7E7}" type="presParOf" srcId="{45E19F90-1FAC-4386-837E-BBE0DEA52D63}" destId="{DF412AB8-4AB7-4878-A844-9F2E3774DFEA}" srcOrd="3" destOrd="0" presId="urn:microsoft.com/office/officeart/2018/2/layout/IconVerticalSolidList"/>
    <dgm:cxn modelId="{FF9BC58E-10C1-4FBC-9A6F-B5C498719B30}" type="presParOf" srcId="{16819B02-B589-4E66-8EDE-CE4EAB9A8AD3}" destId="{FEB48F62-28C6-467C-A75D-97CB81968B0E}" srcOrd="5" destOrd="0" presId="urn:microsoft.com/office/officeart/2018/2/layout/IconVerticalSolidList"/>
    <dgm:cxn modelId="{72B109A5-43CD-487A-934A-4DC98E97E112}" type="presParOf" srcId="{16819B02-B589-4E66-8EDE-CE4EAB9A8AD3}" destId="{4ABD4D34-9D84-4F71-8DDA-57E0B6A5839C}" srcOrd="6" destOrd="0" presId="urn:microsoft.com/office/officeart/2018/2/layout/IconVerticalSolidList"/>
    <dgm:cxn modelId="{8B785284-21AC-45D1-9D6A-CFB3874AB8A9}" type="presParOf" srcId="{4ABD4D34-9D84-4F71-8DDA-57E0B6A5839C}" destId="{0EFAB4CA-DD77-4629-83E8-CDA710CA5FF4}" srcOrd="0" destOrd="0" presId="urn:microsoft.com/office/officeart/2018/2/layout/IconVerticalSolidList"/>
    <dgm:cxn modelId="{930DE284-1D8A-456A-9495-FC7EA89D0343}" type="presParOf" srcId="{4ABD4D34-9D84-4F71-8DDA-57E0B6A5839C}" destId="{243A0993-A4AE-4D6A-AD7B-2E3F6BEF44CE}" srcOrd="1" destOrd="0" presId="urn:microsoft.com/office/officeart/2018/2/layout/IconVerticalSolidList"/>
    <dgm:cxn modelId="{7657218D-9BDE-4CFB-866C-9873A9A08214}" type="presParOf" srcId="{4ABD4D34-9D84-4F71-8DDA-57E0B6A5839C}" destId="{02423D71-5BDD-4F5D-A734-1750D206DE31}" srcOrd="2" destOrd="0" presId="urn:microsoft.com/office/officeart/2018/2/layout/IconVerticalSolidList"/>
    <dgm:cxn modelId="{E6121119-1E3B-4202-808D-503D42352A40}" type="presParOf" srcId="{4ABD4D34-9D84-4F71-8DDA-57E0B6A5839C}" destId="{54380266-A0CC-4887-AD44-E6BCF9361F74}" srcOrd="3" destOrd="0" presId="urn:microsoft.com/office/officeart/2018/2/layout/IconVerticalSolidList"/>
    <dgm:cxn modelId="{CA4E27B7-7212-4F3C-ABD6-6CDE54BD9F42}" type="presParOf" srcId="{16819B02-B589-4E66-8EDE-CE4EAB9A8AD3}" destId="{E8E95338-0AEA-46DA-8A3E-0B79983E64CD}" srcOrd="7" destOrd="0" presId="urn:microsoft.com/office/officeart/2018/2/layout/IconVerticalSolidList"/>
    <dgm:cxn modelId="{A398AA6D-B7DA-48FC-AFAE-86795982B6C3}" type="presParOf" srcId="{16819B02-B589-4E66-8EDE-CE4EAB9A8AD3}" destId="{813C4AA3-4F6E-4959-B580-6D34199EB744}" srcOrd="8" destOrd="0" presId="urn:microsoft.com/office/officeart/2018/2/layout/IconVerticalSolidList"/>
    <dgm:cxn modelId="{6C20EA1F-53BC-430F-9D7F-844A8D5C13DA}" type="presParOf" srcId="{813C4AA3-4F6E-4959-B580-6D34199EB744}" destId="{93B749F8-FF8E-4CCE-92D0-2308DED26AA6}" srcOrd="0" destOrd="0" presId="urn:microsoft.com/office/officeart/2018/2/layout/IconVerticalSolidList"/>
    <dgm:cxn modelId="{C86F7416-E3B3-4A3C-879B-0C4276E91C6D}" type="presParOf" srcId="{813C4AA3-4F6E-4959-B580-6D34199EB744}" destId="{E418F844-DCA8-42CE-96B4-82463D658151}" srcOrd="1" destOrd="0" presId="urn:microsoft.com/office/officeart/2018/2/layout/IconVerticalSolidList"/>
    <dgm:cxn modelId="{A6BDD796-C105-49A8-ABBB-D91E273F802C}" type="presParOf" srcId="{813C4AA3-4F6E-4959-B580-6D34199EB744}" destId="{BCF0C58C-E485-4D23-B80B-27825313B144}" srcOrd="2" destOrd="0" presId="urn:microsoft.com/office/officeart/2018/2/layout/IconVerticalSolidList"/>
    <dgm:cxn modelId="{416B4F64-1F66-4AAC-A03C-097374AABA92}" type="presParOf" srcId="{813C4AA3-4F6E-4959-B580-6D34199EB744}" destId="{65BEDFF4-E6D0-40E7-910D-06318ED638A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90E8492-9145-42E8-817D-73EE2CEEF97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96D04DE-ADF4-4867-B399-FAE7ED3F8B94}">
      <dgm:prSet custT="1"/>
      <dgm:spPr/>
      <dgm:t>
        <a:bodyPr/>
        <a:lstStyle/>
        <a:p>
          <a:pPr>
            <a:lnSpc>
              <a:spcPct val="100000"/>
            </a:lnSpc>
          </a:pPr>
          <a:r>
            <a:rPr lang="en-IN" sz="2000" dirty="0"/>
            <a:t>Recall goes up, precision goes down, and vice versa. </a:t>
          </a:r>
        </a:p>
      </dgm:t>
    </dgm:pt>
    <dgm:pt modelId="{793F79A3-000F-46ED-8AB5-F4C728426CAD}" type="parTrans" cxnId="{A33D5BA5-60C5-4C7F-BD43-93AC52594443}">
      <dgm:prSet/>
      <dgm:spPr/>
      <dgm:t>
        <a:bodyPr/>
        <a:lstStyle/>
        <a:p>
          <a:endParaRPr lang="en-US" sz="2000"/>
        </a:p>
      </dgm:t>
    </dgm:pt>
    <dgm:pt modelId="{D36D90C4-D2DD-405A-8BD8-707AD8201A16}" type="sibTrans" cxnId="{A33D5BA5-60C5-4C7F-BD43-93AC52594443}">
      <dgm:prSet/>
      <dgm:spPr/>
      <dgm:t>
        <a:bodyPr/>
        <a:lstStyle/>
        <a:p>
          <a:endParaRPr lang="en-US" sz="2000"/>
        </a:p>
      </dgm:t>
    </dgm:pt>
    <dgm:pt modelId="{64B1C4AB-7292-4818-976E-65BB49A40D7D}">
      <dgm:prSet custT="1"/>
      <dgm:spPr/>
      <dgm:t>
        <a:bodyPr/>
        <a:lstStyle/>
        <a:p>
          <a:pPr>
            <a:lnSpc>
              <a:spcPct val="100000"/>
            </a:lnSpc>
          </a:pPr>
          <a:r>
            <a:rPr lang="en-IN" sz="2000" dirty="0"/>
            <a:t>The ideal system would have both high precision and high recall. </a:t>
          </a:r>
        </a:p>
        <a:p>
          <a:pPr>
            <a:lnSpc>
              <a:spcPct val="100000"/>
            </a:lnSpc>
          </a:pPr>
          <a:r>
            <a:rPr lang="en-IN" sz="2000" dirty="0"/>
            <a:t>the best outcome is to strike a delicate balance between the two. </a:t>
          </a:r>
        </a:p>
      </dgm:t>
    </dgm:pt>
    <dgm:pt modelId="{9762818E-E2B9-4F66-A997-0468979DC7DB}" type="parTrans" cxnId="{32D8FF46-7928-4C04-85FE-6CB215E21E58}">
      <dgm:prSet/>
      <dgm:spPr/>
      <dgm:t>
        <a:bodyPr/>
        <a:lstStyle/>
        <a:p>
          <a:endParaRPr lang="en-US" sz="2000"/>
        </a:p>
      </dgm:t>
    </dgm:pt>
    <dgm:pt modelId="{EB198255-2B38-4D60-B542-D4E04E0CED07}" type="sibTrans" cxnId="{32D8FF46-7928-4C04-85FE-6CB215E21E58}">
      <dgm:prSet/>
      <dgm:spPr/>
      <dgm:t>
        <a:bodyPr/>
        <a:lstStyle/>
        <a:p>
          <a:endParaRPr lang="en-US" sz="2000"/>
        </a:p>
      </dgm:t>
    </dgm:pt>
    <dgm:pt modelId="{1A7FD632-98C5-9846-A897-D95984A0614B}">
      <dgm:prSet custT="1"/>
      <dgm:spPr/>
      <dgm:t>
        <a:bodyPr/>
        <a:lstStyle/>
        <a:p>
          <a:pPr>
            <a:lnSpc>
              <a:spcPct val="100000"/>
            </a:lnSpc>
          </a:pPr>
          <a:r>
            <a:rPr lang="en-IN" sz="2000" dirty="0"/>
            <a:t>You can’t expect to have a large inventory of items that a customer will buy. </a:t>
          </a:r>
        </a:p>
        <a:p>
          <a:pPr>
            <a:lnSpc>
              <a:spcPct val="100000"/>
            </a:lnSpc>
          </a:pPr>
          <a:r>
            <a:rPr lang="en-IN" sz="2000" dirty="0"/>
            <a:t>You may expect to have a large inventory of items that a customer might consider buying. </a:t>
          </a:r>
        </a:p>
      </dgm:t>
    </dgm:pt>
    <dgm:pt modelId="{2C29C721-3424-7844-A801-C4B7B1163185}" type="parTrans" cxnId="{C7C056AF-DE2A-E549-8352-117128DD7AFD}">
      <dgm:prSet/>
      <dgm:spPr/>
      <dgm:t>
        <a:bodyPr/>
        <a:lstStyle/>
        <a:p>
          <a:endParaRPr lang="en-GB" sz="2000"/>
        </a:p>
      </dgm:t>
    </dgm:pt>
    <dgm:pt modelId="{C661DF24-6EDC-B44F-B997-922DD3D9EB8A}" type="sibTrans" cxnId="{C7C056AF-DE2A-E549-8352-117128DD7AFD}">
      <dgm:prSet/>
      <dgm:spPr/>
      <dgm:t>
        <a:bodyPr/>
        <a:lstStyle/>
        <a:p>
          <a:endParaRPr lang="en-GB" sz="2000"/>
        </a:p>
      </dgm:t>
    </dgm:pt>
    <dgm:pt modelId="{36DDE1A2-079C-4B88-BBD9-297C15515318}" type="pres">
      <dgm:prSet presAssocID="{290E8492-9145-42E8-817D-73EE2CEEF978}" presName="root" presStyleCnt="0">
        <dgm:presLayoutVars>
          <dgm:dir/>
          <dgm:resizeHandles val="exact"/>
        </dgm:presLayoutVars>
      </dgm:prSet>
      <dgm:spPr/>
    </dgm:pt>
    <dgm:pt modelId="{2FE2D7D8-8615-4DE9-B0ED-1B3B7B43C7BD}" type="pres">
      <dgm:prSet presAssocID="{D96D04DE-ADF4-4867-B399-FAE7ED3F8B94}" presName="compNode" presStyleCnt="0"/>
      <dgm:spPr/>
    </dgm:pt>
    <dgm:pt modelId="{ADC8E16F-BF4B-48B4-80B6-AFA7519858C9}" type="pres">
      <dgm:prSet presAssocID="{D96D04DE-ADF4-4867-B399-FAE7ED3F8B94}" presName="bgRect" presStyleLbl="bgShp" presStyleIdx="0" presStyleCnt="3"/>
      <dgm:spPr/>
    </dgm:pt>
    <dgm:pt modelId="{2AC13643-3627-47EB-B3A9-0536DE27E4AE}" type="pres">
      <dgm:prSet presAssocID="{D96D04DE-ADF4-4867-B399-FAE7ED3F8B9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arget"/>
        </a:ext>
      </dgm:extLst>
    </dgm:pt>
    <dgm:pt modelId="{0B84C921-8939-4E8D-858F-95A797BBADFB}" type="pres">
      <dgm:prSet presAssocID="{D96D04DE-ADF4-4867-B399-FAE7ED3F8B94}" presName="spaceRect" presStyleCnt="0"/>
      <dgm:spPr/>
    </dgm:pt>
    <dgm:pt modelId="{759EA8DF-5B8F-45B6-BAE9-AC8C9A8F7449}" type="pres">
      <dgm:prSet presAssocID="{D96D04DE-ADF4-4867-B399-FAE7ED3F8B94}" presName="parTx" presStyleLbl="revTx" presStyleIdx="0" presStyleCnt="3">
        <dgm:presLayoutVars>
          <dgm:chMax val="0"/>
          <dgm:chPref val="0"/>
        </dgm:presLayoutVars>
      </dgm:prSet>
      <dgm:spPr/>
    </dgm:pt>
    <dgm:pt modelId="{02C87B21-1F2A-4C41-BE57-4A73A618E374}" type="pres">
      <dgm:prSet presAssocID="{D36D90C4-D2DD-405A-8BD8-707AD8201A16}" presName="sibTrans" presStyleCnt="0"/>
      <dgm:spPr/>
    </dgm:pt>
    <dgm:pt modelId="{7D6DCFDC-6482-8A42-BBD4-C5D854AC8E42}" type="pres">
      <dgm:prSet presAssocID="{1A7FD632-98C5-9846-A897-D95984A0614B}" presName="compNode" presStyleCnt="0"/>
      <dgm:spPr/>
    </dgm:pt>
    <dgm:pt modelId="{E1A47299-701F-D142-95C0-798F93B78E39}" type="pres">
      <dgm:prSet presAssocID="{1A7FD632-98C5-9846-A897-D95984A0614B}" presName="bgRect" presStyleLbl="bgShp" presStyleIdx="1" presStyleCnt="3"/>
      <dgm:spPr/>
    </dgm:pt>
    <dgm:pt modelId="{7625802E-C069-1743-9D7B-0B39C0EDFB68}" type="pres">
      <dgm:prSet presAssocID="{1A7FD632-98C5-9846-A897-D95984A0614B}" presName="iconRect" presStyleLbl="node1" presStyleIdx="1" presStyleCnt="3"/>
      <dgm:spPr/>
    </dgm:pt>
    <dgm:pt modelId="{B1F9FA65-3E22-EE47-8395-22B859F292A2}" type="pres">
      <dgm:prSet presAssocID="{1A7FD632-98C5-9846-A897-D95984A0614B}" presName="spaceRect" presStyleCnt="0"/>
      <dgm:spPr/>
    </dgm:pt>
    <dgm:pt modelId="{627339EB-0D03-6146-A4CE-13C249E5A1C4}" type="pres">
      <dgm:prSet presAssocID="{1A7FD632-98C5-9846-A897-D95984A0614B}" presName="parTx" presStyleLbl="revTx" presStyleIdx="1" presStyleCnt="3">
        <dgm:presLayoutVars>
          <dgm:chMax val="0"/>
          <dgm:chPref val="0"/>
        </dgm:presLayoutVars>
      </dgm:prSet>
      <dgm:spPr/>
    </dgm:pt>
    <dgm:pt modelId="{8E230C97-C2C8-FF4F-A2DE-893A13F82154}" type="pres">
      <dgm:prSet presAssocID="{C661DF24-6EDC-B44F-B997-922DD3D9EB8A}" presName="sibTrans" presStyleCnt="0"/>
      <dgm:spPr/>
    </dgm:pt>
    <dgm:pt modelId="{7C4BFE2A-4881-4F7D-9565-A2DD6E4612BF}" type="pres">
      <dgm:prSet presAssocID="{64B1C4AB-7292-4818-976E-65BB49A40D7D}" presName="compNode" presStyleCnt="0"/>
      <dgm:spPr/>
    </dgm:pt>
    <dgm:pt modelId="{E5E77F44-AB4E-40EB-AC1C-54E749B0D88B}" type="pres">
      <dgm:prSet presAssocID="{64B1C4AB-7292-4818-976E-65BB49A40D7D}" presName="bgRect" presStyleLbl="bgShp" presStyleIdx="2" presStyleCnt="3"/>
      <dgm:spPr/>
    </dgm:pt>
    <dgm:pt modelId="{C640024B-2D9A-43AC-929C-142C2661C6D5}" type="pres">
      <dgm:prSet presAssocID="{64B1C4AB-7292-4818-976E-65BB49A40D7D}" presName="iconRect" presStyleLbl="node1" presStyleIdx="2"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Irritant"/>
        </a:ext>
      </dgm:extLst>
    </dgm:pt>
    <dgm:pt modelId="{F7B637D7-9D4C-46EB-8995-8F1320856BD0}" type="pres">
      <dgm:prSet presAssocID="{64B1C4AB-7292-4818-976E-65BB49A40D7D}" presName="spaceRect" presStyleCnt="0"/>
      <dgm:spPr/>
    </dgm:pt>
    <dgm:pt modelId="{82C35A09-8BCC-4D0F-BB5A-1AFD12D233AD}" type="pres">
      <dgm:prSet presAssocID="{64B1C4AB-7292-4818-976E-65BB49A40D7D}" presName="parTx" presStyleLbl="revTx" presStyleIdx="2" presStyleCnt="3">
        <dgm:presLayoutVars>
          <dgm:chMax val="0"/>
          <dgm:chPref val="0"/>
        </dgm:presLayoutVars>
      </dgm:prSet>
      <dgm:spPr/>
    </dgm:pt>
  </dgm:ptLst>
  <dgm:cxnLst>
    <dgm:cxn modelId="{D352022F-4C64-40BE-A174-3C35C4E3ABD0}" type="presOf" srcId="{64B1C4AB-7292-4818-976E-65BB49A40D7D}" destId="{82C35A09-8BCC-4D0F-BB5A-1AFD12D233AD}" srcOrd="0" destOrd="0" presId="urn:microsoft.com/office/officeart/2018/2/layout/IconVerticalSolidList"/>
    <dgm:cxn modelId="{32D8FF46-7928-4C04-85FE-6CB215E21E58}" srcId="{290E8492-9145-42E8-817D-73EE2CEEF978}" destId="{64B1C4AB-7292-4818-976E-65BB49A40D7D}" srcOrd="2" destOrd="0" parTransId="{9762818E-E2B9-4F66-A997-0468979DC7DB}" sibTransId="{EB198255-2B38-4D60-B542-D4E04E0CED07}"/>
    <dgm:cxn modelId="{A89AF666-68A6-46C1-8AD8-2A3598938DF8}" type="presOf" srcId="{290E8492-9145-42E8-817D-73EE2CEEF978}" destId="{36DDE1A2-079C-4B88-BBD9-297C15515318}" srcOrd="0" destOrd="0" presId="urn:microsoft.com/office/officeart/2018/2/layout/IconVerticalSolidList"/>
    <dgm:cxn modelId="{A33D5BA5-60C5-4C7F-BD43-93AC52594443}" srcId="{290E8492-9145-42E8-817D-73EE2CEEF978}" destId="{D96D04DE-ADF4-4867-B399-FAE7ED3F8B94}" srcOrd="0" destOrd="0" parTransId="{793F79A3-000F-46ED-8AB5-F4C728426CAD}" sibTransId="{D36D90C4-D2DD-405A-8BD8-707AD8201A16}"/>
    <dgm:cxn modelId="{C7C056AF-DE2A-E549-8352-117128DD7AFD}" srcId="{290E8492-9145-42E8-817D-73EE2CEEF978}" destId="{1A7FD632-98C5-9846-A897-D95984A0614B}" srcOrd="1" destOrd="0" parTransId="{2C29C721-3424-7844-A801-C4B7B1163185}" sibTransId="{C661DF24-6EDC-B44F-B997-922DD3D9EB8A}"/>
    <dgm:cxn modelId="{CCA3FDAF-28DF-3F48-A391-A40B9810C850}" type="presOf" srcId="{1A7FD632-98C5-9846-A897-D95984A0614B}" destId="{627339EB-0D03-6146-A4CE-13C249E5A1C4}" srcOrd="0" destOrd="0" presId="urn:microsoft.com/office/officeart/2018/2/layout/IconVerticalSolidList"/>
    <dgm:cxn modelId="{250AACFB-0F12-4E81-91A6-1E27F38D4D92}" type="presOf" srcId="{D96D04DE-ADF4-4867-B399-FAE7ED3F8B94}" destId="{759EA8DF-5B8F-45B6-BAE9-AC8C9A8F7449}" srcOrd="0" destOrd="0" presId="urn:microsoft.com/office/officeart/2018/2/layout/IconVerticalSolidList"/>
    <dgm:cxn modelId="{F84C656A-DD49-4322-8797-6BC57CD20443}" type="presParOf" srcId="{36DDE1A2-079C-4B88-BBD9-297C15515318}" destId="{2FE2D7D8-8615-4DE9-B0ED-1B3B7B43C7BD}" srcOrd="0" destOrd="0" presId="urn:microsoft.com/office/officeart/2018/2/layout/IconVerticalSolidList"/>
    <dgm:cxn modelId="{233E0014-43BB-4290-8119-AA98441B4205}" type="presParOf" srcId="{2FE2D7D8-8615-4DE9-B0ED-1B3B7B43C7BD}" destId="{ADC8E16F-BF4B-48B4-80B6-AFA7519858C9}" srcOrd="0" destOrd="0" presId="urn:microsoft.com/office/officeart/2018/2/layout/IconVerticalSolidList"/>
    <dgm:cxn modelId="{09F1C8C2-8AE0-4DDD-8299-9C6CE73BF6FE}" type="presParOf" srcId="{2FE2D7D8-8615-4DE9-B0ED-1B3B7B43C7BD}" destId="{2AC13643-3627-47EB-B3A9-0536DE27E4AE}" srcOrd="1" destOrd="0" presId="urn:microsoft.com/office/officeart/2018/2/layout/IconVerticalSolidList"/>
    <dgm:cxn modelId="{97724D23-8589-4DAD-AD27-509BC910E731}" type="presParOf" srcId="{2FE2D7D8-8615-4DE9-B0ED-1B3B7B43C7BD}" destId="{0B84C921-8939-4E8D-858F-95A797BBADFB}" srcOrd="2" destOrd="0" presId="urn:microsoft.com/office/officeart/2018/2/layout/IconVerticalSolidList"/>
    <dgm:cxn modelId="{5731012F-2FA9-4D01-9740-D02B467E3711}" type="presParOf" srcId="{2FE2D7D8-8615-4DE9-B0ED-1B3B7B43C7BD}" destId="{759EA8DF-5B8F-45B6-BAE9-AC8C9A8F7449}" srcOrd="3" destOrd="0" presId="urn:microsoft.com/office/officeart/2018/2/layout/IconVerticalSolidList"/>
    <dgm:cxn modelId="{5BCD17A2-7D88-4112-AF59-2A84EC694742}" type="presParOf" srcId="{36DDE1A2-079C-4B88-BBD9-297C15515318}" destId="{02C87B21-1F2A-4C41-BE57-4A73A618E374}" srcOrd="1" destOrd="0" presId="urn:microsoft.com/office/officeart/2018/2/layout/IconVerticalSolidList"/>
    <dgm:cxn modelId="{AB490BCF-1C26-3C46-B555-4AE8E11DDBE2}" type="presParOf" srcId="{36DDE1A2-079C-4B88-BBD9-297C15515318}" destId="{7D6DCFDC-6482-8A42-BBD4-C5D854AC8E42}" srcOrd="2" destOrd="0" presId="urn:microsoft.com/office/officeart/2018/2/layout/IconVerticalSolidList"/>
    <dgm:cxn modelId="{E9DC4717-4CD2-FA4A-A9E2-0D83539469BA}" type="presParOf" srcId="{7D6DCFDC-6482-8A42-BBD4-C5D854AC8E42}" destId="{E1A47299-701F-D142-95C0-798F93B78E39}" srcOrd="0" destOrd="0" presId="urn:microsoft.com/office/officeart/2018/2/layout/IconVerticalSolidList"/>
    <dgm:cxn modelId="{E4BC58C4-D22E-E64D-8D75-C8A719FA68B9}" type="presParOf" srcId="{7D6DCFDC-6482-8A42-BBD4-C5D854AC8E42}" destId="{7625802E-C069-1743-9D7B-0B39C0EDFB68}" srcOrd="1" destOrd="0" presId="urn:microsoft.com/office/officeart/2018/2/layout/IconVerticalSolidList"/>
    <dgm:cxn modelId="{4E046EC3-7BFB-064F-BBB6-D686B1E55471}" type="presParOf" srcId="{7D6DCFDC-6482-8A42-BBD4-C5D854AC8E42}" destId="{B1F9FA65-3E22-EE47-8395-22B859F292A2}" srcOrd="2" destOrd="0" presId="urn:microsoft.com/office/officeart/2018/2/layout/IconVerticalSolidList"/>
    <dgm:cxn modelId="{FA1D1CF2-7DA6-F047-AF43-F894D17E188A}" type="presParOf" srcId="{7D6DCFDC-6482-8A42-BBD4-C5D854AC8E42}" destId="{627339EB-0D03-6146-A4CE-13C249E5A1C4}" srcOrd="3" destOrd="0" presId="urn:microsoft.com/office/officeart/2018/2/layout/IconVerticalSolidList"/>
    <dgm:cxn modelId="{B4B1AC0C-4BD1-D943-87E5-10A7258385F9}" type="presParOf" srcId="{36DDE1A2-079C-4B88-BBD9-297C15515318}" destId="{8E230C97-C2C8-FF4F-A2DE-893A13F82154}" srcOrd="3" destOrd="0" presId="urn:microsoft.com/office/officeart/2018/2/layout/IconVerticalSolidList"/>
    <dgm:cxn modelId="{5C10E53B-6A32-48C8-A365-ABFC13C350CC}" type="presParOf" srcId="{36DDE1A2-079C-4B88-BBD9-297C15515318}" destId="{7C4BFE2A-4881-4F7D-9565-A2DD6E4612BF}" srcOrd="4" destOrd="0" presId="urn:microsoft.com/office/officeart/2018/2/layout/IconVerticalSolidList"/>
    <dgm:cxn modelId="{279DC296-5ADA-46DD-B01C-347D6E0261EE}" type="presParOf" srcId="{7C4BFE2A-4881-4F7D-9565-A2DD6E4612BF}" destId="{E5E77F44-AB4E-40EB-AC1C-54E749B0D88B}" srcOrd="0" destOrd="0" presId="urn:microsoft.com/office/officeart/2018/2/layout/IconVerticalSolidList"/>
    <dgm:cxn modelId="{84C206FA-5FF5-4373-B2EF-8148645E544D}" type="presParOf" srcId="{7C4BFE2A-4881-4F7D-9565-A2DD6E4612BF}" destId="{C640024B-2D9A-43AC-929C-142C2661C6D5}" srcOrd="1" destOrd="0" presId="urn:microsoft.com/office/officeart/2018/2/layout/IconVerticalSolidList"/>
    <dgm:cxn modelId="{B63CCBBA-710C-4FBF-87AF-7B73EF19E02A}" type="presParOf" srcId="{7C4BFE2A-4881-4F7D-9565-A2DD6E4612BF}" destId="{F7B637D7-9D4C-46EB-8995-8F1320856BD0}" srcOrd="2" destOrd="0" presId="urn:microsoft.com/office/officeart/2018/2/layout/IconVerticalSolidList"/>
    <dgm:cxn modelId="{63441035-E9B7-4BCC-96C8-EF3F2AB79434}" type="presParOf" srcId="{7C4BFE2A-4881-4F7D-9565-A2DD6E4612BF}" destId="{82C35A09-8BCC-4D0F-BB5A-1AFD12D233A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0D7303-5C0C-410A-A3D9-DD4DF91F5871}" type="doc">
      <dgm:prSet loTypeId="urn:microsoft.com/office/officeart/2008/layout/PictureLineup" loCatId="icon" qsTypeId="urn:microsoft.com/office/officeart/2005/8/quickstyle/simple1" qsCatId="simple" csTypeId="urn:microsoft.com/office/officeart/2005/8/colors/colorful4" csCatId="colorful" phldr="1"/>
      <dgm:spPr/>
      <dgm:t>
        <a:bodyPr/>
        <a:lstStyle/>
        <a:p>
          <a:endParaRPr lang="en-US"/>
        </a:p>
      </dgm:t>
    </dgm:pt>
    <dgm:pt modelId="{42FDCDD5-BF48-4284-AF65-A10F64FAE773}">
      <dgm:prSet/>
      <dgm:spPr/>
      <dgm:t>
        <a:bodyPr/>
        <a:lstStyle/>
        <a:p>
          <a:r>
            <a:rPr lang="en-IN" b="1"/>
            <a:t>Explosive data growth</a:t>
          </a:r>
          <a:endParaRPr lang="en-US" b="1"/>
        </a:p>
      </dgm:t>
    </dgm:pt>
    <dgm:pt modelId="{56791E8F-4389-4D31-8E89-374FF3EE1212}" type="parTrans" cxnId="{C1DE78E9-484D-40FF-AD63-16C7597F3576}">
      <dgm:prSet/>
      <dgm:spPr/>
      <dgm:t>
        <a:bodyPr/>
        <a:lstStyle/>
        <a:p>
          <a:endParaRPr lang="en-US" b="1"/>
        </a:p>
      </dgm:t>
    </dgm:pt>
    <dgm:pt modelId="{2D52B33F-F1AA-4288-93A7-A1E65B4B5AD2}" type="sibTrans" cxnId="{C1DE78E9-484D-40FF-AD63-16C7597F3576}">
      <dgm:prSet/>
      <dgm:spPr/>
      <dgm:t>
        <a:bodyPr/>
        <a:lstStyle/>
        <a:p>
          <a:endParaRPr lang="en-US" b="1"/>
        </a:p>
      </dgm:t>
    </dgm:pt>
    <dgm:pt modelId="{405C42E6-A717-426F-8A6D-3AA00120D4A5}">
      <dgm:prSet/>
      <dgm:spPr/>
      <dgm:t>
        <a:bodyPr/>
        <a:lstStyle/>
        <a:p>
          <a:r>
            <a:rPr lang="en-IN" b="1"/>
            <a:t>KB, MB, GB, TB, PB, EB, ZB</a:t>
          </a:r>
          <a:endParaRPr lang="en-US" b="1"/>
        </a:p>
      </dgm:t>
    </dgm:pt>
    <dgm:pt modelId="{01021F30-3682-490E-8756-0FEBAB6F4840}" type="parTrans" cxnId="{32D18804-37BE-4C9E-B66C-8857A69E916E}">
      <dgm:prSet/>
      <dgm:spPr/>
      <dgm:t>
        <a:bodyPr/>
        <a:lstStyle/>
        <a:p>
          <a:endParaRPr lang="en-US" b="1"/>
        </a:p>
      </dgm:t>
    </dgm:pt>
    <dgm:pt modelId="{7746E12C-81E6-4211-9B83-BEEFED4E5E77}" type="sibTrans" cxnId="{32D18804-37BE-4C9E-B66C-8857A69E916E}">
      <dgm:prSet/>
      <dgm:spPr/>
      <dgm:t>
        <a:bodyPr/>
        <a:lstStyle/>
        <a:p>
          <a:endParaRPr lang="en-US" b="1"/>
        </a:p>
      </dgm:t>
    </dgm:pt>
    <dgm:pt modelId="{D322A02B-0B27-4397-BAF8-3BE341662E00}">
      <dgm:prSet/>
      <dgm:spPr/>
      <dgm:t>
        <a:bodyPr/>
        <a:lstStyle/>
        <a:p>
          <a:r>
            <a:rPr lang="en-IN" b="1"/>
            <a:t>Data creation, transmission, storage, sharing, processing</a:t>
          </a:r>
          <a:endParaRPr lang="en-US" b="1"/>
        </a:p>
      </dgm:t>
    </dgm:pt>
    <dgm:pt modelId="{0CE441C2-C362-4388-88ED-3BEA563973BF}" type="parTrans" cxnId="{25D23F66-5747-4547-B493-5DBDEA1DA747}">
      <dgm:prSet/>
      <dgm:spPr/>
      <dgm:t>
        <a:bodyPr/>
        <a:lstStyle/>
        <a:p>
          <a:endParaRPr lang="en-US" b="1"/>
        </a:p>
      </dgm:t>
    </dgm:pt>
    <dgm:pt modelId="{0AAC184F-DD13-447C-BADB-55C246BF0EC3}" type="sibTrans" cxnId="{25D23F66-5747-4547-B493-5DBDEA1DA747}">
      <dgm:prSet/>
      <dgm:spPr/>
      <dgm:t>
        <a:bodyPr/>
        <a:lstStyle/>
        <a:p>
          <a:endParaRPr lang="en-US" b="1"/>
        </a:p>
      </dgm:t>
    </dgm:pt>
    <dgm:pt modelId="{3FF4D57D-6488-4959-AF58-03C7AA31791C}">
      <dgm:prSet/>
      <dgm:spPr/>
      <dgm:t>
        <a:bodyPr/>
        <a:lstStyle/>
        <a:p>
          <a:r>
            <a:rPr lang="en-IN" b="1"/>
            <a:t>Ø Drowning in data &amp; starving for knowledge</a:t>
          </a:r>
          <a:endParaRPr lang="en-US" b="1"/>
        </a:p>
      </dgm:t>
    </dgm:pt>
    <dgm:pt modelId="{A6EED5E1-ED82-47BE-82F5-DC1EE0B47299}" type="parTrans" cxnId="{7301DFBA-C60C-4892-9BC0-896BA39EF0A1}">
      <dgm:prSet/>
      <dgm:spPr/>
      <dgm:t>
        <a:bodyPr/>
        <a:lstStyle/>
        <a:p>
          <a:endParaRPr lang="en-US" b="1"/>
        </a:p>
      </dgm:t>
    </dgm:pt>
    <dgm:pt modelId="{7F8579D4-9858-41BA-9476-524BA7EB0A02}" type="sibTrans" cxnId="{7301DFBA-C60C-4892-9BC0-896BA39EF0A1}">
      <dgm:prSet/>
      <dgm:spPr/>
      <dgm:t>
        <a:bodyPr/>
        <a:lstStyle/>
        <a:p>
          <a:endParaRPr lang="en-US" b="1"/>
        </a:p>
      </dgm:t>
    </dgm:pt>
    <dgm:pt modelId="{A1300BF3-7494-497B-9628-C8559E9F98F1}">
      <dgm:prSet/>
      <dgm:spPr/>
      <dgm:t>
        <a:bodyPr/>
        <a:lstStyle/>
        <a:p>
          <a:r>
            <a:rPr lang="en-IN" b="1"/>
            <a:t>Need automated analysis of massive data</a:t>
          </a:r>
          <a:endParaRPr lang="en-US" b="1"/>
        </a:p>
      </dgm:t>
    </dgm:pt>
    <dgm:pt modelId="{27408261-0C11-48F9-802C-3C2BA519BE51}" type="parTrans" cxnId="{08A7C9F4-32C9-450C-B9D2-1DCA8B5CE1F4}">
      <dgm:prSet/>
      <dgm:spPr/>
      <dgm:t>
        <a:bodyPr/>
        <a:lstStyle/>
        <a:p>
          <a:endParaRPr lang="en-US" b="1"/>
        </a:p>
      </dgm:t>
    </dgm:pt>
    <dgm:pt modelId="{816F21D8-ED19-441C-A75F-28BFC33D5DAA}" type="sibTrans" cxnId="{08A7C9F4-32C9-450C-B9D2-1DCA8B5CE1F4}">
      <dgm:prSet/>
      <dgm:spPr/>
      <dgm:t>
        <a:bodyPr/>
        <a:lstStyle/>
        <a:p>
          <a:endParaRPr lang="en-US" b="1"/>
        </a:p>
      </dgm:t>
    </dgm:pt>
    <dgm:pt modelId="{AF1B973A-4F6F-4BA9-AA8A-CFE9724702BA}">
      <dgm:prSet/>
      <dgm:spPr/>
      <dgm:t>
        <a:bodyPr/>
        <a:lstStyle/>
        <a:p>
          <a:r>
            <a:rPr lang="en-IN" b="1" i="0"/>
            <a:t>Its a power to identify patterns and relationships in large volumes of data from multiple sources.</a:t>
          </a:r>
          <a:endParaRPr lang="en-US" b="1"/>
        </a:p>
      </dgm:t>
    </dgm:pt>
    <dgm:pt modelId="{9BBCEDE7-F5B3-44C5-B7E3-F5D342CB506B}" type="parTrans" cxnId="{B033B1A0-02A5-4D11-AD0D-C4B992DD7AA7}">
      <dgm:prSet/>
      <dgm:spPr/>
      <dgm:t>
        <a:bodyPr/>
        <a:lstStyle/>
        <a:p>
          <a:endParaRPr lang="en-US" b="1"/>
        </a:p>
      </dgm:t>
    </dgm:pt>
    <dgm:pt modelId="{06CFA14F-0562-4D0F-95CD-AF116C765F18}" type="sibTrans" cxnId="{B033B1A0-02A5-4D11-AD0D-C4B992DD7AA7}">
      <dgm:prSet/>
      <dgm:spPr/>
      <dgm:t>
        <a:bodyPr/>
        <a:lstStyle/>
        <a:p>
          <a:endParaRPr lang="en-US" b="1"/>
        </a:p>
      </dgm:t>
    </dgm:pt>
    <dgm:pt modelId="{7A652BFA-FF58-2B47-90BB-F0412E47F146}" type="pres">
      <dgm:prSet presAssocID="{B40D7303-5C0C-410A-A3D9-DD4DF91F5871}" presName="Name0" presStyleCnt="0">
        <dgm:presLayoutVars>
          <dgm:chMax/>
          <dgm:chPref/>
          <dgm:dir/>
          <dgm:animLvl val="lvl"/>
          <dgm:resizeHandles val="exact"/>
        </dgm:presLayoutVars>
      </dgm:prSet>
      <dgm:spPr/>
    </dgm:pt>
    <dgm:pt modelId="{20FA6A18-A1D4-004A-9904-6126C35D2CB2}" type="pres">
      <dgm:prSet presAssocID="{42FDCDD5-BF48-4284-AF65-A10F64FAE773}" presName="composite" presStyleCnt="0"/>
      <dgm:spPr/>
    </dgm:pt>
    <dgm:pt modelId="{E220CFFC-1446-084B-A023-03899A31211F}" type="pres">
      <dgm:prSet presAssocID="{42FDCDD5-BF48-4284-AF65-A10F64FAE773}" presName="Image" presStyleLbl="align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Explosion"/>
        </a:ext>
      </dgm:extLst>
    </dgm:pt>
    <dgm:pt modelId="{496B0C1E-68D9-2E44-8C15-3B45747AAF39}" type="pres">
      <dgm:prSet presAssocID="{42FDCDD5-BF48-4284-AF65-A10F64FAE773}" presName="Accent" presStyleLbl="parChTrans1D1" presStyleIdx="0" presStyleCnt="4"/>
      <dgm:spPr/>
    </dgm:pt>
    <dgm:pt modelId="{45EB24DD-56BB-2548-AC2B-322EDDF3214E}" type="pres">
      <dgm:prSet presAssocID="{42FDCDD5-BF48-4284-AF65-A10F64FAE773}" presName="Parent" presStyleLbl="revTx" presStyleIdx="0" presStyleCnt="4">
        <dgm:presLayoutVars>
          <dgm:chMax val="0"/>
          <dgm:chPref val="0"/>
          <dgm:bulletEnabled val="1"/>
        </dgm:presLayoutVars>
      </dgm:prSet>
      <dgm:spPr/>
    </dgm:pt>
    <dgm:pt modelId="{44192847-9108-EB49-9C8E-34E182999C01}" type="pres">
      <dgm:prSet presAssocID="{2D52B33F-F1AA-4288-93A7-A1E65B4B5AD2}" presName="sibTrans" presStyleCnt="0"/>
      <dgm:spPr/>
    </dgm:pt>
    <dgm:pt modelId="{7B53C087-C236-C04C-8A04-5CE924F5F6E2}" type="pres">
      <dgm:prSet presAssocID="{3FF4D57D-6488-4959-AF58-03C7AA31791C}" presName="composite" presStyleCnt="0"/>
      <dgm:spPr/>
    </dgm:pt>
    <dgm:pt modelId="{DF4583C1-38E1-B647-AC00-8E4C2F737158}" type="pres">
      <dgm:prSet presAssocID="{3FF4D57D-6488-4959-AF58-03C7AA31791C}" presName="Image" presStyleLbl="align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wimming"/>
        </a:ext>
      </dgm:extLst>
    </dgm:pt>
    <dgm:pt modelId="{B6161AEE-A03A-7340-A118-AA43CB8F2EA9}" type="pres">
      <dgm:prSet presAssocID="{3FF4D57D-6488-4959-AF58-03C7AA31791C}" presName="Accent" presStyleLbl="parChTrans1D1" presStyleIdx="1" presStyleCnt="4"/>
      <dgm:spPr/>
    </dgm:pt>
    <dgm:pt modelId="{40318E9E-E6B8-764D-8E93-AABCDC8AA2E4}" type="pres">
      <dgm:prSet presAssocID="{3FF4D57D-6488-4959-AF58-03C7AA31791C}" presName="Parent" presStyleLbl="revTx" presStyleIdx="1" presStyleCnt="4">
        <dgm:presLayoutVars>
          <dgm:chMax val="0"/>
          <dgm:chPref val="0"/>
          <dgm:bulletEnabled val="1"/>
        </dgm:presLayoutVars>
      </dgm:prSet>
      <dgm:spPr/>
    </dgm:pt>
    <dgm:pt modelId="{9021740B-665E-494A-A74A-78F3B8C9F0D8}" type="pres">
      <dgm:prSet presAssocID="{7F8579D4-9858-41BA-9476-524BA7EB0A02}" presName="sibTrans" presStyleCnt="0"/>
      <dgm:spPr/>
    </dgm:pt>
    <dgm:pt modelId="{CDA3320E-E78D-4544-B2CA-A6EA07A861C3}" type="pres">
      <dgm:prSet presAssocID="{A1300BF3-7494-497B-9628-C8559E9F98F1}" presName="composite" presStyleCnt="0"/>
      <dgm:spPr/>
    </dgm:pt>
    <dgm:pt modelId="{2FC9EAFB-5E50-BD4F-B096-4319D5816641}" type="pres">
      <dgm:prSet presAssocID="{A1300BF3-7494-497B-9628-C8559E9F98F1}" presName="Image" presStyleLbl="align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atabase"/>
        </a:ext>
      </dgm:extLst>
    </dgm:pt>
    <dgm:pt modelId="{C2672370-88CC-B340-A8ED-2832DA7320A3}" type="pres">
      <dgm:prSet presAssocID="{A1300BF3-7494-497B-9628-C8559E9F98F1}" presName="Accent" presStyleLbl="parChTrans1D1" presStyleIdx="2" presStyleCnt="4"/>
      <dgm:spPr/>
    </dgm:pt>
    <dgm:pt modelId="{9559FD67-7B03-4E42-86C5-AF96CF89EE49}" type="pres">
      <dgm:prSet presAssocID="{A1300BF3-7494-497B-9628-C8559E9F98F1}" presName="Parent" presStyleLbl="revTx" presStyleIdx="2" presStyleCnt="4">
        <dgm:presLayoutVars>
          <dgm:chMax val="0"/>
          <dgm:chPref val="0"/>
          <dgm:bulletEnabled val="1"/>
        </dgm:presLayoutVars>
      </dgm:prSet>
      <dgm:spPr/>
    </dgm:pt>
    <dgm:pt modelId="{F2453D22-664D-5C42-B0D0-250674C6B844}" type="pres">
      <dgm:prSet presAssocID="{816F21D8-ED19-441C-A75F-28BFC33D5DAA}" presName="sibTrans" presStyleCnt="0"/>
      <dgm:spPr/>
    </dgm:pt>
    <dgm:pt modelId="{F912581C-ADAE-FA4F-B57D-AE624A7E082D}" type="pres">
      <dgm:prSet presAssocID="{AF1B973A-4F6F-4BA9-AA8A-CFE9724702BA}" presName="composite" presStyleCnt="0"/>
      <dgm:spPr/>
    </dgm:pt>
    <dgm:pt modelId="{DCACF56E-1B05-1546-93C4-DD1A89F87D96}" type="pres">
      <dgm:prSet presAssocID="{AF1B973A-4F6F-4BA9-AA8A-CFE9724702BA}" presName="Image" presStyleLbl="align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Server"/>
        </a:ext>
      </dgm:extLst>
    </dgm:pt>
    <dgm:pt modelId="{94D5D8D1-4B04-1C4A-87A8-8FD563776AE0}" type="pres">
      <dgm:prSet presAssocID="{AF1B973A-4F6F-4BA9-AA8A-CFE9724702BA}" presName="Accent" presStyleLbl="parChTrans1D1" presStyleIdx="3" presStyleCnt="4"/>
      <dgm:spPr/>
    </dgm:pt>
    <dgm:pt modelId="{964656AD-7447-9044-BF6F-D4CB6B27B295}" type="pres">
      <dgm:prSet presAssocID="{AF1B973A-4F6F-4BA9-AA8A-CFE9724702BA}" presName="Parent" presStyleLbl="revTx" presStyleIdx="3" presStyleCnt="4">
        <dgm:presLayoutVars>
          <dgm:chMax val="0"/>
          <dgm:chPref val="0"/>
          <dgm:bulletEnabled val="1"/>
        </dgm:presLayoutVars>
      </dgm:prSet>
      <dgm:spPr/>
    </dgm:pt>
  </dgm:ptLst>
  <dgm:cxnLst>
    <dgm:cxn modelId="{32D18804-37BE-4C9E-B66C-8857A69E916E}" srcId="{42FDCDD5-BF48-4284-AF65-A10F64FAE773}" destId="{405C42E6-A717-426F-8A6D-3AA00120D4A5}" srcOrd="0" destOrd="0" parTransId="{01021F30-3682-490E-8756-0FEBAB6F4840}" sibTransId="{7746E12C-81E6-4211-9B83-BEEFED4E5E77}"/>
    <dgm:cxn modelId="{584F4312-4E07-E945-B1DD-D0FD8374CDCA}" type="presOf" srcId="{42FDCDD5-BF48-4284-AF65-A10F64FAE773}" destId="{45EB24DD-56BB-2548-AC2B-322EDDF3214E}" srcOrd="0" destOrd="0" presId="urn:microsoft.com/office/officeart/2008/layout/PictureLineup"/>
    <dgm:cxn modelId="{634E1D13-AACE-8D40-9C0E-E15E39E8465F}" type="presOf" srcId="{AF1B973A-4F6F-4BA9-AA8A-CFE9724702BA}" destId="{964656AD-7447-9044-BF6F-D4CB6B27B295}" srcOrd="0" destOrd="0" presId="urn:microsoft.com/office/officeart/2008/layout/PictureLineup"/>
    <dgm:cxn modelId="{7C388836-D5DD-A94A-8697-019293980622}" type="presOf" srcId="{3FF4D57D-6488-4959-AF58-03C7AA31791C}" destId="{40318E9E-E6B8-764D-8E93-AABCDC8AA2E4}" srcOrd="0" destOrd="0" presId="urn:microsoft.com/office/officeart/2008/layout/PictureLineup"/>
    <dgm:cxn modelId="{4C2CEB39-54F0-EB4C-89AE-AF85EC6E0764}" type="presOf" srcId="{B40D7303-5C0C-410A-A3D9-DD4DF91F5871}" destId="{7A652BFA-FF58-2B47-90BB-F0412E47F146}" srcOrd="0" destOrd="0" presId="urn:microsoft.com/office/officeart/2008/layout/PictureLineup"/>
    <dgm:cxn modelId="{6F38E461-775F-8E41-AB73-555A170EB9EE}" type="presOf" srcId="{A1300BF3-7494-497B-9628-C8559E9F98F1}" destId="{9559FD67-7B03-4E42-86C5-AF96CF89EE49}" srcOrd="0" destOrd="0" presId="urn:microsoft.com/office/officeart/2008/layout/PictureLineup"/>
    <dgm:cxn modelId="{25D23F66-5747-4547-B493-5DBDEA1DA747}" srcId="{42FDCDD5-BF48-4284-AF65-A10F64FAE773}" destId="{D322A02B-0B27-4397-BAF8-3BE341662E00}" srcOrd="1" destOrd="0" parTransId="{0CE441C2-C362-4388-88ED-3BEA563973BF}" sibTransId="{0AAC184F-DD13-447C-BADB-55C246BF0EC3}"/>
    <dgm:cxn modelId="{5D6B3A9A-B083-044B-BE4D-6D85788EE733}" type="presOf" srcId="{405C42E6-A717-426F-8A6D-3AA00120D4A5}" destId="{45EB24DD-56BB-2548-AC2B-322EDDF3214E}" srcOrd="0" destOrd="1" presId="urn:microsoft.com/office/officeart/2008/layout/PictureLineup"/>
    <dgm:cxn modelId="{B033B1A0-02A5-4D11-AD0D-C4B992DD7AA7}" srcId="{B40D7303-5C0C-410A-A3D9-DD4DF91F5871}" destId="{AF1B973A-4F6F-4BA9-AA8A-CFE9724702BA}" srcOrd="3" destOrd="0" parTransId="{9BBCEDE7-F5B3-44C5-B7E3-F5D342CB506B}" sibTransId="{06CFA14F-0562-4D0F-95CD-AF116C765F18}"/>
    <dgm:cxn modelId="{7301DFBA-C60C-4892-9BC0-896BA39EF0A1}" srcId="{B40D7303-5C0C-410A-A3D9-DD4DF91F5871}" destId="{3FF4D57D-6488-4959-AF58-03C7AA31791C}" srcOrd="1" destOrd="0" parTransId="{A6EED5E1-ED82-47BE-82F5-DC1EE0B47299}" sibTransId="{7F8579D4-9858-41BA-9476-524BA7EB0A02}"/>
    <dgm:cxn modelId="{C1DE78E9-484D-40FF-AD63-16C7597F3576}" srcId="{B40D7303-5C0C-410A-A3D9-DD4DF91F5871}" destId="{42FDCDD5-BF48-4284-AF65-A10F64FAE773}" srcOrd="0" destOrd="0" parTransId="{56791E8F-4389-4D31-8E89-374FF3EE1212}" sibTransId="{2D52B33F-F1AA-4288-93A7-A1E65B4B5AD2}"/>
    <dgm:cxn modelId="{08A7C9F4-32C9-450C-B9D2-1DCA8B5CE1F4}" srcId="{B40D7303-5C0C-410A-A3D9-DD4DF91F5871}" destId="{A1300BF3-7494-497B-9628-C8559E9F98F1}" srcOrd="2" destOrd="0" parTransId="{27408261-0C11-48F9-802C-3C2BA519BE51}" sibTransId="{816F21D8-ED19-441C-A75F-28BFC33D5DAA}"/>
    <dgm:cxn modelId="{5FB4D1FF-C245-CF4C-A74F-14023FF4FEE9}" type="presOf" srcId="{D322A02B-0B27-4397-BAF8-3BE341662E00}" destId="{45EB24DD-56BB-2548-AC2B-322EDDF3214E}" srcOrd="0" destOrd="2" presId="urn:microsoft.com/office/officeart/2008/layout/PictureLineup"/>
    <dgm:cxn modelId="{D9DE39E1-7A60-F74D-BE1B-D9D2FEB26148}" type="presParOf" srcId="{7A652BFA-FF58-2B47-90BB-F0412E47F146}" destId="{20FA6A18-A1D4-004A-9904-6126C35D2CB2}" srcOrd="0" destOrd="0" presId="urn:microsoft.com/office/officeart/2008/layout/PictureLineup"/>
    <dgm:cxn modelId="{123D01F8-1C7A-AC4D-9F5F-F7FDBA4138C2}" type="presParOf" srcId="{20FA6A18-A1D4-004A-9904-6126C35D2CB2}" destId="{E220CFFC-1446-084B-A023-03899A31211F}" srcOrd="0" destOrd="0" presId="urn:microsoft.com/office/officeart/2008/layout/PictureLineup"/>
    <dgm:cxn modelId="{765EC143-1E91-4B46-A138-67E10EABCBEA}" type="presParOf" srcId="{20FA6A18-A1D4-004A-9904-6126C35D2CB2}" destId="{496B0C1E-68D9-2E44-8C15-3B45747AAF39}" srcOrd="1" destOrd="0" presId="urn:microsoft.com/office/officeart/2008/layout/PictureLineup"/>
    <dgm:cxn modelId="{0C3ADE6D-8184-EA46-9364-1D9B4099E867}" type="presParOf" srcId="{20FA6A18-A1D4-004A-9904-6126C35D2CB2}" destId="{45EB24DD-56BB-2548-AC2B-322EDDF3214E}" srcOrd="2" destOrd="0" presId="urn:microsoft.com/office/officeart/2008/layout/PictureLineup"/>
    <dgm:cxn modelId="{26FA57F6-5219-3344-9A65-12586F038A64}" type="presParOf" srcId="{7A652BFA-FF58-2B47-90BB-F0412E47F146}" destId="{44192847-9108-EB49-9C8E-34E182999C01}" srcOrd="1" destOrd="0" presId="urn:microsoft.com/office/officeart/2008/layout/PictureLineup"/>
    <dgm:cxn modelId="{B8D637E1-BEF0-5747-8BED-FCE54991EFBC}" type="presParOf" srcId="{7A652BFA-FF58-2B47-90BB-F0412E47F146}" destId="{7B53C087-C236-C04C-8A04-5CE924F5F6E2}" srcOrd="2" destOrd="0" presId="urn:microsoft.com/office/officeart/2008/layout/PictureLineup"/>
    <dgm:cxn modelId="{4B99B184-1D84-0B41-A48F-9239959EF258}" type="presParOf" srcId="{7B53C087-C236-C04C-8A04-5CE924F5F6E2}" destId="{DF4583C1-38E1-B647-AC00-8E4C2F737158}" srcOrd="0" destOrd="0" presId="urn:microsoft.com/office/officeart/2008/layout/PictureLineup"/>
    <dgm:cxn modelId="{FB3E6DC4-191F-C340-BDDE-68573FC857F9}" type="presParOf" srcId="{7B53C087-C236-C04C-8A04-5CE924F5F6E2}" destId="{B6161AEE-A03A-7340-A118-AA43CB8F2EA9}" srcOrd="1" destOrd="0" presId="urn:microsoft.com/office/officeart/2008/layout/PictureLineup"/>
    <dgm:cxn modelId="{EE35F3BD-5BF4-CC43-BE6D-FAABA00B4C27}" type="presParOf" srcId="{7B53C087-C236-C04C-8A04-5CE924F5F6E2}" destId="{40318E9E-E6B8-764D-8E93-AABCDC8AA2E4}" srcOrd="2" destOrd="0" presId="urn:microsoft.com/office/officeart/2008/layout/PictureLineup"/>
    <dgm:cxn modelId="{F17D904F-79F0-F947-A511-0A2791B42EFB}" type="presParOf" srcId="{7A652BFA-FF58-2B47-90BB-F0412E47F146}" destId="{9021740B-665E-494A-A74A-78F3B8C9F0D8}" srcOrd="3" destOrd="0" presId="urn:microsoft.com/office/officeart/2008/layout/PictureLineup"/>
    <dgm:cxn modelId="{8224D86A-C701-FF44-ADD7-362CE4F6BB91}" type="presParOf" srcId="{7A652BFA-FF58-2B47-90BB-F0412E47F146}" destId="{CDA3320E-E78D-4544-B2CA-A6EA07A861C3}" srcOrd="4" destOrd="0" presId="urn:microsoft.com/office/officeart/2008/layout/PictureLineup"/>
    <dgm:cxn modelId="{5C2C250A-6479-CA47-A707-3550ED98DD66}" type="presParOf" srcId="{CDA3320E-E78D-4544-B2CA-A6EA07A861C3}" destId="{2FC9EAFB-5E50-BD4F-B096-4319D5816641}" srcOrd="0" destOrd="0" presId="urn:microsoft.com/office/officeart/2008/layout/PictureLineup"/>
    <dgm:cxn modelId="{7624DAAE-9C3E-1D41-8138-5080D8AFB9F8}" type="presParOf" srcId="{CDA3320E-E78D-4544-B2CA-A6EA07A861C3}" destId="{C2672370-88CC-B340-A8ED-2832DA7320A3}" srcOrd="1" destOrd="0" presId="urn:microsoft.com/office/officeart/2008/layout/PictureLineup"/>
    <dgm:cxn modelId="{0B19E257-F963-3A4E-BC6C-3AAC46027655}" type="presParOf" srcId="{CDA3320E-E78D-4544-B2CA-A6EA07A861C3}" destId="{9559FD67-7B03-4E42-86C5-AF96CF89EE49}" srcOrd="2" destOrd="0" presId="urn:microsoft.com/office/officeart/2008/layout/PictureLineup"/>
    <dgm:cxn modelId="{3849AD21-29C2-8E42-9263-13321CA7B1DC}" type="presParOf" srcId="{7A652BFA-FF58-2B47-90BB-F0412E47F146}" destId="{F2453D22-664D-5C42-B0D0-250674C6B844}" srcOrd="5" destOrd="0" presId="urn:microsoft.com/office/officeart/2008/layout/PictureLineup"/>
    <dgm:cxn modelId="{42764BBB-61B5-4245-AD2A-8ADD5BE86316}" type="presParOf" srcId="{7A652BFA-FF58-2B47-90BB-F0412E47F146}" destId="{F912581C-ADAE-FA4F-B57D-AE624A7E082D}" srcOrd="6" destOrd="0" presId="urn:microsoft.com/office/officeart/2008/layout/PictureLineup"/>
    <dgm:cxn modelId="{43B4EFA0-8EEF-2346-8B18-67A0871BB038}" type="presParOf" srcId="{F912581C-ADAE-FA4F-B57D-AE624A7E082D}" destId="{DCACF56E-1B05-1546-93C4-DD1A89F87D96}" srcOrd="0" destOrd="0" presId="urn:microsoft.com/office/officeart/2008/layout/PictureLineup"/>
    <dgm:cxn modelId="{43410F4B-A04B-1F48-BB96-A7AFB709F9DD}" type="presParOf" srcId="{F912581C-ADAE-FA4F-B57D-AE624A7E082D}" destId="{94D5D8D1-4B04-1C4A-87A8-8FD563776AE0}" srcOrd="1" destOrd="0" presId="urn:microsoft.com/office/officeart/2008/layout/PictureLineup"/>
    <dgm:cxn modelId="{862614C9-7B30-4444-89E6-51A4F3B04A66}" type="presParOf" srcId="{F912581C-ADAE-FA4F-B57D-AE624A7E082D}" destId="{964656AD-7447-9044-BF6F-D4CB6B27B295}" srcOrd="2" destOrd="0" presId="urn:microsoft.com/office/officeart/2008/layout/PictureLineu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E6762EAE-91E8-4622-A1BD-0BF1DCD63ECE}"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E87ADC16-408E-4AD9-94E9-6D1ABC007496}">
      <dgm:prSet custT="1"/>
      <dgm:spPr/>
      <dgm:t>
        <a:bodyPr/>
        <a:lstStyle/>
        <a:p>
          <a:pPr>
            <a:lnSpc>
              <a:spcPct val="100000"/>
            </a:lnSpc>
            <a:defRPr b="1"/>
          </a:pPr>
          <a:r>
            <a:rPr lang="en-IN" sz="1800" b="0"/>
            <a:t>The best implementation may be a hybrid approach to creating a recommender system. </a:t>
          </a:r>
          <a:endParaRPr lang="en-US" sz="1800"/>
        </a:p>
      </dgm:t>
    </dgm:pt>
    <dgm:pt modelId="{9BE07AA7-4434-41AC-AFE4-9DBAC6F5343B}" type="parTrans" cxnId="{2A96AAC1-60B6-4F73-A7A4-02FB98FB3710}">
      <dgm:prSet/>
      <dgm:spPr/>
      <dgm:t>
        <a:bodyPr/>
        <a:lstStyle/>
        <a:p>
          <a:endParaRPr lang="en-US" sz="2400"/>
        </a:p>
      </dgm:t>
    </dgm:pt>
    <dgm:pt modelId="{BFD24AEE-6E1A-44E4-AEFE-D1FA5937ADDF}" type="sibTrans" cxnId="{2A96AAC1-60B6-4F73-A7A4-02FB98FB3710}">
      <dgm:prSet/>
      <dgm:spPr/>
      <dgm:t>
        <a:bodyPr/>
        <a:lstStyle/>
        <a:p>
          <a:endParaRPr lang="en-US" sz="2400"/>
        </a:p>
      </dgm:t>
    </dgm:pt>
    <dgm:pt modelId="{23BC0CB2-0524-4F0C-AE96-69D63F90FD4B}">
      <dgm:prSet custT="1"/>
      <dgm:spPr/>
      <dgm:t>
        <a:bodyPr/>
        <a:lstStyle/>
        <a:p>
          <a:pPr>
            <a:lnSpc>
              <a:spcPct val="100000"/>
            </a:lnSpc>
            <a:defRPr b="1"/>
          </a:pPr>
          <a:r>
            <a:rPr lang="en-IN" sz="1800" b="0"/>
            <a:t>By combining content-based and collaborative filtering into a single approach, the system can try to overcome each one’s shortcomings. </a:t>
          </a:r>
          <a:endParaRPr lang="en-US" sz="1800"/>
        </a:p>
      </dgm:t>
    </dgm:pt>
    <dgm:pt modelId="{F39157E4-C008-4C4B-AEF5-CC387FEDE618}" type="parTrans" cxnId="{26142D7D-B3D3-4CC0-9642-626B4856024C}">
      <dgm:prSet/>
      <dgm:spPr/>
      <dgm:t>
        <a:bodyPr/>
        <a:lstStyle/>
        <a:p>
          <a:endParaRPr lang="en-US" sz="2400"/>
        </a:p>
      </dgm:t>
    </dgm:pt>
    <dgm:pt modelId="{B4A95BBE-F9F8-4CD0-B438-E0B4C1E1874D}" type="sibTrans" cxnId="{26142D7D-B3D3-4CC0-9642-626B4856024C}">
      <dgm:prSet/>
      <dgm:spPr/>
      <dgm:t>
        <a:bodyPr/>
        <a:lstStyle/>
        <a:p>
          <a:endParaRPr lang="en-US" sz="2400"/>
        </a:p>
      </dgm:t>
    </dgm:pt>
    <dgm:pt modelId="{E94810E7-6FEE-4F9D-810D-7B2DB22017AE}">
      <dgm:prSet custT="1"/>
      <dgm:spPr/>
      <dgm:t>
        <a:bodyPr/>
        <a:lstStyle/>
        <a:p>
          <a:pPr>
            <a:lnSpc>
              <a:spcPct val="100000"/>
            </a:lnSpc>
            <a:defRPr b="1"/>
          </a:pPr>
          <a:r>
            <a:rPr lang="en-IN" sz="1800" b="0"/>
            <a:t>A major problem with the content-based approach is its accuracy and narrow focus. </a:t>
          </a:r>
          <a:endParaRPr lang="en-US" sz="1800"/>
        </a:p>
      </dgm:t>
    </dgm:pt>
    <dgm:pt modelId="{5AAA3899-AC2F-4464-91F0-AEF2C19E46D7}" type="parTrans" cxnId="{1FDFD253-02BB-417E-AE4F-00AA585B96F8}">
      <dgm:prSet/>
      <dgm:spPr/>
      <dgm:t>
        <a:bodyPr/>
        <a:lstStyle/>
        <a:p>
          <a:endParaRPr lang="en-US" sz="2400"/>
        </a:p>
      </dgm:t>
    </dgm:pt>
    <dgm:pt modelId="{1B082ED4-D341-42DD-A8E8-8118073E8924}" type="sibTrans" cxnId="{1FDFD253-02BB-417E-AE4F-00AA585B96F8}">
      <dgm:prSet/>
      <dgm:spPr/>
      <dgm:t>
        <a:bodyPr/>
        <a:lstStyle/>
        <a:p>
          <a:endParaRPr lang="en-US" sz="2400"/>
        </a:p>
      </dgm:t>
    </dgm:pt>
    <dgm:pt modelId="{9B5C88BA-73D5-42A8-82D8-46F68778FB12}">
      <dgm:prSet custT="1"/>
      <dgm:spPr/>
      <dgm:t>
        <a:bodyPr/>
        <a:lstStyle/>
        <a:p>
          <a:pPr>
            <a:lnSpc>
              <a:spcPct val="100000"/>
            </a:lnSpc>
          </a:pPr>
          <a:r>
            <a:rPr lang="en-IN" sz="1400" b="0" dirty="0"/>
            <a:t>The recommendations may not be very interesting or unique. </a:t>
          </a:r>
          <a:endParaRPr lang="en-US" sz="1400" dirty="0"/>
        </a:p>
      </dgm:t>
    </dgm:pt>
    <dgm:pt modelId="{FA932540-1789-4BD3-BC01-3E8CD2989FC7}" type="parTrans" cxnId="{EFD66E4F-F1B1-474B-849E-54717426600D}">
      <dgm:prSet/>
      <dgm:spPr/>
      <dgm:t>
        <a:bodyPr/>
        <a:lstStyle/>
        <a:p>
          <a:endParaRPr lang="en-US" sz="2400"/>
        </a:p>
      </dgm:t>
    </dgm:pt>
    <dgm:pt modelId="{79558C4B-6F07-4207-B104-83C3BC698E1A}" type="sibTrans" cxnId="{EFD66E4F-F1B1-474B-849E-54717426600D}">
      <dgm:prSet/>
      <dgm:spPr/>
      <dgm:t>
        <a:bodyPr/>
        <a:lstStyle/>
        <a:p>
          <a:endParaRPr lang="en-US" sz="2400"/>
        </a:p>
      </dgm:t>
    </dgm:pt>
    <dgm:pt modelId="{58AC3D9E-8D87-4852-B983-87D8EAA87E94}">
      <dgm:prSet custT="1"/>
      <dgm:spPr/>
      <dgm:t>
        <a:bodyPr/>
        <a:lstStyle/>
        <a:p>
          <a:pPr>
            <a:lnSpc>
              <a:spcPct val="100000"/>
            </a:lnSpc>
          </a:pPr>
          <a:r>
            <a:rPr lang="en-IN" sz="1400" b="0" dirty="0"/>
            <a:t>Many of the recommendations may have already been known to the user, so the system isn’t providing anything new from the user’s perspective. </a:t>
          </a:r>
          <a:endParaRPr lang="en-US" sz="1400" dirty="0"/>
        </a:p>
      </dgm:t>
    </dgm:pt>
    <dgm:pt modelId="{3A53BE1A-E27C-43E4-8107-F0F025BC7587}" type="parTrans" cxnId="{8447D5B8-6D0C-45CE-B796-0F6E7B276F18}">
      <dgm:prSet/>
      <dgm:spPr/>
      <dgm:t>
        <a:bodyPr/>
        <a:lstStyle/>
        <a:p>
          <a:endParaRPr lang="en-US" sz="2400"/>
        </a:p>
      </dgm:t>
    </dgm:pt>
    <dgm:pt modelId="{CED53FB9-A950-4D12-8C47-8E68EEE680B6}" type="sibTrans" cxnId="{8447D5B8-6D0C-45CE-B796-0F6E7B276F18}">
      <dgm:prSet/>
      <dgm:spPr/>
      <dgm:t>
        <a:bodyPr/>
        <a:lstStyle/>
        <a:p>
          <a:endParaRPr lang="en-US" sz="2400"/>
        </a:p>
      </dgm:t>
    </dgm:pt>
    <dgm:pt modelId="{8B610561-9BA9-4650-A17D-43DE7AD9E8DD}">
      <dgm:prSet custT="1"/>
      <dgm:spPr/>
      <dgm:t>
        <a:bodyPr/>
        <a:lstStyle/>
        <a:p>
          <a:pPr>
            <a:lnSpc>
              <a:spcPct val="100000"/>
            </a:lnSpc>
            <a:defRPr b="1"/>
          </a:pPr>
          <a:r>
            <a:rPr lang="en-IN" sz="1800" b="0" dirty="0"/>
            <a:t>However, the implementation is much simpler than that of collaborative filtering. </a:t>
          </a:r>
          <a:endParaRPr lang="en-US" sz="1800" dirty="0"/>
        </a:p>
      </dgm:t>
    </dgm:pt>
    <dgm:pt modelId="{97D0DBF9-ABF2-44A6-B028-712A6C87F059}" type="parTrans" cxnId="{4C2832BB-7033-4964-A77A-8268C06BE769}">
      <dgm:prSet/>
      <dgm:spPr/>
      <dgm:t>
        <a:bodyPr/>
        <a:lstStyle/>
        <a:p>
          <a:endParaRPr lang="en-US" sz="2400"/>
        </a:p>
      </dgm:t>
    </dgm:pt>
    <dgm:pt modelId="{6650E450-8630-4994-944D-18F70739839C}" type="sibTrans" cxnId="{4C2832BB-7033-4964-A77A-8268C06BE769}">
      <dgm:prSet/>
      <dgm:spPr/>
      <dgm:t>
        <a:bodyPr/>
        <a:lstStyle/>
        <a:p>
          <a:endParaRPr lang="en-US" sz="2400"/>
        </a:p>
      </dgm:t>
    </dgm:pt>
    <dgm:pt modelId="{24F0608F-7739-44E5-AC58-57EB2E7F36E4}">
      <dgm:prSet custT="1"/>
      <dgm:spPr/>
      <dgm:t>
        <a:bodyPr/>
        <a:lstStyle/>
        <a:p>
          <a:pPr>
            <a:lnSpc>
              <a:spcPct val="100000"/>
            </a:lnSpc>
          </a:pPr>
          <a:r>
            <a:rPr lang="en-IN" sz="1400" b="0" dirty="0"/>
            <a:t>The content-based approach requires only that a profile be created for the items (keyword tagging). </a:t>
          </a:r>
          <a:endParaRPr lang="en-US" sz="1400" dirty="0"/>
        </a:p>
      </dgm:t>
    </dgm:pt>
    <dgm:pt modelId="{4132F669-77F5-48D3-9137-801F8A033B65}" type="parTrans" cxnId="{C93E9A45-81A5-425E-81F8-CC39E708F060}">
      <dgm:prSet/>
      <dgm:spPr/>
      <dgm:t>
        <a:bodyPr/>
        <a:lstStyle/>
        <a:p>
          <a:endParaRPr lang="en-US" sz="2400"/>
        </a:p>
      </dgm:t>
    </dgm:pt>
    <dgm:pt modelId="{BB971E81-98F5-4C1E-8A70-F7FA5A16372E}" type="sibTrans" cxnId="{C93E9A45-81A5-425E-81F8-CC39E708F060}">
      <dgm:prSet/>
      <dgm:spPr/>
      <dgm:t>
        <a:bodyPr/>
        <a:lstStyle/>
        <a:p>
          <a:endParaRPr lang="en-US" sz="2400"/>
        </a:p>
      </dgm:t>
    </dgm:pt>
    <dgm:pt modelId="{6D4C9A83-B2F3-4646-A6D5-5EA6A715741D}">
      <dgm:prSet custT="1"/>
      <dgm:spPr/>
      <dgm:t>
        <a:bodyPr/>
        <a:lstStyle/>
        <a:p>
          <a:pPr>
            <a:lnSpc>
              <a:spcPct val="100000"/>
            </a:lnSpc>
          </a:pPr>
          <a:r>
            <a:rPr lang="en-IN" sz="1400" b="0" dirty="0"/>
            <a:t>The user’s profile can be implicitly or explicitly created. </a:t>
          </a:r>
          <a:endParaRPr lang="en-US" sz="1400" dirty="0"/>
        </a:p>
      </dgm:t>
    </dgm:pt>
    <dgm:pt modelId="{83584F30-6B23-40FC-9BA0-906155D8EA49}" type="parTrans" cxnId="{EE906FB2-17F5-4C03-B466-4691C6354A72}">
      <dgm:prSet/>
      <dgm:spPr/>
      <dgm:t>
        <a:bodyPr/>
        <a:lstStyle/>
        <a:p>
          <a:endParaRPr lang="en-US" sz="2400"/>
        </a:p>
      </dgm:t>
    </dgm:pt>
    <dgm:pt modelId="{F31A5D5C-D883-4C12-9732-6AB2A104F0E5}" type="sibTrans" cxnId="{EE906FB2-17F5-4C03-B466-4691C6354A72}">
      <dgm:prSet/>
      <dgm:spPr/>
      <dgm:t>
        <a:bodyPr/>
        <a:lstStyle/>
        <a:p>
          <a:endParaRPr lang="en-US" sz="2400"/>
        </a:p>
      </dgm:t>
    </dgm:pt>
    <dgm:pt modelId="{7268BEF3-D3FD-4F9B-8E2B-5A5CFD434164}" type="pres">
      <dgm:prSet presAssocID="{E6762EAE-91E8-4622-A1BD-0BF1DCD63ECE}" presName="root" presStyleCnt="0">
        <dgm:presLayoutVars>
          <dgm:dir/>
          <dgm:resizeHandles val="exact"/>
        </dgm:presLayoutVars>
      </dgm:prSet>
      <dgm:spPr/>
    </dgm:pt>
    <dgm:pt modelId="{55708DB2-96C9-4CDA-8AC1-4E8C0FE0408E}" type="pres">
      <dgm:prSet presAssocID="{E87ADC16-408E-4AD9-94E9-6D1ABC007496}" presName="compNode" presStyleCnt="0"/>
      <dgm:spPr/>
    </dgm:pt>
    <dgm:pt modelId="{9C844682-D2A0-4791-80BF-82AAA5C168A1}" type="pres">
      <dgm:prSet presAssocID="{E87ADC16-408E-4AD9-94E9-6D1ABC00749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Workflow"/>
        </a:ext>
      </dgm:extLst>
    </dgm:pt>
    <dgm:pt modelId="{0581C404-E271-4801-B4F5-31DBE30CB986}" type="pres">
      <dgm:prSet presAssocID="{E87ADC16-408E-4AD9-94E9-6D1ABC007496}" presName="iconSpace" presStyleCnt="0"/>
      <dgm:spPr/>
    </dgm:pt>
    <dgm:pt modelId="{C2D40F97-AE5D-4A95-984F-22BC9AD33C88}" type="pres">
      <dgm:prSet presAssocID="{E87ADC16-408E-4AD9-94E9-6D1ABC007496}" presName="parTx" presStyleLbl="revTx" presStyleIdx="0" presStyleCnt="8">
        <dgm:presLayoutVars>
          <dgm:chMax val="0"/>
          <dgm:chPref val="0"/>
        </dgm:presLayoutVars>
      </dgm:prSet>
      <dgm:spPr/>
    </dgm:pt>
    <dgm:pt modelId="{5A4EDB6C-A280-429D-B77A-0C79CCB7F613}" type="pres">
      <dgm:prSet presAssocID="{E87ADC16-408E-4AD9-94E9-6D1ABC007496}" presName="txSpace" presStyleCnt="0"/>
      <dgm:spPr/>
    </dgm:pt>
    <dgm:pt modelId="{429F450B-DA7F-4339-91D2-0D993FBB7C5C}" type="pres">
      <dgm:prSet presAssocID="{E87ADC16-408E-4AD9-94E9-6D1ABC007496}" presName="desTx" presStyleLbl="revTx" presStyleIdx="1" presStyleCnt="8">
        <dgm:presLayoutVars/>
      </dgm:prSet>
      <dgm:spPr/>
    </dgm:pt>
    <dgm:pt modelId="{A8938889-C827-40BD-9666-23BEDD31AF1E}" type="pres">
      <dgm:prSet presAssocID="{BFD24AEE-6E1A-44E4-AEFE-D1FA5937ADDF}" presName="sibTrans" presStyleCnt="0"/>
      <dgm:spPr/>
    </dgm:pt>
    <dgm:pt modelId="{A94C6581-05ED-4F6F-963A-9C022F62673B}" type="pres">
      <dgm:prSet presAssocID="{23BC0CB2-0524-4F0C-AE96-69D63F90FD4B}" presName="compNode" presStyleCnt="0"/>
      <dgm:spPr/>
    </dgm:pt>
    <dgm:pt modelId="{6902E5AC-D9D0-4BD3-99CE-6D29C5311FC6}" type="pres">
      <dgm:prSet presAssocID="{23BC0CB2-0524-4F0C-AE96-69D63F90FD4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ilter"/>
        </a:ext>
      </dgm:extLst>
    </dgm:pt>
    <dgm:pt modelId="{775D2128-89BF-4130-A0E6-8CB4C9BA1D1C}" type="pres">
      <dgm:prSet presAssocID="{23BC0CB2-0524-4F0C-AE96-69D63F90FD4B}" presName="iconSpace" presStyleCnt="0"/>
      <dgm:spPr/>
    </dgm:pt>
    <dgm:pt modelId="{FC41BB2B-4481-4499-80CB-2B7BEB10A3D6}" type="pres">
      <dgm:prSet presAssocID="{23BC0CB2-0524-4F0C-AE96-69D63F90FD4B}" presName="parTx" presStyleLbl="revTx" presStyleIdx="2" presStyleCnt="8">
        <dgm:presLayoutVars>
          <dgm:chMax val="0"/>
          <dgm:chPref val="0"/>
        </dgm:presLayoutVars>
      </dgm:prSet>
      <dgm:spPr/>
    </dgm:pt>
    <dgm:pt modelId="{8638083E-0815-4A66-A253-039BB73CB7EF}" type="pres">
      <dgm:prSet presAssocID="{23BC0CB2-0524-4F0C-AE96-69D63F90FD4B}" presName="txSpace" presStyleCnt="0"/>
      <dgm:spPr/>
    </dgm:pt>
    <dgm:pt modelId="{3B070307-7262-411B-8039-B2ED0A6F9517}" type="pres">
      <dgm:prSet presAssocID="{23BC0CB2-0524-4F0C-AE96-69D63F90FD4B}" presName="desTx" presStyleLbl="revTx" presStyleIdx="3" presStyleCnt="8">
        <dgm:presLayoutVars/>
      </dgm:prSet>
      <dgm:spPr/>
    </dgm:pt>
    <dgm:pt modelId="{C474EE27-F332-4FB7-99F2-C2467653E49A}" type="pres">
      <dgm:prSet presAssocID="{B4A95BBE-F9F8-4CD0-B438-E0B4C1E1874D}" presName="sibTrans" presStyleCnt="0"/>
      <dgm:spPr/>
    </dgm:pt>
    <dgm:pt modelId="{43F99370-6066-4C68-AF3E-F386652D989C}" type="pres">
      <dgm:prSet presAssocID="{E94810E7-6FEE-4F9D-810D-7B2DB22017AE}" presName="compNode" presStyleCnt="0"/>
      <dgm:spPr/>
    </dgm:pt>
    <dgm:pt modelId="{89B3F383-1905-4E21-ACCA-102CC3FBFE19}" type="pres">
      <dgm:prSet presAssocID="{E94810E7-6FEE-4F9D-810D-7B2DB22017A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arget"/>
        </a:ext>
      </dgm:extLst>
    </dgm:pt>
    <dgm:pt modelId="{77B9376C-B3EE-4657-8BD7-A27939CB36B3}" type="pres">
      <dgm:prSet presAssocID="{E94810E7-6FEE-4F9D-810D-7B2DB22017AE}" presName="iconSpace" presStyleCnt="0"/>
      <dgm:spPr/>
    </dgm:pt>
    <dgm:pt modelId="{0F56D328-F37B-42CD-9382-A847C53DC0EE}" type="pres">
      <dgm:prSet presAssocID="{E94810E7-6FEE-4F9D-810D-7B2DB22017AE}" presName="parTx" presStyleLbl="revTx" presStyleIdx="4" presStyleCnt="8">
        <dgm:presLayoutVars>
          <dgm:chMax val="0"/>
          <dgm:chPref val="0"/>
        </dgm:presLayoutVars>
      </dgm:prSet>
      <dgm:spPr/>
    </dgm:pt>
    <dgm:pt modelId="{2D0D30CA-86EA-42C5-AB01-6E84F5939744}" type="pres">
      <dgm:prSet presAssocID="{E94810E7-6FEE-4F9D-810D-7B2DB22017AE}" presName="txSpace" presStyleCnt="0"/>
      <dgm:spPr/>
    </dgm:pt>
    <dgm:pt modelId="{BBD68DCE-4B49-483A-B72D-8280B613D1DA}" type="pres">
      <dgm:prSet presAssocID="{E94810E7-6FEE-4F9D-810D-7B2DB22017AE}" presName="desTx" presStyleLbl="revTx" presStyleIdx="5" presStyleCnt="8" custLinFactNeighborX="4105" custLinFactNeighborY="-57654">
        <dgm:presLayoutVars/>
      </dgm:prSet>
      <dgm:spPr/>
    </dgm:pt>
    <dgm:pt modelId="{821D258D-CC94-431F-BA93-462C2EE08F51}" type="pres">
      <dgm:prSet presAssocID="{1B082ED4-D341-42DD-A8E8-8118073E8924}" presName="sibTrans" presStyleCnt="0"/>
      <dgm:spPr/>
    </dgm:pt>
    <dgm:pt modelId="{DF9BA9C9-2D02-4D98-8FF1-9D328BEB308E}" type="pres">
      <dgm:prSet presAssocID="{8B610561-9BA9-4650-A17D-43DE7AD9E8DD}" presName="compNode" presStyleCnt="0"/>
      <dgm:spPr/>
    </dgm:pt>
    <dgm:pt modelId="{50C45D91-F760-404A-9226-028694FFC7E0}" type="pres">
      <dgm:prSet presAssocID="{8B610561-9BA9-4650-A17D-43DE7AD9E8D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User Network"/>
        </a:ext>
      </dgm:extLst>
    </dgm:pt>
    <dgm:pt modelId="{1C72BA05-E456-4BA0-BB50-6D1BCB95E701}" type="pres">
      <dgm:prSet presAssocID="{8B610561-9BA9-4650-A17D-43DE7AD9E8DD}" presName="iconSpace" presStyleCnt="0"/>
      <dgm:spPr/>
    </dgm:pt>
    <dgm:pt modelId="{7A29A23C-3052-4CBC-BA9A-7324DB266ACF}" type="pres">
      <dgm:prSet presAssocID="{8B610561-9BA9-4650-A17D-43DE7AD9E8DD}" presName="parTx" presStyleLbl="revTx" presStyleIdx="6" presStyleCnt="8">
        <dgm:presLayoutVars>
          <dgm:chMax val="0"/>
          <dgm:chPref val="0"/>
        </dgm:presLayoutVars>
      </dgm:prSet>
      <dgm:spPr/>
    </dgm:pt>
    <dgm:pt modelId="{0D86D870-E2A3-4ACA-9A97-C9E27A685906}" type="pres">
      <dgm:prSet presAssocID="{8B610561-9BA9-4650-A17D-43DE7AD9E8DD}" presName="txSpace" presStyleCnt="0"/>
      <dgm:spPr/>
    </dgm:pt>
    <dgm:pt modelId="{FC0286B3-B843-46C9-9F04-FCBD823CBCE5}" type="pres">
      <dgm:prSet presAssocID="{8B610561-9BA9-4650-A17D-43DE7AD9E8DD}" presName="desTx" presStyleLbl="revTx" presStyleIdx="7" presStyleCnt="8" custLinFactNeighborX="-2737" custLinFactNeighborY="-34791">
        <dgm:presLayoutVars/>
      </dgm:prSet>
      <dgm:spPr/>
    </dgm:pt>
  </dgm:ptLst>
  <dgm:cxnLst>
    <dgm:cxn modelId="{4590B20B-8A72-4393-8940-E230C5A587B9}" type="presOf" srcId="{58AC3D9E-8D87-4852-B983-87D8EAA87E94}" destId="{BBD68DCE-4B49-483A-B72D-8280B613D1DA}" srcOrd="0" destOrd="1" presId="urn:microsoft.com/office/officeart/2018/2/layout/IconLabelDescriptionList"/>
    <dgm:cxn modelId="{33C3B31C-5B3B-4F7B-B2BF-5C894C38078E}" type="presOf" srcId="{23BC0CB2-0524-4F0C-AE96-69D63F90FD4B}" destId="{FC41BB2B-4481-4499-80CB-2B7BEB10A3D6}" srcOrd="0" destOrd="0" presId="urn:microsoft.com/office/officeart/2018/2/layout/IconLabelDescriptionList"/>
    <dgm:cxn modelId="{8DAB7C29-4FA4-4756-B930-7BB0BCDE6618}" type="presOf" srcId="{E87ADC16-408E-4AD9-94E9-6D1ABC007496}" destId="{C2D40F97-AE5D-4A95-984F-22BC9AD33C88}" srcOrd="0" destOrd="0" presId="urn:microsoft.com/office/officeart/2018/2/layout/IconLabelDescriptionList"/>
    <dgm:cxn modelId="{A314DB3D-5DF2-4E28-A61C-F224335A23B6}" type="presOf" srcId="{6D4C9A83-B2F3-4646-A6D5-5EA6A715741D}" destId="{FC0286B3-B843-46C9-9F04-FCBD823CBCE5}" srcOrd="0" destOrd="1" presId="urn:microsoft.com/office/officeart/2018/2/layout/IconLabelDescriptionList"/>
    <dgm:cxn modelId="{074D623E-0A5E-4BFB-AB0F-024F28356646}" type="presOf" srcId="{8B610561-9BA9-4650-A17D-43DE7AD9E8DD}" destId="{7A29A23C-3052-4CBC-BA9A-7324DB266ACF}" srcOrd="0" destOrd="0" presId="urn:microsoft.com/office/officeart/2018/2/layout/IconLabelDescriptionList"/>
    <dgm:cxn modelId="{C93E9A45-81A5-425E-81F8-CC39E708F060}" srcId="{8B610561-9BA9-4650-A17D-43DE7AD9E8DD}" destId="{24F0608F-7739-44E5-AC58-57EB2E7F36E4}" srcOrd="0" destOrd="0" parTransId="{4132F669-77F5-48D3-9137-801F8A033B65}" sibTransId="{BB971E81-98F5-4C1E-8A70-F7FA5A16372E}"/>
    <dgm:cxn modelId="{EFD66E4F-F1B1-474B-849E-54717426600D}" srcId="{E94810E7-6FEE-4F9D-810D-7B2DB22017AE}" destId="{9B5C88BA-73D5-42A8-82D8-46F68778FB12}" srcOrd="0" destOrd="0" parTransId="{FA932540-1789-4BD3-BC01-3E8CD2989FC7}" sibTransId="{79558C4B-6F07-4207-B104-83C3BC698E1A}"/>
    <dgm:cxn modelId="{1FDFD253-02BB-417E-AE4F-00AA585B96F8}" srcId="{E6762EAE-91E8-4622-A1BD-0BF1DCD63ECE}" destId="{E94810E7-6FEE-4F9D-810D-7B2DB22017AE}" srcOrd="2" destOrd="0" parTransId="{5AAA3899-AC2F-4464-91F0-AEF2C19E46D7}" sibTransId="{1B082ED4-D341-42DD-A8E8-8118073E8924}"/>
    <dgm:cxn modelId="{26142D7D-B3D3-4CC0-9642-626B4856024C}" srcId="{E6762EAE-91E8-4622-A1BD-0BF1DCD63ECE}" destId="{23BC0CB2-0524-4F0C-AE96-69D63F90FD4B}" srcOrd="1" destOrd="0" parTransId="{F39157E4-C008-4C4B-AEF5-CC387FEDE618}" sibTransId="{B4A95BBE-F9F8-4CD0-B438-E0B4C1E1874D}"/>
    <dgm:cxn modelId="{703E598D-DD42-49CC-8C3C-79D51CD768E1}" type="presOf" srcId="{E6762EAE-91E8-4622-A1BD-0BF1DCD63ECE}" destId="{7268BEF3-D3FD-4F9B-8E2B-5A5CFD434164}" srcOrd="0" destOrd="0" presId="urn:microsoft.com/office/officeart/2018/2/layout/IconLabelDescriptionList"/>
    <dgm:cxn modelId="{203CFF93-7990-4BDD-A3E2-FC74B49A9F98}" type="presOf" srcId="{9B5C88BA-73D5-42A8-82D8-46F68778FB12}" destId="{BBD68DCE-4B49-483A-B72D-8280B613D1DA}" srcOrd="0" destOrd="0" presId="urn:microsoft.com/office/officeart/2018/2/layout/IconLabelDescriptionList"/>
    <dgm:cxn modelId="{16F2A1A2-0978-4A82-B89E-740378BA5BF4}" type="presOf" srcId="{E94810E7-6FEE-4F9D-810D-7B2DB22017AE}" destId="{0F56D328-F37B-42CD-9382-A847C53DC0EE}" srcOrd="0" destOrd="0" presId="urn:microsoft.com/office/officeart/2018/2/layout/IconLabelDescriptionList"/>
    <dgm:cxn modelId="{EE906FB2-17F5-4C03-B466-4691C6354A72}" srcId="{8B610561-9BA9-4650-A17D-43DE7AD9E8DD}" destId="{6D4C9A83-B2F3-4646-A6D5-5EA6A715741D}" srcOrd="1" destOrd="0" parTransId="{83584F30-6B23-40FC-9BA0-906155D8EA49}" sibTransId="{F31A5D5C-D883-4C12-9732-6AB2A104F0E5}"/>
    <dgm:cxn modelId="{8447D5B8-6D0C-45CE-B796-0F6E7B276F18}" srcId="{E94810E7-6FEE-4F9D-810D-7B2DB22017AE}" destId="{58AC3D9E-8D87-4852-B983-87D8EAA87E94}" srcOrd="1" destOrd="0" parTransId="{3A53BE1A-E27C-43E4-8107-F0F025BC7587}" sibTransId="{CED53FB9-A950-4D12-8C47-8E68EEE680B6}"/>
    <dgm:cxn modelId="{4C2832BB-7033-4964-A77A-8268C06BE769}" srcId="{E6762EAE-91E8-4622-A1BD-0BF1DCD63ECE}" destId="{8B610561-9BA9-4650-A17D-43DE7AD9E8DD}" srcOrd="3" destOrd="0" parTransId="{97D0DBF9-ABF2-44A6-B028-712A6C87F059}" sibTransId="{6650E450-8630-4994-944D-18F70739839C}"/>
    <dgm:cxn modelId="{2A96AAC1-60B6-4F73-A7A4-02FB98FB3710}" srcId="{E6762EAE-91E8-4622-A1BD-0BF1DCD63ECE}" destId="{E87ADC16-408E-4AD9-94E9-6D1ABC007496}" srcOrd="0" destOrd="0" parTransId="{9BE07AA7-4434-41AC-AFE4-9DBAC6F5343B}" sibTransId="{BFD24AEE-6E1A-44E4-AEFE-D1FA5937ADDF}"/>
    <dgm:cxn modelId="{8F5137C4-0D7E-4D91-8750-C0FAF40740DE}" type="presOf" srcId="{24F0608F-7739-44E5-AC58-57EB2E7F36E4}" destId="{FC0286B3-B843-46C9-9F04-FCBD823CBCE5}" srcOrd="0" destOrd="0" presId="urn:microsoft.com/office/officeart/2018/2/layout/IconLabelDescriptionList"/>
    <dgm:cxn modelId="{3D7FEF89-2F66-48CD-A3CD-F9374569B07C}" type="presParOf" srcId="{7268BEF3-D3FD-4F9B-8E2B-5A5CFD434164}" destId="{55708DB2-96C9-4CDA-8AC1-4E8C0FE0408E}" srcOrd="0" destOrd="0" presId="urn:microsoft.com/office/officeart/2018/2/layout/IconLabelDescriptionList"/>
    <dgm:cxn modelId="{989BBD06-A499-4FBD-BFE8-9C67DD373BFF}" type="presParOf" srcId="{55708DB2-96C9-4CDA-8AC1-4E8C0FE0408E}" destId="{9C844682-D2A0-4791-80BF-82AAA5C168A1}" srcOrd="0" destOrd="0" presId="urn:microsoft.com/office/officeart/2018/2/layout/IconLabelDescriptionList"/>
    <dgm:cxn modelId="{7CACA92E-B699-40CF-ABE0-15D5F8BEBB82}" type="presParOf" srcId="{55708DB2-96C9-4CDA-8AC1-4E8C0FE0408E}" destId="{0581C404-E271-4801-B4F5-31DBE30CB986}" srcOrd="1" destOrd="0" presId="urn:microsoft.com/office/officeart/2018/2/layout/IconLabelDescriptionList"/>
    <dgm:cxn modelId="{01EA0C38-164B-4EA6-888C-294D1FBCBDD4}" type="presParOf" srcId="{55708DB2-96C9-4CDA-8AC1-4E8C0FE0408E}" destId="{C2D40F97-AE5D-4A95-984F-22BC9AD33C88}" srcOrd="2" destOrd="0" presId="urn:microsoft.com/office/officeart/2018/2/layout/IconLabelDescriptionList"/>
    <dgm:cxn modelId="{D47B1E0C-3813-4D54-AAE5-4969170DEC2B}" type="presParOf" srcId="{55708DB2-96C9-4CDA-8AC1-4E8C0FE0408E}" destId="{5A4EDB6C-A280-429D-B77A-0C79CCB7F613}" srcOrd="3" destOrd="0" presId="urn:microsoft.com/office/officeart/2018/2/layout/IconLabelDescriptionList"/>
    <dgm:cxn modelId="{22A8D6B6-9141-4AFF-AFA0-552CC3E54AE2}" type="presParOf" srcId="{55708DB2-96C9-4CDA-8AC1-4E8C0FE0408E}" destId="{429F450B-DA7F-4339-91D2-0D993FBB7C5C}" srcOrd="4" destOrd="0" presId="urn:microsoft.com/office/officeart/2018/2/layout/IconLabelDescriptionList"/>
    <dgm:cxn modelId="{9AF17371-52D1-4EFD-8C7C-E622B5DA68FC}" type="presParOf" srcId="{7268BEF3-D3FD-4F9B-8E2B-5A5CFD434164}" destId="{A8938889-C827-40BD-9666-23BEDD31AF1E}" srcOrd="1" destOrd="0" presId="urn:microsoft.com/office/officeart/2018/2/layout/IconLabelDescriptionList"/>
    <dgm:cxn modelId="{FA56F0C7-96E3-48B6-B426-1FBD1EB0A52E}" type="presParOf" srcId="{7268BEF3-D3FD-4F9B-8E2B-5A5CFD434164}" destId="{A94C6581-05ED-4F6F-963A-9C022F62673B}" srcOrd="2" destOrd="0" presId="urn:microsoft.com/office/officeart/2018/2/layout/IconLabelDescriptionList"/>
    <dgm:cxn modelId="{006ABDBB-3753-43DB-ACCE-8D6B859FA739}" type="presParOf" srcId="{A94C6581-05ED-4F6F-963A-9C022F62673B}" destId="{6902E5AC-D9D0-4BD3-99CE-6D29C5311FC6}" srcOrd="0" destOrd="0" presId="urn:microsoft.com/office/officeart/2018/2/layout/IconLabelDescriptionList"/>
    <dgm:cxn modelId="{37E0C92F-7964-42A9-9CE3-E83875BCE101}" type="presParOf" srcId="{A94C6581-05ED-4F6F-963A-9C022F62673B}" destId="{775D2128-89BF-4130-A0E6-8CB4C9BA1D1C}" srcOrd="1" destOrd="0" presId="urn:microsoft.com/office/officeart/2018/2/layout/IconLabelDescriptionList"/>
    <dgm:cxn modelId="{6AC82EF8-022F-424E-8CE1-D624FBE0254A}" type="presParOf" srcId="{A94C6581-05ED-4F6F-963A-9C022F62673B}" destId="{FC41BB2B-4481-4499-80CB-2B7BEB10A3D6}" srcOrd="2" destOrd="0" presId="urn:microsoft.com/office/officeart/2018/2/layout/IconLabelDescriptionList"/>
    <dgm:cxn modelId="{9063CFC3-4B94-4538-864D-E561D2299F53}" type="presParOf" srcId="{A94C6581-05ED-4F6F-963A-9C022F62673B}" destId="{8638083E-0815-4A66-A253-039BB73CB7EF}" srcOrd="3" destOrd="0" presId="urn:microsoft.com/office/officeart/2018/2/layout/IconLabelDescriptionList"/>
    <dgm:cxn modelId="{4891ED2C-D6AD-445E-ABEA-47CFF20DD2BA}" type="presParOf" srcId="{A94C6581-05ED-4F6F-963A-9C022F62673B}" destId="{3B070307-7262-411B-8039-B2ED0A6F9517}" srcOrd="4" destOrd="0" presId="urn:microsoft.com/office/officeart/2018/2/layout/IconLabelDescriptionList"/>
    <dgm:cxn modelId="{65267439-C962-48DE-B67D-569178EE03A0}" type="presParOf" srcId="{7268BEF3-D3FD-4F9B-8E2B-5A5CFD434164}" destId="{C474EE27-F332-4FB7-99F2-C2467653E49A}" srcOrd="3" destOrd="0" presId="urn:microsoft.com/office/officeart/2018/2/layout/IconLabelDescriptionList"/>
    <dgm:cxn modelId="{52D7AEC7-FE30-4FD9-A030-F462060A848F}" type="presParOf" srcId="{7268BEF3-D3FD-4F9B-8E2B-5A5CFD434164}" destId="{43F99370-6066-4C68-AF3E-F386652D989C}" srcOrd="4" destOrd="0" presId="urn:microsoft.com/office/officeart/2018/2/layout/IconLabelDescriptionList"/>
    <dgm:cxn modelId="{D100BE1F-8AD7-4C76-92C6-E9A982363B60}" type="presParOf" srcId="{43F99370-6066-4C68-AF3E-F386652D989C}" destId="{89B3F383-1905-4E21-ACCA-102CC3FBFE19}" srcOrd="0" destOrd="0" presId="urn:microsoft.com/office/officeart/2018/2/layout/IconLabelDescriptionList"/>
    <dgm:cxn modelId="{31380596-B5B5-4309-B9EF-2E4867CE9BE9}" type="presParOf" srcId="{43F99370-6066-4C68-AF3E-F386652D989C}" destId="{77B9376C-B3EE-4657-8BD7-A27939CB36B3}" srcOrd="1" destOrd="0" presId="urn:microsoft.com/office/officeart/2018/2/layout/IconLabelDescriptionList"/>
    <dgm:cxn modelId="{1A30C212-6D78-4AE0-B72A-4B01417B30C4}" type="presParOf" srcId="{43F99370-6066-4C68-AF3E-F386652D989C}" destId="{0F56D328-F37B-42CD-9382-A847C53DC0EE}" srcOrd="2" destOrd="0" presId="urn:microsoft.com/office/officeart/2018/2/layout/IconLabelDescriptionList"/>
    <dgm:cxn modelId="{7E385739-6A30-44BF-B8A6-99202E66311B}" type="presParOf" srcId="{43F99370-6066-4C68-AF3E-F386652D989C}" destId="{2D0D30CA-86EA-42C5-AB01-6E84F5939744}" srcOrd="3" destOrd="0" presId="urn:microsoft.com/office/officeart/2018/2/layout/IconLabelDescriptionList"/>
    <dgm:cxn modelId="{36504123-395A-45C2-BD82-FA23C47314A0}" type="presParOf" srcId="{43F99370-6066-4C68-AF3E-F386652D989C}" destId="{BBD68DCE-4B49-483A-B72D-8280B613D1DA}" srcOrd="4" destOrd="0" presId="urn:microsoft.com/office/officeart/2018/2/layout/IconLabelDescriptionList"/>
    <dgm:cxn modelId="{D58B6F46-3903-4A6F-AE66-1FE0F3E52F1A}" type="presParOf" srcId="{7268BEF3-D3FD-4F9B-8E2B-5A5CFD434164}" destId="{821D258D-CC94-431F-BA93-462C2EE08F51}" srcOrd="5" destOrd="0" presId="urn:microsoft.com/office/officeart/2018/2/layout/IconLabelDescriptionList"/>
    <dgm:cxn modelId="{C0D9B685-2485-4A8D-9897-8E60F52BBD27}" type="presParOf" srcId="{7268BEF3-D3FD-4F9B-8E2B-5A5CFD434164}" destId="{DF9BA9C9-2D02-4D98-8FF1-9D328BEB308E}" srcOrd="6" destOrd="0" presId="urn:microsoft.com/office/officeart/2018/2/layout/IconLabelDescriptionList"/>
    <dgm:cxn modelId="{F34A8D27-A460-44D2-BC1A-18215C825E89}" type="presParOf" srcId="{DF9BA9C9-2D02-4D98-8FF1-9D328BEB308E}" destId="{50C45D91-F760-404A-9226-028694FFC7E0}" srcOrd="0" destOrd="0" presId="urn:microsoft.com/office/officeart/2018/2/layout/IconLabelDescriptionList"/>
    <dgm:cxn modelId="{9065A0C9-C4A0-4503-BA00-6A0A1187312C}" type="presParOf" srcId="{DF9BA9C9-2D02-4D98-8FF1-9D328BEB308E}" destId="{1C72BA05-E456-4BA0-BB50-6D1BCB95E701}" srcOrd="1" destOrd="0" presId="urn:microsoft.com/office/officeart/2018/2/layout/IconLabelDescriptionList"/>
    <dgm:cxn modelId="{4DBC6EE6-4B84-49D1-9066-0D1E694D7C82}" type="presParOf" srcId="{DF9BA9C9-2D02-4D98-8FF1-9D328BEB308E}" destId="{7A29A23C-3052-4CBC-BA9A-7324DB266ACF}" srcOrd="2" destOrd="0" presId="urn:microsoft.com/office/officeart/2018/2/layout/IconLabelDescriptionList"/>
    <dgm:cxn modelId="{6BA2782D-07C7-4A30-975B-09E568314E66}" type="presParOf" srcId="{DF9BA9C9-2D02-4D98-8FF1-9D328BEB308E}" destId="{0D86D870-E2A3-4ACA-9A97-C9E27A685906}" srcOrd="3" destOrd="0" presId="urn:microsoft.com/office/officeart/2018/2/layout/IconLabelDescriptionList"/>
    <dgm:cxn modelId="{41AB78B6-A2BE-4E88-BCCB-B28A87468A1B}" type="presParOf" srcId="{DF9BA9C9-2D02-4D98-8FF1-9D328BEB308E}" destId="{FC0286B3-B843-46C9-9F04-FCBD823CBCE5}"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486112F-9DAD-41E2-AAFD-112E1E1D6B0F}"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1226FC74-07ED-4405-9DFB-8F6B7C65309E}">
      <dgm:prSet/>
      <dgm:spPr/>
      <dgm:t>
        <a:bodyPr/>
        <a:lstStyle/>
        <a:p>
          <a:r>
            <a:rPr lang="en-IN" b="0"/>
            <a:t>A major problem with collaborative filtering is that it suffers from the coldstart problem. </a:t>
          </a:r>
          <a:endParaRPr lang="en-US"/>
        </a:p>
      </dgm:t>
    </dgm:pt>
    <dgm:pt modelId="{E30557F8-8D4A-44D9-A49A-3B95013F8CFE}" type="parTrans" cxnId="{00F563E8-29D9-4285-8CD0-4C1909F09641}">
      <dgm:prSet/>
      <dgm:spPr/>
      <dgm:t>
        <a:bodyPr/>
        <a:lstStyle/>
        <a:p>
          <a:endParaRPr lang="en-US"/>
        </a:p>
      </dgm:t>
    </dgm:pt>
    <dgm:pt modelId="{4C15D03C-FCB0-42E7-A67A-0FC1A5A2456B}" type="sibTrans" cxnId="{00F563E8-29D9-4285-8CD0-4C1909F09641}">
      <dgm:prSet/>
      <dgm:spPr/>
      <dgm:t>
        <a:bodyPr/>
        <a:lstStyle/>
        <a:p>
          <a:endParaRPr lang="en-US"/>
        </a:p>
      </dgm:t>
    </dgm:pt>
    <dgm:pt modelId="{3959BCF7-2871-41A6-911E-DA704B8A813D}">
      <dgm:prSet/>
      <dgm:spPr/>
      <dgm:t>
        <a:bodyPr/>
        <a:lstStyle/>
        <a:p>
          <a:r>
            <a:rPr lang="en-IN" b="0"/>
            <a:t>Many users who are just starting out won’t receive accurate recommendations — or any recommendations at all — until enough data is gathered from the community of users. </a:t>
          </a:r>
          <a:endParaRPr lang="en-US"/>
        </a:p>
      </dgm:t>
    </dgm:pt>
    <dgm:pt modelId="{82C5B558-4D6B-442F-A991-7860B28E7AFE}" type="parTrans" cxnId="{CE79265B-1FA2-430A-BD1F-711C7FA1407E}">
      <dgm:prSet/>
      <dgm:spPr/>
      <dgm:t>
        <a:bodyPr/>
        <a:lstStyle/>
        <a:p>
          <a:endParaRPr lang="en-US"/>
        </a:p>
      </dgm:t>
    </dgm:pt>
    <dgm:pt modelId="{034A5AE5-7CB3-4D25-9CC1-614296FC2E16}" type="sibTrans" cxnId="{CE79265B-1FA2-430A-BD1F-711C7FA1407E}">
      <dgm:prSet/>
      <dgm:spPr/>
      <dgm:t>
        <a:bodyPr/>
        <a:lstStyle/>
        <a:p>
          <a:endParaRPr lang="en-US"/>
        </a:p>
      </dgm:t>
    </dgm:pt>
    <dgm:pt modelId="{D3C4FA96-0B90-4743-A7E6-541369B752B9}">
      <dgm:prSet/>
      <dgm:spPr/>
      <dgm:t>
        <a:bodyPr/>
        <a:lstStyle/>
        <a:p>
          <a:r>
            <a:rPr lang="en-IN" b="0"/>
            <a:t>The data collection will require time to complete — and that collection depends on how active the website is. </a:t>
          </a:r>
          <a:endParaRPr lang="en-US"/>
        </a:p>
      </dgm:t>
    </dgm:pt>
    <dgm:pt modelId="{408E28D2-0101-4EF6-B331-625C6D9329DD}" type="parTrans" cxnId="{3C8333EA-21BE-4E33-9397-FF221FC22F3E}">
      <dgm:prSet/>
      <dgm:spPr/>
      <dgm:t>
        <a:bodyPr/>
        <a:lstStyle/>
        <a:p>
          <a:endParaRPr lang="en-US"/>
        </a:p>
      </dgm:t>
    </dgm:pt>
    <dgm:pt modelId="{569B6B31-561A-4EA3-93C9-7DA4DB3B1EDD}" type="sibTrans" cxnId="{3C8333EA-21BE-4E33-9397-FF221FC22F3E}">
      <dgm:prSet/>
      <dgm:spPr/>
      <dgm:t>
        <a:bodyPr/>
        <a:lstStyle/>
        <a:p>
          <a:endParaRPr lang="en-US"/>
        </a:p>
      </dgm:t>
    </dgm:pt>
    <dgm:pt modelId="{FC4BE19D-8E9B-4309-B7B4-983912C2E516}">
      <dgm:prSet/>
      <dgm:spPr/>
      <dgm:t>
        <a:bodyPr/>
        <a:lstStyle/>
        <a:p>
          <a:r>
            <a:rPr lang="en-IN" b="0"/>
            <a:t>It may also require users to create accounts in their systems (in order to create a profile) before they can start receiving recommendations.</a:t>
          </a:r>
          <a:endParaRPr lang="en-US"/>
        </a:p>
      </dgm:t>
    </dgm:pt>
    <dgm:pt modelId="{9DBB64CB-C626-4854-8CE6-8F7C31C40FA0}" type="parTrans" cxnId="{C63A3072-CADE-4098-897B-3C5A529D7227}">
      <dgm:prSet/>
      <dgm:spPr/>
      <dgm:t>
        <a:bodyPr/>
        <a:lstStyle/>
        <a:p>
          <a:endParaRPr lang="en-US"/>
        </a:p>
      </dgm:t>
    </dgm:pt>
    <dgm:pt modelId="{5EBECC51-2C98-4EB5-AD51-A53C9521FB1A}" type="sibTrans" cxnId="{C63A3072-CADE-4098-897B-3C5A529D7227}">
      <dgm:prSet/>
      <dgm:spPr/>
      <dgm:t>
        <a:bodyPr/>
        <a:lstStyle/>
        <a:p>
          <a:endParaRPr lang="en-US"/>
        </a:p>
      </dgm:t>
    </dgm:pt>
    <dgm:pt modelId="{131B3FD0-5661-AD44-8103-1281FEB27661}" type="pres">
      <dgm:prSet presAssocID="{A486112F-9DAD-41E2-AAFD-112E1E1D6B0F}" presName="vert0" presStyleCnt="0">
        <dgm:presLayoutVars>
          <dgm:dir/>
          <dgm:animOne val="branch"/>
          <dgm:animLvl val="lvl"/>
        </dgm:presLayoutVars>
      </dgm:prSet>
      <dgm:spPr/>
    </dgm:pt>
    <dgm:pt modelId="{7AF3D898-B069-2A43-AA88-F35B0DFABE85}" type="pres">
      <dgm:prSet presAssocID="{1226FC74-07ED-4405-9DFB-8F6B7C65309E}" presName="thickLine" presStyleLbl="alignNode1" presStyleIdx="0" presStyleCnt="4"/>
      <dgm:spPr/>
    </dgm:pt>
    <dgm:pt modelId="{2A1ABBAB-8426-6648-A515-32C0A4CC7543}" type="pres">
      <dgm:prSet presAssocID="{1226FC74-07ED-4405-9DFB-8F6B7C65309E}" presName="horz1" presStyleCnt="0"/>
      <dgm:spPr/>
    </dgm:pt>
    <dgm:pt modelId="{6E4A8A85-6692-2841-A832-029BC1586B62}" type="pres">
      <dgm:prSet presAssocID="{1226FC74-07ED-4405-9DFB-8F6B7C65309E}" presName="tx1" presStyleLbl="revTx" presStyleIdx="0" presStyleCnt="4"/>
      <dgm:spPr/>
    </dgm:pt>
    <dgm:pt modelId="{5DD53FC1-875B-6B4F-ABB6-AFD295D7376D}" type="pres">
      <dgm:prSet presAssocID="{1226FC74-07ED-4405-9DFB-8F6B7C65309E}" presName="vert1" presStyleCnt="0"/>
      <dgm:spPr/>
    </dgm:pt>
    <dgm:pt modelId="{4C82D9F1-84F2-414D-ACF1-E8676D373ECA}" type="pres">
      <dgm:prSet presAssocID="{3959BCF7-2871-41A6-911E-DA704B8A813D}" presName="thickLine" presStyleLbl="alignNode1" presStyleIdx="1" presStyleCnt="4"/>
      <dgm:spPr/>
    </dgm:pt>
    <dgm:pt modelId="{363170DE-478D-3B41-8133-37A9D0BEF874}" type="pres">
      <dgm:prSet presAssocID="{3959BCF7-2871-41A6-911E-DA704B8A813D}" presName="horz1" presStyleCnt="0"/>
      <dgm:spPr/>
    </dgm:pt>
    <dgm:pt modelId="{AB4D80F6-B91B-204C-8A2E-0C969E8C52DB}" type="pres">
      <dgm:prSet presAssocID="{3959BCF7-2871-41A6-911E-DA704B8A813D}" presName="tx1" presStyleLbl="revTx" presStyleIdx="1" presStyleCnt="4"/>
      <dgm:spPr/>
    </dgm:pt>
    <dgm:pt modelId="{031B9FDA-D508-EE4B-AA8F-7B518BEAB679}" type="pres">
      <dgm:prSet presAssocID="{3959BCF7-2871-41A6-911E-DA704B8A813D}" presName="vert1" presStyleCnt="0"/>
      <dgm:spPr/>
    </dgm:pt>
    <dgm:pt modelId="{66D5DF8B-5933-D040-A6B9-EED55BF682C6}" type="pres">
      <dgm:prSet presAssocID="{D3C4FA96-0B90-4743-A7E6-541369B752B9}" presName="thickLine" presStyleLbl="alignNode1" presStyleIdx="2" presStyleCnt="4"/>
      <dgm:spPr/>
    </dgm:pt>
    <dgm:pt modelId="{5E2DA799-2DD1-B143-802D-D1313EF53237}" type="pres">
      <dgm:prSet presAssocID="{D3C4FA96-0B90-4743-A7E6-541369B752B9}" presName="horz1" presStyleCnt="0"/>
      <dgm:spPr/>
    </dgm:pt>
    <dgm:pt modelId="{50A68A40-20D0-624F-B2CF-C12F4E569CF3}" type="pres">
      <dgm:prSet presAssocID="{D3C4FA96-0B90-4743-A7E6-541369B752B9}" presName="tx1" presStyleLbl="revTx" presStyleIdx="2" presStyleCnt="4"/>
      <dgm:spPr/>
    </dgm:pt>
    <dgm:pt modelId="{F411370F-D26E-5048-9776-5A4F1B4F624D}" type="pres">
      <dgm:prSet presAssocID="{D3C4FA96-0B90-4743-A7E6-541369B752B9}" presName="vert1" presStyleCnt="0"/>
      <dgm:spPr/>
    </dgm:pt>
    <dgm:pt modelId="{AF18C410-4681-504E-81B7-4A6C57FF19A5}" type="pres">
      <dgm:prSet presAssocID="{FC4BE19D-8E9B-4309-B7B4-983912C2E516}" presName="thickLine" presStyleLbl="alignNode1" presStyleIdx="3" presStyleCnt="4"/>
      <dgm:spPr/>
    </dgm:pt>
    <dgm:pt modelId="{447DD699-BE36-E744-8913-9083DC953887}" type="pres">
      <dgm:prSet presAssocID="{FC4BE19D-8E9B-4309-B7B4-983912C2E516}" presName="horz1" presStyleCnt="0"/>
      <dgm:spPr/>
    </dgm:pt>
    <dgm:pt modelId="{9A5FF33E-9985-8841-ABB0-F6FD6A5C3C0E}" type="pres">
      <dgm:prSet presAssocID="{FC4BE19D-8E9B-4309-B7B4-983912C2E516}" presName="tx1" presStyleLbl="revTx" presStyleIdx="3" presStyleCnt="4"/>
      <dgm:spPr/>
    </dgm:pt>
    <dgm:pt modelId="{6BD8ED14-C1E9-244A-BA82-E570806DF9F9}" type="pres">
      <dgm:prSet presAssocID="{FC4BE19D-8E9B-4309-B7B4-983912C2E516}" presName="vert1" presStyleCnt="0"/>
      <dgm:spPr/>
    </dgm:pt>
  </dgm:ptLst>
  <dgm:cxnLst>
    <dgm:cxn modelId="{18096E12-0712-E24C-9E97-B32C50F6A053}" type="presOf" srcId="{D3C4FA96-0B90-4743-A7E6-541369B752B9}" destId="{50A68A40-20D0-624F-B2CF-C12F4E569CF3}" srcOrd="0" destOrd="0" presId="urn:microsoft.com/office/officeart/2008/layout/LinedList"/>
    <dgm:cxn modelId="{A2122148-80D2-2549-8ACA-9106B0BFE34A}" type="presOf" srcId="{1226FC74-07ED-4405-9DFB-8F6B7C65309E}" destId="{6E4A8A85-6692-2841-A832-029BC1586B62}" srcOrd="0" destOrd="0" presId="urn:microsoft.com/office/officeart/2008/layout/LinedList"/>
    <dgm:cxn modelId="{CE79265B-1FA2-430A-BD1F-711C7FA1407E}" srcId="{A486112F-9DAD-41E2-AAFD-112E1E1D6B0F}" destId="{3959BCF7-2871-41A6-911E-DA704B8A813D}" srcOrd="1" destOrd="0" parTransId="{82C5B558-4D6B-442F-A991-7860B28E7AFE}" sibTransId="{034A5AE5-7CB3-4D25-9CC1-614296FC2E16}"/>
    <dgm:cxn modelId="{C63A3072-CADE-4098-897B-3C5A529D7227}" srcId="{A486112F-9DAD-41E2-AAFD-112E1E1D6B0F}" destId="{FC4BE19D-8E9B-4309-B7B4-983912C2E516}" srcOrd="3" destOrd="0" parTransId="{9DBB64CB-C626-4854-8CE6-8F7C31C40FA0}" sibTransId="{5EBECC51-2C98-4EB5-AD51-A53C9521FB1A}"/>
    <dgm:cxn modelId="{B780EC85-0B4B-8F4B-8AF6-5021F5A2080D}" type="presOf" srcId="{FC4BE19D-8E9B-4309-B7B4-983912C2E516}" destId="{9A5FF33E-9985-8841-ABB0-F6FD6A5C3C0E}" srcOrd="0" destOrd="0" presId="urn:microsoft.com/office/officeart/2008/layout/LinedList"/>
    <dgm:cxn modelId="{767BC79B-0AC6-7D4B-A4D7-959064A94F82}" type="presOf" srcId="{A486112F-9DAD-41E2-AAFD-112E1E1D6B0F}" destId="{131B3FD0-5661-AD44-8103-1281FEB27661}" srcOrd="0" destOrd="0" presId="urn:microsoft.com/office/officeart/2008/layout/LinedList"/>
    <dgm:cxn modelId="{5B8D7ED2-DE7F-0947-8BD6-5667B3A1D548}" type="presOf" srcId="{3959BCF7-2871-41A6-911E-DA704B8A813D}" destId="{AB4D80F6-B91B-204C-8A2E-0C969E8C52DB}" srcOrd="0" destOrd="0" presId="urn:microsoft.com/office/officeart/2008/layout/LinedList"/>
    <dgm:cxn modelId="{00F563E8-29D9-4285-8CD0-4C1909F09641}" srcId="{A486112F-9DAD-41E2-AAFD-112E1E1D6B0F}" destId="{1226FC74-07ED-4405-9DFB-8F6B7C65309E}" srcOrd="0" destOrd="0" parTransId="{E30557F8-8D4A-44D9-A49A-3B95013F8CFE}" sibTransId="{4C15D03C-FCB0-42E7-A67A-0FC1A5A2456B}"/>
    <dgm:cxn modelId="{3C8333EA-21BE-4E33-9397-FF221FC22F3E}" srcId="{A486112F-9DAD-41E2-AAFD-112E1E1D6B0F}" destId="{D3C4FA96-0B90-4743-A7E6-541369B752B9}" srcOrd="2" destOrd="0" parTransId="{408E28D2-0101-4EF6-B331-625C6D9329DD}" sibTransId="{569B6B31-561A-4EA3-93C9-7DA4DB3B1EDD}"/>
    <dgm:cxn modelId="{C4EE6FDC-3AC8-5541-9299-E308F28410F4}" type="presParOf" srcId="{131B3FD0-5661-AD44-8103-1281FEB27661}" destId="{7AF3D898-B069-2A43-AA88-F35B0DFABE85}" srcOrd="0" destOrd="0" presId="urn:microsoft.com/office/officeart/2008/layout/LinedList"/>
    <dgm:cxn modelId="{753CA077-D873-4B42-92F7-5A7A6DA3FBC4}" type="presParOf" srcId="{131B3FD0-5661-AD44-8103-1281FEB27661}" destId="{2A1ABBAB-8426-6648-A515-32C0A4CC7543}" srcOrd="1" destOrd="0" presId="urn:microsoft.com/office/officeart/2008/layout/LinedList"/>
    <dgm:cxn modelId="{F4340A5C-61AB-064E-911C-2275E3683051}" type="presParOf" srcId="{2A1ABBAB-8426-6648-A515-32C0A4CC7543}" destId="{6E4A8A85-6692-2841-A832-029BC1586B62}" srcOrd="0" destOrd="0" presId="urn:microsoft.com/office/officeart/2008/layout/LinedList"/>
    <dgm:cxn modelId="{D3F29286-26FC-1741-96A1-0A02E565AA6A}" type="presParOf" srcId="{2A1ABBAB-8426-6648-A515-32C0A4CC7543}" destId="{5DD53FC1-875B-6B4F-ABB6-AFD295D7376D}" srcOrd="1" destOrd="0" presId="urn:microsoft.com/office/officeart/2008/layout/LinedList"/>
    <dgm:cxn modelId="{F46A9FB7-D608-D74A-865E-EE471630CA9C}" type="presParOf" srcId="{131B3FD0-5661-AD44-8103-1281FEB27661}" destId="{4C82D9F1-84F2-414D-ACF1-E8676D373ECA}" srcOrd="2" destOrd="0" presId="urn:microsoft.com/office/officeart/2008/layout/LinedList"/>
    <dgm:cxn modelId="{95F39F3E-3F72-0948-9FD7-17FE570D58DD}" type="presParOf" srcId="{131B3FD0-5661-AD44-8103-1281FEB27661}" destId="{363170DE-478D-3B41-8133-37A9D0BEF874}" srcOrd="3" destOrd="0" presId="urn:microsoft.com/office/officeart/2008/layout/LinedList"/>
    <dgm:cxn modelId="{5F7E72E4-A0E2-0448-B61E-3484CA2324E8}" type="presParOf" srcId="{363170DE-478D-3B41-8133-37A9D0BEF874}" destId="{AB4D80F6-B91B-204C-8A2E-0C969E8C52DB}" srcOrd="0" destOrd="0" presId="urn:microsoft.com/office/officeart/2008/layout/LinedList"/>
    <dgm:cxn modelId="{94D10B72-7BB1-F24C-828C-2D7548DAE406}" type="presParOf" srcId="{363170DE-478D-3B41-8133-37A9D0BEF874}" destId="{031B9FDA-D508-EE4B-AA8F-7B518BEAB679}" srcOrd="1" destOrd="0" presId="urn:microsoft.com/office/officeart/2008/layout/LinedList"/>
    <dgm:cxn modelId="{BD950DFA-836A-694D-AAF0-135D5E5F0FC3}" type="presParOf" srcId="{131B3FD0-5661-AD44-8103-1281FEB27661}" destId="{66D5DF8B-5933-D040-A6B9-EED55BF682C6}" srcOrd="4" destOrd="0" presId="urn:microsoft.com/office/officeart/2008/layout/LinedList"/>
    <dgm:cxn modelId="{6714EE77-A19B-1342-A829-5E3A50D7654A}" type="presParOf" srcId="{131B3FD0-5661-AD44-8103-1281FEB27661}" destId="{5E2DA799-2DD1-B143-802D-D1313EF53237}" srcOrd="5" destOrd="0" presId="urn:microsoft.com/office/officeart/2008/layout/LinedList"/>
    <dgm:cxn modelId="{B268C9BF-25AA-FE4B-8C29-E9F26B6EA591}" type="presParOf" srcId="{5E2DA799-2DD1-B143-802D-D1313EF53237}" destId="{50A68A40-20D0-624F-B2CF-C12F4E569CF3}" srcOrd="0" destOrd="0" presId="urn:microsoft.com/office/officeart/2008/layout/LinedList"/>
    <dgm:cxn modelId="{AF33330F-8B9A-374E-B774-DDF5800F558C}" type="presParOf" srcId="{5E2DA799-2DD1-B143-802D-D1313EF53237}" destId="{F411370F-D26E-5048-9776-5A4F1B4F624D}" srcOrd="1" destOrd="0" presId="urn:microsoft.com/office/officeart/2008/layout/LinedList"/>
    <dgm:cxn modelId="{BF12D26C-6467-9B4D-AC50-E4AAB9325B18}" type="presParOf" srcId="{131B3FD0-5661-AD44-8103-1281FEB27661}" destId="{AF18C410-4681-504E-81B7-4A6C57FF19A5}" srcOrd="6" destOrd="0" presId="urn:microsoft.com/office/officeart/2008/layout/LinedList"/>
    <dgm:cxn modelId="{A0C00C4F-339D-8646-A577-088FE177658A}" type="presParOf" srcId="{131B3FD0-5661-AD44-8103-1281FEB27661}" destId="{447DD699-BE36-E744-8913-9083DC953887}" srcOrd="7" destOrd="0" presId="urn:microsoft.com/office/officeart/2008/layout/LinedList"/>
    <dgm:cxn modelId="{008CC49E-0D4D-5C40-82E3-BF28EE14326F}" type="presParOf" srcId="{447DD699-BE36-E744-8913-9083DC953887}" destId="{9A5FF33E-9985-8841-ABB0-F6FD6A5C3C0E}" srcOrd="0" destOrd="0" presId="urn:microsoft.com/office/officeart/2008/layout/LinedList"/>
    <dgm:cxn modelId="{A2032B61-DBC0-FD4A-9123-842BFBAB46ED}" type="presParOf" srcId="{447DD699-BE36-E744-8913-9083DC953887}" destId="{6BD8ED14-C1E9-244A-BA82-E570806DF9F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A5614A1-3A33-4365-A59C-3E691E65930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016C5343-9860-4141-A8DC-EB7982818DD1}">
      <dgm:prSet/>
      <dgm:spPr/>
      <dgm:t>
        <a:bodyPr/>
        <a:lstStyle/>
        <a:p>
          <a:r>
            <a:rPr lang="en-IN"/>
            <a:t>Understanding your data, its types, and its categories</a:t>
          </a:r>
          <a:endParaRPr lang="en-US"/>
        </a:p>
      </dgm:t>
    </dgm:pt>
    <dgm:pt modelId="{435C66E4-1536-4CC4-81C3-20B204C6738C}" type="parTrans" cxnId="{20D0FCAB-6153-445D-B9AD-EAF6B75E4B98}">
      <dgm:prSet/>
      <dgm:spPr/>
      <dgm:t>
        <a:bodyPr/>
        <a:lstStyle/>
        <a:p>
          <a:endParaRPr lang="en-US"/>
        </a:p>
      </dgm:t>
    </dgm:pt>
    <dgm:pt modelId="{4683BA22-89C7-47E5-BD63-73F417037A41}" type="sibTrans" cxnId="{20D0FCAB-6153-445D-B9AD-EAF6B75E4B98}">
      <dgm:prSet/>
      <dgm:spPr/>
      <dgm:t>
        <a:bodyPr/>
        <a:lstStyle/>
        <a:p>
          <a:endParaRPr lang="en-US"/>
        </a:p>
      </dgm:t>
    </dgm:pt>
    <dgm:pt modelId="{261DEE26-0EF3-435A-A71D-1B7D21BD355B}">
      <dgm:prSet/>
      <dgm:spPr/>
      <dgm:t>
        <a:bodyPr/>
        <a:lstStyle/>
        <a:p>
          <a:r>
            <a:rPr lang="en-IN"/>
            <a:t>Capturing the driving forces</a:t>
          </a:r>
          <a:endParaRPr lang="en-US"/>
        </a:p>
      </dgm:t>
    </dgm:pt>
    <dgm:pt modelId="{4F04567D-BA69-41EC-85D6-1247CF0BA9DA}" type="parTrans" cxnId="{2F194AF8-A5FE-4D8A-B314-C7E376FFAAFE}">
      <dgm:prSet/>
      <dgm:spPr/>
      <dgm:t>
        <a:bodyPr/>
        <a:lstStyle/>
        <a:p>
          <a:endParaRPr lang="en-US"/>
        </a:p>
      </dgm:t>
    </dgm:pt>
    <dgm:pt modelId="{A273A975-F61B-416F-822F-40CEA4BCA608}" type="sibTrans" cxnId="{2F194AF8-A5FE-4D8A-B314-C7E376FFAAFE}">
      <dgm:prSet/>
      <dgm:spPr/>
      <dgm:t>
        <a:bodyPr/>
        <a:lstStyle/>
        <a:p>
          <a:endParaRPr lang="en-US"/>
        </a:p>
      </dgm:t>
    </dgm:pt>
    <dgm:pt modelId="{0828C31D-AA27-4E3C-B250-57AC83E38632}">
      <dgm:prSet/>
      <dgm:spPr/>
      <dgm:t>
        <a:bodyPr/>
        <a:lstStyle/>
        <a:p>
          <a:r>
            <a:rPr lang="en-IN"/>
            <a:t>Connecting predictive analytics to statistics, data mining, and machine learning</a:t>
          </a:r>
          <a:endParaRPr lang="en-US"/>
        </a:p>
      </dgm:t>
    </dgm:pt>
    <dgm:pt modelId="{B013D776-0A07-4FA3-BA3E-29DFDB0FDF9F}" type="parTrans" cxnId="{97AE10D0-8BDC-47FA-9E9E-D7914812A4CC}">
      <dgm:prSet/>
      <dgm:spPr/>
      <dgm:t>
        <a:bodyPr/>
        <a:lstStyle/>
        <a:p>
          <a:endParaRPr lang="en-US"/>
        </a:p>
      </dgm:t>
    </dgm:pt>
    <dgm:pt modelId="{EC36D0FE-D073-467E-9549-6FB0C6068DB8}" type="sibTrans" cxnId="{97AE10D0-8BDC-47FA-9E9E-D7914812A4CC}">
      <dgm:prSet/>
      <dgm:spPr/>
      <dgm:t>
        <a:bodyPr/>
        <a:lstStyle/>
        <a:p>
          <a:endParaRPr lang="en-US"/>
        </a:p>
      </dgm:t>
    </dgm:pt>
    <dgm:pt modelId="{0FF90E5C-E000-48DE-91A8-3E2C799E1592}" type="pres">
      <dgm:prSet presAssocID="{2A5614A1-3A33-4365-A59C-3E691E65930C}" presName="root" presStyleCnt="0">
        <dgm:presLayoutVars>
          <dgm:dir/>
          <dgm:resizeHandles val="exact"/>
        </dgm:presLayoutVars>
      </dgm:prSet>
      <dgm:spPr/>
    </dgm:pt>
    <dgm:pt modelId="{49AD0151-CBC6-4AD8-902A-EEB04CEB859B}" type="pres">
      <dgm:prSet presAssocID="{016C5343-9860-4141-A8DC-EB7982818DD1}" presName="compNode" presStyleCnt="0"/>
      <dgm:spPr/>
    </dgm:pt>
    <dgm:pt modelId="{1005FF78-D8C4-4ED7-B819-2C3945A196E2}" type="pres">
      <dgm:prSet presAssocID="{016C5343-9860-4141-A8DC-EB7982818DD1}" presName="bgRect" presStyleLbl="bgShp" presStyleIdx="0" presStyleCnt="3"/>
      <dgm:spPr/>
    </dgm:pt>
    <dgm:pt modelId="{661B8669-35CC-4588-A7C4-6A17A8B9AE3E}" type="pres">
      <dgm:prSet presAssocID="{016C5343-9860-4141-A8DC-EB7982818DD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ble"/>
        </a:ext>
      </dgm:extLst>
    </dgm:pt>
    <dgm:pt modelId="{EB25FB2B-7004-4520-AEE3-913E62DBE53E}" type="pres">
      <dgm:prSet presAssocID="{016C5343-9860-4141-A8DC-EB7982818DD1}" presName="spaceRect" presStyleCnt="0"/>
      <dgm:spPr/>
    </dgm:pt>
    <dgm:pt modelId="{5BC99E34-8D77-456B-AB6C-AC87C1C8A969}" type="pres">
      <dgm:prSet presAssocID="{016C5343-9860-4141-A8DC-EB7982818DD1}" presName="parTx" presStyleLbl="revTx" presStyleIdx="0" presStyleCnt="3">
        <dgm:presLayoutVars>
          <dgm:chMax val="0"/>
          <dgm:chPref val="0"/>
        </dgm:presLayoutVars>
      </dgm:prSet>
      <dgm:spPr/>
    </dgm:pt>
    <dgm:pt modelId="{DE2EEB25-1232-4164-9A09-AE2E221BCF71}" type="pres">
      <dgm:prSet presAssocID="{4683BA22-89C7-47E5-BD63-73F417037A41}" presName="sibTrans" presStyleCnt="0"/>
      <dgm:spPr/>
    </dgm:pt>
    <dgm:pt modelId="{121CAE64-9C81-415D-9B98-4CAFCDD30FBF}" type="pres">
      <dgm:prSet presAssocID="{261DEE26-0EF3-435A-A71D-1B7D21BD355B}" presName="compNode" presStyleCnt="0"/>
      <dgm:spPr/>
    </dgm:pt>
    <dgm:pt modelId="{BF782FAC-9DDE-4969-A66D-A62647187992}" type="pres">
      <dgm:prSet presAssocID="{261DEE26-0EF3-435A-A71D-1B7D21BD355B}" presName="bgRect" presStyleLbl="bgShp" presStyleIdx="1" presStyleCnt="3"/>
      <dgm:spPr/>
    </dgm:pt>
    <dgm:pt modelId="{60961834-A9A3-4045-BED4-EA039AF04A6A}" type="pres">
      <dgm:prSet presAssocID="{261DEE26-0EF3-435A-A71D-1B7D21BD355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ar"/>
        </a:ext>
      </dgm:extLst>
    </dgm:pt>
    <dgm:pt modelId="{BC2BA397-2116-4361-9771-6A98BDE9BE46}" type="pres">
      <dgm:prSet presAssocID="{261DEE26-0EF3-435A-A71D-1B7D21BD355B}" presName="spaceRect" presStyleCnt="0"/>
      <dgm:spPr/>
    </dgm:pt>
    <dgm:pt modelId="{19A6BC0C-E5FB-411F-A09C-D8B1333347B8}" type="pres">
      <dgm:prSet presAssocID="{261DEE26-0EF3-435A-A71D-1B7D21BD355B}" presName="parTx" presStyleLbl="revTx" presStyleIdx="1" presStyleCnt="3">
        <dgm:presLayoutVars>
          <dgm:chMax val="0"/>
          <dgm:chPref val="0"/>
        </dgm:presLayoutVars>
      </dgm:prSet>
      <dgm:spPr/>
    </dgm:pt>
    <dgm:pt modelId="{03A818C3-457E-48F4-A08D-F0A1B90A1BE6}" type="pres">
      <dgm:prSet presAssocID="{A273A975-F61B-416F-822F-40CEA4BCA608}" presName="sibTrans" presStyleCnt="0"/>
      <dgm:spPr/>
    </dgm:pt>
    <dgm:pt modelId="{1E88DFD4-86E1-4770-BB8F-6324D3230A78}" type="pres">
      <dgm:prSet presAssocID="{0828C31D-AA27-4E3C-B250-57AC83E38632}" presName="compNode" presStyleCnt="0"/>
      <dgm:spPr/>
    </dgm:pt>
    <dgm:pt modelId="{F8B6947F-1398-49E2-A1C0-C8FB5CAF6092}" type="pres">
      <dgm:prSet presAssocID="{0828C31D-AA27-4E3C-B250-57AC83E38632}" presName="bgRect" presStyleLbl="bgShp" presStyleIdx="2" presStyleCnt="3"/>
      <dgm:spPr/>
    </dgm:pt>
    <dgm:pt modelId="{046B5CF6-7A94-4F7D-8354-FA5EC24DDE7B}" type="pres">
      <dgm:prSet presAssocID="{0828C31D-AA27-4E3C-B250-57AC83E3863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tabase"/>
        </a:ext>
      </dgm:extLst>
    </dgm:pt>
    <dgm:pt modelId="{AC38F821-FBA3-4C41-A711-87FB13143538}" type="pres">
      <dgm:prSet presAssocID="{0828C31D-AA27-4E3C-B250-57AC83E38632}" presName="spaceRect" presStyleCnt="0"/>
      <dgm:spPr/>
    </dgm:pt>
    <dgm:pt modelId="{EE8C2C98-315B-4B12-8372-9AF0499F12A0}" type="pres">
      <dgm:prSet presAssocID="{0828C31D-AA27-4E3C-B250-57AC83E38632}" presName="parTx" presStyleLbl="revTx" presStyleIdx="2" presStyleCnt="3">
        <dgm:presLayoutVars>
          <dgm:chMax val="0"/>
          <dgm:chPref val="0"/>
        </dgm:presLayoutVars>
      </dgm:prSet>
      <dgm:spPr/>
    </dgm:pt>
  </dgm:ptLst>
  <dgm:cxnLst>
    <dgm:cxn modelId="{27A6302C-BBEA-4E22-B289-6D79F4867CAF}" type="presOf" srcId="{261DEE26-0EF3-435A-A71D-1B7D21BD355B}" destId="{19A6BC0C-E5FB-411F-A09C-D8B1333347B8}" srcOrd="0" destOrd="0" presId="urn:microsoft.com/office/officeart/2018/2/layout/IconVerticalSolidList"/>
    <dgm:cxn modelId="{CEAADC78-F770-4A7F-8F2A-8AC8957C89A4}" type="presOf" srcId="{0828C31D-AA27-4E3C-B250-57AC83E38632}" destId="{EE8C2C98-315B-4B12-8372-9AF0499F12A0}" srcOrd="0" destOrd="0" presId="urn:microsoft.com/office/officeart/2018/2/layout/IconVerticalSolidList"/>
    <dgm:cxn modelId="{E6BA458B-337C-4356-857D-BBEAF25E5BD8}" type="presOf" srcId="{2A5614A1-3A33-4365-A59C-3E691E65930C}" destId="{0FF90E5C-E000-48DE-91A8-3E2C799E1592}" srcOrd="0" destOrd="0" presId="urn:microsoft.com/office/officeart/2018/2/layout/IconVerticalSolidList"/>
    <dgm:cxn modelId="{20D0FCAB-6153-445D-B9AD-EAF6B75E4B98}" srcId="{2A5614A1-3A33-4365-A59C-3E691E65930C}" destId="{016C5343-9860-4141-A8DC-EB7982818DD1}" srcOrd="0" destOrd="0" parTransId="{435C66E4-1536-4CC4-81C3-20B204C6738C}" sibTransId="{4683BA22-89C7-47E5-BD63-73F417037A41}"/>
    <dgm:cxn modelId="{97AE10D0-8BDC-47FA-9E9E-D7914812A4CC}" srcId="{2A5614A1-3A33-4365-A59C-3E691E65930C}" destId="{0828C31D-AA27-4E3C-B250-57AC83E38632}" srcOrd="2" destOrd="0" parTransId="{B013D776-0A07-4FA3-BA3E-29DFDB0FDF9F}" sibTransId="{EC36D0FE-D073-467E-9549-6FB0C6068DB8}"/>
    <dgm:cxn modelId="{044736F1-2B12-4D69-8846-675521DDC51B}" type="presOf" srcId="{016C5343-9860-4141-A8DC-EB7982818DD1}" destId="{5BC99E34-8D77-456B-AB6C-AC87C1C8A969}" srcOrd="0" destOrd="0" presId="urn:microsoft.com/office/officeart/2018/2/layout/IconVerticalSolidList"/>
    <dgm:cxn modelId="{2F194AF8-A5FE-4D8A-B314-C7E376FFAAFE}" srcId="{2A5614A1-3A33-4365-A59C-3E691E65930C}" destId="{261DEE26-0EF3-435A-A71D-1B7D21BD355B}" srcOrd="1" destOrd="0" parTransId="{4F04567D-BA69-41EC-85D6-1247CF0BA9DA}" sibTransId="{A273A975-F61B-416F-822F-40CEA4BCA608}"/>
    <dgm:cxn modelId="{230F5EFC-1578-435D-85E6-82CF765D36BE}" type="presParOf" srcId="{0FF90E5C-E000-48DE-91A8-3E2C799E1592}" destId="{49AD0151-CBC6-4AD8-902A-EEB04CEB859B}" srcOrd="0" destOrd="0" presId="urn:microsoft.com/office/officeart/2018/2/layout/IconVerticalSolidList"/>
    <dgm:cxn modelId="{D2E0E528-CFC9-455E-9AD9-14131420EF99}" type="presParOf" srcId="{49AD0151-CBC6-4AD8-902A-EEB04CEB859B}" destId="{1005FF78-D8C4-4ED7-B819-2C3945A196E2}" srcOrd="0" destOrd="0" presId="urn:microsoft.com/office/officeart/2018/2/layout/IconVerticalSolidList"/>
    <dgm:cxn modelId="{17154288-B1EF-4BD7-B1CB-29811C933C33}" type="presParOf" srcId="{49AD0151-CBC6-4AD8-902A-EEB04CEB859B}" destId="{661B8669-35CC-4588-A7C4-6A17A8B9AE3E}" srcOrd="1" destOrd="0" presId="urn:microsoft.com/office/officeart/2018/2/layout/IconVerticalSolidList"/>
    <dgm:cxn modelId="{B8983A3B-802C-4682-997E-A9FFAE772616}" type="presParOf" srcId="{49AD0151-CBC6-4AD8-902A-EEB04CEB859B}" destId="{EB25FB2B-7004-4520-AEE3-913E62DBE53E}" srcOrd="2" destOrd="0" presId="urn:microsoft.com/office/officeart/2018/2/layout/IconVerticalSolidList"/>
    <dgm:cxn modelId="{5773DC1A-9FDF-4F49-A01F-D8C28127D4BE}" type="presParOf" srcId="{49AD0151-CBC6-4AD8-902A-EEB04CEB859B}" destId="{5BC99E34-8D77-456B-AB6C-AC87C1C8A969}" srcOrd="3" destOrd="0" presId="urn:microsoft.com/office/officeart/2018/2/layout/IconVerticalSolidList"/>
    <dgm:cxn modelId="{06F8BD21-9300-4766-B5A6-17A70F1291F7}" type="presParOf" srcId="{0FF90E5C-E000-48DE-91A8-3E2C799E1592}" destId="{DE2EEB25-1232-4164-9A09-AE2E221BCF71}" srcOrd="1" destOrd="0" presId="urn:microsoft.com/office/officeart/2018/2/layout/IconVerticalSolidList"/>
    <dgm:cxn modelId="{5639200D-8D23-48B5-9291-6F2577464AAE}" type="presParOf" srcId="{0FF90E5C-E000-48DE-91A8-3E2C799E1592}" destId="{121CAE64-9C81-415D-9B98-4CAFCDD30FBF}" srcOrd="2" destOrd="0" presId="urn:microsoft.com/office/officeart/2018/2/layout/IconVerticalSolidList"/>
    <dgm:cxn modelId="{959E744C-FBAA-48C7-B5B1-9FC404FD980F}" type="presParOf" srcId="{121CAE64-9C81-415D-9B98-4CAFCDD30FBF}" destId="{BF782FAC-9DDE-4969-A66D-A62647187992}" srcOrd="0" destOrd="0" presId="urn:microsoft.com/office/officeart/2018/2/layout/IconVerticalSolidList"/>
    <dgm:cxn modelId="{39BE2713-BC81-4BA9-9A8C-99BBA1AD2EBE}" type="presParOf" srcId="{121CAE64-9C81-415D-9B98-4CAFCDD30FBF}" destId="{60961834-A9A3-4045-BED4-EA039AF04A6A}" srcOrd="1" destOrd="0" presId="urn:microsoft.com/office/officeart/2018/2/layout/IconVerticalSolidList"/>
    <dgm:cxn modelId="{3A1A4AF3-BA0A-4BED-A6A6-A9D72DD8FCBD}" type="presParOf" srcId="{121CAE64-9C81-415D-9B98-4CAFCDD30FBF}" destId="{BC2BA397-2116-4361-9771-6A98BDE9BE46}" srcOrd="2" destOrd="0" presId="urn:microsoft.com/office/officeart/2018/2/layout/IconVerticalSolidList"/>
    <dgm:cxn modelId="{1F976B8E-5B0A-4F30-8417-5DD45CA5E36A}" type="presParOf" srcId="{121CAE64-9C81-415D-9B98-4CAFCDD30FBF}" destId="{19A6BC0C-E5FB-411F-A09C-D8B1333347B8}" srcOrd="3" destOrd="0" presId="urn:microsoft.com/office/officeart/2018/2/layout/IconVerticalSolidList"/>
    <dgm:cxn modelId="{FD1EFC92-2861-4271-B3C0-5AA9A14FEB73}" type="presParOf" srcId="{0FF90E5C-E000-48DE-91A8-3E2C799E1592}" destId="{03A818C3-457E-48F4-A08D-F0A1B90A1BE6}" srcOrd="3" destOrd="0" presId="urn:microsoft.com/office/officeart/2018/2/layout/IconVerticalSolidList"/>
    <dgm:cxn modelId="{5285CAAB-BFA6-44C6-BBED-D9692E0A8EE9}" type="presParOf" srcId="{0FF90E5C-E000-48DE-91A8-3E2C799E1592}" destId="{1E88DFD4-86E1-4770-BB8F-6324D3230A78}" srcOrd="4" destOrd="0" presId="urn:microsoft.com/office/officeart/2018/2/layout/IconVerticalSolidList"/>
    <dgm:cxn modelId="{913EC701-03DE-4B55-AE0A-EEBDF83ECF9F}" type="presParOf" srcId="{1E88DFD4-86E1-4770-BB8F-6324D3230A78}" destId="{F8B6947F-1398-49E2-A1C0-C8FB5CAF6092}" srcOrd="0" destOrd="0" presId="urn:microsoft.com/office/officeart/2018/2/layout/IconVerticalSolidList"/>
    <dgm:cxn modelId="{04D867B4-8909-434B-8F74-5FFCF192E773}" type="presParOf" srcId="{1E88DFD4-86E1-4770-BB8F-6324D3230A78}" destId="{046B5CF6-7A94-4F7D-8354-FA5EC24DDE7B}" srcOrd="1" destOrd="0" presId="urn:microsoft.com/office/officeart/2018/2/layout/IconVerticalSolidList"/>
    <dgm:cxn modelId="{6248960B-81E8-4383-9FE8-5D40654CC051}" type="presParOf" srcId="{1E88DFD4-86E1-4770-BB8F-6324D3230A78}" destId="{AC38F821-FBA3-4C41-A711-87FB13143538}" srcOrd="2" destOrd="0" presId="urn:microsoft.com/office/officeart/2018/2/layout/IconVerticalSolidList"/>
    <dgm:cxn modelId="{B0DE0E84-9671-4161-8D05-FAE69C5B9622}" type="presParOf" srcId="{1E88DFD4-86E1-4770-BB8F-6324D3230A78}" destId="{EE8C2C98-315B-4B12-8372-9AF0499F12A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E478D2DE-D769-4A31-81E6-00E8F8350AA5}"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13F6E234-7A34-452A-81F1-8BBA64F00057}">
      <dgm:prSet/>
      <dgm:spPr/>
      <dgm:t>
        <a:bodyPr/>
        <a:lstStyle/>
        <a:p>
          <a:r>
            <a:rPr lang="en-IN"/>
            <a:t>✓ Data-driven: This approach is based solely on your data.</a:t>
          </a:r>
          <a:endParaRPr lang="en-US"/>
        </a:p>
      </dgm:t>
    </dgm:pt>
    <dgm:pt modelId="{D5F005F3-1C5E-40EF-8C05-72AA5F54B3CA}" type="parTrans" cxnId="{42574C87-E8FD-43E0-B174-8B9C9CD16D4C}">
      <dgm:prSet/>
      <dgm:spPr/>
      <dgm:t>
        <a:bodyPr/>
        <a:lstStyle/>
        <a:p>
          <a:endParaRPr lang="en-US"/>
        </a:p>
      </dgm:t>
    </dgm:pt>
    <dgm:pt modelId="{70FFA452-3EDC-42E3-A3E1-B570FCE1BD92}" type="sibTrans" cxnId="{42574C87-E8FD-43E0-B174-8B9C9CD16D4C}">
      <dgm:prSet/>
      <dgm:spPr/>
      <dgm:t>
        <a:bodyPr/>
        <a:lstStyle/>
        <a:p>
          <a:endParaRPr lang="en-US"/>
        </a:p>
      </dgm:t>
    </dgm:pt>
    <dgm:pt modelId="{6486077E-97CA-4179-A56E-3BC835007522}">
      <dgm:prSet/>
      <dgm:spPr/>
      <dgm:t>
        <a:bodyPr/>
        <a:lstStyle/>
        <a:p>
          <a:r>
            <a:rPr lang="en-IN"/>
            <a:t>✓ User-driven: This approach explores ideas you have — say, for example, about your customers and their behaviour — and examines whether your data supports those ideas.</a:t>
          </a:r>
          <a:endParaRPr lang="en-US"/>
        </a:p>
      </dgm:t>
    </dgm:pt>
    <dgm:pt modelId="{5F7AD501-F747-4752-B222-460A99135CAB}" type="parTrans" cxnId="{E62D64D9-6A59-4A32-885A-4425963AC0BF}">
      <dgm:prSet/>
      <dgm:spPr/>
      <dgm:t>
        <a:bodyPr/>
        <a:lstStyle/>
        <a:p>
          <a:endParaRPr lang="en-US"/>
        </a:p>
      </dgm:t>
    </dgm:pt>
    <dgm:pt modelId="{16A9527D-D6CE-45FB-9EF8-2D1BDED3006E}" type="sibTrans" cxnId="{E62D64D9-6A59-4A32-885A-4425963AC0BF}">
      <dgm:prSet/>
      <dgm:spPr/>
      <dgm:t>
        <a:bodyPr/>
        <a:lstStyle/>
        <a:p>
          <a:endParaRPr lang="en-US"/>
        </a:p>
      </dgm:t>
    </dgm:pt>
    <dgm:pt modelId="{B742951D-543F-CB43-94B1-B0896C819D54}" type="pres">
      <dgm:prSet presAssocID="{E478D2DE-D769-4A31-81E6-00E8F8350AA5}" presName="linear" presStyleCnt="0">
        <dgm:presLayoutVars>
          <dgm:animLvl val="lvl"/>
          <dgm:resizeHandles val="exact"/>
        </dgm:presLayoutVars>
      </dgm:prSet>
      <dgm:spPr/>
    </dgm:pt>
    <dgm:pt modelId="{17EE74F3-0087-5249-8A56-79CA2CCD6A9F}" type="pres">
      <dgm:prSet presAssocID="{13F6E234-7A34-452A-81F1-8BBA64F00057}" presName="parentText" presStyleLbl="node1" presStyleIdx="0" presStyleCnt="2">
        <dgm:presLayoutVars>
          <dgm:chMax val="0"/>
          <dgm:bulletEnabled val="1"/>
        </dgm:presLayoutVars>
      </dgm:prSet>
      <dgm:spPr/>
    </dgm:pt>
    <dgm:pt modelId="{08A03BB9-E877-C746-8453-C9559A1F1F71}" type="pres">
      <dgm:prSet presAssocID="{70FFA452-3EDC-42E3-A3E1-B570FCE1BD92}" presName="spacer" presStyleCnt="0"/>
      <dgm:spPr/>
    </dgm:pt>
    <dgm:pt modelId="{2792A4A4-17EA-C445-B3AA-F267EC9BFE6C}" type="pres">
      <dgm:prSet presAssocID="{6486077E-97CA-4179-A56E-3BC835007522}" presName="parentText" presStyleLbl="node1" presStyleIdx="1" presStyleCnt="2">
        <dgm:presLayoutVars>
          <dgm:chMax val="0"/>
          <dgm:bulletEnabled val="1"/>
        </dgm:presLayoutVars>
      </dgm:prSet>
      <dgm:spPr/>
    </dgm:pt>
  </dgm:ptLst>
  <dgm:cxnLst>
    <dgm:cxn modelId="{42574C87-E8FD-43E0-B174-8B9C9CD16D4C}" srcId="{E478D2DE-D769-4A31-81E6-00E8F8350AA5}" destId="{13F6E234-7A34-452A-81F1-8BBA64F00057}" srcOrd="0" destOrd="0" parTransId="{D5F005F3-1C5E-40EF-8C05-72AA5F54B3CA}" sibTransId="{70FFA452-3EDC-42E3-A3E1-B570FCE1BD92}"/>
    <dgm:cxn modelId="{27678AAB-54BF-4B45-8C09-D2D6880D9DD2}" type="presOf" srcId="{13F6E234-7A34-452A-81F1-8BBA64F00057}" destId="{17EE74F3-0087-5249-8A56-79CA2CCD6A9F}" srcOrd="0" destOrd="0" presId="urn:microsoft.com/office/officeart/2005/8/layout/vList2"/>
    <dgm:cxn modelId="{BC5ECDC7-4BFB-1F40-B4C9-9FD9E9470F7D}" type="presOf" srcId="{6486077E-97CA-4179-A56E-3BC835007522}" destId="{2792A4A4-17EA-C445-B3AA-F267EC9BFE6C}" srcOrd="0" destOrd="0" presId="urn:microsoft.com/office/officeart/2005/8/layout/vList2"/>
    <dgm:cxn modelId="{16848DD2-7C4D-E946-B15E-2A018B42D955}" type="presOf" srcId="{E478D2DE-D769-4A31-81E6-00E8F8350AA5}" destId="{B742951D-543F-CB43-94B1-B0896C819D54}" srcOrd="0" destOrd="0" presId="urn:microsoft.com/office/officeart/2005/8/layout/vList2"/>
    <dgm:cxn modelId="{E62D64D9-6A59-4A32-885A-4425963AC0BF}" srcId="{E478D2DE-D769-4A31-81E6-00E8F8350AA5}" destId="{6486077E-97CA-4179-A56E-3BC835007522}" srcOrd="1" destOrd="0" parTransId="{5F7AD501-F747-4752-B222-460A99135CAB}" sibTransId="{16A9527D-D6CE-45FB-9EF8-2D1BDED3006E}"/>
    <dgm:cxn modelId="{CCFE06F9-C00B-5145-92B1-C57276CDAF0F}" type="presParOf" srcId="{B742951D-543F-CB43-94B1-B0896C819D54}" destId="{17EE74F3-0087-5249-8A56-79CA2CCD6A9F}" srcOrd="0" destOrd="0" presId="urn:microsoft.com/office/officeart/2005/8/layout/vList2"/>
    <dgm:cxn modelId="{BCA42643-ABD1-D749-8599-2F19C7D61BC3}" type="presParOf" srcId="{B742951D-543F-CB43-94B1-B0896C819D54}" destId="{08A03BB9-E877-C746-8453-C9559A1F1F71}" srcOrd="1" destOrd="0" presId="urn:microsoft.com/office/officeart/2005/8/layout/vList2"/>
    <dgm:cxn modelId="{E623B5BE-E8E1-2547-9B4C-C3CB0882D0D5}" type="presParOf" srcId="{B742951D-543F-CB43-94B1-B0896C819D54}" destId="{2792A4A4-17EA-C445-B3AA-F267EC9BFE6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F4868040-88CA-4513-A99F-6D93D38F7E8F}"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FBDC9158-DF84-4076-BDC5-67C50647BC9F}">
      <dgm:prSet/>
      <dgm:spPr/>
      <dgm:t>
        <a:bodyPr/>
        <a:lstStyle/>
        <a:p>
          <a:r>
            <a:rPr lang="en-IN"/>
            <a:t>Structured and unstructured data</a:t>
          </a:r>
          <a:endParaRPr lang="en-US"/>
        </a:p>
      </dgm:t>
    </dgm:pt>
    <dgm:pt modelId="{D734DD56-D635-40ED-A596-8F7D380CD1EB}" type="parTrans" cxnId="{25880460-5E09-4C10-A7C0-0690C9CA7391}">
      <dgm:prSet/>
      <dgm:spPr/>
      <dgm:t>
        <a:bodyPr/>
        <a:lstStyle/>
        <a:p>
          <a:endParaRPr lang="en-US"/>
        </a:p>
      </dgm:t>
    </dgm:pt>
    <dgm:pt modelId="{9DCFEA03-EC07-4A5B-93E5-AD0A4C496012}" type="sibTrans" cxnId="{25880460-5E09-4C10-A7C0-0690C9CA7391}">
      <dgm:prSet/>
      <dgm:spPr/>
      <dgm:t>
        <a:bodyPr/>
        <a:lstStyle/>
        <a:p>
          <a:endParaRPr lang="en-US"/>
        </a:p>
      </dgm:t>
    </dgm:pt>
    <dgm:pt modelId="{30DB5EC9-4222-489F-AA89-BD6D40F0B6D4}">
      <dgm:prSet/>
      <dgm:spPr/>
      <dgm:t>
        <a:bodyPr/>
        <a:lstStyle/>
        <a:p>
          <a:r>
            <a:rPr lang="en-IN" dirty="0"/>
            <a:t>Static and streamed data</a:t>
          </a:r>
          <a:endParaRPr lang="en-US" dirty="0"/>
        </a:p>
      </dgm:t>
    </dgm:pt>
    <dgm:pt modelId="{107C7A18-68B8-4513-89CE-01DD39FC929D}" type="parTrans" cxnId="{1B60FBD2-AA13-4F06-AE53-F59EFEB29DBA}">
      <dgm:prSet/>
      <dgm:spPr/>
      <dgm:t>
        <a:bodyPr/>
        <a:lstStyle/>
        <a:p>
          <a:endParaRPr lang="en-US"/>
        </a:p>
      </dgm:t>
    </dgm:pt>
    <dgm:pt modelId="{6CAF9AB5-AFF1-4869-AFC2-778B928C7696}" type="sibTrans" cxnId="{1B60FBD2-AA13-4F06-AE53-F59EFEB29DBA}">
      <dgm:prSet/>
      <dgm:spPr/>
      <dgm:t>
        <a:bodyPr/>
        <a:lstStyle/>
        <a:p>
          <a:endParaRPr lang="en-US"/>
        </a:p>
      </dgm:t>
    </dgm:pt>
    <dgm:pt modelId="{4AF5FD3C-61C0-40CB-A181-B93077F73D34}" type="pres">
      <dgm:prSet presAssocID="{F4868040-88CA-4513-A99F-6D93D38F7E8F}" presName="root" presStyleCnt="0">
        <dgm:presLayoutVars>
          <dgm:dir/>
          <dgm:resizeHandles val="exact"/>
        </dgm:presLayoutVars>
      </dgm:prSet>
      <dgm:spPr/>
    </dgm:pt>
    <dgm:pt modelId="{B60BC088-00DD-46B3-B0BB-5AB9201D1CC2}" type="pres">
      <dgm:prSet presAssocID="{FBDC9158-DF84-4076-BDC5-67C50647BC9F}" presName="compNode" presStyleCnt="0"/>
      <dgm:spPr/>
    </dgm:pt>
    <dgm:pt modelId="{1C4EED29-8670-4384-BF71-649C9BEAD4E6}" type="pres">
      <dgm:prSet presAssocID="{FBDC9158-DF84-4076-BDC5-67C50647BC9F}" presName="bgRect" presStyleLbl="bgShp" presStyleIdx="0" presStyleCnt="2"/>
      <dgm:spPr/>
    </dgm:pt>
    <dgm:pt modelId="{9DC436FB-8A2E-4A72-9765-94E0ED83D935}" type="pres">
      <dgm:prSet presAssocID="{FBDC9158-DF84-4076-BDC5-67C50647BC9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E647AE41-290C-4DB0-B7B2-73C2496205A6}" type="pres">
      <dgm:prSet presAssocID="{FBDC9158-DF84-4076-BDC5-67C50647BC9F}" presName="spaceRect" presStyleCnt="0"/>
      <dgm:spPr/>
    </dgm:pt>
    <dgm:pt modelId="{77332393-2EDD-4FE7-8BC7-2BA0E2FFB6C2}" type="pres">
      <dgm:prSet presAssocID="{FBDC9158-DF84-4076-BDC5-67C50647BC9F}" presName="parTx" presStyleLbl="revTx" presStyleIdx="0" presStyleCnt="2">
        <dgm:presLayoutVars>
          <dgm:chMax val="0"/>
          <dgm:chPref val="0"/>
        </dgm:presLayoutVars>
      </dgm:prSet>
      <dgm:spPr/>
    </dgm:pt>
    <dgm:pt modelId="{61BEACCD-FF12-4FA0-98AA-AB3A7F096916}" type="pres">
      <dgm:prSet presAssocID="{9DCFEA03-EC07-4A5B-93E5-AD0A4C496012}" presName="sibTrans" presStyleCnt="0"/>
      <dgm:spPr/>
    </dgm:pt>
    <dgm:pt modelId="{4C87B277-F763-4133-9CA9-100ABF017D6B}" type="pres">
      <dgm:prSet presAssocID="{30DB5EC9-4222-489F-AA89-BD6D40F0B6D4}" presName="compNode" presStyleCnt="0"/>
      <dgm:spPr/>
    </dgm:pt>
    <dgm:pt modelId="{93F8B34E-71F1-4DE6-9197-3E909FBF41B4}" type="pres">
      <dgm:prSet presAssocID="{30DB5EC9-4222-489F-AA89-BD6D40F0B6D4}" presName="bgRect" presStyleLbl="bgShp" presStyleIdx="1" presStyleCnt="2"/>
      <dgm:spPr/>
    </dgm:pt>
    <dgm:pt modelId="{89E8ADCF-1EB4-4616-9840-8A050AF27790}" type="pres">
      <dgm:prSet presAssocID="{30DB5EC9-4222-489F-AA89-BD6D40F0B6D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mputer"/>
        </a:ext>
      </dgm:extLst>
    </dgm:pt>
    <dgm:pt modelId="{B3F47F2F-A07B-449E-B626-D1F4131BC31E}" type="pres">
      <dgm:prSet presAssocID="{30DB5EC9-4222-489F-AA89-BD6D40F0B6D4}" presName="spaceRect" presStyleCnt="0"/>
      <dgm:spPr/>
    </dgm:pt>
    <dgm:pt modelId="{3EEA9182-A12A-464F-AB47-2659264FCBAE}" type="pres">
      <dgm:prSet presAssocID="{30DB5EC9-4222-489F-AA89-BD6D40F0B6D4}" presName="parTx" presStyleLbl="revTx" presStyleIdx="1" presStyleCnt="2">
        <dgm:presLayoutVars>
          <dgm:chMax val="0"/>
          <dgm:chPref val="0"/>
        </dgm:presLayoutVars>
      </dgm:prSet>
      <dgm:spPr/>
    </dgm:pt>
  </dgm:ptLst>
  <dgm:cxnLst>
    <dgm:cxn modelId="{BC320A28-2098-4364-9A71-DB2960F6A073}" type="presOf" srcId="{30DB5EC9-4222-489F-AA89-BD6D40F0B6D4}" destId="{3EEA9182-A12A-464F-AB47-2659264FCBAE}" srcOrd="0" destOrd="0" presId="urn:microsoft.com/office/officeart/2018/2/layout/IconVerticalSolidList"/>
    <dgm:cxn modelId="{25880460-5E09-4C10-A7C0-0690C9CA7391}" srcId="{F4868040-88CA-4513-A99F-6D93D38F7E8F}" destId="{FBDC9158-DF84-4076-BDC5-67C50647BC9F}" srcOrd="0" destOrd="0" parTransId="{D734DD56-D635-40ED-A596-8F7D380CD1EB}" sibTransId="{9DCFEA03-EC07-4A5B-93E5-AD0A4C496012}"/>
    <dgm:cxn modelId="{6E706B6E-EE39-496C-8101-81134D79B010}" type="presOf" srcId="{F4868040-88CA-4513-A99F-6D93D38F7E8F}" destId="{4AF5FD3C-61C0-40CB-A181-B93077F73D34}" srcOrd="0" destOrd="0" presId="urn:microsoft.com/office/officeart/2018/2/layout/IconVerticalSolidList"/>
    <dgm:cxn modelId="{05C34CBD-6429-4C6E-8738-E12454839A1E}" type="presOf" srcId="{FBDC9158-DF84-4076-BDC5-67C50647BC9F}" destId="{77332393-2EDD-4FE7-8BC7-2BA0E2FFB6C2}" srcOrd="0" destOrd="0" presId="urn:microsoft.com/office/officeart/2018/2/layout/IconVerticalSolidList"/>
    <dgm:cxn modelId="{1B60FBD2-AA13-4F06-AE53-F59EFEB29DBA}" srcId="{F4868040-88CA-4513-A99F-6D93D38F7E8F}" destId="{30DB5EC9-4222-489F-AA89-BD6D40F0B6D4}" srcOrd="1" destOrd="0" parTransId="{107C7A18-68B8-4513-89CE-01DD39FC929D}" sibTransId="{6CAF9AB5-AFF1-4869-AFC2-778B928C7696}"/>
    <dgm:cxn modelId="{239C7117-093C-4533-9305-96CA5A5A545B}" type="presParOf" srcId="{4AF5FD3C-61C0-40CB-A181-B93077F73D34}" destId="{B60BC088-00DD-46B3-B0BB-5AB9201D1CC2}" srcOrd="0" destOrd="0" presId="urn:microsoft.com/office/officeart/2018/2/layout/IconVerticalSolidList"/>
    <dgm:cxn modelId="{C36FD4DD-8A6D-4806-949B-BB4B869C41C5}" type="presParOf" srcId="{B60BC088-00DD-46B3-B0BB-5AB9201D1CC2}" destId="{1C4EED29-8670-4384-BF71-649C9BEAD4E6}" srcOrd="0" destOrd="0" presId="urn:microsoft.com/office/officeart/2018/2/layout/IconVerticalSolidList"/>
    <dgm:cxn modelId="{E8C15CF3-7950-4484-9676-D6CD1C157EC9}" type="presParOf" srcId="{B60BC088-00DD-46B3-B0BB-5AB9201D1CC2}" destId="{9DC436FB-8A2E-4A72-9765-94E0ED83D935}" srcOrd="1" destOrd="0" presId="urn:microsoft.com/office/officeart/2018/2/layout/IconVerticalSolidList"/>
    <dgm:cxn modelId="{C7D2339A-F1AA-437F-BCBE-03B7E5B5458D}" type="presParOf" srcId="{B60BC088-00DD-46B3-B0BB-5AB9201D1CC2}" destId="{E647AE41-290C-4DB0-B7B2-73C2496205A6}" srcOrd="2" destOrd="0" presId="urn:microsoft.com/office/officeart/2018/2/layout/IconVerticalSolidList"/>
    <dgm:cxn modelId="{6DC1AD52-DF69-428F-BA2B-3BBA9751CEF6}" type="presParOf" srcId="{B60BC088-00DD-46B3-B0BB-5AB9201D1CC2}" destId="{77332393-2EDD-4FE7-8BC7-2BA0E2FFB6C2}" srcOrd="3" destOrd="0" presId="urn:microsoft.com/office/officeart/2018/2/layout/IconVerticalSolidList"/>
    <dgm:cxn modelId="{03B65A4C-EAEE-42F0-A837-7EF252934EAA}" type="presParOf" srcId="{4AF5FD3C-61C0-40CB-A181-B93077F73D34}" destId="{61BEACCD-FF12-4FA0-98AA-AB3A7F096916}" srcOrd="1" destOrd="0" presId="urn:microsoft.com/office/officeart/2018/2/layout/IconVerticalSolidList"/>
    <dgm:cxn modelId="{69272F91-9D58-45FB-B21C-947A593121EA}" type="presParOf" srcId="{4AF5FD3C-61C0-40CB-A181-B93077F73D34}" destId="{4C87B277-F763-4133-9CA9-100ABF017D6B}" srcOrd="2" destOrd="0" presId="urn:microsoft.com/office/officeart/2018/2/layout/IconVerticalSolidList"/>
    <dgm:cxn modelId="{1AFA83F8-ABE5-4350-BB3A-9837921F4A5B}" type="presParOf" srcId="{4C87B277-F763-4133-9CA9-100ABF017D6B}" destId="{93F8B34E-71F1-4DE6-9197-3E909FBF41B4}" srcOrd="0" destOrd="0" presId="urn:microsoft.com/office/officeart/2018/2/layout/IconVerticalSolidList"/>
    <dgm:cxn modelId="{B95FAC48-1844-4855-80E2-18C8229F88EF}" type="presParOf" srcId="{4C87B277-F763-4133-9CA9-100ABF017D6B}" destId="{89E8ADCF-1EB4-4616-9840-8A050AF27790}" srcOrd="1" destOrd="0" presId="urn:microsoft.com/office/officeart/2018/2/layout/IconVerticalSolidList"/>
    <dgm:cxn modelId="{24128383-0A08-4F50-8E72-C3D0FB5EB3D0}" type="presParOf" srcId="{4C87B277-F763-4133-9CA9-100ABF017D6B}" destId="{B3F47F2F-A07B-449E-B626-D1F4131BC31E}" srcOrd="2" destOrd="0" presId="urn:microsoft.com/office/officeart/2018/2/layout/IconVerticalSolidList"/>
    <dgm:cxn modelId="{2C678913-2008-4465-9FBE-D20D1E9EB8BA}" type="presParOf" srcId="{4C87B277-F763-4133-9CA9-100ABF017D6B}" destId="{3EEA9182-A12A-464F-AB47-2659264FCBA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82967EF7-1098-4F07-AD20-409F954E387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4EC7E054-B19F-49CE-BE0F-CC02D8598FEF}">
      <dgm:prSet/>
      <dgm:spPr/>
      <dgm:t>
        <a:bodyPr/>
        <a:lstStyle/>
        <a:p>
          <a:pPr>
            <a:lnSpc>
              <a:spcPct val="100000"/>
            </a:lnSpc>
          </a:pPr>
          <a:r>
            <a:rPr lang="en-IN" dirty="0"/>
            <a:t>Structured data is well organized, follows a consistent order, is relatively easy to search and query, and can be readily accessed and understood by a person or a computer program.</a:t>
          </a:r>
          <a:endParaRPr lang="en-US" dirty="0"/>
        </a:p>
      </dgm:t>
    </dgm:pt>
    <dgm:pt modelId="{790BA7E6-F23F-400C-B6EC-C26054471D37}" type="parTrans" cxnId="{588D3A3A-800F-4485-9B71-419EDAAE37F8}">
      <dgm:prSet/>
      <dgm:spPr/>
      <dgm:t>
        <a:bodyPr/>
        <a:lstStyle/>
        <a:p>
          <a:endParaRPr lang="en-US"/>
        </a:p>
      </dgm:t>
    </dgm:pt>
    <dgm:pt modelId="{3DA778F9-7084-4298-BA9B-C4D2E3875599}" type="sibTrans" cxnId="{588D3A3A-800F-4485-9B71-419EDAAE37F8}">
      <dgm:prSet/>
      <dgm:spPr/>
      <dgm:t>
        <a:bodyPr/>
        <a:lstStyle/>
        <a:p>
          <a:endParaRPr lang="en-US"/>
        </a:p>
      </dgm:t>
    </dgm:pt>
    <dgm:pt modelId="{1083CE83-BA48-49A6-B66E-D36322610BE1}">
      <dgm:prSet/>
      <dgm:spPr/>
      <dgm:t>
        <a:bodyPr/>
        <a:lstStyle/>
        <a:p>
          <a:pPr>
            <a:lnSpc>
              <a:spcPct val="100000"/>
            </a:lnSpc>
          </a:pPr>
          <a:r>
            <a:rPr lang="en-IN"/>
            <a:t>A classic example of structured data is an Excel spreadsheet with labelled columns.</a:t>
          </a:r>
          <a:endParaRPr lang="en-US"/>
        </a:p>
      </dgm:t>
    </dgm:pt>
    <dgm:pt modelId="{F3EE3779-6896-4994-91C6-D6A3A3424E2A}" type="parTrans" cxnId="{D11A5E33-443C-462E-9333-4E22E7B5F595}">
      <dgm:prSet/>
      <dgm:spPr/>
      <dgm:t>
        <a:bodyPr/>
        <a:lstStyle/>
        <a:p>
          <a:endParaRPr lang="en-US"/>
        </a:p>
      </dgm:t>
    </dgm:pt>
    <dgm:pt modelId="{3EA610A1-1446-4C02-B8AF-A5F95D8554DD}" type="sibTrans" cxnId="{D11A5E33-443C-462E-9333-4E22E7B5F595}">
      <dgm:prSet/>
      <dgm:spPr/>
      <dgm:t>
        <a:bodyPr/>
        <a:lstStyle/>
        <a:p>
          <a:endParaRPr lang="en-US"/>
        </a:p>
      </dgm:t>
    </dgm:pt>
    <dgm:pt modelId="{767425DE-1163-4E23-A232-B1E8060E9ADB}">
      <dgm:prSet/>
      <dgm:spPr/>
      <dgm:t>
        <a:bodyPr/>
        <a:lstStyle/>
        <a:p>
          <a:pPr>
            <a:lnSpc>
              <a:spcPct val="100000"/>
            </a:lnSpc>
          </a:pPr>
          <a:r>
            <a:rPr lang="en-IN"/>
            <a:t>Such structured data is consistent; column headers— usually brief, accurate descriptions of the content in each column — tell you exactly what kind of content to expect. </a:t>
          </a:r>
          <a:endParaRPr lang="en-US"/>
        </a:p>
      </dgm:t>
    </dgm:pt>
    <dgm:pt modelId="{356C52EA-80E0-43C9-9764-CAF043641BAC}" type="parTrans" cxnId="{A8E095AE-595C-425D-8BEC-43DDA47103AA}">
      <dgm:prSet/>
      <dgm:spPr/>
      <dgm:t>
        <a:bodyPr/>
        <a:lstStyle/>
        <a:p>
          <a:endParaRPr lang="en-US"/>
        </a:p>
      </dgm:t>
    </dgm:pt>
    <dgm:pt modelId="{83AF8997-324F-4E5E-9B8C-3AFBD6C2A217}" type="sibTrans" cxnId="{A8E095AE-595C-425D-8BEC-43DDA47103AA}">
      <dgm:prSet/>
      <dgm:spPr/>
      <dgm:t>
        <a:bodyPr/>
        <a:lstStyle/>
        <a:p>
          <a:endParaRPr lang="en-US"/>
        </a:p>
      </dgm:t>
    </dgm:pt>
    <dgm:pt modelId="{42C9A841-E3E0-4A82-8AE0-522B18251853}">
      <dgm:prSet/>
      <dgm:spPr/>
      <dgm:t>
        <a:bodyPr/>
        <a:lstStyle/>
        <a:p>
          <a:pPr>
            <a:lnSpc>
              <a:spcPct val="100000"/>
            </a:lnSpc>
          </a:pPr>
          <a:r>
            <a:rPr lang="en-IN"/>
            <a:t>In a column labeled e-mail address, for example, you can count on finding a list of (no surprise here) e-mail addresses. </a:t>
          </a:r>
          <a:endParaRPr lang="en-US"/>
        </a:p>
      </dgm:t>
    </dgm:pt>
    <dgm:pt modelId="{F1F3FB47-99FD-4104-BC25-2EF8C65EFBFF}" type="parTrans" cxnId="{8EAD0D63-C7C2-43FF-833A-71EB7CE0D2B3}">
      <dgm:prSet/>
      <dgm:spPr/>
      <dgm:t>
        <a:bodyPr/>
        <a:lstStyle/>
        <a:p>
          <a:endParaRPr lang="en-US"/>
        </a:p>
      </dgm:t>
    </dgm:pt>
    <dgm:pt modelId="{2339E206-11E3-47FB-A509-C0E155E60ED0}" type="sibTrans" cxnId="{8EAD0D63-C7C2-43FF-833A-71EB7CE0D2B3}">
      <dgm:prSet/>
      <dgm:spPr/>
      <dgm:t>
        <a:bodyPr/>
        <a:lstStyle/>
        <a:p>
          <a:endParaRPr lang="en-US"/>
        </a:p>
      </dgm:t>
    </dgm:pt>
    <dgm:pt modelId="{95BD5805-0C6A-44FC-8B87-EDFB0F92AE5B}">
      <dgm:prSet/>
      <dgm:spPr/>
      <dgm:t>
        <a:bodyPr/>
        <a:lstStyle/>
        <a:p>
          <a:pPr>
            <a:lnSpc>
              <a:spcPct val="100000"/>
            </a:lnSpc>
          </a:pPr>
          <a:r>
            <a:rPr lang="en-IN"/>
            <a:t>Such overt consistency makes structured data amenable to automated data management.</a:t>
          </a:r>
          <a:endParaRPr lang="en-US"/>
        </a:p>
      </dgm:t>
    </dgm:pt>
    <dgm:pt modelId="{567645FE-11C5-4439-870E-73AF97D1C528}" type="parTrans" cxnId="{8E742D2F-A1B1-41FE-97A6-58E11C696687}">
      <dgm:prSet/>
      <dgm:spPr/>
      <dgm:t>
        <a:bodyPr/>
        <a:lstStyle/>
        <a:p>
          <a:endParaRPr lang="en-US"/>
        </a:p>
      </dgm:t>
    </dgm:pt>
    <dgm:pt modelId="{3F5505D0-364F-4375-A322-E4987894C0C4}" type="sibTrans" cxnId="{8E742D2F-A1B1-41FE-97A6-58E11C696687}">
      <dgm:prSet/>
      <dgm:spPr/>
      <dgm:t>
        <a:bodyPr/>
        <a:lstStyle/>
        <a:p>
          <a:endParaRPr lang="en-US"/>
        </a:p>
      </dgm:t>
    </dgm:pt>
    <dgm:pt modelId="{FF5B5B77-8E26-44D5-B1CE-5DCC011A4E12}" type="pres">
      <dgm:prSet presAssocID="{82967EF7-1098-4F07-AD20-409F954E387B}" presName="root" presStyleCnt="0">
        <dgm:presLayoutVars>
          <dgm:dir/>
          <dgm:resizeHandles val="exact"/>
        </dgm:presLayoutVars>
      </dgm:prSet>
      <dgm:spPr/>
    </dgm:pt>
    <dgm:pt modelId="{123F4D83-D5C5-4743-AE74-50E3ED436C41}" type="pres">
      <dgm:prSet presAssocID="{4EC7E054-B19F-49CE-BE0F-CC02D8598FEF}" presName="compNode" presStyleCnt="0"/>
      <dgm:spPr/>
    </dgm:pt>
    <dgm:pt modelId="{1755E3FF-7C89-481A-B1B6-22717716A0E9}" type="pres">
      <dgm:prSet presAssocID="{4EC7E054-B19F-49CE-BE0F-CC02D8598FEF}" presName="bgRect" presStyleLbl="bgShp" presStyleIdx="0" presStyleCnt="5"/>
      <dgm:spPr/>
    </dgm:pt>
    <dgm:pt modelId="{F118B4F2-EEE1-470C-8305-910563A3C97D}" type="pres">
      <dgm:prSet presAssocID="{4EC7E054-B19F-49CE-BE0F-CC02D8598FEF}"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esearch"/>
        </a:ext>
      </dgm:extLst>
    </dgm:pt>
    <dgm:pt modelId="{380E8628-9DAE-4522-A792-87FDA643EFE0}" type="pres">
      <dgm:prSet presAssocID="{4EC7E054-B19F-49CE-BE0F-CC02D8598FEF}" presName="spaceRect" presStyleCnt="0"/>
      <dgm:spPr/>
    </dgm:pt>
    <dgm:pt modelId="{08F936D0-9D69-4540-9F65-03D9115B179E}" type="pres">
      <dgm:prSet presAssocID="{4EC7E054-B19F-49CE-BE0F-CC02D8598FEF}" presName="parTx" presStyleLbl="revTx" presStyleIdx="0" presStyleCnt="5">
        <dgm:presLayoutVars>
          <dgm:chMax val="0"/>
          <dgm:chPref val="0"/>
        </dgm:presLayoutVars>
      </dgm:prSet>
      <dgm:spPr/>
    </dgm:pt>
    <dgm:pt modelId="{727B1531-4BAE-497F-BBF7-8AE5FF7C1E75}" type="pres">
      <dgm:prSet presAssocID="{3DA778F9-7084-4298-BA9B-C4D2E3875599}" presName="sibTrans" presStyleCnt="0"/>
      <dgm:spPr/>
    </dgm:pt>
    <dgm:pt modelId="{3DFCB181-4DCA-485E-AE3A-4568222391AF}" type="pres">
      <dgm:prSet presAssocID="{1083CE83-BA48-49A6-B66E-D36322610BE1}" presName="compNode" presStyleCnt="0"/>
      <dgm:spPr/>
    </dgm:pt>
    <dgm:pt modelId="{3936BE37-27D2-4EF6-A0C2-780A2026B3ED}" type="pres">
      <dgm:prSet presAssocID="{1083CE83-BA48-49A6-B66E-D36322610BE1}" presName="bgRect" presStyleLbl="bgShp" presStyleIdx="1" presStyleCnt="5"/>
      <dgm:spPr/>
    </dgm:pt>
    <dgm:pt modelId="{D9DDDF5C-97ED-4C3B-AE70-B2DFBDFA6B19}" type="pres">
      <dgm:prSet presAssocID="{1083CE83-BA48-49A6-B66E-D36322610BE1}"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able"/>
        </a:ext>
      </dgm:extLst>
    </dgm:pt>
    <dgm:pt modelId="{D327771A-2508-4FAD-9AEA-126A1F919A2A}" type="pres">
      <dgm:prSet presAssocID="{1083CE83-BA48-49A6-B66E-D36322610BE1}" presName="spaceRect" presStyleCnt="0"/>
      <dgm:spPr/>
    </dgm:pt>
    <dgm:pt modelId="{95815115-4102-4ED8-BC29-56D1506FB941}" type="pres">
      <dgm:prSet presAssocID="{1083CE83-BA48-49A6-B66E-D36322610BE1}" presName="parTx" presStyleLbl="revTx" presStyleIdx="1" presStyleCnt="5">
        <dgm:presLayoutVars>
          <dgm:chMax val="0"/>
          <dgm:chPref val="0"/>
        </dgm:presLayoutVars>
      </dgm:prSet>
      <dgm:spPr/>
    </dgm:pt>
    <dgm:pt modelId="{FEFA8FF5-0C1C-412B-8F8B-67FF1A43247C}" type="pres">
      <dgm:prSet presAssocID="{3EA610A1-1446-4C02-B8AF-A5F95D8554DD}" presName="sibTrans" presStyleCnt="0"/>
      <dgm:spPr/>
    </dgm:pt>
    <dgm:pt modelId="{45297C46-5E88-44F5-97F1-3B775414FE30}" type="pres">
      <dgm:prSet presAssocID="{767425DE-1163-4E23-A232-B1E8060E9ADB}" presName="compNode" presStyleCnt="0"/>
      <dgm:spPr/>
    </dgm:pt>
    <dgm:pt modelId="{75E18C24-8F5A-4D31-878B-39F05CD69591}" type="pres">
      <dgm:prSet presAssocID="{767425DE-1163-4E23-A232-B1E8060E9ADB}" presName="bgRect" presStyleLbl="bgShp" presStyleIdx="2" presStyleCnt="5"/>
      <dgm:spPr/>
    </dgm:pt>
    <dgm:pt modelId="{31C228CB-2E11-4F01-AC56-2F9737146268}" type="pres">
      <dgm:prSet presAssocID="{767425DE-1163-4E23-A232-B1E8060E9AD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ilter"/>
        </a:ext>
      </dgm:extLst>
    </dgm:pt>
    <dgm:pt modelId="{181AD5DF-0883-4E9F-BCB3-1772B01715B3}" type="pres">
      <dgm:prSet presAssocID="{767425DE-1163-4E23-A232-B1E8060E9ADB}" presName="spaceRect" presStyleCnt="0"/>
      <dgm:spPr/>
    </dgm:pt>
    <dgm:pt modelId="{27240597-321F-4036-8C5D-613B7BE7FDC4}" type="pres">
      <dgm:prSet presAssocID="{767425DE-1163-4E23-A232-B1E8060E9ADB}" presName="parTx" presStyleLbl="revTx" presStyleIdx="2" presStyleCnt="5">
        <dgm:presLayoutVars>
          <dgm:chMax val="0"/>
          <dgm:chPref val="0"/>
        </dgm:presLayoutVars>
      </dgm:prSet>
      <dgm:spPr/>
    </dgm:pt>
    <dgm:pt modelId="{B94858B8-5B7E-4020-81FA-C0637A5DFFEF}" type="pres">
      <dgm:prSet presAssocID="{83AF8997-324F-4E5E-9B8C-3AFBD6C2A217}" presName="sibTrans" presStyleCnt="0"/>
      <dgm:spPr/>
    </dgm:pt>
    <dgm:pt modelId="{86FE9425-72BF-46E5-81D5-4BEFD77161EF}" type="pres">
      <dgm:prSet presAssocID="{42C9A841-E3E0-4A82-8AE0-522B18251853}" presName="compNode" presStyleCnt="0"/>
      <dgm:spPr/>
    </dgm:pt>
    <dgm:pt modelId="{124CF0F4-9F0E-4BB8-B2A6-EF4D4F2CE00D}" type="pres">
      <dgm:prSet presAssocID="{42C9A841-E3E0-4A82-8AE0-522B18251853}" presName="bgRect" presStyleLbl="bgShp" presStyleIdx="3" presStyleCnt="5"/>
      <dgm:spPr/>
    </dgm:pt>
    <dgm:pt modelId="{C8060289-D3F9-45A4-9713-9569892CBE98}" type="pres">
      <dgm:prSet presAssocID="{42C9A841-E3E0-4A82-8AE0-522B18251853}"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lowchart"/>
        </a:ext>
      </dgm:extLst>
    </dgm:pt>
    <dgm:pt modelId="{EB89DE23-ED99-42D8-8453-7820D2D6C55C}" type="pres">
      <dgm:prSet presAssocID="{42C9A841-E3E0-4A82-8AE0-522B18251853}" presName="spaceRect" presStyleCnt="0"/>
      <dgm:spPr/>
    </dgm:pt>
    <dgm:pt modelId="{80F5C22D-B96D-4FA5-94CF-9E65C4D878E0}" type="pres">
      <dgm:prSet presAssocID="{42C9A841-E3E0-4A82-8AE0-522B18251853}" presName="parTx" presStyleLbl="revTx" presStyleIdx="3" presStyleCnt="5">
        <dgm:presLayoutVars>
          <dgm:chMax val="0"/>
          <dgm:chPref val="0"/>
        </dgm:presLayoutVars>
      </dgm:prSet>
      <dgm:spPr/>
    </dgm:pt>
    <dgm:pt modelId="{CA9148A5-B51D-41EB-A2AD-DA709EE1364B}" type="pres">
      <dgm:prSet presAssocID="{2339E206-11E3-47FB-A509-C0E155E60ED0}" presName="sibTrans" presStyleCnt="0"/>
      <dgm:spPr/>
    </dgm:pt>
    <dgm:pt modelId="{B7D415C3-7661-4DD8-8D76-D71DAC699449}" type="pres">
      <dgm:prSet presAssocID="{95BD5805-0C6A-44FC-8B87-EDFB0F92AE5B}" presName="compNode" presStyleCnt="0"/>
      <dgm:spPr/>
    </dgm:pt>
    <dgm:pt modelId="{4C49E186-18DE-4230-BC78-80AFC5E47A8E}" type="pres">
      <dgm:prSet presAssocID="{95BD5805-0C6A-44FC-8B87-EDFB0F92AE5B}" presName="bgRect" presStyleLbl="bgShp" presStyleIdx="4" presStyleCnt="5"/>
      <dgm:spPr/>
    </dgm:pt>
    <dgm:pt modelId="{A4FC573D-C826-4326-A313-864AEB53C20F}" type="pres">
      <dgm:prSet presAssocID="{95BD5805-0C6A-44FC-8B87-EDFB0F92AE5B}"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atabase"/>
        </a:ext>
      </dgm:extLst>
    </dgm:pt>
    <dgm:pt modelId="{8A32948A-BE54-4DB8-B42A-2C64F39D667E}" type="pres">
      <dgm:prSet presAssocID="{95BD5805-0C6A-44FC-8B87-EDFB0F92AE5B}" presName="spaceRect" presStyleCnt="0"/>
      <dgm:spPr/>
    </dgm:pt>
    <dgm:pt modelId="{69B1F728-65C7-48C8-AF2A-0EDB247D2C30}" type="pres">
      <dgm:prSet presAssocID="{95BD5805-0C6A-44FC-8B87-EDFB0F92AE5B}" presName="parTx" presStyleLbl="revTx" presStyleIdx="4" presStyleCnt="5">
        <dgm:presLayoutVars>
          <dgm:chMax val="0"/>
          <dgm:chPref val="0"/>
        </dgm:presLayoutVars>
      </dgm:prSet>
      <dgm:spPr/>
    </dgm:pt>
  </dgm:ptLst>
  <dgm:cxnLst>
    <dgm:cxn modelId="{BB571B0F-F7DA-422A-9E50-120ADE130158}" type="presOf" srcId="{82967EF7-1098-4F07-AD20-409F954E387B}" destId="{FF5B5B77-8E26-44D5-B1CE-5DCC011A4E12}" srcOrd="0" destOrd="0" presId="urn:microsoft.com/office/officeart/2018/2/layout/IconVerticalSolidList"/>
    <dgm:cxn modelId="{8E742D2F-A1B1-41FE-97A6-58E11C696687}" srcId="{82967EF7-1098-4F07-AD20-409F954E387B}" destId="{95BD5805-0C6A-44FC-8B87-EDFB0F92AE5B}" srcOrd="4" destOrd="0" parTransId="{567645FE-11C5-4439-870E-73AF97D1C528}" sibTransId="{3F5505D0-364F-4375-A322-E4987894C0C4}"/>
    <dgm:cxn modelId="{D11A5E33-443C-462E-9333-4E22E7B5F595}" srcId="{82967EF7-1098-4F07-AD20-409F954E387B}" destId="{1083CE83-BA48-49A6-B66E-D36322610BE1}" srcOrd="1" destOrd="0" parTransId="{F3EE3779-6896-4994-91C6-D6A3A3424E2A}" sibTransId="{3EA610A1-1446-4C02-B8AF-A5F95D8554DD}"/>
    <dgm:cxn modelId="{588D3A3A-800F-4485-9B71-419EDAAE37F8}" srcId="{82967EF7-1098-4F07-AD20-409F954E387B}" destId="{4EC7E054-B19F-49CE-BE0F-CC02D8598FEF}" srcOrd="0" destOrd="0" parTransId="{790BA7E6-F23F-400C-B6EC-C26054471D37}" sibTransId="{3DA778F9-7084-4298-BA9B-C4D2E3875599}"/>
    <dgm:cxn modelId="{6B73874D-236F-4ECE-A921-2EEEE797A5AB}" type="presOf" srcId="{767425DE-1163-4E23-A232-B1E8060E9ADB}" destId="{27240597-321F-4036-8C5D-613B7BE7FDC4}" srcOrd="0" destOrd="0" presId="urn:microsoft.com/office/officeart/2018/2/layout/IconVerticalSolidList"/>
    <dgm:cxn modelId="{8EAD0D63-C7C2-43FF-833A-71EB7CE0D2B3}" srcId="{82967EF7-1098-4F07-AD20-409F954E387B}" destId="{42C9A841-E3E0-4A82-8AE0-522B18251853}" srcOrd="3" destOrd="0" parTransId="{F1F3FB47-99FD-4104-BC25-2EF8C65EFBFF}" sibTransId="{2339E206-11E3-47FB-A509-C0E155E60ED0}"/>
    <dgm:cxn modelId="{DA517388-733B-4A24-8459-81C8C46F660C}" type="presOf" srcId="{4EC7E054-B19F-49CE-BE0F-CC02D8598FEF}" destId="{08F936D0-9D69-4540-9F65-03D9115B179E}" srcOrd="0" destOrd="0" presId="urn:microsoft.com/office/officeart/2018/2/layout/IconVerticalSolidList"/>
    <dgm:cxn modelId="{A8E095AE-595C-425D-8BEC-43DDA47103AA}" srcId="{82967EF7-1098-4F07-AD20-409F954E387B}" destId="{767425DE-1163-4E23-A232-B1E8060E9ADB}" srcOrd="2" destOrd="0" parTransId="{356C52EA-80E0-43C9-9764-CAF043641BAC}" sibTransId="{83AF8997-324F-4E5E-9B8C-3AFBD6C2A217}"/>
    <dgm:cxn modelId="{603DD2B9-A0D0-443C-B3C7-D1BDD5E4E4D0}" type="presOf" srcId="{95BD5805-0C6A-44FC-8B87-EDFB0F92AE5B}" destId="{69B1F728-65C7-48C8-AF2A-0EDB247D2C30}" srcOrd="0" destOrd="0" presId="urn:microsoft.com/office/officeart/2018/2/layout/IconVerticalSolidList"/>
    <dgm:cxn modelId="{55680DD1-860E-4C21-A80A-FC8F44DEB004}" type="presOf" srcId="{42C9A841-E3E0-4A82-8AE0-522B18251853}" destId="{80F5C22D-B96D-4FA5-94CF-9E65C4D878E0}" srcOrd="0" destOrd="0" presId="urn:microsoft.com/office/officeart/2018/2/layout/IconVerticalSolidList"/>
    <dgm:cxn modelId="{D11845ED-B323-49AE-BFBC-1AED654A8B07}" type="presOf" srcId="{1083CE83-BA48-49A6-B66E-D36322610BE1}" destId="{95815115-4102-4ED8-BC29-56D1506FB941}" srcOrd="0" destOrd="0" presId="urn:microsoft.com/office/officeart/2018/2/layout/IconVerticalSolidList"/>
    <dgm:cxn modelId="{645F9431-5E32-483F-9128-4C52D7565542}" type="presParOf" srcId="{FF5B5B77-8E26-44D5-B1CE-5DCC011A4E12}" destId="{123F4D83-D5C5-4743-AE74-50E3ED436C41}" srcOrd="0" destOrd="0" presId="urn:microsoft.com/office/officeart/2018/2/layout/IconVerticalSolidList"/>
    <dgm:cxn modelId="{FE23F5A6-15E6-43E6-BAF6-9B933FFA8FE6}" type="presParOf" srcId="{123F4D83-D5C5-4743-AE74-50E3ED436C41}" destId="{1755E3FF-7C89-481A-B1B6-22717716A0E9}" srcOrd="0" destOrd="0" presId="urn:microsoft.com/office/officeart/2018/2/layout/IconVerticalSolidList"/>
    <dgm:cxn modelId="{2110CE1B-06EA-4C89-9AD5-A44E87F9C9FE}" type="presParOf" srcId="{123F4D83-D5C5-4743-AE74-50E3ED436C41}" destId="{F118B4F2-EEE1-470C-8305-910563A3C97D}" srcOrd="1" destOrd="0" presId="urn:microsoft.com/office/officeart/2018/2/layout/IconVerticalSolidList"/>
    <dgm:cxn modelId="{847EE090-6864-49CE-95F6-4CBCBC77EC55}" type="presParOf" srcId="{123F4D83-D5C5-4743-AE74-50E3ED436C41}" destId="{380E8628-9DAE-4522-A792-87FDA643EFE0}" srcOrd="2" destOrd="0" presId="urn:microsoft.com/office/officeart/2018/2/layout/IconVerticalSolidList"/>
    <dgm:cxn modelId="{62BC4C22-EFC4-4C0D-8046-AB4AC2DE95D8}" type="presParOf" srcId="{123F4D83-D5C5-4743-AE74-50E3ED436C41}" destId="{08F936D0-9D69-4540-9F65-03D9115B179E}" srcOrd="3" destOrd="0" presId="urn:microsoft.com/office/officeart/2018/2/layout/IconVerticalSolidList"/>
    <dgm:cxn modelId="{043DBB99-9767-4228-B1DA-74DFD3DD784C}" type="presParOf" srcId="{FF5B5B77-8E26-44D5-B1CE-5DCC011A4E12}" destId="{727B1531-4BAE-497F-BBF7-8AE5FF7C1E75}" srcOrd="1" destOrd="0" presId="urn:microsoft.com/office/officeart/2018/2/layout/IconVerticalSolidList"/>
    <dgm:cxn modelId="{DD213100-9B50-4429-A202-BE72C6F5C392}" type="presParOf" srcId="{FF5B5B77-8E26-44D5-B1CE-5DCC011A4E12}" destId="{3DFCB181-4DCA-485E-AE3A-4568222391AF}" srcOrd="2" destOrd="0" presId="urn:microsoft.com/office/officeart/2018/2/layout/IconVerticalSolidList"/>
    <dgm:cxn modelId="{25708549-3F75-44A5-B853-C1D54D9A8BA9}" type="presParOf" srcId="{3DFCB181-4DCA-485E-AE3A-4568222391AF}" destId="{3936BE37-27D2-4EF6-A0C2-780A2026B3ED}" srcOrd="0" destOrd="0" presId="urn:microsoft.com/office/officeart/2018/2/layout/IconVerticalSolidList"/>
    <dgm:cxn modelId="{F4E89385-2192-497B-9B68-CDC79E8D175A}" type="presParOf" srcId="{3DFCB181-4DCA-485E-AE3A-4568222391AF}" destId="{D9DDDF5C-97ED-4C3B-AE70-B2DFBDFA6B19}" srcOrd="1" destOrd="0" presId="urn:microsoft.com/office/officeart/2018/2/layout/IconVerticalSolidList"/>
    <dgm:cxn modelId="{C9B416D0-4BC0-46AD-8FC2-4B563514EFCA}" type="presParOf" srcId="{3DFCB181-4DCA-485E-AE3A-4568222391AF}" destId="{D327771A-2508-4FAD-9AEA-126A1F919A2A}" srcOrd="2" destOrd="0" presId="urn:microsoft.com/office/officeart/2018/2/layout/IconVerticalSolidList"/>
    <dgm:cxn modelId="{4906D625-064F-4E0B-877E-3C92180312C0}" type="presParOf" srcId="{3DFCB181-4DCA-485E-AE3A-4568222391AF}" destId="{95815115-4102-4ED8-BC29-56D1506FB941}" srcOrd="3" destOrd="0" presId="urn:microsoft.com/office/officeart/2018/2/layout/IconVerticalSolidList"/>
    <dgm:cxn modelId="{5CAF9BAA-8398-44CB-9725-DE17513B4501}" type="presParOf" srcId="{FF5B5B77-8E26-44D5-B1CE-5DCC011A4E12}" destId="{FEFA8FF5-0C1C-412B-8F8B-67FF1A43247C}" srcOrd="3" destOrd="0" presId="urn:microsoft.com/office/officeart/2018/2/layout/IconVerticalSolidList"/>
    <dgm:cxn modelId="{9C899D80-45E8-489D-8C50-C4A2655B2696}" type="presParOf" srcId="{FF5B5B77-8E26-44D5-B1CE-5DCC011A4E12}" destId="{45297C46-5E88-44F5-97F1-3B775414FE30}" srcOrd="4" destOrd="0" presId="urn:microsoft.com/office/officeart/2018/2/layout/IconVerticalSolidList"/>
    <dgm:cxn modelId="{45E3EC6E-7818-4B9F-84FD-463C305738E9}" type="presParOf" srcId="{45297C46-5E88-44F5-97F1-3B775414FE30}" destId="{75E18C24-8F5A-4D31-878B-39F05CD69591}" srcOrd="0" destOrd="0" presId="urn:microsoft.com/office/officeart/2018/2/layout/IconVerticalSolidList"/>
    <dgm:cxn modelId="{4ECA3B9A-D09A-4082-8785-45AB47BA95D1}" type="presParOf" srcId="{45297C46-5E88-44F5-97F1-3B775414FE30}" destId="{31C228CB-2E11-4F01-AC56-2F9737146268}" srcOrd="1" destOrd="0" presId="urn:microsoft.com/office/officeart/2018/2/layout/IconVerticalSolidList"/>
    <dgm:cxn modelId="{ABE97A28-A6E2-49A0-927C-27590CE87424}" type="presParOf" srcId="{45297C46-5E88-44F5-97F1-3B775414FE30}" destId="{181AD5DF-0883-4E9F-BCB3-1772B01715B3}" srcOrd="2" destOrd="0" presId="urn:microsoft.com/office/officeart/2018/2/layout/IconVerticalSolidList"/>
    <dgm:cxn modelId="{61DBF0F4-D5FA-4931-AAA2-61BB953720A6}" type="presParOf" srcId="{45297C46-5E88-44F5-97F1-3B775414FE30}" destId="{27240597-321F-4036-8C5D-613B7BE7FDC4}" srcOrd="3" destOrd="0" presId="urn:microsoft.com/office/officeart/2018/2/layout/IconVerticalSolidList"/>
    <dgm:cxn modelId="{FD593384-0E03-4C95-916D-2971F97ACA91}" type="presParOf" srcId="{FF5B5B77-8E26-44D5-B1CE-5DCC011A4E12}" destId="{B94858B8-5B7E-4020-81FA-C0637A5DFFEF}" srcOrd="5" destOrd="0" presId="urn:microsoft.com/office/officeart/2018/2/layout/IconVerticalSolidList"/>
    <dgm:cxn modelId="{C38523E5-2A87-4633-9C6E-6F8E9702648C}" type="presParOf" srcId="{FF5B5B77-8E26-44D5-B1CE-5DCC011A4E12}" destId="{86FE9425-72BF-46E5-81D5-4BEFD77161EF}" srcOrd="6" destOrd="0" presId="urn:microsoft.com/office/officeart/2018/2/layout/IconVerticalSolidList"/>
    <dgm:cxn modelId="{EC8A2CE3-6518-4C18-BDF2-2A6B2902CB3A}" type="presParOf" srcId="{86FE9425-72BF-46E5-81D5-4BEFD77161EF}" destId="{124CF0F4-9F0E-4BB8-B2A6-EF4D4F2CE00D}" srcOrd="0" destOrd="0" presId="urn:microsoft.com/office/officeart/2018/2/layout/IconVerticalSolidList"/>
    <dgm:cxn modelId="{7AB3748F-9B23-422F-935F-E93096D2B432}" type="presParOf" srcId="{86FE9425-72BF-46E5-81D5-4BEFD77161EF}" destId="{C8060289-D3F9-45A4-9713-9569892CBE98}" srcOrd="1" destOrd="0" presId="urn:microsoft.com/office/officeart/2018/2/layout/IconVerticalSolidList"/>
    <dgm:cxn modelId="{24E6FD71-C89A-4A0A-B73A-8AED91B997BC}" type="presParOf" srcId="{86FE9425-72BF-46E5-81D5-4BEFD77161EF}" destId="{EB89DE23-ED99-42D8-8453-7820D2D6C55C}" srcOrd="2" destOrd="0" presId="urn:microsoft.com/office/officeart/2018/2/layout/IconVerticalSolidList"/>
    <dgm:cxn modelId="{BDE6E16A-AD68-4D2B-A04A-2A8521EF5FBA}" type="presParOf" srcId="{86FE9425-72BF-46E5-81D5-4BEFD77161EF}" destId="{80F5C22D-B96D-4FA5-94CF-9E65C4D878E0}" srcOrd="3" destOrd="0" presId="urn:microsoft.com/office/officeart/2018/2/layout/IconVerticalSolidList"/>
    <dgm:cxn modelId="{B6D011CB-F69B-41A8-9E1B-FCE19C7D1660}" type="presParOf" srcId="{FF5B5B77-8E26-44D5-B1CE-5DCC011A4E12}" destId="{CA9148A5-B51D-41EB-A2AD-DA709EE1364B}" srcOrd="7" destOrd="0" presId="urn:microsoft.com/office/officeart/2018/2/layout/IconVerticalSolidList"/>
    <dgm:cxn modelId="{C4E27E1D-817C-4970-A386-E96801AC1109}" type="presParOf" srcId="{FF5B5B77-8E26-44D5-B1CE-5DCC011A4E12}" destId="{B7D415C3-7661-4DD8-8D76-D71DAC699449}" srcOrd="8" destOrd="0" presId="urn:microsoft.com/office/officeart/2018/2/layout/IconVerticalSolidList"/>
    <dgm:cxn modelId="{3AF62EE0-6AB4-4FFB-8DF6-51A50A5D1AC9}" type="presParOf" srcId="{B7D415C3-7661-4DD8-8D76-D71DAC699449}" destId="{4C49E186-18DE-4230-BC78-80AFC5E47A8E}" srcOrd="0" destOrd="0" presId="urn:microsoft.com/office/officeart/2018/2/layout/IconVerticalSolidList"/>
    <dgm:cxn modelId="{805F9477-2A81-4BB0-90E1-B9642D409324}" type="presParOf" srcId="{B7D415C3-7661-4DD8-8D76-D71DAC699449}" destId="{A4FC573D-C826-4326-A313-864AEB53C20F}" srcOrd="1" destOrd="0" presId="urn:microsoft.com/office/officeart/2018/2/layout/IconVerticalSolidList"/>
    <dgm:cxn modelId="{C85E3C27-8E5E-4611-82F2-64B988FA286E}" type="presParOf" srcId="{B7D415C3-7661-4DD8-8D76-D71DAC699449}" destId="{8A32948A-BE54-4DB8-B42A-2C64F39D667E}" srcOrd="2" destOrd="0" presId="urn:microsoft.com/office/officeart/2018/2/layout/IconVerticalSolidList"/>
    <dgm:cxn modelId="{A57BD86C-1AAA-4475-89EC-26A69F175723}" type="presParOf" srcId="{B7D415C3-7661-4DD8-8D76-D71DAC699449}" destId="{69B1F728-65C7-48C8-AF2A-0EDB247D2C3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5F097803-1C4F-4467-B4CC-7EA3D05017E1}"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FA23121D-059A-4CEA-BA11-E453B3ABCF0C}">
      <dgm:prSet/>
      <dgm:spPr/>
      <dgm:t>
        <a:bodyPr/>
        <a:lstStyle/>
        <a:p>
          <a:r>
            <a:rPr lang="en-IN"/>
            <a:t>Unstructured data, on the other hand, tends to be free-form, non- tabular, dispersed, and not easily retrievable; such data requires deliberate intervention to make sense of it. </a:t>
          </a:r>
          <a:endParaRPr lang="en-US"/>
        </a:p>
      </dgm:t>
    </dgm:pt>
    <dgm:pt modelId="{B81FC84B-DB7F-4767-A19F-9CED93CB778E}" type="parTrans" cxnId="{DFA863C2-A110-4406-B013-A2C89DE6AF4B}">
      <dgm:prSet/>
      <dgm:spPr/>
      <dgm:t>
        <a:bodyPr/>
        <a:lstStyle/>
        <a:p>
          <a:endParaRPr lang="en-US"/>
        </a:p>
      </dgm:t>
    </dgm:pt>
    <dgm:pt modelId="{1C301626-1A3F-4D27-9171-050DBAB44DF8}" type="sibTrans" cxnId="{DFA863C2-A110-4406-B013-A2C89DE6AF4B}">
      <dgm:prSet/>
      <dgm:spPr/>
      <dgm:t>
        <a:bodyPr/>
        <a:lstStyle/>
        <a:p>
          <a:endParaRPr lang="en-US"/>
        </a:p>
      </dgm:t>
    </dgm:pt>
    <dgm:pt modelId="{52322548-8D54-4CEC-9C42-5EA90A3E08C7}">
      <dgm:prSet/>
      <dgm:spPr/>
      <dgm:t>
        <a:bodyPr/>
        <a:lstStyle/>
        <a:p>
          <a:r>
            <a:rPr lang="en-IN"/>
            <a:t>Miscellaneous e-mails, documents, web pages, and files (whether text, audio, and/or video) in scattered locations are examples of unstructured data.</a:t>
          </a:r>
          <a:endParaRPr lang="en-US"/>
        </a:p>
      </dgm:t>
    </dgm:pt>
    <dgm:pt modelId="{BDAE5220-1EDB-4F01-8B51-683BCACA1F6D}" type="parTrans" cxnId="{4AC686D9-0300-4EB3-BF99-F15ED1609B29}">
      <dgm:prSet/>
      <dgm:spPr/>
      <dgm:t>
        <a:bodyPr/>
        <a:lstStyle/>
        <a:p>
          <a:endParaRPr lang="en-US"/>
        </a:p>
      </dgm:t>
    </dgm:pt>
    <dgm:pt modelId="{81DC759A-0CCA-4163-AFC6-0853F4214571}" type="sibTrans" cxnId="{4AC686D9-0300-4EB3-BF99-F15ED1609B29}">
      <dgm:prSet/>
      <dgm:spPr/>
      <dgm:t>
        <a:bodyPr/>
        <a:lstStyle/>
        <a:p>
          <a:endParaRPr lang="en-US"/>
        </a:p>
      </dgm:t>
    </dgm:pt>
    <dgm:pt modelId="{25F813AE-8455-4305-91AA-E153185379C8}">
      <dgm:prSet/>
      <dgm:spPr/>
      <dgm:t>
        <a:bodyPr/>
        <a:lstStyle/>
        <a:p>
          <a:r>
            <a:rPr lang="en-IN"/>
            <a:t>It’s hard to categorize the content of unstructured data. </a:t>
          </a:r>
          <a:endParaRPr lang="en-US"/>
        </a:p>
      </dgm:t>
    </dgm:pt>
    <dgm:pt modelId="{11D94952-5C7D-4682-BB89-ECA535386A1D}" type="parTrans" cxnId="{0CBB9642-2B75-403C-B395-404A718D0E22}">
      <dgm:prSet/>
      <dgm:spPr/>
      <dgm:t>
        <a:bodyPr/>
        <a:lstStyle/>
        <a:p>
          <a:endParaRPr lang="en-US"/>
        </a:p>
      </dgm:t>
    </dgm:pt>
    <dgm:pt modelId="{23613F40-77DF-447D-AC69-AA7E5E4C38C6}" type="sibTrans" cxnId="{0CBB9642-2B75-403C-B395-404A718D0E22}">
      <dgm:prSet/>
      <dgm:spPr/>
      <dgm:t>
        <a:bodyPr/>
        <a:lstStyle/>
        <a:p>
          <a:endParaRPr lang="en-US"/>
        </a:p>
      </dgm:t>
    </dgm:pt>
    <dgm:pt modelId="{917E1381-3A85-4CC1-9545-F65672C74592}">
      <dgm:prSet/>
      <dgm:spPr/>
      <dgm:t>
        <a:bodyPr/>
        <a:lstStyle/>
        <a:p>
          <a:r>
            <a:rPr lang="en-IN"/>
            <a:t>It tends to be mostly text, it’s usually created in a hodgepodge of free-form styles, and finding any attributes you can use to describe or group it is no small task.</a:t>
          </a:r>
          <a:endParaRPr lang="en-US"/>
        </a:p>
      </dgm:t>
    </dgm:pt>
    <dgm:pt modelId="{A45E66B9-CA72-477F-844C-D5A91F721E53}" type="parTrans" cxnId="{4316A563-8CBD-4448-AAA2-B58131D5128C}">
      <dgm:prSet/>
      <dgm:spPr/>
      <dgm:t>
        <a:bodyPr/>
        <a:lstStyle/>
        <a:p>
          <a:endParaRPr lang="en-US"/>
        </a:p>
      </dgm:t>
    </dgm:pt>
    <dgm:pt modelId="{5BC342DF-78C4-49AD-A4C2-16D81A70F4A8}" type="sibTrans" cxnId="{4316A563-8CBD-4448-AAA2-B58131D5128C}">
      <dgm:prSet/>
      <dgm:spPr/>
      <dgm:t>
        <a:bodyPr/>
        <a:lstStyle/>
        <a:p>
          <a:endParaRPr lang="en-US"/>
        </a:p>
      </dgm:t>
    </dgm:pt>
    <dgm:pt modelId="{C8B2FB9C-7BE5-4FB9-A88F-CFDDEF8E475F}" type="pres">
      <dgm:prSet presAssocID="{5F097803-1C4F-4467-B4CC-7EA3D05017E1}" presName="root" presStyleCnt="0">
        <dgm:presLayoutVars>
          <dgm:dir/>
          <dgm:resizeHandles val="exact"/>
        </dgm:presLayoutVars>
      </dgm:prSet>
      <dgm:spPr/>
    </dgm:pt>
    <dgm:pt modelId="{F579EA9F-13A2-44F5-B55F-36F8FE0EDBE5}" type="pres">
      <dgm:prSet presAssocID="{FA23121D-059A-4CEA-BA11-E453B3ABCF0C}" presName="compNode" presStyleCnt="0"/>
      <dgm:spPr/>
    </dgm:pt>
    <dgm:pt modelId="{21D5EA02-77CF-4E0A-87A2-A2D26FAC75DF}" type="pres">
      <dgm:prSet presAssocID="{FA23121D-059A-4CEA-BA11-E453B3ABCF0C}" presName="bgRect" presStyleLbl="bgShp" presStyleIdx="0" presStyleCnt="4"/>
      <dgm:spPr/>
    </dgm:pt>
    <dgm:pt modelId="{C8B174E9-61DE-4E66-BC10-38AD42BAC87C}" type="pres">
      <dgm:prSet presAssocID="{FA23121D-059A-4CEA-BA11-E453B3ABCF0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osed Quotation Mark"/>
        </a:ext>
      </dgm:extLst>
    </dgm:pt>
    <dgm:pt modelId="{F68C022A-A529-42F1-8A51-8A8ACB6179F1}" type="pres">
      <dgm:prSet presAssocID="{FA23121D-059A-4CEA-BA11-E453B3ABCF0C}" presName="spaceRect" presStyleCnt="0"/>
      <dgm:spPr/>
    </dgm:pt>
    <dgm:pt modelId="{84B60F12-D49E-4221-AE90-AF29B6682B7C}" type="pres">
      <dgm:prSet presAssocID="{FA23121D-059A-4CEA-BA11-E453B3ABCF0C}" presName="parTx" presStyleLbl="revTx" presStyleIdx="0" presStyleCnt="4">
        <dgm:presLayoutVars>
          <dgm:chMax val="0"/>
          <dgm:chPref val="0"/>
        </dgm:presLayoutVars>
      </dgm:prSet>
      <dgm:spPr/>
    </dgm:pt>
    <dgm:pt modelId="{C291F999-1D07-4D10-8895-E2A8FCEC9616}" type="pres">
      <dgm:prSet presAssocID="{1C301626-1A3F-4D27-9171-050DBAB44DF8}" presName="sibTrans" presStyleCnt="0"/>
      <dgm:spPr/>
    </dgm:pt>
    <dgm:pt modelId="{0EFDD5EC-AE8A-4526-8AEB-468C1A6B7961}" type="pres">
      <dgm:prSet presAssocID="{52322548-8D54-4CEC-9C42-5EA90A3E08C7}" presName="compNode" presStyleCnt="0"/>
      <dgm:spPr/>
    </dgm:pt>
    <dgm:pt modelId="{22EAC3B0-55A1-4BB0-94D5-B773570255D5}" type="pres">
      <dgm:prSet presAssocID="{52322548-8D54-4CEC-9C42-5EA90A3E08C7}" presName="bgRect" presStyleLbl="bgShp" presStyleIdx="1" presStyleCnt="4"/>
      <dgm:spPr/>
    </dgm:pt>
    <dgm:pt modelId="{249D9510-BF3B-4B31-B259-7F0FCE33B202}" type="pres">
      <dgm:prSet presAssocID="{52322548-8D54-4CEC-9C42-5EA90A3E08C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F8E799E5-4B3C-411C-956A-13A3B15767E0}" type="pres">
      <dgm:prSet presAssocID="{52322548-8D54-4CEC-9C42-5EA90A3E08C7}" presName="spaceRect" presStyleCnt="0"/>
      <dgm:spPr/>
    </dgm:pt>
    <dgm:pt modelId="{8C99FDBC-C4C5-4E2A-A880-41E38A8493BF}" type="pres">
      <dgm:prSet presAssocID="{52322548-8D54-4CEC-9C42-5EA90A3E08C7}" presName="parTx" presStyleLbl="revTx" presStyleIdx="1" presStyleCnt="4">
        <dgm:presLayoutVars>
          <dgm:chMax val="0"/>
          <dgm:chPref val="0"/>
        </dgm:presLayoutVars>
      </dgm:prSet>
      <dgm:spPr/>
    </dgm:pt>
    <dgm:pt modelId="{6E16FF0A-A9FD-46AD-981A-9F6547481545}" type="pres">
      <dgm:prSet presAssocID="{81DC759A-0CCA-4163-AFC6-0853F4214571}" presName="sibTrans" presStyleCnt="0"/>
      <dgm:spPr/>
    </dgm:pt>
    <dgm:pt modelId="{9C2A0216-FED5-4AD1-968F-97B4AFB3B5C5}" type="pres">
      <dgm:prSet presAssocID="{25F813AE-8455-4305-91AA-E153185379C8}" presName="compNode" presStyleCnt="0"/>
      <dgm:spPr/>
    </dgm:pt>
    <dgm:pt modelId="{390F32D1-22DD-4619-A8DA-1EF5329349F9}" type="pres">
      <dgm:prSet presAssocID="{25F813AE-8455-4305-91AA-E153185379C8}" presName="bgRect" presStyleLbl="bgShp" presStyleIdx="2" presStyleCnt="4"/>
      <dgm:spPr/>
    </dgm:pt>
    <dgm:pt modelId="{BCA02032-4DF1-478F-A68E-EEE312ABB9BC}" type="pres">
      <dgm:prSet presAssocID="{25F813AE-8455-4305-91AA-E153185379C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ilter"/>
        </a:ext>
      </dgm:extLst>
    </dgm:pt>
    <dgm:pt modelId="{37470203-F9A0-43EF-84E5-82D195208EE2}" type="pres">
      <dgm:prSet presAssocID="{25F813AE-8455-4305-91AA-E153185379C8}" presName="spaceRect" presStyleCnt="0"/>
      <dgm:spPr/>
    </dgm:pt>
    <dgm:pt modelId="{75EDCB2C-C453-4EF8-B0C6-32487887348F}" type="pres">
      <dgm:prSet presAssocID="{25F813AE-8455-4305-91AA-E153185379C8}" presName="parTx" presStyleLbl="revTx" presStyleIdx="2" presStyleCnt="4">
        <dgm:presLayoutVars>
          <dgm:chMax val="0"/>
          <dgm:chPref val="0"/>
        </dgm:presLayoutVars>
      </dgm:prSet>
      <dgm:spPr/>
    </dgm:pt>
    <dgm:pt modelId="{B09FE788-CE87-46ED-9EFA-B08E45236631}" type="pres">
      <dgm:prSet presAssocID="{23613F40-77DF-447D-AC69-AA7E5E4C38C6}" presName="sibTrans" presStyleCnt="0"/>
      <dgm:spPr/>
    </dgm:pt>
    <dgm:pt modelId="{8AFA2F17-0EC9-469D-B030-E2BF8517DE96}" type="pres">
      <dgm:prSet presAssocID="{917E1381-3A85-4CC1-9545-F65672C74592}" presName="compNode" presStyleCnt="0"/>
      <dgm:spPr/>
    </dgm:pt>
    <dgm:pt modelId="{0C0A9E32-AEFF-422B-834C-58662352F2C2}" type="pres">
      <dgm:prSet presAssocID="{917E1381-3A85-4CC1-9545-F65672C74592}" presName="bgRect" presStyleLbl="bgShp" presStyleIdx="3" presStyleCnt="4"/>
      <dgm:spPr/>
    </dgm:pt>
    <dgm:pt modelId="{552A1767-B5C8-4EE3-9028-E2A94B276E52}" type="pres">
      <dgm:prSet presAssocID="{917E1381-3A85-4CC1-9545-F65672C7459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ubtitles"/>
        </a:ext>
      </dgm:extLst>
    </dgm:pt>
    <dgm:pt modelId="{4C941AED-D845-4BB5-B923-470E93CD3F1E}" type="pres">
      <dgm:prSet presAssocID="{917E1381-3A85-4CC1-9545-F65672C74592}" presName="spaceRect" presStyleCnt="0"/>
      <dgm:spPr/>
    </dgm:pt>
    <dgm:pt modelId="{B5EC685C-74A7-4A4F-99E4-85AA408647D4}" type="pres">
      <dgm:prSet presAssocID="{917E1381-3A85-4CC1-9545-F65672C74592}" presName="parTx" presStyleLbl="revTx" presStyleIdx="3" presStyleCnt="4">
        <dgm:presLayoutVars>
          <dgm:chMax val="0"/>
          <dgm:chPref val="0"/>
        </dgm:presLayoutVars>
      </dgm:prSet>
      <dgm:spPr/>
    </dgm:pt>
  </dgm:ptLst>
  <dgm:cxnLst>
    <dgm:cxn modelId="{AA5B6E08-57D1-4902-B9FC-BE4C269EDC2E}" type="presOf" srcId="{FA23121D-059A-4CEA-BA11-E453B3ABCF0C}" destId="{84B60F12-D49E-4221-AE90-AF29B6682B7C}" srcOrd="0" destOrd="0" presId="urn:microsoft.com/office/officeart/2018/2/layout/IconVerticalSolidList"/>
    <dgm:cxn modelId="{0CBB9642-2B75-403C-B395-404A718D0E22}" srcId="{5F097803-1C4F-4467-B4CC-7EA3D05017E1}" destId="{25F813AE-8455-4305-91AA-E153185379C8}" srcOrd="2" destOrd="0" parTransId="{11D94952-5C7D-4682-BB89-ECA535386A1D}" sibTransId="{23613F40-77DF-447D-AC69-AA7E5E4C38C6}"/>
    <dgm:cxn modelId="{4316A563-8CBD-4448-AAA2-B58131D5128C}" srcId="{5F097803-1C4F-4467-B4CC-7EA3D05017E1}" destId="{917E1381-3A85-4CC1-9545-F65672C74592}" srcOrd="3" destOrd="0" parTransId="{A45E66B9-CA72-477F-844C-D5A91F721E53}" sibTransId="{5BC342DF-78C4-49AD-A4C2-16D81A70F4A8}"/>
    <dgm:cxn modelId="{53BB6375-85DD-4E08-9617-27346F56FBE9}" type="presOf" srcId="{52322548-8D54-4CEC-9C42-5EA90A3E08C7}" destId="{8C99FDBC-C4C5-4E2A-A880-41E38A8493BF}" srcOrd="0" destOrd="0" presId="urn:microsoft.com/office/officeart/2018/2/layout/IconVerticalSolidList"/>
    <dgm:cxn modelId="{BD90517F-14AF-4B0F-97C5-EC187360D2E8}" type="presOf" srcId="{25F813AE-8455-4305-91AA-E153185379C8}" destId="{75EDCB2C-C453-4EF8-B0C6-32487887348F}" srcOrd="0" destOrd="0" presId="urn:microsoft.com/office/officeart/2018/2/layout/IconVerticalSolidList"/>
    <dgm:cxn modelId="{7142FB98-ED72-4767-B5F3-C92584A8FDB7}" type="presOf" srcId="{5F097803-1C4F-4467-B4CC-7EA3D05017E1}" destId="{C8B2FB9C-7BE5-4FB9-A88F-CFDDEF8E475F}" srcOrd="0" destOrd="0" presId="urn:microsoft.com/office/officeart/2018/2/layout/IconVerticalSolidList"/>
    <dgm:cxn modelId="{DFA863C2-A110-4406-B013-A2C89DE6AF4B}" srcId="{5F097803-1C4F-4467-B4CC-7EA3D05017E1}" destId="{FA23121D-059A-4CEA-BA11-E453B3ABCF0C}" srcOrd="0" destOrd="0" parTransId="{B81FC84B-DB7F-4767-A19F-9CED93CB778E}" sibTransId="{1C301626-1A3F-4D27-9171-050DBAB44DF8}"/>
    <dgm:cxn modelId="{6A5212C8-BC97-483F-BC00-CCC577898FD7}" type="presOf" srcId="{917E1381-3A85-4CC1-9545-F65672C74592}" destId="{B5EC685C-74A7-4A4F-99E4-85AA408647D4}" srcOrd="0" destOrd="0" presId="urn:microsoft.com/office/officeart/2018/2/layout/IconVerticalSolidList"/>
    <dgm:cxn modelId="{4AC686D9-0300-4EB3-BF99-F15ED1609B29}" srcId="{5F097803-1C4F-4467-B4CC-7EA3D05017E1}" destId="{52322548-8D54-4CEC-9C42-5EA90A3E08C7}" srcOrd="1" destOrd="0" parTransId="{BDAE5220-1EDB-4F01-8B51-683BCACA1F6D}" sibTransId="{81DC759A-0CCA-4163-AFC6-0853F4214571}"/>
    <dgm:cxn modelId="{DD47D4CD-F8B1-44E6-AED0-80B7FE002D8F}" type="presParOf" srcId="{C8B2FB9C-7BE5-4FB9-A88F-CFDDEF8E475F}" destId="{F579EA9F-13A2-44F5-B55F-36F8FE0EDBE5}" srcOrd="0" destOrd="0" presId="urn:microsoft.com/office/officeart/2018/2/layout/IconVerticalSolidList"/>
    <dgm:cxn modelId="{01A7AE4D-1D75-4F8D-BFE1-248D3A973480}" type="presParOf" srcId="{F579EA9F-13A2-44F5-B55F-36F8FE0EDBE5}" destId="{21D5EA02-77CF-4E0A-87A2-A2D26FAC75DF}" srcOrd="0" destOrd="0" presId="urn:microsoft.com/office/officeart/2018/2/layout/IconVerticalSolidList"/>
    <dgm:cxn modelId="{8BC4478B-DF53-4BB2-BB84-C4B049007C46}" type="presParOf" srcId="{F579EA9F-13A2-44F5-B55F-36F8FE0EDBE5}" destId="{C8B174E9-61DE-4E66-BC10-38AD42BAC87C}" srcOrd="1" destOrd="0" presId="urn:microsoft.com/office/officeart/2018/2/layout/IconVerticalSolidList"/>
    <dgm:cxn modelId="{1E96E5E7-7A41-45F5-A346-294D0CC636B0}" type="presParOf" srcId="{F579EA9F-13A2-44F5-B55F-36F8FE0EDBE5}" destId="{F68C022A-A529-42F1-8A51-8A8ACB6179F1}" srcOrd="2" destOrd="0" presId="urn:microsoft.com/office/officeart/2018/2/layout/IconVerticalSolidList"/>
    <dgm:cxn modelId="{5DD207DE-F0A7-46D9-940E-5CB0C76EAFF2}" type="presParOf" srcId="{F579EA9F-13A2-44F5-B55F-36F8FE0EDBE5}" destId="{84B60F12-D49E-4221-AE90-AF29B6682B7C}" srcOrd="3" destOrd="0" presId="urn:microsoft.com/office/officeart/2018/2/layout/IconVerticalSolidList"/>
    <dgm:cxn modelId="{015B84B7-190D-4DC9-ADD8-17BF5BE08926}" type="presParOf" srcId="{C8B2FB9C-7BE5-4FB9-A88F-CFDDEF8E475F}" destId="{C291F999-1D07-4D10-8895-E2A8FCEC9616}" srcOrd="1" destOrd="0" presId="urn:microsoft.com/office/officeart/2018/2/layout/IconVerticalSolidList"/>
    <dgm:cxn modelId="{6FE49482-68B5-4C56-A8DF-05AF83FCBBFA}" type="presParOf" srcId="{C8B2FB9C-7BE5-4FB9-A88F-CFDDEF8E475F}" destId="{0EFDD5EC-AE8A-4526-8AEB-468C1A6B7961}" srcOrd="2" destOrd="0" presId="urn:microsoft.com/office/officeart/2018/2/layout/IconVerticalSolidList"/>
    <dgm:cxn modelId="{988899BA-FA80-4494-892A-A8C07DDC2A17}" type="presParOf" srcId="{0EFDD5EC-AE8A-4526-8AEB-468C1A6B7961}" destId="{22EAC3B0-55A1-4BB0-94D5-B773570255D5}" srcOrd="0" destOrd="0" presId="urn:microsoft.com/office/officeart/2018/2/layout/IconVerticalSolidList"/>
    <dgm:cxn modelId="{185973C3-CCDC-4A04-A55F-396CEDCD448B}" type="presParOf" srcId="{0EFDD5EC-AE8A-4526-8AEB-468C1A6B7961}" destId="{249D9510-BF3B-4B31-B259-7F0FCE33B202}" srcOrd="1" destOrd="0" presId="urn:microsoft.com/office/officeart/2018/2/layout/IconVerticalSolidList"/>
    <dgm:cxn modelId="{410D853D-CF9B-48E3-A542-2C0143905904}" type="presParOf" srcId="{0EFDD5EC-AE8A-4526-8AEB-468C1A6B7961}" destId="{F8E799E5-4B3C-411C-956A-13A3B15767E0}" srcOrd="2" destOrd="0" presId="urn:microsoft.com/office/officeart/2018/2/layout/IconVerticalSolidList"/>
    <dgm:cxn modelId="{13326509-4BAD-4280-BCE9-899B37BAC447}" type="presParOf" srcId="{0EFDD5EC-AE8A-4526-8AEB-468C1A6B7961}" destId="{8C99FDBC-C4C5-4E2A-A880-41E38A8493BF}" srcOrd="3" destOrd="0" presId="urn:microsoft.com/office/officeart/2018/2/layout/IconVerticalSolidList"/>
    <dgm:cxn modelId="{52E0728E-AFFF-4AF1-A328-246C40CACC4E}" type="presParOf" srcId="{C8B2FB9C-7BE5-4FB9-A88F-CFDDEF8E475F}" destId="{6E16FF0A-A9FD-46AD-981A-9F6547481545}" srcOrd="3" destOrd="0" presId="urn:microsoft.com/office/officeart/2018/2/layout/IconVerticalSolidList"/>
    <dgm:cxn modelId="{33BBFF4C-57D9-4813-A3C7-8AD039A5984C}" type="presParOf" srcId="{C8B2FB9C-7BE5-4FB9-A88F-CFDDEF8E475F}" destId="{9C2A0216-FED5-4AD1-968F-97B4AFB3B5C5}" srcOrd="4" destOrd="0" presId="urn:microsoft.com/office/officeart/2018/2/layout/IconVerticalSolidList"/>
    <dgm:cxn modelId="{7E253636-6344-4BF7-A76E-6DF4081A85B6}" type="presParOf" srcId="{9C2A0216-FED5-4AD1-968F-97B4AFB3B5C5}" destId="{390F32D1-22DD-4619-A8DA-1EF5329349F9}" srcOrd="0" destOrd="0" presId="urn:microsoft.com/office/officeart/2018/2/layout/IconVerticalSolidList"/>
    <dgm:cxn modelId="{96ACB70D-9565-45CC-B990-6E77DC6EF47C}" type="presParOf" srcId="{9C2A0216-FED5-4AD1-968F-97B4AFB3B5C5}" destId="{BCA02032-4DF1-478F-A68E-EEE312ABB9BC}" srcOrd="1" destOrd="0" presId="urn:microsoft.com/office/officeart/2018/2/layout/IconVerticalSolidList"/>
    <dgm:cxn modelId="{77DFE88F-EA00-46B5-8BA4-DE3B300FCFD2}" type="presParOf" srcId="{9C2A0216-FED5-4AD1-968F-97B4AFB3B5C5}" destId="{37470203-F9A0-43EF-84E5-82D195208EE2}" srcOrd="2" destOrd="0" presId="urn:microsoft.com/office/officeart/2018/2/layout/IconVerticalSolidList"/>
    <dgm:cxn modelId="{E259C15B-AEBE-461B-BEF9-8E64B431751E}" type="presParOf" srcId="{9C2A0216-FED5-4AD1-968F-97B4AFB3B5C5}" destId="{75EDCB2C-C453-4EF8-B0C6-32487887348F}" srcOrd="3" destOrd="0" presId="urn:microsoft.com/office/officeart/2018/2/layout/IconVerticalSolidList"/>
    <dgm:cxn modelId="{63430476-4498-44E1-A950-BEF98A6ADC11}" type="presParOf" srcId="{C8B2FB9C-7BE5-4FB9-A88F-CFDDEF8E475F}" destId="{B09FE788-CE87-46ED-9EFA-B08E45236631}" srcOrd="5" destOrd="0" presId="urn:microsoft.com/office/officeart/2018/2/layout/IconVerticalSolidList"/>
    <dgm:cxn modelId="{2747C204-9A58-4EF1-8853-43BB4B0B170A}" type="presParOf" srcId="{C8B2FB9C-7BE5-4FB9-A88F-CFDDEF8E475F}" destId="{8AFA2F17-0EC9-469D-B030-E2BF8517DE96}" srcOrd="6" destOrd="0" presId="urn:microsoft.com/office/officeart/2018/2/layout/IconVerticalSolidList"/>
    <dgm:cxn modelId="{A3A53B8C-C4B2-4957-AE22-50D6AB003389}" type="presParOf" srcId="{8AFA2F17-0EC9-469D-B030-E2BF8517DE96}" destId="{0C0A9E32-AEFF-422B-834C-58662352F2C2}" srcOrd="0" destOrd="0" presId="urn:microsoft.com/office/officeart/2018/2/layout/IconVerticalSolidList"/>
    <dgm:cxn modelId="{60990130-90F9-46BA-B400-63989653F8A1}" type="presParOf" srcId="{8AFA2F17-0EC9-469D-B030-E2BF8517DE96}" destId="{552A1767-B5C8-4EE3-9028-E2A94B276E52}" srcOrd="1" destOrd="0" presId="urn:microsoft.com/office/officeart/2018/2/layout/IconVerticalSolidList"/>
    <dgm:cxn modelId="{E681BEC5-56B2-4882-93F2-4EAB9BC90982}" type="presParOf" srcId="{8AFA2F17-0EC9-469D-B030-E2BF8517DE96}" destId="{4C941AED-D845-4BB5-B923-470E93CD3F1E}" srcOrd="2" destOrd="0" presId="urn:microsoft.com/office/officeart/2018/2/layout/IconVerticalSolidList"/>
    <dgm:cxn modelId="{53A1E62C-157E-4E01-8E00-775B614AB710}" type="presParOf" srcId="{8AFA2F17-0EC9-469D-B030-E2BF8517DE96}" destId="{B5EC685C-74A7-4A4F-99E4-85AA408647D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336F88E2-CEFB-414B-9171-43BC9877E18C}"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5FCA6B8C-3AF9-4676-B962-3550FB0B3357}">
      <dgm:prSet/>
      <dgm:spPr/>
      <dgm:t>
        <a:bodyPr/>
        <a:lstStyle/>
        <a:p>
          <a:pPr>
            <a:lnSpc>
              <a:spcPct val="100000"/>
            </a:lnSpc>
            <a:defRPr b="1"/>
          </a:pPr>
          <a:r>
            <a:rPr lang="en-IN" b="1"/>
            <a:t>Examine only the newest data points and make a decision about the state of the model and its next move.</a:t>
          </a:r>
          <a:r>
            <a:rPr lang="en-IN"/>
            <a:t> </a:t>
          </a:r>
          <a:endParaRPr lang="en-US"/>
        </a:p>
      </dgm:t>
    </dgm:pt>
    <dgm:pt modelId="{A76C2FA7-3C81-4E52-8CFC-4E306AE3644C}" type="parTrans" cxnId="{9178419F-5713-40EC-AAD7-DC33B3C714BC}">
      <dgm:prSet/>
      <dgm:spPr/>
      <dgm:t>
        <a:bodyPr/>
        <a:lstStyle/>
        <a:p>
          <a:endParaRPr lang="en-US"/>
        </a:p>
      </dgm:t>
    </dgm:pt>
    <dgm:pt modelId="{BEF9596B-C6F9-4BA6-8F0C-A311E2607790}" type="sibTrans" cxnId="{9178419F-5713-40EC-AAD7-DC33B3C714BC}">
      <dgm:prSet/>
      <dgm:spPr/>
      <dgm:t>
        <a:bodyPr/>
        <a:lstStyle/>
        <a:p>
          <a:endParaRPr lang="en-US"/>
        </a:p>
      </dgm:t>
    </dgm:pt>
    <dgm:pt modelId="{C8CC776F-619A-41F4-9636-BF99EA9A5297}">
      <dgm:prSet/>
      <dgm:spPr/>
      <dgm:t>
        <a:bodyPr/>
        <a:lstStyle/>
        <a:p>
          <a:pPr>
            <a:lnSpc>
              <a:spcPct val="100000"/>
            </a:lnSpc>
          </a:pPr>
          <a:r>
            <a:rPr lang="en-IN"/>
            <a:t>This approach is incremental — essentially building up a picture of the data as it arrives.</a:t>
          </a:r>
          <a:endParaRPr lang="en-US"/>
        </a:p>
      </dgm:t>
    </dgm:pt>
    <dgm:pt modelId="{5EF19108-2CC3-41E3-B93D-6760AB62F851}" type="parTrans" cxnId="{C1D8A09E-AC48-43BD-A246-DCBA7B3B76F9}">
      <dgm:prSet/>
      <dgm:spPr/>
      <dgm:t>
        <a:bodyPr/>
        <a:lstStyle/>
        <a:p>
          <a:endParaRPr lang="en-US"/>
        </a:p>
      </dgm:t>
    </dgm:pt>
    <dgm:pt modelId="{DA45E13D-0A4A-4B1A-A249-2C1870D95F39}" type="sibTrans" cxnId="{C1D8A09E-AC48-43BD-A246-DCBA7B3B76F9}">
      <dgm:prSet/>
      <dgm:spPr/>
      <dgm:t>
        <a:bodyPr/>
        <a:lstStyle/>
        <a:p>
          <a:endParaRPr lang="en-US"/>
        </a:p>
      </dgm:t>
    </dgm:pt>
    <dgm:pt modelId="{7D67BF48-42BD-4E8F-B4A6-672B94223149}">
      <dgm:prSet/>
      <dgm:spPr/>
      <dgm:t>
        <a:bodyPr/>
        <a:lstStyle/>
        <a:p>
          <a:pPr>
            <a:lnSpc>
              <a:spcPct val="100000"/>
            </a:lnSpc>
            <a:defRPr b="1"/>
          </a:pPr>
          <a:r>
            <a:rPr lang="en-IN" b="1"/>
            <a:t>Evaluate the entire dataset, or a subset of it, to make a decision each time new data points arrive. </a:t>
          </a:r>
          <a:endParaRPr lang="en-US"/>
        </a:p>
      </dgm:t>
    </dgm:pt>
    <dgm:pt modelId="{DB1618D1-E8F1-40F8-9CE7-5D4DD159A226}" type="parTrans" cxnId="{D04D1FAD-6DE6-4DC3-9B05-FAAD4FE01B75}">
      <dgm:prSet/>
      <dgm:spPr/>
      <dgm:t>
        <a:bodyPr/>
        <a:lstStyle/>
        <a:p>
          <a:endParaRPr lang="en-US"/>
        </a:p>
      </dgm:t>
    </dgm:pt>
    <dgm:pt modelId="{1AAF8CB9-A304-4EF6-8E86-56E8A30256AD}" type="sibTrans" cxnId="{D04D1FAD-6DE6-4DC3-9B05-FAAD4FE01B75}">
      <dgm:prSet/>
      <dgm:spPr/>
      <dgm:t>
        <a:bodyPr/>
        <a:lstStyle/>
        <a:p>
          <a:endParaRPr lang="en-US"/>
        </a:p>
      </dgm:t>
    </dgm:pt>
    <dgm:pt modelId="{26241E9A-E50F-49AD-87F9-AA01AB4D5495}">
      <dgm:prSet/>
      <dgm:spPr/>
      <dgm:t>
        <a:bodyPr/>
        <a:lstStyle/>
        <a:p>
          <a:pPr>
            <a:lnSpc>
              <a:spcPct val="100000"/>
            </a:lnSpc>
          </a:pPr>
          <a:r>
            <a:rPr lang="en-IN"/>
            <a:t>This approach is inclusive of more data points in the analysis — what constitutes the “entire” dataset changes every time new data is added.</a:t>
          </a:r>
          <a:endParaRPr lang="en-US"/>
        </a:p>
      </dgm:t>
    </dgm:pt>
    <dgm:pt modelId="{B02FDFDB-33B4-4B74-85BB-4FC1B7FA2065}" type="parTrans" cxnId="{7432AD64-C441-4C0C-8C39-32FAD98A40AD}">
      <dgm:prSet/>
      <dgm:spPr/>
      <dgm:t>
        <a:bodyPr/>
        <a:lstStyle/>
        <a:p>
          <a:endParaRPr lang="en-US"/>
        </a:p>
      </dgm:t>
    </dgm:pt>
    <dgm:pt modelId="{CFA1CBB4-9E9D-47D0-A949-A9A57784BBF7}" type="sibTrans" cxnId="{7432AD64-C441-4C0C-8C39-32FAD98A40AD}">
      <dgm:prSet/>
      <dgm:spPr/>
      <dgm:t>
        <a:bodyPr/>
        <a:lstStyle/>
        <a:p>
          <a:endParaRPr lang="en-US"/>
        </a:p>
      </dgm:t>
    </dgm:pt>
    <dgm:pt modelId="{46127398-FFC2-4C7E-9A00-0B42E21DFDF5}" type="pres">
      <dgm:prSet presAssocID="{336F88E2-CEFB-414B-9171-43BC9877E18C}" presName="root" presStyleCnt="0">
        <dgm:presLayoutVars>
          <dgm:dir/>
          <dgm:resizeHandles val="exact"/>
        </dgm:presLayoutVars>
      </dgm:prSet>
      <dgm:spPr/>
    </dgm:pt>
    <dgm:pt modelId="{A20F1CB8-5440-4FF7-8004-3112D5BACB62}" type="pres">
      <dgm:prSet presAssocID="{5FCA6B8C-3AF9-4676-B962-3550FB0B3357}" presName="compNode" presStyleCnt="0"/>
      <dgm:spPr/>
    </dgm:pt>
    <dgm:pt modelId="{415C7812-303B-418B-B9B6-D67D5A49C874}" type="pres">
      <dgm:prSet presAssocID="{5FCA6B8C-3AF9-4676-B962-3550FB0B335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Workflow"/>
        </a:ext>
      </dgm:extLst>
    </dgm:pt>
    <dgm:pt modelId="{39EB5966-6873-4FEE-8FBA-E8CCFB507224}" type="pres">
      <dgm:prSet presAssocID="{5FCA6B8C-3AF9-4676-B962-3550FB0B3357}" presName="iconSpace" presStyleCnt="0"/>
      <dgm:spPr/>
    </dgm:pt>
    <dgm:pt modelId="{E4680EBC-06DB-45B3-888C-56F63E781129}" type="pres">
      <dgm:prSet presAssocID="{5FCA6B8C-3AF9-4676-B962-3550FB0B3357}" presName="parTx" presStyleLbl="revTx" presStyleIdx="0" presStyleCnt="4">
        <dgm:presLayoutVars>
          <dgm:chMax val="0"/>
          <dgm:chPref val="0"/>
        </dgm:presLayoutVars>
      </dgm:prSet>
      <dgm:spPr/>
    </dgm:pt>
    <dgm:pt modelId="{EB283127-4883-4382-9405-B6F8A3962749}" type="pres">
      <dgm:prSet presAssocID="{5FCA6B8C-3AF9-4676-B962-3550FB0B3357}" presName="txSpace" presStyleCnt="0"/>
      <dgm:spPr/>
    </dgm:pt>
    <dgm:pt modelId="{E696D289-8C38-4914-AB5D-FB5F02D9AE6A}" type="pres">
      <dgm:prSet presAssocID="{5FCA6B8C-3AF9-4676-B962-3550FB0B3357}" presName="desTx" presStyleLbl="revTx" presStyleIdx="1" presStyleCnt="4">
        <dgm:presLayoutVars/>
      </dgm:prSet>
      <dgm:spPr/>
    </dgm:pt>
    <dgm:pt modelId="{360E5C74-CA42-44D7-BEE0-0687414686C0}" type="pres">
      <dgm:prSet presAssocID="{BEF9596B-C6F9-4BA6-8F0C-A311E2607790}" presName="sibTrans" presStyleCnt="0"/>
      <dgm:spPr/>
    </dgm:pt>
    <dgm:pt modelId="{80AA154D-D24C-4E61-8E11-C3BC0D823F92}" type="pres">
      <dgm:prSet presAssocID="{7D67BF48-42BD-4E8F-B4A6-672B94223149}" presName="compNode" presStyleCnt="0"/>
      <dgm:spPr/>
    </dgm:pt>
    <dgm:pt modelId="{8ADB4D24-E9C4-436D-8303-B4155679AE97}" type="pres">
      <dgm:prSet presAssocID="{7D67BF48-42BD-4E8F-B4A6-672B9422314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aze"/>
        </a:ext>
      </dgm:extLst>
    </dgm:pt>
    <dgm:pt modelId="{8EF809E1-C88B-426F-8EB8-ED91FD77139C}" type="pres">
      <dgm:prSet presAssocID="{7D67BF48-42BD-4E8F-B4A6-672B94223149}" presName="iconSpace" presStyleCnt="0"/>
      <dgm:spPr/>
    </dgm:pt>
    <dgm:pt modelId="{D0430D6B-24EF-4236-BA61-811F560E3E92}" type="pres">
      <dgm:prSet presAssocID="{7D67BF48-42BD-4E8F-B4A6-672B94223149}" presName="parTx" presStyleLbl="revTx" presStyleIdx="2" presStyleCnt="4">
        <dgm:presLayoutVars>
          <dgm:chMax val="0"/>
          <dgm:chPref val="0"/>
        </dgm:presLayoutVars>
      </dgm:prSet>
      <dgm:spPr/>
    </dgm:pt>
    <dgm:pt modelId="{FB67BB6D-78EF-4C2C-83B7-E92146FAEB86}" type="pres">
      <dgm:prSet presAssocID="{7D67BF48-42BD-4E8F-B4A6-672B94223149}" presName="txSpace" presStyleCnt="0"/>
      <dgm:spPr/>
    </dgm:pt>
    <dgm:pt modelId="{11F7E4FF-2C47-490D-9006-A16C493B4F88}" type="pres">
      <dgm:prSet presAssocID="{7D67BF48-42BD-4E8F-B4A6-672B94223149}" presName="desTx" presStyleLbl="revTx" presStyleIdx="3" presStyleCnt="4">
        <dgm:presLayoutVars/>
      </dgm:prSet>
      <dgm:spPr/>
    </dgm:pt>
  </dgm:ptLst>
  <dgm:cxnLst>
    <dgm:cxn modelId="{FD7D2E23-DC3A-4910-B6D1-202DD4AE238C}" type="presOf" srcId="{5FCA6B8C-3AF9-4676-B962-3550FB0B3357}" destId="{E4680EBC-06DB-45B3-888C-56F63E781129}" srcOrd="0" destOrd="0" presId="urn:microsoft.com/office/officeart/2018/2/layout/IconLabelDescriptionList"/>
    <dgm:cxn modelId="{44B38A36-9509-46D1-9159-2977C9868016}" type="presOf" srcId="{7D67BF48-42BD-4E8F-B4A6-672B94223149}" destId="{D0430D6B-24EF-4236-BA61-811F560E3E92}" srcOrd="0" destOrd="0" presId="urn:microsoft.com/office/officeart/2018/2/layout/IconLabelDescriptionList"/>
    <dgm:cxn modelId="{CB314E40-0C88-46A0-BD85-598955612651}" type="presOf" srcId="{C8CC776F-619A-41F4-9636-BF99EA9A5297}" destId="{E696D289-8C38-4914-AB5D-FB5F02D9AE6A}" srcOrd="0" destOrd="0" presId="urn:microsoft.com/office/officeart/2018/2/layout/IconLabelDescriptionList"/>
    <dgm:cxn modelId="{B8E3BD47-55B0-49F5-91BE-E1F0ABE03A3F}" type="presOf" srcId="{336F88E2-CEFB-414B-9171-43BC9877E18C}" destId="{46127398-FFC2-4C7E-9A00-0B42E21DFDF5}" srcOrd="0" destOrd="0" presId="urn:microsoft.com/office/officeart/2018/2/layout/IconLabelDescriptionList"/>
    <dgm:cxn modelId="{E33E394A-90FC-4982-8E52-77DC1BCA3DA8}" type="presOf" srcId="{26241E9A-E50F-49AD-87F9-AA01AB4D5495}" destId="{11F7E4FF-2C47-490D-9006-A16C493B4F88}" srcOrd="0" destOrd="0" presId="urn:microsoft.com/office/officeart/2018/2/layout/IconLabelDescriptionList"/>
    <dgm:cxn modelId="{7432AD64-C441-4C0C-8C39-32FAD98A40AD}" srcId="{7D67BF48-42BD-4E8F-B4A6-672B94223149}" destId="{26241E9A-E50F-49AD-87F9-AA01AB4D5495}" srcOrd="0" destOrd="0" parTransId="{B02FDFDB-33B4-4B74-85BB-4FC1B7FA2065}" sibTransId="{CFA1CBB4-9E9D-47D0-A949-A9A57784BBF7}"/>
    <dgm:cxn modelId="{C1D8A09E-AC48-43BD-A246-DCBA7B3B76F9}" srcId="{5FCA6B8C-3AF9-4676-B962-3550FB0B3357}" destId="{C8CC776F-619A-41F4-9636-BF99EA9A5297}" srcOrd="0" destOrd="0" parTransId="{5EF19108-2CC3-41E3-B93D-6760AB62F851}" sibTransId="{DA45E13D-0A4A-4B1A-A249-2C1870D95F39}"/>
    <dgm:cxn modelId="{9178419F-5713-40EC-AAD7-DC33B3C714BC}" srcId="{336F88E2-CEFB-414B-9171-43BC9877E18C}" destId="{5FCA6B8C-3AF9-4676-B962-3550FB0B3357}" srcOrd="0" destOrd="0" parTransId="{A76C2FA7-3C81-4E52-8CFC-4E306AE3644C}" sibTransId="{BEF9596B-C6F9-4BA6-8F0C-A311E2607790}"/>
    <dgm:cxn modelId="{D04D1FAD-6DE6-4DC3-9B05-FAAD4FE01B75}" srcId="{336F88E2-CEFB-414B-9171-43BC9877E18C}" destId="{7D67BF48-42BD-4E8F-B4A6-672B94223149}" srcOrd="1" destOrd="0" parTransId="{DB1618D1-E8F1-40F8-9CE7-5D4DD159A226}" sibTransId="{1AAF8CB9-A304-4EF6-8E86-56E8A30256AD}"/>
    <dgm:cxn modelId="{83335D49-A4A0-44E9-BEF7-47B5172C754A}" type="presParOf" srcId="{46127398-FFC2-4C7E-9A00-0B42E21DFDF5}" destId="{A20F1CB8-5440-4FF7-8004-3112D5BACB62}" srcOrd="0" destOrd="0" presId="urn:microsoft.com/office/officeart/2018/2/layout/IconLabelDescriptionList"/>
    <dgm:cxn modelId="{0A6B7107-7174-44B9-AD23-43B00FD40102}" type="presParOf" srcId="{A20F1CB8-5440-4FF7-8004-3112D5BACB62}" destId="{415C7812-303B-418B-B9B6-D67D5A49C874}" srcOrd="0" destOrd="0" presId="urn:microsoft.com/office/officeart/2018/2/layout/IconLabelDescriptionList"/>
    <dgm:cxn modelId="{B7E8E3A4-67AE-4FA6-8C1E-29C8D39FDA48}" type="presParOf" srcId="{A20F1CB8-5440-4FF7-8004-3112D5BACB62}" destId="{39EB5966-6873-4FEE-8FBA-E8CCFB507224}" srcOrd="1" destOrd="0" presId="urn:microsoft.com/office/officeart/2018/2/layout/IconLabelDescriptionList"/>
    <dgm:cxn modelId="{67AD5BEF-CB77-45A9-95E4-86C23E367FC9}" type="presParOf" srcId="{A20F1CB8-5440-4FF7-8004-3112D5BACB62}" destId="{E4680EBC-06DB-45B3-888C-56F63E781129}" srcOrd="2" destOrd="0" presId="urn:microsoft.com/office/officeart/2018/2/layout/IconLabelDescriptionList"/>
    <dgm:cxn modelId="{C976EDC7-3C7D-42D7-8AD0-8BCF99F4D5B6}" type="presParOf" srcId="{A20F1CB8-5440-4FF7-8004-3112D5BACB62}" destId="{EB283127-4883-4382-9405-B6F8A3962749}" srcOrd="3" destOrd="0" presId="urn:microsoft.com/office/officeart/2018/2/layout/IconLabelDescriptionList"/>
    <dgm:cxn modelId="{376B72E2-D037-4416-BA10-6B04847E9FA0}" type="presParOf" srcId="{A20F1CB8-5440-4FF7-8004-3112D5BACB62}" destId="{E696D289-8C38-4914-AB5D-FB5F02D9AE6A}" srcOrd="4" destOrd="0" presId="urn:microsoft.com/office/officeart/2018/2/layout/IconLabelDescriptionList"/>
    <dgm:cxn modelId="{EC3C9691-EAB6-4155-846C-6147AC002A43}" type="presParOf" srcId="{46127398-FFC2-4C7E-9A00-0B42E21DFDF5}" destId="{360E5C74-CA42-44D7-BEE0-0687414686C0}" srcOrd="1" destOrd="0" presId="urn:microsoft.com/office/officeart/2018/2/layout/IconLabelDescriptionList"/>
    <dgm:cxn modelId="{52813B57-35E2-465C-BE37-CE7858AD0455}" type="presParOf" srcId="{46127398-FFC2-4C7E-9A00-0B42E21DFDF5}" destId="{80AA154D-D24C-4E61-8E11-C3BC0D823F92}" srcOrd="2" destOrd="0" presId="urn:microsoft.com/office/officeart/2018/2/layout/IconLabelDescriptionList"/>
    <dgm:cxn modelId="{E65A1FAD-5FE4-41AE-8AD4-4AD37FB495AC}" type="presParOf" srcId="{80AA154D-D24C-4E61-8E11-C3BC0D823F92}" destId="{8ADB4D24-E9C4-436D-8303-B4155679AE97}" srcOrd="0" destOrd="0" presId="urn:microsoft.com/office/officeart/2018/2/layout/IconLabelDescriptionList"/>
    <dgm:cxn modelId="{15BE2612-B446-40F9-8D50-5564D7207246}" type="presParOf" srcId="{80AA154D-D24C-4E61-8E11-C3BC0D823F92}" destId="{8EF809E1-C88B-426F-8EB8-ED91FD77139C}" srcOrd="1" destOrd="0" presId="urn:microsoft.com/office/officeart/2018/2/layout/IconLabelDescriptionList"/>
    <dgm:cxn modelId="{D360F3A6-C30B-421E-9255-5A1EED944B28}" type="presParOf" srcId="{80AA154D-D24C-4E61-8E11-C3BC0D823F92}" destId="{D0430D6B-24EF-4236-BA61-811F560E3E92}" srcOrd="2" destOrd="0" presId="urn:microsoft.com/office/officeart/2018/2/layout/IconLabelDescriptionList"/>
    <dgm:cxn modelId="{C72A50BD-97A8-4F6B-BBCD-87EDF49DF722}" type="presParOf" srcId="{80AA154D-D24C-4E61-8E11-C3BC0D823F92}" destId="{FB67BB6D-78EF-4C2C-83B7-E92146FAEB86}" srcOrd="3" destOrd="0" presId="urn:microsoft.com/office/officeart/2018/2/layout/IconLabelDescriptionList"/>
    <dgm:cxn modelId="{BEB164B5-D76A-4808-A901-B08C646F17BE}" type="presParOf" srcId="{80AA154D-D24C-4E61-8E11-C3BC0D823F92}" destId="{11F7E4FF-2C47-490D-9006-A16C493B4F88}"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ADA61CDA-1F38-4CC8-8DED-512E6E6B5D8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8E32EF6-6D53-4A10-AD1E-BB6DF95D00FE}">
      <dgm:prSet custT="1"/>
      <dgm:spPr/>
      <dgm:t>
        <a:bodyPr/>
        <a:lstStyle/>
        <a:p>
          <a:r>
            <a:rPr lang="en-IN" sz="1600" dirty="0"/>
            <a:t>Any information that can shed light on how customers </a:t>
          </a:r>
          <a:r>
            <a:rPr lang="en-IN" sz="1600" b="1" dirty="0">
              <a:solidFill>
                <a:srgbClr val="C00000"/>
              </a:solidFill>
              <a:latin typeface="Segoe Print" panose="02000800000000000000" pitchFamily="2" charset="0"/>
            </a:rPr>
            <a:t>think, or feel </a:t>
          </a:r>
          <a:r>
            <a:rPr lang="en-IN" sz="1600" dirty="0"/>
            <a:t>is considered attitudinal data. </a:t>
          </a:r>
          <a:endParaRPr lang="en-US" sz="1600" dirty="0"/>
        </a:p>
      </dgm:t>
    </dgm:pt>
    <dgm:pt modelId="{860019A2-03D2-48CE-A68D-479A3F349B93}" type="parTrans" cxnId="{B10FE197-FC64-4B40-A72E-8A1928270E1D}">
      <dgm:prSet/>
      <dgm:spPr/>
      <dgm:t>
        <a:bodyPr/>
        <a:lstStyle/>
        <a:p>
          <a:endParaRPr lang="en-US" sz="2000"/>
        </a:p>
      </dgm:t>
    </dgm:pt>
    <dgm:pt modelId="{385CDAAC-0752-4BE4-816F-F7CCE28AFA80}" type="sibTrans" cxnId="{B10FE197-FC64-4B40-A72E-8A1928270E1D}">
      <dgm:prSet/>
      <dgm:spPr/>
      <dgm:t>
        <a:bodyPr/>
        <a:lstStyle/>
        <a:p>
          <a:endParaRPr lang="en-US" sz="2000"/>
        </a:p>
      </dgm:t>
    </dgm:pt>
    <dgm:pt modelId="{CF694DB5-6624-4AC3-8755-A10AFB4073F5}">
      <dgm:prSet custT="1"/>
      <dgm:spPr/>
      <dgm:t>
        <a:bodyPr/>
        <a:lstStyle/>
        <a:p>
          <a:r>
            <a:rPr lang="en-IN" sz="1600"/>
            <a:t>When companies put out surveys that ask their customers for feedback and their thoughts about their line of businesses and products, the collected data is an example of attitudinal data.</a:t>
          </a:r>
          <a:endParaRPr lang="en-US" sz="1600"/>
        </a:p>
      </dgm:t>
    </dgm:pt>
    <dgm:pt modelId="{88CE8576-DF66-4BDE-8EFE-25D65E844BD0}" type="parTrans" cxnId="{24045E53-6831-4687-A531-B30FFF35C48A}">
      <dgm:prSet/>
      <dgm:spPr/>
      <dgm:t>
        <a:bodyPr/>
        <a:lstStyle/>
        <a:p>
          <a:endParaRPr lang="en-US" sz="2000"/>
        </a:p>
      </dgm:t>
    </dgm:pt>
    <dgm:pt modelId="{3C6E8CCB-E067-4D1D-A3CF-5D2409B24998}" type="sibTrans" cxnId="{24045E53-6831-4687-A531-B30FFF35C48A}">
      <dgm:prSet/>
      <dgm:spPr/>
      <dgm:t>
        <a:bodyPr/>
        <a:lstStyle/>
        <a:p>
          <a:endParaRPr lang="en-US" sz="2000"/>
        </a:p>
      </dgm:t>
    </dgm:pt>
    <dgm:pt modelId="{12EFC997-260C-41B3-9FED-B2B0F2CF64B4}">
      <dgm:prSet custT="1"/>
      <dgm:spPr/>
      <dgm:t>
        <a:bodyPr/>
        <a:lstStyle/>
        <a:p>
          <a:r>
            <a:rPr lang="en-IN" sz="1600" dirty="0"/>
            <a:t>Attitudinal data has a direct impact on the type of marketing campaign a company can launch. It helps </a:t>
          </a:r>
          <a:r>
            <a:rPr lang="en-IN" sz="1600" dirty="0">
              <a:solidFill>
                <a:srgbClr val="C00000"/>
              </a:solidFill>
              <a:latin typeface="Segoe Print" panose="02000800000000000000" pitchFamily="2" charset="0"/>
            </a:rPr>
            <a:t>shape and target </a:t>
          </a:r>
          <a:r>
            <a:rPr lang="en-IN" sz="1600" dirty="0"/>
            <a:t>the message of that </a:t>
          </a:r>
          <a:r>
            <a:rPr lang="en-IN" sz="1600" b="1" dirty="0">
              <a:solidFill>
                <a:srgbClr val="C00000"/>
              </a:solidFill>
              <a:latin typeface="Segoe Print" panose="02000800000000000000" pitchFamily="2" charset="0"/>
            </a:rPr>
            <a:t>campaign.</a:t>
          </a:r>
          <a:endParaRPr lang="en-US" sz="1600" b="1" dirty="0">
            <a:solidFill>
              <a:srgbClr val="C00000"/>
            </a:solidFill>
            <a:latin typeface="Segoe Print" panose="02000800000000000000" pitchFamily="2" charset="0"/>
          </a:endParaRPr>
        </a:p>
      </dgm:t>
    </dgm:pt>
    <dgm:pt modelId="{2E8BF4D3-570C-4E06-A33A-2088F9DE4719}" type="parTrans" cxnId="{EFCFC5A9-A5ED-46A1-8A46-4C9FA48601CF}">
      <dgm:prSet/>
      <dgm:spPr/>
      <dgm:t>
        <a:bodyPr/>
        <a:lstStyle/>
        <a:p>
          <a:endParaRPr lang="en-US" sz="2000"/>
        </a:p>
      </dgm:t>
    </dgm:pt>
    <dgm:pt modelId="{AB59CACB-6BCB-4E11-8504-8109C967B0FC}" type="sibTrans" cxnId="{EFCFC5A9-A5ED-46A1-8A46-4C9FA48601CF}">
      <dgm:prSet/>
      <dgm:spPr/>
      <dgm:t>
        <a:bodyPr/>
        <a:lstStyle/>
        <a:p>
          <a:endParaRPr lang="en-US" sz="2000"/>
        </a:p>
      </dgm:t>
    </dgm:pt>
    <dgm:pt modelId="{97A79B2F-D87B-456E-9E1A-167108A73215}">
      <dgm:prSet custT="1"/>
      <dgm:spPr/>
      <dgm:t>
        <a:bodyPr/>
        <a:lstStyle/>
        <a:p>
          <a:r>
            <a:rPr lang="en-IN" sz="1600"/>
            <a:t>Attitudinal data can help make both the message and the products more relevant to the customers’ needs and wants —allowing the business to serve existing customers better and attract prospective ones.</a:t>
          </a:r>
          <a:endParaRPr lang="en-US" sz="1600"/>
        </a:p>
      </dgm:t>
    </dgm:pt>
    <dgm:pt modelId="{73B9F8CF-08D3-4D18-BB01-F54F2E626A5C}" type="parTrans" cxnId="{F33BA804-C93B-4755-A70A-35D534776AB9}">
      <dgm:prSet/>
      <dgm:spPr/>
      <dgm:t>
        <a:bodyPr/>
        <a:lstStyle/>
        <a:p>
          <a:endParaRPr lang="en-US" sz="2000"/>
        </a:p>
      </dgm:t>
    </dgm:pt>
    <dgm:pt modelId="{1E3A080E-CC67-4F96-90BC-ADEEFC6CF7FD}" type="sibTrans" cxnId="{F33BA804-C93B-4755-A70A-35D534776AB9}">
      <dgm:prSet/>
      <dgm:spPr/>
      <dgm:t>
        <a:bodyPr/>
        <a:lstStyle/>
        <a:p>
          <a:endParaRPr lang="en-US" sz="2000"/>
        </a:p>
      </dgm:t>
    </dgm:pt>
    <dgm:pt modelId="{0E8F4010-674F-47CB-9222-5179E3E3C1E3}">
      <dgm:prSet custT="1"/>
      <dgm:spPr/>
      <dgm:t>
        <a:bodyPr/>
        <a:lstStyle/>
        <a:p>
          <a:r>
            <a:rPr lang="en-IN" sz="1600" b="1" dirty="0">
              <a:latin typeface="Segoe Print" panose="02000800000000000000" pitchFamily="2" charset="0"/>
            </a:rPr>
            <a:t>The limitation </a:t>
          </a:r>
          <a:r>
            <a:rPr lang="en-IN" sz="1600" dirty="0"/>
            <a:t>of attitudinal data is a certain imperfection: Not everyone objectively answers survey questions, and not everyone provides all the relevant details that shaped their thinking at the time of the survey.</a:t>
          </a:r>
          <a:endParaRPr lang="en-US" sz="1600" dirty="0"/>
        </a:p>
      </dgm:t>
    </dgm:pt>
    <dgm:pt modelId="{2A07E2F6-9D61-4832-905C-3CE2E82199DE}" type="parTrans" cxnId="{FBDDE717-D615-4EFC-93D7-70F08C522346}">
      <dgm:prSet/>
      <dgm:spPr/>
      <dgm:t>
        <a:bodyPr/>
        <a:lstStyle/>
        <a:p>
          <a:endParaRPr lang="en-US" sz="2000"/>
        </a:p>
      </dgm:t>
    </dgm:pt>
    <dgm:pt modelId="{FD6CF53E-F3D3-4569-9E4C-A2C9DDAC0189}" type="sibTrans" cxnId="{FBDDE717-D615-4EFC-93D7-70F08C522346}">
      <dgm:prSet/>
      <dgm:spPr/>
      <dgm:t>
        <a:bodyPr/>
        <a:lstStyle/>
        <a:p>
          <a:endParaRPr lang="en-US" sz="2000"/>
        </a:p>
      </dgm:t>
    </dgm:pt>
    <dgm:pt modelId="{8F14B8C0-F589-432D-9ED9-E61A1048F92F}" type="pres">
      <dgm:prSet presAssocID="{ADA61CDA-1F38-4CC8-8DED-512E6E6B5D8B}" presName="root" presStyleCnt="0">
        <dgm:presLayoutVars>
          <dgm:dir/>
          <dgm:resizeHandles val="exact"/>
        </dgm:presLayoutVars>
      </dgm:prSet>
      <dgm:spPr/>
    </dgm:pt>
    <dgm:pt modelId="{48CE76DB-8709-4B5A-8A13-5FF605706828}" type="pres">
      <dgm:prSet presAssocID="{18E32EF6-6D53-4A10-AD1E-BB6DF95D00FE}" presName="compNode" presStyleCnt="0"/>
      <dgm:spPr/>
    </dgm:pt>
    <dgm:pt modelId="{2D19B298-750E-4FAE-959A-058D9E0A0500}" type="pres">
      <dgm:prSet presAssocID="{18E32EF6-6D53-4A10-AD1E-BB6DF95D00FE}" presName="bgRect" presStyleLbl="bgShp" presStyleIdx="0" presStyleCnt="5"/>
      <dgm:spPr/>
    </dgm:pt>
    <dgm:pt modelId="{8026ECBC-78DB-4C66-AE9F-167C3D4115EB}" type="pres">
      <dgm:prSet presAssocID="{18E32EF6-6D53-4A10-AD1E-BB6DF95D00FE}"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ghtbulb"/>
        </a:ext>
      </dgm:extLst>
    </dgm:pt>
    <dgm:pt modelId="{F85AFE37-1A93-4AFD-9ED6-1BFC53BFE67B}" type="pres">
      <dgm:prSet presAssocID="{18E32EF6-6D53-4A10-AD1E-BB6DF95D00FE}" presName="spaceRect" presStyleCnt="0"/>
      <dgm:spPr/>
    </dgm:pt>
    <dgm:pt modelId="{652C1164-36F4-480C-9F13-60AE3DBB4683}" type="pres">
      <dgm:prSet presAssocID="{18E32EF6-6D53-4A10-AD1E-BB6DF95D00FE}" presName="parTx" presStyleLbl="revTx" presStyleIdx="0" presStyleCnt="5">
        <dgm:presLayoutVars>
          <dgm:chMax val="0"/>
          <dgm:chPref val="0"/>
        </dgm:presLayoutVars>
      </dgm:prSet>
      <dgm:spPr/>
    </dgm:pt>
    <dgm:pt modelId="{288F90D8-1C91-4D53-A174-96E8678060D5}" type="pres">
      <dgm:prSet presAssocID="{385CDAAC-0752-4BE4-816F-F7CCE28AFA80}" presName="sibTrans" presStyleCnt="0"/>
      <dgm:spPr/>
    </dgm:pt>
    <dgm:pt modelId="{114A9226-9B4F-43F7-875D-7A0ADC5923F2}" type="pres">
      <dgm:prSet presAssocID="{CF694DB5-6624-4AC3-8755-A10AFB4073F5}" presName="compNode" presStyleCnt="0"/>
      <dgm:spPr/>
    </dgm:pt>
    <dgm:pt modelId="{4C9B802C-3112-4246-B2FF-174D67ECFF31}" type="pres">
      <dgm:prSet presAssocID="{CF694DB5-6624-4AC3-8755-A10AFB4073F5}" presName="bgRect" presStyleLbl="bgShp" presStyleIdx="1" presStyleCnt="5"/>
      <dgm:spPr/>
    </dgm:pt>
    <dgm:pt modelId="{C2094A5F-1B8F-4352-8666-336D59AC6079}" type="pres">
      <dgm:prSet presAssocID="{CF694DB5-6624-4AC3-8755-A10AFB4073F5}"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8D8E1088-5D91-433A-981C-2F5B374F8709}" type="pres">
      <dgm:prSet presAssocID="{CF694DB5-6624-4AC3-8755-A10AFB4073F5}" presName="spaceRect" presStyleCnt="0"/>
      <dgm:spPr/>
    </dgm:pt>
    <dgm:pt modelId="{06206B57-A2F1-4BBE-85BB-AEF507695444}" type="pres">
      <dgm:prSet presAssocID="{CF694DB5-6624-4AC3-8755-A10AFB4073F5}" presName="parTx" presStyleLbl="revTx" presStyleIdx="1" presStyleCnt="5">
        <dgm:presLayoutVars>
          <dgm:chMax val="0"/>
          <dgm:chPref val="0"/>
        </dgm:presLayoutVars>
      </dgm:prSet>
      <dgm:spPr/>
    </dgm:pt>
    <dgm:pt modelId="{6889C359-D228-4ACE-8DB0-DDC8C896B73F}" type="pres">
      <dgm:prSet presAssocID="{3C6E8CCB-E067-4D1D-A3CF-5D2409B24998}" presName="sibTrans" presStyleCnt="0"/>
      <dgm:spPr/>
    </dgm:pt>
    <dgm:pt modelId="{060D928D-35AB-4F6E-AB08-9CC650CD7ADE}" type="pres">
      <dgm:prSet presAssocID="{12EFC997-260C-41B3-9FED-B2B0F2CF64B4}" presName="compNode" presStyleCnt="0"/>
      <dgm:spPr/>
    </dgm:pt>
    <dgm:pt modelId="{032DE3D8-4510-4582-BF69-B03163734E40}" type="pres">
      <dgm:prSet presAssocID="{12EFC997-260C-41B3-9FED-B2B0F2CF64B4}" presName="bgRect" presStyleLbl="bgShp" presStyleIdx="2" presStyleCnt="5" custLinFactNeighborX="2373" custLinFactNeighborY="1082"/>
      <dgm:spPr/>
    </dgm:pt>
    <dgm:pt modelId="{B7D8DB25-D4BC-463A-9EA2-F495CFCCCDA9}" type="pres">
      <dgm:prSet presAssocID="{12EFC997-260C-41B3-9FED-B2B0F2CF64B4}"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arget Audience"/>
        </a:ext>
      </dgm:extLst>
    </dgm:pt>
    <dgm:pt modelId="{4803970C-3A3A-4592-B37E-14E0E523914A}" type="pres">
      <dgm:prSet presAssocID="{12EFC997-260C-41B3-9FED-B2B0F2CF64B4}" presName="spaceRect" presStyleCnt="0"/>
      <dgm:spPr/>
    </dgm:pt>
    <dgm:pt modelId="{3133BA7D-4EEA-438F-8CDC-A1E33E4F492B}" type="pres">
      <dgm:prSet presAssocID="{12EFC997-260C-41B3-9FED-B2B0F2CF64B4}" presName="parTx" presStyleLbl="revTx" presStyleIdx="2" presStyleCnt="5">
        <dgm:presLayoutVars>
          <dgm:chMax val="0"/>
          <dgm:chPref val="0"/>
        </dgm:presLayoutVars>
      </dgm:prSet>
      <dgm:spPr/>
    </dgm:pt>
    <dgm:pt modelId="{C4B2497B-411C-4698-92F6-12514893110F}" type="pres">
      <dgm:prSet presAssocID="{AB59CACB-6BCB-4E11-8504-8109C967B0FC}" presName="sibTrans" presStyleCnt="0"/>
      <dgm:spPr/>
    </dgm:pt>
    <dgm:pt modelId="{3DD63535-B978-4CEB-84E2-FCCCF1930C16}" type="pres">
      <dgm:prSet presAssocID="{97A79B2F-D87B-456E-9E1A-167108A73215}" presName="compNode" presStyleCnt="0"/>
      <dgm:spPr/>
    </dgm:pt>
    <dgm:pt modelId="{A02E06D0-F0BD-491E-A3D5-154A3160613A}" type="pres">
      <dgm:prSet presAssocID="{97A79B2F-D87B-456E-9E1A-167108A73215}" presName="bgRect" presStyleLbl="bgShp" presStyleIdx="3" presStyleCnt="5"/>
      <dgm:spPr/>
    </dgm:pt>
    <dgm:pt modelId="{29987717-AE20-4E6A-A66B-29237FD65E19}" type="pres">
      <dgm:prSet presAssocID="{97A79B2F-D87B-456E-9E1A-167108A7321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arketing"/>
        </a:ext>
      </dgm:extLst>
    </dgm:pt>
    <dgm:pt modelId="{8A73FF30-2F8D-4EE2-8C93-C45D95505F0D}" type="pres">
      <dgm:prSet presAssocID="{97A79B2F-D87B-456E-9E1A-167108A73215}" presName="spaceRect" presStyleCnt="0"/>
      <dgm:spPr/>
    </dgm:pt>
    <dgm:pt modelId="{7D6433CB-F0C8-4365-A0E4-61F6D72EF1A3}" type="pres">
      <dgm:prSet presAssocID="{97A79B2F-D87B-456E-9E1A-167108A73215}" presName="parTx" presStyleLbl="revTx" presStyleIdx="3" presStyleCnt="5">
        <dgm:presLayoutVars>
          <dgm:chMax val="0"/>
          <dgm:chPref val="0"/>
        </dgm:presLayoutVars>
      </dgm:prSet>
      <dgm:spPr/>
    </dgm:pt>
    <dgm:pt modelId="{CDE09354-D489-4929-A3E7-EEC344088B2B}" type="pres">
      <dgm:prSet presAssocID="{1E3A080E-CC67-4F96-90BC-ADEEFC6CF7FD}" presName="sibTrans" presStyleCnt="0"/>
      <dgm:spPr/>
    </dgm:pt>
    <dgm:pt modelId="{9D9F0B6D-6C3A-42E3-B47E-A7B7FBBAE369}" type="pres">
      <dgm:prSet presAssocID="{0E8F4010-674F-47CB-9222-5179E3E3C1E3}" presName="compNode" presStyleCnt="0"/>
      <dgm:spPr/>
    </dgm:pt>
    <dgm:pt modelId="{5E2865FA-0BD9-495E-A927-AE9C710BADAB}" type="pres">
      <dgm:prSet presAssocID="{0E8F4010-674F-47CB-9222-5179E3E3C1E3}" presName="bgRect" presStyleLbl="bgShp" presStyleIdx="4" presStyleCnt="5"/>
      <dgm:spPr/>
    </dgm:pt>
    <dgm:pt modelId="{837867AC-798D-40F1-8A4A-74DA0203F624}" type="pres">
      <dgm:prSet presAssocID="{0E8F4010-674F-47CB-9222-5179E3E3C1E3}"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Question mark"/>
        </a:ext>
      </dgm:extLst>
    </dgm:pt>
    <dgm:pt modelId="{6C76F3C8-4ECD-45AA-8B4C-322616644DC9}" type="pres">
      <dgm:prSet presAssocID="{0E8F4010-674F-47CB-9222-5179E3E3C1E3}" presName="spaceRect" presStyleCnt="0"/>
      <dgm:spPr/>
    </dgm:pt>
    <dgm:pt modelId="{6B4598B4-137B-4409-8841-4160AED26564}" type="pres">
      <dgm:prSet presAssocID="{0E8F4010-674F-47CB-9222-5179E3E3C1E3}" presName="parTx" presStyleLbl="revTx" presStyleIdx="4" presStyleCnt="5">
        <dgm:presLayoutVars>
          <dgm:chMax val="0"/>
          <dgm:chPref val="0"/>
        </dgm:presLayoutVars>
      </dgm:prSet>
      <dgm:spPr/>
    </dgm:pt>
  </dgm:ptLst>
  <dgm:cxnLst>
    <dgm:cxn modelId="{F33BA804-C93B-4755-A70A-35D534776AB9}" srcId="{ADA61CDA-1F38-4CC8-8DED-512E6E6B5D8B}" destId="{97A79B2F-D87B-456E-9E1A-167108A73215}" srcOrd="3" destOrd="0" parTransId="{73B9F8CF-08D3-4D18-BB01-F54F2E626A5C}" sibTransId="{1E3A080E-CC67-4F96-90BC-ADEEFC6CF7FD}"/>
    <dgm:cxn modelId="{FBDDE717-D615-4EFC-93D7-70F08C522346}" srcId="{ADA61CDA-1F38-4CC8-8DED-512E6E6B5D8B}" destId="{0E8F4010-674F-47CB-9222-5179E3E3C1E3}" srcOrd="4" destOrd="0" parTransId="{2A07E2F6-9D61-4832-905C-3CE2E82199DE}" sibTransId="{FD6CF53E-F3D3-4569-9E4C-A2C9DDAC0189}"/>
    <dgm:cxn modelId="{77D18822-28D7-415A-97BD-EEFFBA77AD21}" type="presOf" srcId="{CF694DB5-6624-4AC3-8755-A10AFB4073F5}" destId="{06206B57-A2F1-4BBE-85BB-AEF507695444}" srcOrd="0" destOrd="0" presId="urn:microsoft.com/office/officeart/2018/2/layout/IconVerticalSolidList"/>
    <dgm:cxn modelId="{688D8B2A-ABE1-4BE1-853B-536F0B17F545}" type="presOf" srcId="{ADA61CDA-1F38-4CC8-8DED-512E6E6B5D8B}" destId="{8F14B8C0-F589-432D-9ED9-E61A1048F92F}" srcOrd="0" destOrd="0" presId="urn:microsoft.com/office/officeart/2018/2/layout/IconVerticalSolidList"/>
    <dgm:cxn modelId="{24045E53-6831-4687-A531-B30FFF35C48A}" srcId="{ADA61CDA-1F38-4CC8-8DED-512E6E6B5D8B}" destId="{CF694DB5-6624-4AC3-8755-A10AFB4073F5}" srcOrd="1" destOrd="0" parTransId="{88CE8576-DF66-4BDE-8EFE-25D65E844BD0}" sibTransId="{3C6E8CCB-E067-4D1D-A3CF-5D2409B24998}"/>
    <dgm:cxn modelId="{2A60D163-9728-45CA-8B28-14AD62851951}" type="presOf" srcId="{97A79B2F-D87B-456E-9E1A-167108A73215}" destId="{7D6433CB-F0C8-4365-A0E4-61F6D72EF1A3}" srcOrd="0" destOrd="0" presId="urn:microsoft.com/office/officeart/2018/2/layout/IconVerticalSolidList"/>
    <dgm:cxn modelId="{AC54997B-B602-4DF4-8A1C-473C9C27C1FF}" type="presOf" srcId="{0E8F4010-674F-47CB-9222-5179E3E3C1E3}" destId="{6B4598B4-137B-4409-8841-4160AED26564}" srcOrd="0" destOrd="0" presId="urn:microsoft.com/office/officeart/2018/2/layout/IconVerticalSolidList"/>
    <dgm:cxn modelId="{B10FE197-FC64-4B40-A72E-8A1928270E1D}" srcId="{ADA61CDA-1F38-4CC8-8DED-512E6E6B5D8B}" destId="{18E32EF6-6D53-4A10-AD1E-BB6DF95D00FE}" srcOrd="0" destOrd="0" parTransId="{860019A2-03D2-48CE-A68D-479A3F349B93}" sibTransId="{385CDAAC-0752-4BE4-816F-F7CCE28AFA80}"/>
    <dgm:cxn modelId="{EFCFC5A9-A5ED-46A1-8A46-4C9FA48601CF}" srcId="{ADA61CDA-1F38-4CC8-8DED-512E6E6B5D8B}" destId="{12EFC997-260C-41B3-9FED-B2B0F2CF64B4}" srcOrd="2" destOrd="0" parTransId="{2E8BF4D3-570C-4E06-A33A-2088F9DE4719}" sibTransId="{AB59CACB-6BCB-4E11-8504-8109C967B0FC}"/>
    <dgm:cxn modelId="{D4C6D1AD-3DED-4904-A244-70BEC0AE93D1}" type="presOf" srcId="{12EFC997-260C-41B3-9FED-B2B0F2CF64B4}" destId="{3133BA7D-4EEA-438F-8CDC-A1E33E4F492B}" srcOrd="0" destOrd="0" presId="urn:microsoft.com/office/officeart/2018/2/layout/IconVerticalSolidList"/>
    <dgm:cxn modelId="{1135E2C1-C545-47E1-BAA1-605B0BF3999C}" type="presOf" srcId="{18E32EF6-6D53-4A10-AD1E-BB6DF95D00FE}" destId="{652C1164-36F4-480C-9F13-60AE3DBB4683}" srcOrd="0" destOrd="0" presId="urn:microsoft.com/office/officeart/2018/2/layout/IconVerticalSolidList"/>
    <dgm:cxn modelId="{C0C7A4F4-FE8A-49D0-B534-DF22B7794B18}" type="presParOf" srcId="{8F14B8C0-F589-432D-9ED9-E61A1048F92F}" destId="{48CE76DB-8709-4B5A-8A13-5FF605706828}" srcOrd="0" destOrd="0" presId="urn:microsoft.com/office/officeart/2018/2/layout/IconVerticalSolidList"/>
    <dgm:cxn modelId="{BF9C628A-2DD0-4B29-8E9A-FC50A3E10D01}" type="presParOf" srcId="{48CE76DB-8709-4B5A-8A13-5FF605706828}" destId="{2D19B298-750E-4FAE-959A-058D9E0A0500}" srcOrd="0" destOrd="0" presId="urn:microsoft.com/office/officeart/2018/2/layout/IconVerticalSolidList"/>
    <dgm:cxn modelId="{CFA80D5B-722D-4C65-ABBC-743D1A31D13A}" type="presParOf" srcId="{48CE76DB-8709-4B5A-8A13-5FF605706828}" destId="{8026ECBC-78DB-4C66-AE9F-167C3D4115EB}" srcOrd="1" destOrd="0" presId="urn:microsoft.com/office/officeart/2018/2/layout/IconVerticalSolidList"/>
    <dgm:cxn modelId="{C898A1BA-E83F-48C8-862A-A459FCF37D9F}" type="presParOf" srcId="{48CE76DB-8709-4B5A-8A13-5FF605706828}" destId="{F85AFE37-1A93-4AFD-9ED6-1BFC53BFE67B}" srcOrd="2" destOrd="0" presId="urn:microsoft.com/office/officeart/2018/2/layout/IconVerticalSolidList"/>
    <dgm:cxn modelId="{F17FEDCC-C7FF-4AFB-9E07-0DF2652D30CF}" type="presParOf" srcId="{48CE76DB-8709-4B5A-8A13-5FF605706828}" destId="{652C1164-36F4-480C-9F13-60AE3DBB4683}" srcOrd="3" destOrd="0" presId="urn:microsoft.com/office/officeart/2018/2/layout/IconVerticalSolidList"/>
    <dgm:cxn modelId="{C83F0B51-3406-48AA-AA0C-999154C0626D}" type="presParOf" srcId="{8F14B8C0-F589-432D-9ED9-E61A1048F92F}" destId="{288F90D8-1C91-4D53-A174-96E8678060D5}" srcOrd="1" destOrd="0" presId="urn:microsoft.com/office/officeart/2018/2/layout/IconVerticalSolidList"/>
    <dgm:cxn modelId="{C5473619-E264-45A9-916E-31A26FA28B25}" type="presParOf" srcId="{8F14B8C0-F589-432D-9ED9-E61A1048F92F}" destId="{114A9226-9B4F-43F7-875D-7A0ADC5923F2}" srcOrd="2" destOrd="0" presId="urn:microsoft.com/office/officeart/2018/2/layout/IconVerticalSolidList"/>
    <dgm:cxn modelId="{A263D071-63A8-4BF4-A572-C421477337C0}" type="presParOf" srcId="{114A9226-9B4F-43F7-875D-7A0ADC5923F2}" destId="{4C9B802C-3112-4246-B2FF-174D67ECFF31}" srcOrd="0" destOrd="0" presId="urn:microsoft.com/office/officeart/2018/2/layout/IconVerticalSolidList"/>
    <dgm:cxn modelId="{F4EB5F1A-EB05-4FA7-BFFD-78EC242E4B41}" type="presParOf" srcId="{114A9226-9B4F-43F7-875D-7A0ADC5923F2}" destId="{C2094A5F-1B8F-4352-8666-336D59AC6079}" srcOrd="1" destOrd="0" presId="urn:microsoft.com/office/officeart/2018/2/layout/IconVerticalSolidList"/>
    <dgm:cxn modelId="{7860D94D-3F5B-4579-9859-CFA8CB419819}" type="presParOf" srcId="{114A9226-9B4F-43F7-875D-7A0ADC5923F2}" destId="{8D8E1088-5D91-433A-981C-2F5B374F8709}" srcOrd="2" destOrd="0" presId="urn:microsoft.com/office/officeart/2018/2/layout/IconVerticalSolidList"/>
    <dgm:cxn modelId="{05F84546-003E-4C92-97F7-AF94EC6874CD}" type="presParOf" srcId="{114A9226-9B4F-43F7-875D-7A0ADC5923F2}" destId="{06206B57-A2F1-4BBE-85BB-AEF507695444}" srcOrd="3" destOrd="0" presId="urn:microsoft.com/office/officeart/2018/2/layout/IconVerticalSolidList"/>
    <dgm:cxn modelId="{046CA619-180A-4235-AB4A-75D6A978ECBA}" type="presParOf" srcId="{8F14B8C0-F589-432D-9ED9-E61A1048F92F}" destId="{6889C359-D228-4ACE-8DB0-DDC8C896B73F}" srcOrd="3" destOrd="0" presId="urn:microsoft.com/office/officeart/2018/2/layout/IconVerticalSolidList"/>
    <dgm:cxn modelId="{15A2EE04-E5E9-4B22-86B4-E305FAE02D32}" type="presParOf" srcId="{8F14B8C0-F589-432D-9ED9-E61A1048F92F}" destId="{060D928D-35AB-4F6E-AB08-9CC650CD7ADE}" srcOrd="4" destOrd="0" presId="urn:microsoft.com/office/officeart/2018/2/layout/IconVerticalSolidList"/>
    <dgm:cxn modelId="{0D840646-2B82-441C-BB47-1A8AC52F9906}" type="presParOf" srcId="{060D928D-35AB-4F6E-AB08-9CC650CD7ADE}" destId="{032DE3D8-4510-4582-BF69-B03163734E40}" srcOrd="0" destOrd="0" presId="urn:microsoft.com/office/officeart/2018/2/layout/IconVerticalSolidList"/>
    <dgm:cxn modelId="{5741D55A-73D0-4E67-AB16-B3C8306A5552}" type="presParOf" srcId="{060D928D-35AB-4F6E-AB08-9CC650CD7ADE}" destId="{B7D8DB25-D4BC-463A-9EA2-F495CFCCCDA9}" srcOrd="1" destOrd="0" presId="urn:microsoft.com/office/officeart/2018/2/layout/IconVerticalSolidList"/>
    <dgm:cxn modelId="{98E57A15-3ACA-4B96-AD21-946E12EC0A68}" type="presParOf" srcId="{060D928D-35AB-4F6E-AB08-9CC650CD7ADE}" destId="{4803970C-3A3A-4592-B37E-14E0E523914A}" srcOrd="2" destOrd="0" presId="urn:microsoft.com/office/officeart/2018/2/layout/IconVerticalSolidList"/>
    <dgm:cxn modelId="{30A8BC38-5508-4447-9DEA-E0A787E45A34}" type="presParOf" srcId="{060D928D-35AB-4F6E-AB08-9CC650CD7ADE}" destId="{3133BA7D-4EEA-438F-8CDC-A1E33E4F492B}" srcOrd="3" destOrd="0" presId="urn:microsoft.com/office/officeart/2018/2/layout/IconVerticalSolidList"/>
    <dgm:cxn modelId="{ECB69281-AACE-416D-9CAB-06E1573436D2}" type="presParOf" srcId="{8F14B8C0-F589-432D-9ED9-E61A1048F92F}" destId="{C4B2497B-411C-4698-92F6-12514893110F}" srcOrd="5" destOrd="0" presId="urn:microsoft.com/office/officeart/2018/2/layout/IconVerticalSolidList"/>
    <dgm:cxn modelId="{CD74ACE1-D0E0-4163-AFD0-D39F5548674E}" type="presParOf" srcId="{8F14B8C0-F589-432D-9ED9-E61A1048F92F}" destId="{3DD63535-B978-4CEB-84E2-FCCCF1930C16}" srcOrd="6" destOrd="0" presId="urn:microsoft.com/office/officeart/2018/2/layout/IconVerticalSolidList"/>
    <dgm:cxn modelId="{364D2E8D-BCC6-4511-B7CE-9CCD212874F8}" type="presParOf" srcId="{3DD63535-B978-4CEB-84E2-FCCCF1930C16}" destId="{A02E06D0-F0BD-491E-A3D5-154A3160613A}" srcOrd="0" destOrd="0" presId="urn:microsoft.com/office/officeart/2018/2/layout/IconVerticalSolidList"/>
    <dgm:cxn modelId="{035CC998-D2A5-498D-934D-8FBD62D844EA}" type="presParOf" srcId="{3DD63535-B978-4CEB-84E2-FCCCF1930C16}" destId="{29987717-AE20-4E6A-A66B-29237FD65E19}" srcOrd="1" destOrd="0" presId="urn:microsoft.com/office/officeart/2018/2/layout/IconVerticalSolidList"/>
    <dgm:cxn modelId="{38E7A969-3605-4DB2-8B17-6E4CC1836BBC}" type="presParOf" srcId="{3DD63535-B978-4CEB-84E2-FCCCF1930C16}" destId="{8A73FF30-2F8D-4EE2-8C93-C45D95505F0D}" srcOrd="2" destOrd="0" presId="urn:microsoft.com/office/officeart/2018/2/layout/IconVerticalSolidList"/>
    <dgm:cxn modelId="{13528EDD-D8B1-4C84-993F-1481173625FE}" type="presParOf" srcId="{3DD63535-B978-4CEB-84E2-FCCCF1930C16}" destId="{7D6433CB-F0C8-4365-A0E4-61F6D72EF1A3}" srcOrd="3" destOrd="0" presId="urn:microsoft.com/office/officeart/2018/2/layout/IconVerticalSolidList"/>
    <dgm:cxn modelId="{CE891FDA-3504-4D31-958E-B10024245490}" type="presParOf" srcId="{8F14B8C0-F589-432D-9ED9-E61A1048F92F}" destId="{CDE09354-D489-4929-A3E7-EEC344088B2B}" srcOrd="7" destOrd="0" presId="urn:microsoft.com/office/officeart/2018/2/layout/IconVerticalSolidList"/>
    <dgm:cxn modelId="{2CB3B93F-060E-403A-931B-98DD014DD310}" type="presParOf" srcId="{8F14B8C0-F589-432D-9ED9-E61A1048F92F}" destId="{9D9F0B6D-6C3A-42E3-B47E-A7B7FBBAE369}" srcOrd="8" destOrd="0" presId="urn:microsoft.com/office/officeart/2018/2/layout/IconVerticalSolidList"/>
    <dgm:cxn modelId="{339DD726-7B94-48F3-89C9-D3B84D359A18}" type="presParOf" srcId="{9D9F0B6D-6C3A-42E3-B47E-A7B7FBBAE369}" destId="{5E2865FA-0BD9-495E-A927-AE9C710BADAB}" srcOrd="0" destOrd="0" presId="urn:microsoft.com/office/officeart/2018/2/layout/IconVerticalSolidList"/>
    <dgm:cxn modelId="{376581CD-56A7-43D5-8274-ACA7167DFDFE}" type="presParOf" srcId="{9D9F0B6D-6C3A-42E3-B47E-A7B7FBBAE369}" destId="{837867AC-798D-40F1-8A4A-74DA0203F624}" srcOrd="1" destOrd="0" presId="urn:microsoft.com/office/officeart/2018/2/layout/IconVerticalSolidList"/>
    <dgm:cxn modelId="{8A85382C-5A48-4A39-BD4C-12F999C8577A}" type="presParOf" srcId="{9D9F0B6D-6C3A-42E3-B47E-A7B7FBBAE369}" destId="{6C76F3C8-4ECD-45AA-8B4C-322616644DC9}" srcOrd="2" destOrd="0" presId="urn:microsoft.com/office/officeart/2018/2/layout/IconVerticalSolidList"/>
    <dgm:cxn modelId="{3BA3C478-E6DB-4691-A379-EC2BC64DE393}" type="presParOf" srcId="{9D9F0B6D-6C3A-42E3-B47E-A7B7FBBAE369}" destId="{6B4598B4-137B-4409-8841-4160AED2656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E8162FE5-9B08-4C1E-AF21-EF72D70A59BD}" type="doc">
      <dgm:prSet loTypeId="urn:microsoft.com/office/officeart/2018/2/layout/IconVerticalSolidList" loCatId="icon" qsTypeId="urn:microsoft.com/office/officeart/2005/8/quickstyle/simple1" qsCatId="simple" csTypeId="urn:microsoft.com/office/officeart/2018/5/colors/Iconchunking_neutralbg_accent3_2" csCatId="accent3" phldr="1"/>
      <dgm:spPr/>
      <dgm:t>
        <a:bodyPr/>
        <a:lstStyle/>
        <a:p>
          <a:endParaRPr lang="en-US"/>
        </a:p>
      </dgm:t>
    </dgm:pt>
    <dgm:pt modelId="{7799FA0C-EE29-49B6-BD82-A4F55AFDE42A}">
      <dgm:prSet custT="1"/>
      <dgm:spPr/>
      <dgm:t>
        <a:bodyPr/>
        <a:lstStyle/>
        <a:p>
          <a:pPr>
            <a:lnSpc>
              <a:spcPct val="100000"/>
            </a:lnSpc>
          </a:pPr>
          <a:r>
            <a:rPr lang="en-IN" sz="1800" dirty="0"/>
            <a:t>Behavioural data derives from what customers do when they interact with the business; it consists mainly of data from </a:t>
          </a:r>
          <a:r>
            <a:rPr lang="en-IN" sz="1800" dirty="0">
              <a:solidFill>
                <a:srgbClr val="C00000"/>
              </a:solidFill>
              <a:latin typeface="Segoe Print" panose="02000800000000000000" pitchFamily="2" charset="0"/>
            </a:rPr>
            <a:t>sales transactions</a:t>
          </a:r>
          <a:r>
            <a:rPr lang="en-IN" sz="1800" dirty="0"/>
            <a:t>. </a:t>
          </a:r>
          <a:endParaRPr lang="en-US" sz="1800" dirty="0"/>
        </a:p>
      </dgm:t>
    </dgm:pt>
    <dgm:pt modelId="{C2A29927-3DED-4AC4-AC29-F69B41B25248}" type="parTrans" cxnId="{0DD1DA89-69A8-4BD4-8808-F84184EDB132}">
      <dgm:prSet/>
      <dgm:spPr/>
      <dgm:t>
        <a:bodyPr/>
        <a:lstStyle/>
        <a:p>
          <a:endParaRPr lang="en-US" sz="2400"/>
        </a:p>
      </dgm:t>
    </dgm:pt>
    <dgm:pt modelId="{FCA15B7B-D2BC-48ED-A400-87787ED7EBE2}" type="sibTrans" cxnId="{0DD1DA89-69A8-4BD4-8808-F84184EDB132}">
      <dgm:prSet/>
      <dgm:spPr/>
      <dgm:t>
        <a:bodyPr/>
        <a:lstStyle/>
        <a:p>
          <a:endParaRPr lang="en-US" sz="2400"/>
        </a:p>
      </dgm:t>
    </dgm:pt>
    <dgm:pt modelId="{69B38B21-DCB4-49D8-92F2-D1F149C3E583}">
      <dgm:prSet custT="1"/>
      <dgm:spPr/>
      <dgm:t>
        <a:bodyPr/>
        <a:lstStyle/>
        <a:p>
          <a:pPr>
            <a:lnSpc>
              <a:spcPct val="100000"/>
            </a:lnSpc>
          </a:pPr>
          <a:r>
            <a:rPr lang="en-IN" sz="1800" dirty="0"/>
            <a:t>Behavioural data tends to be more reliable than attitudinal data because it represents </a:t>
          </a:r>
          <a:r>
            <a:rPr lang="en-IN" sz="1800" b="1" dirty="0">
              <a:solidFill>
                <a:srgbClr val="C00000"/>
              </a:solidFill>
              <a:latin typeface="Segoe Print" panose="02000800000000000000" pitchFamily="2" charset="0"/>
            </a:rPr>
            <a:t>what happened.</a:t>
          </a:r>
          <a:endParaRPr lang="en-US" sz="1800" b="1" dirty="0">
            <a:solidFill>
              <a:srgbClr val="C00000"/>
            </a:solidFill>
            <a:latin typeface="Segoe Print" panose="02000800000000000000" pitchFamily="2" charset="0"/>
          </a:endParaRPr>
        </a:p>
      </dgm:t>
    </dgm:pt>
    <dgm:pt modelId="{5A412F26-A26B-4AAB-B97F-7C2A96D12440}" type="parTrans" cxnId="{E27D2559-1BFB-4670-81C7-226CBFDD87E2}">
      <dgm:prSet/>
      <dgm:spPr/>
      <dgm:t>
        <a:bodyPr/>
        <a:lstStyle/>
        <a:p>
          <a:endParaRPr lang="en-US" sz="2400"/>
        </a:p>
      </dgm:t>
    </dgm:pt>
    <dgm:pt modelId="{9DECAF1E-457D-4E51-9DA3-75DB91B8E7E3}" type="sibTrans" cxnId="{E27D2559-1BFB-4670-81C7-226CBFDD87E2}">
      <dgm:prSet/>
      <dgm:spPr/>
      <dgm:t>
        <a:bodyPr/>
        <a:lstStyle/>
        <a:p>
          <a:endParaRPr lang="en-US" sz="2400"/>
        </a:p>
      </dgm:t>
    </dgm:pt>
    <dgm:pt modelId="{68486C66-64B5-433C-A912-273B64C0D92F}">
      <dgm:prSet custT="1"/>
      <dgm:spPr/>
      <dgm:t>
        <a:bodyPr/>
        <a:lstStyle/>
        <a:p>
          <a:pPr>
            <a:lnSpc>
              <a:spcPct val="100000"/>
            </a:lnSpc>
          </a:pPr>
          <a:r>
            <a:rPr lang="en-IN" sz="1800" dirty="0"/>
            <a:t>Businesses know, for example, what products are selling, who is buying them, and how customers are paying for them.</a:t>
          </a:r>
          <a:endParaRPr lang="en-US" sz="1800" dirty="0"/>
        </a:p>
      </dgm:t>
    </dgm:pt>
    <dgm:pt modelId="{CF2A1859-A9CF-40AA-BE95-1334DDFB31C1}" type="parTrans" cxnId="{6DF603D6-5B18-492C-BDD0-B7598D58D09A}">
      <dgm:prSet/>
      <dgm:spPr/>
      <dgm:t>
        <a:bodyPr/>
        <a:lstStyle/>
        <a:p>
          <a:endParaRPr lang="en-US" sz="2400"/>
        </a:p>
      </dgm:t>
    </dgm:pt>
    <dgm:pt modelId="{158EDDD8-A855-4384-9240-D5ABC5925C00}" type="sibTrans" cxnId="{6DF603D6-5B18-492C-BDD0-B7598D58D09A}">
      <dgm:prSet/>
      <dgm:spPr/>
      <dgm:t>
        <a:bodyPr/>
        <a:lstStyle/>
        <a:p>
          <a:endParaRPr lang="en-US" sz="2400"/>
        </a:p>
      </dgm:t>
    </dgm:pt>
    <dgm:pt modelId="{A32C32E4-F545-425B-ADAC-D112419D72B1}">
      <dgm:prSet custT="1"/>
      <dgm:spPr/>
      <dgm:t>
        <a:bodyPr/>
        <a:lstStyle/>
        <a:p>
          <a:pPr>
            <a:lnSpc>
              <a:spcPct val="100000"/>
            </a:lnSpc>
          </a:pPr>
          <a:r>
            <a:rPr lang="en-IN" sz="1800" dirty="0"/>
            <a:t>Behavioural data is a </a:t>
          </a:r>
          <a:r>
            <a:rPr lang="en-IN" sz="1800" b="1" dirty="0">
              <a:solidFill>
                <a:srgbClr val="C00000"/>
              </a:solidFill>
              <a:latin typeface="Segoe Print" panose="02000800000000000000" pitchFamily="2" charset="0"/>
            </a:rPr>
            <a:t>by-product of normal operations</a:t>
          </a:r>
          <a:r>
            <a:rPr lang="en-IN" sz="1800" dirty="0"/>
            <a:t>, so is available to a company at no extra cost. Attitudinal data, on the other hand, requires conducting surveys or commissioning market research to get insights into the minds of the customers.</a:t>
          </a:r>
          <a:endParaRPr lang="en-US" sz="1800" dirty="0"/>
        </a:p>
      </dgm:t>
    </dgm:pt>
    <dgm:pt modelId="{761FC1DA-110C-4D19-8B9D-A695170B461A}" type="parTrans" cxnId="{39F09763-6262-420C-9CAA-4BB371374BF0}">
      <dgm:prSet/>
      <dgm:spPr/>
      <dgm:t>
        <a:bodyPr/>
        <a:lstStyle/>
        <a:p>
          <a:endParaRPr lang="en-US" sz="2400"/>
        </a:p>
      </dgm:t>
    </dgm:pt>
    <dgm:pt modelId="{962D6EF4-DBBB-4A26-96FE-3635CA038DBA}" type="sibTrans" cxnId="{39F09763-6262-420C-9CAA-4BB371374BF0}">
      <dgm:prSet/>
      <dgm:spPr/>
      <dgm:t>
        <a:bodyPr/>
        <a:lstStyle/>
        <a:p>
          <a:endParaRPr lang="en-US" sz="2400"/>
        </a:p>
      </dgm:t>
    </dgm:pt>
    <dgm:pt modelId="{44CA2F11-728E-4D2A-8812-5C3725141384}" type="pres">
      <dgm:prSet presAssocID="{E8162FE5-9B08-4C1E-AF21-EF72D70A59BD}" presName="root" presStyleCnt="0">
        <dgm:presLayoutVars>
          <dgm:dir/>
          <dgm:resizeHandles val="exact"/>
        </dgm:presLayoutVars>
      </dgm:prSet>
      <dgm:spPr/>
    </dgm:pt>
    <dgm:pt modelId="{6464073C-269D-4203-BA1C-9BE360ABB429}" type="pres">
      <dgm:prSet presAssocID="{7799FA0C-EE29-49B6-BD82-A4F55AFDE42A}" presName="compNode" presStyleCnt="0"/>
      <dgm:spPr/>
    </dgm:pt>
    <dgm:pt modelId="{B3F9EEBD-0947-4B64-9A13-5EE859296826}" type="pres">
      <dgm:prSet presAssocID="{7799FA0C-EE29-49B6-BD82-A4F55AFDE42A}" presName="bgRect" presStyleLbl="bgShp" presStyleIdx="0" presStyleCnt="4"/>
      <dgm:spPr/>
    </dgm:pt>
    <dgm:pt modelId="{7302F7E6-271F-4C31-87DA-C39CFCA32175}" type="pres">
      <dgm:prSet presAssocID="{7799FA0C-EE29-49B6-BD82-A4F55AFDE42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egister"/>
        </a:ext>
      </dgm:extLst>
    </dgm:pt>
    <dgm:pt modelId="{8F9965AE-44A1-4199-B858-ABE4EDCEE1BB}" type="pres">
      <dgm:prSet presAssocID="{7799FA0C-EE29-49B6-BD82-A4F55AFDE42A}" presName="spaceRect" presStyleCnt="0"/>
      <dgm:spPr/>
    </dgm:pt>
    <dgm:pt modelId="{649E6AE9-C997-451A-8750-98D6794636D1}" type="pres">
      <dgm:prSet presAssocID="{7799FA0C-EE29-49B6-BD82-A4F55AFDE42A}" presName="parTx" presStyleLbl="revTx" presStyleIdx="0" presStyleCnt="4">
        <dgm:presLayoutVars>
          <dgm:chMax val="0"/>
          <dgm:chPref val="0"/>
        </dgm:presLayoutVars>
      </dgm:prSet>
      <dgm:spPr/>
    </dgm:pt>
    <dgm:pt modelId="{F669AC51-A20F-4D6D-ADE6-6A4A93411156}" type="pres">
      <dgm:prSet presAssocID="{FCA15B7B-D2BC-48ED-A400-87787ED7EBE2}" presName="sibTrans" presStyleCnt="0"/>
      <dgm:spPr/>
    </dgm:pt>
    <dgm:pt modelId="{70D4150F-C012-435F-9C8C-616C178ADD22}" type="pres">
      <dgm:prSet presAssocID="{69B38B21-DCB4-49D8-92F2-D1F149C3E583}" presName="compNode" presStyleCnt="0"/>
      <dgm:spPr/>
    </dgm:pt>
    <dgm:pt modelId="{76BF7A02-63A4-4D82-807E-2AF68072AB99}" type="pres">
      <dgm:prSet presAssocID="{69B38B21-DCB4-49D8-92F2-D1F149C3E583}" presName="bgRect" presStyleLbl="bgShp" presStyleIdx="1" presStyleCnt="4"/>
      <dgm:spPr/>
    </dgm:pt>
    <dgm:pt modelId="{1F944948-202E-4179-B5F7-4CF8BA141457}" type="pres">
      <dgm:prSet presAssocID="{69B38B21-DCB4-49D8-92F2-D1F149C3E58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1B9FC121-1E21-4455-9E6E-5F62FF002E5D}" type="pres">
      <dgm:prSet presAssocID="{69B38B21-DCB4-49D8-92F2-D1F149C3E583}" presName="spaceRect" presStyleCnt="0"/>
      <dgm:spPr/>
    </dgm:pt>
    <dgm:pt modelId="{99D600E3-A17E-4F77-AF05-45DFE160485A}" type="pres">
      <dgm:prSet presAssocID="{69B38B21-DCB4-49D8-92F2-D1F149C3E583}" presName="parTx" presStyleLbl="revTx" presStyleIdx="1" presStyleCnt="4">
        <dgm:presLayoutVars>
          <dgm:chMax val="0"/>
          <dgm:chPref val="0"/>
        </dgm:presLayoutVars>
      </dgm:prSet>
      <dgm:spPr/>
    </dgm:pt>
    <dgm:pt modelId="{D7A728CA-CF10-4307-85A8-0506760E38C1}" type="pres">
      <dgm:prSet presAssocID="{9DECAF1E-457D-4E51-9DA3-75DB91B8E7E3}" presName="sibTrans" presStyleCnt="0"/>
      <dgm:spPr/>
    </dgm:pt>
    <dgm:pt modelId="{F38F5926-1E42-4548-908F-85B186CA2300}" type="pres">
      <dgm:prSet presAssocID="{68486C66-64B5-433C-A912-273B64C0D92F}" presName="compNode" presStyleCnt="0"/>
      <dgm:spPr/>
    </dgm:pt>
    <dgm:pt modelId="{AFE559D8-54EA-4EC3-9E3D-2E710BD155E7}" type="pres">
      <dgm:prSet presAssocID="{68486C66-64B5-433C-A912-273B64C0D92F}" presName="bgRect" presStyleLbl="bgShp" presStyleIdx="2" presStyleCnt="4"/>
      <dgm:spPr/>
    </dgm:pt>
    <dgm:pt modelId="{EFABC57A-26B9-4708-8BC7-A1DCF74F2518}" type="pres">
      <dgm:prSet presAssocID="{68486C66-64B5-433C-A912-273B64C0D92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Kiosk"/>
        </a:ext>
      </dgm:extLst>
    </dgm:pt>
    <dgm:pt modelId="{3DB1718D-31C7-46B7-A972-CA9D766C3E73}" type="pres">
      <dgm:prSet presAssocID="{68486C66-64B5-433C-A912-273B64C0D92F}" presName="spaceRect" presStyleCnt="0"/>
      <dgm:spPr/>
    </dgm:pt>
    <dgm:pt modelId="{D6E56B40-C1BB-4A3D-BAA8-EAFBDCF0AE6B}" type="pres">
      <dgm:prSet presAssocID="{68486C66-64B5-433C-A912-273B64C0D92F}" presName="parTx" presStyleLbl="revTx" presStyleIdx="2" presStyleCnt="4">
        <dgm:presLayoutVars>
          <dgm:chMax val="0"/>
          <dgm:chPref val="0"/>
        </dgm:presLayoutVars>
      </dgm:prSet>
      <dgm:spPr/>
    </dgm:pt>
    <dgm:pt modelId="{261B4654-8527-4443-AB5A-5D3DE364FCE8}" type="pres">
      <dgm:prSet presAssocID="{158EDDD8-A855-4384-9240-D5ABC5925C00}" presName="sibTrans" presStyleCnt="0"/>
      <dgm:spPr/>
    </dgm:pt>
    <dgm:pt modelId="{1D45C37C-BE63-4E5A-A366-2CF7B549E110}" type="pres">
      <dgm:prSet presAssocID="{A32C32E4-F545-425B-ADAC-D112419D72B1}" presName="compNode" presStyleCnt="0"/>
      <dgm:spPr/>
    </dgm:pt>
    <dgm:pt modelId="{2CB532C6-1819-49B3-8892-11B03736BEEC}" type="pres">
      <dgm:prSet presAssocID="{A32C32E4-F545-425B-ADAC-D112419D72B1}" presName="bgRect" presStyleLbl="bgShp" presStyleIdx="3" presStyleCnt="4"/>
      <dgm:spPr/>
    </dgm:pt>
    <dgm:pt modelId="{9DE3E36E-5D52-48CD-A9AC-ADF0DC4E2898}" type="pres">
      <dgm:prSet presAssocID="{A32C32E4-F545-425B-ADAC-D112419D72B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ottle"/>
        </a:ext>
      </dgm:extLst>
    </dgm:pt>
    <dgm:pt modelId="{941A82CC-3C12-4AE9-96D2-1EC3DF27D13D}" type="pres">
      <dgm:prSet presAssocID="{A32C32E4-F545-425B-ADAC-D112419D72B1}" presName="spaceRect" presStyleCnt="0"/>
      <dgm:spPr/>
    </dgm:pt>
    <dgm:pt modelId="{464B133C-8FBC-44BE-B1FA-6225975A4401}" type="pres">
      <dgm:prSet presAssocID="{A32C32E4-F545-425B-ADAC-D112419D72B1}" presName="parTx" presStyleLbl="revTx" presStyleIdx="3" presStyleCnt="4" custLinFactNeighborX="-118" custLinFactNeighborY="24086">
        <dgm:presLayoutVars>
          <dgm:chMax val="0"/>
          <dgm:chPref val="0"/>
        </dgm:presLayoutVars>
      </dgm:prSet>
      <dgm:spPr/>
    </dgm:pt>
  </dgm:ptLst>
  <dgm:cxnLst>
    <dgm:cxn modelId="{BF563907-80FB-4C28-A8BD-F0E8ECA689D8}" type="presOf" srcId="{A32C32E4-F545-425B-ADAC-D112419D72B1}" destId="{464B133C-8FBC-44BE-B1FA-6225975A4401}" srcOrd="0" destOrd="0" presId="urn:microsoft.com/office/officeart/2018/2/layout/IconVerticalSolidList"/>
    <dgm:cxn modelId="{E27D2559-1BFB-4670-81C7-226CBFDD87E2}" srcId="{E8162FE5-9B08-4C1E-AF21-EF72D70A59BD}" destId="{69B38B21-DCB4-49D8-92F2-D1F149C3E583}" srcOrd="1" destOrd="0" parTransId="{5A412F26-A26B-4AAB-B97F-7C2A96D12440}" sibTransId="{9DECAF1E-457D-4E51-9DA3-75DB91B8E7E3}"/>
    <dgm:cxn modelId="{39F09763-6262-420C-9CAA-4BB371374BF0}" srcId="{E8162FE5-9B08-4C1E-AF21-EF72D70A59BD}" destId="{A32C32E4-F545-425B-ADAC-D112419D72B1}" srcOrd="3" destOrd="0" parTransId="{761FC1DA-110C-4D19-8B9D-A695170B461A}" sibTransId="{962D6EF4-DBBB-4A26-96FE-3635CA038DBA}"/>
    <dgm:cxn modelId="{9202CC6B-C367-4EC5-B03D-773293D191B3}" type="presOf" srcId="{69B38B21-DCB4-49D8-92F2-D1F149C3E583}" destId="{99D600E3-A17E-4F77-AF05-45DFE160485A}" srcOrd="0" destOrd="0" presId="urn:microsoft.com/office/officeart/2018/2/layout/IconVerticalSolidList"/>
    <dgm:cxn modelId="{30DBB676-B371-4228-B293-7CF1205F5436}" type="presOf" srcId="{68486C66-64B5-433C-A912-273B64C0D92F}" destId="{D6E56B40-C1BB-4A3D-BAA8-EAFBDCF0AE6B}" srcOrd="0" destOrd="0" presId="urn:microsoft.com/office/officeart/2018/2/layout/IconVerticalSolidList"/>
    <dgm:cxn modelId="{0DD1DA89-69A8-4BD4-8808-F84184EDB132}" srcId="{E8162FE5-9B08-4C1E-AF21-EF72D70A59BD}" destId="{7799FA0C-EE29-49B6-BD82-A4F55AFDE42A}" srcOrd="0" destOrd="0" parTransId="{C2A29927-3DED-4AC4-AC29-F69B41B25248}" sibTransId="{FCA15B7B-D2BC-48ED-A400-87787ED7EBE2}"/>
    <dgm:cxn modelId="{91FB138B-96AB-40CF-A65B-1B5279A3D4E0}" type="presOf" srcId="{E8162FE5-9B08-4C1E-AF21-EF72D70A59BD}" destId="{44CA2F11-728E-4D2A-8812-5C3725141384}" srcOrd="0" destOrd="0" presId="urn:microsoft.com/office/officeart/2018/2/layout/IconVerticalSolidList"/>
    <dgm:cxn modelId="{56385FA0-E904-43BD-B888-83ACD7E9BD54}" type="presOf" srcId="{7799FA0C-EE29-49B6-BD82-A4F55AFDE42A}" destId="{649E6AE9-C997-451A-8750-98D6794636D1}" srcOrd="0" destOrd="0" presId="urn:microsoft.com/office/officeart/2018/2/layout/IconVerticalSolidList"/>
    <dgm:cxn modelId="{6DF603D6-5B18-492C-BDD0-B7598D58D09A}" srcId="{E8162FE5-9B08-4C1E-AF21-EF72D70A59BD}" destId="{68486C66-64B5-433C-A912-273B64C0D92F}" srcOrd="2" destOrd="0" parTransId="{CF2A1859-A9CF-40AA-BE95-1334DDFB31C1}" sibTransId="{158EDDD8-A855-4384-9240-D5ABC5925C00}"/>
    <dgm:cxn modelId="{9E56D987-6730-4148-A992-AFB931DA33BF}" type="presParOf" srcId="{44CA2F11-728E-4D2A-8812-5C3725141384}" destId="{6464073C-269D-4203-BA1C-9BE360ABB429}" srcOrd="0" destOrd="0" presId="urn:microsoft.com/office/officeart/2018/2/layout/IconVerticalSolidList"/>
    <dgm:cxn modelId="{D7381034-9BEF-484B-9207-4D39E430955C}" type="presParOf" srcId="{6464073C-269D-4203-BA1C-9BE360ABB429}" destId="{B3F9EEBD-0947-4B64-9A13-5EE859296826}" srcOrd="0" destOrd="0" presId="urn:microsoft.com/office/officeart/2018/2/layout/IconVerticalSolidList"/>
    <dgm:cxn modelId="{16D5C2CC-6FF7-47FA-93B1-DA68228BB2BE}" type="presParOf" srcId="{6464073C-269D-4203-BA1C-9BE360ABB429}" destId="{7302F7E6-271F-4C31-87DA-C39CFCA32175}" srcOrd="1" destOrd="0" presId="urn:microsoft.com/office/officeart/2018/2/layout/IconVerticalSolidList"/>
    <dgm:cxn modelId="{E2F11660-F0E9-4E03-B4A3-152A43BFC328}" type="presParOf" srcId="{6464073C-269D-4203-BA1C-9BE360ABB429}" destId="{8F9965AE-44A1-4199-B858-ABE4EDCEE1BB}" srcOrd="2" destOrd="0" presId="urn:microsoft.com/office/officeart/2018/2/layout/IconVerticalSolidList"/>
    <dgm:cxn modelId="{E2D20A41-D114-4FAD-A3A4-542404549126}" type="presParOf" srcId="{6464073C-269D-4203-BA1C-9BE360ABB429}" destId="{649E6AE9-C997-451A-8750-98D6794636D1}" srcOrd="3" destOrd="0" presId="urn:microsoft.com/office/officeart/2018/2/layout/IconVerticalSolidList"/>
    <dgm:cxn modelId="{03A41374-AF42-41D2-ACD4-B7BDD4D3220B}" type="presParOf" srcId="{44CA2F11-728E-4D2A-8812-5C3725141384}" destId="{F669AC51-A20F-4D6D-ADE6-6A4A93411156}" srcOrd="1" destOrd="0" presId="urn:microsoft.com/office/officeart/2018/2/layout/IconVerticalSolidList"/>
    <dgm:cxn modelId="{8E31ED1C-0E62-4A79-B7C5-A11CDA9AA3DC}" type="presParOf" srcId="{44CA2F11-728E-4D2A-8812-5C3725141384}" destId="{70D4150F-C012-435F-9C8C-616C178ADD22}" srcOrd="2" destOrd="0" presId="urn:microsoft.com/office/officeart/2018/2/layout/IconVerticalSolidList"/>
    <dgm:cxn modelId="{21CB27FA-D781-4CEF-A5BE-5BC45D6A3033}" type="presParOf" srcId="{70D4150F-C012-435F-9C8C-616C178ADD22}" destId="{76BF7A02-63A4-4D82-807E-2AF68072AB99}" srcOrd="0" destOrd="0" presId="urn:microsoft.com/office/officeart/2018/2/layout/IconVerticalSolidList"/>
    <dgm:cxn modelId="{7E167ACC-B973-49D1-825A-0051F43D901D}" type="presParOf" srcId="{70D4150F-C012-435F-9C8C-616C178ADD22}" destId="{1F944948-202E-4179-B5F7-4CF8BA141457}" srcOrd="1" destOrd="0" presId="urn:microsoft.com/office/officeart/2018/2/layout/IconVerticalSolidList"/>
    <dgm:cxn modelId="{2F254DC5-B193-4071-85A8-3E6365EDF977}" type="presParOf" srcId="{70D4150F-C012-435F-9C8C-616C178ADD22}" destId="{1B9FC121-1E21-4455-9E6E-5F62FF002E5D}" srcOrd="2" destOrd="0" presId="urn:microsoft.com/office/officeart/2018/2/layout/IconVerticalSolidList"/>
    <dgm:cxn modelId="{A98D52DD-FA6E-443A-AD3B-C477BED45FA8}" type="presParOf" srcId="{70D4150F-C012-435F-9C8C-616C178ADD22}" destId="{99D600E3-A17E-4F77-AF05-45DFE160485A}" srcOrd="3" destOrd="0" presId="urn:microsoft.com/office/officeart/2018/2/layout/IconVerticalSolidList"/>
    <dgm:cxn modelId="{57D28364-F9F2-4713-A00D-00F0AA1A92B6}" type="presParOf" srcId="{44CA2F11-728E-4D2A-8812-5C3725141384}" destId="{D7A728CA-CF10-4307-85A8-0506760E38C1}" srcOrd="3" destOrd="0" presId="urn:microsoft.com/office/officeart/2018/2/layout/IconVerticalSolidList"/>
    <dgm:cxn modelId="{2F481246-0726-4415-B8C0-FEA474703122}" type="presParOf" srcId="{44CA2F11-728E-4D2A-8812-5C3725141384}" destId="{F38F5926-1E42-4548-908F-85B186CA2300}" srcOrd="4" destOrd="0" presId="urn:microsoft.com/office/officeart/2018/2/layout/IconVerticalSolidList"/>
    <dgm:cxn modelId="{FC2796E0-BFDD-4A8A-8797-AD66396D58E0}" type="presParOf" srcId="{F38F5926-1E42-4548-908F-85B186CA2300}" destId="{AFE559D8-54EA-4EC3-9E3D-2E710BD155E7}" srcOrd="0" destOrd="0" presId="urn:microsoft.com/office/officeart/2018/2/layout/IconVerticalSolidList"/>
    <dgm:cxn modelId="{03697838-25C4-43C4-836E-14F0CE7DD18D}" type="presParOf" srcId="{F38F5926-1E42-4548-908F-85B186CA2300}" destId="{EFABC57A-26B9-4708-8BC7-A1DCF74F2518}" srcOrd="1" destOrd="0" presId="urn:microsoft.com/office/officeart/2018/2/layout/IconVerticalSolidList"/>
    <dgm:cxn modelId="{96EAC5E4-3DA6-4514-8C35-A564FD63747F}" type="presParOf" srcId="{F38F5926-1E42-4548-908F-85B186CA2300}" destId="{3DB1718D-31C7-46B7-A972-CA9D766C3E73}" srcOrd="2" destOrd="0" presId="urn:microsoft.com/office/officeart/2018/2/layout/IconVerticalSolidList"/>
    <dgm:cxn modelId="{7A6FB1ED-6E88-459E-AB43-3600D1E2C398}" type="presParOf" srcId="{F38F5926-1E42-4548-908F-85B186CA2300}" destId="{D6E56B40-C1BB-4A3D-BAA8-EAFBDCF0AE6B}" srcOrd="3" destOrd="0" presId="urn:microsoft.com/office/officeart/2018/2/layout/IconVerticalSolidList"/>
    <dgm:cxn modelId="{198D1803-C18F-42ED-A1C4-DD1DEBF6A32A}" type="presParOf" srcId="{44CA2F11-728E-4D2A-8812-5C3725141384}" destId="{261B4654-8527-4443-AB5A-5D3DE364FCE8}" srcOrd="5" destOrd="0" presId="urn:microsoft.com/office/officeart/2018/2/layout/IconVerticalSolidList"/>
    <dgm:cxn modelId="{FC2A8C0F-9E8E-446B-B88A-5005863CD4EB}" type="presParOf" srcId="{44CA2F11-728E-4D2A-8812-5C3725141384}" destId="{1D45C37C-BE63-4E5A-A366-2CF7B549E110}" srcOrd="6" destOrd="0" presId="urn:microsoft.com/office/officeart/2018/2/layout/IconVerticalSolidList"/>
    <dgm:cxn modelId="{2AA45925-3650-48E9-BF97-E0BDF49DFFA6}" type="presParOf" srcId="{1D45C37C-BE63-4E5A-A366-2CF7B549E110}" destId="{2CB532C6-1819-49B3-8892-11B03736BEEC}" srcOrd="0" destOrd="0" presId="urn:microsoft.com/office/officeart/2018/2/layout/IconVerticalSolidList"/>
    <dgm:cxn modelId="{066B4583-BA41-4691-8939-BA82E2C7339A}" type="presParOf" srcId="{1D45C37C-BE63-4E5A-A366-2CF7B549E110}" destId="{9DE3E36E-5D52-48CD-A9AC-ADF0DC4E2898}" srcOrd="1" destOrd="0" presId="urn:microsoft.com/office/officeart/2018/2/layout/IconVerticalSolidList"/>
    <dgm:cxn modelId="{64CA490D-BAC2-4F73-9B05-33377A53037C}" type="presParOf" srcId="{1D45C37C-BE63-4E5A-A366-2CF7B549E110}" destId="{941A82CC-3C12-4AE9-96D2-1EC3DF27D13D}" srcOrd="2" destOrd="0" presId="urn:microsoft.com/office/officeart/2018/2/layout/IconVerticalSolidList"/>
    <dgm:cxn modelId="{A602D3A4-054F-4713-BD12-9E188154CC59}" type="presParOf" srcId="{1D45C37C-BE63-4E5A-A366-2CF7B549E110}" destId="{464B133C-8FBC-44BE-B1FA-6225975A440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0AD511C-6DAB-4404-8731-A1EC0DA9FBDA}" type="doc">
      <dgm:prSet loTypeId="urn:microsoft.com/office/officeart/2008/layout/PictureLineup" loCatId="icon" qsTypeId="urn:microsoft.com/office/officeart/2005/8/quickstyle/simple1" qsCatId="simple" csTypeId="urn:microsoft.com/office/officeart/2005/8/colors/colorful1" csCatId="colorful" phldr="1"/>
      <dgm:spPr/>
      <dgm:t>
        <a:bodyPr/>
        <a:lstStyle/>
        <a:p>
          <a:endParaRPr lang="en-US"/>
        </a:p>
      </dgm:t>
    </dgm:pt>
    <dgm:pt modelId="{681DD1C0-EBCC-47C0-B999-4AD3CD87C6AD}">
      <dgm:prSet custT="1"/>
      <dgm:spPr/>
      <dgm:t>
        <a:bodyPr/>
        <a:lstStyle/>
        <a:p>
          <a:r>
            <a:rPr lang="en-GB" sz="2400" b="1" i="0"/>
            <a:t>We are dealing with a lot of data. </a:t>
          </a:r>
          <a:endParaRPr lang="en-US" sz="2400" b="1"/>
        </a:p>
      </dgm:t>
    </dgm:pt>
    <dgm:pt modelId="{C837F65E-6871-4835-A7D6-763C214B61BB}" type="parTrans" cxnId="{094FB604-0C42-4F56-BCE3-122A25F01EBD}">
      <dgm:prSet/>
      <dgm:spPr/>
      <dgm:t>
        <a:bodyPr/>
        <a:lstStyle/>
        <a:p>
          <a:endParaRPr lang="en-US" sz="2000" b="1"/>
        </a:p>
      </dgm:t>
    </dgm:pt>
    <dgm:pt modelId="{F23035F5-B404-4C85-B9AF-4C48874DD24C}" type="sibTrans" cxnId="{094FB604-0C42-4F56-BCE3-122A25F01EBD}">
      <dgm:prSet/>
      <dgm:spPr/>
      <dgm:t>
        <a:bodyPr/>
        <a:lstStyle/>
        <a:p>
          <a:endParaRPr lang="en-US" sz="2000" b="1"/>
        </a:p>
      </dgm:t>
    </dgm:pt>
    <dgm:pt modelId="{022137B5-E9AD-4FAC-85B3-C2C9464349B3}">
      <dgm:prSet custT="1"/>
      <dgm:spPr/>
      <dgm:t>
        <a:bodyPr/>
        <a:lstStyle/>
        <a:p>
          <a:r>
            <a:rPr lang="en-GB" sz="2400" b="1" i="0"/>
            <a:t>Enabling capabilities</a:t>
          </a:r>
          <a:r>
            <a:rPr lang="en-GB" sz="2400" b="1"/>
            <a:t> -</a:t>
          </a:r>
          <a:r>
            <a:rPr lang="en-GB" sz="2400" b="1" i="0"/>
            <a:t>that's the creation of data</a:t>
          </a:r>
          <a:endParaRPr lang="en-US" sz="2400" b="1"/>
        </a:p>
      </dgm:t>
    </dgm:pt>
    <dgm:pt modelId="{218329DD-FEEC-49CF-B8AC-F99611C4C354}" type="parTrans" cxnId="{685C5297-5608-4C11-AE91-94667AD2711A}">
      <dgm:prSet/>
      <dgm:spPr/>
      <dgm:t>
        <a:bodyPr/>
        <a:lstStyle/>
        <a:p>
          <a:endParaRPr lang="en-US" sz="2000" b="1"/>
        </a:p>
      </dgm:t>
    </dgm:pt>
    <dgm:pt modelId="{BB1E3CD9-2ABD-410D-95B2-07228F92B032}" type="sibTrans" cxnId="{685C5297-5608-4C11-AE91-94667AD2711A}">
      <dgm:prSet/>
      <dgm:spPr/>
      <dgm:t>
        <a:bodyPr/>
        <a:lstStyle/>
        <a:p>
          <a:endParaRPr lang="en-US" sz="2000" b="1"/>
        </a:p>
      </dgm:t>
    </dgm:pt>
    <dgm:pt modelId="{698E1F88-C9F5-436A-A316-5AF08CEC050E}">
      <dgm:prSet custT="1"/>
      <dgm:spPr/>
      <dgm:t>
        <a:bodyPr/>
        <a:lstStyle/>
        <a:p>
          <a:r>
            <a:rPr lang="en-GB" sz="1800" b="1" i="0"/>
            <a:t>we have the capability to collect a lot of data</a:t>
          </a:r>
          <a:endParaRPr lang="en-US" sz="1800" b="1"/>
        </a:p>
      </dgm:t>
    </dgm:pt>
    <dgm:pt modelId="{B4432CB5-E819-43E2-AC83-F280A12FE81C}" type="parTrans" cxnId="{9ACE2C66-9BB4-4B3C-9ADB-2D6116BAD670}">
      <dgm:prSet/>
      <dgm:spPr/>
      <dgm:t>
        <a:bodyPr/>
        <a:lstStyle/>
        <a:p>
          <a:endParaRPr lang="en-US" sz="2000" b="1"/>
        </a:p>
      </dgm:t>
    </dgm:pt>
    <dgm:pt modelId="{D4850006-2225-44A1-9C44-87763A0254F2}" type="sibTrans" cxnId="{9ACE2C66-9BB4-4B3C-9ADB-2D6116BAD670}">
      <dgm:prSet/>
      <dgm:spPr/>
      <dgm:t>
        <a:bodyPr/>
        <a:lstStyle/>
        <a:p>
          <a:endParaRPr lang="en-US" sz="2000" b="1"/>
        </a:p>
      </dgm:t>
    </dgm:pt>
    <dgm:pt modelId="{119CAB5F-595B-4CA6-B0B3-43EE21ED7EB0}">
      <dgm:prSet custT="1"/>
      <dgm:spPr/>
      <dgm:t>
        <a:bodyPr/>
        <a:lstStyle/>
        <a:p>
          <a:r>
            <a:rPr lang="en-GB" sz="1800" b="1" i="0"/>
            <a:t>we have the way to transmit them so it's easy for us to share or access the different types of data. </a:t>
          </a:r>
          <a:endParaRPr lang="en-US" sz="1800" b="1"/>
        </a:p>
      </dgm:t>
    </dgm:pt>
    <dgm:pt modelId="{12DE2D9E-239D-4F8C-92F2-D22E0C232A7D}" type="parTrans" cxnId="{5A7A5C62-9038-4EF3-AB11-E926FE9C222B}">
      <dgm:prSet/>
      <dgm:spPr/>
      <dgm:t>
        <a:bodyPr/>
        <a:lstStyle/>
        <a:p>
          <a:endParaRPr lang="en-US" sz="2000" b="1"/>
        </a:p>
      </dgm:t>
    </dgm:pt>
    <dgm:pt modelId="{7282D449-3720-4C5F-B933-E2B027C48B87}" type="sibTrans" cxnId="{5A7A5C62-9038-4EF3-AB11-E926FE9C222B}">
      <dgm:prSet/>
      <dgm:spPr/>
      <dgm:t>
        <a:bodyPr/>
        <a:lstStyle/>
        <a:p>
          <a:endParaRPr lang="en-US" sz="2000" b="1"/>
        </a:p>
      </dgm:t>
    </dgm:pt>
    <dgm:pt modelId="{E9F59F4A-F345-40C2-B8D6-B989B1CEAA4D}">
      <dgm:prSet custT="1"/>
      <dgm:spPr/>
      <dgm:t>
        <a:bodyPr/>
        <a:lstStyle/>
        <a:p>
          <a:r>
            <a:rPr lang="en-GB" sz="2400" b="1" i="0" dirty="0"/>
            <a:t>We have the storage spaces, so we can now handle a lot of digital data, and it's the computation capabilities</a:t>
          </a:r>
          <a:endParaRPr lang="en-US" sz="2400" b="1" dirty="0"/>
        </a:p>
      </dgm:t>
    </dgm:pt>
    <dgm:pt modelId="{04EBC6CD-081E-4C24-9A52-4CD5C9B4A941}" type="parTrans" cxnId="{003C174E-0DD4-4908-92B4-2CEA6CECA8B9}">
      <dgm:prSet/>
      <dgm:spPr/>
      <dgm:t>
        <a:bodyPr/>
        <a:lstStyle/>
        <a:p>
          <a:endParaRPr lang="en-US" sz="2000" b="1"/>
        </a:p>
      </dgm:t>
    </dgm:pt>
    <dgm:pt modelId="{E885076C-B70C-491D-AD67-813C5BC9DF03}" type="sibTrans" cxnId="{003C174E-0DD4-4908-92B4-2CEA6CECA8B9}">
      <dgm:prSet/>
      <dgm:spPr/>
      <dgm:t>
        <a:bodyPr/>
        <a:lstStyle/>
        <a:p>
          <a:endParaRPr lang="en-US" sz="2000" b="1"/>
        </a:p>
      </dgm:t>
    </dgm:pt>
    <dgm:pt modelId="{E1195E3F-D530-F847-98B6-525CA2074BBD}" type="pres">
      <dgm:prSet presAssocID="{00AD511C-6DAB-4404-8731-A1EC0DA9FBDA}" presName="Name0" presStyleCnt="0">
        <dgm:presLayoutVars>
          <dgm:chMax/>
          <dgm:chPref/>
          <dgm:dir/>
          <dgm:animLvl val="lvl"/>
          <dgm:resizeHandles val="exact"/>
        </dgm:presLayoutVars>
      </dgm:prSet>
      <dgm:spPr/>
    </dgm:pt>
    <dgm:pt modelId="{872FBD81-C8E1-EB4C-8E39-1CC2C7CAC58C}" type="pres">
      <dgm:prSet presAssocID="{681DD1C0-EBCC-47C0-B999-4AD3CD87C6AD}" presName="composite" presStyleCnt="0"/>
      <dgm:spPr/>
    </dgm:pt>
    <dgm:pt modelId="{976C33D1-B92C-1248-B16F-1330AAA6D789}" type="pres">
      <dgm:prSet presAssocID="{681DD1C0-EBCC-47C0-B999-4AD3CD87C6AD}" presName="Image" presStyleLbl="align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atistics"/>
        </a:ext>
      </dgm:extLst>
    </dgm:pt>
    <dgm:pt modelId="{BB1CDE97-D8DD-5F4C-9C25-B217D4518C27}" type="pres">
      <dgm:prSet presAssocID="{681DD1C0-EBCC-47C0-B999-4AD3CD87C6AD}" presName="Accent" presStyleLbl="parChTrans1D1" presStyleIdx="0" presStyleCnt="3"/>
      <dgm:spPr/>
    </dgm:pt>
    <dgm:pt modelId="{E86C5731-B9CB-D945-A288-3F988EF4D944}" type="pres">
      <dgm:prSet presAssocID="{681DD1C0-EBCC-47C0-B999-4AD3CD87C6AD}" presName="Parent" presStyleLbl="revTx" presStyleIdx="0" presStyleCnt="3">
        <dgm:presLayoutVars>
          <dgm:chMax val="0"/>
          <dgm:chPref val="0"/>
          <dgm:bulletEnabled val="1"/>
        </dgm:presLayoutVars>
      </dgm:prSet>
      <dgm:spPr/>
    </dgm:pt>
    <dgm:pt modelId="{C2BE075D-531E-9B40-9DEA-3477737962A8}" type="pres">
      <dgm:prSet presAssocID="{F23035F5-B404-4C85-B9AF-4C48874DD24C}" presName="sibTrans" presStyleCnt="0"/>
      <dgm:spPr/>
    </dgm:pt>
    <dgm:pt modelId="{1C5BD06B-6D5B-2B45-912E-80A1EBB6FF85}" type="pres">
      <dgm:prSet presAssocID="{022137B5-E9AD-4FAC-85B3-C2C9464349B3}" presName="composite" presStyleCnt="0"/>
      <dgm:spPr/>
    </dgm:pt>
    <dgm:pt modelId="{9465E773-DF51-C847-A8B7-80DC823B714A}" type="pres">
      <dgm:prSet presAssocID="{022137B5-E9AD-4FAC-85B3-C2C9464349B3}" presName="Image" presStyleLbl="align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atabase"/>
        </a:ext>
      </dgm:extLst>
    </dgm:pt>
    <dgm:pt modelId="{EF9C02B1-AA44-E54B-B153-37153C4EA7EF}" type="pres">
      <dgm:prSet presAssocID="{022137B5-E9AD-4FAC-85B3-C2C9464349B3}" presName="Accent" presStyleLbl="parChTrans1D1" presStyleIdx="1" presStyleCnt="3"/>
      <dgm:spPr/>
    </dgm:pt>
    <dgm:pt modelId="{62FEADE8-6BCC-054C-A61D-66C9F8F909DA}" type="pres">
      <dgm:prSet presAssocID="{022137B5-E9AD-4FAC-85B3-C2C9464349B3}" presName="Parent" presStyleLbl="revTx" presStyleIdx="1" presStyleCnt="3">
        <dgm:presLayoutVars>
          <dgm:chMax val="0"/>
          <dgm:chPref val="0"/>
          <dgm:bulletEnabled val="1"/>
        </dgm:presLayoutVars>
      </dgm:prSet>
      <dgm:spPr/>
    </dgm:pt>
    <dgm:pt modelId="{B7D94E2B-3579-1141-BFB2-4B94A5F99DC3}" type="pres">
      <dgm:prSet presAssocID="{BB1E3CD9-2ABD-410D-95B2-07228F92B032}" presName="sibTrans" presStyleCnt="0"/>
      <dgm:spPr/>
    </dgm:pt>
    <dgm:pt modelId="{4D65689B-14AB-954F-A195-8A6B304EB5E1}" type="pres">
      <dgm:prSet presAssocID="{E9F59F4A-F345-40C2-B8D6-B989B1CEAA4D}" presName="composite" presStyleCnt="0"/>
      <dgm:spPr/>
    </dgm:pt>
    <dgm:pt modelId="{198AA689-39C3-EA4E-B637-4313EAFA672E}" type="pres">
      <dgm:prSet presAssocID="{E9F59F4A-F345-40C2-B8D6-B989B1CEAA4D}" presName="Image" presStyleLbl="align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rocessor"/>
        </a:ext>
      </dgm:extLst>
    </dgm:pt>
    <dgm:pt modelId="{FB61521B-6C03-FE43-B6A5-D2D7CE12B1D2}" type="pres">
      <dgm:prSet presAssocID="{E9F59F4A-F345-40C2-B8D6-B989B1CEAA4D}" presName="Accent" presStyleLbl="parChTrans1D1" presStyleIdx="2" presStyleCnt="3"/>
      <dgm:spPr/>
    </dgm:pt>
    <dgm:pt modelId="{07DE4459-0905-C64C-A588-10D7D1EE59BC}" type="pres">
      <dgm:prSet presAssocID="{E9F59F4A-F345-40C2-B8D6-B989B1CEAA4D}" presName="Parent" presStyleLbl="revTx" presStyleIdx="2" presStyleCnt="3">
        <dgm:presLayoutVars>
          <dgm:chMax val="0"/>
          <dgm:chPref val="0"/>
          <dgm:bulletEnabled val="1"/>
        </dgm:presLayoutVars>
      </dgm:prSet>
      <dgm:spPr/>
    </dgm:pt>
  </dgm:ptLst>
  <dgm:cxnLst>
    <dgm:cxn modelId="{094FB604-0C42-4F56-BCE3-122A25F01EBD}" srcId="{00AD511C-6DAB-4404-8731-A1EC0DA9FBDA}" destId="{681DD1C0-EBCC-47C0-B999-4AD3CD87C6AD}" srcOrd="0" destOrd="0" parTransId="{C837F65E-6871-4835-A7D6-763C214B61BB}" sibTransId="{F23035F5-B404-4C85-B9AF-4C48874DD24C}"/>
    <dgm:cxn modelId="{9E76CF0B-84C1-C241-B48D-13326E4A5095}" type="presOf" srcId="{119CAB5F-595B-4CA6-B0B3-43EE21ED7EB0}" destId="{62FEADE8-6BCC-054C-A61D-66C9F8F909DA}" srcOrd="0" destOrd="2" presId="urn:microsoft.com/office/officeart/2008/layout/PictureLineup"/>
    <dgm:cxn modelId="{4F86CB23-AE0A-FF45-8AB1-3EFAFAE40DE3}" type="presOf" srcId="{E9F59F4A-F345-40C2-B8D6-B989B1CEAA4D}" destId="{07DE4459-0905-C64C-A588-10D7D1EE59BC}" srcOrd="0" destOrd="0" presId="urn:microsoft.com/office/officeart/2008/layout/PictureLineup"/>
    <dgm:cxn modelId="{003C174E-0DD4-4908-92B4-2CEA6CECA8B9}" srcId="{00AD511C-6DAB-4404-8731-A1EC0DA9FBDA}" destId="{E9F59F4A-F345-40C2-B8D6-B989B1CEAA4D}" srcOrd="2" destOrd="0" parTransId="{04EBC6CD-081E-4C24-9A52-4CD5C9B4A941}" sibTransId="{E885076C-B70C-491D-AD67-813C5BC9DF03}"/>
    <dgm:cxn modelId="{4D530A5B-4766-8044-BCEC-363879DA150B}" type="presOf" srcId="{681DD1C0-EBCC-47C0-B999-4AD3CD87C6AD}" destId="{E86C5731-B9CB-D945-A288-3F988EF4D944}" srcOrd="0" destOrd="0" presId="urn:microsoft.com/office/officeart/2008/layout/PictureLineup"/>
    <dgm:cxn modelId="{5A7A5C62-9038-4EF3-AB11-E926FE9C222B}" srcId="{022137B5-E9AD-4FAC-85B3-C2C9464349B3}" destId="{119CAB5F-595B-4CA6-B0B3-43EE21ED7EB0}" srcOrd="1" destOrd="0" parTransId="{12DE2D9E-239D-4F8C-92F2-D22E0C232A7D}" sibTransId="{7282D449-3720-4C5F-B933-E2B027C48B87}"/>
    <dgm:cxn modelId="{9ACE2C66-9BB4-4B3C-9ADB-2D6116BAD670}" srcId="{022137B5-E9AD-4FAC-85B3-C2C9464349B3}" destId="{698E1F88-C9F5-436A-A316-5AF08CEC050E}" srcOrd="0" destOrd="0" parTransId="{B4432CB5-E819-43E2-AC83-F280A12FE81C}" sibTransId="{D4850006-2225-44A1-9C44-87763A0254F2}"/>
    <dgm:cxn modelId="{BDF94B94-F44C-3149-843A-558D6BF2868A}" type="presOf" srcId="{00AD511C-6DAB-4404-8731-A1EC0DA9FBDA}" destId="{E1195E3F-D530-F847-98B6-525CA2074BBD}" srcOrd="0" destOrd="0" presId="urn:microsoft.com/office/officeart/2008/layout/PictureLineup"/>
    <dgm:cxn modelId="{685C5297-5608-4C11-AE91-94667AD2711A}" srcId="{00AD511C-6DAB-4404-8731-A1EC0DA9FBDA}" destId="{022137B5-E9AD-4FAC-85B3-C2C9464349B3}" srcOrd="1" destOrd="0" parTransId="{218329DD-FEEC-49CF-B8AC-F99611C4C354}" sibTransId="{BB1E3CD9-2ABD-410D-95B2-07228F92B032}"/>
    <dgm:cxn modelId="{2192B0DE-5A6C-1A44-BB50-9EB50AB0E0F6}" type="presOf" srcId="{698E1F88-C9F5-436A-A316-5AF08CEC050E}" destId="{62FEADE8-6BCC-054C-A61D-66C9F8F909DA}" srcOrd="0" destOrd="1" presId="urn:microsoft.com/office/officeart/2008/layout/PictureLineup"/>
    <dgm:cxn modelId="{6A516FF9-A564-DD4A-9632-098CEE1DA0FA}" type="presOf" srcId="{022137B5-E9AD-4FAC-85B3-C2C9464349B3}" destId="{62FEADE8-6BCC-054C-A61D-66C9F8F909DA}" srcOrd="0" destOrd="0" presId="urn:microsoft.com/office/officeart/2008/layout/PictureLineup"/>
    <dgm:cxn modelId="{097A1601-025C-6749-8DF5-0ADBBBBE23F5}" type="presParOf" srcId="{E1195E3F-D530-F847-98B6-525CA2074BBD}" destId="{872FBD81-C8E1-EB4C-8E39-1CC2C7CAC58C}" srcOrd="0" destOrd="0" presId="urn:microsoft.com/office/officeart/2008/layout/PictureLineup"/>
    <dgm:cxn modelId="{8DBF5063-2CEE-DC48-835A-CE98A422D2E1}" type="presParOf" srcId="{872FBD81-C8E1-EB4C-8E39-1CC2C7CAC58C}" destId="{976C33D1-B92C-1248-B16F-1330AAA6D789}" srcOrd="0" destOrd="0" presId="urn:microsoft.com/office/officeart/2008/layout/PictureLineup"/>
    <dgm:cxn modelId="{B8200744-B003-7E44-B9A2-759540AA15B3}" type="presParOf" srcId="{872FBD81-C8E1-EB4C-8E39-1CC2C7CAC58C}" destId="{BB1CDE97-D8DD-5F4C-9C25-B217D4518C27}" srcOrd="1" destOrd="0" presId="urn:microsoft.com/office/officeart/2008/layout/PictureLineup"/>
    <dgm:cxn modelId="{E3DFC1FF-956C-924F-8AD5-1A56D5B68FF5}" type="presParOf" srcId="{872FBD81-C8E1-EB4C-8E39-1CC2C7CAC58C}" destId="{E86C5731-B9CB-D945-A288-3F988EF4D944}" srcOrd="2" destOrd="0" presId="urn:microsoft.com/office/officeart/2008/layout/PictureLineup"/>
    <dgm:cxn modelId="{20EB039B-E25D-1748-8ABD-82DF2B34F6A9}" type="presParOf" srcId="{E1195E3F-D530-F847-98B6-525CA2074BBD}" destId="{C2BE075D-531E-9B40-9DEA-3477737962A8}" srcOrd="1" destOrd="0" presId="urn:microsoft.com/office/officeart/2008/layout/PictureLineup"/>
    <dgm:cxn modelId="{6C3DD7CD-AAFC-9D41-A699-18D0FDF58F26}" type="presParOf" srcId="{E1195E3F-D530-F847-98B6-525CA2074BBD}" destId="{1C5BD06B-6D5B-2B45-912E-80A1EBB6FF85}" srcOrd="2" destOrd="0" presId="urn:microsoft.com/office/officeart/2008/layout/PictureLineup"/>
    <dgm:cxn modelId="{627DA055-AF25-E440-91C3-C50E99293D36}" type="presParOf" srcId="{1C5BD06B-6D5B-2B45-912E-80A1EBB6FF85}" destId="{9465E773-DF51-C847-A8B7-80DC823B714A}" srcOrd="0" destOrd="0" presId="urn:microsoft.com/office/officeart/2008/layout/PictureLineup"/>
    <dgm:cxn modelId="{EEBB1B21-02D8-BD4A-8CD5-1DA7155BA565}" type="presParOf" srcId="{1C5BD06B-6D5B-2B45-912E-80A1EBB6FF85}" destId="{EF9C02B1-AA44-E54B-B153-37153C4EA7EF}" srcOrd="1" destOrd="0" presId="urn:microsoft.com/office/officeart/2008/layout/PictureLineup"/>
    <dgm:cxn modelId="{ED179183-B295-2341-A8FB-CD09225838C5}" type="presParOf" srcId="{1C5BD06B-6D5B-2B45-912E-80A1EBB6FF85}" destId="{62FEADE8-6BCC-054C-A61D-66C9F8F909DA}" srcOrd="2" destOrd="0" presId="urn:microsoft.com/office/officeart/2008/layout/PictureLineup"/>
    <dgm:cxn modelId="{7E738E6A-C835-264E-8CB2-C2C8B6AA7392}" type="presParOf" srcId="{E1195E3F-D530-F847-98B6-525CA2074BBD}" destId="{B7D94E2B-3579-1141-BFB2-4B94A5F99DC3}" srcOrd="3" destOrd="0" presId="urn:microsoft.com/office/officeart/2008/layout/PictureLineup"/>
    <dgm:cxn modelId="{8873B56D-674E-DD42-A097-D21A45DEC21F}" type="presParOf" srcId="{E1195E3F-D530-F847-98B6-525CA2074BBD}" destId="{4D65689B-14AB-954F-A195-8A6B304EB5E1}" srcOrd="4" destOrd="0" presId="urn:microsoft.com/office/officeart/2008/layout/PictureLineup"/>
    <dgm:cxn modelId="{A23E231E-FC47-4A45-A2E4-00697E439A90}" type="presParOf" srcId="{4D65689B-14AB-954F-A195-8A6B304EB5E1}" destId="{198AA689-39C3-EA4E-B637-4313EAFA672E}" srcOrd="0" destOrd="0" presId="urn:microsoft.com/office/officeart/2008/layout/PictureLineup"/>
    <dgm:cxn modelId="{3AAB3C48-856C-D346-9A10-2288F3AA77B4}" type="presParOf" srcId="{4D65689B-14AB-954F-A195-8A6B304EB5E1}" destId="{FB61521B-6C03-FE43-B6A5-D2D7CE12B1D2}" srcOrd="1" destOrd="0" presId="urn:microsoft.com/office/officeart/2008/layout/PictureLineup"/>
    <dgm:cxn modelId="{4F78778E-F991-2C45-B5C3-16EF2F15DEFF}" type="presParOf" srcId="{4D65689B-14AB-954F-A195-8A6B304EB5E1}" destId="{07DE4459-0905-C64C-A588-10D7D1EE59BC}" srcOrd="2" destOrd="0" presId="urn:microsoft.com/office/officeart/2008/layout/PictureLineu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563E0A64-DA0B-4DDD-A29A-C7DB60C85A0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45656175-52F0-4732-9903-ECA9A78E5563}">
      <dgm:prSet/>
      <dgm:spPr/>
      <dgm:t>
        <a:bodyPr/>
        <a:lstStyle/>
        <a:p>
          <a:r>
            <a:rPr lang="en-IN"/>
            <a:t>Demographic data comprises information including age, race, marital status, education level, employment status, household income, and location. </a:t>
          </a:r>
          <a:endParaRPr lang="en-US"/>
        </a:p>
      </dgm:t>
    </dgm:pt>
    <dgm:pt modelId="{8631B8C7-B307-4E09-BE11-F272417BEEDA}" type="parTrans" cxnId="{7607EC3A-9231-4990-B3CA-5CE44DB2BBA6}">
      <dgm:prSet/>
      <dgm:spPr/>
      <dgm:t>
        <a:bodyPr/>
        <a:lstStyle/>
        <a:p>
          <a:endParaRPr lang="en-US"/>
        </a:p>
      </dgm:t>
    </dgm:pt>
    <dgm:pt modelId="{E1D8F006-B4A9-4522-A68E-6A867C9A1849}" type="sibTrans" cxnId="{7607EC3A-9231-4990-B3CA-5CE44DB2BBA6}">
      <dgm:prSet/>
      <dgm:spPr/>
      <dgm:t>
        <a:bodyPr/>
        <a:lstStyle/>
        <a:p>
          <a:endParaRPr lang="en-US"/>
        </a:p>
      </dgm:t>
    </dgm:pt>
    <dgm:pt modelId="{6A6C5521-243C-430E-BC69-CAACCAB03483}">
      <dgm:prSet/>
      <dgm:spPr/>
      <dgm:t>
        <a:bodyPr/>
        <a:lstStyle/>
        <a:p>
          <a:r>
            <a:rPr lang="en-IN"/>
            <a:t>You can get demographic data from the U.S. Census Bureau, other government agencies, or through commercial entities.</a:t>
          </a:r>
          <a:endParaRPr lang="en-US"/>
        </a:p>
      </dgm:t>
    </dgm:pt>
    <dgm:pt modelId="{420CEDDA-1BF0-464E-AEA0-86DCC9F911EA}" type="parTrans" cxnId="{CFEEF18E-775E-46F5-821F-3BEA35195502}">
      <dgm:prSet/>
      <dgm:spPr/>
      <dgm:t>
        <a:bodyPr/>
        <a:lstStyle/>
        <a:p>
          <a:endParaRPr lang="en-US"/>
        </a:p>
      </dgm:t>
    </dgm:pt>
    <dgm:pt modelId="{A756A12E-D6CE-4A20-AF80-49C1EC1EB580}" type="sibTrans" cxnId="{CFEEF18E-775E-46F5-821F-3BEA35195502}">
      <dgm:prSet/>
      <dgm:spPr/>
      <dgm:t>
        <a:bodyPr/>
        <a:lstStyle/>
        <a:p>
          <a:endParaRPr lang="en-US"/>
        </a:p>
      </dgm:t>
    </dgm:pt>
    <dgm:pt modelId="{58A2AA72-510F-49D5-8CA8-3BAE655E38DF}">
      <dgm:prSet/>
      <dgm:spPr/>
      <dgm:t>
        <a:bodyPr/>
        <a:lstStyle/>
        <a:p>
          <a:r>
            <a:rPr lang="en-IN"/>
            <a:t>The more data you have about your customers, the better the insight you’ll have into identifying specific demographic and market trends as well as how they may affect your business. </a:t>
          </a:r>
          <a:endParaRPr lang="en-US"/>
        </a:p>
      </dgm:t>
    </dgm:pt>
    <dgm:pt modelId="{54C249DE-383D-45E6-9B5E-1C67992CE742}" type="parTrans" cxnId="{E2892D7C-0175-4DDC-9AA1-5185F77FF3DC}">
      <dgm:prSet/>
      <dgm:spPr/>
      <dgm:t>
        <a:bodyPr/>
        <a:lstStyle/>
        <a:p>
          <a:endParaRPr lang="en-US"/>
        </a:p>
      </dgm:t>
    </dgm:pt>
    <dgm:pt modelId="{E214E6E8-5AC6-4D84-AEDC-BAB87E6A004A}" type="sibTrans" cxnId="{E2892D7C-0175-4DDC-9AA1-5185F77FF3DC}">
      <dgm:prSet/>
      <dgm:spPr/>
      <dgm:t>
        <a:bodyPr/>
        <a:lstStyle/>
        <a:p>
          <a:endParaRPr lang="en-US"/>
        </a:p>
      </dgm:t>
    </dgm:pt>
    <dgm:pt modelId="{0DDA69F9-FF3C-41B6-A06C-847E5B197E78}">
      <dgm:prSet/>
      <dgm:spPr/>
      <dgm:t>
        <a:bodyPr/>
        <a:lstStyle/>
        <a:p>
          <a:r>
            <a:rPr lang="en-IN"/>
            <a:t>Measuring the pulse of the demographic trends will enable you to adjust to the changes and better market to, attract, and serve those segments.</a:t>
          </a:r>
          <a:endParaRPr lang="en-US"/>
        </a:p>
      </dgm:t>
    </dgm:pt>
    <dgm:pt modelId="{1E32FF30-DAB9-4D39-A06D-5E5A61E6CAE0}" type="parTrans" cxnId="{C066D7B5-4640-4DCD-92EF-673F32AD286A}">
      <dgm:prSet/>
      <dgm:spPr/>
      <dgm:t>
        <a:bodyPr/>
        <a:lstStyle/>
        <a:p>
          <a:endParaRPr lang="en-US"/>
        </a:p>
      </dgm:t>
    </dgm:pt>
    <dgm:pt modelId="{99CB4489-3BCD-4262-930F-9055B72568A2}" type="sibTrans" cxnId="{C066D7B5-4640-4DCD-92EF-673F32AD286A}">
      <dgm:prSet/>
      <dgm:spPr/>
      <dgm:t>
        <a:bodyPr/>
        <a:lstStyle/>
        <a:p>
          <a:endParaRPr lang="en-US"/>
        </a:p>
      </dgm:t>
    </dgm:pt>
    <dgm:pt modelId="{544F6087-D531-437D-BE93-7BF308296F29}" type="pres">
      <dgm:prSet presAssocID="{563E0A64-DA0B-4DDD-A29A-C7DB60C85A00}" presName="root" presStyleCnt="0">
        <dgm:presLayoutVars>
          <dgm:dir/>
          <dgm:resizeHandles val="exact"/>
        </dgm:presLayoutVars>
      </dgm:prSet>
      <dgm:spPr/>
    </dgm:pt>
    <dgm:pt modelId="{5ADF36F6-2B7F-45FD-AC4E-13C06B63F697}" type="pres">
      <dgm:prSet presAssocID="{45656175-52F0-4732-9903-ECA9A78E5563}" presName="compNode" presStyleCnt="0"/>
      <dgm:spPr/>
    </dgm:pt>
    <dgm:pt modelId="{EDE4BE6C-E46A-4706-B6EB-85BF056B310E}" type="pres">
      <dgm:prSet presAssocID="{45656175-52F0-4732-9903-ECA9A78E5563}" presName="bgRect" presStyleLbl="bgShp" presStyleIdx="0" presStyleCnt="4"/>
      <dgm:spPr/>
    </dgm:pt>
    <dgm:pt modelId="{BAE2B5BD-989B-4A50-80CA-17FAE9425D6B}" type="pres">
      <dgm:prSet presAssocID="{45656175-52F0-4732-9903-ECA9A78E556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rson with Cane"/>
        </a:ext>
      </dgm:extLst>
    </dgm:pt>
    <dgm:pt modelId="{54BFA4C5-2161-4B48-9453-FB8F3CA8B6EC}" type="pres">
      <dgm:prSet presAssocID="{45656175-52F0-4732-9903-ECA9A78E5563}" presName="spaceRect" presStyleCnt="0"/>
      <dgm:spPr/>
    </dgm:pt>
    <dgm:pt modelId="{0AB7ECD9-EA87-479B-BDEE-ACDE2C5F89CD}" type="pres">
      <dgm:prSet presAssocID="{45656175-52F0-4732-9903-ECA9A78E5563}" presName="parTx" presStyleLbl="revTx" presStyleIdx="0" presStyleCnt="4">
        <dgm:presLayoutVars>
          <dgm:chMax val="0"/>
          <dgm:chPref val="0"/>
        </dgm:presLayoutVars>
      </dgm:prSet>
      <dgm:spPr/>
    </dgm:pt>
    <dgm:pt modelId="{0D45E18D-0676-4E41-BE5A-EF5491CE54AA}" type="pres">
      <dgm:prSet presAssocID="{E1D8F006-B4A9-4522-A68E-6A867C9A1849}" presName="sibTrans" presStyleCnt="0"/>
      <dgm:spPr/>
    </dgm:pt>
    <dgm:pt modelId="{DA66DFF0-BFF2-4901-A6AD-CD32C7368178}" type="pres">
      <dgm:prSet presAssocID="{6A6C5521-243C-430E-BC69-CAACCAB03483}" presName="compNode" presStyleCnt="0"/>
      <dgm:spPr/>
    </dgm:pt>
    <dgm:pt modelId="{8794F90F-5382-4047-8CAC-B983A1898526}" type="pres">
      <dgm:prSet presAssocID="{6A6C5521-243C-430E-BC69-CAACCAB03483}" presName="bgRect" presStyleLbl="bgShp" presStyleIdx="1" presStyleCnt="4"/>
      <dgm:spPr/>
    </dgm:pt>
    <dgm:pt modelId="{0DD0B20A-39CC-43A6-B2DA-2907ED27242C}" type="pres">
      <dgm:prSet presAssocID="{6A6C5521-243C-430E-BC69-CAACCAB0348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
        </a:ext>
      </dgm:extLst>
    </dgm:pt>
    <dgm:pt modelId="{720D79E0-8097-4F71-B99E-B1A20F0AA108}" type="pres">
      <dgm:prSet presAssocID="{6A6C5521-243C-430E-BC69-CAACCAB03483}" presName="spaceRect" presStyleCnt="0"/>
      <dgm:spPr/>
    </dgm:pt>
    <dgm:pt modelId="{8B3B4047-ABF3-4FD9-B0A4-C9C15E88710B}" type="pres">
      <dgm:prSet presAssocID="{6A6C5521-243C-430E-BC69-CAACCAB03483}" presName="parTx" presStyleLbl="revTx" presStyleIdx="1" presStyleCnt="4">
        <dgm:presLayoutVars>
          <dgm:chMax val="0"/>
          <dgm:chPref val="0"/>
        </dgm:presLayoutVars>
      </dgm:prSet>
      <dgm:spPr/>
    </dgm:pt>
    <dgm:pt modelId="{05BE6F5F-21D5-45C1-B3BF-80AE7475B4A6}" type="pres">
      <dgm:prSet presAssocID="{A756A12E-D6CE-4A20-AF80-49C1EC1EB580}" presName="sibTrans" presStyleCnt="0"/>
      <dgm:spPr/>
    </dgm:pt>
    <dgm:pt modelId="{40C318D9-9719-4A8B-B721-CFD7BE7291C8}" type="pres">
      <dgm:prSet presAssocID="{58A2AA72-510F-49D5-8CA8-3BAE655E38DF}" presName="compNode" presStyleCnt="0"/>
      <dgm:spPr/>
    </dgm:pt>
    <dgm:pt modelId="{61384787-D5A3-4167-90EB-06054CA00959}" type="pres">
      <dgm:prSet presAssocID="{58A2AA72-510F-49D5-8CA8-3BAE655E38DF}" presName="bgRect" presStyleLbl="bgShp" presStyleIdx="2" presStyleCnt="4"/>
      <dgm:spPr/>
    </dgm:pt>
    <dgm:pt modelId="{90F7C436-D993-4428-A410-D1824FF76D89}" type="pres">
      <dgm:prSet presAssocID="{58A2AA72-510F-49D5-8CA8-3BAE655E38D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usiness Growth"/>
        </a:ext>
      </dgm:extLst>
    </dgm:pt>
    <dgm:pt modelId="{C76320E0-22D9-4E9A-87B1-2733B5B1D2DE}" type="pres">
      <dgm:prSet presAssocID="{58A2AA72-510F-49D5-8CA8-3BAE655E38DF}" presName="spaceRect" presStyleCnt="0"/>
      <dgm:spPr/>
    </dgm:pt>
    <dgm:pt modelId="{4C995389-3E3A-432F-A93A-3D7CA2D41F97}" type="pres">
      <dgm:prSet presAssocID="{58A2AA72-510F-49D5-8CA8-3BAE655E38DF}" presName="parTx" presStyleLbl="revTx" presStyleIdx="2" presStyleCnt="4">
        <dgm:presLayoutVars>
          <dgm:chMax val="0"/>
          <dgm:chPref val="0"/>
        </dgm:presLayoutVars>
      </dgm:prSet>
      <dgm:spPr/>
    </dgm:pt>
    <dgm:pt modelId="{EC6C075C-F0A4-4CE0-B7A2-6F9E23940902}" type="pres">
      <dgm:prSet presAssocID="{E214E6E8-5AC6-4D84-AEDC-BAB87E6A004A}" presName="sibTrans" presStyleCnt="0"/>
      <dgm:spPr/>
    </dgm:pt>
    <dgm:pt modelId="{3E2AE254-0A4F-4815-8BBC-E6E3B2FE8D80}" type="pres">
      <dgm:prSet presAssocID="{0DDA69F9-FF3C-41B6-A06C-847E5B197E78}" presName="compNode" presStyleCnt="0"/>
      <dgm:spPr/>
    </dgm:pt>
    <dgm:pt modelId="{C9D0144E-14BF-4BCD-B011-1C103CA23DF1}" type="pres">
      <dgm:prSet presAssocID="{0DDA69F9-FF3C-41B6-A06C-847E5B197E78}" presName="bgRect" presStyleLbl="bgShp" presStyleIdx="3" presStyleCnt="4"/>
      <dgm:spPr/>
    </dgm:pt>
    <dgm:pt modelId="{E554C52B-D2C1-48AB-A5B3-BF09A4612510}" type="pres">
      <dgm:prSet presAssocID="{0DDA69F9-FF3C-41B6-A06C-847E5B197E7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tatistics"/>
        </a:ext>
      </dgm:extLst>
    </dgm:pt>
    <dgm:pt modelId="{388F5777-9EF6-4AE4-8A73-1F269244F36C}" type="pres">
      <dgm:prSet presAssocID="{0DDA69F9-FF3C-41B6-A06C-847E5B197E78}" presName="spaceRect" presStyleCnt="0"/>
      <dgm:spPr/>
    </dgm:pt>
    <dgm:pt modelId="{4164AC40-613D-4F2D-8BE8-BA89952C51E3}" type="pres">
      <dgm:prSet presAssocID="{0DDA69F9-FF3C-41B6-A06C-847E5B197E78}" presName="parTx" presStyleLbl="revTx" presStyleIdx="3" presStyleCnt="4">
        <dgm:presLayoutVars>
          <dgm:chMax val="0"/>
          <dgm:chPref val="0"/>
        </dgm:presLayoutVars>
      </dgm:prSet>
      <dgm:spPr/>
    </dgm:pt>
  </dgm:ptLst>
  <dgm:cxnLst>
    <dgm:cxn modelId="{532D1E22-BEC3-4843-8F7D-910D3CEEA596}" type="presOf" srcId="{0DDA69F9-FF3C-41B6-A06C-847E5B197E78}" destId="{4164AC40-613D-4F2D-8BE8-BA89952C51E3}" srcOrd="0" destOrd="0" presId="urn:microsoft.com/office/officeart/2018/2/layout/IconVerticalSolidList"/>
    <dgm:cxn modelId="{B393BB33-8C1A-4F0C-B67A-B91A8C62E0AB}" type="presOf" srcId="{58A2AA72-510F-49D5-8CA8-3BAE655E38DF}" destId="{4C995389-3E3A-432F-A93A-3D7CA2D41F97}" srcOrd="0" destOrd="0" presId="urn:microsoft.com/office/officeart/2018/2/layout/IconVerticalSolidList"/>
    <dgm:cxn modelId="{7607EC3A-9231-4990-B3CA-5CE44DB2BBA6}" srcId="{563E0A64-DA0B-4DDD-A29A-C7DB60C85A00}" destId="{45656175-52F0-4732-9903-ECA9A78E5563}" srcOrd="0" destOrd="0" parTransId="{8631B8C7-B307-4E09-BE11-F272417BEEDA}" sibTransId="{E1D8F006-B4A9-4522-A68E-6A867C9A1849}"/>
    <dgm:cxn modelId="{736FB544-4702-4439-B423-21C6D7FAA4CC}" type="presOf" srcId="{6A6C5521-243C-430E-BC69-CAACCAB03483}" destId="{8B3B4047-ABF3-4FD9-B0A4-C9C15E88710B}" srcOrd="0" destOrd="0" presId="urn:microsoft.com/office/officeart/2018/2/layout/IconVerticalSolidList"/>
    <dgm:cxn modelId="{E2892D7C-0175-4DDC-9AA1-5185F77FF3DC}" srcId="{563E0A64-DA0B-4DDD-A29A-C7DB60C85A00}" destId="{58A2AA72-510F-49D5-8CA8-3BAE655E38DF}" srcOrd="2" destOrd="0" parTransId="{54C249DE-383D-45E6-9B5E-1C67992CE742}" sibTransId="{E214E6E8-5AC6-4D84-AEDC-BAB87E6A004A}"/>
    <dgm:cxn modelId="{CFEEF18E-775E-46F5-821F-3BEA35195502}" srcId="{563E0A64-DA0B-4DDD-A29A-C7DB60C85A00}" destId="{6A6C5521-243C-430E-BC69-CAACCAB03483}" srcOrd="1" destOrd="0" parTransId="{420CEDDA-1BF0-464E-AEA0-86DCC9F911EA}" sibTransId="{A756A12E-D6CE-4A20-AF80-49C1EC1EB580}"/>
    <dgm:cxn modelId="{0ECBBB9B-B186-459F-83EC-16CDF05CDA33}" type="presOf" srcId="{563E0A64-DA0B-4DDD-A29A-C7DB60C85A00}" destId="{544F6087-D531-437D-BE93-7BF308296F29}" srcOrd="0" destOrd="0" presId="urn:microsoft.com/office/officeart/2018/2/layout/IconVerticalSolidList"/>
    <dgm:cxn modelId="{FEBBDDAD-A397-4959-8007-5E0DA76C0725}" type="presOf" srcId="{45656175-52F0-4732-9903-ECA9A78E5563}" destId="{0AB7ECD9-EA87-479B-BDEE-ACDE2C5F89CD}" srcOrd="0" destOrd="0" presId="urn:microsoft.com/office/officeart/2018/2/layout/IconVerticalSolidList"/>
    <dgm:cxn modelId="{C066D7B5-4640-4DCD-92EF-673F32AD286A}" srcId="{563E0A64-DA0B-4DDD-A29A-C7DB60C85A00}" destId="{0DDA69F9-FF3C-41B6-A06C-847E5B197E78}" srcOrd="3" destOrd="0" parTransId="{1E32FF30-DAB9-4D39-A06D-5E5A61E6CAE0}" sibTransId="{99CB4489-3BCD-4262-930F-9055B72568A2}"/>
    <dgm:cxn modelId="{009C7A5C-838D-4C36-A099-DEF3E26916B7}" type="presParOf" srcId="{544F6087-D531-437D-BE93-7BF308296F29}" destId="{5ADF36F6-2B7F-45FD-AC4E-13C06B63F697}" srcOrd="0" destOrd="0" presId="urn:microsoft.com/office/officeart/2018/2/layout/IconVerticalSolidList"/>
    <dgm:cxn modelId="{C8F9B323-698C-42D6-9106-C434B2D1D8BF}" type="presParOf" srcId="{5ADF36F6-2B7F-45FD-AC4E-13C06B63F697}" destId="{EDE4BE6C-E46A-4706-B6EB-85BF056B310E}" srcOrd="0" destOrd="0" presId="urn:microsoft.com/office/officeart/2018/2/layout/IconVerticalSolidList"/>
    <dgm:cxn modelId="{90063E9E-499A-48A3-BFCD-EED594B39E1A}" type="presParOf" srcId="{5ADF36F6-2B7F-45FD-AC4E-13C06B63F697}" destId="{BAE2B5BD-989B-4A50-80CA-17FAE9425D6B}" srcOrd="1" destOrd="0" presId="urn:microsoft.com/office/officeart/2018/2/layout/IconVerticalSolidList"/>
    <dgm:cxn modelId="{99F46802-D122-4C17-AD67-61387C7C1E86}" type="presParOf" srcId="{5ADF36F6-2B7F-45FD-AC4E-13C06B63F697}" destId="{54BFA4C5-2161-4B48-9453-FB8F3CA8B6EC}" srcOrd="2" destOrd="0" presId="urn:microsoft.com/office/officeart/2018/2/layout/IconVerticalSolidList"/>
    <dgm:cxn modelId="{3AE4B0C1-7B03-45BB-AE34-51BB9E240355}" type="presParOf" srcId="{5ADF36F6-2B7F-45FD-AC4E-13C06B63F697}" destId="{0AB7ECD9-EA87-479B-BDEE-ACDE2C5F89CD}" srcOrd="3" destOrd="0" presId="urn:microsoft.com/office/officeart/2018/2/layout/IconVerticalSolidList"/>
    <dgm:cxn modelId="{285BD3FF-20EF-44F8-B26D-728233C5FC6A}" type="presParOf" srcId="{544F6087-D531-437D-BE93-7BF308296F29}" destId="{0D45E18D-0676-4E41-BE5A-EF5491CE54AA}" srcOrd="1" destOrd="0" presId="urn:microsoft.com/office/officeart/2018/2/layout/IconVerticalSolidList"/>
    <dgm:cxn modelId="{17489204-AFFE-405E-BDFD-21DBB95C7ED6}" type="presParOf" srcId="{544F6087-D531-437D-BE93-7BF308296F29}" destId="{DA66DFF0-BFF2-4901-A6AD-CD32C7368178}" srcOrd="2" destOrd="0" presId="urn:microsoft.com/office/officeart/2018/2/layout/IconVerticalSolidList"/>
    <dgm:cxn modelId="{0F66B34D-DFD7-4D64-9043-5A661E5E7F56}" type="presParOf" srcId="{DA66DFF0-BFF2-4901-A6AD-CD32C7368178}" destId="{8794F90F-5382-4047-8CAC-B983A1898526}" srcOrd="0" destOrd="0" presId="urn:microsoft.com/office/officeart/2018/2/layout/IconVerticalSolidList"/>
    <dgm:cxn modelId="{597CDC3A-E789-498E-9D08-B30083C97336}" type="presParOf" srcId="{DA66DFF0-BFF2-4901-A6AD-CD32C7368178}" destId="{0DD0B20A-39CC-43A6-B2DA-2907ED27242C}" srcOrd="1" destOrd="0" presId="urn:microsoft.com/office/officeart/2018/2/layout/IconVerticalSolidList"/>
    <dgm:cxn modelId="{DE979D9B-8867-45B6-904B-FEF75668CE71}" type="presParOf" srcId="{DA66DFF0-BFF2-4901-A6AD-CD32C7368178}" destId="{720D79E0-8097-4F71-B99E-B1A20F0AA108}" srcOrd="2" destOrd="0" presId="urn:microsoft.com/office/officeart/2018/2/layout/IconVerticalSolidList"/>
    <dgm:cxn modelId="{CA9018CC-A8E9-4972-B496-F5C0A87C5E9C}" type="presParOf" srcId="{DA66DFF0-BFF2-4901-A6AD-CD32C7368178}" destId="{8B3B4047-ABF3-4FD9-B0A4-C9C15E88710B}" srcOrd="3" destOrd="0" presId="urn:microsoft.com/office/officeart/2018/2/layout/IconVerticalSolidList"/>
    <dgm:cxn modelId="{7444FD39-F0BC-4CAB-AE3D-5CEFD1CBC9A5}" type="presParOf" srcId="{544F6087-D531-437D-BE93-7BF308296F29}" destId="{05BE6F5F-21D5-45C1-B3BF-80AE7475B4A6}" srcOrd="3" destOrd="0" presId="urn:microsoft.com/office/officeart/2018/2/layout/IconVerticalSolidList"/>
    <dgm:cxn modelId="{9513BFE2-154C-4CEE-9E64-117EABAAA65B}" type="presParOf" srcId="{544F6087-D531-437D-BE93-7BF308296F29}" destId="{40C318D9-9719-4A8B-B721-CFD7BE7291C8}" srcOrd="4" destOrd="0" presId="urn:microsoft.com/office/officeart/2018/2/layout/IconVerticalSolidList"/>
    <dgm:cxn modelId="{EB3FE83C-A8DE-45A4-BEE8-AF9E1DB529B4}" type="presParOf" srcId="{40C318D9-9719-4A8B-B721-CFD7BE7291C8}" destId="{61384787-D5A3-4167-90EB-06054CA00959}" srcOrd="0" destOrd="0" presId="urn:microsoft.com/office/officeart/2018/2/layout/IconVerticalSolidList"/>
    <dgm:cxn modelId="{A4409727-B2CF-43FF-B21B-84ED439B8270}" type="presParOf" srcId="{40C318D9-9719-4A8B-B721-CFD7BE7291C8}" destId="{90F7C436-D993-4428-A410-D1824FF76D89}" srcOrd="1" destOrd="0" presId="urn:microsoft.com/office/officeart/2018/2/layout/IconVerticalSolidList"/>
    <dgm:cxn modelId="{591A0FE2-EED4-4F3B-83BB-6E723EE45A92}" type="presParOf" srcId="{40C318D9-9719-4A8B-B721-CFD7BE7291C8}" destId="{C76320E0-22D9-4E9A-87B1-2733B5B1D2DE}" srcOrd="2" destOrd="0" presId="urn:microsoft.com/office/officeart/2018/2/layout/IconVerticalSolidList"/>
    <dgm:cxn modelId="{1D45F45E-01C6-46DB-9054-0D8B94E0E953}" type="presParOf" srcId="{40C318D9-9719-4A8B-B721-CFD7BE7291C8}" destId="{4C995389-3E3A-432F-A93A-3D7CA2D41F97}" srcOrd="3" destOrd="0" presId="urn:microsoft.com/office/officeart/2018/2/layout/IconVerticalSolidList"/>
    <dgm:cxn modelId="{75078CC5-62C1-4F7C-9231-EC639B1DF6E1}" type="presParOf" srcId="{544F6087-D531-437D-BE93-7BF308296F29}" destId="{EC6C075C-F0A4-4CE0-B7A2-6F9E23940902}" srcOrd="5" destOrd="0" presId="urn:microsoft.com/office/officeart/2018/2/layout/IconVerticalSolidList"/>
    <dgm:cxn modelId="{9EA5BE1A-B562-4108-9997-137253448DC6}" type="presParOf" srcId="{544F6087-D531-437D-BE93-7BF308296F29}" destId="{3E2AE254-0A4F-4815-8BBC-E6E3B2FE8D80}" srcOrd="6" destOrd="0" presId="urn:microsoft.com/office/officeart/2018/2/layout/IconVerticalSolidList"/>
    <dgm:cxn modelId="{6B9A66B2-6460-44B5-AFCE-6D9DAF8D568E}" type="presParOf" srcId="{3E2AE254-0A4F-4815-8BBC-E6E3B2FE8D80}" destId="{C9D0144E-14BF-4BCD-B011-1C103CA23DF1}" srcOrd="0" destOrd="0" presId="urn:microsoft.com/office/officeart/2018/2/layout/IconVerticalSolidList"/>
    <dgm:cxn modelId="{3EC7EFC9-0F17-407D-AEAE-BF3F7704457E}" type="presParOf" srcId="{3E2AE254-0A4F-4815-8BBC-E6E3B2FE8D80}" destId="{E554C52B-D2C1-48AB-A5B3-BF09A4612510}" srcOrd="1" destOrd="0" presId="urn:microsoft.com/office/officeart/2018/2/layout/IconVerticalSolidList"/>
    <dgm:cxn modelId="{27538D55-7071-4CF2-B423-48E306F914E4}" type="presParOf" srcId="{3E2AE254-0A4F-4815-8BBC-E6E3B2FE8D80}" destId="{388F5777-9EF6-4AE4-8A73-1F269244F36C}" srcOrd="2" destOrd="0" presId="urn:microsoft.com/office/officeart/2018/2/layout/IconVerticalSolidList"/>
    <dgm:cxn modelId="{9F417321-AA6C-4A77-8147-B3F755AD9175}" type="presParOf" srcId="{3E2AE254-0A4F-4815-8BBC-E6E3B2FE8D80}" destId="{4164AC40-613D-4F2D-8BE8-BA89952C51E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7334C912-BCDD-4239-B282-401497E40709}" type="doc">
      <dgm:prSet loTypeId="urn:microsoft.com/office/officeart/2008/layout/LinedList" loCatId="list" qsTypeId="urn:microsoft.com/office/officeart/2005/8/quickstyle/simple1" qsCatId="simple" csTypeId="urn:microsoft.com/office/officeart/2005/8/colors/accent4_2" csCatId="accent4" phldr="1"/>
      <dgm:spPr/>
      <dgm:t>
        <a:bodyPr/>
        <a:lstStyle/>
        <a:p>
          <a:endParaRPr lang="en-US"/>
        </a:p>
      </dgm:t>
    </dgm:pt>
    <dgm:pt modelId="{19733800-6B1C-4803-AEC6-C34EB956D386}">
      <dgm:prSet/>
      <dgm:spPr/>
      <dgm:t>
        <a:bodyPr/>
        <a:lstStyle/>
        <a:p>
          <a:pPr algn="just"/>
          <a:r>
            <a:rPr lang="en-IN" baseline="0"/>
            <a:t>Different segments of the population are interested in different products. </a:t>
          </a:r>
          <a:endParaRPr lang="en-US"/>
        </a:p>
      </dgm:t>
    </dgm:pt>
    <dgm:pt modelId="{DF68628D-0609-4C04-8221-A13717913AC7}" type="parTrans" cxnId="{079CF98C-4E04-44C2-8B00-0C6838A906F9}">
      <dgm:prSet/>
      <dgm:spPr/>
      <dgm:t>
        <a:bodyPr/>
        <a:lstStyle/>
        <a:p>
          <a:pPr algn="just"/>
          <a:endParaRPr lang="en-US"/>
        </a:p>
      </dgm:t>
    </dgm:pt>
    <dgm:pt modelId="{1A9DC03C-8934-4BB9-AF89-AB2DDB1EA1B6}" type="sibTrans" cxnId="{079CF98C-4E04-44C2-8B00-0C6838A906F9}">
      <dgm:prSet/>
      <dgm:spPr/>
      <dgm:t>
        <a:bodyPr/>
        <a:lstStyle/>
        <a:p>
          <a:pPr algn="just"/>
          <a:endParaRPr lang="en-US"/>
        </a:p>
      </dgm:t>
    </dgm:pt>
    <dgm:pt modelId="{626457C4-EA65-4F64-A72A-A094B2D49602}">
      <dgm:prSet/>
      <dgm:spPr/>
      <dgm:t>
        <a:bodyPr/>
        <a:lstStyle/>
        <a:p>
          <a:pPr algn="just"/>
          <a:r>
            <a:rPr lang="en-IN" baseline="0"/>
            <a:t>Small businesses catering to specific locations should pay attention to the demographic changes in those locations. </a:t>
          </a:r>
          <a:endParaRPr lang="en-US"/>
        </a:p>
      </dgm:t>
    </dgm:pt>
    <dgm:pt modelId="{B3A62EB9-A30D-4A2E-8F02-4897A88537E9}" type="parTrans" cxnId="{79EAF0C1-3625-4063-AD49-855D69B35A09}">
      <dgm:prSet/>
      <dgm:spPr/>
      <dgm:t>
        <a:bodyPr/>
        <a:lstStyle/>
        <a:p>
          <a:pPr algn="just"/>
          <a:endParaRPr lang="en-US"/>
        </a:p>
      </dgm:t>
    </dgm:pt>
    <dgm:pt modelId="{E46810A9-75EB-4DCE-A49B-D506F9B90ABE}" type="sibTrans" cxnId="{79EAF0C1-3625-4063-AD49-855D69B35A09}">
      <dgm:prSet/>
      <dgm:spPr/>
      <dgm:t>
        <a:bodyPr/>
        <a:lstStyle/>
        <a:p>
          <a:pPr algn="just"/>
          <a:endParaRPr lang="en-US"/>
        </a:p>
      </dgm:t>
    </dgm:pt>
    <dgm:pt modelId="{ED7487E1-6E19-49F1-A2DC-7BB59EEB39EB}">
      <dgm:prSet/>
      <dgm:spPr/>
      <dgm:t>
        <a:bodyPr/>
        <a:lstStyle/>
        <a:p>
          <a:pPr algn="just"/>
          <a:r>
            <a:rPr lang="en-IN" baseline="0" dirty="0"/>
            <a:t>All of us have witnessed populations changing over time in certain neighbourhoods. Businesses must be aware of such changes; they may affect business significantly.</a:t>
          </a:r>
          <a:endParaRPr lang="en-US" dirty="0"/>
        </a:p>
      </dgm:t>
    </dgm:pt>
    <dgm:pt modelId="{C87D14D4-0018-4CC6-BA86-F03BFB9F5327}" type="parTrans" cxnId="{BDCD9F78-C852-4744-8AB9-D515FCE11FF2}">
      <dgm:prSet/>
      <dgm:spPr/>
      <dgm:t>
        <a:bodyPr/>
        <a:lstStyle/>
        <a:p>
          <a:pPr algn="just"/>
          <a:endParaRPr lang="en-US"/>
        </a:p>
      </dgm:t>
    </dgm:pt>
    <dgm:pt modelId="{A98DB79B-A898-49B3-A5E9-A3E142ECF386}" type="sibTrans" cxnId="{BDCD9F78-C852-4744-8AB9-D515FCE11FF2}">
      <dgm:prSet/>
      <dgm:spPr/>
      <dgm:t>
        <a:bodyPr/>
        <a:lstStyle/>
        <a:p>
          <a:pPr algn="just"/>
          <a:endParaRPr lang="en-US"/>
        </a:p>
      </dgm:t>
    </dgm:pt>
    <dgm:pt modelId="{F9A15A5D-495E-495A-96D9-C1C1E45D069E}">
      <dgm:prSet/>
      <dgm:spPr/>
      <dgm:t>
        <a:bodyPr/>
        <a:lstStyle/>
        <a:p>
          <a:pPr algn="just"/>
          <a:r>
            <a:rPr lang="en-IN" baseline="0" dirty="0"/>
            <a:t>Demographic data, when combined with behavioural and attitudinal data, allows marketers to paint an accurate picture of their current and potential customers, allowing them to increase satisfaction, retention, and acquisition.</a:t>
          </a:r>
          <a:endParaRPr lang="en-US" dirty="0"/>
        </a:p>
      </dgm:t>
    </dgm:pt>
    <dgm:pt modelId="{BEF65AEE-011E-46DE-9C09-2B04272844D4}" type="parTrans" cxnId="{D61F53F3-0512-4E18-8CF4-2C8B3CDC6950}">
      <dgm:prSet/>
      <dgm:spPr/>
      <dgm:t>
        <a:bodyPr/>
        <a:lstStyle/>
        <a:p>
          <a:pPr algn="just"/>
          <a:endParaRPr lang="en-US"/>
        </a:p>
      </dgm:t>
    </dgm:pt>
    <dgm:pt modelId="{E55299D3-1F7C-4900-B931-7B83EE05C112}" type="sibTrans" cxnId="{D61F53F3-0512-4E18-8CF4-2C8B3CDC6950}">
      <dgm:prSet/>
      <dgm:spPr/>
      <dgm:t>
        <a:bodyPr/>
        <a:lstStyle/>
        <a:p>
          <a:pPr algn="just"/>
          <a:endParaRPr lang="en-US"/>
        </a:p>
      </dgm:t>
    </dgm:pt>
    <dgm:pt modelId="{63B7BC7C-E50D-DE47-90C6-C45014D232FF}" type="pres">
      <dgm:prSet presAssocID="{7334C912-BCDD-4239-B282-401497E40709}" presName="vert0" presStyleCnt="0">
        <dgm:presLayoutVars>
          <dgm:dir/>
          <dgm:animOne val="branch"/>
          <dgm:animLvl val="lvl"/>
        </dgm:presLayoutVars>
      </dgm:prSet>
      <dgm:spPr/>
    </dgm:pt>
    <dgm:pt modelId="{82F3DF40-882B-6F45-996F-6A4891197512}" type="pres">
      <dgm:prSet presAssocID="{19733800-6B1C-4803-AEC6-C34EB956D386}" presName="thickLine" presStyleLbl="alignNode1" presStyleIdx="0" presStyleCnt="4"/>
      <dgm:spPr/>
    </dgm:pt>
    <dgm:pt modelId="{E0867E4F-01E8-D84D-851B-DD0376C0CBB2}" type="pres">
      <dgm:prSet presAssocID="{19733800-6B1C-4803-AEC6-C34EB956D386}" presName="horz1" presStyleCnt="0"/>
      <dgm:spPr/>
    </dgm:pt>
    <dgm:pt modelId="{A8FF394A-0E92-F642-978A-B8A322037E25}" type="pres">
      <dgm:prSet presAssocID="{19733800-6B1C-4803-AEC6-C34EB956D386}" presName="tx1" presStyleLbl="revTx" presStyleIdx="0" presStyleCnt="4"/>
      <dgm:spPr/>
    </dgm:pt>
    <dgm:pt modelId="{1279560C-FA2C-0A4F-A1A5-92DF420A4796}" type="pres">
      <dgm:prSet presAssocID="{19733800-6B1C-4803-AEC6-C34EB956D386}" presName="vert1" presStyleCnt="0"/>
      <dgm:spPr/>
    </dgm:pt>
    <dgm:pt modelId="{07A88700-689D-3D43-BF8B-9215B1C5D906}" type="pres">
      <dgm:prSet presAssocID="{626457C4-EA65-4F64-A72A-A094B2D49602}" presName="thickLine" presStyleLbl="alignNode1" presStyleIdx="1" presStyleCnt="4"/>
      <dgm:spPr/>
    </dgm:pt>
    <dgm:pt modelId="{EC874FF6-35EB-0143-9033-E0CE75E007A6}" type="pres">
      <dgm:prSet presAssocID="{626457C4-EA65-4F64-A72A-A094B2D49602}" presName="horz1" presStyleCnt="0"/>
      <dgm:spPr/>
    </dgm:pt>
    <dgm:pt modelId="{DEE4DBF7-1EF4-1840-8675-BF09951F73E8}" type="pres">
      <dgm:prSet presAssocID="{626457C4-EA65-4F64-A72A-A094B2D49602}" presName="tx1" presStyleLbl="revTx" presStyleIdx="1" presStyleCnt="4"/>
      <dgm:spPr/>
    </dgm:pt>
    <dgm:pt modelId="{4C81EBCF-E17D-6146-95B3-9EABFC26D1ED}" type="pres">
      <dgm:prSet presAssocID="{626457C4-EA65-4F64-A72A-A094B2D49602}" presName="vert1" presStyleCnt="0"/>
      <dgm:spPr/>
    </dgm:pt>
    <dgm:pt modelId="{0177B4A7-87A0-FA4B-8CFD-A93A459D659B}" type="pres">
      <dgm:prSet presAssocID="{ED7487E1-6E19-49F1-A2DC-7BB59EEB39EB}" presName="thickLine" presStyleLbl="alignNode1" presStyleIdx="2" presStyleCnt="4"/>
      <dgm:spPr/>
    </dgm:pt>
    <dgm:pt modelId="{CBF4CF25-FF15-DA4F-B4F1-5D3F87934D45}" type="pres">
      <dgm:prSet presAssocID="{ED7487E1-6E19-49F1-A2DC-7BB59EEB39EB}" presName="horz1" presStyleCnt="0"/>
      <dgm:spPr/>
    </dgm:pt>
    <dgm:pt modelId="{E845BAB3-D573-7D4B-807B-97BB4AFB7207}" type="pres">
      <dgm:prSet presAssocID="{ED7487E1-6E19-49F1-A2DC-7BB59EEB39EB}" presName="tx1" presStyleLbl="revTx" presStyleIdx="2" presStyleCnt="4"/>
      <dgm:spPr/>
    </dgm:pt>
    <dgm:pt modelId="{228B0273-0D8B-8F47-9977-BC0A5D3B225E}" type="pres">
      <dgm:prSet presAssocID="{ED7487E1-6E19-49F1-A2DC-7BB59EEB39EB}" presName="vert1" presStyleCnt="0"/>
      <dgm:spPr/>
    </dgm:pt>
    <dgm:pt modelId="{9A6C9860-EDED-C245-B256-E8FDCB9D5A27}" type="pres">
      <dgm:prSet presAssocID="{F9A15A5D-495E-495A-96D9-C1C1E45D069E}" presName="thickLine" presStyleLbl="alignNode1" presStyleIdx="3" presStyleCnt="4"/>
      <dgm:spPr/>
    </dgm:pt>
    <dgm:pt modelId="{0C20FC08-9EB4-0548-A164-0DB6DF0049D9}" type="pres">
      <dgm:prSet presAssocID="{F9A15A5D-495E-495A-96D9-C1C1E45D069E}" presName="horz1" presStyleCnt="0"/>
      <dgm:spPr/>
    </dgm:pt>
    <dgm:pt modelId="{F33A6AC5-0872-CC45-9B08-DA0D17888A7D}" type="pres">
      <dgm:prSet presAssocID="{F9A15A5D-495E-495A-96D9-C1C1E45D069E}" presName="tx1" presStyleLbl="revTx" presStyleIdx="3" presStyleCnt="4"/>
      <dgm:spPr/>
    </dgm:pt>
    <dgm:pt modelId="{59B4A3E2-A88F-9F4C-9172-F67207DE3933}" type="pres">
      <dgm:prSet presAssocID="{F9A15A5D-495E-495A-96D9-C1C1E45D069E}" presName="vert1" presStyleCnt="0"/>
      <dgm:spPr/>
    </dgm:pt>
  </dgm:ptLst>
  <dgm:cxnLst>
    <dgm:cxn modelId="{E4904A3E-CCCE-B744-B1C3-B1B778BB9524}" type="presOf" srcId="{19733800-6B1C-4803-AEC6-C34EB956D386}" destId="{A8FF394A-0E92-F642-978A-B8A322037E25}" srcOrd="0" destOrd="0" presId="urn:microsoft.com/office/officeart/2008/layout/LinedList"/>
    <dgm:cxn modelId="{34BC0968-2F74-BE4E-91A3-CB638633DFC4}" type="presOf" srcId="{626457C4-EA65-4F64-A72A-A094B2D49602}" destId="{DEE4DBF7-1EF4-1840-8675-BF09951F73E8}" srcOrd="0" destOrd="0" presId="urn:microsoft.com/office/officeart/2008/layout/LinedList"/>
    <dgm:cxn modelId="{FEECA56A-249E-5B4B-B478-4EB4401A40D6}" type="presOf" srcId="{F9A15A5D-495E-495A-96D9-C1C1E45D069E}" destId="{F33A6AC5-0872-CC45-9B08-DA0D17888A7D}" srcOrd="0" destOrd="0" presId="urn:microsoft.com/office/officeart/2008/layout/LinedList"/>
    <dgm:cxn modelId="{BDCD9F78-C852-4744-8AB9-D515FCE11FF2}" srcId="{7334C912-BCDD-4239-B282-401497E40709}" destId="{ED7487E1-6E19-49F1-A2DC-7BB59EEB39EB}" srcOrd="2" destOrd="0" parTransId="{C87D14D4-0018-4CC6-BA86-F03BFB9F5327}" sibTransId="{A98DB79B-A898-49B3-A5E9-A3E142ECF386}"/>
    <dgm:cxn modelId="{079CF98C-4E04-44C2-8B00-0C6838A906F9}" srcId="{7334C912-BCDD-4239-B282-401497E40709}" destId="{19733800-6B1C-4803-AEC6-C34EB956D386}" srcOrd="0" destOrd="0" parTransId="{DF68628D-0609-4C04-8221-A13717913AC7}" sibTransId="{1A9DC03C-8934-4BB9-AF89-AB2DDB1EA1B6}"/>
    <dgm:cxn modelId="{FB56C499-AF60-E042-B068-6864232DED1F}" type="presOf" srcId="{ED7487E1-6E19-49F1-A2DC-7BB59EEB39EB}" destId="{E845BAB3-D573-7D4B-807B-97BB4AFB7207}" srcOrd="0" destOrd="0" presId="urn:microsoft.com/office/officeart/2008/layout/LinedList"/>
    <dgm:cxn modelId="{79EAF0C1-3625-4063-AD49-855D69B35A09}" srcId="{7334C912-BCDD-4239-B282-401497E40709}" destId="{626457C4-EA65-4F64-A72A-A094B2D49602}" srcOrd="1" destOrd="0" parTransId="{B3A62EB9-A30D-4A2E-8F02-4897A88537E9}" sibTransId="{E46810A9-75EB-4DCE-A49B-D506F9B90ABE}"/>
    <dgm:cxn modelId="{04D361E1-A5C6-2C4D-9A36-DB7EB44C5CD9}" type="presOf" srcId="{7334C912-BCDD-4239-B282-401497E40709}" destId="{63B7BC7C-E50D-DE47-90C6-C45014D232FF}" srcOrd="0" destOrd="0" presId="urn:microsoft.com/office/officeart/2008/layout/LinedList"/>
    <dgm:cxn modelId="{D61F53F3-0512-4E18-8CF4-2C8B3CDC6950}" srcId="{7334C912-BCDD-4239-B282-401497E40709}" destId="{F9A15A5D-495E-495A-96D9-C1C1E45D069E}" srcOrd="3" destOrd="0" parTransId="{BEF65AEE-011E-46DE-9C09-2B04272844D4}" sibTransId="{E55299D3-1F7C-4900-B931-7B83EE05C112}"/>
    <dgm:cxn modelId="{9B1FE0FC-3564-0248-A1ED-056327CBF76B}" type="presParOf" srcId="{63B7BC7C-E50D-DE47-90C6-C45014D232FF}" destId="{82F3DF40-882B-6F45-996F-6A4891197512}" srcOrd="0" destOrd="0" presId="urn:microsoft.com/office/officeart/2008/layout/LinedList"/>
    <dgm:cxn modelId="{F3CD8D55-231C-494F-AF49-0D10ECC5A72B}" type="presParOf" srcId="{63B7BC7C-E50D-DE47-90C6-C45014D232FF}" destId="{E0867E4F-01E8-D84D-851B-DD0376C0CBB2}" srcOrd="1" destOrd="0" presId="urn:microsoft.com/office/officeart/2008/layout/LinedList"/>
    <dgm:cxn modelId="{64AD978B-E6CD-C540-8F55-4AAE60D25068}" type="presParOf" srcId="{E0867E4F-01E8-D84D-851B-DD0376C0CBB2}" destId="{A8FF394A-0E92-F642-978A-B8A322037E25}" srcOrd="0" destOrd="0" presId="urn:microsoft.com/office/officeart/2008/layout/LinedList"/>
    <dgm:cxn modelId="{142B5FF6-12D6-3140-987C-453A86169418}" type="presParOf" srcId="{E0867E4F-01E8-D84D-851B-DD0376C0CBB2}" destId="{1279560C-FA2C-0A4F-A1A5-92DF420A4796}" srcOrd="1" destOrd="0" presId="urn:microsoft.com/office/officeart/2008/layout/LinedList"/>
    <dgm:cxn modelId="{BCC1C6B6-8511-574B-9C45-8EC8575C3CD4}" type="presParOf" srcId="{63B7BC7C-E50D-DE47-90C6-C45014D232FF}" destId="{07A88700-689D-3D43-BF8B-9215B1C5D906}" srcOrd="2" destOrd="0" presId="urn:microsoft.com/office/officeart/2008/layout/LinedList"/>
    <dgm:cxn modelId="{09F423A1-C1BB-4B48-849F-74F02705D872}" type="presParOf" srcId="{63B7BC7C-E50D-DE47-90C6-C45014D232FF}" destId="{EC874FF6-35EB-0143-9033-E0CE75E007A6}" srcOrd="3" destOrd="0" presId="urn:microsoft.com/office/officeart/2008/layout/LinedList"/>
    <dgm:cxn modelId="{98D27911-A7EA-8C48-8F8C-60371C125951}" type="presParOf" srcId="{EC874FF6-35EB-0143-9033-E0CE75E007A6}" destId="{DEE4DBF7-1EF4-1840-8675-BF09951F73E8}" srcOrd="0" destOrd="0" presId="urn:microsoft.com/office/officeart/2008/layout/LinedList"/>
    <dgm:cxn modelId="{BF14A825-49D2-4A41-A049-222A65E1EA84}" type="presParOf" srcId="{EC874FF6-35EB-0143-9033-E0CE75E007A6}" destId="{4C81EBCF-E17D-6146-95B3-9EABFC26D1ED}" srcOrd="1" destOrd="0" presId="urn:microsoft.com/office/officeart/2008/layout/LinedList"/>
    <dgm:cxn modelId="{46740644-457A-7A4D-9A78-61954159982F}" type="presParOf" srcId="{63B7BC7C-E50D-DE47-90C6-C45014D232FF}" destId="{0177B4A7-87A0-FA4B-8CFD-A93A459D659B}" srcOrd="4" destOrd="0" presId="urn:microsoft.com/office/officeart/2008/layout/LinedList"/>
    <dgm:cxn modelId="{7C0FF682-C31B-D54B-9C99-DF46DD81B6C9}" type="presParOf" srcId="{63B7BC7C-E50D-DE47-90C6-C45014D232FF}" destId="{CBF4CF25-FF15-DA4F-B4F1-5D3F87934D45}" srcOrd="5" destOrd="0" presId="urn:microsoft.com/office/officeart/2008/layout/LinedList"/>
    <dgm:cxn modelId="{DA055807-96F1-A142-AD9C-D4BA8944D36A}" type="presParOf" srcId="{CBF4CF25-FF15-DA4F-B4F1-5D3F87934D45}" destId="{E845BAB3-D573-7D4B-807B-97BB4AFB7207}" srcOrd="0" destOrd="0" presId="urn:microsoft.com/office/officeart/2008/layout/LinedList"/>
    <dgm:cxn modelId="{ACC02663-EDC1-6F4E-9C48-9B21A29A7832}" type="presParOf" srcId="{CBF4CF25-FF15-DA4F-B4F1-5D3F87934D45}" destId="{228B0273-0D8B-8F47-9977-BC0A5D3B225E}" srcOrd="1" destOrd="0" presId="urn:microsoft.com/office/officeart/2008/layout/LinedList"/>
    <dgm:cxn modelId="{E64B60F5-9B1B-4441-8A11-2081FB6A51C5}" type="presParOf" srcId="{63B7BC7C-E50D-DE47-90C6-C45014D232FF}" destId="{9A6C9860-EDED-C245-B256-E8FDCB9D5A27}" srcOrd="6" destOrd="0" presId="urn:microsoft.com/office/officeart/2008/layout/LinedList"/>
    <dgm:cxn modelId="{B478A401-6239-E94F-9B70-1E076400F87B}" type="presParOf" srcId="{63B7BC7C-E50D-DE47-90C6-C45014D232FF}" destId="{0C20FC08-9EB4-0548-A164-0DB6DF0049D9}" srcOrd="7" destOrd="0" presId="urn:microsoft.com/office/officeart/2008/layout/LinedList"/>
    <dgm:cxn modelId="{171D6281-98AE-8F4F-9647-A5B1779FFA21}" type="presParOf" srcId="{0C20FC08-9EB4-0548-A164-0DB6DF0049D9}" destId="{F33A6AC5-0872-CC45-9B08-DA0D17888A7D}" srcOrd="0" destOrd="0" presId="urn:microsoft.com/office/officeart/2008/layout/LinedList"/>
    <dgm:cxn modelId="{8A930E92-4187-034F-8620-813BEA1131FA}" type="presParOf" srcId="{0C20FC08-9EB4-0548-A164-0DB6DF0049D9}" destId="{59B4A3E2-A88F-9F4C-9172-F67207DE393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D87BADC6-523D-4B65-94D0-0E4D1AB1F113}" type="doc">
      <dgm:prSet loTypeId="urn:microsoft.com/office/officeart/2018/2/layout/IconVerticalSolidList" loCatId="icon" qsTypeId="urn:microsoft.com/office/officeart/2005/8/quickstyle/simple1" qsCatId="simple" csTypeId="urn:microsoft.com/office/officeart/2005/8/colors/colorful1" csCatId="colorful" phldr="1"/>
      <dgm:spPr/>
      <dgm:t>
        <a:bodyPr/>
        <a:lstStyle/>
        <a:p>
          <a:endParaRPr lang="en-US"/>
        </a:p>
      </dgm:t>
    </dgm:pt>
    <dgm:pt modelId="{CB3C3AEC-786C-420A-95D5-AC186A4B62E2}">
      <dgm:prSet custT="1"/>
      <dgm:spPr/>
      <dgm:t>
        <a:bodyPr/>
        <a:lstStyle/>
        <a:p>
          <a:pPr>
            <a:lnSpc>
              <a:spcPct val="100000"/>
            </a:lnSpc>
          </a:pPr>
          <a:r>
            <a:rPr lang="en-IN" sz="1600"/>
            <a:t>There are two ways to go about generating or implementing predictive analytics:</a:t>
          </a:r>
          <a:endParaRPr lang="en-US" sz="1600"/>
        </a:p>
      </dgm:t>
    </dgm:pt>
    <dgm:pt modelId="{4A714C58-7F03-437C-A702-6C30994D94DF}" type="parTrans" cxnId="{76827A82-6269-4FDE-9120-E275842517B5}">
      <dgm:prSet/>
      <dgm:spPr/>
      <dgm:t>
        <a:bodyPr/>
        <a:lstStyle/>
        <a:p>
          <a:endParaRPr lang="en-US" sz="2000"/>
        </a:p>
      </dgm:t>
    </dgm:pt>
    <dgm:pt modelId="{0E4049BA-7E0A-41FD-B9A7-2B52653DBAB2}" type="sibTrans" cxnId="{76827A82-6269-4FDE-9120-E275842517B5}">
      <dgm:prSet/>
      <dgm:spPr/>
      <dgm:t>
        <a:bodyPr/>
        <a:lstStyle/>
        <a:p>
          <a:endParaRPr lang="en-US" sz="2000"/>
        </a:p>
      </dgm:t>
    </dgm:pt>
    <dgm:pt modelId="{BDA2277D-3DCF-49AA-BBC6-CF50D1B1DBB9}">
      <dgm:prSet custT="1"/>
      <dgm:spPr/>
      <dgm:t>
        <a:bodyPr/>
        <a:lstStyle/>
        <a:p>
          <a:pPr>
            <a:lnSpc>
              <a:spcPct val="100000"/>
            </a:lnSpc>
          </a:pPr>
          <a:r>
            <a:rPr lang="en-IN" sz="1600" dirty="0"/>
            <a:t>Purely based on your data (with no prior knowledge of what you’re after) or with a proposed business goal that the data may or may not support.</a:t>
          </a:r>
          <a:endParaRPr lang="en-US" sz="1600" dirty="0"/>
        </a:p>
      </dgm:t>
    </dgm:pt>
    <dgm:pt modelId="{0CCCE20F-055E-473D-B29D-A17503A67F10}" type="parTrans" cxnId="{608F41BF-93BB-47C1-98D8-C198C989B6F9}">
      <dgm:prSet/>
      <dgm:spPr/>
      <dgm:t>
        <a:bodyPr/>
        <a:lstStyle/>
        <a:p>
          <a:endParaRPr lang="en-US" sz="2000"/>
        </a:p>
      </dgm:t>
    </dgm:pt>
    <dgm:pt modelId="{276BAB96-9C6C-4850-853C-39E4FBE67AC7}" type="sibTrans" cxnId="{608F41BF-93BB-47C1-98D8-C198C989B6F9}">
      <dgm:prSet/>
      <dgm:spPr/>
      <dgm:t>
        <a:bodyPr/>
        <a:lstStyle/>
        <a:p>
          <a:endParaRPr lang="en-US" sz="2000"/>
        </a:p>
      </dgm:t>
    </dgm:pt>
    <dgm:pt modelId="{66FE3285-F091-4A06-A5B4-2D67485E7DBA}">
      <dgm:prSet custT="1"/>
      <dgm:spPr/>
      <dgm:t>
        <a:bodyPr/>
        <a:lstStyle/>
        <a:p>
          <a:pPr>
            <a:lnSpc>
              <a:spcPct val="100000"/>
            </a:lnSpc>
          </a:pPr>
          <a:r>
            <a:rPr lang="en-IN" sz="1600" dirty="0"/>
            <a:t>To decide whether to act on what you find. </a:t>
          </a:r>
          <a:endParaRPr lang="en-US" sz="1600" dirty="0"/>
        </a:p>
      </dgm:t>
    </dgm:pt>
    <dgm:pt modelId="{5DBF8A4C-9946-428D-AA2E-0AF0DDA28875}" type="parTrans" cxnId="{155E7B47-5658-4F9D-90D5-0F799BF82AC1}">
      <dgm:prSet/>
      <dgm:spPr/>
      <dgm:t>
        <a:bodyPr/>
        <a:lstStyle/>
        <a:p>
          <a:endParaRPr lang="en-US" sz="2000"/>
        </a:p>
      </dgm:t>
    </dgm:pt>
    <dgm:pt modelId="{86306C77-03A6-46ED-AA31-8AE5D6FDC699}" type="sibTrans" cxnId="{155E7B47-5658-4F9D-90D5-0F799BF82AC1}">
      <dgm:prSet/>
      <dgm:spPr/>
      <dgm:t>
        <a:bodyPr/>
        <a:lstStyle/>
        <a:p>
          <a:endParaRPr lang="en-US" sz="2000"/>
        </a:p>
      </dgm:t>
    </dgm:pt>
    <dgm:pt modelId="{C05EC6F3-3AB2-4AB4-A4FA-ADE2072FAE94}">
      <dgm:prSet custT="1"/>
      <dgm:spPr/>
      <dgm:t>
        <a:bodyPr/>
        <a:lstStyle/>
        <a:p>
          <a:pPr>
            <a:lnSpc>
              <a:spcPct val="100000"/>
            </a:lnSpc>
          </a:pPr>
          <a:r>
            <a:rPr lang="en-IN" sz="1600" dirty="0"/>
            <a:t>Combining both types of analysis empowers your business and enables you to expand your understanding, insight, and awareness of your business and your customers. </a:t>
          </a:r>
          <a:endParaRPr lang="en-US" sz="1600" dirty="0"/>
        </a:p>
      </dgm:t>
    </dgm:pt>
    <dgm:pt modelId="{37D9EAE2-F61E-4EC1-81B9-817F8FE3EC61}" type="parTrans" cxnId="{A1C6C5AE-40CD-41B8-8353-88AE9811D361}">
      <dgm:prSet/>
      <dgm:spPr/>
      <dgm:t>
        <a:bodyPr/>
        <a:lstStyle/>
        <a:p>
          <a:endParaRPr lang="en-US" sz="2000"/>
        </a:p>
      </dgm:t>
    </dgm:pt>
    <dgm:pt modelId="{A217E6CD-7958-4460-92BE-FD9C7B6A8F20}" type="sibTrans" cxnId="{A1C6C5AE-40CD-41B8-8353-88AE9811D361}">
      <dgm:prSet/>
      <dgm:spPr/>
      <dgm:t>
        <a:bodyPr/>
        <a:lstStyle/>
        <a:p>
          <a:endParaRPr lang="en-US" sz="2000"/>
        </a:p>
      </dgm:t>
    </dgm:pt>
    <dgm:pt modelId="{488D2D1B-132F-41D2-8334-4264C0E5F43B}">
      <dgm:prSet custT="1"/>
      <dgm:spPr/>
      <dgm:t>
        <a:bodyPr/>
        <a:lstStyle/>
        <a:p>
          <a:pPr>
            <a:lnSpc>
              <a:spcPct val="100000"/>
            </a:lnSpc>
          </a:pPr>
          <a:r>
            <a:rPr lang="en-IN" sz="1600"/>
            <a:t>It makes your decision process smarter and subsequently more profitable.</a:t>
          </a:r>
          <a:endParaRPr lang="en-US" sz="1600"/>
        </a:p>
      </dgm:t>
    </dgm:pt>
    <dgm:pt modelId="{54D75289-3D92-483A-8293-CF656E6FC795}" type="parTrans" cxnId="{EFD10BAE-C052-46CE-B293-ED35C81616C2}">
      <dgm:prSet/>
      <dgm:spPr/>
      <dgm:t>
        <a:bodyPr/>
        <a:lstStyle/>
        <a:p>
          <a:endParaRPr lang="en-US" sz="2000"/>
        </a:p>
      </dgm:t>
    </dgm:pt>
    <dgm:pt modelId="{4E30B61A-236F-453E-9469-CBD3FF738D55}" type="sibTrans" cxnId="{EFD10BAE-C052-46CE-B293-ED35C81616C2}">
      <dgm:prSet/>
      <dgm:spPr/>
      <dgm:t>
        <a:bodyPr/>
        <a:lstStyle/>
        <a:p>
          <a:endParaRPr lang="en-US" sz="2000"/>
        </a:p>
      </dgm:t>
    </dgm:pt>
    <dgm:pt modelId="{DD7BA0C4-9AF3-4F76-A823-2D414218EFEB}" type="pres">
      <dgm:prSet presAssocID="{D87BADC6-523D-4B65-94D0-0E4D1AB1F113}" presName="root" presStyleCnt="0">
        <dgm:presLayoutVars>
          <dgm:dir/>
          <dgm:resizeHandles val="exact"/>
        </dgm:presLayoutVars>
      </dgm:prSet>
      <dgm:spPr/>
    </dgm:pt>
    <dgm:pt modelId="{24844C5B-7905-4304-98EE-882F72717C13}" type="pres">
      <dgm:prSet presAssocID="{CB3C3AEC-786C-420A-95D5-AC186A4B62E2}" presName="compNode" presStyleCnt="0"/>
      <dgm:spPr/>
    </dgm:pt>
    <dgm:pt modelId="{1B60855C-0D85-4504-913B-0550B6085FFA}" type="pres">
      <dgm:prSet presAssocID="{CB3C3AEC-786C-420A-95D5-AC186A4B62E2}" presName="bgRect" presStyleLbl="bgShp" presStyleIdx="0" presStyleCnt="5"/>
      <dgm:spPr/>
    </dgm:pt>
    <dgm:pt modelId="{02EE9F53-2F47-4048-8E5E-20457FF942A8}" type="pres">
      <dgm:prSet presAssocID="{CB3C3AEC-786C-420A-95D5-AC186A4B62E2}"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atistics"/>
        </a:ext>
      </dgm:extLst>
    </dgm:pt>
    <dgm:pt modelId="{EEC3CE95-5847-401B-BFE4-4F839D8F076F}" type="pres">
      <dgm:prSet presAssocID="{CB3C3AEC-786C-420A-95D5-AC186A4B62E2}" presName="spaceRect" presStyleCnt="0"/>
      <dgm:spPr/>
    </dgm:pt>
    <dgm:pt modelId="{084E19EF-6BC3-4A43-A718-9874AD95D371}" type="pres">
      <dgm:prSet presAssocID="{CB3C3AEC-786C-420A-95D5-AC186A4B62E2}" presName="parTx" presStyleLbl="revTx" presStyleIdx="0" presStyleCnt="5">
        <dgm:presLayoutVars>
          <dgm:chMax val="0"/>
          <dgm:chPref val="0"/>
        </dgm:presLayoutVars>
      </dgm:prSet>
      <dgm:spPr/>
    </dgm:pt>
    <dgm:pt modelId="{A53B0F07-C339-420A-925D-24D8A6FFCED7}" type="pres">
      <dgm:prSet presAssocID="{0E4049BA-7E0A-41FD-B9A7-2B52653DBAB2}" presName="sibTrans" presStyleCnt="0"/>
      <dgm:spPr/>
    </dgm:pt>
    <dgm:pt modelId="{786AA0AE-6B91-4F18-8AD0-C96FA5B36FE4}" type="pres">
      <dgm:prSet presAssocID="{BDA2277D-3DCF-49AA-BBC6-CF50D1B1DBB9}" presName="compNode" presStyleCnt="0"/>
      <dgm:spPr/>
    </dgm:pt>
    <dgm:pt modelId="{3F7C06F0-AD3C-4F0C-9925-4680A82B1001}" type="pres">
      <dgm:prSet presAssocID="{BDA2277D-3DCF-49AA-BBC6-CF50D1B1DBB9}" presName="bgRect" presStyleLbl="bgShp" presStyleIdx="1" presStyleCnt="5"/>
      <dgm:spPr/>
    </dgm:pt>
    <dgm:pt modelId="{4F823833-FE8B-4236-9FF5-E5A40A5F459B}" type="pres">
      <dgm:prSet presAssocID="{BDA2277D-3DCF-49AA-BBC6-CF50D1B1DBB9}"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Light Bulb and Gear"/>
        </a:ext>
      </dgm:extLst>
    </dgm:pt>
    <dgm:pt modelId="{EF64D3BA-85DA-4C4B-B6C5-34C86F11F167}" type="pres">
      <dgm:prSet presAssocID="{BDA2277D-3DCF-49AA-BBC6-CF50D1B1DBB9}" presName="spaceRect" presStyleCnt="0"/>
      <dgm:spPr/>
    </dgm:pt>
    <dgm:pt modelId="{EB986DF5-B3E3-42FC-B926-9E0DDB35E17C}" type="pres">
      <dgm:prSet presAssocID="{BDA2277D-3DCF-49AA-BBC6-CF50D1B1DBB9}" presName="parTx" presStyleLbl="revTx" presStyleIdx="1" presStyleCnt="5">
        <dgm:presLayoutVars>
          <dgm:chMax val="0"/>
          <dgm:chPref val="0"/>
        </dgm:presLayoutVars>
      </dgm:prSet>
      <dgm:spPr/>
    </dgm:pt>
    <dgm:pt modelId="{6D44049C-F3B9-49DB-A990-AC8B35B8AF47}" type="pres">
      <dgm:prSet presAssocID="{276BAB96-9C6C-4850-853C-39E4FBE67AC7}" presName="sibTrans" presStyleCnt="0"/>
      <dgm:spPr/>
    </dgm:pt>
    <dgm:pt modelId="{3CF1AADA-F5B8-4067-92E5-9FFD64E470A1}" type="pres">
      <dgm:prSet presAssocID="{66FE3285-F091-4A06-A5B4-2D67485E7DBA}" presName="compNode" presStyleCnt="0"/>
      <dgm:spPr/>
    </dgm:pt>
    <dgm:pt modelId="{5300E1D6-9163-4861-9973-C418CD386DA2}" type="pres">
      <dgm:prSet presAssocID="{66FE3285-F091-4A06-A5B4-2D67485E7DBA}" presName="bgRect" presStyleLbl="bgShp" presStyleIdx="2" presStyleCnt="5"/>
      <dgm:spPr/>
    </dgm:pt>
    <dgm:pt modelId="{17831374-1574-4436-8033-55FDDC16AD5F}" type="pres">
      <dgm:prSet presAssocID="{66FE3285-F091-4A06-A5B4-2D67485E7DBA}"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Research"/>
        </a:ext>
      </dgm:extLst>
    </dgm:pt>
    <dgm:pt modelId="{F14B6230-D101-4B10-97ED-4D6F82237878}" type="pres">
      <dgm:prSet presAssocID="{66FE3285-F091-4A06-A5B4-2D67485E7DBA}" presName="spaceRect" presStyleCnt="0"/>
      <dgm:spPr/>
    </dgm:pt>
    <dgm:pt modelId="{36E0ED0B-260C-413E-88AA-C8EFB650E9AA}" type="pres">
      <dgm:prSet presAssocID="{66FE3285-F091-4A06-A5B4-2D67485E7DBA}" presName="parTx" presStyleLbl="revTx" presStyleIdx="2" presStyleCnt="5">
        <dgm:presLayoutVars>
          <dgm:chMax val="0"/>
          <dgm:chPref val="0"/>
        </dgm:presLayoutVars>
      </dgm:prSet>
      <dgm:spPr/>
    </dgm:pt>
    <dgm:pt modelId="{E2CBC3B4-D191-4512-A964-57F60E2AA24E}" type="pres">
      <dgm:prSet presAssocID="{86306C77-03A6-46ED-AA31-8AE5D6FDC699}" presName="sibTrans" presStyleCnt="0"/>
      <dgm:spPr/>
    </dgm:pt>
    <dgm:pt modelId="{F5C3BF16-2FCA-4010-B1A2-E5A2471A1B8B}" type="pres">
      <dgm:prSet presAssocID="{C05EC6F3-3AB2-4AB4-A4FA-ADE2072FAE94}" presName="compNode" presStyleCnt="0"/>
      <dgm:spPr/>
    </dgm:pt>
    <dgm:pt modelId="{85FC0D90-8096-4F48-92E4-7A772302D0CD}" type="pres">
      <dgm:prSet presAssocID="{C05EC6F3-3AB2-4AB4-A4FA-ADE2072FAE94}" presName="bgRect" presStyleLbl="bgShp" presStyleIdx="3" presStyleCnt="5"/>
      <dgm:spPr/>
    </dgm:pt>
    <dgm:pt modelId="{57102678-6058-4776-BA42-6B26AF771F94}" type="pres">
      <dgm:prSet presAssocID="{C05EC6F3-3AB2-4AB4-A4FA-ADE2072FAE94}"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erson with Idea"/>
        </a:ext>
      </dgm:extLst>
    </dgm:pt>
    <dgm:pt modelId="{6F38D9EF-72B1-482B-A0C3-AE398FF5D97A}" type="pres">
      <dgm:prSet presAssocID="{C05EC6F3-3AB2-4AB4-A4FA-ADE2072FAE94}" presName="spaceRect" presStyleCnt="0"/>
      <dgm:spPr/>
    </dgm:pt>
    <dgm:pt modelId="{F2F7B012-9E83-4366-BA77-ABCB6BDCE927}" type="pres">
      <dgm:prSet presAssocID="{C05EC6F3-3AB2-4AB4-A4FA-ADE2072FAE94}" presName="parTx" presStyleLbl="revTx" presStyleIdx="3" presStyleCnt="5">
        <dgm:presLayoutVars>
          <dgm:chMax val="0"/>
          <dgm:chPref val="0"/>
        </dgm:presLayoutVars>
      </dgm:prSet>
      <dgm:spPr/>
    </dgm:pt>
    <dgm:pt modelId="{A14F2238-6CB7-41F8-B001-1D8468EB785D}" type="pres">
      <dgm:prSet presAssocID="{A217E6CD-7958-4460-92BE-FD9C7B6A8F20}" presName="sibTrans" presStyleCnt="0"/>
      <dgm:spPr/>
    </dgm:pt>
    <dgm:pt modelId="{11051C7F-0200-482F-933C-0D3AF583C145}" type="pres">
      <dgm:prSet presAssocID="{488D2D1B-132F-41D2-8334-4264C0E5F43B}" presName="compNode" presStyleCnt="0"/>
      <dgm:spPr/>
    </dgm:pt>
    <dgm:pt modelId="{70A2C11B-2C38-4FDC-B70C-6991AA985648}" type="pres">
      <dgm:prSet presAssocID="{488D2D1B-132F-41D2-8334-4264C0E5F43B}" presName="bgRect" presStyleLbl="bgShp" presStyleIdx="4" presStyleCnt="5"/>
      <dgm:spPr/>
    </dgm:pt>
    <dgm:pt modelId="{CC727FD4-FE93-4F10-A76D-BA8C3FA60D79}" type="pres">
      <dgm:prSet presAssocID="{488D2D1B-132F-41D2-8334-4264C0E5F43B}"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Head with Gears"/>
        </a:ext>
      </dgm:extLst>
    </dgm:pt>
    <dgm:pt modelId="{FE6FB3E0-4163-4D8D-AF74-201E3A418A30}" type="pres">
      <dgm:prSet presAssocID="{488D2D1B-132F-41D2-8334-4264C0E5F43B}" presName="spaceRect" presStyleCnt="0"/>
      <dgm:spPr/>
    </dgm:pt>
    <dgm:pt modelId="{2B811002-A814-4180-9C64-C69227E791E5}" type="pres">
      <dgm:prSet presAssocID="{488D2D1B-132F-41D2-8334-4264C0E5F43B}" presName="parTx" presStyleLbl="revTx" presStyleIdx="4" presStyleCnt="5">
        <dgm:presLayoutVars>
          <dgm:chMax val="0"/>
          <dgm:chPref val="0"/>
        </dgm:presLayoutVars>
      </dgm:prSet>
      <dgm:spPr/>
    </dgm:pt>
  </dgm:ptLst>
  <dgm:cxnLst>
    <dgm:cxn modelId="{3877181C-8AA3-4D7C-BAE9-8E96FABADFF6}" type="presOf" srcId="{66FE3285-F091-4A06-A5B4-2D67485E7DBA}" destId="{36E0ED0B-260C-413E-88AA-C8EFB650E9AA}" srcOrd="0" destOrd="0" presId="urn:microsoft.com/office/officeart/2018/2/layout/IconVerticalSolidList"/>
    <dgm:cxn modelId="{6641F22E-7C5E-407C-A2C1-82466E3C0B33}" type="presOf" srcId="{488D2D1B-132F-41D2-8334-4264C0E5F43B}" destId="{2B811002-A814-4180-9C64-C69227E791E5}" srcOrd="0" destOrd="0" presId="urn:microsoft.com/office/officeart/2018/2/layout/IconVerticalSolidList"/>
    <dgm:cxn modelId="{155E7B47-5658-4F9D-90D5-0F799BF82AC1}" srcId="{D87BADC6-523D-4B65-94D0-0E4D1AB1F113}" destId="{66FE3285-F091-4A06-A5B4-2D67485E7DBA}" srcOrd="2" destOrd="0" parTransId="{5DBF8A4C-9946-428D-AA2E-0AF0DDA28875}" sibTransId="{86306C77-03A6-46ED-AA31-8AE5D6FDC699}"/>
    <dgm:cxn modelId="{1A6A2651-703C-484D-89D8-2CC4D3BEBCEE}" type="presOf" srcId="{CB3C3AEC-786C-420A-95D5-AC186A4B62E2}" destId="{084E19EF-6BC3-4A43-A718-9874AD95D371}" srcOrd="0" destOrd="0" presId="urn:microsoft.com/office/officeart/2018/2/layout/IconVerticalSolidList"/>
    <dgm:cxn modelId="{188E3A72-3A1D-4368-9EBE-5E2983DC7C3E}" type="presOf" srcId="{BDA2277D-3DCF-49AA-BBC6-CF50D1B1DBB9}" destId="{EB986DF5-B3E3-42FC-B926-9E0DDB35E17C}" srcOrd="0" destOrd="0" presId="urn:microsoft.com/office/officeart/2018/2/layout/IconVerticalSolidList"/>
    <dgm:cxn modelId="{76827A82-6269-4FDE-9120-E275842517B5}" srcId="{D87BADC6-523D-4B65-94D0-0E4D1AB1F113}" destId="{CB3C3AEC-786C-420A-95D5-AC186A4B62E2}" srcOrd="0" destOrd="0" parTransId="{4A714C58-7F03-437C-A702-6C30994D94DF}" sibTransId="{0E4049BA-7E0A-41FD-B9A7-2B52653DBAB2}"/>
    <dgm:cxn modelId="{61C39196-094E-45CB-B73F-7B23A56F0302}" type="presOf" srcId="{D87BADC6-523D-4B65-94D0-0E4D1AB1F113}" destId="{DD7BA0C4-9AF3-4F76-A823-2D414218EFEB}" srcOrd="0" destOrd="0" presId="urn:microsoft.com/office/officeart/2018/2/layout/IconVerticalSolidList"/>
    <dgm:cxn modelId="{EFD10BAE-C052-46CE-B293-ED35C81616C2}" srcId="{D87BADC6-523D-4B65-94D0-0E4D1AB1F113}" destId="{488D2D1B-132F-41D2-8334-4264C0E5F43B}" srcOrd="4" destOrd="0" parTransId="{54D75289-3D92-483A-8293-CF656E6FC795}" sibTransId="{4E30B61A-236F-453E-9469-CBD3FF738D55}"/>
    <dgm:cxn modelId="{A1C6C5AE-40CD-41B8-8353-88AE9811D361}" srcId="{D87BADC6-523D-4B65-94D0-0E4D1AB1F113}" destId="{C05EC6F3-3AB2-4AB4-A4FA-ADE2072FAE94}" srcOrd="3" destOrd="0" parTransId="{37D9EAE2-F61E-4EC1-81B9-817F8FE3EC61}" sibTransId="{A217E6CD-7958-4460-92BE-FD9C7B6A8F20}"/>
    <dgm:cxn modelId="{608F41BF-93BB-47C1-98D8-C198C989B6F9}" srcId="{D87BADC6-523D-4B65-94D0-0E4D1AB1F113}" destId="{BDA2277D-3DCF-49AA-BBC6-CF50D1B1DBB9}" srcOrd="1" destOrd="0" parTransId="{0CCCE20F-055E-473D-B29D-A17503A67F10}" sibTransId="{276BAB96-9C6C-4850-853C-39E4FBE67AC7}"/>
    <dgm:cxn modelId="{2C5AB8EF-5B8B-4B6B-8C61-1DA8DB21C3EC}" type="presOf" srcId="{C05EC6F3-3AB2-4AB4-A4FA-ADE2072FAE94}" destId="{F2F7B012-9E83-4366-BA77-ABCB6BDCE927}" srcOrd="0" destOrd="0" presId="urn:microsoft.com/office/officeart/2018/2/layout/IconVerticalSolidList"/>
    <dgm:cxn modelId="{8B3AA31C-F7BD-49FB-B71A-DFE2B3E57E53}" type="presParOf" srcId="{DD7BA0C4-9AF3-4F76-A823-2D414218EFEB}" destId="{24844C5B-7905-4304-98EE-882F72717C13}" srcOrd="0" destOrd="0" presId="urn:microsoft.com/office/officeart/2018/2/layout/IconVerticalSolidList"/>
    <dgm:cxn modelId="{2E660167-411F-41DF-A729-5237E6A2D463}" type="presParOf" srcId="{24844C5B-7905-4304-98EE-882F72717C13}" destId="{1B60855C-0D85-4504-913B-0550B6085FFA}" srcOrd="0" destOrd="0" presId="urn:microsoft.com/office/officeart/2018/2/layout/IconVerticalSolidList"/>
    <dgm:cxn modelId="{7109FE70-7D77-4D85-B74B-71A926CEAAF7}" type="presParOf" srcId="{24844C5B-7905-4304-98EE-882F72717C13}" destId="{02EE9F53-2F47-4048-8E5E-20457FF942A8}" srcOrd="1" destOrd="0" presId="urn:microsoft.com/office/officeart/2018/2/layout/IconVerticalSolidList"/>
    <dgm:cxn modelId="{E0AB2D6D-1FD8-4FFB-9716-4618E8CCC8EC}" type="presParOf" srcId="{24844C5B-7905-4304-98EE-882F72717C13}" destId="{EEC3CE95-5847-401B-BFE4-4F839D8F076F}" srcOrd="2" destOrd="0" presId="urn:microsoft.com/office/officeart/2018/2/layout/IconVerticalSolidList"/>
    <dgm:cxn modelId="{EE8ECDB6-7285-4CC2-8F33-737F269A744A}" type="presParOf" srcId="{24844C5B-7905-4304-98EE-882F72717C13}" destId="{084E19EF-6BC3-4A43-A718-9874AD95D371}" srcOrd="3" destOrd="0" presId="urn:microsoft.com/office/officeart/2018/2/layout/IconVerticalSolidList"/>
    <dgm:cxn modelId="{F0AC76B4-649F-493E-8259-7489221ADFB2}" type="presParOf" srcId="{DD7BA0C4-9AF3-4F76-A823-2D414218EFEB}" destId="{A53B0F07-C339-420A-925D-24D8A6FFCED7}" srcOrd="1" destOrd="0" presId="urn:microsoft.com/office/officeart/2018/2/layout/IconVerticalSolidList"/>
    <dgm:cxn modelId="{317AE59D-9C92-498A-99A4-D08DBE1CA810}" type="presParOf" srcId="{DD7BA0C4-9AF3-4F76-A823-2D414218EFEB}" destId="{786AA0AE-6B91-4F18-8AD0-C96FA5B36FE4}" srcOrd="2" destOrd="0" presId="urn:microsoft.com/office/officeart/2018/2/layout/IconVerticalSolidList"/>
    <dgm:cxn modelId="{B8263C77-02D7-4A9B-8670-42B360891089}" type="presParOf" srcId="{786AA0AE-6B91-4F18-8AD0-C96FA5B36FE4}" destId="{3F7C06F0-AD3C-4F0C-9925-4680A82B1001}" srcOrd="0" destOrd="0" presId="urn:microsoft.com/office/officeart/2018/2/layout/IconVerticalSolidList"/>
    <dgm:cxn modelId="{AAACD006-A464-486C-BFBB-98B848FF5D71}" type="presParOf" srcId="{786AA0AE-6B91-4F18-8AD0-C96FA5B36FE4}" destId="{4F823833-FE8B-4236-9FF5-E5A40A5F459B}" srcOrd="1" destOrd="0" presId="urn:microsoft.com/office/officeart/2018/2/layout/IconVerticalSolidList"/>
    <dgm:cxn modelId="{2C2958A9-6339-49F5-831E-516761C92998}" type="presParOf" srcId="{786AA0AE-6B91-4F18-8AD0-C96FA5B36FE4}" destId="{EF64D3BA-85DA-4C4B-B6C5-34C86F11F167}" srcOrd="2" destOrd="0" presId="urn:microsoft.com/office/officeart/2018/2/layout/IconVerticalSolidList"/>
    <dgm:cxn modelId="{045AFCA2-0830-4553-B93D-747A254CA1F8}" type="presParOf" srcId="{786AA0AE-6B91-4F18-8AD0-C96FA5B36FE4}" destId="{EB986DF5-B3E3-42FC-B926-9E0DDB35E17C}" srcOrd="3" destOrd="0" presId="urn:microsoft.com/office/officeart/2018/2/layout/IconVerticalSolidList"/>
    <dgm:cxn modelId="{77F1F9E9-A822-4DDB-BFCB-B2366C753FFB}" type="presParOf" srcId="{DD7BA0C4-9AF3-4F76-A823-2D414218EFEB}" destId="{6D44049C-F3B9-49DB-A990-AC8B35B8AF47}" srcOrd="3" destOrd="0" presId="urn:microsoft.com/office/officeart/2018/2/layout/IconVerticalSolidList"/>
    <dgm:cxn modelId="{5E33A874-0191-44A5-9A1E-5303DE0D7957}" type="presParOf" srcId="{DD7BA0C4-9AF3-4F76-A823-2D414218EFEB}" destId="{3CF1AADA-F5B8-4067-92E5-9FFD64E470A1}" srcOrd="4" destOrd="0" presId="urn:microsoft.com/office/officeart/2018/2/layout/IconVerticalSolidList"/>
    <dgm:cxn modelId="{5E24CE50-06BF-41E3-91EB-3DD0CF54EBFF}" type="presParOf" srcId="{3CF1AADA-F5B8-4067-92E5-9FFD64E470A1}" destId="{5300E1D6-9163-4861-9973-C418CD386DA2}" srcOrd="0" destOrd="0" presId="urn:microsoft.com/office/officeart/2018/2/layout/IconVerticalSolidList"/>
    <dgm:cxn modelId="{DD90292E-B369-4DA3-BC7B-3D2F14F5C0C7}" type="presParOf" srcId="{3CF1AADA-F5B8-4067-92E5-9FFD64E470A1}" destId="{17831374-1574-4436-8033-55FDDC16AD5F}" srcOrd="1" destOrd="0" presId="urn:microsoft.com/office/officeart/2018/2/layout/IconVerticalSolidList"/>
    <dgm:cxn modelId="{9267611C-483F-4008-9340-4C1019C92240}" type="presParOf" srcId="{3CF1AADA-F5B8-4067-92E5-9FFD64E470A1}" destId="{F14B6230-D101-4B10-97ED-4D6F82237878}" srcOrd="2" destOrd="0" presId="urn:microsoft.com/office/officeart/2018/2/layout/IconVerticalSolidList"/>
    <dgm:cxn modelId="{31D2BE12-D389-4924-A898-AF6C8E47E592}" type="presParOf" srcId="{3CF1AADA-F5B8-4067-92E5-9FFD64E470A1}" destId="{36E0ED0B-260C-413E-88AA-C8EFB650E9AA}" srcOrd="3" destOrd="0" presId="urn:microsoft.com/office/officeart/2018/2/layout/IconVerticalSolidList"/>
    <dgm:cxn modelId="{9CF15C07-87C5-4E44-81E4-15C3F98DAE83}" type="presParOf" srcId="{DD7BA0C4-9AF3-4F76-A823-2D414218EFEB}" destId="{E2CBC3B4-D191-4512-A964-57F60E2AA24E}" srcOrd="5" destOrd="0" presId="urn:microsoft.com/office/officeart/2018/2/layout/IconVerticalSolidList"/>
    <dgm:cxn modelId="{4803E65F-797D-4282-A1B3-3DAC056314D4}" type="presParOf" srcId="{DD7BA0C4-9AF3-4F76-A823-2D414218EFEB}" destId="{F5C3BF16-2FCA-4010-B1A2-E5A2471A1B8B}" srcOrd="6" destOrd="0" presId="urn:microsoft.com/office/officeart/2018/2/layout/IconVerticalSolidList"/>
    <dgm:cxn modelId="{6A2D4170-0614-4DBA-B6F4-AAE7F7D69F91}" type="presParOf" srcId="{F5C3BF16-2FCA-4010-B1A2-E5A2471A1B8B}" destId="{85FC0D90-8096-4F48-92E4-7A772302D0CD}" srcOrd="0" destOrd="0" presId="urn:microsoft.com/office/officeart/2018/2/layout/IconVerticalSolidList"/>
    <dgm:cxn modelId="{59CD4D70-A8D8-4113-94EB-8E1BDB9BDA9E}" type="presParOf" srcId="{F5C3BF16-2FCA-4010-B1A2-E5A2471A1B8B}" destId="{57102678-6058-4776-BA42-6B26AF771F94}" srcOrd="1" destOrd="0" presId="urn:microsoft.com/office/officeart/2018/2/layout/IconVerticalSolidList"/>
    <dgm:cxn modelId="{5ABF65E7-2C59-4BBE-AB7E-63E820CE3B7B}" type="presParOf" srcId="{F5C3BF16-2FCA-4010-B1A2-E5A2471A1B8B}" destId="{6F38D9EF-72B1-482B-A0C3-AE398FF5D97A}" srcOrd="2" destOrd="0" presId="urn:microsoft.com/office/officeart/2018/2/layout/IconVerticalSolidList"/>
    <dgm:cxn modelId="{8D270426-642C-48DF-B37D-9E0EA9090E3E}" type="presParOf" srcId="{F5C3BF16-2FCA-4010-B1A2-E5A2471A1B8B}" destId="{F2F7B012-9E83-4366-BA77-ABCB6BDCE927}" srcOrd="3" destOrd="0" presId="urn:microsoft.com/office/officeart/2018/2/layout/IconVerticalSolidList"/>
    <dgm:cxn modelId="{95C60A8A-86D6-4084-A042-5D19CF054F18}" type="presParOf" srcId="{DD7BA0C4-9AF3-4F76-A823-2D414218EFEB}" destId="{A14F2238-6CB7-41F8-B001-1D8468EB785D}" srcOrd="7" destOrd="0" presId="urn:microsoft.com/office/officeart/2018/2/layout/IconVerticalSolidList"/>
    <dgm:cxn modelId="{7F4493B8-A3D4-4218-8FFF-02393173CC3A}" type="presParOf" srcId="{DD7BA0C4-9AF3-4F76-A823-2D414218EFEB}" destId="{11051C7F-0200-482F-933C-0D3AF583C145}" srcOrd="8" destOrd="0" presId="urn:microsoft.com/office/officeart/2018/2/layout/IconVerticalSolidList"/>
    <dgm:cxn modelId="{A8727E22-123E-4F87-99FF-A01E051C9B06}" type="presParOf" srcId="{11051C7F-0200-482F-933C-0D3AF583C145}" destId="{70A2C11B-2C38-4FDC-B70C-6991AA985648}" srcOrd="0" destOrd="0" presId="urn:microsoft.com/office/officeart/2018/2/layout/IconVerticalSolidList"/>
    <dgm:cxn modelId="{E863D373-2626-4BA6-BCAC-39B660437AF9}" type="presParOf" srcId="{11051C7F-0200-482F-933C-0D3AF583C145}" destId="{CC727FD4-FE93-4F10-A76D-BA8C3FA60D79}" srcOrd="1" destOrd="0" presId="urn:microsoft.com/office/officeart/2018/2/layout/IconVerticalSolidList"/>
    <dgm:cxn modelId="{D6071851-2464-4741-BBB9-3A7A229200F3}" type="presParOf" srcId="{11051C7F-0200-482F-933C-0D3AF583C145}" destId="{FE6FB3E0-4163-4D8D-AF74-201E3A418A30}" srcOrd="2" destOrd="0" presId="urn:microsoft.com/office/officeart/2018/2/layout/IconVerticalSolidList"/>
    <dgm:cxn modelId="{42C5D3DC-0142-4308-B9D5-A2B7DAE1C99C}" type="presParOf" srcId="{11051C7F-0200-482F-933C-0D3AF583C145}" destId="{2B811002-A814-4180-9C64-C69227E791E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90B12AC5-1CA0-41F3-BDAF-5F675682D083}"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0CAC43D1-6BA8-419C-AB91-FEBCCC204917}">
      <dgm:prSet/>
      <dgm:spPr/>
      <dgm:t>
        <a:bodyPr/>
        <a:lstStyle/>
        <a:p>
          <a:r>
            <a:rPr lang="en-IN"/>
            <a:t>If you’re basing your analysis purely on existing data, you can use internal data — accumulated by your company over the years — or external data (often purchased from a source outside your company) that is relevant to your line of business.</a:t>
          </a:r>
          <a:endParaRPr lang="en-US"/>
        </a:p>
      </dgm:t>
    </dgm:pt>
    <dgm:pt modelId="{E68064DF-115D-44D0-B195-8C3509050289}" type="parTrans" cxnId="{59413314-D113-474F-93EC-98D0789B112A}">
      <dgm:prSet/>
      <dgm:spPr/>
      <dgm:t>
        <a:bodyPr/>
        <a:lstStyle/>
        <a:p>
          <a:endParaRPr lang="en-US"/>
        </a:p>
      </dgm:t>
    </dgm:pt>
    <dgm:pt modelId="{D219336D-924E-4497-8D85-BE0841ECCB7A}" type="sibTrans" cxnId="{59413314-D113-474F-93EC-98D0789B112A}">
      <dgm:prSet/>
      <dgm:spPr/>
      <dgm:t>
        <a:bodyPr/>
        <a:lstStyle/>
        <a:p>
          <a:endParaRPr lang="en-US"/>
        </a:p>
      </dgm:t>
    </dgm:pt>
    <dgm:pt modelId="{2D3FD951-EE4D-4F33-B9E9-239C95BCC53E}">
      <dgm:prSet/>
      <dgm:spPr/>
      <dgm:t>
        <a:bodyPr/>
        <a:lstStyle/>
        <a:p>
          <a:r>
            <a:rPr lang="en-IN" dirty="0"/>
            <a:t>employ data-mining tools to overcome both its complexity and size; reveal some patterns you were not aware of; uncover some associations and links within your data; and use your findings to generate new categorizations, new insights and new understanding.</a:t>
          </a:r>
          <a:endParaRPr lang="en-US" dirty="0"/>
        </a:p>
      </dgm:t>
    </dgm:pt>
    <dgm:pt modelId="{5286A0DB-701F-409A-A5D2-647C91522D76}" type="parTrans" cxnId="{D3322465-52E1-43BB-80DF-EE17182FA67E}">
      <dgm:prSet/>
      <dgm:spPr/>
      <dgm:t>
        <a:bodyPr/>
        <a:lstStyle/>
        <a:p>
          <a:endParaRPr lang="en-US"/>
        </a:p>
      </dgm:t>
    </dgm:pt>
    <dgm:pt modelId="{5CE99527-7D32-4058-8EF1-C6BCA6669BD1}" type="sibTrans" cxnId="{D3322465-52E1-43BB-80DF-EE17182FA67E}">
      <dgm:prSet/>
      <dgm:spPr/>
      <dgm:t>
        <a:bodyPr/>
        <a:lstStyle/>
        <a:p>
          <a:endParaRPr lang="en-US"/>
        </a:p>
      </dgm:t>
    </dgm:pt>
    <dgm:pt modelId="{C59D96BE-6302-44E6-B49D-819A6899148C}">
      <dgm:prSet/>
      <dgm:spPr/>
      <dgm:t>
        <a:bodyPr/>
        <a:lstStyle/>
        <a:p>
          <a:r>
            <a:rPr lang="en-IN" dirty="0"/>
            <a:t>Data- driven analysis can even reveal a gem or two that can radically improve your business — all of which gives this approach an element of surprise that feeds on curiosity and builds anticipation.</a:t>
          </a:r>
          <a:endParaRPr lang="en-US" dirty="0"/>
        </a:p>
      </dgm:t>
    </dgm:pt>
    <dgm:pt modelId="{A53170F4-8455-4D27-A9C3-BA7A99D738A8}" type="parTrans" cxnId="{D5BAA877-AEA0-47D4-B0D4-CF1FE5DEAE37}">
      <dgm:prSet/>
      <dgm:spPr/>
      <dgm:t>
        <a:bodyPr/>
        <a:lstStyle/>
        <a:p>
          <a:endParaRPr lang="en-US"/>
        </a:p>
      </dgm:t>
    </dgm:pt>
    <dgm:pt modelId="{EE59622F-1069-4908-9448-C0E97FFD17AF}" type="sibTrans" cxnId="{D5BAA877-AEA0-47D4-B0D4-CF1FE5DEAE37}">
      <dgm:prSet/>
      <dgm:spPr/>
      <dgm:t>
        <a:bodyPr/>
        <a:lstStyle/>
        <a:p>
          <a:endParaRPr lang="en-US"/>
        </a:p>
      </dgm:t>
    </dgm:pt>
    <dgm:pt modelId="{4711F9B4-40BF-400E-9203-F79A5B4E9F5E}" type="pres">
      <dgm:prSet presAssocID="{90B12AC5-1CA0-41F3-BDAF-5F675682D083}" presName="root" presStyleCnt="0">
        <dgm:presLayoutVars>
          <dgm:dir/>
          <dgm:resizeHandles val="exact"/>
        </dgm:presLayoutVars>
      </dgm:prSet>
      <dgm:spPr/>
    </dgm:pt>
    <dgm:pt modelId="{9FB2CDFF-DAC5-40C8-AE9F-F06930C179DE}" type="pres">
      <dgm:prSet presAssocID="{0CAC43D1-6BA8-419C-AB91-FEBCCC204917}" presName="compNode" presStyleCnt="0"/>
      <dgm:spPr/>
    </dgm:pt>
    <dgm:pt modelId="{38F26CDB-177A-4925-B1FB-DC343DD8FF13}" type="pres">
      <dgm:prSet presAssocID="{0CAC43D1-6BA8-419C-AB91-FEBCCC204917}" presName="bgRect" presStyleLbl="bgShp" presStyleIdx="0" presStyleCnt="3"/>
      <dgm:spPr/>
    </dgm:pt>
    <dgm:pt modelId="{E4995DAA-2207-4AD7-A15D-CE010A637BB3}" type="pres">
      <dgm:prSet presAssocID="{0CAC43D1-6BA8-419C-AB91-FEBCCC20491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idge scene"/>
        </a:ext>
      </dgm:extLst>
    </dgm:pt>
    <dgm:pt modelId="{68067C2E-59D5-479A-870A-2A23F34D4070}" type="pres">
      <dgm:prSet presAssocID="{0CAC43D1-6BA8-419C-AB91-FEBCCC204917}" presName="spaceRect" presStyleCnt="0"/>
      <dgm:spPr/>
    </dgm:pt>
    <dgm:pt modelId="{CCC62DEC-72C0-4F0A-88D8-1E224AB9032A}" type="pres">
      <dgm:prSet presAssocID="{0CAC43D1-6BA8-419C-AB91-FEBCCC204917}" presName="parTx" presStyleLbl="revTx" presStyleIdx="0" presStyleCnt="3">
        <dgm:presLayoutVars>
          <dgm:chMax val="0"/>
          <dgm:chPref val="0"/>
        </dgm:presLayoutVars>
      </dgm:prSet>
      <dgm:spPr/>
    </dgm:pt>
    <dgm:pt modelId="{36AF9D5A-35E3-4CF9-911A-3CACE3EDA066}" type="pres">
      <dgm:prSet presAssocID="{D219336D-924E-4497-8D85-BE0841ECCB7A}" presName="sibTrans" presStyleCnt="0"/>
      <dgm:spPr/>
    </dgm:pt>
    <dgm:pt modelId="{A056914E-8D08-4B32-A7BE-3BFF77149E3B}" type="pres">
      <dgm:prSet presAssocID="{2D3FD951-EE4D-4F33-B9E9-239C95BCC53E}" presName="compNode" presStyleCnt="0"/>
      <dgm:spPr/>
    </dgm:pt>
    <dgm:pt modelId="{0DBC85F9-8084-4829-A5D1-AF74CE97092F}" type="pres">
      <dgm:prSet presAssocID="{2D3FD951-EE4D-4F33-B9E9-239C95BCC53E}" presName="bgRect" presStyleLbl="bgShp" presStyleIdx="1" presStyleCnt="3"/>
      <dgm:spPr/>
    </dgm:pt>
    <dgm:pt modelId="{E465990E-0250-4A1B-803A-24C02CA8B63E}" type="pres">
      <dgm:prSet presAssocID="{2D3FD951-EE4D-4F33-B9E9-239C95BCC53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ining Tools"/>
        </a:ext>
      </dgm:extLst>
    </dgm:pt>
    <dgm:pt modelId="{4369F734-C7BD-44A5-ACAA-83810CB15FBA}" type="pres">
      <dgm:prSet presAssocID="{2D3FD951-EE4D-4F33-B9E9-239C95BCC53E}" presName="spaceRect" presStyleCnt="0"/>
      <dgm:spPr/>
    </dgm:pt>
    <dgm:pt modelId="{6564BD02-1F03-49F3-9F96-699FDD9C98E5}" type="pres">
      <dgm:prSet presAssocID="{2D3FD951-EE4D-4F33-B9E9-239C95BCC53E}" presName="parTx" presStyleLbl="revTx" presStyleIdx="1" presStyleCnt="3">
        <dgm:presLayoutVars>
          <dgm:chMax val="0"/>
          <dgm:chPref val="0"/>
        </dgm:presLayoutVars>
      </dgm:prSet>
      <dgm:spPr/>
    </dgm:pt>
    <dgm:pt modelId="{326EDC06-1DED-4F0B-B7C0-109AC0CB1B03}" type="pres">
      <dgm:prSet presAssocID="{5CE99527-7D32-4058-8EF1-C6BCA6669BD1}" presName="sibTrans" presStyleCnt="0"/>
      <dgm:spPr/>
    </dgm:pt>
    <dgm:pt modelId="{254BE3D3-A08A-4FB9-926F-D0915091C092}" type="pres">
      <dgm:prSet presAssocID="{C59D96BE-6302-44E6-B49D-819A6899148C}" presName="compNode" presStyleCnt="0"/>
      <dgm:spPr/>
    </dgm:pt>
    <dgm:pt modelId="{EC45BACE-CAA6-487B-910F-5D01677F725E}" type="pres">
      <dgm:prSet presAssocID="{C59D96BE-6302-44E6-B49D-819A6899148C}" presName="bgRect" presStyleLbl="bgShp" presStyleIdx="2" presStyleCnt="3"/>
      <dgm:spPr/>
    </dgm:pt>
    <dgm:pt modelId="{E65B7F46-0BDA-467A-BDA9-259626A9E86B}" type="pres">
      <dgm:prSet presAssocID="{C59D96BE-6302-44E6-B49D-819A6899148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iamond"/>
        </a:ext>
      </dgm:extLst>
    </dgm:pt>
    <dgm:pt modelId="{CAECB8A0-B3EA-4B38-999E-E306C2596C55}" type="pres">
      <dgm:prSet presAssocID="{C59D96BE-6302-44E6-B49D-819A6899148C}" presName="spaceRect" presStyleCnt="0"/>
      <dgm:spPr/>
    </dgm:pt>
    <dgm:pt modelId="{AF668CA6-4E7D-4551-8BE7-958194A923F1}" type="pres">
      <dgm:prSet presAssocID="{C59D96BE-6302-44E6-B49D-819A6899148C}" presName="parTx" presStyleLbl="revTx" presStyleIdx="2" presStyleCnt="3">
        <dgm:presLayoutVars>
          <dgm:chMax val="0"/>
          <dgm:chPref val="0"/>
        </dgm:presLayoutVars>
      </dgm:prSet>
      <dgm:spPr/>
    </dgm:pt>
  </dgm:ptLst>
  <dgm:cxnLst>
    <dgm:cxn modelId="{59413314-D113-474F-93EC-98D0789B112A}" srcId="{90B12AC5-1CA0-41F3-BDAF-5F675682D083}" destId="{0CAC43D1-6BA8-419C-AB91-FEBCCC204917}" srcOrd="0" destOrd="0" parTransId="{E68064DF-115D-44D0-B195-8C3509050289}" sibTransId="{D219336D-924E-4497-8D85-BE0841ECCB7A}"/>
    <dgm:cxn modelId="{6871C456-99A1-40EB-94E2-4A66761452B7}" type="presOf" srcId="{2D3FD951-EE4D-4F33-B9E9-239C95BCC53E}" destId="{6564BD02-1F03-49F3-9F96-699FDD9C98E5}" srcOrd="0" destOrd="0" presId="urn:microsoft.com/office/officeart/2018/2/layout/IconVerticalSolidList"/>
    <dgm:cxn modelId="{78AF5D57-4706-4FDB-BF4A-23B382D23E8D}" type="presOf" srcId="{C59D96BE-6302-44E6-B49D-819A6899148C}" destId="{AF668CA6-4E7D-4551-8BE7-958194A923F1}" srcOrd="0" destOrd="0" presId="urn:microsoft.com/office/officeart/2018/2/layout/IconVerticalSolidList"/>
    <dgm:cxn modelId="{D3322465-52E1-43BB-80DF-EE17182FA67E}" srcId="{90B12AC5-1CA0-41F3-BDAF-5F675682D083}" destId="{2D3FD951-EE4D-4F33-B9E9-239C95BCC53E}" srcOrd="1" destOrd="0" parTransId="{5286A0DB-701F-409A-A5D2-647C91522D76}" sibTransId="{5CE99527-7D32-4058-8EF1-C6BCA6669BD1}"/>
    <dgm:cxn modelId="{D5BAA877-AEA0-47D4-B0D4-CF1FE5DEAE37}" srcId="{90B12AC5-1CA0-41F3-BDAF-5F675682D083}" destId="{C59D96BE-6302-44E6-B49D-819A6899148C}" srcOrd="2" destOrd="0" parTransId="{A53170F4-8455-4D27-A9C3-BA7A99D738A8}" sibTransId="{EE59622F-1069-4908-9448-C0E97FFD17AF}"/>
    <dgm:cxn modelId="{7BE14993-8BA6-4513-8360-E95C4BE37D99}" type="presOf" srcId="{0CAC43D1-6BA8-419C-AB91-FEBCCC204917}" destId="{CCC62DEC-72C0-4F0A-88D8-1E224AB9032A}" srcOrd="0" destOrd="0" presId="urn:microsoft.com/office/officeart/2018/2/layout/IconVerticalSolidList"/>
    <dgm:cxn modelId="{78E771BF-D2BE-4CCA-88D1-A74EC96D9A4B}" type="presOf" srcId="{90B12AC5-1CA0-41F3-BDAF-5F675682D083}" destId="{4711F9B4-40BF-400E-9203-F79A5B4E9F5E}" srcOrd="0" destOrd="0" presId="urn:microsoft.com/office/officeart/2018/2/layout/IconVerticalSolidList"/>
    <dgm:cxn modelId="{63B608DC-67E9-4E3F-BE09-411E0B29878A}" type="presParOf" srcId="{4711F9B4-40BF-400E-9203-F79A5B4E9F5E}" destId="{9FB2CDFF-DAC5-40C8-AE9F-F06930C179DE}" srcOrd="0" destOrd="0" presId="urn:microsoft.com/office/officeart/2018/2/layout/IconVerticalSolidList"/>
    <dgm:cxn modelId="{B805CFD7-1AFA-46C9-93E6-ECE410755B6D}" type="presParOf" srcId="{9FB2CDFF-DAC5-40C8-AE9F-F06930C179DE}" destId="{38F26CDB-177A-4925-B1FB-DC343DD8FF13}" srcOrd="0" destOrd="0" presId="urn:microsoft.com/office/officeart/2018/2/layout/IconVerticalSolidList"/>
    <dgm:cxn modelId="{21CE4EAD-44DC-4518-A37A-BD150A69A2B4}" type="presParOf" srcId="{9FB2CDFF-DAC5-40C8-AE9F-F06930C179DE}" destId="{E4995DAA-2207-4AD7-A15D-CE010A637BB3}" srcOrd="1" destOrd="0" presId="urn:microsoft.com/office/officeart/2018/2/layout/IconVerticalSolidList"/>
    <dgm:cxn modelId="{BED36662-6776-45B1-8181-A3F27BB486C5}" type="presParOf" srcId="{9FB2CDFF-DAC5-40C8-AE9F-F06930C179DE}" destId="{68067C2E-59D5-479A-870A-2A23F34D4070}" srcOrd="2" destOrd="0" presId="urn:microsoft.com/office/officeart/2018/2/layout/IconVerticalSolidList"/>
    <dgm:cxn modelId="{24E73E38-687D-4C28-8C5D-B11B4109F81A}" type="presParOf" srcId="{9FB2CDFF-DAC5-40C8-AE9F-F06930C179DE}" destId="{CCC62DEC-72C0-4F0A-88D8-1E224AB9032A}" srcOrd="3" destOrd="0" presId="urn:microsoft.com/office/officeart/2018/2/layout/IconVerticalSolidList"/>
    <dgm:cxn modelId="{9E298480-3FE5-4DE2-A9EA-94B88E272533}" type="presParOf" srcId="{4711F9B4-40BF-400E-9203-F79A5B4E9F5E}" destId="{36AF9D5A-35E3-4CF9-911A-3CACE3EDA066}" srcOrd="1" destOrd="0" presId="urn:microsoft.com/office/officeart/2018/2/layout/IconVerticalSolidList"/>
    <dgm:cxn modelId="{430DF704-459E-4F33-91DE-0BFD1491B81A}" type="presParOf" srcId="{4711F9B4-40BF-400E-9203-F79A5B4E9F5E}" destId="{A056914E-8D08-4B32-A7BE-3BFF77149E3B}" srcOrd="2" destOrd="0" presId="urn:microsoft.com/office/officeart/2018/2/layout/IconVerticalSolidList"/>
    <dgm:cxn modelId="{81EA9367-42B2-4AA0-9F14-0C8CFAFE46E1}" type="presParOf" srcId="{A056914E-8D08-4B32-A7BE-3BFF77149E3B}" destId="{0DBC85F9-8084-4829-A5D1-AF74CE97092F}" srcOrd="0" destOrd="0" presId="urn:microsoft.com/office/officeart/2018/2/layout/IconVerticalSolidList"/>
    <dgm:cxn modelId="{EC39404A-F92F-4C9C-BF68-8747251DCA73}" type="presParOf" srcId="{A056914E-8D08-4B32-A7BE-3BFF77149E3B}" destId="{E465990E-0250-4A1B-803A-24C02CA8B63E}" srcOrd="1" destOrd="0" presId="urn:microsoft.com/office/officeart/2018/2/layout/IconVerticalSolidList"/>
    <dgm:cxn modelId="{366B2CE6-CC5E-493A-BF7B-117603057942}" type="presParOf" srcId="{A056914E-8D08-4B32-A7BE-3BFF77149E3B}" destId="{4369F734-C7BD-44A5-ACAA-83810CB15FBA}" srcOrd="2" destOrd="0" presId="urn:microsoft.com/office/officeart/2018/2/layout/IconVerticalSolidList"/>
    <dgm:cxn modelId="{D1F8FD65-A92B-4189-B305-E78E1E362B6C}" type="presParOf" srcId="{A056914E-8D08-4B32-A7BE-3BFF77149E3B}" destId="{6564BD02-1F03-49F3-9F96-699FDD9C98E5}" srcOrd="3" destOrd="0" presId="urn:microsoft.com/office/officeart/2018/2/layout/IconVerticalSolidList"/>
    <dgm:cxn modelId="{B02F4099-00B2-4185-A9B4-DDCCE8E6D37A}" type="presParOf" srcId="{4711F9B4-40BF-400E-9203-F79A5B4E9F5E}" destId="{326EDC06-1DED-4F0B-B7C0-109AC0CB1B03}" srcOrd="3" destOrd="0" presId="urn:microsoft.com/office/officeart/2018/2/layout/IconVerticalSolidList"/>
    <dgm:cxn modelId="{5CA16B92-E67B-4120-B24F-9C108701AC82}" type="presParOf" srcId="{4711F9B4-40BF-400E-9203-F79A5B4E9F5E}" destId="{254BE3D3-A08A-4FB9-926F-D0915091C092}" srcOrd="4" destOrd="0" presId="urn:microsoft.com/office/officeart/2018/2/layout/IconVerticalSolidList"/>
    <dgm:cxn modelId="{CA226D3E-4C29-476A-943B-F39B7F8EF676}" type="presParOf" srcId="{254BE3D3-A08A-4FB9-926F-D0915091C092}" destId="{EC45BACE-CAA6-487B-910F-5D01677F725E}" srcOrd="0" destOrd="0" presId="urn:microsoft.com/office/officeart/2018/2/layout/IconVerticalSolidList"/>
    <dgm:cxn modelId="{37A564EC-4F8E-43EB-9A14-DE8F91390EF2}" type="presParOf" srcId="{254BE3D3-A08A-4FB9-926F-D0915091C092}" destId="{E65B7F46-0BDA-467A-BDA9-259626A9E86B}" srcOrd="1" destOrd="0" presId="urn:microsoft.com/office/officeart/2018/2/layout/IconVerticalSolidList"/>
    <dgm:cxn modelId="{2E0F1E5F-9400-42FE-BEC3-30A4E813B539}" type="presParOf" srcId="{254BE3D3-A08A-4FB9-926F-D0915091C092}" destId="{CAECB8A0-B3EA-4B38-999E-E306C2596C55}" srcOrd="2" destOrd="0" presId="urn:microsoft.com/office/officeart/2018/2/layout/IconVerticalSolidList"/>
    <dgm:cxn modelId="{EB8C8C06-6B17-492C-A2BA-AFE323A0C345}" type="presParOf" srcId="{254BE3D3-A08A-4FB9-926F-D0915091C092}" destId="{AF668CA6-4E7D-4551-8BE7-958194A923F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6FBD88A8-357D-44C0-9994-7254A907B08F}" type="doc">
      <dgm:prSet loTypeId="urn:microsoft.com/office/officeart/2008/layout/LinedList" loCatId="list" qsTypeId="urn:microsoft.com/office/officeart/2005/8/quickstyle/simple5" qsCatId="simple" csTypeId="urn:microsoft.com/office/officeart/2005/8/colors/colorful5" csCatId="colorful" phldr="1"/>
      <dgm:spPr/>
      <dgm:t>
        <a:bodyPr/>
        <a:lstStyle/>
        <a:p>
          <a:endParaRPr lang="en-US"/>
        </a:p>
      </dgm:t>
    </dgm:pt>
    <dgm:pt modelId="{E20A828D-E367-4797-979A-2F7F6883F85E}">
      <dgm:prSet/>
      <dgm:spPr/>
      <dgm:t>
        <a:bodyPr/>
        <a:lstStyle/>
        <a:p>
          <a:r>
            <a:rPr lang="en-IN"/>
            <a:t>Data-driven analysis is best suited for large datasets because it’s hard for human beings to wrap their minds around huge amounts of data.</a:t>
          </a:r>
          <a:endParaRPr lang="en-US"/>
        </a:p>
      </dgm:t>
    </dgm:pt>
    <dgm:pt modelId="{FA49F1D6-C7AA-4443-B1F1-6A616DE4B8AA}" type="parTrans" cxnId="{8C339C35-6A53-4F8F-A1F4-A0AEBB889606}">
      <dgm:prSet/>
      <dgm:spPr/>
      <dgm:t>
        <a:bodyPr/>
        <a:lstStyle/>
        <a:p>
          <a:endParaRPr lang="en-US"/>
        </a:p>
      </dgm:t>
    </dgm:pt>
    <dgm:pt modelId="{CAEF3754-98E0-417E-994B-482D146C919D}" type="sibTrans" cxnId="{8C339C35-6A53-4F8F-A1F4-A0AEBB889606}">
      <dgm:prSet/>
      <dgm:spPr/>
      <dgm:t>
        <a:bodyPr/>
        <a:lstStyle/>
        <a:p>
          <a:pPr>
            <a:lnSpc>
              <a:spcPct val="100000"/>
            </a:lnSpc>
          </a:pPr>
          <a:endParaRPr lang="en-US"/>
        </a:p>
      </dgm:t>
    </dgm:pt>
    <dgm:pt modelId="{BAFD4FCE-1D95-44A6-B4DF-FC6A0C88984B}">
      <dgm:prSet/>
      <dgm:spPr/>
      <dgm:t>
        <a:bodyPr/>
        <a:lstStyle/>
        <a:p>
          <a:r>
            <a:rPr lang="en-IN"/>
            <a:t>Data-  mining tools and visualization techniques help us get a closer look and cut the overwhelming mass of data down to size. </a:t>
          </a:r>
          <a:endParaRPr lang="en-US"/>
        </a:p>
      </dgm:t>
    </dgm:pt>
    <dgm:pt modelId="{241B124F-81A0-4E76-8FA1-0716E2C3A8D3}" type="parTrans" cxnId="{56785166-87EF-4C27-A0E0-55F3E4F8EC39}">
      <dgm:prSet/>
      <dgm:spPr/>
      <dgm:t>
        <a:bodyPr/>
        <a:lstStyle/>
        <a:p>
          <a:endParaRPr lang="en-US"/>
        </a:p>
      </dgm:t>
    </dgm:pt>
    <dgm:pt modelId="{6F37C8AE-03B0-4ACC-858C-3FD03465FDF5}" type="sibTrans" cxnId="{56785166-87EF-4C27-A0E0-55F3E4F8EC39}">
      <dgm:prSet/>
      <dgm:spPr/>
      <dgm:t>
        <a:bodyPr/>
        <a:lstStyle/>
        <a:p>
          <a:endParaRPr lang="en-US"/>
        </a:p>
      </dgm:t>
    </dgm:pt>
    <dgm:pt modelId="{710E93F8-E423-7A46-AEF8-398033194888}" type="pres">
      <dgm:prSet presAssocID="{6FBD88A8-357D-44C0-9994-7254A907B08F}" presName="vert0" presStyleCnt="0">
        <dgm:presLayoutVars>
          <dgm:dir/>
          <dgm:animOne val="branch"/>
          <dgm:animLvl val="lvl"/>
        </dgm:presLayoutVars>
      </dgm:prSet>
      <dgm:spPr/>
    </dgm:pt>
    <dgm:pt modelId="{1AA0F296-156B-0946-808D-94B5C72FA956}" type="pres">
      <dgm:prSet presAssocID="{E20A828D-E367-4797-979A-2F7F6883F85E}" presName="thickLine" presStyleLbl="alignNode1" presStyleIdx="0" presStyleCnt="2"/>
      <dgm:spPr/>
    </dgm:pt>
    <dgm:pt modelId="{684BAF12-8015-1A42-9A0C-748DE38F9783}" type="pres">
      <dgm:prSet presAssocID="{E20A828D-E367-4797-979A-2F7F6883F85E}" presName="horz1" presStyleCnt="0"/>
      <dgm:spPr/>
    </dgm:pt>
    <dgm:pt modelId="{CD742AA5-CE2E-E149-B628-49842BDBEE59}" type="pres">
      <dgm:prSet presAssocID="{E20A828D-E367-4797-979A-2F7F6883F85E}" presName="tx1" presStyleLbl="revTx" presStyleIdx="0" presStyleCnt="2"/>
      <dgm:spPr/>
    </dgm:pt>
    <dgm:pt modelId="{B390876A-DA74-3345-9CF1-598090CA188B}" type="pres">
      <dgm:prSet presAssocID="{E20A828D-E367-4797-979A-2F7F6883F85E}" presName="vert1" presStyleCnt="0"/>
      <dgm:spPr/>
    </dgm:pt>
    <dgm:pt modelId="{D004A017-8889-EF4B-92DE-962B9E1AAB6F}" type="pres">
      <dgm:prSet presAssocID="{BAFD4FCE-1D95-44A6-B4DF-FC6A0C88984B}" presName="thickLine" presStyleLbl="alignNode1" presStyleIdx="1" presStyleCnt="2"/>
      <dgm:spPr/>
    </dgm:pt>
    <dgm:pt modelId="{BEF71DCA-6688-6944-8320-AD4B13640356}" type="pres">
      <dgm:prSet presAssocID="{BAFD4FCE-1D95-44A6-B4DF-FC6A0C88984B}" presName="horz1" presStyleCnt="0"/>
      <dgm:spPr/>
    </dgm:pt>
    <dgm:pt modelId="{2619DCBB-C008-DF45-AB0B-6B448CE91CD2}" type="pres">
      <dgm:prSet presAssocID="{BAFD4FCE-1D95-44A6-B4DF-FC6A0C88984B}" presName="tx1" presStyleLbl="revTx" presStyleIdx="1" presStyleCnt="2"/>
      <dgm:spPr/>
    </dgm:pt>
    <dgm:pt modelId="{FE603DF6-C3C9-C649-87F0-E8049E016C03}" type="pres">
      <dgm:prSet presAssocID="{BAFD4FCE-1D95-44A6-B4DF-FC6A0C88984B}" presName="vert1" presStyleCnt="0"/>
      <dgm:spPr/>
    </dgm:pt>
  </dgm:ptLst>
  <dgm:cxnLst>
    <dgm:cxn modelId="{8C339C35-6A53-4F8F-A1F4-A0AEBB889606}" srcId="{6FBD88A8-357D-44C0-9994-7254A907B08F}" destId="{E20A828D-E367-4797-979A-2F7F6883F85E}" srcOrd="0" destOrd="0" parTransId="{FA49F1D6-C7AA-4443-B1F1-6A616DE4B8AA}" sibTransId="{CAEF3754-98E0-417E-994B-482D146C919D}"/>
    <dgm:cxn modelId="{56785166-87EF-4C27-A0E0-55F3E4F8EC39}" srcId="{6FBD88A8-357D-44C0-9994-7254A907B08F}" destId="{BAFD4FCE-1D95-44A6-B4DF-FC6A0C88984B}" srcOrd="1" destOrd="0" parTransId="{241B124F-81A0-4E76-8FA1-0716E2C3A8D3}" sibTransId="{6F37C8AE-03B0-4ACC-858C-3FD03465FDF5}"/>
    <dgm:cxn modelId="{8FB76D88-8F41-624C-927B-B1BE67705878}" type="presOf" srcId="{6FBD88A8-357D-44C0-9994-7254A907B08F}" destId="{710E93F8-E423-7A46-AEF8-398033194888}" srcOrd="0" destOrd="0" presId="urn:microsoft.com/office/officeart/2008/layout/LinedList"/>
    <dgm:cxn modelId="{7A81D8BE-0FA6-8E4E-9362-EF9242A9D518}" type="presOf" srcId="{E20A828D-E367-4797-979A-2F7F6883F85E}" destId="{CD742AA5-CE2E-E149-B628-49842BDBEE59}" srcOrd="0" destOrd="0" presId="urn:microsoft.com/office/officeart/2008/layout/LinedList"/>
    <dgm:cxn modelId="{CDF527C3-FAC2-FD4F-BAB0-EE60AD608592}" type="presOf" srcId="{BAFD4FCE-1D95-44A6-B4DF-FC6A0C88984B}" destId="{2619DCBB-C008-DF45-AB0B-6B448CE91CD2}" srcOrd="0" destOrd="0" presId="urn:microsoft.com/office/officeart/2008/layout/LinedList"/>
    <dgm:cxn modelId="{8755F839-B243-7B4C-A9BD-FE79F9FA2D7F}" type="presParOf" srcId="{710E93F8-E423-7A46-AEF8-398033194888}" destId="{1AA0F296-156B-0946-808D-94B5C72FA956}" srcOrd="0" destOrd="0" presId="urn:microsoft.com/office/officeart/2008/layout/LinedList"/>
    <dgm:cxn modelId="{F4015F4A-A1E3-2B4E-854B-14D25F421DEB}" type="presParOf" srcId="{710E93F8-E423-7A46-AEF8-398033194888}" destId="{684BAF12-8015-1A42-9A0C-748DE38F9783}" srcOrd="1" destOrd="0" presId="urn:microsoft.com/office/officeart/2008/layout/LinedList"/>
    <dgm:cxn modelId="{B68020D5-8A4E-0148-92DC-B57BB63B8B78}" type="presParOf" srcId="{684BAF12-8015-1A42-9A0C-748DE38F9783}" destId="{CD742AA5-CE2E-E149-B628-49842BDBEE59}" srcOrd="0" destOrd="0" presId="urn:microsoft.com/office/officeart/2008/layout/LinedList"/>
    <dgm:cxn modelId="{BA760362-1E4E-1F42-A6F4-51CD694B919D}" type="presParOf" srcId="{684BAF12-8015-1A42-9A0C-748DE38F9783}" destId="{B390876A-DA74-3345-9CF1-598090CA188B}" srcOrd="1" destOrd="0" presId="urn:microsoft.com/office/officeart/2008/layout/LinedList"/>
    <dgm:cxn modelId="{B791E67A-1495-9946-A02B-EC07B122D16A}" type="presParOf" srcId="{710E93F8-E423-7A46-AEF8-398033194888}" destId="{D004A017-8889-EF4B-92DE-962B9E1AAB6F}" srcOrd="2" destOrd="0" presId="urn:microsoft.com/office/officeart/2008/layout/LinedList"/>
    <dgm:cxn modelId="{A4D8ECC3-67FC-BD41-9426-FBA6A90F67AD}" type="presParOf" srcId="{710E93F8-E423-7A46-AEF8-398033194888}" destId="{BEF71DCA-6688-6944-8320-AD4B13640356}" srcOrd="3" destOrd="0" presId="urn:microsoft.com/office/officeart/2008/layout/LinedList"/>
    <dgm:cxn modelId="{3866B37F-FD82-F743-9C99-55AFF8CAD057}" type="presParOf" srcId="{BEF71DCA-6688-6944-8320-AD4B13640356}" destId="{2619DCBB-C008-DF45-AB0B-6B448CE91CD2}" srcOrd="0" destOrd="0" presId="urn:microsoft.com/office/officeart/2008/layout/LinedList"/>
    <dgm:cxn modelId="{F2F317A1-56C6-C146-BD61-6CB6D6586D89}" type="presParOf" srcId="{BEF71DCA-6688-6944-8320-AD4B13640356}" destId="{FE603DF6-C3C9-C649-87F0-E8049E016C0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491D3626-7ADD-4E85-81E0-193EA244E1A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FA1EE57-332C-4FAD-B1F6-E58BF3503D80}">
      <dgm:prSet/>
      <dgm:spPr/>
      <dgm:t>
        <a:bodyPr/>
        <a:lstStyle/>
        <a:p>
          <a:pPr>
            <a:lnSpc>
              <a:spcPct val="100000"/>
            </a:lnSpc>
          </a:pPr>
          <a:r>
            <a:rPr lang="en-IN" dirty="0"/>
            <a:t>The more complete your data is, the better the outcome of data-driven analytics. </a:t>
          </a:r>
          <a:endParaRPr lang="en-US" dirty="0"/>
        </a:p>
      </dgm:t>
    </dgm:pt>
    <dgm:pt modelId="{1E073BEB-7E4A-4F47-B341-7CA9736587C7}" type="parTrans" cxnId="{C20E3053-09B8-4FC9-B4DC-CD4CD821D0DD}">
      <dgm:prSet/>
      <dgm:spPr/>
      <dgm:t>
        <a:bodyPr/>
        <a:lstStyle/>
        <a:p>
          <a:endParaRPr lang="en-US"/>
        </a:p>
      </dgm:t>
    </dgm:pt>
    <dgm:pt modelId="{280F4004-7FD6-41DB-AE9C-DE0B7EB85000}" type="sibTrans" cxnId="{C20E3053-09B8-4FC9-B4DC-CD4CD821D0DD}">
      <dgm:prSet/>
      <dgm:spPr/>
      <dgm:t>
        <a:bodyPr/>
        <a:lstStyle/>
        <a:p>
          <a:endParaRPr lang="en-US"/>
        </a:p>
      </dgm:t>
    </dgm:pt>
    <dgm:pt modelId="{C218C663-09B8-4021-830C-699B84C3B144}">
      <dgm:prSet/>
      <dgm:spPr/>
      <dgm:t>
        <a:bodyPr/>
        <a:lstStyle/>
        <a:p>
          <a:pPr>
            <a:lnSpc>
              <a:spcPct val="100000"/>
            </a:lnSpc>
          </a:pPr>
          <a:r>
            <a:rPr lang="en-IN"/>
            <a:t>Data-driven analytics is neutral because no prior knowledge about the data is necessary and you’re not after a specific goal but analysing the data for the sake of it.</a:t>
          </a:r>
          <a:endParaRPr lang="en-US"/>
        </a:p>
      </dgm:t>
    </dgm:pt>
    <dgm:pt modelId="{A914C6B3-B529-4A2D-B91E-A79D83CF5FE5}" type="parTrans" cxnId="{94DF098C-9493-4DE9-B650-5D687950602A}">
      <dgm:prSet/>
      <dgm:spPr/>
      <dgm:t>
        <a:bodyPr/>
        <a:lstStyle/>
        <a:p>
          <a:endParaRPr lang="en-US"/>
        </a:p>
      </dgm:t>
    </dgm:pt>
    <dgm:pt modelId="{3EB66841-0944-483E-BAD1-E9C904A827BB}" type="sibTrans" cxnId="{94DF098C-9493-4DE9-B650-5D687950602A}">
      <dgm:prSet/>
      <dgm:spPr/>
      <dgm:t>
        <a:bodyPr/>
        <a:lstStyle/>
        <a:p>
          <a:endParaRPr lang="en-US"/>
        </a:p>
      </dgm:t>
    </dgm:pt>
    <dgm:pt modelId="{9F30913C-BD2B-4C47-BBE6-D4FE176D26EC}">
      <dgm:prSet/>
      <dgm:spPr/>
      <dgm:t>
        <a:bodyPr/>
        <a:lstStyle/>
        <a:p>
          <a:pPr>
            <a:lnSpc>
              <a:spcPct val="100000"/>
            </a:lnSpc>
          </a:pPr>
          <a:r>
            <a:rPr lang="en-IN" dirty="0"/>
            <a:t>The nature of this analysis is broad and it does not concern itself with a specific search or validation of a preconceived idea. </a:t>
          </a:r>
          <a:endParaRPr lang="en-US" dirty="0"/>
        </a:p>
      </dgm:t>
    </dgm:pt>
    <dgm:pt modelId="{E89F4C72-42A2-4E6A-A365-DD85E41FF822}" type="parTrans" cxnId="{C1D5278F-B098-4C35-A678-A3EF5674B398}">
      <dgm:prSet/>
      <dgm:spPr/>
      <dgm:t>
        <a:bodyPr/>
        <a:lstStyle/>
        <a:p>
          <a:endParaRPr lang="en-US"/>
        </a:p>
      </dgm:t>
    </dgm:pt>
    <dgm:pt modelId="{AD9E8EF0-CFB4-4496-A757-011D6F53719B}" type="sibTrans" cxnId="{C1D5278F-B098-4C35-A678-A3EF5674B398}">
      <dgm:prSet/>
      <dgm:spPr/>
      <dgm:t>
        <a:bodyPr/>
        <a:lstStyle/>
        <a:p>
          <a:endParaRPr lang="en-US"/>
        </a:p>
      </dgm:t>
    </dgm:pt>
    <dgm:pt modelId="{3914BF73-B8C1-4DA6-88AC-F41F23C7C6ED}">
      <dgm:prSet/>
      <dgm:spPr/>
      <dgm:t>
        <a:bodyPr/>
        <a:lstStyle/>
        <a:p>
          <a:pPr>
            <a:lnSpc>
              <a:spcPct val="100000"/>
            </a:lnSpc>
          </a:pPr>
          <a:r>
            <a:rPr lang="en-IN" dirty="0"/>
            <a:t>whether the results you’re getting are worth implementing or acting upon.</a:t>
          </a:r>
          <a:endParaRPr lang="en-US" dirty="0"/>
        </a:p>
      </dgm:t>
    </dgm:pt>
    <dgm:pt modelId="{4D388B29-AC51-4AEA-94BE-4057E772F8D3}" type="parTrans" cxnId="{274A0BCC-10EA-47A1-B065-F4A68844570A}">
      <dgm:prSet/>
      <dgm:spPr/>
      <dgm:t>
        <a:bodyPr/>
        <a:lstStyle/>
        <a:p>
          <a:endParaRPr lang="en-US"/>
        </a:p>
      </dgm:t>
    </dgm:pt>
    <dgm:pt modelId="{D3529DA1-9B86-4164-8108-D0B2E99DE79F}" type="sibTrans" cxnId="{274A0BCC-10EA-47A1-B065-F4A68844570A}">
      <dgm:prSet/>
      <dgm:spPr/>
      <dgm:t>
        <a:bodyPr/>
        <a:lstStyle/>
        <a:p>
          <a:endParaRPr lang="en-US"/>
        </a:p>
      </dgm:t>
    </dgm:pt>
    <dgm:pt modelId="{26309E7D-FE3E-41D7-B6BE-6D20B53B5F0B}" type="pres">
      <dgm:prSet presAssocID="{491D3626-7ADD-4E85-81E0-193EA244E1A6}" presName="root" presStyleCnt="0">
        <dgm:presLayoutVars>
          <dgm:dir/>
          <dgm:resizeHandles val="exact"/>
        </dgm:presLayoutVars>
      </dgm:prSet>
      <dgm:spPr/>
    </dgm:pt>
    <dgm:pt modelId="{73F30048-A81D-4D00-A1AA-0E1CC7F5214E}" type="pres">
      <dgm:prSet presAssocID="{2FA1EE57-332C-4FAD-B1F6-E58BF3503D80}" presName="compNode" presStyleCnt="0"/>
      <dgm:spPr/>
    </dgm:pt>
    <dgm:pt modelId="{3394453C-2FEF-4990-8434-11909014F5D2}" type="pres">
      <dgm:prSet presAssocID="{2FA1EE57-332C-4FAD-B1F6-E58BF3503D80}" presName="bgRect" presStyleLbl="bgShp" presStyleIdx="0" presStyleCnt="4"/>
      <dgm:spPr/>
    </dgm:pt>
    <dgm:pt modelId="{83540862-F22F-4263-B14F-D2060BB29538}" type="pres">
      <dgm:prSet presAssocID="{2FA1EE57-332C-4FAD-B1F6-E58BF3503D80}"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atistics"/>
        </a:ext>
      </dgm:extLst>
    </dgm:pt>
    <dgm:pt modelId="{1B564FA9-9990-4EE4-BA41-C8DCDCF09402}" type="pres">
      <dgm:prSet presAssocID="{2FA1EE57-332C-4FAD-B1F6-E58BF3503D80}" presName="spaceRect" presStyleCnt="0"/>
      <dgm:spPr/>
    </dgm:pt>
    <dgm:pt modelId="{CF2AC78A-26C4-448D-9000-279B33E87ABF}" type="pres">
      <dgm:prSet presAssocID="{2FA1EE57-332C-4FAD-B1F6-E58BF3503D80}" presName="parTx" presStyleLbl="revTx" presStyleIdx="0" presStyleCnt="4">
        <dgm:presLayoutVars>
          <dgm:chMax val="0"/>
          <dgm:chPref val="0"/>
        </dgm:presLayoutVars>
      </dgm:prSet>
      <dgm:spPr/>
    </dgm:pt>
    <dgm:pt modelId="{B1C9B059-E1FF-47C9-844C-586097A89116}" type="pres">
      <dgm:prSet presAssocID="{280F4004-7FD6-41DB-AE9C-DE0B7EB85000}" presName="sibTrans" presStyleCnt="0"/>
      <dgm:spPr/>
    </dgm:pt>
    <dgm:pt modelId="{A7ED7E41-CC2A-459F-B13E-E650BF3A6391}" type="pres">
      <dgm:prSet presAssocID="{C218C663-09B8-4021-830C-699B84C3B144}" presName="compNode" presStyleCnt="0"/>
      <dgm:spPr/>
    </dgm:pt>
    <dgm:pt modelId="{06227D3A-9C50-4597-9193-B6BD0DCBCCEF}" type="pres">
      <dgm:prSet presAssocID="{C218C663-09B8-4021-830C-699B84C3B144}" presName="bgRect" presStyleLbl="bgShp" presStyleIdx="1" presStyleCnt="4"/>
      <dgm:spPr/>
    </dgm:pt>
    <dgm:pt modelId="{4109610C-E139-435B-9D74-C925C77FAB5B}" type="pres">
      <dgm:prSet presAssocID="{C218C663-09B8-4021-830C-699B84C3B14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Light Bulb and Gear"/>
        </a:ext>
      </dgm:extLst>
    </dgm:pt>
    <dgm:pt modelId="{A77D39D4-5A8E-4AC6-9E85-81F5B79CE3F8}" type="pres">
      <dgm:prSet presAssocID="{C218C663-09B8-4021-830C-699B84C3B144}" presName="spaceRect" presStyleCnt="0"/>
      <dgm:spPr/>
    </dgm:pt>
    <dgm:pt modelId="{997CF008-83F4-4C73-A572-C3EE4FA2875F}" type="pres">
      <dgm:prSet presAssocID="{C218C663-09B8-4021-830C-699B84C3B144}" presName="parTx" presStyleLbl="revTx" presStyleIdx="1" presStyleCnt="4">
        <dgm:presLayoutVars>
          <dgm:chMax val="0"/>
          <dgm:chPref val="0"/>
        </dgm:presLayoutVars>
      </dgm:prSet>
      <dgm:spPr/>
    </dgm:pt>
    <dgm:pt modelId="{C348C2EF-B09C-4D27-9401-959C54D4A450}" type="pres">
      <dgm:prSet presAssocID="{3EB66841-0944-483E-BAD1-E9C904A827BB}" presName="sibTrans" presStyleCnt="0"/>
      <dgm:spPr/>
    </dgm:pt>
    <dgm:pt modelId="{5F2FC1D1-E42B-46CF-A23A-B8C0F37AD334}" type="pres">
      <dgm:prSet presAssocID="{9F30913C-BD2B-4C47-BBE6-D4FE176D26EC}" presName="compNode" presStyleCnt="0"/>
      <dgm:spPr/>
    </dgm:pt>
    <dgm:pt modelId="{7D3ADCC7-D41D-469B-8513-15FA72D549CB}" type="pres">
      <dgm:prSet presAssocID="{9F30913C-BD2B-4C47-BBE6-D4FE176D26EC}" presName="bgRect" presStyleLbl="bgShp" presStyleIdx="2" presStyleCnt="4"/>
      <dgm:spPr/>
    </dgm:pt>
    <dgm:pt modelId="{019F02E3-0891-44FD-9222-C43B0895B749}" type="pres">
      <dgm:prSet presAssocID="{9F30913C-BD2B-4C47-BBE6-D4FE176D26E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agnifying glass"/>
        </a:ext>
      </dgm:extLst>
    </dgm:pt>
    <dgm:pt modelId="{7A609A12-8F57-49B1-BF91-83C9428E1D26}" type="pres">
      <dgm:prSet presAssocID="{9F30913C-BD2B-4C47-BBE6-D4FE176D26EC}" presName="spaceRect" presStyleCnt="0"/>
      <dgm:spPr/>
    </dgm:pt>
    <dgm:pt modelId="{39C25656-0370-466A-9ECD-57A3F5C023F5}" type="pres">
      <dgm:prSet presAssocID="{9F30913C-BD2B-4C47-BBE6-D4FE176D26EC}" presName="parTx" presStyleLbl="revTx" presStyleIdx="2" presStyleCnt="4">
        <dgm:presLayoutVars>
          <dgm:chMax val="0"/>
          <dgm:chPref val="0"/>
        </dgm:presLayoutVars>
      </dgm:prSet>
      <dgm:spPr/>
    </dgm:pt>
    <dgm:pt modelId="{3D5928A9-C613-46B5-AA2F-34090C0C3A38}" type="pres">
      <dgm:prSet presAssocID="{AD9E8EF0-CFB4-4496-A757-011D6F53719B}" presName="sibTrans" presStyleCnt="0"/>
      <dgm:spPr/>
    </dgm:pt>
    <dgm:pt modelId="{4893FBB1-A569-4FCE-B539-C8E861E83A1A}" type="pres">
      <dgm:prSet presAssocID="{3914BF73-B8C1-4DA6-88AC-F41F23C7C6ED}" presName="compNode" presStyleCnt="0"/>
      <dgm:spPr/>
    </dgm:pt>
    <dgm:pt modelId="{47513C5D-0AA1-4B48-9B9B-35361C3FD72D}" type="pres">
      <dgm:prSet presAssocID="{3914BF73-B8C1-4DA6-88AC-F41F23C7C6ED}" presName="bgRect" presStyleLbl="bgShp" presStyleIdx="3" presStyleCnt="4"/>
      <dgm:spPr/>
    </dgm:pt>
    <dgm:pt modelId="{7F6E20D8-3033-482E-83DE-938E9543BBEB}" type="pres">
      <dgm:prSet presAssocID="{3914BF73-B8C1-4DA6-88AC-F41F23C7C6E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usiness Growth"/>
        </a:ext>
      </dgm:extLst>
    </dgm:pt>
    <dgm:pt modelId="{ECFD2FA3-FE23-4CCC-834E-2BE2DC4325DB}" type="pres">
      <dgm:prSet presAssocID="{3914BF73-B8C1-4DA6-88AC-F41F23C7C6ED}" presName="spaceRect" presStyleCnt="0"/>
      <dgm:spPr/>
    </dgm:pt>
    <dgm:pt modelId="{A35AE258-AEE7-4488-A4CC-DBD1661985E3}" type="pres">
      <dgm:prSet presAssocID="{3914BF73-B8C1-4DA6-88AC-F41F23C7C6ED}" presName="parTx" presStyleLbl="revTx" presStyleIdx="3" presStyleCnt="4">
        <dgm:presLayoutVars>
          <dgm:chMax val="0"/>
          <dgm:chPref val="0"/>
        </dgm:presLayoutVars>
      </dgm:prSet>
      <dgm:spPr/>
    </dgm:pt>
  </dgm:ptLst>
  <dgm:cxnLst>
    <dgm:cxn modelId="{6CBBDB47-667B-424C-93C7-176391B1E6B1}" type="presOf" srcId="{2FA1EE57-332C-4FAD-B1F6-E58BF3503D80}" destId="{CF2AC78A-26C4-448D-9000-279B33E87ABF}" srcOrd="0" destOrd="0" presId="urn:microsoft.com/office/officeart/2018/2/layout/IconVerticalSolidList"/>
    <dgm:cxn modelId="{C20E3053-09B8-4FC9-B4DC-CD4CD821D0DD}" srcId="{491D3626-7ADD-4E85-81E0-193EA244E1A6}" destId="{2FA1EE57-332C-4FAD-B1F6-E58BF3503D80}" srcOrd="0" destOrd="0" parTransId="{1E073BEB-7E4A-4F47-B341-7CA9736587C7}" sibTransId="{280F4004-7FD6-41DB-AE9C-DE0B7EB85000}"/>
    <dgm:cxn modelId="{575C5354-F61A-4B33-983F-53AD8EA62C86}" type="presOf" srcId="{491D3626-7ADD-4E85-81E0-193EA244E1A6}" destId="{26309E7D-FE3E-41D7-B6BE-6D20B53B5F0B}" srcOrd="0" destOrd="0" presId="urn:microsoft.com/office/officeart/2018/2/layout/IconVerticalSolidList"/>
    <dgm:cxn modelId="{80E48C5E-0F7E-4F1A-B53B-03A67AE898E0}" type="presOf" srcId="{3914BF73-B8C1-4DA6-88AC-F41F23C7C6ED}" destId="{A35AE258-AEE7-4488-A4CC-DBD1661985E3}" srcOrd="0" destOrd="0" presId="urn:microsoft.com/office/officeart/2018/2/layout/IconVerticalSolidList"/>
    <dgm:cxn modelId="{2B526D7E-B327-4DC5-A319-EDE997BD1659}" type="presOf" srcId="{9F30913C-BD2B-4C47-BBE6-D4FE176D26EC}" destId="{39C25656-0370-466A-9ECD-57A3F5C023F5}" srcOrd="0" destOrd="0" presId="urn:microsoft.com/office/officeart/2018/2/layout/IconVerticalSolidList"/>
    <dgm:cxn modelId="{94DF098C-9493-4DE9-B650-5D687950602A}" srcId="{491D3626-7ADD-4E85-81E0-193EA244E1A6}" destId="{C218C663-09B8-4021-830C-699B84C3B144}" srcOrd="1" destOrd="0" parTransId="{A914C6B3-B529-4A2D-B91E-A79D83CF5FE5}" sibTransId="{3EB66841-0944-483E-BAD1-E9C904A827BB}"/>
    <dgm:cxn modelId="{C1D5278F-B098-4C35-A678-A3EF5674B398}" srcId="{491D3626-7ADD-4E85-81E0-193EA244E1A6}" destId="{9F30913C-BD2B-4C47-BBE6-D4FE176D26EC}" srcOrd="2" destOrd="0" parTransId="{E89F4C72-42A2-4E6A-A365-DD85E41FF822}" sibTransId="{AD9E8EF0-CFB4-4496-A757-011D6F53719B}"/>
    <dgm:cxn modelId="{24EC57A8-D581-4348-A3B6-658CA46C6A3F}" type="presOf" srcId="{C218C663-09B8-4021-830C-699B84C3B144}" destId="{997CF008-83F4-4C73-A572-C3EE4FA2875F}" srcOrd="0" destOrd="0" presId="urn:microsoft.com/office/officeart/2018/2/layout/IconVerticalSolidList"/>
    <dgm:cxn modelId="{274A0BCC-10EA-47A1-B065-F4A68844570A}" srcId="{491D3626-7ADD-4E85-81E0-193EA244E1A6}" destId="{3914BF73-B8C1-4DA6-88AC-F41F23C7C6ED}" srcOrd="3" destOrd="0" parTransId="{4D388B29-AC51-4AEA-94BE-4057E772F8D3}" sibTransId="{D3529DA1-9B86-4164-8108-D0B2E99DE79F}"/>
    <dgm:cxn modelId="{CE4D3C98-436C-42C0-B1DA-686A4F6D917C}" type="presParOf" srcId="{26309E7D-FE3E-41D7-B6BE-6D20B53B5F0B}" destId="{73F30048-A81D-4D00-A1AA-0E1CC7F5214E}" srcOrd="0" destOrd="0" presId="urn:microsoft.com/office/officeart/2018/2/layout/IconVerticalSolidList"/>
    <dgm:cxn modelId="{3572102D-4433-48C3-954B-435C1A8F7BA1}" type="presParOf" srcId="{73F30048-A81D-4D00-A1AA-0E1CC7F5214E}" destId="{3394453C-2FEF-4990-8434-11909014F5D2}" srcOrd="0" destOrd="0" presId="urn:microsoft.com/office/officeart/2018/2/layout/IconVerticalSolidList"/>
    <dgm:cxn modelId="{EBBFA979-7254-48A6-99EF-8016BF367770}" type="presParOf" srcId="{73F30048-A81D-4D00-A1AA-0E1CC7F5214E}" destId="{83540862-F22F-4263-B14F-D2060BB29538}" srcOrd="1" destOrd="0" presId="urn:microsoft.com/office/officeart/2018/2/layout/IconVerticalSolidList"/>
    <dgm:cxn modelId="{EC4C8363-FDDA-4A08-8009-7734FEC86636}" type="presParOf" srcId="{73F30048-A81D-4D00-A1AA-0E1CC7F5214E}" destId="{1B564FA9-9990-4EE4-BA41-C8DCDCF09402}" srcOrd="2" destOrd="0" presId="urn:microsoft.com/office/officeart/2018/2/layout/IconVerticalSolidList"/>
    <dgm:cxn modelId="{E0B8E565-4028-4926-8C93-06AC259CAB33}" type="presParOf" srcId="{73F30048-A81D-4D00-A1AA-0E1CC7F5214E}" destId="{CF2AC78A-26C4-448D-9000-279B33E87ABF}" srcOrd="3" destOrd="0" presId="urn:microsoft.com/office/officeart/2018/2/layout/IconVerticalSolidList"/>
    <dgm:cxn modelId="{5D8B1135-753F-4A54-B276-8F2F44BFFEB0}" type="presParOf" srcId="{26309E7D-FE3E-41D7-B6BE-6D20B53B5F0B}" destId="{B1C9B059-E1FF-47C9-844C-586097A89116}" srcOrd="1" destOrd="0" presId="urn:microsoft.com/office/officeart/2018/2/layout/IconVerticalSolidList"/>
    <dgm:cxn modelId="{FB304AE5-CFA2-406B-B518-12BAC4A2616C}" type="presParOf" srcId="{26309E7D-FE3E-41D7-B6BE-6D20B53B5F0B}" destId="{A7ED7E41-CC2A-459F-B13E-E650BF3A6391}" srcOrd="2" destOrd="0" presId="urn:microsoft.com/office/officeart/2018/2/layout/IconVerticalSolidList"/>
    <dgm:cxn modelId="{E67FC5CD-DEA2-414A-9635-AB79C9ADFF3E}" type="presParOf" srcId="{A7ED7E41-CC2A-459F-B13E-E650BF3A6391}" destId="{06227D3A-9C50-4597-9193-B6BD0DCBCCEF}" srcOrd="0" destOrd="0" presId="urn:microsoft.com/office/officeart/2018/2/layout/IconVerticalSolidList"/>
    <dgm:cxn modelId="{490546F3-12D3-4E7A-9363-46FDB548E019}" type="presParOf" srcId="{A7ED7E41-CC2A-459F-B13E-E650BF3A6391}" destId="{4109610C-E139-435B-9D74-C925C77FAB5B}" srcOrd="1" destOrd="0" presId="urn:microsoft.com/office/officeart/2018/2/layout/IconVerticalSolidList"/>
    <dgm:cxn modelId="{11805AA9-D73B-4FBF-A1DD-1232655F918C}" type="presParOf" srcId="{A7ED7E41-CC2A-459F-B13E-E650BF3A6391}" destId="{A77D39D4-5A8E-4AC6-9E85-81F5B79CE3F8}" srcOrd="2" destOrd="0" presId="urn:microsoft.com/office/officeart/2018/2/layout/IconVerticalSolidList"/>
    <dgm:cxn modelId="{EB1CEBCE-52A2-4434-931C-4F5936DE2A3F}" type="presParOf" srcId="{A7ED7E41-CC2A-459F-B13E-E650BF3A6391}" destId="{997CF008-83F4-4C73-A572-C3EE4FA2875F}" srcOrd="3" destOrd="0" presId="urn:microsoft.com/office/officeart/2018/2/layout/IconVerticalSolidList"/>
    <dgm:cxn modelId="{7F3DF63E-4038-40F2-A428-C5E3148CE2F8}" type="presParOf" srcId="{26309E7D-FE3E-41D7-B6BE-6D20B53B5F0B}" destId="{C348C2EF-B09C-4D27-9401-959C54D4A450}" srcOrd="3" destOrd="0" presId="urn:microsoft.com/office/officeart/2018/2/layout/IconVerticalSolidList"/>
    <dgm:cxn modelId="{6F48D2B0-FD8F-4717-AAAF-7F50A9ECA187}" type="presParOf" srcId="{26309E7D-FE3E-41D7-B6BE-6D20B53B5F0B}" destId="{5F2FC1D1-E42B-46CF-A23A-B8C0F37AD334}" srcOrd="4" destOrd="0" presId="urn:microsoft.com/office/officeart/2018/2/layout/IconVerticalSolidList"/>
    <dgm:cxn modelId="{CECDB42B-409D-4784-AF4B-FC84EBAB9D7D}" type="presParOf" srcId="{5F2FC1D1-E42B-46CF-A23A-B8C0F37AD334}" destId="{7D3ADCC7-D41D-469B-8513-15FA72D549CB}" srcOrd="0" destOrd="0" presId="urn:microsoft.com/office/officeart/2018/2/layout/IconVerticalSolidList"/>
    <dgm:cxn modelId="{297F5E3B-FD83-4F19-A981-23FB9BA152A2}" type="presParOf" srcId="{5F2FC1D1-E42B-46CF-A23A-B8C0F37AD334}" destId="{019F02E3-0891-44FD-9222-C43B0895B749}" srcOrd="1" destOrd="0" presId="urn:microsoft.com/office/officeart/2018/2/layout/IconVerticalSolidList"/>
    <dgm:cxn modelId="{261147C0-3429-41F6-B96A-D921938D32B9}" type="presParOf" srcId="{5F2FC1D1-E42B-46CF-A23A-B8C0F37AD334}" destId="{7A609A12-8F57-49B1-BF91-83C9428E1D26}" srcOrd="2" destOrd="0" presId="urn:microsoft.com/office/officeart/2018/2/layout/IconVerticalSolidList"/>
    <dgm:cxn modelId="{A440B23F-D504-48E8-9D77-713FDD4DCFE9}" type="presParOf" srcId="{5F2FC1D1-E42B-46CF-A23A-B8C0F37AD334}" destId="{39C25656-0370-466A-9ECD-57A3F5C023F5}" srcOrd="3" destOrd="0" presId="urn:microsoft.com/office/officeart/2018/2/layout/IconVerticalSolidList"/>
    <dgm:cxn modelId="{B1FB72FE-8FCA-44B0-85B6-C7104227BE05}" type="presParOf" srcId="{26309E7D-FE3E-41D7-B6BE-6D20B53B5F0B}" destId="{3D5928A9-C613-46B5-AA2F-34090C0C3A38}" srcOrd="5" destOrd="0" presId="urn:microsoft.com/office/officeart/2018/2/layout/IconVerticalSolidList"/>
    <dgm:cxn modelId="{EE156C16-EA38-404A-8AC4-76911E6BDFD1}" type="presParOf" srcId="{26309E7D-FE3E-41D7-B6BE-6D20B53B5F0B}" destId="{4893FBB1-A569-4FCE-B539-C8E861E83A1A}" srcOrd="6" destOrd="0" presId="urn:microsoft.com/office/officeart/2018/2/layout/IconVerticalSolidList"/>
    <dgm:cxn modelId="{84732A97-F781-4CA7-ABFE-942B602F7080}" type="presParOf" srcId="{4893FBB1-A569-4FCE-B539-C8E861E83A1A}" destId="{47513C5D-0AA1-4B48-9B9B-35361C3FD72D}" srcOrd="0" destOrd="0" presId="urn:microsoft.com/office/officeart/2018/2/layout/IconVerticalSolidList"/>
    <dgm:cxn modelId="{021F4FEE-3E22-44E7-BCD7-0EE9C9DEB254}" type="presParOf" srcId="{4893FBB1-A569-4FCE-B539-C8E861E83A1A}" destId="{7F6E20D8-3033-482E-83DE-938E9543BBEB}" srcOrd="1" destOrd="0" presId="urn:microsoft.com/office/officeart/2018/2/layout/IconVerticalSolidList"/>
    <dgm:cxn modelId="{2ACBD9EA-82FB-4999-B63D-97ACE63DCBF0}" type="presParOf" srcId="{4893FBB1-A569-4FCE-B539-C8E861E83A1A}" destId="{ECFD2FA3-FE23-4CCC-834E-2BE2DC4325DB}" srcOrd="2" destOrd="0" presId="urn:microsoft.com/office/officeart/2018/2/layout/IconVerticalSolidList"/>
    <dgm:cxn modelId="{4D5F05DC-4681-4642-B42A-FF92E1A54905}" type="presParOf" srcId="{4893FBB1-A569-4FCE-B539-C8E861E83A1A}" destId="{A35AE258-AEE7-4488-A4CC-DBD1661985E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F99E8045-66C0-4157-959C-85265663A87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4E5A822E-AED8-4984-91E2-9BE18509BFB4}">
      <dgm:prSet/>
      <dgm:spPr/>
      <dgm:t>
        <a:bodyPr/>
        <a:lstStyle/>
        <a:p>
          <a:pPr>
            <a:lnSpc>
              <a:spcPct val="100000"/>
            </a:lnSpc>
          </a:pPr>
          <a:r>
            <a:rPr lang="en-IN" dirty="0"/>
            <a:t>Relying solely on data-driven analytics adds some risk to the resulting business decisions. </a:t>
          </a:r>
          <a:endParaRPr lang="en-US" dirty="0"/>
        </a:p>
      </dgm:t>
    </dgm:pt>
    <dgm:pt modelId="{95D87A1D-183E-4950-B69F-5068A4186AFF}" type="parTrans" cxnId="{74535F07-8F74-4684-8C8C-7B3DA65CC456}">
      <dgm:prSet/>
      <dgm:spPr/>
      <dgm:t>
        <a:bodyPr/>
        <a:lstStyle/>
        <a:p>
          <a:endParaRPr lang="en-US"/>
        </a:p>
      </dgm:t>
    </dgm:pt>
    <dgm:pt modelId="{F81F183A-38A5-426F-9D07-B86827CA141C}" type="sibTrans" cxnId="{74535F07-8F74-4684-8C8C-7B3DA65CC456}">
      <dgm:prSet/>
      <dgm:spPr/>
      <dgm:t>
        <a:bodyPr/>
        <a:lstStyle/>
        <a:p>
          <a:endParaRPr lang="en-US"/>
        </a:p>
      </dgm:t>
    </dgm:pt>
    <dgm:pt modelId="{EB93859B-5DF2-493F-9CAC-A4EDDDBCE0F1}">
      <dgm:prSet/>
      <dgm:spPr/>
      <dgm:t>
        <a:bodyPr/>
        <a:lstStyle/>
        <a:p>
          <a:pPr>
            <a:lnSpc>
              <a:spcPct val="100000"/>
            </a:lnSpc>
          </a:pPr>
          <a:r>
            <a:rPr lang="en-IN"/>
            <a:t>When real-world data proves (or at least supports) the correctness of your original ideas, then the appropriate decision is practically already made. </a:t>
          </a:r>
          <a:endParaRPr lang="en-US"/>
        </a:p>
      </dgm:t>
    </dgm:pt>
    <dgm:pt modelId="{12667FC3-85C9-433F-8B55-76B88A30A08B}" type="parTrans" cxnId="{D12900AE-57BD-46D7-968F-624C27A3735B}">
      <dgm:prSet/>
      <dgm:spPr/>
      <dgm:t>
        <a:bodyPr/>
        <a:lstStyle/>
        <a:p>
          <a:endParaRPr lang="en-US"/>
        </a:p>
      </dgm:t>
    </dgm:pt>
    <dgm:pt modelId="{FAACB081-5C00-4D42-BF87-73D5DE9968E3}" type="sibTrans" cxnId="{D12900AE-57BD-46D7-968F-624C27A3735B}">
      <dgm:prSet/>
      <dgm:spPr/>
      <dgm:t>
        <a:bodyPr/>
        <a:lstStyle/>
        <a:p>
          <a:endParaRPr lang="en-US"/>
        </a:p>
      </dgm:t>
    </dgm:pt>
    <dgm:pt modelId="{B150AEF4-6D65-484E-B708-45006DD96970}">
      <dgm:prSet/>
      <dgm:spPr/>
      <dgm:t>
        <a:bodyPr/>
        <a:lstStyle/>
        <a:p>
          <a:pPr>
            <a:lnSpc>
              <a:spcPct val="100000"/>
            </a:lnSpc>
          </a:pPr>
          <a:r>
            <a:rPr lang="en-IN" dirty="0"/>
            <a:t>When an informed hunch is validated by the data, the whole analysis shows itself as driven by strategic ideas that were worth pursuing and verifying.</a:t>
          </a:r>
          <a:endParaRPr lang="en-US" dirty="0"/>
        </a:p>
      </dgm:t>
    </dgm:pt>
    <dgm:pt modelId="{649039D6-04AF-4C1A-B25E-4EA74D7871A3}" type="parTrans" cxnId="{1543C89E-22FA-46B9-ADDF-B8E1C0499D58}">
      <dgm:prSet/>
      <dgm:spPr/>
      <dgm:t>
        <a:bodyPr/>
        <a:lstStyle/>
        <a:p>
          <a:endParaRPr lang="en-US"/>
        </a:p>
      </dgm:t>
    </dgm:pt>
    <dgm:pt modelId="{5065A66F-432A-472D-AAA2-625D4B0D7BEA}" type="sibTrans" cxnId="{1543C89E-22FA-46B9-ADDF-B8E1C0499D58}">
      <dgm:prSet/>
      <dgm:spPr/>
      <dgm:t>
        <a:bodyPr/>
        <a:lstStyle/>
        <a:p>
          <a:endParaRPr lang="en-US"/>
        </a:p>
      </dgm:t>
    </dgm:pt>
    <dgm:pt modelId="{E1502EF7-374D-4962-AFD4-CD0A0D1D65BB}" type="pres">
      <dgm:prSet presAssocID="{F99E8045-66C0-4157-959C-85265663A87B}" presName="root" presStyleCnt="0">
        <dgm:presLayoutVars>
          <dgm:dir/>
          <dgm:resizeHandles val="exact"/>
        </dgm:presLayoutVars>
      </dgm:prSet>
      <dgm:spPr/>
    </dgm:pt>
    <dgm:pt modelId="{23E6A80B-9B03-4957-85BA-53C5BCF38C42}" type="pres">
      <dgm:prSet presAssocID="{4E5A822E-AED8-4984-91E2-9BE18509BFB4}" presName="compNode" presStyleCnt="0"/>
      <dgm:spPr/>
    </dgm:pt>
    <dgm:pt modelId="{1AB48292-F2A3-4F56-BA4D-5A75DE070BD8}" type="pres">
      <dgm:prSet presAssocID="{4E5A822E-AED8-4984-91E2-9BE18509BFB4}" presName="bgRect" presStyleLbl="bgShp" presStyleIdx="0" presStyleCnt="3"/>
      <dgm:spPr/>
    </dgm:pt>
    <dgm:pt modelId="{55E21D40-7D7C-4C49-9C27-27F92BBAC61D}" type="pres">
      <dgm:prSet presAssocID="{4E5A822E-AED8-4984-91E2-9BE18509BFB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atistics"/>
        </a:ext>
      </dgm:extLst>
    </dgm:pt>
    <dgm:pt modelId="{E3A4A1E0-B461-4102-B0F1-510CFF008D7F}" type="pres">
      <dgm:prSet presAssocID="{4E5A822E-AED8-4984-91E2-9BE18509BFB4}" presName="spaceRect" presStyleCnt="0"/>
      <dgm:spPr/>
    </dgm:pt>
    <dgm:pt modelId="{7844C723-07E2-4384-A22E-78F33F6E1C22}" type="pres">
      <dgm:prSet presAssocID="{4E5A822E-AED8-4984-91E2-9BE18509BFB4}" presName="parTx" presStyleLbl="revTx" presStyleIdx="0" presStyleCnt="3">
        <dgm:presLayoutVars>
          <dgm:chMax val="0"/>
          <dgm:chPref val="0"/>
        </dgm:presLayoutVars>
      </dgm:prSet>
      <dgm:spPr/>
    </dgm:pt>
    <dgm:pt modelId="{B0EEDD40-CF02-49EC-8AD2-1774D52B0682}" type="pres">
      <dgm:prSet presAssocID="{F81F183A-38A5-426F-9D07-B86827CA141C}" presName="sibTrans" presStyleCnt="0"/>
      <dgm:spPr/>
    </dgm:pt>
    <dgm:pt modelId="{D90E63B1-4647-4F8E-A219-921616632839}" type="pres">
      <dgm:prSet presAssocID="{EB93859B-5DF2-493F-9CAC-A4EDDDBCE0F1}" presName="compNode" presStyleCnt="0"/>
      <dgm:spPr/>
    </dgm:pt>
    <dgm:pt modelId="{289960A4-4C9D-4820-AFE0-7B29DC8DEB25}" type="pres">
      <dgm:prSet presAssocID="{EB93859B-5DF2-493F-9CAC-A4EDDDBCE0F1}" presName="bgRect" presStyleLbl="bgShp" presStyleIdx="1" presStyleCnt="3"/>
      <dgm:spPr/>
    </dgm:pt>
    <dgm:pt modelId="{79489CC1-6530-4BFD-A90F-72A7E0BC755F}" type="pres">
      <dgm:prSet presAssocID="{EB93859B-5DF2-493F-9CAC-A4EDDDBCE0F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erson with Idea"/>
        </a:ext>
      </dgm:extLst>
    </dgm:pt>
    <dgm:pt modelId="{0991C465-EB1D-4EAC-9BE2-CB611C0E808A}" type="pres">
      <dgm:prSet presAssocID="{EB93859B-5DF2-493F-9CAC-A4EDDDBCE0F1}" presName="spaceRect" presStyleCnt="0"/>
      <dgm:spPr/>
    </dgm:pt>
    <dgm:pt modelId="{5D42B081-351C-4445-AEE9-83325CA57083}" type="pres">
      <dgm:prSet presAssocID="{EB93859B-5DF2-493F-9CAC-A4EDDDBCE0F1}" presName="parTx" presStyleLbl="revTx" presStyleIdx="1" presStyleCnt="3">
        <dgm:presLayoutVars>
          <dgm:chMax val="0"/>
          <dgm:chPref val="0"/>
        </dgm:presLayoutVars>
      </dgm:prSet>
      <dgm:spPr/>
    </dgm:pt>
    <dgm:pt modelId="{09C98BAA-AE10-4784-B7DC-7FEA6A716F1F}" type="pres">
      <dgm:prSet presAssocID="{FAACB081-5C00-4D42-BF87-73D5DE9968E3}" presName="sibTrans" presStyleCnt="0"/>
      <dgm:spPr/>
    </dgm:pt>
    <dgm:pt modelId="{E71101EC-299E-4F36-BB9E-B6201C452CD3}" type="pres">
      <dgm:prSet presAssocID="{B150AEF4-6D65-484E-B708-45006DD96970}" presName="compNode" presStyleCnt="0"/>
      <dgm:spPr/>
    </dgm:pt>
    <dgm:pt modelId="{22211823-3A3A-4D88-AAB5-9CF2CFEB84F0}" type="pres">
      <dgm:prSet presAssocID="{B150AEF4-6D65-484E-B708-45006DD96970}" presName="bgRect" presStyleLbl="bgShp" presStyleIdx="2" presStyleCnt="3"/>
      <dgm:spPr/>
    </dgm:pt>
    <dgm:pt modelId="{E80EC115-7B40-403E-BB13-680181C4CF10}" type="pres">
      <dgm:prSet presAssocID="{B150AEF4-6D65-484E-B708-45006DD9697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Light Bulb and Gear"/>
        </a:ext>
      </dgm:extLst>
    </dgm:pt>
    <dgm:pt modelId="{B3847B3D-9CD8-4E15-A8FA-38A590320ADC}" type="pres">
      <dgm:prSet presAssocID="{B150AEF4-6D65-484E-B708-45006DD96970}" presName="spaceRect" presStyleCnt="0"/>
      <dgm:spPr/>
    </dgm:pt>
    <dgm:pt modelId="{377516F8-1E89-46E0-A49F-A1FC60FA4715}" type="pres">
      <dgm:prSet presAssocID="{B150AEF4-6D65-484E-B708-45006DD96970}" presName="parTx" presStyleLbl="revTx" presStyleIdx="2" presStyleCnt="3">
        <dgm:presLayoutVars>
          <dgm:chMax val="0"/>
          <dgm:chPref val="0"/>
        </dgm:presLayoutVars>
      </dgm:prSet>
      <dgm:spPr/>
    </dgm:pt>
  </dgm:ptLst>
  <dgm:cxnLst>
    <dgm:cxn modelId="{74535F07-8F74-4684-8C8C-7B3DA65CC456}" srcId="{F99E8045-66C0-4157-959C-85265663A87B}" destId="{4E5A822E-AED8-4984-91E2-9BE18509BFB4}" srcOrd="0" destOrd="0" parTransId="{95D87A1D-183E-4950-B69F-5068A4186AFF}" sibTransId="{F81F183A-38A5-426F-9D07-B86827CA141C}"/>
    <dgm:cxn modelId="{DD61DF0E-EF2C-4455-82A8-7D4774A52508}" type="presOf" srcId="{B150AEF4-6D65-484E-B708-45006DD96970}" destId="{377516F8-1E89-46E0-A49F-A1FC60FA4715}" srcOrd="0" destOrd="0" presId="urn:microsoft.com/office/officeart/2018/2/layout/IconVerticalSolidList"/>
    <dgm:cxn modelId="{1C18BF72-C3A5-410E-A085-02CE14CFE103}" type="presOf" srcId="{EB93859B-5DF2-493F-9CAC-A4EDDDBCE0F1}" destId="{5D42B081-351C-4445-AEE9-83325CA57083}" srcOrd="0" destOrd="0" presId="urn:microsoft.com/office/officeart/2018/2/layout/IconVerticalSolidList"/>
    <dgm:cxn modelId="{1543C89E-22FA-46B9-ADDF-B8E1C0499D58}" srcId="{F99E8045-66C0-4157-959C-85265663A87B}" destId="{B150AEF4-6D65-484E-B708-45006DD96970}" srcOrd="2" destOrd="0" parTransId="{649039D6-04AF-4C1A-B25E-4EA74D7871A3}" sibTransId="{5065A66F-432A-472D-AAA2-625D4B0D7BEA}"/>
    <dgm:cxn modelId="{16417BAB-26D8-47BA-A0B7-F3177805692B}" type="presOf" srcId="{F99E8045-66C0-4157-959C-85265663A87B}" destId="{E1502EF7-374D-4962-AFD4-CD0A0D1D65BB}" srcOrd="0" destOrd="0" presId="urn:microsoft.com/office/officeart/2018/2/layout/IconVerticalSolidList"/>
    <dgm:cxn modelId="{D12900AE-57BD-46D7-968F-624C27A3735B}" srcId="{F99E8045-66C0-4157-959C-85265663A87B}" destId="{EB93859B-5DF2-493F-9CAC-A4EDDDBCE0F1}" srcOrd="1" destOrd="0" parTransId="{12667FC3-85C9-433F-8B55-76B88A30A08B}" sibTransId="{FAACB081-5C00-4D42-BF87-73D5DE9968E3}"/>
    <dgm:cxn modelId="{21BEE4B6-902E-48E8-8612-979F2363657F}" type="presOf" srcId="{4E5A822E-AED8-4984-91E2-9BE18509BFB4}" destId="{7844C723-07E2-4384-A22E-78F33F6E1C22}" srcOrd="0" destOrd="0" presId="urn:microsoft.com/office/officeart/2018/2/layout/IconVerticalSolidList"/>
    <dgm:cxn modelId="{02F918D6-6FDC-43EE-84A6-E1F9A93C717C}" type="presParOf" srcId="{E1502EF7-374D-4962-AFD4-CD0A0D1D65BB}" destId="{23E6A80B-9B03-4957-85BA-53C5BCF38C42}" srcOrd="0" destOrd="0" presId="urn:microsoft.com/office/officeart/2018/2/layout/IconVerticalSolidList"/>
    <dgm:cxn modelId="{F2707E61-BB25-4CD0-9114-628446C57A42}" type="presParOf" srcId="{23E6A80B-9B03-4957-85BA-53C5BCF38C42}" destId="{1AB48292-F2A3-4F56-BA4D-5A75DE070BD8}" srcOrd="0" destOrd="0" presId="urn:microsoft.com/office/officeart/2018/2/layout/IconVerticalSolidList"/>
    <dgm:cxn modelId="{F38D80EC-8F7E-4F5A-9BC7-A2E5D42ABEAE}" type="presParOf" srcId="{23E6A80B-9B03-4957-85BA-53C5BCF38C42}" destId="{55E21D40-7D7C-4C49-9C27-27F92BBAC61D}" srcOrd="1" destOrd="0" presId="urn:microsoft.com/office/officeart/2018/2/layout/IconVerticalSolidList"/>
    <dgm:cxn modelId="{40915151-9BE6-4587-91C6-6B3D64807078}" type="presParOf" srcId="{23E6A80B-9B03-4957-85BA-53C5BCF38C42}" destId="{E3A4A1E0-B461-4102-B0F1-510CFF008D7F}" srcOrd="2" destOrd="0" presId="urn:microsoft.com/office/officeart/2018/2/layout/IconVerticalSolidList"/>
    <dgm:cxn modelId="{E07D64CB-25B1-49CB-B07F-7BAC268AFE80}" type="presParOf" srcId="{23E6A80B-9B03-4957-85BA-53C5BCF38C42}" destId="{7844C723-07E2-4384-A22E-78F33F6E1C22}" srcOrd="3" destOrd="0" presId="urn:microsoft.com/office/officeart/2018/2/layout/IconVerticalSolidList"/>
    <dgm:cxn modelId="{C6FA194E-51BE-4F39-85CE-9E309E8C8C79}" type="presParOf" srcId="{E1502EF7-374D-4962-AFD4-CD0A0D1D65BB}" destId="{B0EEDD40-CF02-49EC-8AD2-1774D52B0682}" srcOrd="1" destOrd="0" presId="urn:microsoft.com/office/officeart/2018/2/layout/IconVerticalSolidList"/>
    <dgm:cxn modelId="{177EE3C6-97F0-4A09-A7F5-0285F6E57BF4}" type="presParOf" srcId="{E1502EF7-374D-4962-AFD4-CD0A0D1D65BB}" destId="{D90E63B1-4647-4F8E-A219-921616632839}" srcOrd="2" destOrd="0" presId="urn:microsoft.com/office/officeart/2018/2/layout/IconVerticalSolidList"/>
    <dgm:cxn modelId="{5CAC91C1-50FC-4A6C-94F5-DF4ED0BEF27B}" type="presParOf" srcId="{D90E63B1-4647-4F8E-A219-921616632839}" destId="{289960A4-4C9D-4820-AFE0-7B29DC8DEB25}" srcOrd="0" destOrd="0" presId="urn:microsoft.com/office/officeart/2018/2/layout/IconVerticalSolidList"/>
    <dgm:cxn modelId="{3C83A6CB-FBC7-424C-85B7-8F95C805EA45}" type="presParOf" srcId="{D90E63B1-4647-4F8E-A219-921616632839}" destId="{79489CC1-6530-4BFD-A90F-72A7E0BC755F}" srcOrd="1" destOrd="0" presId="urn:microsoft.com/office/officeart/2018/2/layout/IconVerticalSolidList"/>
    <dgm:cxn modelId="{AE476E24-7ABB-4781-8A89-3E09ED71FA31}" type="presParOf" srcId="{D90E63B1-4647-4F8E-A219-921616632839}" destId="{0991C465-EB1D-4EAC-9BE2-CB611C0E808A}" srcOrd="2" destOrd="0" presId="urn:microsoft.com/office/officeart/2018/2/layout/IconVerticalSolidList"/>
    <dgm:cxn modelId="{63C61953-4799-424D-871A-B5A601D7B734}" type="presParOf" srcId="{D90E63B1-4647-4F8E-A219-921616632839}" destId="{5D42B081-351C-4445-AEE9-83325CA57083}" srcOrd="3" destOrd="0" presId="urn:microsoft.com/office/officeart/2018/2/layout/IconVerticalSolidList"/>
    <dgm:cxn modelId="{D6C6A859-DAAB-4B48-ABAE-76B98C1B07D4}" type="presParOf" srcId="{E1502EF7-374D-4962-AFD4-CD0A0D1D65BB}" destId="{09C98BAA-AE10-4784-B7DC-7FEA6A716F1F}" srcOrd="3" destOrd="0" presId="urn:microsoft.com/office/officeart/2018/2/layout/IconVerticalSolidList"/>
    <dgm:cxn modelId="{EA87CE49-4E7E-4717-9479-8AE7FEE9FD9E}" type="presParOf" srcId="{E1502EF7-374D-4962-AFD4-CD0A0D1D65BB}" destId="{E71101EC-299E-4F36-BB9E-B6201C452CD3}" srcOrd="4" destOrd="0" presId="urn:microsoft.com/office/officeart/2018/2/layout/IconVerticalSolidList"/>
    <dgm:cxn modelId="{89114A66-2E53-43A5-9278-F537A3F39163}" type="presParOf" srcId="{E71101EC-299E-4F36-BB9E-B6201C452CD3}" destId="{22211823-3A3A-4D88-AAB5-9CF2CFEB84F0}" srcOrd="0" destOrd="0" presId="urn:microsoft.com/office/officeart/2018/2/layout/IconVerticalSolidList"/>
    <dgm:cxn modelId="{A50392B1-DBF9-4711-AA5D-18439CE37563}" type="presParOf" srcId="{E71101EC-299E-4F36-BB9E-B6201C452CD3}" destId="{E80EC115-7B40-403E-BB13-680181C4CF10}" srcOrd="1" destOrd="0" presId="urn:microsoft.com/office/officeart/2018/2/layout/IconVerticalSolidList"/>
    <dgm:cxn modelId="{A2325F89-E251-4C36-8DDB-52DC4B85982B}" type="presParOf" srcId="{E71101EC-299E-4F36-BB9E-B6201C452CD3}" destId="{B3847B3D-9CD8-4E15-A8FA-38A590320ADC}" srcOrd="2" destOrd="0" presId="urn:microsoft.com/office/officeart/2018/2/layout/IconVerticalSolidList"/>
    <dgm:cxn modelId="{B4ED80EC-7FCD-4713-96E3-4FECD3726849}" type="presParOf" srcId="{E71101EC-299E-4F36-BB9E-B6201C452CD3}" destId="{377516F8-1E89-46E0-A49F-A1FC60FA471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58131357-40DD-4F9A-86B9-0DD44D5207D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19C9256-2F07-482A-B67B-5B8BBB441BAE}">
      <dgm:prSet/>
      <dgm:spPr/>
      <dgm:t>
        <a:bodyPr/>
        <a:lstStyle/>
        <a:p>
          <a:pPr>
            <a:lnSpc>
              <a:spcPct val="100000"/>
            </a:lnSpc>
          </a:pPr>
          <a:r>
            <a:rPr lang="en-IN" dirty="0"/>
            <a:t>The user-driven approach to predictive analytics starts with ideas and See whether those ideas have merit, would stand testing, and are supported by the data.</a:t>
          </a:r>
          <a:endParaRPr lang="en-US" dirty="0"/>
        </a:p>
      </dgm:t>
    </dgm:pt>
    <dgm:pt modelId="{ADBDA678-6470-41FB-A4BF-D6591632C750}" type="parTrans" cxnId="{3C6C1644-42E5-471E-B224-6E8AB3593F11}">
      <dgm:prSet/>
      <dgm:spPr/>
      <dgm:t>
        <a:bodyPr/>
        <a:lstStyle/>
        <a:p>
          <a:endParaRPr lang="en-US"/>
        </a:p>
      </dgm:t>
    </dgm:pt>
    <dgm:pt modelId="{0B1A6242-34BE-48BD-951E-27E6405CBE49}" type="sibTrans" cxnId="{3C6C1644-42E5-471E-B224-6E8AB3593F11}">
      <dgm:prSet/>
      <dgm:spPr/>
      <dgm:t>
        <a:bodyPr/>
        <a:lstStyle/>
        <a:p>
          <a:endParaRPr lang="en-US"/>
        </a:p>
      </dgm:t>
    </dgm:pt>
    <dgm:pt modelId="{3B956DED-E9E7-4190-AC00-88DFDE40DF2F}">
      <dgm:prSet/>
      <dgm:spPr/>
      <dgm:t>
        <a:bodyPr/>
        <a:lstStyle/>
        <a:p>
          <a:pPr>
            <a:lnSpc>
              <a:spcPct val="100000"/>
            </a:lnSpc>
          </a:pPr>
          <a:r>
            <a:rPr lang="en-IN" dirty="0"/>
            <a:t>The test data can be a very small subset of your total business data; it’s something you define and choose as you deem relevant for testing your ideas.</a:t>
          </a:r>
          <a:endParaRPr lang="en-US" dirty="0"/>
        </a:p>
      </dgm:t>
    </dgm:pt>
    <dgm:pt modelId="{1BD251F9-7FB6-46DB-B8E8-A4CF9FA5B104}" type="parTrans" cxnId="{BCCFF83E-F23E-42EE-A865-CDE01829E844}">
      <dgm:prSet/>
      <dgm:spPr/>
      <dgm:t>
        <a:bodyPr/>
        <a:lstStyle/>
        <a:p>
          <a:endParaRPr lang="en-US"/>
        </a:p>
      </dgm:t>
    </dgm:pt>
    <dgm:pt modelId="{6E364A8B-713E-4094-B407-76E7EBABB99F}" type="sibTrans" cxnId="{BCCFF83E-F23E-42EE-A865-CDE01829E844}">
      <dgm:prSet/>
      <dgm:spPr/>
      <dgm:t>
        <a:bodyPr/>
        <a:lstStyle/>
        <a:p>
          <a:endParaRPr lang="en-US"/>
        </a:p>
      </dgm:t>
    </dgm:pt>
    <dgm:pt modelId="{B1BD6264-1023-420F-975B-3E8D155CAAF0}">
      <dgm:prSet/>
      <dgm:spPr/>
      <dgm:t>
        <a:bodyPr/>
        <a:lstStyle/>
        <a:p>
          <a:pPr>
            <a:lnSpc>
              <a:spcPct val="100000"/>
            </a:lnSpc>
          </a:pPr>
          <a:r>
            <a:rPr lang="en-IN" dirty="0"/>
            <a:t>The process of picking the right datasets and designing accurate testing methods has to be guided by careful consideration and meticulous planning.</a:t>
          </a:r>
          <a:endParaRPr lang="en-US" dirty="0"/>
        </a:p>
      </dgm:t>
    </dgm:pt>
    <dgm:pt modelId="{B19E3C45-621B-4246-93E3-BE7CFBECD185}" type="parTrans" cxnId="{2514B862-8CC6-4600-A91C-28E3E97437DD}">
      <dgm:prSet/>
      <dgm:spPr/>
      <dgm:t>
        <a:bodyPr/>
        <a:lstStyle/>
        <a:p>
          <a:endParaRPr lang="en-US"/>
        </a:p>
      </dgm:t>
    </dgm:pt>
    <dgm:pt modelId="{B2C38E51-DE63-4CC4-A473-34609ACF5B00}" type="sibTrans" cxnId="{2514B862-8CC6-4600-A91C-28E3E97437DD}">
      <dgm:prSet/>
      <dgm:spPr/>
      <dgm:t>
        <a:bodyPr/>
        <a:lstStyle/>
        <a:p>
          <a:endParaRPr lang="en-US"/>
        </a:p>
      </dgm:t>
    </dgm:pt>
    <dgm:pt modelId="{D7E89087-51B8-417B-9977-8299A9830D81}" type="pres">
      <dgm:prSet presAssocID="{58131357-40DD-4F9A-86B9-0DD44D5207D5}" presName="root" presStyleCnt="0">
        <dgm:presLayoutVars>
          <dgm:dir/>
          <dgm:resizeHandles val="exact"/>
        </dgm:presLayoutVars>
      </dgm:prSet>
      <dgm:spPr/>
    </dgm:pt>
    <dgm:pt modelId="{F67AFFBA-3E2A-41B8-BC02-BAB6B8C43E5F}" type="pres">
      <dgm:prSet presAssocID="{719C9256-2F07-482A-B67B-5B8BBB441BAE}" presName="compNode" presStyleCnt="0"/>
      <dgm:spPr/>
    </dgm:pt>
    <dgm:pt modelId="{AC251FD6-C606-4099-932A-2281AC37362E}" type="pres">
      <dgm:prSet presAssocID="{719C9256-2F07-482A-B67B-5B8BBB441BAE}" presName="bgRect" presStyleLbl="bgShp" presStyleIdx="0" presStyleCnt="3"/>
      <dgm:spPr/>
    </dgm:pt>
    <dgm:pt modelId="{E785C5AD-F3E9-4B42-84F4-A77EA98BE7DF}" type="pres">
      <dgm:prSet presAssocID="{719C9256-2F07-482A-B67B-5B8BBB441BA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atistics"/>
        </a:ext>
      </dgm:extLst>
    </dgm:pt>
    <dgm:pt modelId="{33E1E153-B045-42B3-B5A0-88152873EB99}" type="pres">
      <dgm:prSet presAssocID="{719C9256-2F07-482A-B67B-5B8BBB441BAE}" presName="spaceRect" presStyleCnt="0"/>
      <dgm:spPr/>
    </dgm:pt>
    <dgm:pt modelId="{1CB866A4-4F1F-470D-A313-BBB655E4F61E}" type="pres">
      <dgm:prSet presAssocID="{719C9256-2F07-482A-B67B-5B8BBB441BAE}" presName="parTx" presStyleLbl="revTx" presStyleIdx="0" presStyleCnt="3">
        <dgm:presLayoutVars>
          <dgm:chMax val="0"/>
          <dgm:chPref val="0"/>
        </dgm:presLayoutVars>
      </dgm:prSet>
      <dgm:spPr/>
    </dgm:pt>
    <dgm:pt modelId="{779542F9-B184-40CF-B0A3-F17742DEBBA9}" type="pres">
      <dgm:prSet presAssocID="{0B1A6242-34BE-48BD-951E-27E6405CBE49}" presName="sibTrans" presStyleCnt="0"/>
      <dgm:spPr/>
    </dgm:pt>
    <dgm:pt modelId="{D7E391B3-D927-45FD-BEC0-262284090995}" type="pres">
      <dgm:prSet presAssocID="{3B956DED-E9E7-4190-AC00-88DFDE40DF2F}" presName="compNode" presStyleCnt="0"/>
      <dgm:spPr/>
    </dgm:pt>
    <dgm:pt modelId="{585B97EC-32E0-42CE-95F2-29239ACC3EC7}" type="pres">
      <dgm:prSet presAssocID="{3B956DED-E9E7-4190-AC00-88DFDE40DF2F}" presName="bgRect" presStyleLbl="bgShp" presStyleIdx="1" presStyleCnt="3"/>
      <dgm:spPr/>
    </dgm:pt>
    <dgm:pt modelId="{2D360473-B0CE-418C-A144-1CAE11AE7C2E}" type="pres">
      <dgm:prSet presAssocID="{3B956DED-E9E7-4190-AC00-88DFDE40DF2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atabase"/>
        </a:ext>
      </dgm:extLst>
    </dgm:pt>
    <dgm:pt modelId="{92E449FF-1E5F-4C74-A9FA-BC5D5A0FF75B}" type="pres">
      <dgm:prSet presAssocID="{3B956DED-E9E7-4190-AC00-88DFDE40DF2F}" presName="spaceRect" presStyleCnt="0"/>
      <dgm:spPr/>
    </dgm:pt>
    <dgm:pt modelId="{B408F9F3-329C-436D-A166-287C15FF694C}" type="pres">
      <dgm:prSet presAssocID="{3B956DED-E9E7-4190-AC00-88DFDE40DF2F}" presName="parTx" presStyleLbl="revTx" presStyleIdx="1" presStyleCnt="3">
        <dgm:presLayoutVars>
          <dgm:chMax val="0"/>
          <dgm:chPref val="0"/>
        </dgm:presLayoutVars>
      </dgm:prSet>
      <dgm:spPr/>
    </dgm:pt>
    <dgm:pt modelId="{BE9D0B4B-C472-4494-B465-00BCCAC6FC56}" type="pres">
      <dgm:prSet presAssocID="{6E364A8B-713E-4094-B407-76E7EBABB99F}" presName="sibTrans" presStyleCnt="0"/>
      <dgm:spPr/>
    </dgm:pt>
    <dgm:pt modelId="{6FBC9566-8957-4252-B7A5-EA28310D8844}" type="pres">
      <dgm:prSet presAssocID="{B1BD6264-1023-420F-975B-3E8D155CAAF0}" presName="compNode" presStyleCnt="0"/>
      <dgm:spPr/>
    </dgm:pt>
    <dgm:pt modelId="{DB302D53-44A4-4E48-806E-F42440B879F1}" type="pres">
      <dgm:prSet presAssocID="{B1BD6264-1023-420F-975B-3E8D155CAAF0}" presName="bgRect" presStyleLbl="bgShp" presStyleIdx="2" presStyleCnt="3"/>
      <dgm:spPr/>
    </dgm:pt>
    <dgm:pt modelId="{60C8A5C5-32B0-4F1B-8A94-F93E67FA2BA9}" type="pres">
      <dgm:prSet presAssocID="{B1BD6264-1023-420F-975B-3E8D155CAAF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lowchart"/>
        </a:ext>
      </dgm:extLst>
    </dgm:pt>
    <dgm:pt modelId="{7469996D-CCE4-44CE-9609-1C98CEDBB762}" type="pres">
      <dgm:prSet presAssocID="{B1BD6264-1023-420F-975B-3E8D155CAAF0}" presName="spaceRect" presStyleCnt="0"/>
      <dgm:spPr/>
    </dgm:pt>
    <dgm:pt modelId="{E63E17F3-7E30-4D2A-9B6B-036679A58785}" type="pres">
      <dgm:prSet presAssocID="{B1BD6264-1023-420F-975B-3E8D155CAAF0}" presName="parTx" presStyleLbl="revTx" presStyleIdx="2" presStyleCnt="3">
        <dgm:presLayoutVars>
          <dgm:chMax val="0"/>
          <dgm:chPref val="0"/>
        </dgm:presLayoutVars>
      </dgm:prSet>
      <dgm:spPr/>
    </dgm:pt>
  </dgm:ptLst>
  <dgm:cxnLst>
    <dgm:cxn modelId="{40B6B42C-96CF-4F3A-A9AB-B941D45CF20D}" type="presOf" srcId="{719C9256-2F07-482A-B67B-5B8BBB441BAE}" destId="{1CB866A4-4F1F-470D-A313-BBB655E4F61E}" srcOrd="0" destOrd="0" presId="urn:microsoft.com/office/officeart/2018/2/layout/IconVerticalSolidList"/>
    <dgm:cxn modelId="{BCCFF83E-F23E-42EE-A865-CDE01829E844}" srcId="{58131357-40DD-4F9A-86B9-0DD44D5207D5}" destId="{3B956DED-E9E7-4190-AC00-88DFDE40DF2F}" srcOrd="1" destOrd="0" parTransId="{1BD251F9-7FB6-46DB-B8E8-A4CF9FA5B104}" sibTransId="{6E364A8B-713E-4094-B407-76E7EBABB99F}"/>
    <dgm:cxn modelId="{B8BABA3F-6841-4AFC-9A4B-086651FBD5D9}" type="presOf" srcId="{3B956DED-E9E7-4190-AC00-88DFDE40DF2F}" destId="{B408F9F3-329C-436D-A166-287C15FF694C}" srcOrd="0" destOrd="0" presId="urn:microsoft.com/office/officeart/2018/2/layout/IconVerticalSolidList"/>
    <dgm:cxn modelId="{3C6C1644-42E5-471E-B224-6E8AB3593F11}" srcId="{58131357-40DD-4F9A-86B9-0DD44D5207D5}" destId="{719C9256-2F07-482A-B67B-5B8BBB441BAE}" srcOrd="0" destOrd="0" parTransId="{ADBDA678-6470-41FB-A4BF-D6591632C750}" sibTransId="{0B1A6242-34BE-48BD-951E-27E6405CBE49}"/>
    <dgm:cxn modelId="{2514B862-8CC6-4600-A91C-28E3E97437DD}" srcId="{58131357-40DD-4F9A-86B9-0DD44D5207D5}" destId="{B1BD6264-1023-420F-975B-3E8D155CAAF0}" srcOrd="2" destOrd="0" parTransId="{B19E3C45-621B-4246-93E3-BE7CFBECD185}" sibTransId="{B2C38E51-DE63-4CC4-A473-34609ACF5B00}"/>
    <dgm:cxn modelId="{9399A485-BC58-4252-BBEF-791728F682B5}" type="presOf" srcId="{58131357-40DD-4F9A-86B9-0DD44D5207D5}" destId="{D7E89087-51B8-417B-9977-8299A9830D81}" srcOrd="0" destOrd="0" presId="urn:microsoft.com/office/officeart/2018/2/layout/IconVerticalSolidList"/>
    <dgm:cxn modelId="{0A659CBC-7C2E-40FA-8DC2-A89A65C5D2B2}" type="presOf" srcId="{B1BD6264-1023-420F-975B-3E8D155CAAF0}" destId="{E63E17F3-7E30-4D2A-9B6B-036679A58785}" srcOrd="0" destOrd="0" presId="urn:microsoft.com/office/officeart/2018/2/layout/IconVerticalSolidList"/>
    <dgm:cxn modelId="{4B7810B2-F8F3-4528-B379-33C552199E04}" type="presParOf" srcId="{D7E89087-51B8-417B-9977-8299A9830D81}" destId="{F67AFFBA-3E2A-41B8-BC02-BAB6B8C43E5F}" srcOrd="0" destOrd="0" presId="urn:microsoft.com/office/officeart/2018/2/layout/IconVerticalSolidList"/>
    <dgm:cxn modelId="{4BD0657C-726D-40C9-9B03-1BC4BDAB5842}" type="presParOf" srcId="{F67AFFBA-3E2A-41B8-BC02-BAB6B8C43E5F}" destId="{AC251FD6-C606-4099-932A-2281AC37362E}" srcOrd="0" destOrd="0" presId="urn:microsoft.com/office/officeart/2018/2/layout/IconVerticalSolidList"/>
    <dgm:cxn modelId="{7E4CEE1D-52F7-4DCC-9F01-947F80C63A4D}" type="presParOf" srcId="{F67AFFBA-3E2A-41B8-BC02-BAB6B8C43E5F}" destId="{E785C5AD-F3E9-4B42-84F4-A77EA98BE7DF}" srcOrd="1" destOrd="0" presId="urn:microsoft.com/office/officeart/2018/2/layout/IconVerticalSolidList"/>
    <dgm:cxn modelId="{CBE72D75-AE60-4970-8E2E-08B326249EE8}" type="presParOf" srcId="{F67AFFBA-3E2A-41B8-BC02-BAB6B8C43E5F}" destId="{33E1E153-B045-42B3-B5A0-88152873EB99}" srcOrd="2" destOrd="0" presId="urn:microsoft.com/office/officeart/2018/2/layout/IconVerticalSolidList"/>
    <dgm:cxn modelId="{93F6D5C3-9141-430C-95B0-9572211473F1}" type="presParOf" srcId="{F67AFFBA-3E2A-41B8-BC02-BAB6B8C43E5F}" destId="{1CB866A4-4F1F-470D-A313-BBB655E4F61E}" srcOrd="3" destOrd="0" presId="urn:microsoft.com/office/officeart/2018/2/layout/IconVerticalSolidList"/>
    <dgm:cxn modelId="{CD5017FD-1475-4521-B1A0-E0AB25B7190E}" type="presParOf" srcId="{D7E89087-51B8-417B-9977-8299A9830D81}" destId="{779542F9-B184-40CF-B0A3-F17742DEBBA9}" srcOrd="1" destOrd="0" presId="urn:microsoft.com/office/officeart/2018/2/layout/IconVerticalSolidList"/>
    <dgm:cxn modelId="{B32EA274-DC5E-4A86-A3BC-369799E1C510}" type="presParOf" srcId="{D7E89087-51B8-417B-9977-8299A9830D81}" destId="{D7E391B3-D927-45FD-BEC0-262284090995}" srcOrd="2" destOrd="0" presId="urn:microsoft.com/office/officeart/2018/2/layout/IconVerticalSolidList"/>
    <dgm:cxn modelId="{E176923D-FDB7-4152-9F50-B2EC4B63E69A}" type="presParOf" srcId="{D7E391B3-D927-45FD-BEC0-262284090995}" destId="{585B97EC-32E0-42CE-95F2-29239ACC3EC7}" srcOrd="0" destOrd="0" presId="urn:microsoft.com/office/officeart/2018/2/layout/IconVerticalSolidList"/>
    <dgm:cxn modelId="{18FCE5EC-F76E-4036-97D7-4EF84E272EB1}" type="presParOf" srcId="{D7E391B3-D927-45FD-BEC0-262284090995}" destId="{2D360473-B0CE-418C-A144-1CAE11AE7C2E}" srcOrd="1" destOrd="0" presId="urn:microsoft.com/office/officeart/2018/2/layout/IconVerticalSolidList"/>
    <dgm:cxn modelId="{EDAB5175-2E99-433A-8E17-A81D2DDFBDEA}" type="presParOf" srcId="{D7E391B3-D927-45FD-BEC0-262284090995}" destId="{92E449FF-1E5F-4C74-A9FA-BC5D5A0FF75B}" srcOrd="2" destOrd="0" presId="urn:microsoft.com/office/officeart/2018/2/layout/IconVerticalSolidList"/>
    <dgm:cxn modelId="{3546FBBD-9809-4A60-9B66-B75C19C32E33}" type="presParOf" srcId="{D7E391B3-D927-45FD-BEC0-262284090995}" destId="{B408F9F3-329C-436D-A166-287C15FF694C}" srcOrd="3" destOrd="0" presId="urn:microsoft.com/office/officeart/2018/2/layout/IconVerticalSolidList"/>
    <dgm:cxn modelId="{3EC2D7DA-B61B-45A9-A12E-0796F189A873}" type="presParOf" srcId="{D7E89087-51B8-417B-9977-8299A9830D81}" destId="{BE9D0B4B-C472-4494-B465-00BCCAC6FC56}" srcOrd="3" destOrd="0" presId="urn:microsoft.com/office/officeart/2018/2/layout/IconVerticalSolidList"/>
    <dgm:cxn modelId="{477F7939-63FA-4CFC-8231-2E9EE48BA147}" type="presParOf" srcId="{D7E89087-51B8-417B-9977-8299A9830D81}" destId="{6FBC9566-8957-4252-B7A5-EA28310D8844}" srcOrd="4" destOrd="0" presId="urn:microsoft.com/office/officeart/2018/2/layout/IconVerticalSolidList"/>
    <dgm:cxn modelId="{8630A771-F276-4088-A1C2-A20497CE44EC}" type="presParOf" srcId="{6FBC9566-8957-4252-B7A5-EA28310D8844}" destId="{DB302D53-44A4-4E48-806E-F42440B879F1}" srcOrd="0" destOrd="0" presId="urn:microsoft.com/office/officeart/2018/2/layout/IconVerticalSolidList"/>
    <dgm:cxn modelId="{AE5C15C5-F586-42F6-8212-D1034C38BA4D}" type="presParOf" srcId="{6FBC9566-8957-4252-B7A5-EA28310D8844}" destId="{60C8A5C5-32B0-4F1B-8A94-F93E67FA2BA9}" srcOrd="1" destOrd="0" presId="urn:microsoft.com/office/officeart/2018/2/layout/IconVerticalSolidList"/>
    <dgm:cxn modelId="{2FF900BB-1F29-411C-8EB4-1FDE22CAF083}" type="presParOf" srcId="{6FBC9566-8957-4252-B7A5-EA28310D8844}" destId="{7469996D-CCE4-44CE-9609-1C98CEDBB762}" srcOrd="2" destOrd="0" presId="urn:microsoft.com/office/officeart/2018/2/layout/IconVerticalSolidList"/>
    <dgm:cxn modelId="{54018951-6668-451A-81EA-D0113027EE40}" type="presParOf" srcId="{6FBC9566-8957-4252-B7A5-EA28310D8844}" destId="{E63E17F3-7E30-4D2A-9B6B-036679A58785}"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5BB01D21-E108-44CB-86AD-02198E005B75}" type="doc">
      <dgm:prSet loTypeId="urn:microsoft.com/office/officeart/2008/layout/LinedList" loCatId="list" qsTypeId="urn:microsoft.com/office/officeart/2005/8/quickstyle/simple2" qsCatId="simple" csTypeId="urn:microsoft.com/office/officeart/2005/8/colors/colorful1" csCatId="colorful"/>
      <dgm:spPr/>
      <dgm:t>
        <a:bodyPr/>
        <a:lstStyle/>
        <a:p>
          <a:endParaRPr lang="en-US"/>
        </a:p>
      </dgm:t>
    </dgm:pt>
    <dgm:pt modelId="{9EFE60C0-7AA9-46F8-8190-D4ED66FCDFBE}">
      <dgm:prSet/>
      <dgm:spPr/>
      <dgm:t>
        <a:bodyPr/>
        <a:lstStyle/>
        <a:p>
          <a:r>
            <a:rPr lang="en-IN" dirty="0"/>
            <a:t>User-driven analytics requires not only </a:t>
          </a:r>
          <a:r>
            <a:rPr lang="en-IN" dirty="0">
              <a:latin typeface="Segoe Print" panose="02000800000000000000" pitchFamily="2" charset="0"/>
            </a:rPr>
            <a:t>strategic thinking </a:t>
          </a:r>
          <a:r>
            <a:rPr lang="en-IN" dirty="0"/>
            <a:t>but also enough </a:t>
          </a:r>
          <a:r>
            <a:rPr lang="en-IN" dirty="0">
              <a:latin typeface="Segoe Print" panose="02000800000000000000" pitchFamily="2" charset="0"/>
            </a:rPr>
            <a:t>in- depth knowledge </a:t>
          </a:r>
          <a:r>
            <a:rPr lang="en-IN" dirty="0"/>
            <a:t>of the business domain to back up the strategizing.</a:t>
          </a:r>
          <a:endParaRPr lang="en-US" dirty="0"/>
        </a:p>
      </dgm:t>
    </dgm:pt>
    <dgm:pt modelId="{612D21DB-CB79-4041-B1BD-1894B3084D8B}" type="parTrans" cxnId="{3FB22111-7161-4458-8FD7-3E2D7DBA9D54}">
      <dgm:prSet/>
      <dgm:spPr/>
      <dgm:t>
        <a:bodyPr/>
        <a:lstStyle/>
        <a:p>
          <a:endParaRPr lang="en-US"/>
        </a:p>
      </dgm:t>
    </dgm:pt>
    <dgm:pt modelId="{B01E1F79-612D-48EC-9289-8CA8BB9C3CDD}" type="sibTrans" cxnId="{3FB22111-7161-4458-8FD7-3E2D7DBA9D54}">
      <dgm:prSet/>
      <dgm:spPr/>
      <dgm:t>
        <a:bodyPr/>
        <a:lstStyle/>
        <a:p>
          <a:endParaRPr lang="en-US"/>
        </a:p>
      </dgm:t>
    </dgm:pt>
    <dgm:pt modelId="{60B65A89-E9B9-43A3-87F7-05906B69BC4E}">
      <dgm:prSet/>
      <dgm:spPr/>
      <dgm:t>
        <a:bodyPr/>
        <a:lstStyle/>
        <a:p>
          <a:r>
            <a:rPr lang="en-IN" dirty="0"/>
            <a:t>Vision and intuition can be very helpful here; you’re looking for how the data lends specific support to ideas you deemed important and strategic.</a:t>
          </a:r>
          <a:endParaRPr lang="en-US" dirty="0"/>
        </a:p>
      </dgm:t>
    </dgm:pt>
    <dgm:pt modelId="{F4134742-D30B-401C-959D-A0F4354EC4A1}" type="parTrans" cxnId="{A2B13C7A-D411-483F-9633-9295C4B4B53B}">
      <dgm:prSet/>
      <dgm:spPr/>
      <dgm:t>
        <a:bodyPr/>
        <a:lstStyle/>
        <a:p>
          <a:endParaRPr lang="en-US"/>
        </a:p>
      </dgm:t>
    </dgm:pt>
    <dgm:pt modelId="{2FD7455E-1C53-4482-8799-F5183E479BB3}" type="sibTrans" cxnId="{A2B13C7A-D411-483F-9633-9295C4B4B53B}">
      <dgm:prSet/>
      <dgm:spPr/>
      <dgm:t>
        <a:bodyPr/>
        <a:lstStyle/>
        <a:p>
          <a:endParaRPr lang="en-US"/>
        </a:p>
      </dgm:t>
    </dgm:pt>
    <dgm:pt modelId="{C1B6AE28-CA06-48CC-B3BA-C8A004F7998F}">
      <dgm:prSet/>
      <dgm:spPr/>
      <dgm:t>
        <a:bodyPr/>
        <a:lstStyle/>
        <a:p>
          <a:r>
            <a:rPr lang="en-IN"/>
            <a:t>This approach to predictive analytics is defined (and limited) by the scope of the ideas you’re probing. </a:t>
          </a:r>
          <a:endParaRPr lang="en-US"/>
        </a:p>
      </dgm:t>
    </dgm:pt>
    <dgm:pt modelId="{702CBE7E-EB28-4B63-83E3-7B55865F8854}" type="parTrans" cxnId="{988C8C15-0C5B-4DFE-9A0D-4A31C2DAF2E5}">
      <dgm:prSet/>
      <dgm:spPr/>
      <dgm:t>
        <a:bodyPr/>
        <a:lstStyle/>
        <a:p>
          <a:endParaRPr lang="en-US"/>
        </a:p>
      </dgm:t>
    </dgm:pt>
    <dgm:pt modelId="{E7F4900B-E2FA-4D36-89E3-70F1C45828DF}" type="sibTrans" cxnId="{988C8C15-0C5B-4DFE-9A0D-4A31C2DAF2E5}">
      <dgm:prSet/>
      <dgm:spPr/>
      <dgm:t>
        <a:bodyPr/>
        <a:lstStyle/>
        <a:p>
          <a:endParaRPr lang="en-US"/>
        </a:p>
      </dgm:t>
    </dgm:pt>
    <dgm:pt modelId="{7005AAD7-9E32-4DA7-9ECE-EC273B2F4FB9}">
      <dgm:prSet/>
      <dgm:spPr/>
      <dgm:t>
        <a:bodyPr/>
        <a:lstStyle/>
        <a:p>
          <a:r>
            <a:rPr lang="en-IN"/>
            <a:t>Decision-making becomes easier when the data supports your ideas.</a:t>
          </a:r>
          <a:endParaRPr lang="en-US"/>
        </a:p>
      </dgm:t>
    </dgm:pt>
    <dgm:pt modelId="{9C0A1CF3-A1D2-4381-AA5A-47F9BDDA5830}" type="parTrans" cxnId="{14C8D8EB-80D0-4559-B62F-71D23E69EDA7}">
      <dgm:prSet/>
      <dgm:spPr/>
      <dgm:t>
        <a:bodyPr/>
        <a:lstStyle/>
        <a:p>
          <a:endParaRPr lang="en-US"/>
        </a:p>
      </dgm:t>
    </dgm:pt>
    <dgm:pt modelId="{BFDFF713-43D1-434E-9E21-D230DEF9BAF7}" type="sibTrans" cxnId="{14C8D8EB-80D0-4559-B62F-71D23E69EDA7}">
      <dgm:prSet/>
      <dgm:spPr/>
      <dgm:t>
        <a:bodyPr/>
        <a:lstStyle/>
        <a:p>
          <a:endParaRPr lang="en-US"/>
        </a:p>
      </dgm:t>
    </dgm:pt>
    <dgm:pt modelId="{A0F058FA-082E-B44A-B6A8-22F3457EFD01}" type="pres">
      <dgm:prSet presAssocID="{5BB01D21-E108-44CB-86AD-02198E005B75}" presName="vert0" presStyleCnt="0">
        <dgm:presLayoutVars>
          <dgm:dir/>
          <dgm:animOne val="branch"/>
          <dgm:animLvl val="lvl"/>
        </dgm:presLayoutVars>
      </dgm:prSet>
      <dgm:spPr/>
    </dgm:pt>
    <dgm:pt modelId="{0853FD16-E491-B64B-BD45-E54D24EDB20A}" type="pres">
      <dgm:prSet presAssocID="{9EFE60C0-7AA9-46F8-8190-D4ED66FCDFBE}" presName="thickLine" presStyleLbl="alignNode1" presStyleIdx="0" presStyleCnt="4"/>
      <dgm:spPr/>
    </dgm:pt>
    <dgm:pt modelId="{1D8BDF58-F3B8-0F47-9882-ABB056ADB9D4}" type="pres">
      <dgm:prSet presAssocID="{9EFE60C0-7AA9-46F8-8190-D4ED66FCDFBE}" presName="horz1" presStyleCnt="0"/>
      <dgm:spPr/>
    </dgm:pt>
    <dgm:pt modelId="{258F8E3A-BA0C-674C-A60D-1D5B46004AF1}" type="pres">
      <dgm:prSet presAssocID="{9EFE60C0-7AA9-46F8-8190-D4ED66FCDFBE}" presName="tx1" presStyleLbl="revTx" presStyleIdx="0" presStyleCnt="4"/>
      <dgm:spPr/>
    </dgm:pt>
    <dgm:pt modelId="{8A060028-23B5-2F43-991E-43C61E52C9D3}" type="pres">
      <dgm:prSet presAssocID="{9EFE60C0-7AA9-46F8-8190-D4ED66FCDFBE}" presName="vert1" presStyleCnt="0"/>
      <dgm:spPr/>
    </dgm:pt>
    <dgm:pt modelId="{25D61CB0-2456-D34B-B914-142AD3126C5E}" type="pres">
      <dgm:prSet presAssocID="{60B65A89-E9B9-43A3-87F7-05906B69BC4E}" presName="thickLine" presStyleLbl="alignNode1" presStyleIdx="1" presStyleCnt="4"/>
      <dgm:spPr/>
    </dgm:pt>
    <dgm:pt modelId="{FEC4FCFF-167D-BE43-B6E1-CC9BBB5DC196}" type="pres">
      <dgm:prSet presAssocID="{60B65A89-E9B9-43A3-87F7-05906B69BC4E}" presName="horz1" presStyleCnt="0"/>
      <dgm:spPr/>
    </dgm:pt>
    <dgm:pt modelId="{43EA30C2-0A5C-0D47-8A89-00457DD3502C}" type="pres">
      <dgm:prSet presAssocID="{60B65A89-E9B9-43A3-87F7-05906B69BC4E}" presName="tx1" presStyleLbl="revTx" presStyleIdx="1" presStyleCnt="4"/>
      <dgm:spPr/>
    </dgm:pt>
    <dgm:pt modelId="{2BC33CF8-71F8-9542-806D-DD99A51CD85F}" type="pres">
      <dgm:prSet presAssocID="{60B65A89-E9B9-43A3-87F7-05906B69BC4E}" presName="vert1" presStyleCnt="0"/>
      <dgm:spPr/>
    </dgm:pt>
    <dgm:pt modelId="{80E27D1E-294B-ED43-AF9F-CF1321A25235}" type="pres">
      <dgm:prSet presAssocID="{C1B6AE28-CA06-48CC-B3BA-C8A004F7998F}" presName="thickLine" presStyleLbl="alignNode1" presStyleIdx="2" presStyleCnt="4"/>
      <dgm:spPr/>
    </dgm:pt>
    <dgm:pt modelId="{2B6BEF82-096F-334C-90AC-84A4CF9216FC}" type="pres">
      <dgm:prSet presAssocID="{C1B6AE28-CA06-48CC-B3BA-C8A004F7998F}" presName="horz1" presStyleCnt="0"/>
      <dgm:spPr/>
    </dgm:pt>
    <dgm:pt modelId="{16F7D7B5-632D-884D-ADB7-2C08D48817DC}" type="pres">
      <dgm:prSet presAssocID="{C1B6AE28-CA06-48CC-B3BA-C8A004F7998F}" presName="tx1" presStyleLbl="revTx" presStyleIdx="2" presStyleCnt="4"/>
      <dgm:spPr/>
    </dgm:pt>
    <dgm:pt modelId="{B41E2AC9-940D-DE48-B449-70438537DDFD}" type="pres">
      <dgm:prSet presAssocID="{C1B6AE28-CA06-48CC-B3BA-C8A004F7998F}" presName="vert1" presStyleCnt="0"/>
      <dgm:spPr/>
    </dgm:pt>
    <dgm:pt modelId="{78743819-8C90-3C4A-AE21-10DB519B497B}" type="pres">
      <dgm:prSet presAssocID="{7005AAD7-9E32-4DA7-9ECE-EC273B2F4FB9}" presName="thickLine" presStyleLbl="alignNode1" presStyleIdx="3" presStyleCnt="4"/>
      <dgm:spPr/>
    </dgm:pt>
    <dgm:pt modelId="{8990AF8F-FA34-764C-A407-5F57A46A1C8B}" type="pres">
      <dgm:prSet presAssocID="{7005AAD7-9E32-4DA7-9ECE-EC273B2F4FB9}" presName="horz1" presStyleCnt="0"/>
      <dgm:spPr/>
    </dgm:pt>
    <dgm:pt modelId="{A3687013-E8A0-F944-853B-A036A237FF08}" type="pres">
      <dgm:prSet presAssocID="{7005AAD7-9E32-4DA7-9ECE-EC273B2F4FB9}" presName="tx1" presStyleLbl="revTx" presStyleIdx="3" presStyleCnt="4"/>
      <dgm:spPr/>
    </dgm:pt>
    <dgm:pt modelId="{E2CBD4C9-3677-0E44-95AE-B7D160E304D9}" type="pres">
      <dgm:prSet presAssocID="{7005AAD7-9E32-4DA7-9ECE-EC273B2F4FB9}" presName="vert1" presStyleCnt="0"/>
      <dgm:spPr/>
    </dgm:pt>
  </dgm:ptLst>
  <dgm:cxnLst>
    <dgm:cxn modelId="{3FB22111-7161-4458-8FD7-3E2D7DBA9D54}" srcId="{5BB01D21-E108-44CB-86AD-02198E005B75}" destId="{9EFE60C0-7AA9-46F8-8190-D4ED66FCDFBE}" srcOrd="0" destOrd="0" parTransId="{612D21DB-CB79-4041-B1BD-1894B3084D8B}" sibTransId="{B01E1F79-612D-48EC-9289-8CA8BB9C3CDD}"/>
    <dgm:cxn modelId="{988C8C15-0C5B-4DFE-9A0D-4A31C2DAF2E5}" srcId="{5BB01D21-E108-44CB-86AD-02198E005B75}" destId="{C1B6AE28-CA06-48CC-B3BA-C8A004F7998F}" srcOrd="2" destOrd="0" parTransId="{702CBE7E-EB28-4B63-83E3-7B55865F8854}" sibTransId="{E7F4900B-E2FA-4D36-89E3-70F1C45828DF}"/>
    <dgm:cxn modelId="{5A48A93E-2BA5-C445-8ED8-12E34C6C9DC6}" type="presOf" srcId="{60B65A89-E9B9-43A3-87F7-05906B69BC4E}" destId="{43EA30C2-0A5C-0D47-8A89-00457DD3502C}" srcOrd="0" destOrd="0" presId="urn:microsoft.com/office/officeart/2008/layout/LinedList"/>
    <dgm:cxn modelId="{11033960-F890-E546-9BA7-73AE67784574}" type="presOf" srcId="{9EFE60C0-7AA9-46F8-8190-D4ED66FCDFBE}" destId="{258F8E3A-BA0C-674C-A60D-1D5B46004AF1}" srcOrd="0" destOrd="0" presId="urn:microsoft.com/office/officeart/2008/layout/LinedList"/>
    <dgm:cxn modelId="{247E9266-D06B-964E-974E-9D4C17263E46}" type="presOf" srcId="{5BB01D21-E108-44CB-86AD-02198E005B75}" destId="{A0F058FA-082E-B44A-B6A8-22F3457EFD01}" srcOrd="0" destOrd="0" presId="urn:microsoft.com/office/officeart/2008/layout/LinedList"/>
    <dgm:cxn modelId="{A2B13C7A-D411-483F-9633-9295C4B4B53B}" srcId="{5BB01D21-E108-44CB-86AD-02198E005B75}" destId="{60B65A89-E9B9-43A3-87F7-05906B69BC4E}" srcOrd="1" destOrd="0" parTransId="{F4134742-D30B-401C-959D-A0F4354EC4A1}" sibTransId="{2FD7455E-1C53-4482-8799-F5183E479BB3}"/>
    <dgm:cxn modelId="{36E5BD92-BD55-EE40-BB09-FB0E6A08AED8}" type="presOf" srcId="{C1B6AE28-CA06-48CC-B3BA-C8A004F7998F}" destId="{16F7D7B5-632D-884D-ADB7-2C08D48817DC}" srcOrd="0" destOrd="0" presId="urn:microsoft.com/office/officeart/2008/layout/LinedList"/>
    <dgm:cxn modelId="{14C8D8EB-80D0-4559-B62F-71D23E69EDA7}" srcId="{5BB01D21-E108-44CB-86AD-02198E005B75}" destId="{7005AAD7-9E32-4DA7-9ECE-EC273B2F4FB9}" srcOrd="3" destOrd="0" parTransId="{9C0A1CF3-A1D2-4381-AA5A-47F9BDDA5830}" sibTransId="{BFDFF713-43D1-434E-9E21-D230DEF9BAF7}"/>
    <dgm:cxn modelId="{D2D69AEE-8D9D-D24E-8404-0099E463D49F}" type="presOf" srcId="{7005AAD7-9E32-4DA7-9ECE-EC273B2F4FB9}" destId="{A3687013-E8A0-F944-853B-A036A237FF08}" srcOrd="0" destOrd="0" presId="urn:microsoft.com/office/officeart/2008/layout/LinedList"/>
    <dgm:cxn modelId="{7C0EB1E6-EADA-404F-B8AC-A1A27DC549F9}" type="presParOf" srcId="{A0F058FA-082E-B44A-B6A8-22F3457EFD01}" destId="{0853FD16-E491-B64B-BD45-E54D24EDB20A}" srcOrd="0" destOrd="0" presId="urn:microsoft.com/office/officeart/2008/layout/LinedList"/>
    <dgm:cxn modelId="{49465064-53E4-9643-9861-FC04DCB8933F}" type="presParOf" srcId="{A0F058FA-082E-B44A-B6A8-22F3457EFD01}" destId="{1D8BDF58-F3B8-0F47-9882-ABB056ADB9D4}" srcOrd="1" destOrd="0" presId="urn:microsoft.com/office/officeart/2008/layout/LinedList"/>
    <dgm:cxn modelId="{07955872-1E8D-A043-A079-6FD80300277C}" type="presParOf" srcId="{1D8BDF58-F3B8-0F47-9882-ABB056ADB9D4}" destId="{258F8E3A-BA0C-674C-A60D-1D5B46004AF1}" srcOrd="0" destOrd="0" presId="urn:microsoft.com/office/officeart/2008/layout/LinedList"/>
    <dgm:cxn modelId="{D77AB8C9-4FC6-E34C-B0A6-6F0FEF4F0C8F}" type="presParOf" srcId="{1D8BDF58-F3B8-0F47-9882-ABB056ADB9D4}" destId="{8A060028-23B5-2F43-991E-43C61E52C9D3}" srcOrd="1" destOrd="0" presId="urn:microsoft.com/office/officeart/2008/layout/LinedList"/>
    <dgm:cxn modelId="{0A94D0E2-0D10-EC47-BDB7-58775BFDAA63}" type="presParOf" srcId="{A0F058FA-082E-B44A-B6A8-22F3457EFD01}" destId="{25D61CB0-2456-D34B-B914-142AD3126C5E}" srcOrd="2" destOrd="0" presId="urn:microsoft.com/office/officeart/2008/layout/LinedList"/>
    <dgm:cxn modelId="{422D590C-6A13-4B47-8576-8B4FD1E2FB7E}" type="presParOf" srcId="{A0F058FA-082E-B44A-B6A8-22F3457EFD01}" destId="{FEC4FCFF-167D-BE43-B6E1-CC9BBB5DC196}" srcOrd="3" destOrd="0" presId="urn:microsoft.com/office/officeart/2008/layout/LinedList"/>
    <dgm:cxn modelId="{2173D2B5-348C-1A43-AB6A-9E857BD7252F}" type="presParOf" srcId="{FEC4FCFF-167D-BE43-B6E1-CC9BBB5DC196}" destId="{43EA30C2-0A5C-0D47-8A89-00457DD3502C}" srcOrd="0" destOrd="0" presId="urn:microsoft.com/office/officeart/2008/layout/LinedList"/>
    <dgm:cxn modelId="{DDBBCABB-9EBF-4240-A871-92566C978B18}" type="presParOf" srcId="{FEC4FCFF-167D-BE43-B6E1-CC9BBB5DC196}" destId="{2BC33CF8-71F8-9542-806D-DD99A51CD85F}" srcOrd="1" destOrd="0" presId="urn:microsoft.com/office/officeart/2008/layout/LinedList"/>
    <dgm:cxn modelId="{57571904-9EF6-0343-B816-E0F0A7F561FA}" type="presParOf" srcId="{A0F058FA-082E-B44A-B6A8-22F3457EFD01}" destId="{80E27D1E-294B-ED43-AF9F-CF1321A25235}" srcOrd="4" destOrd="0" presId="urn:microsoft.com/office/officeart/2008/layout/LinedList"/>
    <dgm:cxn modelId="{2E4A8E94-8079-224A-A23C-2C4033AF280B}" type="presParOf" srcId="{A0F058FA-082E-B44A-B6A8-22F3457EFD01}" destId="{2B6BEF82-096F-334C-90AC-84A4CF9216FC}" srcOrd="5" destOrd="0" presId="urn:microsoft.com/office/officeart/2008/layout/LinedList"/>
    <dgm:cxn modelId="{98DE02B7-7F27-B448-A36D-D02643BDF994}" type="presParOf" srcId="{2B6BEF82-096F-334C-90AC-84A4CF9216FC}" destId="{16F7D7B5-632D-884D-ADB7-2C08D48817DC}" srcOrd="0" destOrd="0" presId="urn:microsoft.com/office/officeart/2008/layout/LinedList"/>
    <dgm:cxn modelId="{30E313EA-A0AD-4A4F-B47A-D05D5921662B}" type="presParOf" srcId="{2B6BEF82-096F-334C-90AC-84A4CF9216FC}" destId="{B41E2AC9-940D-DE48-B449-70438537DDFD}" srcOrd="1" destOrd="0" presId="urn:microsoft.com/office/officeart/2008/layout/LinedList"/>
    <dgm:cxn modelId="{0C551715-B1D5-B143-B380-9560BF349A22}" type="presParOf" srcId="{A0F058FA-082E-B44A-B6A8-22F3457EFD01}" destId="{78743819-8C90-3C4A-AE21-10DB519B497B}" srcOrd="6" destOrd="0" presId="urn:microsoft.com/office/officeart/2008/layout/LinedList"/>
    <dgm:cxn modelId="{F114ECD2-5BD8-914B-8244-9D576B066C9C}" type="presParOf" srcId="{A0F058FA-082E-B44A-B6A8-22F3457EFD01}" destId="{8990AF8F-FA34-764C-A407-5F57A46A1C8B}" srcOrd="7" destOrd="0" presId="urn:microsoft.com/office/officeart/2008/layout/LinedList"/>
    <dgm:cxn modelId="{A733C955-3166-B94D-B6C2-2B3267D072C2}" type="presParOf" srcId="{8990AF8F-FA34-764C-A407-5F57A46A1C8B}" destId="{A3687013-E8A0-F944-853B-A036A237FF08}" srcOrd="0" destOrd="0" presId="urn:microsoft.com/office/officeart/2008/layout/LinedList"/>
    <dgm:cxn modelId="{ED7F6D35-3CAD-6142-9BF6-837D3E8FB07B}" type="presParOf" srcId="{8990AF8F-FA34-764C-A407-5F57A46A1C8B}" destId="{E2CBD4C9-3677-0E44-95AE-B7D160E304D9}"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4F9AB07E-A23E-4A08-9280-B29A9992DB93}"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6C218397-08D2-4CF4-B182-8B4156CAFD37}">
      <dgm:prSet/>
      <dgm:spPr/>
      <dgm:t>
        <a:bodyPr/>
        <a:lstStyle/>
        <a:p>
          <a:pPr>
            <a:lnSpc>
              <a:spcPct val="100000"/>
            </a:lnSpc>
            <a:defRPr cap="all"/>
          </a:pPr>
          <a:r>
            <a:rPr lang="en-IN"/>
            <a:t>Statistics</a:t>
          </a:r>
          <a:endParaRPr lang="en-US"/>
        </a:p>
      </dgm:t>
    </dgm:pt>
    <dgm:pt modelId="{60C1817A-DA3E-4F4B-B79B-2BE699A1A1F1}" type="parTrans" cxnId="{BF95203D-F702-475E-815C-67FE54D7E391}">
      <dgm:prSet/>
      <dgm:spPr/>
      <dgm:t>
        <a:bodyPr/>
        <a:lstStyle/>
        <a:p>
          <a:endParaRPr lang="en-US"/>
        </a:p>
      </dgm:t>
    </dgm:pt>
    <dgm:pt modelId="{85FC533B-FFCC-46EA-B236-8CC5E7451D5C}" type="sibTrans" cxnId="{BF95203D-F702-475E-815C-67FE54D7E391}">
      <dgm:prSet/>
      <dgm:spPr/>
      <dgm:t>
        <a:bodyPr/>
        <a:lstStyle/>
        <a:p>
          <a:endParaRPr lang="en-US"/>
        </a:p>
      </dgm:t>
    </dgm:pt>
    <dgm:pt modelId="{9F1EFF5C-6A66-48AA-9499-2378879E9170}">
      <dgm:prSet/>
      <dgm:spPr/>
      <dgm:t>
        <a:bodyPr/>
        <a:lstStyle/>
        <a:p>
          <a:pPr>
            <a:lnSpc>
              <a:spcPct val="100000"/>
            </a:lnSpc>
            <a:defRPr cap="all"/>
          </a:pPr>
          <a:r>
            <a:rPr lang="en-IN"/>
            <a:t>Data mining</a:t>
          </a:r>
          <a:endParaRPr lang="en-US"/>
        </a:p>
      </dgm:t>
    </dgm:pt>
    <dgm:pt modelId="{F919DC46-B419-428B-85AB-121948B107F2}" type="parTrans" cxnId="{CA0482EC-CD55-403F-89E2-89C50BC84665}">
      <dgm:prSet/>
      <dgm:spPr/>
      <dgm:t>
        <a:bodyPr/>
        <a:lstStyle/>
        <a:p>
          <a:endParaRPr lang="en-US"/>
        </a:p>
      </dgm:t>
    </dgm:pt>
    <dgm:pt modelId="{288B33C0-B28F-41A3-AA0B-5F466A1F5957}" type="sibTrans" cxnId="{CA0482EC-CD55-403F-89E2-89C50BC84665}">
      <dgm:prSet/>
      <dgm:spPr/>
      <dgm:t>
        <a:bodyPr/>
        <a:lstStyle/>
        <a:p>
          <a:endParaRPr lang="en-US"/>
        </a:p>
      </dgm:t>
    </dgm:pt>
    <dgm:pt modelId="{1EBFBE45-C103-4A1E-AF3D-ECE2B61E339E}">
      <dgm:prSet/>
      <dgm:spPr/>
      <dgm:t>
        <a:bodyPr/>
        <a:lstStyle/>
        <a:p>
          <a:pPr>
            <a:lnSpc>
              <a:spcPct val="100000"/>
            </a:lnSpc>
            <a:defRPr cap="all"/>
          </a:pPr>
          <a:r>
            <a:rPr lang="en-IN"/>
            <a:t>Machine learning</a:t>
          </a:r>
          <a:endParaRPr lang="en-US"/>
        </a:p>
      </dgm:t>
    </dgm:pt>
    <dgm:pt modelId="{D8A72E7E-670F-46F9-9295-A3CE5AD8AACB}" type="parTrans" cxnId="{41EDFB1B-5877-411F-8D9E-B27014515C97}">
      <dgm:prSet/>
      <dgm:spPr/>
      <dgm:t>
        <a:bodyPr/>
        <a:lstStyle/>
        <a:p>
          <a:endParaRPr lang="en-US"/>
        </a:p>
      </dgm:t>
    </dgm:pt>
    <dgm:pt modelId="{E9204BAB-7722-40EA-9A90-2C56F7736D49}" type="sibTrans" cxnId="{41EDFB1B-5877-411F-8D9E-B27014515C97}">
      <dgm:prSet/>
      <dgm:spPr/>
      <dgm:t>
        <a:bodyPr/>
        <a:lstStyle/>
        <a:p>
          <a:endParaRPr lang="en-US"/>
        </a:p>
      </dgm:t>
    </dgm:pt>
    <dgm:pt modelId="{C18D7DC5-C801-442D-B98A-3CA32DC2C74E}" type="pres">
      <dgm:prSet presAssocID="{4F9AB07E-A23E-4A08-9280-B29A9992DB93}" presName="root" presStyleCnt="0">
        <dgm:presLayoutVars>
          <dgm:dir/>
          <dgm:resizeHandles val="exact"/>
        </dgm:presLayoutVars>
      </dgm:prSet>
      <dgm:spPr/>
    </dgm:pt>
    <dgm:pt modelId="{11E276DB-7889-477E-9373-294185E41168}" type="pres">
      <dgm:prSet presAssocID="{6C218397-08D2-4CF4-B182-8B4156CAFD37}" presName="compNode" presStyleCnt="0"/>
      <dgm:spPr/>
    </dgm:pt>
    <dgm:pt modelId="{3458852F-1ED6-435B-8896-398794DF118A}" type="pres">
      <dgm:prSet presAssocID="{6C218397-08D2-4CF4-B182-8B4156CAFD37}" presName="iconBgRect" presStyleLbl="bgShp" presStyleIdx="0" presStyleCnt="3"/>
      <dgm:spPr/>
    </dgm:pt>
    <dgm:pt modelId="{53491DD2-386E-4DAD-8AEA-D67B5E4D7C25}" type="pres">
      <dgm:prSet presAssocID="{6C218397-08D2-4CF4-B182-8B4156CAFD3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atistics"/>
        </a:ext>
      </dgm:extLst>
    </dgm:pt>
    <dgm:pt modelId="{953ED711-258A-4C2F-AB37-FBCE6F8ABFFE}" type="pres">
      <dgm:prSet presAssocID="{6C218397-08D2-4CF4-B182-8B4156CAFD37}" presName="spaceRect" presStyleCnt="0"/>
      <dgm:spPr/>
    </dgm:pt>
    <dgm:pt modelId="{DCADF828-F681-4D60-B210-AFDCA16083AB}" type="pres">
      <dgm:prSet presAssocID="{6C218397-08D2-4CF4-B182-8B4156CAFD37}" presName="textRect" presStyleLbl="revTx" presStyleIdx="0" presStyleCnt="3">
        <dgm:presLayoutVars>
          <dgm:chMax val="1"/>
          <dgm:chPref val="1"/>
        </dgm:presLayoutVars>
      </dgm:prSet>
      <dgm:spPr/>
    </dgm:pt>
    <dgm:pt modelId="{38801D1B-3972-4943-971D-57173284C449}" type="pres">
      <dgm:prSet presAssocID="{85FC533B-FFCC-46EA-B236-8CC5E7451D5C}" presName="sibTrans" presStyleCnt="0"/>
      <dgm:spPr/>
    </dgm:pt>
    <dgm:pt modelId="{DB90C126-B486-4FBB-931F-B4B9B43FD66E}" type="pres">
      <dgm:prSet presAssocID="{9F1EFF5C-6A66-48AA-9499-2378879E9170}" presName="compNode" presStyleCnt="0"/>
      <dgm:spPr/>
    </dgm:pt>
    <dgm:pt modelId="{1ADAB93B-C9EC-496D-A7AE-E90A18E3147D}" type="pres">
      <dgm:prSet presAssocID="{9F1EFF5C-6A66-48AA-9499-2378879E9170}" presName="iconBgRect" presStyleLbl="bgShp" presStyleIdx="1" presStyleCnt="3"/>
      <dgm:spPr/>
    </dgm:pt>
    <dgm:pt modelId="{6DE3DF64-A753-48E9-BD46-E56B9D7A84AB}" type="pres">
      <dgm:prSet presAssocID="{9F1EFF5C-6A66-48AA-9499-2378879E917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atabase"/>
        </a:ext>
      </dgm:extLst>
    </dgm:pt>
    <dgm:pt modelId="{56A03F39-61EE-4E1C-8575-23015EB6E9AD}" type="pres">
      <dgm:prSet presAssocID="{9F1EFF5C-6A66-48AA-9499-2378879E9170}" presName="spaceRect" presStyleCnt="0"/>
      <dgm:spPr/>
    </dgm:pt>
    <dgm:pt modelId="{8FD708BA-3780-44B3-BF72-C350EF2A7360}" type="pres">
      <dgm:prSet presAssocID="{9F1EFF5C-6A66-48AA-9499-2378879E9170}" presName="textRect" presStyleLbl="revTx" presStyleIdx="1" presStyleCnt="3">
        <dgm:presLayoutVars>
          <dgm:chMax val="1"/>
          <dgm:chPref val="1"/>
        </dgm:presLayoutVars>
      </dgm:prSet>
      <dgm:spPr/>
    </dgm:pt>
    <dgm:pt modelId="{44207E2A-9A35-4BE4-B5CB-9002F2C0E5A6}" type="pres">
      <dgm:prSet presAssocID="{288B33C0-B28F-41A3-AA0B-5F466A1F5957}" presName="sibTrans" presStyleCnt="0"/>
      <dgm:spPr/>
    </dgm:pt>
    <dgm:pt modelId="{FF51E9DC-8044-420B-A3B5-0365B4154097}" type="pres">
      <dgm:prSet presAssocID="{1EBFBE45-C103-4A1E-AF3D-ECE2B61E339E}" presName="compNode" presStyleCnt="0"/>
      <dgm:spPr/>
    </dgm:pt>
    <dgm:pt modelId="{0E77CB06-D5C0-45B8-9C7D-94FC960B6A5C}" type="pres">
      <dgm:prSet presAssocID="{1EBFBE45-C103-4A1E-AF3D-ECE2B61E339E}" presName="iconBgRect" presStyleLbl="bgShp" presStyleIdx="2" presStyleCnt="3"/>
      <dgm:spPr/>
    </dgm:pt>
    <dgm:pt modelId="{493B13DB-7737-4194-B3A9-BC5ECCA37102}" type="pres">
      <dgm:prSet presAssocID="{1EBFBE45-C103-4A1E-AF3D-ECE2B61E339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ead with Gears"/>
        </a:ext>
      </dgm:extLst>
    </dgm:pt>
    <dgm:pt modelId="{35E7B37F-25D6-4FC6-86F4-69E626FCF833}" type="pres">
      <dgm:prSet presAssocID="{1EBFBE45-C103-4A1E-AF3D-ECE2B61E339E}" presName="spaceRect" presStyleCnt="0"/>
      <dgm:spPr/>
    </dgm:pt>
    <dgm:pt modelId="{3C01A5E8-9837-4DF8-8B72-A64C96EB7AD2}" type="pres">
      <dgm:prSet presAssocID="{1EBFBE45-C103-4A1E-AF3D-ECE2B61E339E}" presName="textRect" presStyleLbl="revTx" presStyleIdx="2" presStyleCnt="3">
        <dgm:presLayoutVars>
          <dgm:chMax val="1"/>
          <dgm:chPref val="1"/>
        </dgm:presLayoutVars>
      </dgm:prSet>
      <dgm:spPr/>
    </dgm:pt>
  </dgm:ptLst>
  <dgm:cxnLst>
    <dgm:cxn modelId="{41EDFB1B-5877-411F-8D9E-B27014515C97}" srcId="{4F9AB07E-A23E-4A08-9280-B29A9992DB93}" destId="{1EBFBE45-C103-4A1E-AF3D-ECE2B61E339E}" srcOrd="2" destOrd="0" parTransId="{D8A72E7E-670F-46F9-9295-A3CE5AD8AACB}" sibTransId="{E9204BAB-7722-40EA-9A90-2C56F7736D49}"/>
    <dgm:cxn modelId="{BF95203D-F702-475E-815C-67FE54D7E391}" srcId="{4F9AB07E-A23E-4A08-9280-B29A9992DB93}" destId="{6C218397-08D2-4CF4-B182-8B4156CAFD37}" srcOrd="0" destOrd="0" parTransId="{60C1817A-DA3E-4F4B-B79B-2BE699A1A1F1}" sibTransId="{85FC533B-FFCC-46EA-B236-8CC5E7451D5C}"/>
    <dgm:cxn modelId="{D993754E-B430-4D2B-BF4D-BD70800BB33A}" type="presOf" srcId="{6C218397-08D2-4CF4-B182-8B4156CAFD37}" destId="{DCADF828-F681-4D60-B210-AFDCA16083AB}" srcOrd="0" destOrd="0" presId="urn:microsoft.com/office/officeart/2018/5/layout/IconCircleLabelList"/>
    <dgm:cxn modelId="{A7A7AB76-A5DD-4644-80B7-2244EE856D14}" type="presOf" srcId="{9F1EFF5C-6A66-48AA-9499-2378879E9170}" destId="{8FD708BA-3780-44B3-BF72-C350EF2A7360}" srcOrd="0" destOrd="0" presId="urn:microsoft.com/office/officeart/2018/5/layout/IconCircleLabelList"/>
    <dgm:cxn modelId="{1BE68B7C-0398-4F57-A9FC-CB818DD40B96}" type="presOf" srcId="{4F9AB07E-A23E-4A08-9280-B29A9992DB93}" destId="{C18D7DC5-C801-442D-B98A-3CA32DC2C74E}" srcOrd="0" destOrd="0" presId="urn:microsoft.com/office/officeart/2018/5/layout/IconCircleLabelList"/>
    <dgm:cxn modelId="{77D6CCE5-C07F-4F73-8A07-C2318FCC7DAF}" type="presOf" srcId="{1EBFBE45-C103-4A1E-AF3D-ECE2B61E339E}" destId="{3C01A5E8-9837-4DF8-8B72-A64C96EB7AD2}" srcOrd="0" destOrd="0" presId="urn:microsoft.com/office/officeart/2018/5/layout/IconCircleLabelList"/>
    <dgm:cxn modelId="{CA0482EC-CD55-403F-89E2-89C50BC84665}" srcId="{4F9AB07E-A23E-4A08-9280-B29A9992DB93}" destId="{9F1EFF5C-6A66-48AA-9499-2378879E9170}" srcOrd="1" destOrd="0" parTransId="{F919DC46-B419-428B-85AB-121948B107F2}" sibTransId="{288B33C0-B28F-41A3-AA0B-5F466A1F5957}"/>
    <dgm:cxn modelId="{6873517D-19E2-4F08-BD2E-129E078A1472}" type="presParOf" srcId="{C18D7DC5-C801-442D-B98A-3CA32DC2C74E}" destId="{11E276DB-7889-477E-9373-294185E41168}" srcOrd="0" destOrd="0" presId="urn:microsoft.com/office/officeart/2018/5/layout/IconCircleLabelList"/>
    <dgm:cxn modelId="{D5C80D3B-248B-4DEA-9188-01979C96834B}" type="presParOf" srcId="{11E276DB-7889-477E-9373-294185E41168}" destId="{3458852F-1ED6-435B-8896-398794DF118A}" srcOrd="0" destOrd="0" presId="urn:microsoft.com/office/officeart/2018/5/layout/IconCircleLabelList"/>
    <dgm:cxn modelId="{24A462F1-0C40-49FE-BB19-2EAC003FC94E}" type="presParOf" srcId="{11E276DB-7889-477E-9373-294185E41168}" destId="{53491DD2-386E-4DAD-8AEA-D67B5E4D7C25}" srcOrd="1" destOrd="0" presId="urn:microsoft.com/office/officeart/2018/5/layout/IconCircleLabelList"/>
    <dgm:cxn modelId="{8CE7D185-D418-4565-B091-FCE2D8A3E10B}" type="presParOf" srcId="{11E276DB-7889-477E-9373-294185E41168}" destId="{953ED711-258A-4C2F-AB37-FBCE6F8ABFFE}" srcOrd="2" destOrd="0" presId="urn:microsoft.com/office/officeart/2018/5/layout/IconCircleLabelList"/>
    <dgm:cxn modelId="{E6C4AAC7-2AAF-4090-B1C4-423E1C58091C}" type="presParOf" srcId="{11E276DB-7889-477E-9373-294185E41168}" destId="{DCADF828-F681-4D60-B210-AFDCA16083AB}" srcOrd="3" destOrd="0" presId="urn:microsoft.com/office/officeart/2018/5/layout/IconCircleLabelList"/>
    <dgm:cxn modelId="{83B42EB4-7EE6-4F1E-8FDF-7DBD47F5F2A9}" type="presParOf" srcId="{C18D7DC5-C801-442D-B98A-3CA32DC2C74E}" destId="{38801D1B-3972-4943-971D-57173284C449}" srcOrd="1" destOrd="0" presId="urn:microsoft.com/office/officeart/2018/5/layout/IconCircleLabelList"/>
    <dgm:cxn modelId="{DCDC463A-401A-4283-86AD-FCFC43900256}" type="presParOf" srcId="{C18D7DC5-C801-442D-B98A-3CA32DC2C74E}" destId="{DB90C126-B486-4FBB-931F-B4B9B43FD66E}" srcOrd="2" destOrd="0" presId="urn:microsoft.com/office/officeart/2018/5/layout/IconCircleLabelList"/>
    <dgm:cxn modelId="{79826242-4074-4138-B964-CC51A03690F1}" type="presParOf" srcId="{DB90C126-B486-4FBB-931F-B4B9B43FD66E}" destId="{1ADAB93B-C9EC-496D-A7AE-E90A18E3147D}" srcOrd="0" destOrd="0" presId="urn:microsoft.com/office/officeart/2018/5/layout/IconCircleLabelList"/>
    <dgm:cxn modelId="{4AB592C7-9056-4E25-BF6E-62B1373656E5}" type="presParOf" srcId="{DB90C126-B486-4FBB-931F-B4B9B43FD66E}" destId="{6DE3DF64-A753-48E9-BD46-E56B9D7A84AB}" srcOrd="1" destOrd="0" presId="urn:microsoft.com/office/officeart/2018/5/layout/IconCircleLabelList"/>
    <dgm:cxn modelId="{6AAFF41E-A85C-4B90-AD07-2AC01D9F720E}" type="presParOf" srcId="{DB90C126-B486-4FBB-931F-B4B9B43FD66E}" destId="{56A03F39-61EE-4E1C-8575-23015EB6E9AD}" srcOrd="2" destOrd="0" presId="urn:microsoft.com/office/officeart/2018/5/layout/IconCircleLabelList"/>
    <dgm:cxn modelId="{3A699A3F-54E8-4E26-9ABD-C534BF542554}" type="presParOf" srcId="{DB90C126-B486-4FBB-931F-B4B9B43FD66E}" destId="{8FD708BA-3780-44B3-BF72-C350EF2A7360}" srcOrd="3" destOrd="0" presId="urn:microsoft.com/office/officeart/2018/5/layout/IconCircleLabelList"/>
    <dgm:cxn modelId="{F90378EF-9016-48F4-AA78-13B3ACDA874E}" type="presParOf" srcId="{C18D7DC5-C801-442D-B98A-3CA32DC2C74E}" destId="{44207E2A-9A35-4BE4-B5CB-9002F2C0E5A6}" srcOrd="3" destOrd="0" presId="urn:microsoft.com/office/officeart/2018/5/layout/IconCircleLabelList"/>
    <dgm:cxn modelId="{085D5560-B8EB-47C9-9DE4-0954F9938FAC}" type="presParOf" srcId="{C18D7DC5-C801-442D-B98A-3CA32DC2C74E}" destId="{FF51E9DC-8044-420B-A3B5-0365B4154097}" srcOrd="4" destOrd="0" presId="urn:microsoft.com/office/officeart/2018/5/layout/IconCircleLabelList"/>
    <dgm:cxn modelId="{43A31E4B-11A3-422E-9514-257D3679CC2C}" type="presParOf" srcId="{FF51E9DC-8044-420B-A3B5-0365B4154097}" destId="{0E77CB06-D5C0-45B8-9C7D-94FC960B6A5C}" srcOrd="0" destOrd="0" presId="urn:microsoft.com/office/officeart/2018/5/layout/IconCircleLabelList"/>
    <dgm:cxn modelId="{AA05BD0A-1B4B-4124-9C6D-C140A335DDF6}" type="presParOf" srcId="{FF51E9DC-8044-420B-A3B5-0365B4154097}" destId="{493B13DB-7737-4194-B3A9-BC5ECCA37102}" srcOrd="1" destOrd="0" presId="urn:microsoft.com/office/officeart/2018/5/layout/IconCircleLabelList"/>
    <dgm:cxn modelId="{E45658A4-2244-4B04-A41D-C5F13480521A}" type="presParOf" srcId="{FF51E9DC-8044-420B-A3B5-0365B4154097}" destId="{35E7B37F-25D6-4FC6-86F4-69E626FCF833}" srcOrd="2" destOrd="0" presId="urn:microsoft.com/office/officeart/2018/5/layout/IconCircleLabelList"/>
    <dgm:cxn modelId="{DECA32C2-168E-4E20-821C-E4896C6AFE83}" type="presParOf" srcId="{FF51E9DC-8044-420B-A3B5-0365B4154097}" destId="{3C01A5E8-9837-4DF8-8B72-A64C96EB7AD2}"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E1B6D2A-54D9-4F88-A06F-59E20AAA0675}" type="doc">
      <dgm:prSet loTypeId="urn:microsoft.com/office/officeart/2009/3/layout/FramedTextPicture" loCatId="icon" qsTypeId="urn:microsoft.com/office/officeart/2005/8/quickstyle/simple1" qsCatId="simple" csTypeId="urn:microsoft.com/office/officeart/2005/8/colors/colorful4" csCatId="colorful" phldr="1"/>
      <dgm:spPr/>
      <dgm:t>
        <a:bodyPr/>
        <a:lstStyle/>
        <a:p>
          <a:endParaRPr lang="en-US"/>
        </a:p>
      </dgm:t>
    </dgm:pt>
    <dgm:pt modelId="{481E6DB3-0A56-4A30-94B6-3CF2B8BA0EB9}">
      <dgm:prSet custT="1"/>
      <dgm:spPr/>
      <dgm:t>
        <a:bodyPr/>
        <a:lstStyle/>
        <a:p>
          <a:r>
            <a:rPr lang="en-US" sz="2400" b="1"/>
            <a:t>Knowledge discovery from data</a:t>
          </a:r>
        </a:p>
      </dgm:t>
    </dgm:pt>
    <dgm:pt modelId="{A8853143-BF93-48CD-A26A-11C43E3A460A}" type="parTrans" cxnId="{6B810AE5-F1B7-4BEB-8704-2A4868A89220}">
      <dgm:prSet/>
      <dgm:spPr/>
      <dgm:t>
        <a:bodyPr/>
        <a:lstStyle/>
        <a:p>
          <a:endParaRPr lang="en-US" sz="2000" b="1"/>
        </a:p>
      </dgm:t>
    </dgm:pt>
    <dgm:pt modelId="{4676E55C-902A-4F25-A75F-77A6F0E6D4F8}" type="sibTrans" cxnId="{6B810AE5-F1B7-4BEB-8704-2A4868A89220}">
      <dgm:prSet/>
      <dgm:spPr/>
      <dgm:t>
        <a:bodyPr/>
        <a:lstStyle/>
        <a:p>
          <a:endParaRPr lang="en-US" sz="2000" b="1"/>
        </a:p>
      </dgm:t>
    </dgm:pt>
    <dgm:pt modelId="{75C5A230-87BC-46A2-A95A-0D628CD0F171}">
      <dgm:prSet custT="1"/>
      <dgm:spPr/>
      <dgm:t>
        <a:bodyPr/>
        <a:lstStyle/>
        <a:p>
          <a:r>
            <a:rPr lang="en-US" sz="1800" b="1"/>
            <a:t>Extraction of interesting patterns or knowledge from huge amounts of data</a:t>
          </a:r>
        </a:p>
      </dgm:t>
    </dgm:pt>
    <dgm:pt modelId="{B486FE47-DC7F-4817-917E-B17860A20A17}" type="parTrans" cxnId="{C1CA3A8C-CFFC-47D8-9C99-D7A964151BCA}">
      <dgm:prSet/>
      <dgm:spPr/>
      <dgm:t>
        <a:bodyPr/>
        <a:lstStyle/>
        <a:p>
          <a:endParaRPr lang="en-US" sz="2000" b="1"/>
        </a:p>
      </dgm:t>
    </dgm:pt>
    <dgm:pt modelId="{163284FB-7357-4F6F-B7EE-93970D488466}" type="sibTrans" cxnId="{C1CA3A8C-CFFC-47D8-9C99-D7A964151BCA}">
      <dgm:prSet/>
      <dgm:spPr/>
      <dgm:t>
        <a:bodyPr/>
        <a:lstStyle/>
        <a:p>
          <a:endParaRPr lang="en-US" sz="2000" b="1"/>
        </a:p>
      </dgm:t>
    </dgm:pt>
    <dgm:pt modelId="{A3B67172-EED4-4E90-803B-8AC3C755B813}">
      <dgm:prSet custT="1"/>
      <dgm:spPr/>
      <dgm:t>
        <a:bodyPr/>
        <a:lstStyle/>
        <a:p>
          <a:r>
            <a:rPr lang="en-US" sz="1800" b="1"/>
            <a:t>Interesting: valid, previously unknown, potentially useful, ultimately understandable by human</a:t>
          </a:r>
        </a:p>
      </dgm:t>
    </dgm:pt>
    <dgm:pt modelId="{D7D6D25B-A59E-41C8-91AD-A02505B3D83E}" type="parTrans" cxnId="{45725A0B-FFAA-4195-BB6B-7445C3A5E4C2}">
      <dgm:prSet/>
      <dgm:spPr/>
      <dgm:t>
        <a:bodyPr/>
        <a:lstStyle/>
        <a:p>
          <a:endParaRPr lang="en-US" sz="2000" b="1"/>
        </a:p>
      </dgm:t>
    </dgm:pt>
    <dgm:pt modelId="{9D4BB1BD-27CF-41E8-835B-9A8DFDCB4B1E}" type="sibTrans" cxnId="{45725A0B-FFAA-4195-BB6B-7445C3A5E4C2}">
      <dgm:prSet/>
      <dgm:spPr/>
      <dgm:t>
        <a:bodyPr/>
        <a:lstStyle/>
        <a:p>
          <a:endParaRPr lang="en-US" sz="2000" b="1"/>
        </a:p>
      </dgm:t>
    </dgm:pt>
    <dgm:pt modelId="{1EA20F53-B694-410E-B5B2-2F1C6683E9BC}">
      <dgm:prSet custT="1"/>
      <dgm:spPr/>
      <dgm:t>
        <a:bodyPr/>
        <a:lstStyle/>
        <a:p>
          <a:r>
            <a:rPr lang="en-US" sz="2400" b="1"/>
            <a:t>Huge amounts of data: scalability, efficiency</a:t>
          </a:r>
        </a:p>
      </dgm:t>
    </dgm:pt>
    <dgm:pt modelId="{A601263A-0807-476C-A420-9436C4B5C9AE}" type="parTrans" cxnId="{DF063472-3051-48D8-AADD-36DB8CE7A440}">
      <dgm:prSet/>
      <dgm:spPr/>
      <dgm:t>
        <a:bodyPr/>
        <a:lstStyle/>
        <a:p>
          <a:endParaRPr lang="en-US" sz="2000" b="1"/>
        </a:p>
      </dgm:t>
    </dgm:pt>
    <dgm:pt modelId="{16A0C6B8-F037-4A5D-A3E3-0DC3AB88B1B9}" type="sibTrans" cxnId="{DF063472-3051-48D8-AADD-36DB8CE7A440}">
      <dgm:prSet/>
      <dgm:spPr/>
      <dgm:t>
        <a:bodyPr/>
        <a:lstStyle/>
        <a:p>
          <a:endParaRPr lang="en-US" sz="2000" b="1"/>
        </a:p>
      </dgm:t>
    </dgm:pt>
    <dgm:pt modelId="{EC457158-96E2-E246-98F5-90243FBC0881}" type="pres">
      <dgm:prSet presAssocID="{EE1B6D2A-54D9-4F88-A06F-59E20AAA0675}" presName="Name0" presStyleCnt="0">
        <dgm:presLayoutVars>
          <dgm:chMax/>
          <dgm:chPref/>
          <dgm:dir/>
        </dgm:presLayoutVars>
      </dgm:prSet>
      <dgm:spPr/>
    </dgm:pt>
    <dgm:pt modelId="{DA5154F2-1FBC-CA40-AC62-B459D7428711}" type="pres">
      <dgm:prSet presAssocID="{481E6DB3-0A56-4A30-94B6-3CF2B8BA0EB9}" presName="composite" presStyleCnt="0">
        <dgm:presLayoutVars>
          <dgm:chMax/>
          <dgm:chPref/>
        </dgm:presLayoutVars>
      </dgm:prSet>
      <dgm:spPr/>
    </dgm:pt>
    <dgm:pt modelId="{9DD5C793-ED6B-B34F-A306-DBDAD7823032}" type="pres">
      <dgm:prSet presAssocID="{481E6DB3-0A56-4A30-94B6-3CF2B8BA0EB9}" presName="Image" presStyleLbl="bgImgPlac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atistics"/>
        </a:ext>
      </dgm:extLst>
    </dgm:pt>
    <dgm:pt modelId="{85006208-5E57-7740-A63C-B68C084F631E}" type="pres">
      <dgm:prSet presAssocID="{481E6DB3-0A56-4A30-94B6-3CF2B8BA0EB9}" presName="ParentText" presStyleLbl="revTx" presStyleIdx="0" presStyleCnt="2">
        <dgm:presLayoutVars>
          <dgm:chMax val="0"/>
          <dgm:chPref val="0"/>
          <dgm:bulletEnabled val="1"/>
        </dgm:presLayoutVars>
      </dgm:prSet>
      <dgm:spPr/>
    </dgm:pt>
    <dgm:pt modelId="{DAED8772-504B-7F45-9D80-5F1465D62901}" type="pres">
      <dgm:prSet presAssocID="{481E6DB3-0A56-4A30-94B6-3CF2B8BA0EB9}" presName="tlFrame" presStyleLbl="node1" presStyleIdx="0" presStyleCnt="8"/>
      <dgm:spPr/>
    </dgm:pt>
    <dgm:pt modelId="{BE36D633-0504-594C-849F-2199C3CB7E9B}" type="pres">
      <dgm:prSet presAssocID="{481E6DB3-0A56-4A30-94B6-3CF2B8BA0EB9}" presName="trFrame" presStyleLbl="node1" presStyleIdx="1" presStyleCnt="8"/>
      <dgm:spPr/>
    </dgm:pt>
    <dgm:pt modelId="{94C29820-A802-E54B-A595-079012E283D6}" type="pres">
      <dgm:prSet presAssocID="{481E6DB3-0A56-4A30-94B6-3CF2B8BA0EB9}" presName="blFrame" presStyleLbl="node1" presStyleIdx="2" presStyleCnt="8"/>
      <dgm:spPr/>
    </dgm:pt>
    <dgm:pt modelId="{6932489B-06CA-074F-9456-756F0F6C2729}" type="pres">
      <dgm:prSet presAssocID="{481E6DB3-0A56-4A30-94B6-3CF2B8BA0EB9}" presName="brFrame" presStyleLbl="node1" presStyleIdx="3" presStyleCnt="8"/>
      <dgm:spPr/>
    </dgm:pt>
    <dgm:pt modelId="{C606CC19-E3B0-6F48-88F7-599FE6AFB730}" type="pres">
      <dgm:prSet presAssocID="{4676E55C-902A-4F25-A75F-77A6F0E6D4F8}" presName="sibTrans" presStyleCnt="0"/>
      <dgm:spPr/>
    </dgm:pt>
    <dgm:pt modelId="{C31F1AA3-9FEB-4048-918C-62A8F7B32731}" type="pres">
      <dgm:prSet presAssocID="{1EA20F53-B694-410E-B5B2-2F1C6683E9BC}" presName="composite" presStyleCnt="0">
        <dgm:presLayoutVars>
          <dgm:chMax/>
          <dgm:chPref/>
        </dgm:presLayoutVars>
      </dgm:prSet>
      <dgm:spPr/>
    </dgm:pt>
    <dgm:pt modelId="{E8F321F7-9B6E-EF46-82C6-A11C707102C5}" type="pres">
      <dgm:prSet presAssocID="{1EA20F53-B694-410E-B5B2-2F1C6683E9BC}" presName="Image" presStyleLbl="bgImgPlac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aze"/>
        </a:ext>
      </dgm:extLst>
    </dgm:pt>
    <dgm:pt modelId="{25D73364-2E35-964D-8232-DA5BBA18C2D3}" type="pres">
      <dgm:prSet presAssocID="{1EA20F53-B694-410E-B5B2-2F1C6683E9BC}" presName="ParentText" presStyleLbl="revTx" presStyleIdx="1" presStyleCnt="2">
        <dgm:presLayoutVars>
          <dgm:chMax val="0"/>
          <dgm:chPref val="0"/>
          <dgm:bulletEnabled val="1"/>
        </dgm:presLayoutVars>
      </dgm:prSet>
      <dgm:spPr/>
    </dgm:pt>
    <dgm:pt modelId="{8E99A65F-718F-A042-9F98-C49AFEE7CAFC}" type="pres">
      <dgm:prSet presAssocID="{1EA20F53-B694-410E-B5B2-2F1C6683E9BC}" presName="tlFrame" presStyleLbl="node1" presStyleIdx="4" presStyleCnt="8"/>
      <dgm:spPr/>
    </dgm:pt>
    <dgm:pt modelId="{45363B37-BED1-C346-A37C-9F5CFE3C3202}" type="pres">
      <dgm:prSet presAssocID="{1EA20F53-B694-410E-B5B2-2F1C6683E9BC}" presName="trFrame" presStyleLbl="node1" presStyleIdx="5" presStyleCnt="8"/>
      <dgm:spPr/>
    </dgm:pt>
    <dgm:pt modelId="{AD745CD1-2059-B447-B243-C25960F3BD97}" type="pres">
      <dgm:prSet presAssocID="{1EA20F53-B694-410E-B5B2-2F1C6683E9BC}" presName="blFrame" presStyleLbl="node1" presStyleIdx="6" presStyleCnt="8"/>
      <dgm:spPr/>
    </dgm:pt>
    <dgm:pt modelId="{6BEBA3CB-396D-234E-B10B-3A69F0927414}" type="pres">
      <dgm:prSet presAssocID="{1EA20F53-B694-410E-B5B2-2F1C6683E9BC}" presName="brFrame" presStyleLbl="node1" presStyleIdx="7" presStyleCnt="8"/>
      <dgm:spPr/>
    </dgm:pt>
  </dgm:ptLst>
  <dgm:cxnLst>
    <dgm:cxn modelId="{45725A0B-FFAA-4195-BB6B-7445C3A5E4C2}" srcId="{481E6DB3-0A56-4A30-94B6-3CF2B8BA0EB9}" destId="{A3B67172-EED4-4E90-803B-8AC3C755B813}" srcOrd="1" destOrd="0" parTransId="{D7D6D25B-A59E-41C8-91AD-A02505B3D83E}" sibTransId="{9D4BB1BD-27CF-41E8-835B-9A8DFDCB4B1E}"/>
    <dgm:cxn modelId="{5BFA3221-C27C-B244-A641-5CD6A3FA3428}" type="presOf" srcId="{A3B67172-EED4-4E90-803B-8AC3C755B813}" destId="{85006208-5E57-7740-A63C-B68C084F631E}" srcOrd="0" destOrd="2" presId="urn:microsoft.com/office/officeart/2009/3/layout/FramedTextPicture"/>
    <dgm:cxn modelId="{6800012F-EAFC-FF46-9E68-7E7B7D58DFA5}" type="presOf" srcId="{75C5A230-87BC-46A2-A95A-0D628CD0F171}" destId="{85006208-5E57-7740-A63C-B68C084F631E}" srcOrd="0" destOrd="1" presId="urn:microsoft.com/office/officeart/2009/3/layout/FramedTextPicture"/>
    <dgm:cxn modelId="{73413456-2473-1847-8602-055C14018638}" type="presOf" srcId="{1EA20F53-B694-410E-B5B2-2F1C6683E9BC}" destId="{25D73364-2E35-964D-8232-DA5BBA18C2D3}" srcOrd="0" destOrd="0" presId="urn:microsoft.com/office/officeart/2009/3/layout/FramedTextPicture"/>
    <dgm:cxn modelId="{5D8E9065-73CC-BB40-8ED6-3987422E140A}" type="presOf" srcId="{EE1B6D2A-54D9-4F88-A06F-59E20AAA0675}" destId="{EC457158-96E2-E246-98F5-90243FBC0881}" srcOrd="0" destOrd="0" presId="urn:microsoft.com/office/officeart/2009/3/layout/FramedTextPicture"/>
    <dgm:cxn modelId="{DF063472-3051-48D8-AADD-36DB8CE7A440}" srcId="{EE1B6D2A-54D9-4F88-A06F-59E20AAA0675}" destId="{1EA20F53-B694-410E-B5B2-2F1C6683E9BC}" srcOrd="1" destOrd="0" parTransId="{A601263A-0807-476C-A420-9436C4B5C9AE}" sibTransId="{16A0C6B8-F037-4A5D-A3E3-0DC3AB88B1B9}"/>
    <dgm:cxn modelId="{C1CA3A8C-CFFC-47D8-9C99-D7A964151BCA}" srcId="{481E6DB3-0A56-4A30-94B6-3CF2B8BA0EB9}" destId="{75C5A230-87BC-46A2-A95A-0D628CD0F171}" srcOrd="0" destOrd="0" parTransId="{B486FE47-DC7F-4817-917E-B17860A20A17}" sibTransId="{163284FB-7357-4F6F-B7EE-93970D488466}"/>
    <dgm:cxn modelId="{6E34DCB7-2015-974D-9B1A-A27449C45DDE}" type="presOf" srcId="{481E6DB3-0A56-4A30-94B6-3CF2B8BA0EB9}" destId="{85006208-5E57-7740-A63C-B68C084F631E}" srcOrd="0" destOrd="0" presId="urn:microsoft.com/office/officeart/2009/3/layout/FramedTextPicture"/>
    <dgm:cxn modelId="{6B810AE5-F1B7-4BEB-8704-2A4868A89220}" srcId="{EE1B6D2A-54D9-4F88-A06F-59E20AAA0675}" destId="{481E6DB3-0A56-4A30-94B6-3CF2B8BA0EB9}" srcOrd="0" destOrd="0" parTransId="{A8853143-BF93-48CD-A26A-11C43E3A460A}" sibTransId="{4676E55C-902A-4F25-A75F-77A6F0E6D4F8}"/>
    <dgm:cxn modelId="{AABB5BE0-A648-8746-842A-F066C5267D9F}" type="presParOf" srcId="{EC457158-96E2-E246-98F5-90243FBC0881}" destId="{DA5154F2-1FBC-CA40-AC62-B459D7428711}" srcOrd="0" destOrd="0" presId="urn:microsoft.com/office/officeart/2009/3/layout/FramedTextPicture"/>
    <dgm:cxn modelId="{E52FB2E0-0A2E-634A-827B-9A3366BDF70C}" type="presParOf" srcId="{DA5154F2-1FBC-CA40-AC62-B459D7428711}" destId="{9DD5C793-ED6B-B34F-A306-DBDAD7823032}" srcOrd="0" destOrd="0" presId="urn:microsoft.com/office/officeart/2009/3/layout/FramedTextPicture"/>
    <dgm:cxn modelId="{E5C13137-504D-694F-928C-333FE2B7F4F4}" type="presParOf" srcId="{DA5154F2-1FBC-CA40-AC62-B459D7428711}" destId="{85006208-5E57-7740-A63C-B68C084F631E}" srcOrd="1" destOrd="0" presId="urn:microsoft.com/office/officeart/2009/3/layout/FramedTextPicture"/>
    <dgm:cxn modelId="{2DB06C1A-5EBE-9244-A50F-448BCCF0C691}" type="presParOf" srcId="{DA5154F2-1FBC-CA40-AC62-B459D7428711}" destId="{DAED8772-504B-7F45-9D80-5F1465D62901}" srcOrd="2" destOrd="0" presId="urn:microsoft.com/office/officeart/2009/3/layout/FramedTextPicture"/>
    <dgm:cxn modelId="{BB85506D-F63A-6346-8FE1-CA8BC37804C8}" type="presParOf" srcId="{DA5154F2-1FBC-CA40-AC62-B459D7428711}" destId="{BE36D633-0504-594C-849F-2199C3CB7E9B}" srcOrd="3" destOrd="0" presId="urn:microsoft.com/office/officeart/2009/3/layout/FramedTextPicture"/>
    <dgm:cxn modelId="{3167C258-42D9-624E-AE5A-215A68B3DDB1}" type="presParOf" srcId="{DA5154F2-1FBC-CA40-AC62-B459D7428711}" destId="{94C29820-A802-E54B-A595-079012E283D6}" srcOrd="4" destOrd="0" presId="urn:microsoft.com/office/officeart/2009/3/layout/FramedTextPicture"/>
    <dgm:cxn modelId="{07EA7CB2-68F0-E044-8481-77469150412E}" type="presParOf" srcId="{DA5154F2-1FBC-CA40-AC62-B459D7428711}" destId="{6932489B-06CA-074F-9456-756F0F6C2729}" srcOrd="5" destOrd="0" presId="urn:microsoft.com/office/officeart/2009/3/layout/FramedTextPicture"/>
    <dgm:cxn modelId="{CD7DEFDC-78CD-FA46-ABDC-6D0E58AB77BB}" type="presParOf" srcId="{EC457158-96E2-E246-98F5-90243FBC0881}" destId="{C606CC19-E3B0-6F48-88F7-599FE6AFB730}" srcOrd="1" destOrd="0" presId="urn:microsoft.com/office/officeart/2009/3/layout/FramedTextPicture"/>
    <dgm:cxn modelId="{8B695FF7-4E0F-8241-B45D-5AE70EA51AC4}" type="presParOf" srcId="{EC457158-96E2-E246-98F5-90243FBC0881}" destId="{C31F1AA3-9FEB-4048-918C-62A8F7B32731}" srcOrd="2" destOrd="0" presId="urn:microsoft.com/office/officeart/2009/3/layout/FramedTextPicture"/>
    <dgm:cxn modelId="{85DDA8DA-BFBA-6B4B-90CA-313D3EAF0177}" type="presParOf" srcId="{C31F1AA3-9FEB-4048-918C-62A8F7B32731}" destId="{E8F321F7-9B6E-EF46-82C6-A11C707102C5}" srcOrd="0" destOrd="0" presId="urn:microsoft.com/office/officeart/2009/3/layout/FramedTextPicture"/>
    <dgm:cxn modelId="{B3A857AC-A6AB-0847-B8F1-22FCCE4C57F3}" type="presParOf" srcId="{C31F1AA3-9FEB-4048-918C-62A8F7B32731}" destId="{25D73364-2E35-964D-8232-DA5BBA18C2D3}" srcOrd="1" destOrd="0" presId="urn:microsoft.com/office/officeart/2009/3/layout/FramedTextPicture"/>
    <dgm:cxn modelId="{45B8D32C-4DFF-1742-A5A7-539050573C62}" type="presParOf" srcId="{C31F1AA3-9FEB-4048-918C-62A8F7B32731}" destId="{8E99A65F-718F-A042-9F98-C49AFEE7CAFC}" srcOrd="2" destOrd="0" presId="urn:microsoft.com/office/officeart/2009/3/layout/FramedTextPicture"/>
    <dgm:cxn modelId="{9B261A14-282A-ED4A-B95C-D1B21C4C4F5B}" type="presParOf" srcId="{C31F1AA3-9FEB-4048-918C-62A8F7B32731}" destId="{45363B37-BED1-C346-A37C-9F5CFE3C3202}" srcOrd="3" destOrd="0" presId="urn:microsoft.com/office/officeart/2009/3/layout/FramedTextPicture"/>
    <dgm:cxn modelId="{A5933AB4-B02D-6546-A483-ADA53E2C476B}" type="presParOf" srcId="{C31F1AA3-9FEB-4048-918C-62A8F7B32731}" destId="{AD745CD1-2059-B447-B243-C25960F3BD97}" srcOrd="4" destOrd="0" presId="urn:microsoft.com/office/officeart/2009/3/layout/FramedTextPicture"/>
    <dgm:cxn modelId="{3C84C2CA-0716-B34A-AA7F-230A3895F4EE}" type="presParOf" srcId="{C31F1AA3-9FEB-4048-918C-62A8F7B32731}" destId="{6BEBA3CB-396D-234E-B10B-3A69F0927414}" srcOrd="5" destOrd="0" presId="urn:microsoft.com/office/officeart/2009/3/layout/FramedText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6D03046E-1178-421C-A8FE-DFD820F4C5A1}"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23270C65-8080-40D3-A9F7-393117FCEC8F}">
      <dgm:prSet/>
      <dgm:spPr/>
      <dgm:t>
        <a:bodyPr/>
        <a:lstStyle/>
        <a:p>
          <a:pPr>
            <a:lnSpc>
              <a:spcPct val="100000"/>
            </a:lnSpc>
          </a:pPr>
          <a:r>
            <a:rPr lang="en-IN" dirty="0"/>
            <a:t>Statistics are numbers that result from measuring empirical data over time. gathering and analysing data</a:t>
          </a:r>
          <a:endParaRPr lang="en-US" dirty="0"/>
        </a:p>
      </dgm:t>
    </dgm:pt>
    <dgm:pt modelId="{101A6E86-9CB8-43A4-91AD-E3711D190F7B}" type="parTrans" cxnId="{6296EAD9-4F77-4B5E-A25C-DAE872308643}">
      <dgm:prSet/>
      <dgm:spPr/>
      <dgm:t>
        <a:bodyPr/>
        <a:lstStyle/>
        <a:p>
          <a:endParaRPr lang="en-US"/>
        </a:p>
      </dgm:t>
    </dgm:pt>
    <dgm:pt modelId="{B79F6A41-D62C-4ACB-92F8-6CACCEAEA2E6}" type="sibTrans" cxnId="{6296EAD9-4F77-4B5E-A25C-DAE872308643}">
      <dgm:prSet/>
      <dgm:spPr/>
      <dgm:t>
        <a:bodyPr/>
        <a:lstStyle/>
        <a:p>
          <a:endParaRPr lang="en-US"/>
        </a:p>
      </dgm:t>
    </dgm:pt>
    <dgm:pt modelId="{7A7388B4-EBC3-4946-AC58-FA08E357D02D}">
      <dgm:prSet/>
      <dgm:spPr/>
      <dgm:t>
        <a:bodyPr/>
        <a:lstStyle/>
        <a:p>
          <a:pPr>
            <a:lnSpc>
              <a:spcPct val="100000"/>
            </a:lnSpc>
          </a:pPr>
          <a:r>
            <a:rPr lang="en-IN" dirty="0"/>
            <a:t>Statistics can infer relationships within data; thus it plays an active role in presenting data and helping us understand it. </a:t>
          </a:r>
          <a:endParaRPr lang="en-US" dirty="0"/>
        </a:p>
      </dgm:t>
    </dgm:pt>
    <dgm:pt modelId="{9EC035A8-4AC8-46EE-8CC8-6BE46389FFB0}" type="parTrans" cxnId="{6BE1DEC9-FDE5-4948-833C-62263DAC68A4}">
      <dgm:prSet/>
      <dgm:spPr/>
      <dgm:t>
        <a:bodyPr/>
        <a:lstStyle/>
        <a:p>
          <a:endParaRPr lang="en-US"/>
        </a:p>
      </dgm:t>
    </dgm:pt>
    <dgm:pt modelId="{4008DAE1-339C-4354-B2E5-5A158A62FEDA}" type="sibTrans" cxnId="{6BE1DEC9-FDE5-4948-833C-62263DAC68A4}">
      <dgm:prSet/>
      <dgm:spPr/>
      <dgm:t>
        <a:bodyPr/>
        <a:lstStyle/>
        <a:p>
          <a:endParaRPr lang="en-US"/>
        </a:p>
      </dgm:t>
    </dgm:pt>
    <dgm:pt modelId="{F177B9C7-853F-406C-90C4-678950395B6E}">
      <dgm:prSet/>
      <dgm:spPr/>
      <dgm:t>
        <a:bodyPr/>
        <a:lstStyle/>
        <a:p>
          <a:pPr>
            <a:lnSpc>
              <a:spcPct val="100000"/>
            </a:lnSpc>
          </a:pPr>
          <a:r>
            <a:rPr lang="en-IN" dirty="0"/>
            <a:t>Thus, the discipline is both descriptive and inferential.</a:t>
          </a:r>
          <a:endParaRPr lang="en-US" dirty="0"/>
        </a:p>
      </dgm:t>
    </dgm:pt>
    <dgm:pt modelId="{0AADFE7B-F5CC-4378-93EF-75064EE7CC20}" type="parTrans" cxnId="{C136E3E2-1462-4640-8AAB-307BDFF6C643}">
      <dgm:prSet/>
      <dgm:spPr/>
      <dgm:t>
        <a:bodyPr/>
        <a:lstStyle/>
        <a:p>
          <a:endParaRPr lang="en-US"/>
        </a:p>
      </dgm:t>
    </dgm:pt>
    <dgm:pt modelId="{62B2A609-9E77-409D-A2AF-815BA0DCF472}" type="sibTrans" cxnId="{C136E3E2-1462-4640-8AAB-307BDFF6C643}">
      <dgm:prSet/>
      <dgm:spPr/>
      <dgm:t>
        <a:bodyPr/>
        <a:lstStyle/>
        <a:p>
          <a:endParaRPr lang="en-US"/>
        </a:p>
      </dgm:t>
    </dgm:pt>
    <dgm:pt modelId="{7D3D8940-D3F6-4C87-BF47-3916E85056A7}">
      <dgm:prSet/>
      <dgm:spPr/>
      <dgm:t>
        <a:bodyPr/>
        <a:lstStyle/>
        <a:p>
          <a:pPr>
            <a:lnSpc>
              <a:spcPct val="100000"/>
            </a:lnSpc>
          </a:pPr>
          <a:r>
            <a:rPr lang="en-IN"/>
            <a:t>Inferential statistics is concerned with making inferences or predictions about the characteristics of a whole population from a sample dataset. </a:t>
          </a:r>
          <a:endParaRPr lang="en-US"/>
        </a:p>
      </dgm:t>
    </dgm:pt>
    <dgm:pt modelId="{FF07B2C0-B6F8-4382-82D6-9279B5A2D2E7}" type="parTrans" cxnId="{662B6D1E-2082-4C37-B9FE-6088715EE0CD}">
      <dgm:prSet/>
      <dgm:spPr/>
      <dgm:t>
        <a:bodyPr/>
        <a:lstStyle/>
        <a:p>
          <a:endParaRPr lang="en-US"/>
        </a:p>
      </dgm:t>
    </dgm:pt>
    <dgm:pt modelId="{7DDF9500-B3BD-4AB9-8E7F-470359AAB272}" type="sibTrans" cxnId="{662B6D1E-2082-4C37-B9FE-6088715EE0CD}">
      <dgm:prSet/>
      <dgm:spPr/>
      <dgm:t>
        <a:bodyPr/>
        <a:lstStyle/>
        <a:p>
          <a:endParaRPr lang="en-US"/>
        </a:p>
      </dgm:t>
    </dgm:pt>
    <dgm:pt modelId="{8E4E62B1-9716-4B6C-9F5F-14CD90172D84}">
      <dgm:prSet/>
      <dgm:spPr/>
      <dgm:t>
        <a:bodyPr/>
        <a:lstStyle/>
        <a:p>
          <a:pPr>
            <a:lnSpc>
              <a:spcPct val="100000"/>
            </a:lnSpc>
          </a:pPr>
          <a:r>
            <a:rPr lang="en-IN"/>
            <a:t>Sample data for analysis is chosen at random, in a way that represents (but does not include) the whole population. </a:t>
          </a:r>
          <a:endParaRPr lang="en-US"/>
        </a:p>
      </dgm:t>
    </dgm:pt>
    <dgm:pt modelId="{ADBD1A3D-365A-4CC9-B235-2736E3821317}" type="parTrans" cxnId="{3C39BEF3-CDC3-4BE5-9153-3BE21ED81C85}">
      <dgm:prSet/>
      <dgm:spPr/>
      <dgm:t>
        <a:bodyPr/>
        <a:lstStyle/>
        <a:p>
          <a:endParaRPr lang="en-US"/>
        </a:p>
      </dgm:t>
    </dgm:pt>
    <dgm:pt modelId="{5488E77B-BA35-4591-B5FC-CA5B2A68C86B}" type="sibTrans" cxnId="{3C39BEF3-CDC3-4BE5-9153-3BE21ED81C85}">
      <dgm:prSet/>
      <dgm:spPr/>
      <dgm:t>
        <a:bodyPr/>
        <a:lstStyle/>
        <a:p>
          <a:endParaRPr lang="en-US"/>
        </a:p>
      </dgm:t>
    </dgm:pt>
    <dgm:pt modelId="{7E0975EB-01DF-46EF-9E25-4FDDA072F286}">
      <dgm:prSet/>
      <dgm:spPr/>
      <dgm:t>
        <a:bodyPr/>
        <a:lstStyle/>
        <a:p>
          <a:pPr>
            <a:lnSpc>
              <a:spcPct val="100000"/>
            </a:lnSpc>
          </a:pPr>
          <a:r>
            <a:rPr lang="en-IN" dirty="0">
              <a:latin typeface="Segoe Print" panose="02000800000000000000" pitchFamily="2" charset="0"/>
            </a:rPr>
            <a:t>Well-chosen data set </a:t>
          </a:r>
          <a:r>
            <a:rPr lang="en-IN" dirty="0"/>
            <a:t>findings of the analysis onto the whole population with a realistic degree of accuracy.</a:t>
          </a:r>
          <a:endParaRPr lang="en-US" dirty="0"/>
        </a:p>
      </dgm:t>
    </dgm:pt>
    <dgm:pt modelId="{1CFB5BE2-5316-423A-B982-ECE7F9D5D263}" type="parTrans" cxnId="{6DD50FF6-839E-4A8C-B53C-0C1DA6AEB119}">
      <dgm:prSet/>
      <dgm:spPr/>
      <dgm:t>
        <a:bodyPr/>
        <a:lstStyle/>
        <a:p>
          <a:endParaRPr lang="en-US"/>
        </a:p>
      </dgm:t>
    </dgm:pt>
    <dgm:pt modelId="{6F0DC1F8-582F-486F-BFCD-9530D7A52669}" type="sibTrans" cxnId="{6DD50FF6-839E-4A8C-B53C-0C1DA6AEB119}">
      <dgm:prSet/>
      <dgm:spPr/>
      <dgm:t>
        <a:bodyPr/>
        <a:lstStyle/>
        <a:p>
          <a:endParaRPr lang="en-US"/>
        </a:p>
      </dgm:t>
    </dgm:pt>
    <dgm:pt modelId="{86765B28-2C92-4944-9C3E-7EB8C88CBDFE}">
      <dgm:prSet/>
      <dgm:spPr/>
      <dgm:t>
        <a:bodyPr/>
        <a:lstStyle/>
        <a:p>
          <a:pPr>
            <a:lnSpc>
              <a:spcPct val="100000"/>
            </a:lnSpc>
          </a:pPr>
          <a:r>
            <a:rPr lang="en-IN" dirty="0"/>
            <a:t>Statistics relies, on mathematics to </a:t>
          </a:r>
          <a:r>
            <a:rPr lang="en-IN" dirty="0" err="1"/>
            <a:t>analyze</a:t>
          </a:r>
          <a:r>
            <a:rPr lang="en-IN" dirty="0"/>
            <a:t> the data by verifying a hypothesis or theory, determining its accuracy, and drawing a conclusion.</a:t>
          </a:r>
          <a:endParaRPr lang="en-US" dirty="0"/>
        </a:p>
      </dgm:t>
    </dgm:pt>
    <dgm:pt modelId="{CCC03591-5295-42B0-9C17-66B542B51D6A}" type="parTrans" cxnId="{2F294428-81DB-4779-B9C2-6455C0EA3C08}">
      <dgm:prSet/>
      <dgm:spPr/>
      <dgm:t>
        <a:bodyPr/>
        <a:lstStyle/>
        <a:p>
          <a:endParaRPr lang="en-US"/>
        </a:p>
      </dgm:t>
    </dgm:pt>
    <dgm:pt modelId="{827D6CCB-E36A-42A6-B8F2-44CF178869E8}" type="sibTrans" cxnId="{2F294428-81DB-4779-B9C2-6455C0EA3C08}">
      <dgm:prSet/>
      <dgm:spPr/>
      <dgm:t>
        <a:bodyPr/>
        <a:lstStyle/>
        <a:p>
          <a:endParaRPr lang="en-US"/>
        </a:p>
      </dgm:t>
    </dgm:pt>
    <dgm:pt modelId="{22C7B26A-3E81-473B-9397-6E8B811CE87C}" type="pres">
      <dgm:prSet presAssocID="{6D03046E-1178-421C-A8FE-DFD820F4C5A1}" presName="root" presStyleCnt="0">
        <dgm:presLayoutVars>
          <dgm:dir/>
          <dgm:resizeHandles val="exact"/>
        </dgm:presLayoutVars>
      </dgm:prSet>
      <dgm:spPr/>
    </dgm:pt>
    <dgm:pt modelId="{19318ED5-53BE-446D-A672-889F9A76D8A5}" type="pres">
      <dgm:prSet presAssocID="{23270C65-8080-40D3-A9F7-393117FCEC8F}" presName="compNode" presStyleCnt="0"/>
      <dgm:spPr/>
    </dgm:pt>
    <dgm:pt modelId="{CD701C33-B262-4C47-B0B9-6C6914F80B66}" type="pres">
      <dgm:prSet presAssocID="{23270C65-8080-40D3-A9F7-393117FCEC8F}" presName="bgRect" presStyleLbl="bgShp" presStyleIdx="0" presStyleCnt="7"/>
      <dgm:spPr/>
    </dgm:pt>
    <dgm:pt modelId="{CF3E53B0-886C-45D2-9B33-B8EFF29DD26A}" type="pres">
      <dgm:prSet presAssocID="{23270C65-8080-40D3-A9F7-393117FCEC8F}"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atistics"/>
        </a:ext>
      </dgm:extLst>
    </dgm:pt>
    <dgm:pt modelId="{0181AFA4-012C-4C53-9250-C39AA89CF6D3}" type="pres">
      <dgm:prSet presAssocID="{23270C65-8080-40D3-A9F7-393117FCEC8F}" presName="spaceRect" presStyleCnt="0"/>
      <dgm:spPr/>
    </dgm:pt>
    <dgm:pt modelId="{A49919C6-6F31-429C-8F14-D114429F3403}" type="pres">
      <dgm:prSet presAssocID="{23270C65-8080-40D3-A9F7-393117FCEC8F}" presName="parTx" presStyleLbl="revTx" presStyleIdx="0" presStyleCnt="7">
        <dgm:presLayoutVars>
          <dgm:chMax val="0"/>
          <dgm:chPref val="0"/>
        </dgm:presLayoutVars>
      </dgm:prSet>
      <dgm:spPr/>
    </dgm:pt>
    <dgm:pt modelId="{D877E216-D3FD-4E99-A3FC-720C97A58150}" type="pres">
      <dgm:prSet presAssocID="{B79F6A41-D62C-4ACB-92F8-6CACCEAEA2E6}" presName="sibTrans" presStyleCnt="0"/>
      <dgm:spPr/>
    </dgm:pt>
    <dgm:pt modelId="{27C1EE56-C34F-41C0-BE07-0A6536304A4F}" type="pres">
      <dgm:prSet presAssocID="{7A7388B4-EBC3-4946-AC58-FA08E357D02D}" presName="compNode" presStyleCnt="0"/>
      <dgm:spPr/>
    </dgm:pt>
    <dgm:pt modelId="{2A5367CA-714F-4EB9-809F-5EE4C734CAF9}" type="pres">
      <dgm:prSet presAssocID="{7A7388B4-EBC3-4946-AC58-FA08E357D02D}" presName="bgRect" presStyleLbl="bgShp" presStyleIdx="1" presStyleCnt="7"/>
      <dgm:spPr/>
    </dgm:pt>
    <dgm:pt modelId="{F37F2D40-8458-462F-A5DC-72A2BCEF6468}" type="pres">
      <dgm:prSet presAssocID="{7A7388B4-EBC3-4946-AC58-FA08E357D02D}"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rson with Idea"/>
        </a:ext>
      </dgm:extLst>
    </dgm:pt>
    <dgm:pt modelId="{1F15D11F-FC9F-4859-A081-A66B03CCBDA7}" type="pres">
      <dgm:prSet presAssocID="{7A7388B4-EBC3-4946-AC58-FA08E357D02D}" presName="spaceRect" presStyleCnt="0"/>
      <dgm:spPr/>
    </dgm:pt>
    <dgm:pt modelId="{9A6213C4-B6B6-440C-BA98-D210F68FF7A7}" type="pres">
      <dgm:prSet presAssocID="{7A7388B4-EBC3-4946-AC58-FA08E357D02D}" presName="parTx" presStyleLbl="revTx" presStyleIdx="1" presStyleCnt="7">
        <dgm:presLayoutVars>
          <dgm:chMax val="0"/>
          <dgm:chPref val="0"/>
        </dgm:presLayoutVars>
      </dgm:prSet>
      <dgm:spPr/>
    </dgm:pt>
    <dgm:pt modelId="{3118FA34-1658-4D97-B149-56481A71AA14}" type="pres">
      <dgm:prSet presAssocID="{4008DAE1-339C-4354-B2E5-5A158A62FEDA}" presName="sibTrans" presStyleCnt="0"/>
      <dgm:spPr/>
    </dgm:pt>
    <dgm:pt modelId="{49B091DB-1F51-4AF0-BCE1-9AFBAA7C86CA}" type="pres">
      <dgm:prSet presAssocID="{F177B9C7-853F-406C-90C4-678950395B6E}" presName="compNode" presStyleCnt="0"/>
      <dgm:spPr/>
    </dgm:pt>
    <dgm:pt modelId="{680F143C-A1F3-4FDC-92C9-CA21ADCD8BCA}" type="pres">
      <dgm:prSet presAssocID="{F177B9C7-853F-406C-90C4-678950395B6E}" presName="bgRect" presStyleLbl="bgShp" presStyleIdx="2" presStyleCnt="7"/>
      <dgm:spPr/>
    </dgm:pt>
    <dgm:pt modelId="{B045C69D-30A1-4374-8B19-E448DCDF7FF0}" type="pres">
      <dgm:prSet presAssocID="{F177B9C7-853F-406C-90C4-678950395B6E}"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 with Gears"/>
        </a:ext>
      </dgm:extLst>
    </dgm:pt>
    <dgm:pt modelId="{710B500C-E35E-4940-B827-74E97162D799}" type="pres">
      <dgm:prSet presAssocID="{F177B9C7-853F-406C-90C4-678950395B6E}" presName="spaceRect" presStyleCnt="0"/>
      <dgm:spPr/>
    </dgm:pt>
    <dgm:pt modelId="{5769ACDB-AF77-4673-9BC5-538230B9E47C}" type="pres">
      <dgm:prSet presAssocID="{F177B9C7-853F-406C-90C4-678950395B6E}" presName="parTx" presStyleLbl="revTx" presStyleIdx="2" presStyleCnt="7">
        <dgm:presLayoutVars>
          <dgm:chMax val="0"/>
          <dgm:chPref val="0"/>
        </dgm:presLayoutVars>
      </dgm:prSet>
      <dgm:spPr/>
    </dgm:pt>
    <dgm:pt modelId="{2D353B01-CBF9-4088-87DF-F56B6AC46DF6}" type="pres">
      <dgm:prSet presAssocID="{62B2A609-9E77-409D-A2AF-815BA0DCF472}" presName="sibTrans" presStyleCnt="0"/>
      <dgm:spPr/>
    </dgm:pt>
    <dgm:pt modelId="{5587A2A3-452C-426E-B452-9DA15D8589D5}" type="pres">
      <dgm:prSet presAssocID="{7D3D8940-D3F6-4C87-BF47-3916E85056A7}" presName="compNode" presStyleCnt="0"/>
      <dgm:spPr/>
    </dgm:pt>
    <dgm:pt modelId="{A6A114B2-19AE-4266-A04D-590338E08B1E}" type="pres">
      <dgm:prSet presAssocID="{7D3D8940-D3F6-4C87-BF47-3916E85056A7}" presName="bgRect" presStyleLbl="bgShp" presStyleIdx="3" presStyleCnt="7"/>
      <dgm:spPr/>
    </dgm:pt>
    <dgm:pt modelId="{A4D66E40-D366-4966-8065-CD854A99C5A4}" type="pres">
      <dgm:prSet presAssocID="{7D3D8940-D3F6-4C87-BF47-3916E85056A7}"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r chart"/>
        </a:ext>
      </dgm:extLst>
    </dgm:pt>
    <dgm:pt modelId="{08630BF8-D9E7-44A9-B576-DEBBBF4ABA09}" type="pres">
      <dgm:prSet presAssocID="{7D3D8940-D3F6-4C87-BF47-3916E85056A7}" presName="spaceRect" presStyleCnt="0"/>
      <dgm:spPr/>
    </dgm:pt>
    <dgm:pt modelId="{102705EC-60A2-44A8-B212-13C120161133}" type="pres">
      <dgm:prSet presAssocID="{7D3D8940-D3F6-4C87-BF47-3916E85056A7}" presName="parTx" presStyleLbl="revTx" presStyleIdx="3" presStyleCnt="7">
        <dgm:presLayoutVars>
          <dgm:chMax val="0"/>
          <dgm:chPref val="0"/>
        </dgm:presLayoutVars>
      </dgm:prSet>
      <dgm:spPr/>
    </dgm:pt>
    <dgm:pt modelId="{ECF73A04-984B-4388-89EF-6888289FDF0C}" type="pres">
      <dgm:prSet presAssocID="{7DDF9500-B3BD-4AB9-8E7F-470359AAB272}" presName="sibTrans" presStyleCnt="0"/>
      <dgm:spPr/>
    </dgm:pt>
    <dgm:pt modelId="{24B917B8-FCCF-4625-859D-FD8983655028}" type="pres">
      <dgm:prSet presAssocID="{8E4E62B1-9716-4B6C-9F5F-14CD90172D84}" presName="compNode" presStyleCnt="0"/>
      <dgm:spPr/>
    </dgm:pt>
    <dgm:pt modelId="{F96827BE-37FB-4AB9-B9CC-310DB70F416E}" type="pres">
      <dgm:prSet presAssocID="{8E4E62B1-9716-4B6C-9F5F-14CD90172D84}" presName="bgRect" presStyleLbl="bgShp" presStyleIdx="4" presStyleCnt="7"/>
      <dgm:spPr/>
    </dgm:pt>
    <dgm:pt modelId="{725FA432-3388-4239-9B21-08AD628D3250}" type="pres">
      <dgm:prSet presAssocID="{8E4E62B1-9716-4B6C-9F5F-14CD90172D84}"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Pie chart"/>
        </a:ext>
      </dgm:extLst>
    </dgm:pt>
    <dgm:pt modelId="{C715CEB9-E4D5-47C0-9328-AD2A879C2D64}" type="pres">
      <dgm:prSet presAssocID="{8E4E62B1-9716-4B6C-9F5F-14CD90172D84}" presName="spaceRect" presStyleCnt="0"/>
      <dgm:spPr/>
    </dgm:pt>
    <dgm:pt modelId="{5079A9CC-E7E9-4F3B-9BC8-0D3174556E4A}" type="pres">
      <dgm:prSet presAssocID="{8E4E62B1-9716-4B6C-9F5F-14CD90172D84}" presName="parTx" presStyleLbl="revTx" presStyleIdx="4" presStyleCnt="7">
        <dgm:presLayoutVars>
          <dgm:chMax val="0"/>
          <dgm:chPref val="0"/>
        </dgm:presLayoutVars>
      </dgm:prSet>
      <dgm:spPr/>
    </dgm:pt>
    <dgm:pt modelId="{B71E1290-9579-4CAC-868A-6E5C8E4740BA}" type="pres">
      <dgm:prSet presAssocID="{5488E77B-BA35-4591-B5FC-CA5B2A68C86B}" presName="sibTrans" presStyleCnt="0"/>
      <dgm:spPr/>
    </dgm:pt>
    <dgm:pt modelId="{7661C196-01F2-4D26-9C29-4AB1EE969799}" type="pres">
      <dgm:prSet presAssocID="{7E0975EB-01DF-46EF-9E25-4FDDA072F286}" presName="compNode" presStyleCnt="0"/>
      <dgm:spPr/>
    </dgm:pt>
    <dgm:pt modelId="{40A38150-CC3F-4608-95D9-6481CB1F52B4}" type="pres">
      <dgm:prSet presAssocID="{7E0975EB-01DF-46EF-9E25-4FDDA072F286}" presName="bgRect" presStyleLbl="bgShp" presStyleIdx="5" presStyleCnt="7"/>
      <dgm:spPr/>
    </dgm:pt>
    <dgm:pt modelId="{F4F82F62-00E4-4FD1-9746-7392A6BCE2C0}" type="pres">
      <dgm:prSet presAssocID="{7E0975EB-01DF-46EF-9E25-4FDDA072F286}"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icroscope"/>
        </a:ext>
      </dgm:extLst>
    </dgm:pt>
    <dgm:pt modelId="{6D3E2867-5B96-4514-88D1-284110938E7A}" type="pres">
      <dgm:prSet presAssocID="{7E0975EB-01DF-46EF-9E25-4FDDA072F286}" presName="spaceRect" presStyleCnt="0"/>
      <dgm:spPr/>
    </dgm:pt>
    <dgm:pt modelId="{53F2B472-CE3F-4945-8A15-973264DE161E}" type="pres">
      <dgm:prSet presAssocID="{7E0975EB-01DF-46EF-9E25-4FDDA072F286}" presName="parTx" presStyleLbl="revTx" presStyleIdx="5" presStyleCnt="7">
        <dgm:presLayoutVars>
          <dgm:chMax val="0"/>
          <dgm:chPref val="0"/>
        </dgm:presLayoutVars>
      </dgm:prSet>
      <dgm:spPr/>
    </dgm:pt>
    <dgm:pt modelId="{4AB6AF33-7F04-4325-9BAB-AA8D6792007F}" type="pres">
      <dgm:prSet presAssocID="{6F0DC1F8-582F-486F-BFCD-9530D7A52669}" presName="sibTrans" presStyleCnt="0"/>
      <dgm:spPr/>
    </dgm:pt>
    <dgm:pt modelId="{4CF10471-F503-40FB-87BD-4CF38C9533C6}" type="pres">
      <dgm:prSet presAssocID="{86765B28-2C92-4944-9C3E-7EB8C88CBDFE}" presName="compNode" presStyleCnt="0"/>
      <dgm:spPr/>
    </dgm:pt>
    <dgm:pt modelId="{B567DA55-45B2-4CF2-A15E-2F0175665ABA}" type="pres">
      <dgm:prSet presAssocID="{86765B28-2C92-4944-9C3E-7EB8C88CBDFE}" presName="bgRect" presStyleLbl="bgShp" presStyleIdx="6" presStyleCnt="7"/>
      <dgm:spPr/>
    </dgm:pt>
    <dgm:pt modelId="{6E6FC7FD-4294-47E5-8F60-2AE8C47C4064}" type="pres">
      <dgm:prSet presAssocID="{86765B28-2C92-4944-9C3E-7EB8C88CBDFE}"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Mathematics"/>
        </a:ext>
      </dgm:extLst>
    </dgm:pt>
    <dgm:pt modelId="{0DBD2780-2BFE-4FCC-9172-ED1946BE0777}" type="pres">
      <dgm:prSet presAssocID="{86765B28-2C92-4944-9C3E-7EB8C88CBDFE}" presName="spaceRect" presStyleCnt="0"/>
      <dgm:spPr/>
    </dgm:pt>
    <dgm:pt modelId="{6EDB867E-A38B-477C-9D03-3A97656D9E33}" type="pres">
      <dgm:prSet presAssocID="{86765B28-2C92-4944-9C3E-7EB8C88CBDFE}" presName="parTx" presStyleLbl="revTx" presStyleIdx="6" presStyleCnt="7">
        <dgm:presLayoutVars>
          <dgm:chMax val="0"/>
          <dgm:chPref val="0"/>
        </dgm:presLayoutVars>
      </dgm:prSet>
      <dgm:spPr/>
    </dgm:pt>
  </dgm:ptLst>
  <dgm:cxnLst>
    <dgm:cxn modelId="{C585BF01-1C18-4C6F-A9C4-C5ACECE60095}" type="presOf" srcId="{F177B9C7-853F-406C-90C4-678950395B6E}" destId="{5769ACDB-AF77-4673-9BC5-538230B9E47C}" srcOrd="0" destOrd="0" presId="urn:microsoft.com/office/officeart/2018/2/layout/IconVerticalSolidList"/>
    <dgm:cxn modelId="{662B6D1E-2082-4C37-B9FE-6088715EE0CD}" srcId="{6D03046E-1178-421C-A8FE-DFD820F4C5A1}" destId="{7D3D8940-D3F6-4C87-BF47-3916E85056A7}" srcOrd="3" destOrd="0" parTransId="{FF07B2C0-B6F8-4382-82D6-9279B5A2D2E7}" sibTransId="{7DDF9500-B3BD-4AB9-8E7F-470359AAB272}"/>
    <dgm:cxn modelId="{2F294428-81DB-4779-B9C2-6455C0EA3C08}" srcId="{6D03046E-1178-421C-A8FE-DFD820F4C5A1}" destId="{86765B28-2C92-4944-9C3E-7EB8C88CBDFE}" srcOrd="6" destOrd="0" parTransId="{CCC03591-5295-42B0-9C17-66B542B51D6A}" sibTransId="{827D6CCB-E36A-42A6-B8F2-44CF178869E8}"/>
    <dgm:cxn modelId="{FF816E49-1F73-4942-85A4-DE9E11C8451D}" type="presOf" srcId="{7D3D8940-D3F6-4C87-BF47-3916E85056A7}" destId="{102705EC-60A2-44A8-B212-13C120161133}" srcOrd="0" destOrd="0" presId="urn:microsoft.com/office/officeart/2018/2/layout/IconVerticalSolidList"/>
    <dgm:cxn modelId="{1C32A04A-70AA-433E-B36E-20C8D5B1F9EF}" type="presOf" srcId="{8E4E62B1-9716-4B6C-9F5F-14CD90172D84}" destId="{5079A9CC-E7E9-4F3B-9BC8-0D3174556E4A}" srcOrd="0" destOrd="0" presId="urn:microsoft.com/office/officeart/2018/2/layout/IconVerticalSolidList"/>
    <dgm:cxn modelId="{C56CA34E-3DDF-4AFD-BFB0-05D835995DB9}" type="presOf" srcId="{6D03046E-1178-421C-A8FE-DFD820F4C5A1}" destId="{22C7B26A-3E81-473B-9397-6E8B811CE87C}" srcOrd="0" destOrd="0" presId="urn:microsoft.com/office/officeart/2018/2/layout/IconVerticalSolidList"/>
    <dgm:cxn modelId="{759FB39F-476F-4EBD-97AE-66C37AF9EEC4}" type="presOf" srcId="{7A7388B4-EBC3-4946-AC58-FA08E357D02D}" destId="{9A6213C4-B6B6-440C-BA98-D210F68FF7A7}" srcOrd="0" destOrd="0" presId="urn:microsoft.com/office/officeart/2018/2/layout/IconVerticalSolidList"/>
    <dgm:cxn modelId="{230F9CA2-10FB-4B1A-B8ED-6027000E47E7}" type="presOf" srcId="{23270C65-8080-40D3-A9F7-393117FCEC8F}" destId="{A49919C6-6F31-429C-8F14-D114429F3403}" srcOrd="0" destOrd="0" presId="urn:microsoft.com/office/officeart/2018/2/layout/IconVerticalSolidList"/>
    <dgm:cxn modelId="{6BE1DEC9-FDE5-4948-833C-62263DAC68A4}" srcId="{6D03046E-1178-421C-A8FE-DFD820F4C5A1}" destId="{7A7388B4-EBC3-4946-AC58-FA08E357D02D}" srcOrd="1" destOrd="0" parTransId="{9EC035A8-4AC8-46EE-8CC8-6BE46389FFB0}" sibTransId="{4008DAE1-339C-4354-B2E5-5A158A62FEDA}"/>
    <dgm:cxn modelId="{2F4A68D5-9B6E-4F86-933E-9BB94A0D3F5F}" type="presOf" srcId="{86765B28-2C92-4944-9C3E-7EB8C88CBDFE}" destId="{6EDB867E-A38B-477C-9D03-3A97656D9E33}" srcOrd="0" destOrd="0" presId="urn:microsoft.com/office/officeart/2018/2/layout/IconVerticalSolidList"/>
    <dgm:cxn modelId="{6296EAD9-4F77-4B5E-A25C-DAE872308643}" srcId="{6D03046E-1178-421C-A8FE-DFD820F4C5A1}" destId="{23270C65-8080-40D3-A9F7-393117FCEC8F}" srcOrd="0" destOrd="0" parTransId="{101A6E86-9CB8-43A4-91AD-E3711D190F7B}" sibTransId="{B79F6A41-D62C-4ACB-92F8-6CACCEAEA2E6}"/>
    <dgm:cxn modelId="{C136E3E2-1462-4640-8AAB-307BDFF6C643}" srcId="{6D03046E-1178-421C-A8FE-DFD820F4C5A1}" destId="{F177B9C7-853F-406C-90C4-678950395B6E}" srcOrd="2" destOrd="0" parTransId="{0AADFE7B-F5CC-4378-93EF-75064EE7CC20}" sibTransId="{62B2A609-9E77-409D-A2AF-815BA0DCF472}"/>
    <dgm:cxn modelId="{3C39BEF3-CDC3-4BE5-9153-3BE21ED81C85}" srcId="{6D03046E-1178-421C-A8FE-DFD820F4C5A1}" destId="{8E4E62B1-9716-4B6C-9F5F-14CD90172D84}" srcOrd="4" destOrd="0" parTransId="{ADBD1A3D-365A-4CC9-B235-2736E3821317}" sibTransId="{5488E77B-BA35-4591-B5FC-CA5B2A68C86B}"/>
    <dgm:cxn modelId="{6DD50FF6-839E-4A8C-B53C-0C1DA6AEB119}" srcId="{6D03046E-1178-421C-A8FE-DFD820F4C5A1}" destId="{7E0975EB-01DF-46EF-9E25-4FDDA072F286}" srcOrd="5" destOrd="0" parTransId="{1CFB5BE2-5316-423A-B982-ECE7F9D5D263}" sibTransId="{6F0DC1F8-582F-486F-BFCD-9530D7A52669}"/>
    <dgm:cxn modelId="{E4C6E4F8-2730-4FF8-A46F-D91D47276956}" type="presOf" srcId="{7E0975EB-01DF-46EF-9E25-4FDDA072F286}" destId="{53F2B472-CE3F-4945-8A15-973264DE161E}" srcOrd="0" destOrd="0" presId="urn:microsoft.com/office/officeart/2018/2/layout/IconVerticalSolidList"/>
    <dgm:cxn modelId="{B4DBE0F3-0309-4047-BFAA-AB89C9741D74}" type="presParOf" srcId="{22C7B26A-3E81-473B-9397-6E8B811CE87C}" destId="{19318ED5-53BE-446D-A672-889F9A76D8A5}" srcOrd="0" destOrd="0" presId="urn:microsoft.com/office/officeart/2018/2/layout/IconVerticalSolidList"/>
    <dgm:cxn modelId="{202ECF62-E9A5-437C-A45E-72C7ADA5C4CC}" type="presParOf" srcId="{19318ED5-53BE-446D-A672-889F9A76D8A5}" destId="{CD701C33-B262-4C47-B0B9-6C6914F80B66}" srcOrd="0" destOrd="0" presId="urn:microsoft.com/office/officeart/2018/2/layout/IconVerticalSolidList"/>
    <dgm:cxn modelId="{20BD1444-1AAB-422C-8EA1-E5F2B04C85FF}" type="presParOf" srcId="{19318ED5-53BE-446D-A672-889F9A76D8A5}" destId="{CF3E53B0-886C-45D2-9B33-B8EFF29DD26A}" srcOrd="1" destOrd="0" presId="urn:microsoft.com/office/officeart/2018/2/layout/IconVerticalSolidList"/>
    <dgm:cxn modelId="{2CD62556-525F-4B8B-82AD-83FFC2396410}" type="presParOf" srcId="{19318ED5-53BE-446D-A672-889F9A76D8A5}" destId="{0181AFA4-012C-4C53-9250-C39AA89CF6D3}" srcOrd="2" destOrd="0" presId="urn:microsoft.com/office/officeart/2018/2/layout/IconVerticalSolidList"/>
    <dgm:cxn modelId="{74B892EA-2986-4F00-9494-C345D37734DF}" type="presParOf" srcId="{19318ED5-53BE-446D-A672-889F9A76D8A5}" destId="{A49919C6-6F31-429C-8F14-D114429F3403}" srcOrd="3" destOrd="0" presId="urn:microsoft.com/office/officeart/2018/2/layout/IconVerticalSolidList"/>
    <dgm:cxn modelId="{C0D1002B-292D-4AE6-BFB2-BD81681CC73E}" type="presParOf" srcId="{22C7B26A-3E81-473B-9397-6E8B811CE87C}" destId="{D877E216-D3FD-4E99-A3FC-720C97A58150}" srcOrd="1" destOrd="0" presId="urn:microsoft.com/office/officeart/2018/2/layout/IconVerticalSolidList"/>
    <dgm:cxn modelId="{AD6DD61A-2F40-4D8A-BA28-2C7A9EF738F0}" type="presParOf" srcId="{22C7B26A-3E81-473B-9397-6E8B811CE87C}" destId="{27C1EE56-C34F-41C0-BE07-0A6536304A4F}" srcOrd="2" destOrd="0" presId="urn:microsoft.com/office/officeart/2018/2/layout/IconVerticalSolidList"/>
    <dgm:cxn modelId="{C1A98860-4C75-4801-AAD7-5E80717FFF0F}" type="presParOf" srcId="{27C1EE56-C34F-41C0-BE07-0A6536304A4F}" destId="{2A5367CA-714F-4EB9-809F-5EE4C734CAF9}" srcOrd="0" destOrd="0" presId="urn:microsoft.com/office/officeart/2018/2/layout/IconVerticalSolidList"/>
    <dgm:cxn modelId="{8187A1BC-7235-449A-9D16-6584196D7A50}" type="presParOf" srcId="{27C1EE56-C34F-41C0-BE07-0A6536304A4F}" destId="{F37F2D40-8458-462F-A5DC-72A2BCEF6468}" srcOrd="1" destOrd="0" presId="urn:microsoft.com/office/officeart/2018/2/layout/IconVerticalSolidList"/>
    <dgm:cxn modelId="{429A52E1-EA44-4291-9A75-BC8FF3747A13}" type="presParOf" srcId="{27C1EE56-C34F-41C0-BE07-0A6536304A4F}" destId="{1F15D11F-FC9F-4859-A081-A66B03CCBDA7}" srcOrd="2" destOrd="0" presId="urn:microsoft.com/office/officeart/2018/2/layout/IconVerticalSolidList"/>
    <dgm:cxn modelId="{6B6EB8E0-B530-452F-BE22-CBD576CB6D98}" type="presParOf" srcId="{27C1EE56-C34F-41C0-BE07-0A6536304A4F}" destId="{9A6213C4-B6B6-440C-BA98-D210F68FF7A7}" srcOrd="3" destOrd="0" presId="urn:microsoft.com/office/officeart/2018/2/layout/IconVerticalSolidList"/>
    <dgm:cxn modelId="{9652766A-5BD7-4A0C-AFEF-EE5D17417C39}" type="presParOf" srcId="{22C7B26A-3E81-473B-9397-6E8B811CE87C}" destId="{3118FA34-1658-4D97-B149-56481A71AA14}" srcOrd="3" destOrd="0" presId="urn:microsoft.com/office/officeart/2018/2/layout/IconVerticalSolidList"/>
    <dgm:cxn modelId="{C3F482D1-B1CF-4190-8C74-A44AF61C7438}" type="presParOf" srcId="{22C7B26A-3E81-473B-9397-6E8B811CE87C}" destId="{49B091DB-1F51-4AF0-BCE1-9AFBAA7C86CA}" srcOrd="4" destOrd="0" presId="urn:microsoft.com/office/officeart/2018/2/layout/IconVerticalSolidList"/>
    <dgm:cxn modelId="{2F5D7AA4-7FB6-4EEC-A4F5-C49C9B137123}" type="presParOf" srcId="{49B091DB-1F51-4AF0-BCE1-9AFBAA7C86CA}" destId="{680F143C-A1F3-4FDC-92C9-CA21ADCD8BCA}" srcOrd="0" destOrd="0" presId="urn:microsoft.com/office/officeart/2018/2/layout/IconVerticalSolidList"/>
    <dgm:cxn modelId="{460B81E2-B571-4581-8E14-6802D97C2AAF}" type="presParOf" srcId="{49B091DB-1F51-4AF0-BCE1-9AFBAA7C86CA}" destId="{B045C69D-30A1-4374-8B19-E448DCDF7FF0}" srcOrd="1" destOrd="0" presId="urn:microsoft.com/office/officeart/2018/2/layout/IconVerticalSolidList"/>
    <dgm:cxn modelId="{6D5AA3D1-F97F-4176-8BBB-48839AF1212D}" type="presParOf" srcId="{49B091DB-1F51-4AF0-BCE1-9AFBAA7C86CA}" destId="{710B500C-E35E-4940-B827-74E97162D799}" srcOrd="2" destOrd="0" presId="urn:microsoft.com/office/officeart/2018/2/layout/IconVerticalSolidList"/>
    <dgm:cxn modelId="{7923E9C2-8F68-4AC0-B510-2F093935DCAA}" type="presParOf" srcId="{49B091DB-1F51-4AF0-BCE1-9AFBAA7C86CA}" destId="{5769ACDB-AF77-4673-9BC5-538230B9E47C}" srcOrd="3" destOrd="0" presId="urn:microsoft.com/office/officeart/2018/2/layout/IconVerticalSolidList"/>
    <dgm:cxn modelId="{3F96795E-62EC-41A9-8AA4-7FBE0C271097}" type="presParOf" srcId="{22C7B26A-3E81-473B-9397-6E8B811CE87C}" destId="{2D353B01-CBF9-4088-87DF-F56B6AC46DF6}" srcOrd="5" destOrd="0" presId="urn:microsoft.com/office/officeart/2018/2/layout/IconVerticalSolidList"/>
    <dgm:cxn modelId="{2AB99CB9-DC9F-42BB-AD8E-AFD3C843C1BE}" type="presParOf" srcId="{22C7B26A-3E81-473B-9397-6E8B811CE87C}" destId="{5587A2A3-452C-426E-B452-9DA15D8589D5}" srcOrd="6" destOrd="0" presId="urn:microsoft.com/office/officeart/2018/2/layout/IconVerticalSolidList"/>
    <dgm:cxn modelId="{F6A99C19-AB1A-40F4-962D-FB7C0E0D34EB}" type="presParOf" srcId="{5587A2A3-452C-426E-B452-9DA15D8589D5}" destId="{A6A114B2-19AE-4266-A04D-590338E08B1E}" srcOrd="0" destOrd="0" presId="urn:microsoft.com/office/officeart/2018/2/layout/IconVerticalSolidList"/>
    <dgm:cxn modelId="{FE2EF848-32C7-411B-B9B4-7EB960B0734E}" type="presParOf" srcId="{5587A2A3-452C-426E-B452-9DA15D8589D5}" destId="{A4D66E40-D366-4966-8065-CD854A99C5A4}" srcOrd="1" destOrd="0" presId="urn:microsoft.com/office/officeart/2018/2/layout/IconVerticalSolidList"/>
    <dgm:cxn modelId="{F2028A59-AF57-4828-8042-210447F9A1C7}" type="presParOf" srcId="{5587A2A3-452C-426E-B452-9DA15D8589D5}" destId="{08630BF8-D9E7-44A9-B576-DEBBBF4ABA09}" srcOrd="2" destOrd="0" presId="urn:microsoft.com/office/officeart/2018/2/layout/IconVerticalSolidList"/>
    <dgm:cxn modelId="{DDE0D6F1-DC9E-4184-8C5F-C36C4E038A50}" type="presParOf" srcId="{5587A2A3-452C-426E-B452-9DA15D8589D5}" destId="{102705EC-60A2-44A8-B212-13C120161133}" srcOrd="3" destOrd="0" presId="urn:microsoft.com/office/officeart/2018/2/layout/IconVerticalSolidList"/>
    <dgm:cxn modelId="{FE284886-41AD-451E-B4EC-B831DBCDE3E9}" type="presParOf" srcId="{22C7B26A-3E81-473B-9397-6E8B811CE87C}" destId="{ECF73A04-984B-4388-89EF-6888289FDF0C}" srcOrd="7" destOrd="0" presId="urn:microsoft.com/office/officeart/2018/2/layout/IconVerticalSolidList"/>
    <dgm:cxn modelId="{F10CE2F8-A915-4A43-B8F2-624A568DB078}" type="presParOf" srcId="{22C7B26A-3E81-473B-9397-6E8B811CE87C}" destId="{24B917B8-FCCF-4625-859D-FD8983655028}" srcOrd="8" destOrd="0" presId="urn:microsoft.com/office/officeart/2018/2/layout/IconVerticalSolidList"/>
    <dgm:cxn modelId="{C45FAFF5-99DF-4A6D-8751-B78B8ECBD412}" type="presParOf" srcId="{24B917B8-FCCF-4625-859D-FD8983655028}" destId="{F96827BE-37FB-4AB9-B9CC-310DB70F416E}" srcOrd="0" destOrd="0" presId="urn:microsoft.com/office/officeart/2018/2/layout/IconVerticalSolidList"/>
    <dgm:cxn modelId="{05BF27B4-73BB-47B2-AD00-A1234D55E2C2}" type="presParOf" srcId="{24B917B8-FCCF-4625-859D-FD8983655028}" destId="{725FA432-3388-4239-9B21-08AD628D3250}" srcOrd="1" destOrd="0" presId="urn:microsoft.com/office/officeart/2018/2/layout/IconVerticalSolidList"/>
    <dgm:cxn modelId="{2ED96D22-905B-496A-8153-8716C46784EC}" type="presParOf" srcId="{24B917B8-FCCF-4625-859D-FD8983655028}" destId="{C715CEB9-E4D5-47C0-9328-AD2A879C2D64}" srcOrd="2" destOrd="0" presId="urn:microsoft.com/office/officeart/2018/2/layout/IconVerticalSolidList"/>
    <dgm:cxn modelId="{E8F77780-F572-41BB-A497-5039D9985857}" type="presParOf" srcId="{24B917B8-FCCF-4625-859D-FD8983655028}" destId="{5079A9CC-E7E9-4F3B-9BC8-0D3174556E4A}" srcOrd="3" destOrd="0" presId="urn:microsoft.com/office/officeart/2018/2/layout/IconVerticalSolidList"/>
    <dgm:cxn modelId="{E998E8BA-5288-41B3-9782-963764B4F81D}" type="presParOf" srcId="{22C7B26A-3E81-473B-9397-6E8B811CE87C}" destId="{B71E1290-9579-4CAC-868A-6E5C8E4740BA}" srcOrd="9" destOrd="0" presId="urn:microsoft.com/office/officeart/2018/2/layout/IconVerticalSolidList"/>
    <dgm:cxn modelId="{508E1860-38F6-40C1-AE5B-06D145AEEA5B}" type="presParOf" srcId="{22C7B26A-3E81-473B-9397-6E8B811CE87C}" destId="{7661C196-01F2-4D26-9C29-4AB1EE969799}" srcOrd="10" destOrd="0" presId="urn:microsoft.com/office/officeart/2018/2/layout/IconVerticalSolidList"/>
    <dgm:cxn modelId="{86993239-5A68-47E4-AD20-EA73664EB67C}" type="presParOf" srcId="{7661C196-01F2-4D26-9C29-4AB1EE969799}" destId="{40A38150-CC3F-4608-95D9-6481CB1F52B4}" srcOrd="0" destOrd="0" presId="urn:microsoft.com/office/officeart/2018/2/layout/IconVerticalSolidList"/>
    <dgm:cxn modelId="{CED22453-579C-4D12-938B-E55607693553}" type="presParOf" srcId="{7661C196-01F2-4D26-9C29-4AB1EE969799}" destId="{F4F82F62-00E4-4FD1-9746-7392A6BCE2C0}" srcOrd="1" destOrd="0" presId="urn:microsoft.com/office/officeart/2018/2/layout/IconVerticalSolidList"/>
    <dgm:cxn modelId="{42FA26FB-624A-4DB5-873F-04F8CEE0CF9C}" type="presParOf" srcId="{7661C196-01F2-4D26-9C29-4AB1EE969799}" destId="{6D3E2867-5B96-4514-88D1-284110938E7A}" srcOrd="2" destOrd="0" presId="urn:microsoft.com/office/officeart/2018/2/layout/IconVerticalSolidList"/>
    <dgm:cxn modelId="{53ECC5A5-A77E-4847-8E55-15F57F43307D}" type="presParOf" srcId="{7661C196-01F2-4D26-9C29-4AB1EE969799}" destId="{53F2B472-CE3F-4945-8A15-973264DE161E}" srcOrd="3" destOrd="0" presId="urn:microsoft.com/office/officeart/2018/2/layout/IconVerticalSolidList"/>
    <dgm:cxn modelId="{B87F6513-F4E2-485F-A854-82A265F14615}" type="presParOf" srcId="{22C7B26A-3E81-473B-9397-6E8B811CE87C}" destId="{4AB6AF33-7F04-4325-9BAB-AA8D6792007F}" srcOrd="11" destOrd="0" presId="urn:microsoft.com/office/officeart/2018/2/layout/IconVerticalSolidList"/>
    <dgm:cxn modelId="{4DF97C96-F1B1-4DA4-924D-F2314395F1C4}" type="presParOf" srcId="{22C7B26A-3E81-473B-9397-6E8B811CE87C}" destId="{4CF10471-F503-40FB-87BD-4CF38C9533C6}" srcOrd="12" destOrd="0" presId="urn:microsoft.com/office/officeart/2018/2/layout/IconVerticalSolidList"/>
    <dgm:cxn modelId="{F602D23A-5062-41AB-84F1-1AFA2CCBE74C}" type="presParOf" srcId="{4CF10471-F503-40FB-87BD-4CF38C9533C6}" destId="{B567DA55-45B2-4CF2-A15E-2F0175665ABA}" srcOrd="0" destOrd="0" presId="urn:microsoft.com/office/officeart/2018/2/layout/IconVerticalSolidList"/>
    <dgm:cxn modelId="{9A5A09E3-4FDF-418C-AB28-0DA36127D127}" type="presParOf" srcId="{4CF10471-F503-40FB-87BD-4CF38C9533C6}" destId="{6E6FC7FD-4294-47E5-8F60-2AE8C47C4064}" srcOrd="1" destOrd="0" presId="urn:microsoft.com/office/officeart/2018/2/layout/IconVerticalSolidList"/>
    <dgm:cxn modelId="{024237C7-364E-4C04-81B5-CE9BA5E51C00}" type="presParOf" srcId="{4CF10471-F503-40FB-87BD-4CF38C9533C6}" destId="{0DBD2780-2BFE-4FCC-9172-ED1946BE0777}" srcOrd="2" destOrd="0" presId="urn:microsoft.com/office/officeart/2018/2/layout/IconVerticalSolidList"/>
    <dgm:cxn modelId="{1F6AB895-9041-4CB7-B508-036816781DBD}" type="presParOf" srcId="{4CF10471-F503-40FB-87BD-4CF38C9533C6}" destId="{6EDB867E-A38B-477C-9D03-3A97656D9E3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19067E96-7D37-45D5-9144-BC805DE71D98}"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E8170350-0F28-41EA-BA85-B61377E07566}">
      <dgm:prSet/>
      <dgm:spPr/>
      <dgm:t>
        <a:bodyPr/>
        <a:lstStyle/>
        <a:p>
          <a:r>
            <a:rPr lang="en-IN"/>
            <a:t>Data mining is concerned mainly with analyzing data through describing, summarizing, classifying, and clustering the data so as to find useful patterns, links, or associations within it.</a:t>
          </a:r>
          <a:endParaRPr lang="en-US"/>
        </a:p>
      </dgm:t>
    </dgm:pt>
    <dgm:pt modelId="{C4E50C61-BD29-4D84-969A-B8BF41250503}" type="parTrans" cxnId="{116C34B7-42A7-47F2-95F2-CC2938CE0F83}">
      <dgm:prSet/>
      <dgm:spPr/>
      <dgm:t>
        <a:bodyPr/>
        <a:lstStyle/>
        <a:p>
          <a:endParaRPr lang="en-US"/>
        </a:p>
      </dgm:t>
    </dgm:pt>
    <dgm:pt modelId="{D84D8342-2299-4BE6-AE4E-5E27C9065802}" type="sibTrans" cxnId="{116C34B7-42A7-47F2-95F2-CC2938CE0F83}">
      <dgm:prSet/>
      <dgm:spPr/>
      <dgm:t>
        <a:bodyPr/>
        <a:lstStyle/>
        <a:p>
          <a:endParaRPr lang="en-US"/>
        </a:p>
      </dgm:t>
    </dgm:pt>
    <dgm:pt modelId="{B7A57F36-2D6F-4679-AEE5-5918EC709897}">
      <dgm:prSet/>
      <dgm:spPr/>
      <dgm:t>
        <a:bodyPr/>
        <a:lstStyle/>
        <a:p>
          <a:r>
            <a:rPr lang="en-IN"/>
            <a:t>Data mining is often used interchangeably with machine learning but there are some distinctions between the two terms. </a:t>
          </a:r>
          <a:endParaRPr lang="en-US"/>
        </a:p>
      </dgm:t>
    </dgm:pt>
    <dgm:pt modelId="{682369A3-DD74-40B5-B5C8-46AC0DEF6BF7}" type="parTrans" cxnId="{5A3E932D-1C9D-4E6A-8BC1-5C9F9E1ADAFA}">
      <dgm:prSet/>
      <dgm:spPr/>
      <dgm:t>
        <a:bodyPr/>
        <a:lstStyle/>
        <a:p>
          <a:endParaRPr lang="en-US"/>
        </a:p>
      </dgm:t>
    </dgm:pt>
    <dgm:pt modelId="{4519F51D-4FC0-4739-A32C-1F898C4EC0C5}" type="sibTrans" cxnId="{5A3E932D-1C9D-4E6A-8BC1-5C9F9E1ADAFA}">
      <dgm:prSet/>
      <dgm:spPr/>
      <dgm:t>
        <a:bodyPr/>
        <a:lstStyle/>
        <a:p>
          <a:endParaRPr lang="en-US"/>
        </a:p>
      </dgm:t>
    </dgm:pt>
    <dgm:pt modelId="{74CB67D0-A8CE-4BA8-89A9-6E31ABBF46DF}">
      <dgm:prSet/>
      <dgm:spPr/>
      <dgm:t>
        <a:bodyPr/>
        <a:lstStyle/>
        <a:p>
          <a:r>
            <a:rPr lang="en-IN"/>
            <a:t>For example: data miners are familiar with the use of machine learning to perform some tasks involving large amounts of data. </a:t>
          </a:r>
          <a:endParaRPr lang="en-US"/>
        </a:p>
      </dgm:t>
    </dgm:pt>
    <dgm:pt modelId="{479C276D-53BE-4806-8A18-5222F91E7CD1}" type="parTrans" cxnId="{AE70A833-260F-4A13-8CAE-B5B3151B3D06}">
      <dgm:prSet/>
      <dgm:spPr/>
      <dgm:t>
        <a:bodyPr/>
        <a:lstStyle/>
        <a:p>
          <a:endParaRPr lang="en-US"/>
        </a:p>
      </dgm:t>
    </dgm:pt>
    <dgm:pt modelId="{7B794BF3-B328-481F-B8E4-AE49267DC93E}" type="sibTrans" cxnId="{AE70A833-260F-4A13-8CAE-B5B3151B3D06}">
      <dgm:prSet/>
      <dgm:spPr/>
      <dgm:t>
        <a:bodyPr/>
        <a:lstStyle/>
        <a:p>
          <a:endParaRPr lang="en-US"/>
        </a:p>
      </dgm:t>
    </dgm:pt>
    <dgm:pt modelId="{E35156E8-2BD6-4114-A207-39668A57B352}">
      <dgm:prSet/>
      <dgm:spPr/>
      <dgm:t>
        <a:bodyPr/>
        <a:lstStyle/>
        <a:p>
          <a:r>
            <a:rPr lang="en-IN"/>
            <a:t>However, they can also create a sophisticated and optimized query on a database without the use of machine learning— which would still be considered data mining.</a:t>
          </a:r>
          <a:endParaRPr lang="en-US"/>
        </a:p>
      </dgm:t>
    </dgm:pt>
    <dgm:pt modelId="{F07B2C76-A499-407D-BC75-C237F88F1D57}" type="parTrans" cxnId="{0E3BE7AF-AF37-428F-ACF1-5A148967DF7F}">
      <dgm:prSet/>
      <dgm:spPr/>
      <dgm:t>
        <a:bodyPr/>
        <a:lstStyle/>
        <a:p>
          <a:endParaRPr lang="en-US"/>
        </a:p>
      </dgm:t>
    </dgm:pt>
    <dgm:pt modelId="{67EE6CFE-F269-4CAF-9BE9-DC197FE4BE6D}" type="sibTrans" cxnId="{0E3BE7AF-AF37-428F-ACF1-5A148967DF7F}">
      <dgm:prSet/>
      <dgm:spPr/>
      <dgm:t>
        <a:bodyPr/>
        <a:lstStyle/>
        <a:p>
          <a:endParaRPr lang="en-US"/>
        </a:p>
      </dgm:t>
    </dgm:pt>
    <dgm:pt modelId="{EC62E942-82C0-40B8-9456-D3FBB10E6078}" type="pres">
      <dgm:prSet presAssocID="{19067E96-7D37-45D5-9144-BC805DE71D98}" presName="root" presStyleCnt="0">
        <dgm:presLayoutVars>
          <dgm:dir/>
          <dgm:resizeHandles val="exact"/>
        </dgm:presLayoutVars>
      </dgm:prSet>
      <dgm:spPr/>
    </dgm:pt>
    <dgm:pt modelId="{22287C26-93EB-437A-960C-FDC7BEE00200}" type="pres">
      <dgm:prSet presAssocID="{E8170350-0F28-41EA-BA85-B61377E07566}" presName="compNode" presStyleCnt="0"/>
      <dgm:spPr/>
    </dgm:pt>
    <dgm:pt modelId="{9F5C3CD7-ACF6-4CD5-B525-1C74C59550F5}" type="pres">
      <dgm:prSet presAssocID="{E8170350-0F28-41EA-BA85-B61377E07566}" presName="bgRect" presStyleLbl="bgShp" presStyleIdx="0" presStyleCnt="4"/>
      <dgm:spPr/>
    </dgm:pt>
    <dgm:pt modelId="{346A0017-A05E-4B0D-B46F-7424609D9FA9}" type="pres">
      <dgm:prSet presAssocID="{E8170350-0F28-41EA-BA85-B61377E0756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atistics"/>
        </a:ext>
      </dgm:extLst>
    </dgm:pt>
    <dgm:pt modelId="{4F19C154-4AAD-4F28-A256-4D9D06623440}" type="pres">
      <dgm:prSet presAssocID="{E8170350-0F28-41EA-BA85-B61377E07566}" presName="spaceRect" presStyleCnt="0"/>
      <dgm:spPr/>
    </dgm:pt>
    <dgm:pt modelId="{C00B5094-828F-43E1-953D-02B74C143D61}" type="pres">
      <dgm:prSet presAssocID="{E8170350-0F28-41EA-BA85-B61377E07566}" presName="parTx" presStyleLbl="revTx" presStyleIdx="0" presStyleCnt="4">
        <dgm:presLayoutVars>
          <dgm:chMax val="0"/>
          <dgm:chPref val="0"/>
        </dgm:presLayoutVars>
      </dgm:prSet>
      <dgm:spPr/>
    </dgm:pt>
    <dgm:pt modelId="{080F4503-501A-469D-AD04-6250C89E00AE}" type="pres">
      <dgm:prSet presAssocID="{D84D8342-2299-4BE6-AE4E-5E27C9065802}" presName="sibTrans" presStyleCnt="0"/>
      <dgm:spPr/>
    </dgm:pt>
    <dgm:pt modelId="{47951353-4199-45DA-87EB-F2AEE3C8FB2A}" type="pres">
      <dgm:prSet presAssocID="{B7A57F36-2D6F-4679-AEE5-5918EC709897}" presName="compNode" presStyleCnt="0"/>
      <dgm:spPr/>
    </dgm:pt>
    <dgm:pt modelId="{A46D3000-E0E3-4585-A6BC-723105E60C83}" type="pres">
      <dgm:prSet presAssocID="{B7A57F36-2D6F-4679-AEE5-5918EC709897}" presName="bgRect" presStyleLbl="bgShp" presStyleIdx="1" presStyleCnt="4"/>
      <dgm:spPr/>
    </dgm:pt>
    <dgm:pt modelId="{09AFCC03-401A-4F98-BA33-9E90C0A5D899}" type="pres">
      <dgm:prSet presAssocID="{B7A57F36-2D6F-4679-AEE5-5918EC70989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tabase"/>
        </a:ext>
      </dgm:extLst>
    </dgm:pt>
    <dgm:pt modelId="{8520E8CF-4B03-4332-BB4D-7FF29ECDEB20}" type="pres">
      <dgm:prSet presAssocID="{B7A57F36-2D6F-4679-AEE5-5918EC709897}" presName="spaceRect" presStyleCnt="0"/>
      <dgm:spPr/>
    </dgm:pt>
    <dgm:pt modelId="{2CAAD822-3E1A-4CE7-957A-B15012123D05}" type="pres">
      <dgm:prSet presAssocID="{B7A57F36-2D6F-4679-AEE5-5918EC709897}" presName="parTx" presStyleLbl="revTx" presStyleIdx="1" presStyleCnt="4">
        <dgm:presLayoutVars>
          <dgm:chMax val="0"/>
          <dgm:chPref val="0"/>
        </dgm:presLayoutVars>
      </dgm:prSet>
      <dgm:spPr/>
    </dgm:pt>
    <dgm:pt modelId="{39ED181C-2440-4388-B790-CCD5B75217FB}" type="pres">
      <dgm:prSet presAssocID="{4519F51D-4FC0-4739-A32C-1F898C4EC0C5}" presName="sibTrans" presStyleCnt="0"/>
      <dgm:spPr/>
    </dgm:pt>
    <dgm:pt modelId="{2595CF20-7665-4E17-88FD-EC7699839A5C}" type="pres">
      <dgm:prSet presAssocID="{74CB67D0-A8CE-4BA8-89A9-6E31ABBF46DF}" presName="compNode" presStyleCnt="0"/>
      <dgm:spPr/>
    </dgm:pt>
    <dgm:pt modelId="{333058ED-35C8-4C27-8D11-DDEC65FF847B}" type="pres">
      <dgm:prSet presAssocID="{74CB67D0-A8CE-4BA8-89A9-6E31ABBF46DF}" presName="bgRect" presStyleLbl="bgShp" presStyleIdx="2" presStyleCnt="4"/>
      <dgm:spPr/>
    </dgm:pt>
    <dgm:pt modelId="{A40C89D9-2FFA-444E-A85C-79AA257028BD}" type="pres">
      <dgm:prSet presAssocID="{74CB67D0-A8CE-4BA8-89A9-6E31ABBF46D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usiness Growth"/>
        </a:ext>
      </dgm:extLst>
    </dgm:pt>
    <dgm:pt modelId="{012BA5A6-A67A-497D-92A8-5527C9D29FDC}" type="pres">
      <dgm:prSet presAssocID="{74CB67D0-A8CE-4BA8-89A9-6E31ABBF46DF}" presName="spaceRect" presStyleCnt="0"/>
      <dgm:spPr/>
    </dgm:pt>
    <dgm:pt modelId="{DAA149A1-73BC-4D61-860E-2128D7F4B259}" type="pres">
      <dgm:prSet presAssocID="{74CB67D0-A8CE-4BA8-89A9-6E31ABBF46DF}" presName="parTx" presStyleLbl="revTx" presStyleIdx="2" presStyleCnt="4">
        <dgm:presLayoutVars>
          <dgm:chMax val="0"/>
          <dgm:chPref val="0"/>
        </dgm:presLayoutVars>
      </dgm:prSet>
      <dgm:spPr/>
    </dgm:pt>
    <dgm:pt modelId="{7C8D0CAA-63C7-4E9D-8DD6-F7F6C779F30E}" type="pres">
      <dgm:prSet presAssocID="{7B794BF3-B328-481F-B8E4-AE49267DC93E}" presName="sibTrans" presStyleCnt="0"/>
      <dgm:spPr/>
    </dgm:pt>
    <dgm:pt modelId="{86A5AB88-B855-47E6-B476-7D3DCF9CA687}" type="pres">
      <dgm:prSet presAssocID="{E35156E8-2BD6-4114-A207-39668A57B352}" presName="compNode" presStyleCnt="0"/>
      <dgm:spPr/>
    </dgm:pt>
    <dgm:pt modelId="{A9313E08-0CE7-4F6B-9529-61FFCF607088}" type="pres">
      <dgm:prSet presAssocID="{E35156E8-2BD6-4114-A207-39668A57B352}" presName="bgRect" presStyleLbl="bgShp" presStyleIdx="3" presStyleCnt="4"/>
      <dgm:spPr/>
    </dgm:pt>
    <dgm:pt modelId="{95CCDC1B-98E0-411A-A135-56A07D6274CC}" type="pres">
      <dgm:prSet presAssocID="{E35156E8-2BD6-4114-A207-39668A57B35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rocessor"/>
        </a:ext>
      </dgm:extLst>
    </dgm:pt>
    <dgm:pt modelId="{BF4C9715-7100-48A1-8BCD-FB6D0F385196}" type="pres">
      <dgm:prSet presAssocID="{E35156E8-2BD6-4114-A207-39668A57B352}" presName="spaceRect" presStyleCnt="0"/>
      <dgm:spPr/>
    </dgm:pt>
    <dgm:pt modelId="{C7C14969-F301-4FCB-BBA7-F48CFC4C1AAE}" type="pres">
      <dgm:prSet presAssocID="{E35156E8-2BD6-4114-A207-39668A57B352}" presName="parTx" presStyleLbl="revTx" presStyleIdx="3" presStyleCnt="4">
        <dgm:presLayoutVars>
          <dgm:chMax val="0"/>
          <dgm:chPref val="0"/>
        </dgm:presLayoutVars>
      </dgm:prSet>
      <dgm:spPr/>
    </dgm:pt>
  </dgm:ptLst>
  <dgm:cxnLst>
    <dgm:cxn modelId="{06FED624-A067-4BF3-9B66-063D6BF2B474}" type="presOf" srcId="{E8170350-0F28-41EA-BA85-B61377E07566}" destId="{C00B5094-828F-43E1-953D-02B74C143D61}" srcOrd="0" destOrd="0" presId="urn:microsoft.com/office/officeart/2018/2/layout/IconVerticalSolidList"/>
    <dgm:cxn modelId="{5A3E932D-1C9D-4E6A-8BC1-5C9F9E1ADAFA}" srcId="{19067E96-7D37-45D5-9144-BC805DE71D98}" destId="{B7A57F36-2D6F-4679-AEE5-5918EC709897}" srcOrd="1" destOrd="0" parTransId="{682369A3-DD74-40B5-B5C8-46AC0DEF6BF7}" sibTransId="{4519F51D-4FC0-4739-A32C-1F898C4EC0C5}"/>
    <dgm:cxn modelId="{AE70A833-260F-4A13-8CAE-B5B3151B3D06}" srcId="{19067E96-7D37-45D5-9144-BC805DE71D98}" destId="{74CB67D0-A8CE-4BA8-89A9-6E31ABBF46DF}" srcOrd="2" destOrd="0" parTransId="{479C276D-53BE-4806-8A18-5222F91E7CD1}" sibTransId="{7B794BF3-B328-481F-B8E4-AE49267DC93E}"/>
    <dgm:cxn modelId="{A51E676A-C28E-4005-926B-0CF6A13DB8E2}" type="presOf" srcId="{E35156E8-2BD6-4114-A207-39668A57B352}" destId="{C7C14969-F301-4FCB-BBA7-F48CFC4C1AAE}" srcOrd="0" destOrd="0" presId="urn:microsoft.com/office/officeart/2018/2/layout/IconVerticalSolidList"/>
    <dgm:cxn modelId="{ED94DF85-7CAA-4E17-9B90-59A0DC5255A8}" type="presOf" srcId="{19067E96-7D37-45D5-9144-BC805DE71D98}" destId="{EC62E942-82C0-40B8-9456-D3FBB10E6078}" srcOrd="0" destOrd="0" presId="urn:microsoft.com/office/officeart/2018/2/layout/IconVerticalSolidList"/>
    <dgm:cxn modelId="{DB2B4B8C-EEE6-4D23-AFDF-E2F009A8F768}" type="presOf" srcId="{B7A57F36-2D6F-4679-AEE5-5918EC709897}" destId="{2CAAD822-3E1A-4CE7-957A-B15012123D05}" srcOrd="0" destOrd="0" presId="urn:microsoft.com/office/officeart/2018/2/layout/IconVerticalSolidList"/>
    <dgm:cxn modelId="{4B4B9E9D-0766-4D7D-BD3B-4ED643E08A0E}" type="presOf" srcId="{74CB67D0-A8CE-4BA8-89A9-6E31ABBF46DF}" destId="{DAA149A1-73BC-4D61-860E-2128D7F4B259}" srcOrd="0" destOrd="0" presId="urn:microsoft.com/office/officeart/2018/2/layout/IconVerticalSolidList"/>
    <dgm:cxn modelId="{0E3BE7AF-AF37-428F-ACF1-5A148967DF7F}" srcId="{19067E96-7D37-45D5-9144-BC805DE71D98}" destId="{E35156E8-2BD6-4114-A207-39668A57B352}" srcOrd="3" destOrd="0" parTransId="{F07B2C76-A499-407D-BC75-C237F88F1D57}" sibTransId="{67EE6CFE-F269-4CAF-9BE9-DC197FE4BE6D}"/>
    <dgm:cxn modelId="{116C34B7-42A7-47F2-95F2-CC2938CE0F83}" srcId="{19067E96-7D37-45D5-9144-BC805DE71D98}" destId="{E8170350-0F28-41EA-BA85-B61377E07566}" srcOrd="0" destOrd="0" parTransId="{C4E50C61-BD29-4D84-969A-B8BF41250503}" sibTransId="{D84D8342-2299-4BE6-AE4E-5E27C9065802}"/>
    <dgm:cxn modelId="{3E1EDF12-7E8D-43BD-8A8F-24AEA4666B54}" type="presParOf" srcId="{EC62E942-82C0-40B8-9456-D3FBB10E6078}" destId="{22287C26-93EB-437A-960C-FDC7BEE00200}" srcOrd="0" destOrd="0" presId="urn:microsoft.com/office/officeart/2018/2/layout/IconVerticalSolidList"/>
    <dgm:cxn modelId="{2B60F6DB-5221-4792-8E72-4F5530356C37}" type="presParOf" srcId="{22287C26-93EB-437A-960C-FDC7BEE00200}" destId="{9F5C3CD7-ACF6-4CD5-B525-1C74C59550F5}" srcOrd="0" destOrd="0" presId="urn:microsoft.com/office/officeart/2018/2/layout/IconVerticalSolidList"/>
    <dgm:cxn modelId="{C558A83B-482A-4D3D-9E6D-73F368CFAD2F}" type="presParOf" srcId="{22287C26-93EB-437A-960C-FDC7BEE00200}" destId="{346A0017-A05E-4B0D-B46F-7424609D9FA9}" srcOrd="1" destOrd="0" presId="urn:microsoft.com/office/officeart/2018/2/layout/IconVerticalSolidList"/>
    <dgm:cxn modelId="{6772032D-8753-4857-854B-082C5F7E023E}" type="presParOf" srcId="{22287C26-93EB-437A-960C-FDC7BEE00200}" destId="{4F19C154-4AAD-4F28-A256-4D9D06623440}" srcOrd="2" destOrd="0" presId="urn:microsoft.com/office/officeart/2018/2/layout/IconVerticalSolidList"/>
    <dgm:cxn modelId="{4ABE1F6A-E4E3-46F7-BB26-E7137AC14E20}" type="presParOf" srcId="{22287C26-93EB-437A-960C-FDC7BEE00200}" destId="{C00B5094-828F-43E1-953D-02B74C143D61}" srcOrd="3" destOrd="0" presId="urn:microsoft.com/office/officeart/2018/2/layout/IconVerticalSolidList"/>
    <dgm:cxn modelId="{8C45A7FA-C944-4A15-9A2F-323AAEBCC4D0}" type="presParOf" srcId="{EC62E942-82C0-40B8-9456-D3FBB10E6078}" destId="{080F4503-501A-469D-AD04-6250C89E00AE}" srcOrd="1" destOrd="0" presId="urn:microsoft.com/office/officeart/2018/2/layout/IconVerticalSolidList"/>
    <dgm:cxn modelId="{DF9B8104-AF36-4157-87BB-22E1285B0478}" type="presParOf" srcId="{EC62E942-82C0-40B8-9456-D3FBB10E6078}" destId="{47951353-4199-45DA-87EB-F2AEE3C8FB2A}" srcOrd="2" destOrd="0" presId="urn:microsoft.com/office/officeart/2018/2/layout/IconVerticalSolidList"/>
    <dgm:cxn modelId="{24D95EDA-22B4-4A14-BE2C-D2751CDF0050}" type="presParOf" srcId="{47951353-4199-45DA-87EB-F2AEE3C8FB2A}" destId="{A46D3000-E0E3-4585-A6BC-723105E60C83}" srcOrd="0" destOrd="0" presId="urn:microsoft.com/office/officeart/2018/2/layout/IconVerticalSolidList"/>
    <dgm:cxn modelId="{02F05442-1D81-417B-B2E9-E669405C4239}" type="presParOf" srcId="{47951353-4199-45DA-87EB-F2AEE3C8FB2A}" destId="{09AFCC03-401A-4F98-BA33-9E90C0A5D899}" srcOrd="1" destOrd="0" presId="urn:microsoft.com/office/officeart/2018/2/layout/IconVerticalSolidList"/>
    <dgm:cxn modelId="{78B1FC91-3A38-4B5C-BEB4-5E3397F71D96}" type="presParOf" srcId="{47951353-4199-45DA-87EB-F2AEE3C8FB2A}" destId="{8520E8CF-4B03-4332-BB4D-7FF29ECDEB20}" srcOrd="2" destOrd="0" presId="urn:microsoft.com/office/officeart/2018/2/layout/IconVerticalSolidList"/>
    <dgm:cxn modelId="{7466BF76-B083-4038-9A12-486B4B85FAE8}" type="presParOf" srcId="{47951353-4199-45DA-87EB-F2AEE3C8FB2A}" destId="{2CAAD822-3E1A-4CE7-957A-B15012123D05}" srcOrd="3" destOrd="0" presId="urn:microsoft.com/office/officeart/2018/2/layout/IconVerticalSolidList"/>
    <dgm:cxn modelId="{67FC1427-E740-4E1D-967D-79BF20614168}" type="presParOf" srcId="{EC62E942-82C0-40B8-9456-D3FBB10E6078}" destId="{39ED181C-2440-4388-B790-CCD5B75217FB}" srcOrd="3" destOrd="0" presId="urn:microsoft.com/office/officeart/2018/2/layout/IconVerticalSolidList"/>
    <dgm:cxn modelId="{ABA905FD-356A-4AFB-818D-E9A678663269}" type="presParOf" srcId="{EC62E942-82C0-40B8-9456-D3FBB10E6078}" destId="{2595CF20-7665-4E17-88FD-EC7699839A5C}" srcOrd="4" destOrd="0" presId="urn:microsoft.com/office/officeart/2018/2/layout/IconVerticalSolidList"/>
    <dgm:cxn modelId="{DCC96AAB-8E3D-4828-A8F1-C4B70928756E}" type="presParOf" srcId="{2595CF20-7665-4E17-88FD-EC7699839A5C}" destId="{333058ED-35C8-4C27-8D11-DDEC65FF847B}" srcOrd="0" destOrd="0" presId="urn:microsoft.com/office/officeart/2018/2/layout/IconVerticalSolidList"/>
    <dgm:cxn modelId="{EBD20DC6-E912-45C7-BE3B-88F289DD5F8F}" type="presParOf" srcId="{2595CF20-7665-4E17-88FD-EC7699839A5C}" destId="{A40C89D9-2FFA-444E-A85C-79AA257028BD}" srcOrd="1" destOrd="0" presId="urn:microsoft.com/office/officeart/2018/2/layout/IconVerticalSolidList"/>
    <dgm:cxn modelId="{383175EC-4042-4F88-B830-6261FE23AB0F}" type="presParOf" srcId="{2595CF20-7665-4E17-88FD-EC7699839A5C}" destId="{012BA5A6-A67A-497D-92A8-5527C9D29FDC}" srcOrd="2" destOrd="0" presId="urn:microsoft.com/office/officeart/2018/2/layout/IconVerticalSolidList"/>
    <dgm:cxn modelId="{E333A423-6D5F-472A-86CC-A124A6FA1D4C}" type="presParOf" srcId="{2595CF20-7665-4E17-88FD-EC7699839A5C}" destId="{DAA149A1-73BC-4D61-860E-2128D7F4B259}" srcOrd="3" destOrd="0" presId="urn:microsoft.com/office/officeart/2018/2/layout/IconVerticalSolidList"/>
    <dgm:cxn modelId="{02CBB2EC-E71E-4A01-AF53-7DE0F17B4403}" type="presParOf" srcId="{EC62E942-82C0-40B8-9456-D3FBB10E6078}" destId="{7C8D0CAA-63C7-4E9D-8DD6-F7F6C779F30E}" srcOrd="5" destOrd="0" presId="urn:microsoft.com/office/officeart/2018/2/layout/IconVerticalSolidList"/>
    <dgm:cxn modelId="{93132823-327D-4135-A807-11F7776D3C12}" type="presParOf" srcId="{EC62E942-82C0-40B8-9456-D3FBB10E6078}" destId="{86A5AB88-B855-47E6-B476-7D3DCF9CA687}" srcOrd="6" destOrd="0" presId="urn:microsoft.com/office/officeart/2018/2/layout/IconVerticalSolidList"/>
    <dgm:cxn modelId="{AFC5DDAA-DEC6-455E-8886-767CB9CB277A}" type="presParOf" srcId="{86A5AB88-B855-47E6-B476-7D3DCF9CA687}" destId="{A9313E08-0CE7-4F6B-9529-61FFCF607088}" srcOrd="0" destOrd="0" presId="urn:microsoft.com/office/officeart/2018/2/layout/IconVerticalSolidList"/>
    <dgm:cxn modelId="{B9C1092D-1EA9-4A3E-956A-092E89C936DE}" type="presParOf" srcId="{86A5AB88-B855-47E6-B476-7D3DCF9CA687}" destId="{95CCDC1B-98E0-411A-A135-56A07D6274CC}" srcOrd="1" destOrd="0" presId="urn:microsoft.com/office/officeart/2018/2/layout/IconVerticalSolidList"/>
    <dgm:cxn modelId="{7B7ED342-D772-4D63-8FCC-DCF885258E36}" type="presParOf" srcId="{86A5AB88-B855-47E6-B476-7D3DCF9CA687}" destId="{BF4C9715-7100-48A1-8BCD-FB6D0F385196}" srcOrd="2" destOrd="0" presId="urn:microsoft.com/office/officeart/2018/2/layout/IconVerticalSolidList"/>
    <dgm:cxn modelId="{5E8D853D-124D-4CA4-A42D-0B7AAB39B2D9}" type="presParOf" srcId="{86A5AB88-B855-47E6-B476-7D3DCF9CA687}" destId="{C7C14969-F301-4FCB-BBA7-F48CFC4C1AA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8E953F6F-3AAB-4C60-A17B-72716B25477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8BD865B-AF0D-406D-96D0-26E5C591A8F6}">
      <dgm:prSet custT="1"/>
      <dgm:spPr/>
      <dgm:t>
        <a:bodyPr/>
        <a:lstStyle/>
        <a:p>
          <a:pPr>
            <a:lnSpc>
              <a:spcPct val="100000"/>
            </a:lnSpc>
          </a:pPr>
          <a:r>
            <a:rPr lang="en-IN" sz="1600"/>
            <a:t>Machine learning is another discipline that focuses on analyzing the data and making sense of it — but does so by teaching a computer program to do the work. </a:t>
          </a:r>
          <a:endParaRPr lang="en-US" sz="1600"/>
        </a:p>
      </dgm:t>
    </dgm:pt>
    <dgm:pt modelId="{EF1F271F-570D-44DA-9167-91D33FABB577}" type="parTrans" cxnId="{677E5B6B-371D-44E8-B01B-BC312C89F6AE}">
      <dgm:prSet/>
      <dgm:spPr/>
      <dgm:t>
        <a:bodyPr/>
        <a:lstStyle/>
        <a:p>
          <a:endParaRPr lang="en-US" sz="2000"/>
        </a:p>
      </dgm:t>
    </dgm:pt>
    <dgm:pt modelId="{517E127B-A17A-44A6-A0A9-1010EF7D5896}" type="sibTrans" cxnId="{677E5B6B-371D-44E8-B01B-BC312C89F6AE}">
      <dgm:prSet/>
      <dgm:spPr/>
      <dgm:t>
        <a:bodyPr/>
        <a:lstStyle/>
        <a:p>
          <a:endParaRPr lang="en-US" sz="2000"/>
        </a:p>
      </dgm:t>
    </dgm:pt>
    <dgm:pt modelId="{1A76984D-1848-4B87-B123-D27555328773}">
      <dgm:prSet custT="1"/>
      <dgm:spPr/>
      <dgm:t>
        <a:bodyPr/>
        <a:lstStyle/>
        <a:p>
          <a:pPr>
            <a:lnSpc>
              <a:spcPct val="100000"/>
            </a:lnSpc>
          </a:pPr>
          <a:r>
            <a:rPr lang="en-IN" sz="1600"/>
            <a:t>The more data is analysed, the more the system can learn about it, what to expect from it, and what to do with it. </a:t>
          </a:r>
          <a:endParaRPr lang="en-US" sz="1600"/>
        </a:p>
      </dgm:t>
    </dgm:pt>
    <dgm:pt modelId="{3E8A5D3B-2415-4645-8B18-0B56C4303DFC}" type="parTrans" cxnId="{459A5278-11D9-492F-9B2D-B9F27F3ABE7E}">
      <dgm:prSet/>
      <dgm:spPr/>
      <dgm:t>
        <a:bodyPr/>
        <a:lstStyle/>
        <a:p>
          <a:endParaRPr lang="en-US" sz="2000"/>
        </a:p>
      </dgm:t>
    </dgm:pt>
    <dgm:pt modelId="{1671DD52-6446-4B74-9EA8-4E638F980F3C}" type="sibTrans" cxnId="{459A5278-11D9-492F-9B2D-B9F27F3ABE7E}">
      <dgm:prSet/>
      <dgm:spPr/>
      <dgm:t>
        <a:bodyPr/>
        <a:lstStyle/>
        <a:p>
          <a:endParaRPr lang="en-US" sz="2000"/>
        </a:p>
      </dgm:t>
    </dgm:pt>
    <dgm:pt modelId="{5F899EE8-067F-45A0-8209-271A88160034}">
      <dgm:prSet custT="1"/>
      <dgm:spPr/>
      <dgm:t>
        <a:bodyPr/>
        <a:lstStyle/>
        <a:p>
          <a:pPr>
            <a:lnSpc>
              <a:spcPct val="100000"/>
            </a:lnSpc>
          </a:pPr>
          <a:r>
            <a:rPr lang="en-IN" sz="1600"/>
            <a:t>When a new special case, usually an exception or a new behavior, is processed for the first time, the knowledge base of the system is incremented to include the new case. </a:t>
          </a:r>
          <a:endParaRPr lang="en-US" sz="1600"/>
        </a:p>
      </dgm:t>
    </dgm:pt>
    <dgm:pt modelId="{DB13D5A2-E569-448B-8167-5C23C5A36A83}" type="parTrans" cxnId="{0161DAE4-B5F6-4F10-8571-E87B2759AE33}">
      <dgm:prSet/>
      <dgm:spPr/>
      <dgm:t>
        <a:bodyPr/>
        <a:lstStyle/>
        <a:p>
          <a:endParaRPr lang="en-US" sz="2000"/>
        </a:p>
      </dgm:t>
    </dgm:pt>
    <dgm:pt modelId="{54884D99-3046-4E2C-BCAF-13D0A2E8D712}" type="sibTrans" cxnId="{0161DAE4-B5F6-4F10-8571-E87B2759AE33}">
      <dgm:prSet/>
      <dgm:spPr/>
      <dgm:t>
        <a:bodyPr/>
        <a:lstStyle/>
        <a:p>
          <a:endParaRPr lang="en-US" sz="2000"/>
        </a:p>
      </dgm:t>
    </dgm:pt>
    <dgm:pt modelId="{22F1E05B-F481-49DC-B2CA-8BF198E050AD}">
      <dgm:prSet custT="1"/>
      <dgm:spPr/>
      <dgm:t>
        <a:bodyPr/>
        <a:lstStyle/>
        <a:p>
          <a:pPr>
            <a:lnSpc>
              <a:spcPct val="100000"/>
            </a:lnSpc>
          </a:pPr>
          <a:r>
            <a:rPr lang="en-IN" sz="1600"/>
            <a:t>The more special cases are handled, the better equipped the system is to make decisions that produce the most useful outcome. </a:t>
          </a:r>
          <a:endParaRPr lang="en-US" sz="1600"/>
        </a:p>
      </dgm:t>
    </dgm:pt>
    <dgm:pt modelId="{2DA52F95-6C4D-4E8F-B472-0E3FCD33C8B8}" type="parTrans" cxnId="{E7B14E04-723E-4E31-B759-0F6315F79516}">
      <dgm:prSet/>
      <dgm:spPr/>
      <dgm:t>
        <a:bodyPr/>
        <a:lstStyle/>
        <a:p>
          <a:endParaRPr lang="en-US" sz="2000"/>
        </a:p>
      </dgm:t>
    </dgm:pt>
    <dgm:pt modelId="{D6817BE8-AD24-452E-BE7A-E9D7D28DD3AA}" type="sibTrans" cxnId="{E7B14E04-723E-4E31-B759-0F6315F79516}">
      <dgm:prSet/>
      <dgm:spPr/>
      <dgm:t>
        <a:bodyPr/>
        <a:lstStyle/>
        <a:p>
          <a:endParaRPr lang="en-US" sz="2000"/>
        </a:p>
      </dgm:t>
    </dgm:pt>
    <dgm:pt modelId="{86CB7919-638F-4678-9FC4-4634D966939B}">
      <dgm:prSet custT="1"/>
      <dgm:spPr/>
      <dgm:t>
        <a:bodyPr/>
        <a:lstStyle/>
        <a:p>
          <a:pPr>
            <a:lnSpc>
              <a:spcPct val="100000"/>
            </a:lnSpc>
          </a:pPr>
          <a:r>
            <a:rPr lang="en-IN" sz="1600"/>
            <a:t>This is the nature of the learning that the machine is programmed to do.</a:t>
          </a:r>
          <a:endParaRPr lang="en-US" sz="1600"/>
        </a:p>
      </dgm:t>
    </dgm:pt>
    <dgm:pt modelId="{20E69725-8A4B-4E86-8FD8-B79D29E281CB}" type="parTrans" cxnId="{3D3DCBA5-F094-43BB-BECD-F9C7B8AAD5FA}">
      <dgm:prSet/>
      <dgm:spPr/>
      <dgm:t>
        <a:bodyPr/>
        <a:lstStyle/>
        <a:p>
          <a:endParaRPr lang="en-US" sz="2000"/>
        </a:p>
      </dgm:t>
    </dgm:pt>
    <dgm:pt modelId="{6F0BE389-FFC6-4A93-AB54-70EA0C29EC72}" type="sibTrans" cxnId="{3D3DCBA5-F094-43BB-BECD-F9C7B8AAD5FA}">
      <dgm:prSet/>
      <dgm:spPr/>
      <dgm:t>
        <a:bodyPr/>
        <a:lstStyle/>
        <a:p>
          <a:endParaRPr lang="en-US" sz="2000"/>
        </a:p>
      </dgm:t>
    </dgm:pt>
    <dgm:pt modelId="{DCE1D26B-10E4-4BBE-9EAB-9949D3B8F4A1}">
      <dgm:prSet custT="1"/>
      <dgm:spPr/>
      <dgm:t>
        <a:bodyPr/>
        <a:lstStyle/>
        <a:p>
          <a:pPr>
            <a:lnSpc>
              <a:spcPct val="100000"/>
            </a:lnSpc>
          </a:pPr>
          <a:r>
            <a:rPr lang="en-IN" sz="1600"/>
            <a:t>Machine learning is the equivalent of teaching a system the rules of a game, and then getting the system to practice the game by playing at elementary and intermediate levels. </a:t>
          </a:r>
          <a:endParaRPr lang="en-US" sz="1600"/>
        </a:p>
      </dgm:t>
    </dgm:pt>
    <dgm:pt modelId="{565779DC-C57F-4A36-9D86-4B38ED609FA8}" type="parTrans" cxnId="{49FC8CBA-D120-45EB-ACCD-578D7BB8A6A4}">
      <dgm:prSet/>
      <dgm:spPr/>
      <dgm:t>
        <a:bodyPr/>
        <a:lstStyle/>
        <a:p>
          <a:endParaRPr lang="en-US" sz="2000"/>
        </a:p>
      </dgm:t>
    </dgm:pt>
    <dgm:pt modelId="{30921E1F-E77C-49D1-AB08-1D289FFD59DF}" type="sibTrans" cxnId="{49FC8CBA-D120-45EB-ACCD-578D7BB8A6A4}">
      <dgm:prSet/>
      <dgm:spPr/>
      <dgm:t>
        <a:bodyPr/>
        <a:lstStyle/>
        <a:p>
          <a:endParaRPr lang="en-US" sz="2000"/>
        </a:p>
      </dgm:t>
    </dgm:pt>
    <dgm:pt modelId="{032123FA-EF21-43AC-9EE6-836EC5FB0760}">
      <dgm:prSet custT="1"/>
      <dgm:spPr/>
      <dgm:t>
        <a:bodyPr/>
        <a:lstStyle/>
        <a:p>
          <a:pPr>
            <a:lnSpc>
              <a:spcPct val="100000"/>
            </a:lnSpc>
          </a:pPr>
          <a:r>
            <a:rPr lang="en-IN" sz="1600"/>
            <a:t>Machine learning is perfectly suited for</a:t>
          </a:r>
          <a:endParaRPr lang="en-US" sz="1600"/>
        </a:p>
      </dgm:t>
    </dgm:pt>
    <dgm:pt modelId="{5D6D319F-0914-4BCA-83C3-F36319B918C7}" type="parTrans" cxnId="{68A45515-FBE5-4887-9D8F-87C020B01361}">
      <dgm:prSet/>
      <dgm:spPr/>
      <dgm:t>
        <a:bodyPr/>
        <a:lstStyle/>
        <a:p>
          <a:endParaRPr lang="en-US" sz="2000"/>
        </a:p>
      </dgm:t>
    </dgm:pt>
    <dgm:pt modelId="{2E9A5EFE-5CBF-4E4C-B5E8-5604237A2354}" type="sibTrans" cxnId="{68A45515-FBE5-4887-9D8F-87C020B01361}">
      <dgm:prSet/>
      <dgm:spPr/>
      <dgm:t>
        <a:bodyPr/>
        <a:lstStyle/>
        <a:p>
          <a:endParaRPr lang="en-US" sz="2000"/>
        </a:p>
      </dgm:t>
    </dgm:pt>
    <dgm:pt modelId="{F5C1315A-BA20-401C-AAF9-9537A4886B27}">
      <dgm:prSet custT="1"/>
      <dgm:spPr/>
      <dgm:t>
        <a:bodyPr/>
        <a:lstStyle/>
        <a:p>
          <a:pPr>
            <a:lnSpc>
              <a:spcPct val="100000"/>
            </a:lnSpc>
          </a:pPr>
          <a:r>
            <a:rPr lang="en-IN" sz="1200"/>
            <a:t>Complex data</a:t>
          </a:r>
          <a:endParaRPr lang="en-US" sz="1200"/>
        </a:p>
      </dgm:t>
    </dgm:pt>
    <dgm:pt modelId="{5BE65481-33A1-4471-A394-B44931202F5F}" type="parTrans" cxnId="{7550222E-F1BF-49EA-A4FC-755E18BCDF2E}">
      <dgm:prSet/>
      <dgm:spPr/>
      <dgm:t>
        <a:bodyPr/>
        <a:lstStyle/>
        <a:p>
          <a:endParaRPr lang="en-US" sz="2000"/>
        </a:p>
      </dgm:t>
    </dgm:pt>
    <dgm:pt modelId="{EABAF9C4-F6A9-4A4A-A19D-C9C99D9D2D86}" type="sibTrans" cxnId="{7550222E-F1BF-49EA-A4FC-755E18BCDF2E}">
      <dgm:prSet/>
      <dgm:spPr/>
      <dgm:t>
        <a:bodyPr/>
        <a:lstStyle/>
        <a:p>
          <a:endParaRPr lang="en-US" sz="2000"/>
        </a:p>
      </dgm:t>
    </dgm:pt>
    <dgm:pt modelId="{B28302C0-C733-45F4-9A8B-B5E5E31070E8}">
      <dgm:prSet custT="1"/>
      <dgm:spPr/>
      <dgm:t>
        <a:bodyPr/>
        <a:lstStyle/>
        <a:p>
          <a:pPr>
            <a:lnSpc>
              <a:spcPct val="100000"/>
            </a:lnSpc>
          </a:pPr>
          <a:r>
            <a:rPr lang="en-IN" sz="1200"/>
            <a:t>Data in various forms</a:t>
          </a:r>
          <a:endParaRPr lang="en-US" sz="1200"/>
        </a:p>
      </dgm:t>
    </dgm:pt>
    <dgm:pt modelId="{A9C514B6-C8C1-4845-A54D-54349E5AFF1C}" type="parTrans" cxnId="{EDC59FF6-A6DD-4ABE-BA52-046CBC72F2AE}">
      <dgm:prSet/>
      <dgm:spPr/>
      <dgm:t>
        <a:bodyPr/>
        <a:lstStyle/>
        <a:p>
          <a:endParaRPr lang="en-US" sz="2000"/>
        </a:p>
      </dgm:t>
    </dgm:pt>
    <dgm:pt modelId="{2DF86FA6-0192-487A-9AA8-EA6EAF8B4FBD}" type="sibTrans" cxnId="{EDC59FF6-A6DD-4ABE-BA52-046CBC72F2AE}">
      <dgm:prSet/>
      <dgm:spPr/>
      <dgm:t>
        <a:bodyPr/>
        <a:lstStyle/>
        <a:p>
          <a:endParaRPr lang="en-US" sz="2000"/>
        </a:p>
      </dgm:t>
    </dgm:pt>
    <dgm:pt modelId="{A153501A-6C67-480B-97BB-A5D123C9263D}">
      <dgm:prSet custT="1"/>
      <dgm:spPr/>
      <dgm:t>
        <a:bodyPr/>
        <a:lstStyle/>
        <a:p>
          <a:pPr>
            <a:lnSpc>
              <a:spcPct val="100000"/>
            </a:lnSpc>
          </a:pPr>
          <a:r>
            <a:rPr lang="en-IN" sz="1200"/>
            <a:t>Data collected from diverse sources </a:t>
          </a:r>
          <a:endParaRPr lang="en-US" sz="1200"/>
        </a:p>
      </dgm:t>
    </dgm:pt>
    <dgm:pt modelId="{7562F7AB-57F0-4ACE-8946-CBF75C282A52}" type="parTrans" cxnId="{82525330-6522-4F07-9B24-79D2D2D27982}">
      <dgm:prSet/>
      <dgm:spPr/>
      <dgm:t>
        <a:bodyPr/>
        <a:lstStyle/>
        <a:p>
          <a:endParaRPr lang="en-US" sz="2000"/>
        </a:p>
      </dgm:t>
    </dgm:pt>
    <dgm:pt modelId="{F68EE887-041C-4014-9523-FFE06F4F3DE6}" type="sibTrans" cxnId="{82525330-6522-4F07-9B24-79D2D2D27982}">
      <dgm:prSet/>
      <dgm:spPr/>
      <dgm:t>
        <a:bodyPr/>
        <a:lstStyle/>
        <a:p>
          <a:endParaRPr lang="en-US" sz="2000"/>
        </a:p>
      </dgm:t>
    </dgm:pt>
    <dgm:pt modelId="{298A5033-041C-4D83-B873-2CB2DAFB30A3}">
      <dgm:prSet custT="1"/>
      <dgm:spPr/>
      <dgm:t>
        <a:bodyPr/>
        <a:lstStyle/>
        <a:p>
          <a:pPr>
            <a:lnSpc>
              <a:spcPct val="100000"/>
            </a:lnSpc>
          </a:pPr>
          <a:r>
            <a:rPr lang="en-IN" sz="1200"/>
            <a:t>Data in large amounts</a:t>
          </a:r>
          <a:endParaRPr lang="en-US" sz="1200"/>
        </a:p>
      </dgm:t>
    </dgm:pt>
    <dgm:pt modelId="{B7624FD3-802D-42B6-908D-765016DF1B78}" type="parTrans" cxnId="{78F2ED9F-C183-4290-8EBE-0D718E6E7DDA}">
      <dgm:prSet/>
      <dgm:spPr/>
      <dgm:t>
        <a:bodyPr/>
        <a:lstStyle/>
        <a:p>
          <a:endParaRPr lang="en-US" sz="2000"/>
        </a:p>
      </dgm:t>
    </dgm:pt>
    <dgm:pt modelId="{EB20185C-C933-4E9E-8C09-2C68E70B29C7}" type="sibTrans" cxnId="{78F2ED9F-C183-4290-8EBE-0D718E6E7DDA}">
      <dgm:prSet/>
      <dgm:spPr/>
      <dgm:t>
        <a:bodyPr/>
        <a:lstStyle/>
        <a:p>
          <a:endParaRPr lang="en-US" sz="2000"/>
        </a:p>
      </dgm:t>
    </dgm:pt>
    <dgm:pt modelId="{5CD3FEB2-2991-4633-A03D-AE53790CAF32}" type="pres">
      <dgm:prSet presAssocID="{8E953F6F-3AAB-4C60-A17B-72716B254776}" presName="root" presStyleCnt="0">
        <dgm:presLayoutVars>
          <dgm:dir/>
          <dgm:resizeHandles val="exact"/>
        </dgm:presLayoutVars>
      </dgm:prSet>
      <dgm:spPr/>
    </dgm:pt>
    <dgm:pt modelId="{ACEE2378-98D4-4729-B462-768500B02065}" type="pres">
      <dgm:prSet presAssocID="{E8BD865B-AF0D-406D-96D0-26E5C591A8F6}" presName="compNode" presStyleCnt="0"/>
      <dgm:spPr/>
    </dgm:pt>
    <dgm:pt modelId="{DEC4400A-DA64-4984-A347-0C79C4F6A4E1}" type="pres">
      <dgm:prSet presAssocID="{E8BD865B-AF0D-406D-96D0-26E5C591A8F6}" presName="bgRect" presStyleLbl="bgShp" presStyleIdx="0" presStyleCnt="7"/>
      <dgm:spPr/>
    </dgm:pt>
    <dgm:pt modelId="{7149A36D-126B-472D-BDC0-8781F09CCB98}" type="pres">
      <dgm:prSet presAssocID="{E8BD865B-AF0D-406D-96D0-26E5C591A8F6}"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lassroom"/>
        </a:ext>
      </dgm:extLst>
    </dgm:pt>
    <dgm:pt modelId="{C1B47CFC-4336-43FC-A476-5542D421FECB}" type="pres">
      <dgm:prSet presAssocID="{E8BD865B-AF0D-406D-96D0-26E5C591A8F6}" presName="spaceRect" presStyleCnt="0"/>
      <dgm:spPr/>
    </dgm:pt>
    <dgm:pt modelId="{3986B5B3-4081-4454-B1FE-1B7FC964D2CE}" type="pres">
      <dgm:prSet presAssocID="{E8BD865B-AF0D-406D-96D0-26E5C591A8F6}" presName="parTx" presStyleLbl="revTx" presStyleIdx="0" presStyleCnt="8">
        <dgm:presLayoutVars>
          <dgm:chMax val="0"/>
          <dgm:chPref val="0"/>
        </dgm:presLayoutVars>
      </dgm:prSet>
      <dgm:spPr/>
    </dgm:pt>
    <dgm:pt modelId="{EAD39F62-908F-487F-9351-2905C121BC27}" type="pres">
      <dgm:prSet presAssocID="{517E127B-A17A-44A6-A0A9-1010EF7D5896}" presName="sibTrans" presStyleCnt="0"/>
      <dgm:spPr/>
    </dgm:pt>
    <dgm:pt modelId="{373FCC50-0AF4-417F-83E2-98630BEE198F}" type="pres">
      <dgm:prSet presAssocID="{1A76984D-1848-4B87-B123-D27555328773}" presName="compNode" presStyleCnt="0"/>
      <dgm:spPr/>
    </dgm:pt>
    <dgm:pt modelId="{4299A5C8-0A39-4F6E-9F3C-5B059A263E1F}" type="pres">
      <dgm:prSet presAssocID="{1A76984D-1848-4B87-B123-D27555328773}" presName="bgRect" presStyleLbl="bgShp" presStyleIdx="1" presStyleCnt="7"/>
      <dgm:spPr/>
    </dgm:pt>
    <dgm:pt modelId="{DB018003-CC9D-43F4-A391-E0FC620C0ECD}" type="pres">
      <dgm:prSet presAssocID="{1A76984D-1848-4B87-B123-D27555328773}"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atistics"/>
        </a:ext>
      </dgm:extLst>
    </dgm:pt>
    <dgm:pt modelId="{8FBBFEC2-C913-4340-9006-46E9E670483F}" type="pres">
      <dgm:prSet presAssocID="{1A76984D-1848-4B87-B123-D27555328773}" presName="spaceRect" presStyleCnt="0"/>
      <dgm:spPr/>
    </dgm:pt>
    <dgm:pt modelId="{AD488E23-213C-4D3E-85C1-5A029E2DC184}" type="pres">
      <dgm:prSet presAssocID="{1A76984D-1848-4B87-B123-D27555328773}" presName="parTx" presStyleLbl="revTx" presStyleIdx="1" presStyleCnt="8">
        <dgm:presLayoutVars>
          <dgm:chMax val="0"/>
          <dgm:chPref val="0"/>
        </dgm:presLayoutVars>
      </dgm:prSet>
      <dgm:spPr/>
    </dgm:pt>
    <dgm:pt modelId="{24CD6D47-DA0F-48AC-A567-05F08C282160}" type="pres">
      <dgm:prSet presAssocID="{1671DD52-6446-4B74-9EA8-4E638F980F3C}" presName="sibTrans" presStyleCnt="0"/>
      <dgm:spPr/>
    </dgm:pt>
    <dgm:pt modelId="{780B38CE-4C6C-4A97-9FFE-83C28F989741}" type="pres">
      <dgm:prSet presAssocID="{5F899EE8-067F-45A0-8209-271A88160034}" presName="compNode" presStyleCnt="0"/>
      <dgm:spPr/>
    </dgm:pt>
    <dgm:pt modelId="{52D2D7C6-EB11-44BF-BC32-8764F569BF57}" type="pres">
      <dgm:prSet presAssocID="{5F899EE8-067F-45A0-8209-271A88160034}" presName="bgRect" presStyleLbl="bgShp" presStyleIdx="2" presStyleCnt="7"/>
      <dgm:spPr/>
    </dgm:pt>
    <dgm:pt modelId="{A7D50526-FF54-4065-898A-E4FCEBF13B27}" type="pres">
      <dgm:prSet presAssocID="{5F899EE8-067F-45A0-8209-271A88160034}"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rogrammer"/>
        </a:ext>
      </dgm:extLst>
    </dgm:pt>
    <dgm:pt modelId="{42833253-72F6-467A-B33D-3758FD4C2C0D}" type="pres">
      <dgm:prSet presAssocID="{5F899EE8-067F-45A0-8209-271A88160034}" presName="spaceRect" presStyleCnt="0"/>
      <dgm:spPr/>
    </dgm:pt>
    <dgm:pt modelId="{411B552E-2A21-4CE7-A67E-E73F0D9B1E6B}" type="pres">
      <dgm:prSet presAssocID="{5F899EE8-067F-45A0-8209-271A88160034}" presName="parTx" presStyleLbl="revTx" presStyleIdx="2" presStyleCnt="8">
        <dgm:presLayoutVars>
          <dgm:chMax val="0"/>
          <dgm:chPref val="0"/>
        </dgm:presLayoutVars>
      </dgm:prSet>
      <dgm:spPr/>
    </dgm:pt>
    <dgm:pt modelId="{42932A1F-D1A9-4846-995B-B346F0951C76}" type="pres">
      <dgm:prSet presAssocID="{54884D99-3046-4E2C-BCAF-13D0A2E8D712}" presName="sibTrans" presStyleCnt="0"/>
      <dgm:spPr/>
    </dgm:pt>
    <dgm:pt modelId="{6F13C872-7E9D-49BC-BB9B-25A68F50935B}" type="pres">
      <dgm:prSet presAssocID="{22F1E05B-F481-49DC-B2CA-8BF198E050AD}" presName="compNode" presStyleCnt="0"/>
      <dgm:spPr/>
    </dgm:pt>
    <dgm:pt modelId="{759BCF51-832B-42A5-8CB9-2690187AFB81}" type="pres">
      <dgm:prSet presAssocID="{22F1E05B-F481-49DC-B2CA-8BF198E050AD}" presName="bgRect" presStyleLbl="bgShp" presStyleIdx="3" presStyleCnt="7"/>
      <dgm:spPr/>
    </dgm:pt>
    <dgm:pt modelId="{DEE5C02B-A024-455A-8212-730B78D18F00}" type="pres">
      <dgm:prSet presAssocID="{22F1E05B-F481-49DC-B2CA-8BF198E050AD}"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erson with Idea"/>
        </a:ext>
      </dgm:extLst>
    </dgm:pt>
    <dgm:pt modelId="{F38C4C55-79CA-4010-AF3E-14189105E724}" type="pres">
      <dgm:prSet presAssocID="{22F1E05B-F481-49DC-B2CA-8BF198E050AD}" presName="spaceRect" presStyleCnt="0"/>
      <dgm:spPr/>
    </dgm:pt>
    <dgm:pt modelId="{7DE27AEF-010D-4F24-9467-CF1E73856621}" type="pres">
      <dgm:prSet presAssocID="{22F1E05B-F481-49DC-B2CA-8BF198E050AD}" presName="parTx" presStyleLbl="revTx" presStyleIdx="3" presStyleCnt="8">
        <dgm:presLayoutVars>
          <dgm:chMax val="0"/>
          <dgm:chPref val="0"/>
        </dgm:presLayoutVars>
      </dgm:prSet>
      <dgm:spPr/>
    </dgm:pt>
    <dgm:pt modelId="{C40278DB-62F0-4F76-95EB-82012211CB26}" type="pres">
      <dgm:prSet presAssocID="{D6817BE8-AD24-452E-BE7A-E9D7D28DD3AA}" presName="sibTrans" presStyleCnt="0"/>
      <dgm:spPr/>
    </dgm:pt>
    <dgm:pt modelId="{99332A55-E501-4A1A-B343-7D4696F33BED}" type="pres">
      <dgm:prSet presAssocID="{86CB7919-638F-4678-9FC4-4634D966939B}" presName="compNode" presStyleCnt="0"/>
      <dgm:spPr/>
    </dgm:pt>
    <dgm:pt modelId="{45378BC4-BDFC-4CC2-A2C6-E3D72E146731}" type="pres">
      <dgm:prSet presAssocID="{86CB7919-638F-4678-9FC4-4634D966939B}" presName="bgRect" presStyleLbl="bgShp" presStyleIdx="4" presStyleCnt="7"/>
      <dgm:spPr/>
    </dgm:pt>
    <dgm:pt modelId="{13340BEA-B6A6-4A54-9B64-5E9F446FB3A0}" type="pres">
      <dgm:prSet presAssocID="{86CB7919-638F-4678-9FC4-4634D966939B}"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Processor"/>
        </a:ext>
      </dgm:extLst>
    </dgm:pt>
    <dgm:pt modelId="{FDFA7243-8BCA-4111-8E62-FD808E9C850A}" type="pres">
      <dgm:prSet presAssocID="{86CB7919-638F-4678-9FC4-4634D966939B}" presName="spaceRect" presStyleCnt="0"/>
      <dgm:spPr/>
    </dgm:pt>
    <dgm:pt modelId="{BEBDB689-7AE0-4595-9705-B1B8C49A74F9}" type="pres">
      <dgm:prSet presAssocID="{86CB7919-638F-4678-9FC4-4634D966939B}" presName="parTx" presStyleLbl="revTx" presStyleIdx="4" presStyleCnt="8">
        <dgm:presLayoutVars>
          <dgm:chMax val="0"/>
          <dgm:chPref val="0"/>
        </dgm:presLayoutVars>
      </dgm:prSet>
      <dgm:spPr/>
    </dgm:pt>
    <dgm:pt modelId="{8914D375-0631-40AB-AEBF-89684B76029D}" type="pres">
      <dgm:prSet presAssocID="{6F0BE389-FFC6-4A93-AB54-70EA0C29EC72}" presName="sibTrans" presStyleCnt="0"/>
      <dgm:spPr/>
    </dgm:pt>
    <dgm:pt modelId="{70209DF6-64A2-41A4-92E8-60884AE0CD9B}" type="pres">
      <dgm:prSet presAssocID="{DCE1D26B-10E4-4BBE-9EAB-9949D3B8F4A1}" presName="compNode" presStyleCnt="0"/>
      <dgm:spPr/>
    </dgm:pt>
    <dgm:pt modelId="{3677BA80-54A6-4934-A913-41AAE45E3F67}" type="pres">
      <dgm:prSet presAssocID="{DCE1D26B-10E4-4BBE-9EAB-9949D3B8F4A1}" presName="bgRect" presStyleLbl="bgShp" presStyleIdx="5" presStyleCnt="7"/>
      <dgm:spPr/>
    </dgm:pt>
    <dgm:pt modelId="{D825FD75-D2C3-494D-AAF6-5885C7A81158}" type="pres">
      <dgm:prSet presAssocID="{DCE1D26B-10E4-4BBE-9EAB-9949D3B8F4A1}"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Chess Pieces"/>
        </a:ext>
      </dgm:extLst>
    </dgm:pt>
    <dgm:pt modelId="{944A3B0F-F103-407F-ADFC-9C1B438E13DD}" type="pres">
      <dgm:prSet presAssocID="{DCE1D26B-10E4-4BBE-9EAB-9949D3B8F4A1}" presName="spaceRect" presStyleCnt="0"/>
      <dgm:spPr/>
    </dgm:pt>
    <dgm:pt modelId="{4AD22838-8DEF-4BBD-BB38-AF3BD9610A26}" type="pres">
      <dgm:prSet presAssocID="{DCE1D26B-10E4-4BBE-9EAB-9949D3B8F4A1}" presName="parTx" presStyleLbl="revTx" presStyleIdx="5" presStyleCnt="8">
        <dgm:presLayoutVars>
          <dgm:chMax val="0"/>
          <dgm:chPref val="0"/>
        </dgm:presLayoutVars>
      </dgm:prSet>
      <dgm:spPr/>
    </dgm:pt>
    <dgm:pt modelId="{81D22631-5C8C-4076-8D88-A30E496D280B}" type="pres">
      <dgm:prSet presAssocID="{30921E1F-E77C-49D1-AB08-1D289FFD59DF}" presName="sibTrans" presStyleCnt="0"/>
      <dgm:spPr/>
    </dgm:pt>
    <dgm:pt modelId="{6E36CA83-A934-4AF8-874E-8B3C9C98F5AE}" type="pres">
      <dgm:prSet presAssocID="{032123FA-EF21-43AC-9EE6-836EC5FB0760}" presName="compNode" presStyleCnt="0"/>
      <dgm:spPr/>
    </dgm:pt>
    <dgm:pt modelId="{BBF9B27A-88D3-4D0B-B5F1-7B0F5632FCEE}" type="pres">
      <dgm:prSet presAssocID="{032123FA-EF21-43AC-9EE6-836EC5FB0760}" presName="bgRect" presStyleLbl="bgShp" presStyleIdx="6" presStyleCnt="7"/>
      <dgm:spPr/>
    </dgm:pt>
    <dgm:pt modelId="{307E09B4-1C5F-4C20-BDF9-F5A93902D7F7}" type="pres">
      <dgm:prSet presAssocID="{032123FA-EF21-43AC-9EE6-836EC5FB0760}"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Database"/>
        </a:ext>
      </dgm:extLst>
    </dgm:pt>
    <dgm:pt modelId="{E103D173-2759-48FF-AE86-E6F47D97D91C}" type="pres">
      <dgm:prSet presAssocID="{032123FA-EF21-43AC-9EE6-836EC5FB0760}" presName="spaceRect" presStyleCnt="0"/>
      <dgm:spPr/>
    </dgm:pt>
    <dgm:pt modelId="{43844B1E-5998-456A-9247-1ECE0EA77755}" type="pres">
      <dgm:prSet presAssocID="{032123FA-EF21-43AC-9EE6-836EC5FB0760}" presName="parTx" presStyleLbl="revTx" presStyleIdx="6" presStyleCnt="8">
        <dgm:presLayoutVars>
          <dgm:chMax val="0"/>
          <dgm:chPref val="0"/>
        </dgm:presLayoutVars>
      </dgm:prSet>
      <dgm:spPr/>
    </dgm:pt>
    <dgm:pt modelId="{E67591D4-2E2E-4D56-8D80-818F248C02C1}" type="pres">
      <dgm:prSet presAssocID="{032123FA-EF21-43AC-9EE6-836EC5FB0760}" presName="desTx" presStyleLbl="revTx" presStyleIdx="7" presStyleCnt="8">
        <dgm:presLayoutVars/>
      </dgm:prSet>
      <dgm:spPr/>
    </dgm:pt>
  </dgm:ptLst>
  <dgm:cxnLst>
    <dgm:cxn modelId="{E7B14E04-723E-4E31-B759-0F6315F79516}" srcId="{8E953F6F-3AAB-4C60-A17B-72716B254776}" destId="{22F1E05B-F481-49DC-B2CA-8BF198E050AD}" srcOrd="3" destOrd="0" parTransId="{2DA52F95-6C4D-4E8F-B472-0E3FCD33C8B8}" sibTransId="{D6817BE8-AD24-452E-BE7A-E9D7D28DD3AA}"/>
    <dgm:cxn modelId="{68A45515-FBE5-4887-9D8F-87C020B01361}" srcId="{8E953F6F-3AAB-4C60-A17B-72716B254776}" destId="{032123FA-EF21-43AC-9EE6-836EC5FB0760}" srcOrd="6" destOrd="0" parTransId="{5D6D319F-0914-4BCA-83C3-F36319B918C7}" sibTransId="{2E9A5EFE-5CBF-4E4C-B5E8-5604237A2354}"/>
    <dgm:cxn modelId="{7A952A1D-62F5-41CC-BD41-B2885B0678ED}" type="presOf" srcId="{5F899EE8-067F-45A0-8209-271A88160034}" destId="{411B552E-2A21-4CE7-A67E-E73F0D9B1E6B}" srcOrd="0" destOrd="0" presId="urn:microsoft.com/office/officeart/2018/2/layout/IconVerticalSolidList"/>
    <dgm:cxn modelId="{E6A21520-6B50-44BB-A8A0-00D499B1F2BE}" type="presOf" srcId="{86CB7919-638F-4678-9FC4-4634D966939B}" destId="{BEBDB689-7AE0-4595-9705-B1B8C49A74F9}" srcOrd="0" destOrd="0" presId="urn:microsoft.com/office/officeart/2018/2/layout/IconVerticalSolidList"/>
    <dgm:cxn modelId="{AE937928-8F70-4241-8EA5-AAA8F53F3198}" type="presOf" srcId="{298A5033-041C-4D83-B873-2CB2DAFB30A3}" destId="{E67591D4-2E2E-4D56-8D80-818F248C02C1}" srcOrd="0" destOrd="3" presId="urn:microsoft.com/office/officeart/2018/2/layout/IconVerticalSolidList"/>
    <dgm:cxn modelId="{7550222E-F1BF-49EA-A4FC-755E18BCDF2E}" srcId="{032123FA-EF21-43AC-9EE6-836EC5FB0760}" destId="{F5C1315A-BA20-401C-AAF9-9537A4886B27}" srcOrd="0" destOrd="0" parTransId="{5BE65481-33A1-4471-A394-B44931202F5F}" sibTransId="{EABAF9C4-F6A9-4A4A-A19D-C9C99D9D2D86}"/>
    <dgm:cxn modelId="{82525330-6522-4F07-9B24-79D2D2D27982}" srcId="{032123FA-EF21-43AC-9EE6-836EC5FB0760}" destId="{A153501A-6C67-480B-97BB-A5D123C9263D}" srcOrd="2" destOrd="0" parTransId="{7562F7AB-57F0-4ACE-8946-CBF75C282A52}" sibTransId="{F68EE887-041C-4014-9523-FFE06F4F3DE6}"/>
    <dgm:cxn modelId="{3E1D7C51-A956-4D4D-B2FC-76D2C07555D2}" type="presOf" srcId="{E8BD865B-AF0D-406D-96D0-26E5C591A8F6}" destId="{3986B5B3-4081-4454-B1FE-1B7FC964D2CE}" srcOrd="0" destOrd="0" presId="urn:microsoft.com/office/officeart/2018/2/layout/IconVerticalSolidList"/>
    <dgm:cxn modelId="{79E71762-B4EE-47A7-B69D-94BBC859B84E}" type="presOf" srcId="{B28302C0-C733-45F4-9A8B-B5E5E31070E8}" destId="{E67591D4-2E2E-4D56-8D80-818F248C02C1}" srcOrd="0" destOrd="1" presId="urn:microsoft.com/office/officeart/2018/2/layout/IconVerticalSolidList"/>
    <dgm:cxn modelId="{677E5B6B-371D-44E8-B01B-BC312C89F6AE}" srcId="{8E953F6F-3AAB-4C60-A17B-72716B254776}" destId="{E8BD865B-AF0D-406D-96D0-26E5C591A8F6}" srcOrd="0" destOrd="0" parTransId="{EF1F271F-570D-44DA-9167-91D33FABB577}" sibTransId="{517E127B-A17A-44A6-A0A9-1010EF7D5896}"/>
    <dgm:cxn modelId="{459A5278-11D9-492F-9B2D-B9F27F3ABE7E}" srcId="{8E953F6F-3AAB-4C60-A17B-72716B254776}" destId="{1A76984D-1848-4B87-B123-D27555328773}" srcOrd="1" destOrd="0" parTransId="{3E8A5D3B-2415-4645-8B18-0B56C4303DFC}" sibTransId="{1671DD52-6446-4B74-9EA8-4E638F980F3C}"/>
    <dgm:cxn modelId="{282AB579-9F48-437A-A4CD-2B90682D7C5B}" type="presOf" srcId="{1A76984D-1848-4B87-B123-D27555328773}" destId="{AD488E23-213C-4D3E-85C1-5A029E2DC184}" srcOrd="0" destOrd="0" presId="urn:microsoft.com/office/officeart/2018/2/layout/IconVerticalSolidList"/>
    <dgm:cxn modelId="{78F2ED9F-C183-4290-8EBE-0D718E6E7DDA}" srcId="{032123FA-EF21-43AC-9EE6-836EC5FB0760}" destId="{298A5033-041C-4D83-B873-2CB2DAFB30A3}" srcOrd="3" destOrd="0" parTransId="{B7624FD3-802D-42B6-908D-765016DF1B78}" sibTransId="{EB20185C-C933-4E9E-8C09-2C68E70B29C7}"/>
    <dgm:cxn modelId="{3D3DCBA5-F094-43BB-BECD-F9C7B8AAD5FA}" srcId="{8E953F6F-3AAB-4C60-A17B-72716B254776}" destId="{86CB7919-638F-4678-9FC4-4634D966939B}" srcOrd="4" destOrd="0" parTransId="{20E69725-8A4B-4E86-8FD8-B79D29E281CB}" sibTransId="{6F0BE389-FFC6-4A93-AB54-70EA0C29EC72}"/>
    <dgm:cxn modelId="{49FC8CBA-D120-45EB-ACCD-578D7BB8A6A4}" srcId="{8E953F6F-3AAB-4C60-A17B-72716B254776}" destId="{DCE1D26B-10E4-4BBE-9EAB-9949D3B8F4A1}" srcOrd="5" destOrd="0" parTransId="{565779DC-C57F-4A36-9D86-4B38ED609FA8}" sibTransId="{30921E1F-E77C-49D1-AB08-1D289FFD59DF}"/>
    <dgm:cxn modelId="{DE314AC2-3546-4893-9D43-981F18193287}" type="presOf" srcId="{22F1E05B-F481-49DC-B2CA-8BF198E050AD}" destId="{7DE27AEF-010D-4F24-9467-CF1E73856621}" srcOrd="0" destOrd="0" presId="urn:microsoft.com/office/officeart/2018/2/layout/IconVerticalSolidList"/>
    <dgm:cxn modelId="{F311E4C3-B8B5-4FE9-92C8-92D5F4541795}" type="presOf" srcId="{F5C1315A-BA20-401C-AAF9-9537A4886B27}" destId="{E67591D4-2E2E-4D56-8D80-818F248C02C1}" srcOrd="0" destOrd="0" presId="urn:microsoft.com/office/officeart/2018/2/layout/IconVerticalSolidList"/>
    <dgm:cxn modelId="{881070C7-56BA-4E17-A63B-595C46AA7135}" type="presOf" srcId="{A153501A-6C67-480B-97BB-A5D123C9263D}" destId="{E67591D4-2E2E-4D56-8D80-818F248C02C1}" srcOrd="0" destOrd="2" presId="urn:microsoft.com/office/officeart/2018/2/layout/IconVerticalSolidList"/>
    <dgm:cxn modelId="{9B861BDA-2D0F-4660-A2A2-ED1680EA0AAA}" type="presOf" srcId="{DCE1D26B-10E4-4BBE-9EAB-9949D3B8F4A1}" destId="{4AD22838-8DEF-4BBD-BB38-AF3BD9610A26}" srcOrd="0" destOrd="0" presId="urn:microsoft.com/office/officeart/2018/2/layout/IconVerticalSolidList"/>
    <dgm:cxn modelId="{212EDAE0-C3A0-4C46-AA1B-5A52D6449491}" type="presOf" srcId="{032123FA-EF21-43AC-9EE6-836EC5FB0760}" destId="{43844B1E-5998-456A-9247-1ECE0EA77755}" srcOrd="0" destOrd="0" presId="urn:microsoft.com/office/officeart/2018/2/layout/IconVerticalSolidList"/>
    <dgm:cxn modelId="{0161DAE4-B5F6-4F10-8571-E87B2759AE33}" srcId="{8E953F6F-3AAB-4C60-A17B-72716B254776}" destId="{5F899EE8-067F-45A0-8209-271A88160034}" srcOrd="2" destOrd="0" parTransId="{DB13D5A2-E569-448B-8167-5C23C5A36A83}" sibTransId="{54884D99-3046-4E2C-BCAF-13D0A2E8D712}"/>
    <dgm:cxn modelId="{EDC59FF6-A6DD-4ABE-BA52-046CBC72F2AE}" srcId="{032123FA-EF21-43AC-9EE6-836EC5FB0760}" destId="{B28302C0-C733-45F4-9A8B-B5E5E31070E8}" srcOrd="1" destOrd="0" parTransId="{A9C514B6-C8C1-4845-A54D-54349E5AFF1C}" sibTransId="{2DF86FA6-0192-487A-9AA8-EA6EAF8B4FBD}"/>
    <dgm:cxn modelId="{F2775DF9-06C5-41E8-B929-7E6969AEFDCC}" type="presOf" srcId="{8E953F6F-3AAB-4C60-A17B-72716B254776}" destId="{5CD3FEB2-2991-4633-A03D-AE53790CAF32}" srcOrd="0" destOrd="0" presId="urn:microsoft.com/office/officeart/2018/2/layout/IconVerticalSolidList"/>
    <dgm:cxn modelId="{2EC9E6C5-AE60-41A1-BD3D-F71D081764FE}" type="presParOf" srcId="{5CD3FEB2-2991-4633-A03D-AE53790CAF32}" destId="{ACEE2378-98D4-4729-B462-768500B02065}" srcOrd="0" destOrd="0" presId="urn:microsoft.com/office/officeart/2018/2/layout/IconVerticalSolidList"/>
    <dgm:cxn modelId="{ED50D97A-CB90-48A1-9284-51C5576241C6}" type="presParOf" srcId="{ACEE2378-98D4-4729-B462-768500B02065}" destId="{DEC4400A-DA64-4984-A347-0C79C4F6A4E1}" srcOrd="0" destOrd="0" presId="urn:microsoft.com/office/officeart/2018/2/layout/IconVerticalSolidList"/>
    <dgm:cxn modelId="{B156067A-DA92-4DC4-8118-732FDEA2E4C8}" type="presParOf" srcId="{ACEE2378-98D4-4729-B462-768500B02065}" destId="{7149A36D-126B-472D-BDC0-8781F09CCB98}" srcOrd="1" destOrd="0" presId="urn:microsoft.com/office/officeart/2018/2/layout/IconVerticalSolidList"/>
    <dgm:cxn modelId="{DA308436-065E-4083-A9B4-0EDBF5A23134}" type="presParOf" srcId="{ACEE2378-98D4-4729-B462-768500B02065}" destId="{C1B47CFC-4336-43FC-A476-5542D421FECB}" srcOrd="2" destOrd="0" presId="urn:microsoft.com/office/officeart/2018/2/layout/IconVerticalSolidList"/>
    <dgm:cxn modelId="{932CDF4B-0F40-4C39-B6DD-6A6F0B56A344}" type="presParOf" srcId="{ACEE2378-98D4-4729-B462-768500B02065}" destId="{3986B5B3-4081-4454-B1FE-1B7FC964D2CE}" srcOrd="3" destOrd="0" presId="urn:microsoft.com/office/officeart/2018/2/layout/IconVerticalSolidList"/>
    <dgm:cxn modelId="{82E4D06E-6160-4756-A26F-3F898D15238F}" type="presParOf" srcId="{5CD3FEB2-2991-4633-A03D-AE53790CAF32}" destId="{EAD39F62-908F-487F-9351-2905C121BC27}" srcOrd="1" destOrd="0" presId="urn:microsoft.com/office/officeart/2018/2/layout/IconVerticalSolidList"/>
    <dgm:cxn modelId="{130AB41E-AFFD-42FA-843D-D15F5BF7EAFD}" type="presParOf" srcId="{5CD3FEB2-2991-4633-A03D-AE53790CAF32}" destId="{373FCC50-0AF4-417F-83E2-98630BEE198F}" srcOrd="2" destOrd="0" presId="urn:microsoft.com/office/officeart/2018/2/layout/IconVerticalSolidList"/>
    <dgm:cxn modelId="{DDD6D64A-2632-43D9-9469-8E53357C2C07}" type="presParOf" srcId="{373FCC50-0AF4-417F-83E2-98630BEE198F}" destId="{4299A5C8-0A39-4F6E-9F3C-5B059A263E1F}" srcOrd="0" destOrd="0" presId="urn:microsoft.com/office/officeart/2018/2/layout/IconVerticalSolidList"/>
    <dgm:cxn modelId="{75AAFADE-D682-4059-BA22-3EB619C9F1C3}" type="presParOf" srcId="{373FCC50-0AF4-417F-83E2-98630BEE198F}" destId="{DB018003-CC9D-43F4-A391-E0FC620C0ECD}" srcOrd="1" destOrd="0" presId="urn:microsoft.com/office/officeart/2018/2/layout/IconVerticalSolidList"/>
    <dgm:cxn modelId="{B7A76F46-1551-4354-8F08-831649115748}" type="presParOf" srcId="{373FCC50-0AF4-417F-83E2-98630BEE198F}" destId="{8FBBFEC2-C913-4340-9006-46E9E670483F}" srcOrd="2" destOrd="0" presId="urn:microsoft.com/office/officeart/2018/2/layout/IconVerticalSolidList"/>
    <dgm:cxn modelId="{8A65A7B5-D2C8-4CE9-AE08-22BD9F060F18}" type="presParOf" srcId="{373FCC50-0AF4-417F-83E2-98630BEE198F}" destId="{AD488E23-213C-4D3E-85C1-5A029E2DC184}" srcOrd="3" destOrd="0" presId="urn:microsoft.com/office/officeart/2018/2/layout/IconVerticalSolidList"/>
    <dgm:cxn modelId="{4D8FD6A7-BF92-47A8-977D-044EFD93EFF5}" type="presParOf" srcId="{5CD3FEB2-2991-4633-A03D-AE53790CAF32}" destId="{24CD6D47-DA0F-48AC-A567-05F08C282160}" srcOrd="3" destOrd="0" presId="urn:microsoft.com/office/officeart/2018/2/layout/IconVerticalSolidList"/>
    <dgm:cxn modelId="{085C70A3-FD2C-48F4-BE9B-F965E553BCF0}" type="presParOf" srcId="{5CD3FEB2-2991-4633-A03D-AE53790CAF32}" destId="{780B38CE-4C6C-4A97-9FFE-83C28F989741}" srcOrd="4" destOrd="0" presId="urn:microsoft.com/office/officeart/2018/2/layout/IconVerticalSolidList"/>
    <dgm:cxn modelId="{94D15803-5B12-41C7-B0E5-26E9888FB46E}" type="presParOf" srcId="{780B38CE-4C6C-4A97-9FFE-83C28F989741}" destId="{52D2D7C6-EB11-44BF-BC32-8764F569BF57}" srcOrd="0" destOrd="0" presId="urn:microsoft.com/office/officeart/2018/2/layout/IconVerticalSolidList"/>
    <dgm:cxn modelId="{EB38FAE7-039A-40E0-984E-3750199EFD39}" type="presParOf" srcId="{780B38CE-4C6C-4A97-9FFE-83C28F989741}" destId="{A7D50526-FF54-4065-898A-E4FCEBF13B27}" srcOrd="1" destOrd="0" presId="urn:microsoft.com/office/officeart/2018/2/layout/IconVerticalSolidList"/>
    <dgm:cxn modelId="{BF54F82E-AC34-4E44-8516-1BEB151BBCE6}" type="presParOf" srcId="{780B38CE-4C6C-4A97-9FFE-83C28F989741}" destId="{42833253-72F6-467A-B33D-3758FD4C2C0D}" srcOrd="2" destOrd="0" presId="urn:microsoft.com/office/officeart/2018/2/layout/IconVerticalSolidList"/>
    <dgm:cxn modelId="{37085612-0345-4CCD-B1E8-A904192147D4}" type="presParOf" srcId="{780B38CE-4C6C-4A97-9FFE-83C28F989741}" destId="{411B552E-2A21-4CE7-A67E-E73F0D9B1E6B}" srcOrd="3" destOrd="0" presId="urn:microsoft.com/office/officeart/2018/2/layout/IconVerticalSolidList"/>
    <dgm:cxn modelId="{3030699B-A733-4D76-B158-72D33E248A5D}" type="presParOf" srcId="{5CD3FEB2-2991-4633-A03D-AE53790CAF32}" destId="{42932A1F-D1A9-4846-995B-B346F0951C76}" srcOrd="5" destOrd="0" presId="urn:microsoft.com/office/officeart/2018/2/layout/IconVerticalSolidList"/>
    <dgm:cxn modelId="{FEDCE8AD-332B-4F30-BFA7-7DD659E2BC0D}" type="presParOf" srcId="{5CD3FEB2-2991-4633-A03D-AE53790CAF32}" destId="{6F13C872-7E9D-49BC-BB9B-25A68F50935B}" srcOrd="6" destOrd="0" presId="urn:microsoft.com/office/officeart/2018/2/layout/IconVerticalSolidList"/>
    <dgm:cxn modelId="{CB373D9F-C7D8-4D7D-A7FB-89AD716798A2}" type="presParOf" srcId="{6F13C872-7E9D-49BC-BB9B-25A68F50935B}" destId="{759BCF51-832B-42A5-8CB9-2690187AFB81}" srcOrd="0" destOrd="0" presId="urn:microsoft.com/office/officeart/2018/2/layout/IconVerticalSolidList"/>
    <dgm:cxn modelId="{17ECE094-0028-4076-AB56-91E2003D4F81}" type="presParOf" srcId="{6F13C872-7E9D-49BC-BB9B-25A68F50935B}" destId="{DEE5C02B-A024-455A-8212-730B78D18F00}" srcOrd="1" destOrd="0" presId="urn:microsoft.com/office/officeart/2018/2/layout/IconVerticalSolidList"/>
    <dgm:cxn modelId="{2FAD8775-2685-4A99-894F-33F4FCB9F61E}" type="presParOf" srcId="{6F13C872-7E9D-49BC-BB9B-25A68F50935B}" destId="{F38C4C55-79CA-4010-AF3E-14189105E724}" srcOrd="2" destOrd="0" presId="urn:microsoft.com/office/officeart/2018/2/layout/IconVerticalSolidList"/>
    <dgm:cxn modelId="{33561E97-05C0-4B16-A612-9F3077CB4B7D}" type="presParOf" srcId="{6F13C872-7E9D-49BC-BB9B-25A68F50935B}" destId="{7DE27AEF-010D-4F24-9467-CF1E73856621}" srcOrd="3" destOrd="0" presId="urn:microsoft.com/office/officeart/2018/2/layout/IconVerticalSolidList"/>
    <dgm:cxn modelId="{D21C56A3-BABC-4096-9913-26BDF70C1F8C}" type="presParOf" srcId="{5CD3FEB2-2991-4633-A03D-AE53790CAF32}" destId="{C40278DB-62F0-4F76-95EB-82012211CB26}" srcOrd="7" destOrd="0" presId="urn:microsoft.com/office/officeart/2018/2/layout/IconVerticalSolidList"/>
    <dgm:cxn modelId="{EC4912F7-D4FA-4AE1-ABD2-A595975B6D6C}" type="presParOf" srcId="{5CD3FEB2-2991-4633-A03D-AE53790CAF32}" destId="{99332A55-E501-4A1A-B343-7D4696F33BED}" srcOrd="8" destOrd="0" presId="urn:microsoft.com/office/officeart/2018/2/layout/IconVerticalSolidList"/>
    <dgm:cxn modelId="{9FAAA688-7DBF-4D8F-850F-85CC317EACA6}" type="presParOf" srcId="{99332A55-E501-4A1A-B343-7D4696F33BED}" destId="{45378BC4-BDFC-4CC2-A2C6-E3D72E146731}" srcOrd="0" destOrd="0" presId="urn:microsoft.com/office/officeart/2018/2/layout/IconVerticalSolidList"/>
    <dgm:cxn modelId="{D29CA0F5-AAE4-4206-A2F6-D00DA532F6A5}" type="presParOf" srcId="{99332A55-E501-4A1A-B343-7D4696F33BED}" destId="{13340BEA-B6A6-4A54-9B64-5E9F446FB3A0}" srcOrd="1" destOrd="0" presId="urn:microsoft.com/office/officeart/2018/2/layout/IconVerticalSolidList"/>
    <dgm:cxn modelId="{86D91870-BF56-4189-9C46-A1DDB81E19A4}" type="presParOf" srcId="{99332A55-E501-4A1A-B343-7D4696F33BED}" destId="{FDFA7243-8BCA-4111-8E62-FD808E9C850A}" srcOrd="2" destOrd="0" presId="urn:microsoft.com/office/officeart/2018/2/layout/IconVerticalSolidList"/>
    <dgm:cxn modelId="{2A1A5472-C164-48A5-94A0-5EE487948705}" type="presParOf" srcId="{99332A55-E501-4A1A-B343-7D4696F33BED}" destId="{BEBDB689-7AE0-4595-9705-B1B8C49A74F9}" srcOrd="3" destOrd="0" presId="urn:microsoft.com/office/officeart/2018/2/layout/IconVerticalSolidList"/>
    <dgm:cxn modelId="{7A1C4C0B-8FF9-4DC1-B471-01221A7FBFC9}" type="presParOf" srcId="{5CD3FEB2-2991-4633-A03D-AE53790CAF32}" destId="{8914D375-0631-40AB-AEBF-89684B76029D}" srcOrd="9" destOrd="0" presId="urn:microsoft.com/office/officeart/2018/2/layout/IconVerticalSolidList"/>
    <dgm:cxn modelId="{C77AAD92-7B0E-4F3E-B946-FB11A7CACBCE}" type="presParOf" srcId="{5CD3FEB2-2991-4633-A03D-AE53790CAF32}" destId="{70209DF6-64A2-41A4-92E8-60884AE0CD9B}" srcOrd="10" destOrd="0" presId="urn:microsoft.com/office/officeart/2018/2/layout/IconVerticalSolidList"/>
    <dgm:cxn modelId="{303B04E2-9F32-4370-BD63-E103320DB304}" type="presParOf" srcId="{70209DF6-64A2-41A4-92E8-60884AE0CD9B}" destId="{3677BA80-54A6-4934-A913-41AAE45E3F67}" srcOrd="0" destOrd="0" presId="urn:microsoft.com/office/officeart/2018/2/layout/IconVerticalSolidList"/>
    <dgm:cxn modelId="{D6A8D19E-2EA7-49A0-A622-565B558C377A}" type="presParOf" srcId="{70209DF6-64A2-41A4-92E8-60884AE0CD9B}" destId="{D825FD75-D2C3-494D-AAF6-5885C7A81158}" srcOrd="1" destOrd="0" presId="urn:microsoft.com/office/officeart/2018/2/layout/IconVerticalSolidList"/>
    <dgm:cxn modelId="{BAF4ED4D-113D-47B4-A1CB-39F9FD721DEA}" type="presParOf" srcId="{70209DF6-64A2-41A4-92E8-60884AE0CD9B}" destId="{944A3B0F-F103-407F-ADFC-9C1B438E13DD}" srcOrd="2" destOrd="0" presId="urn:microsoft.com/office/officeart/2018/2/layout/IconVerticalSolidList"/>
    <dgm:cxn modelId="{885A1B7A-AE84-455B-9AB0-065B5628D52F}" type="presParOf" srcId="{70209DF6-64A2-41A4-92E8-60884AE0CD9B}" destId="{4AD22838-8DEF-4BBD-BB38-AF3BD9610A26}" srcOrd="3" destOrd="0" presId="urn:microsoft.com/office/officeart/2018/2/layout/IconVerticalSolidList"/>
    <dgm:cxn modelId="{5C3B0582-9522-4DD6-9B6B-4AD0D4D5AA85}" type="presParOf" srcId="{5CD3FEB2-2991-4633-A03D-AE53790CAF32}" destId="{81D22631-5C8C-4076-8D88-A30E496D280B}" srcOrd="11" destOrd="0" presId="urn:microsoft.com/office/officeart/2018/2/layout/IconVerticalSolidList"/>
    <dgm:cxn modelId="{86263E72-6FD4-4961-8595-4876F7D30DD7}" type="presParOf" srcId="{5CD3FEB2-2991-4633-A03D-AE53790CAF32}" destId="{6E36CA83-A934-4AF8-874E-8B3C9C98F5AE}" srcOrd="12" destOrd="0" presId="urn:microsoft.com/office/officeart/2018/2/layout/IconVerticalSolidList"/>
    <dgm:cxn modelId="{7C594F21-03F6-448A-82E5-056AD3487F6D}" type="presParOf" srcId="{6E36CA83-A934-4AF8-874E-8B3C9C98F5AE}" destId="{BBF9B27A-88D3-4D0B-B5F1-7B0F5632FCEE}" srcOrd="0" destOrd="0" presId="urn:microsoft.com/office/officeart/2018/2/layout/IconVerticalSolidList"/>
    <dgm:cxn modelId="{724D6368-518E-4F6C-84AB-593BE424F69A}" type="presParOf" srcId="{6E36CA83-A934-4AF8-874E-8B3C9C98F5AE}" destId="{307E09B4-1C5F-4C20-BDF9-F5A93902D7F7}" srcOrd="1" destOrd="0" presId="urn:microsoft.com/office/officeart/2018/2/layout/IconVerticalSolidList"/>
    <dgm:cxn modelId="{C3495407-0935-4106-8D9E-48CB599E0BF3}" type="presParOf" srcId="{6E36CA83-A934-4AF8-874E-8B3C9C98F5AE}" destId="{E103D173-2759-48FF-AE86-E6F47D97D91C}" srcOrd="2" destOrd="0" presId="urn:microsoft.com/office/officeart/2018/2/layout/IconVerticalSolidList"/>
    <dgm:cxn modelId="{75B3515B-C31A-466D-A065-365F594205F4}" type="presParOf" srcId="{6E36CA83-A934-4AF8-874E-8B3C9C98F5AE}" destId="{43844B1E-5998-456A-9247-1ECE0EA77755}" srcOrd="3" destOrd="0" presId="urn:microsoft.com/office/officeart/2018/2/layout/IconVerticalSolidList"/>
    <dgm:cxn modelId="{6290BA3D-D9C0-49E4-9BD6-294CB204504D}" type="presParOf" srcId="{6E36CA83-A934-4AF8-874E-8B3C9C98F5AE}" destId="{E67591D4-2E2E-4D56-8D80-818F248C02C1}"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8F48ECBF-6C12-405D-BB3D-EF09DEE4AB29}" type="doc">
      <dgm:prSet loTypeId="urn:microsoft.com/office/officeart/2018/2/layout/IconLabelList" loCatId="icon" qsTypeId="urn:microsoft.com/office/officeart/2005/8/quickstyle/simple1" qsCatId="simple" csTypeId="urn:microsoft.com/office/officeart/2018/5/colors/Iconchunking_neutralbg_colorful5" csCatId="colorful" phldr="1"/>
      <dgm:spPr/>
      <dgm:t>
        <a:bodyPr/>
        <a:lstStyle/>
        <a:p>
          <a:endParaRPr lang="en-US"/>
        </a:p>
      </dgm:t>
    </dgm:pt>
    <dgm:pt modelId="{F4718BA7-CE74-46B6-8D91-A42B474F4671}">
      <dgm:prSet custT="1"/>
      <dgm:spPr/>
      <dgm:t>
        <a:bodyPr/>
        <a:lstStyle/>
        <a:p>
          <a:pPr algn="just"/>
          <a:r>
            <a:rPr lang="en-IN" sz="2000" dirty="0"/>
            <a:t> Meeting the challenges of big data</a:t>
          </a:r>
          <a:endParaRPr lang="en-US" sz="2000" dirty="0"/>
        </a:p>
      </dgm:t>
    </dgm:pt>
    <dgm:pt modelId="{ECD5BDC4-8EB3-404B-BE54-6E139E345BF2}" type="parTrans" cxnId="{7D07CE4F-B165-4283-A732-4A65D5C03FB6}">
      <dgm:prSet/>
      <dgm:spPr/>
      <dgm:t>
        <a:bodyPr/>
        <a:lstStyle/>
        <a:p>
          <a:pPr algn="just"/>
          <a:endParaRPr lang="en-US" sz="2400"/>
        </a:p>
      </dgm:t>
    </dgm:pt>
    <dgm:pt modelId="{DAAD1FE0-CCC6-4E17-8894-75700C7839A1}" type="sibTrans" cxnId="{7D07CE4F-B165-4283-A732-4A65D5C03FB6}">
      <dgm:prSet/>
      <dgm:spPr/>
      <dgm:t>
        <a:bodyPr/>
        <a:lstStyle/>
        <a:p>
          <a:pPr algn="just"/>
          <a:endParaRPr lang="en-US" sz="2400"/>
        </a:p>
      </dgm:t>
    </dgm:pt>
    <dgm:pt modelId="{032E3AD9-4D6B-460B-835E-E8DC9A017CD0}">
      <dgm:prSet custT="1"/>
      <dgm:spPr/>
      <dgm:t>
        <a:bodyPr/>
        <a:lstStyle/>
        <a:p>
          <a:pPr algn="just"/>
          <a:r>
            <a:rPr lang="en-IN" sz="2000" dirty="0"/>
            <a:t>Making your data semantically retrievable</a:t>
          </a:r>
          <a:endParaRPr lang="en-US" sz="2000" dirty="0"/>
        </a:p>
      </dgm:t>
    </dgm:pt>
    <dgm:pt modelId="{B273F125-97F7-40E1-BC1F-429490503378}" type="parTrans" cxnId="{3915386E-A2ED-437E-B749-68F0E47C7BC5}">
      <dgm:prSet/>
      <dgm:spPr/>
      <dgm:t>
        <a:bodyPr/>
        <a:lstStyle/>
        <a:p>
          <a:pPr algn="just"/>
          <a:endParaRPr lang="en-US" sz="2400"/>
        </a:p>
      </dgm:t>
    </dgm:pt>
    <dgm:pt modelId="{81C29261-F8C8-4C63-9CDD-971E17A58AFF}" type="sibTrans" cxnId="{3915386E-A2ED-437E-B749-68F0E47C7BC5}">
      <dgm:prSet/>
      <dgm:spPr/>
      <dgm:t>
        <a:bodyPr/>
        <a:lstStyle/>
        <a:p>
          <a:pPr algn="just"/>
          <a:endParaRPr lang="en-US" sz="2400"/>
        </a:p>
      </dgm:t>
    </dgm:pt>
    <dgm:pt modelId="{A0A9B071-DFD4-4930-9DBB-EC15DBDFF6EF}">
      <dgm:prSet custT="1"/>
      <dgm:spPr/>
      <dgm:t>
        <a:bodyPr/>
        <a:lstStyle/>
        <a:p>
          <a:pPr algn="just"/>
          <a:r>
            <a:rPr lang="en-IN" sz="2000" dirty="0"/>
            <a:t>Distinguishing between business intelligence and data analytics</a:t>
          </a:r>
          <a:endParaRPr lang="en-US" sz="2000" dirty="0"/>
        </a:p>
      </dgm:t>
    </dgm:pt>
    <dgm:pt modelId="{F1BBB8D7-3E01-4B08-9AA8-5CC0B092CDE5}" type="parTrans" cxnId="{9FBA4B7A-5906-43B5-A91F-D8B447245B8A}">
      <dgm:prSet/>
      <dgm:spPr/>
      <dgm:t>
        <a:bodyPr/>
        <a:lstStyle/>
        <a:p>
          <a:pPr algn="just"/>
          <a:endParaRPr lang="en-US" sz="2400"/>
        </a:p>
      </dgm:t>
    </dgm:pt>
    <dgm:pt modelId="{AF530276-DF1F-48E8-B25A-265117EC455A}" type="sibTrans" cxnId="{9FBA4B7A-5906-43B5-A91F-D8B447245B8A}">
      <dgm:prSet/>
      <dgm:spPr/>
      <dgm:t>
        <a:bodyPr/>
        <a:lstStyle/>
        <a:p>
          <a:pPr algn="just"/>
          <a:endParaRPr lang="en-US" sz="2400"/>
        </a:p>
      </dgm:t>
    </dgm:pt>
    <dgm:pt modelId="{6B839E85-9D55-4C07-8FB5-492B21C69572}">
      <dgm:prSet custT="1"/>
      <dgm:spPr/>
      <dgm:t>
        <a:bodyPr/>
        <a:lstStyle/>
        <a:p>
          <a:pPr algn="just"/>
          <a:r>
            <a:rPr lang="en-IN" sz="2000" dirty="0"/>
            <a:t>Using visualizations to guide the cleaning of data</a:t>
          </a:r>
          <a:endParaRPr lang="en-US" sz="2000" dirty="0"/>
        </a:p>
      </dgm:t>
    </dgm:pt>
    <dgm:pt modelId="{7BE514B4-E93E-4F2D-B170-648630F3D2FF}" type="parTrans" cxnId="{5AFEAD4F-A61D-4041-9F11-935172ABD714}">
      <dgm:prSet/>
      <dgm:spPr/>
      <dgm:t>
        <a:bodyPr/>
        <a:lstStyle/>
        <a:p>
          <a:pPr algn="just"/>
          <a:endParaRPr lang="en-US" sz="2400"/>
        </a:p>
      </dgm:t>
    </dgm:pt>
    <dgm:pt modelId="{696BF25B-6826-4675-BE0A-DBC464981133}" type="sibTrans" cxnId="{5AFEAD4F-A61D-4041-9F11-935172ABD714}">
      <dgm:prSet/>
      <dgm:spPr/>
      <dgm:t>
        <a:bodyPr/>
        <a:lstStyle/>
        <a:p>
          <a:pPr algn="just"/>
          <a:endParaRPr lang="en-US" sz="2400"/>
        </a:p>
      </dgm:t>
    </dgm:pt>
    <dgm:pt modelId="{2FCE1038-C9D1-4302-85BA-7DFE58B97551}" type="pres">
      <dgm:prSet presAssocID="{8F48ECBF-6C12-405D-BB3D-EF09DEE4AB29}" presName="root" presStyleCnt="0">
        <dgm:presLayoutVars>
          <dgm:dir/>
          <dgm:resizeHandles val="exact"/>
        </dgm:presLayoutVars>
      </dgm:prSet>
      <dgm:spPr/>
    </dgm:pt>
    <dgm:pt modelId="{AC9CA6AB-08E3-4AD3-A4A7-07DCA1350433}" type="pres">
      <dgm:prSet presAssocID="{F4718BA7-CE74-46B6-8D91-A42B474F4671}" presName="compNode" presStyleCnt="0"/>
      <dgm:spPr/>
    </dgm:pt>
    <dgm:pt modelId="{BDD4BC21-F83D-4E3F-90C7-2CB6AC430F4E}" type="pres">
      <dgm:prSet presAssocID="{F4718BA7-CE74-46B6-8D91-A42B474F467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r chart"/>
        </a:ext>
      </dgm:extLst>
    </dgm:pt>
    <dgm:pt modelId="{7206B122-7FCC-453B-B69E-68F00DB68718}" type="pres">
      <dgm:prSet presAssocID="{F4718BA7-CE74-46B6-8D91-A42B474F4671}" presName="spaceRect" presStyleCnt="0"/>
      <dgm:spPr/>
    </dgm:pt>
    <dgm:pt modelId="{503587FE-278E-4222-BEDC-09D1DB6BAD46}" type="pres">
      <dgm:prSet presAssocID="{F4718BA7-CE74-46B6-8D91-A42B474F4671}" presName="textRect" presStyleLbl="revTx" presStyleIdx="0" presStyleCnt="4">
        <dgm:presLayoutVars>
          <dgm:chMax val="1"/>
          <dgm:chPref val="1"/>
        </dgm:presLayoutVars>
      </dgm:prSet>
      <dgm:spPr/>
    </dgm:pt>
    <dgm:pt modelId="{F5CCC94A-0C0E-4434-8B84-25213CEF7F88}" type="pres">
      <dgm:prSet presAssocID="{DAAD1FE0-CCC6-4E17-8894-75700C7839A1}" presName="sibTrans" presStyleCnt="0"/>
      <dgm:spPr/>
    </dgm:pt>
    <dgm:pt modelId="{933C86E3-EA3C-4499-8702-B588C5E5F2C5}" type="pres">
      <dgm:prSet presAssocID="{032E3AD9-4D6B-460B-835E-E8DC9A017CD0}" presName="compNode" presStyleCnt="0"/>
      <dgm:spPr/>
    </dgm:pt>
    <dgm:pt modelId="{6B32F08B-02B5-4845-992A-ADEB65D1577C}" type="pres">
      <dgm:prSet presAssocID="{032E3AD9-4D6B-460B-835E-E8DC9A017CD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1CA09FAC-6485-4323-8DF8-C64EE1F33F9E}" type="pres">
      <dgm:prSet presAssocID="{032E3AD9-4D6B-460B-835E-E8DC9A017CD0}" presName="spaceRect" presStyleCnt="0"/>
      <dgm:spPr/>
    </dgm:pt>
    <dgm:pt modelId="{F2E91C0C-7083-43BA-A271-148ADEE04413}" type="pres">
      <dgm:prSet presAssocID="{032E3AD9-4D6B-460B-835E-E8DC9A017CD0}" presName="textRect" presStyleLbl="revTx" presStyleIdx="1" presStyleCnt="4">
        <dgm:presLayoutVars>
          <dgm:chMax val="1"/>
          <dgm:chPref val="1"/>
        </dgm:presLayoutVars>
      </dgm:prSet>
      <dgm:spPr/>
    </dgm:pt>
    <dgm:pt modelId="{DAD25D11-9C7B-4928-905C-C3D3440FC59B}" type="pres">
      <dgm:prSet presAssocID="{81C29261-F8C8-4C63-9CDD-971E17A58AFF}" presName="sibTrans" presStyleCnt="0"/>
      <dgm:spPr/>
    </dgm:pt>
    <dgm:pt modelId="{82F20A16-B945-4084-8E66-939F9D87AFF5}" type="pres">
      <dgm:prSet presAssocID="{A0A9B071-DFD4-4930-9DBB-EC15DBDFF6EF}" presName="compNode" presStyleCnt="0"/>
      <dgm:spPr/>
    </dgm:pt>
    <dgm:pt modelId="{21621360-85CD-4AAD-A71F-02AA809C2E7B}" type="pres">
      <dgm:prSet presAssocID="{A0A9B071-DFD4-4930-9DBB-EC15DBDFF6E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pward trend"/>
        </a:ext>
      </dgm:extLst>
    </dgm:pt>
    <dgm:pt modelId="{0A293816-FC49-4164-9AA2-32C3E8A3C860}" type="pres">
      <dgm:prSet presAssocID="{A0A9B071-DFD4-4930-9DBB-EC15DBDFF6EF}" presName="spaceRect" presStyleCnt="0"/>
      <dgm:spPr/>
    </dgm:pt>
    <dgm:pt modelId="{7CA7B566-3980-4DD4-A5CF-BF367CFDC06F}" type="pres">
      <dgm:prSet presAssocID="{A0A9B071-DFD4-4930-9DBB-EC15DBDFF6EF}" presName="textRect" presStyleLbl="revTx" presStyleIdx="2" presStyleCnt="4">
        <dgm:presLayoutVars>
          <dgm:chMax val="1"/>
          <dgm:chPref val="1"/>
        </dgm:presLayoutVars>
      </dgm:prSet>
      <dgm:spPr/>
    </dgm:pt>
    <dgm:pt modelId="{6FCC979A-FD29-4D45-88AB-4C43BE3C1E6B}" type="pres">
      <dgm:prSet presAssocID="{AF530276-DF1F-48E8-B25A-265117EC455A}" presName="sibTrans" presStyleCnt="0"/>
      <dgm:spPr/>
    </dgm:pt>
    <dgm:pt modelId="{E225AC01-68BD-4A28-A6B4-32305725FC8D}" type="pres">
      <dgm:prSet presAssocID="{6B839E85-9D55-4C07-8FB5-492B21C69572}" presName="compNode" presStyleCnt="0"/>
      <dgm:spPr/>
    </dgm:pt>
    <dgm:pt modelId="{3E9DD07B-CA39-4507-BF33-B2F6C50A05C4}" type="pres">
      <dgm:prSet presAssocID="{6B839E85-9D55-4C07-8FB5-492B21C6957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able"/>
        </a:ext>
      </dgm:extLst>
    </dgm:pt>
    <dgm:pt modelId="{7D4A92D2-9272-405B-94DF-702A03E027D1}" type="pres">
      <dgm:prSet presAssocID="{6B839E85-9D55-4C07-8FB5-492B21C69572}" presName="spaceRect" presStyleCnt="0"/>
      <dgm:spPr/>
    </dgm:pt>
    <dgm:pt modelId="{4CA3253B-8D4A-4D5E-88D4-37E23ADA17AF}" type="pres">
      <dgm:prSet presAssocID="{6B839E85-9D55-4C07-8FB5-492B21C69572}" presName="textRect" presStyleLbl="revTx" presStyleIdx="3" presStyleCnt="4">
        <dgm:presLayoutVars>
          <dgm:chMax val="1"/>
          <dgm:chPref val="1"/>
        </dgm:presLayoutVars>
      </dgm:prSet>
      <dgm:spPr/>
    </dgm:pt>
  </dgm:ptLst>
  <dgm:cxnLst>
    <dgm:cxn modelId="{B2939E08-D247-4893-B0A3-FEEC28DBC923}" type="presOf" srcId="{A0A9B071-DFD4-4930-9DBB-EC15DBDFF6EF}" destId="{7CA7B566-3980-4DD4-A5CF-BF367CFDC06F}" srcOrd="0" destOrd="0" presId="urn:microsoft.com/office/officeart/2018/2/layout/IconLabelList"/>
    <dgm:cxn modelId="{C803010F-E262-4E08-84C0-4C7BEB2A0E66}" type="presOf" srcId="{F4718BA7-CE74-46B6-8D91-A42B474F4671}" destId="{503587FE-278E-4222-BEDC-09D1DB6BAD46}" srcOrd="0" destOrd="0" presId="urn:microsoft.com/office/officeart/2018/2/layout/IconLabelList"/>
    <dgm:cxn modelId="{694BB320-B7EE-4D49-9B84-303B6D3FC72F}" type="presOf" srcId="{032E3AD9-4D6B-460B-835E-E8DC9A017CD0}" destId="{F2E91C0C-7083-43BA-A271-148ADEE04413}" srcOrd="0" destOrd="0" presId="urn:microsoft.com/office/officeart/2018/2/layout/IconLabelList"/>
    <dgm:cxn modelId="{C7114C31-08A6-4584-A068-DC1E5C1B54DC}" type="presOf" srcId="{8F48ECBF-6C12-405D-BB3D-EF09DEE4AB29}" destId="{2FCE1038-C9D1-4302-85BA-7DFE58B97551}" srcOrd="0" destOrd="0" presId="urn:microsoft.com/office/officeart/2018/2/layout/IconLabelList"/>
    <dgm:cxn modelId="{F1B93F48-BCB0-4EF7-A37D-BB310CD3EF5E}" type="presOf" srcId="{6B839E85-9D55-4C07-8FB5-492B21C69572}" destId="{4CA3253B-8D4A-4D5E-88D4-37E23ADA17AF}" srcOrd="0" destOrd="0" presId="urn:microsoft.com/office/officeart/2018/2/layout/IconLabelList"/>
    <dgm:cxn modelId="{5AFEAD4F-A61D-4041-9F11-935172ABD714}" srcId="{8F48ECBF-6C12-405D-BB3D-EF09DEE4AB29}" destId="{6B839E85-9D55-4C07-8FB5-492B21C69572}" srcOrd="3" destOrd="0" parTransId="{7BE514B4-E93E-4F2D-B170-648630F3D2FF}" sibTransId="{696BF25B-6826-4675-BE0A-DBC464981133}"/>
    <dgm:cxn modelId="{7D07CE4F-B165-4283-A732-4A65D5C03FB6}" srcId="{8F48ECBF-6C12-405D-BB3D-EF09DEE4AB29}" destId="{F4718BA7-CE74-46B6-8D91-A42B474F4671}" srcOrd="0" destOrd="0" parTransId="{ECD5BDC4-8EB3-404B-BE54-6E139E345BF2}" sibTransId="{DAAD1FE0-CCC6-4E17-8894-75700C7839A1}"/>
    <dgm:cxn modelId="{3915386E-A2ED-437E-B749-68F0E47C7BC5}" srcId="{8F48ECBF-6C12-405D-BB3D-EF09DEE4AB29}" destId="{032E3AD9-4D6B-460B-835E-E8DC9A017CD0}" srcOrd="1" destOrd="0" parTransId="{B273F125-97F7-40E1-BC1F-429490503378}" sibTransId="{81C29261-F8C8-4C63-9CDD-971E17A58AFF}"/>
    <dgm:cxn modelId="{9FBA4B7A-5906-43B5-A91F-D8B447245B8A}" srcId="{8F48ECBF-6C12-405D-BB3D-EF09DEE4AB29}" destId="{A0A9B071-DFD4-4930-9DBB-EC15DBDFF6EF}" srcOrd="2" destOrd="0" parTransId="{F1BBB8D7-3E01-4B08-9AA8-5CC0B092CDE5}" sibTransId="{AF530276-DF1F-48E8-B25A-265117EC455A}"/>
    <dgm:cxn modelId="{188D34EB-A300-48A2-84B6-D608AC6DE982}" type="presParOf" srcId="{2FCE1038-C9D1-4302-85BA-7DFE58B97551}" destId="{AC9CA6AB-08E3-4AD3-A4A7-07DCA1350433}" srcOrd="0" destOrd="0" presId="urn:microsoft.com/office/officeart/2018/2/layout/IconLabelList"/>
    <dgm:cxn modelId="{465464BC-1177-4BF9-B1AF-7EE29AB79F64}" type="presParOf" srcId="{AC9CA6AB-08E3-4AD3-A4A7-07DCA1350433}" destId="{BDD4BC21-F83D-4E3F-90C7-2CB6AC430F4E}" srcOrd="0" destOrd="0" presId="urn:microsoft.com/office/officeart/2018/2/layout/IconLabelList"/>
    <dgm:cxn modelId="{ED4553F4-7CDE-431A-90BC-1A432159291C}" type="presParOf" srcId="{AC9CA6AB-08E3-4AD3-A4A7-07DCA1350433}" destId="{7206B122-7FCC-453B-B69E-68F00DB68718}" srcOrd="1" destOrd="0" presId="urn:microsoft.com/office/officeart/2018/2/layout/IconLabelList"/>
    <dgm:cxn modelId="{32FE32A6-C23D-4F11-A8BA-8D465B8278E2}" type="presParOf" srcId="{AC9CA6AB-08E3-4AD3-A4A7-07DCA1350433}" destId="{503587FE-278E-4222-BEDC-09D1DB6BAD46}" srcOrd="2" destOrd="0" presId="urn:microsoft.com/office/officeart/2018/2/layout/IconLabelList"/>
    <dgm:cxn modelId="{56BD312D-33D5-467A-8D68-3BF94976D997}" type="presParOf" srcId="{2FCE1038-C9D1-4302-85BA-7DFE58B97551}" destId="{F5CCC94A-0C0E-4434-8B84-25213CEF7F88}" srcOrd="1" destOrd="0" presId="urn:microsoft.com/office/officeart/2018/2/layout/IconLabelList"/>
    <dgm:cxn modelId="{4AC72AD1-E86D-4510-A12B-E1B6FC96445F}" type="presParOf" srcId="{2FCE1038-C9D1-4302-85BA-7DFE58B97551}" destId="{933C86E3-EA3C-4499-8702-B588C5E5F2C5}" srcOrd="2" destOrd="0" presId="urn:microsoft.com/office/officeart/2018/2/layout/IconLabelList"/>
    <dgm:cxn modelId="{4E82B5BC-78CA-4916-9870-EBB83C2061F5}" type="presParOf" srcId="{933C86E3-EA3C-4499-8702-B588C5E5F2C5}" destId="{6B32F08B-02B5-4845-992A-ADEB65D1577C}" srcOrd="0" destOrd="0" presId="urn:microsoft.com/office/officeart/2018/2/layout/IconLabelList"/>
    <dgm:cxn modelId="{4E75968A-06B1-44BC-8CC6-47FA6082CAB3}" type="presParOf" srcId="{933C86E3-EA3C-4499-8702-B588C5E5F2C5}" destId="{1CA09FAC-6485-4323-8DF8-C64EE1F33F9E}" srcOrd="1" destOrd="0" presId="urn:microsoft.com/office/officeart/2018/2/layout/IconLabelList"/>
    <dgm:cxn modelId="{18DC96BC-BB81-4C57-BCC9-B611BEEE60CC}" type="presParOf" srcId="{933C86E3-EA3C-4499-8702-B588C5E5F2C5}" destId="{F2E91C0C-7083-43BA-A271-148ADEE04413}" srcOrd="2" destOrd="0" presId="urn:microsoft.com/office/officeart/2018/2/layout/IconLabelList"/>
    <dgm:cxn modelId="{861A6097-5A08-4B92-A0FF-6296442F5400}" type="presParOf" srcId="{2FCE1038-C9D1-4302-85BA-7DFE58B97551}" destId="{DAD25D11-9C7B-4928-905C-C3D3440FC59B}" srcOrd="3" destOrd="0" presId="urn:microsoft.com/office/officeart/2018/2/layout/IconLabelList"/>
    <dgm:cxn modelId="{BFA14EF5-0289-4F25-BEFE-07B0D0752B28}" type="presParOf" srcId="{2FCE1038-C9D1-4302-85BA-7DFE58B97551}" destId="{82F20A16-B945-4084-8E66-939F9D87AFF5}" srcOrd="4" destOrd="0" presId="urn:microsoft.com/office/officeart/2018/2/layout/IconLabelList"/>
    <dgm:cxn modelId="{9450291D-A20A-44E6-8E58-A321BAB50919}" type="presParOf" srcId="{82F20A16-B945-4084-8E66-939F9D87AFF5}" destId="{21621360-85CD-4AAD-A71F-02AA809C2E7B}" srcOrd="0" destOrd="0" presId="urn:microsoft.com/office/officeart/2018/2/layout/IconLabelList"/>
    <dgm:cxn modelId="{7B75EAEF-81D7-441C-A67C-4353163E23F6}" type="presParOf" srcId="{82F20A16-B945-4084-8E66-939F9D87AFF5}" destId="{0A293816-FC49-4164-9AA2-32C3E8A3C860}" srcOrd="1" destOrd="0" presId="urn:microsoft.com/office/officeart/2018/2/layout/IconLabelList"/>
    <dgm:cxn modelId="{E1A5DA89-F2BC-4F07-BFC5-15543A35E24F}" type="presParOf" srcId="{82F20A16-B945-4084-8E66-939F9D87AFF5}" destId="{7CA7B566-3980-4DD4-A5CF-BF367CFDC06F}" srcOrd="2" destOrd="0" presId="urn:microsoft.com/office/officeart/2018/2/layout/IconLabelList"/>
    <dgm:cxn modelId="{C0244554-6C13-41F4-8CE7-2ACE46B1ABE3}" type="presParOf" srcId="{2FCE1038-C9D1-4302-85BA-7DFE58B97551}" destId="{6FCC979A-FD29-4D45-88AB-4C43BE3C1E6B}" srcOrd="5" destOrd="0" presId="urn:microsoft.com/office/officeart/2018/2/layout/IconLabelList"/>
    <dgm:cxn modelId="{67BE3074-4408-4609-BF4E-330B5E5B95B8}" type="presParOf" srcId="{2FCE1038-C9D1-4302-85BA-7DFE58B97551}" destId="{E225AC01-68BD-4A28-A6B4-32305725FC8D}" srcOrd="6" destOrd="0" presId="urn:microsoft.com/office/officeart/2018/2/layout/IconLabelList"/>
    <dgm:cxn modelId="{61F6941F-3DE3-4CB2-A566-411668231353}" type="presParOf" srcId="{E225AC01-68BD-4A28-A6B4-32305725FC8D}" destId="{3E9DD07B-CA39-4507-BF33-B2F6C50A05C4}" srcOrd="0" destOrd="0" presId="urn:microsoft.com/office/officeart/2018/2/layout/IconLabelList"/>
    <dgm:cxn modelId="{31659DBA-22D5-41CC-A335-5F0C83E6EC05}" type="presParOf" srcId="{E225AC01-68BD-4A28-A6B4-32305725FC8D}" destId="{7D4A92D2-9272-405B-94DF-702A03E027D1}" srcOrd="1" destOrd="0" presId="urn:microsoft.com/office/officeart/2018/2/layout/IconLabelList"/>
    <dgm:cxn modelId="{A35BB7CA-70D8-4F00-A8BB-FA750996DC58}" type="presParOf" srcId="{E225AC01-68BD-4A28-A6B4-32305725FC8D}" destId="{4CA3253B-8D4A-4D5E-88D4-37E23ADA17AF}"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6A3BD532-D092-4ECC-B58F-3941A21C8DC6}" type="doc">
      <dgm:prSet loTypeId="urn:microsoft.com/office/officeart/2016/7/layout/BasicLinearProcessNumbered" loCatId="process" qsTypeId="urn:microsoft.com/office/officeart/2005/8/quickstyle/simple1" qsCatId="simple" csTypeId="urn:microsoft.com/office/officeart/2005/8/colors/colorful1" csCatId="colorful"/>
      <dgm:spPr/>
      <dgm:t>
        <a:bodyPr/>
        <a:lstStyle/>
        <a:p>
          <a:endParaRPr lang="en-US"/>
        </a:p>
      </dgm:t>
    </dgm:pt>
    <dgm:pt modelId="{F0430D27-ADBA-490E-91FF-9888083AA89B}">
      <dgm:prSet custT="1"/>
      <dgm:spPr/>
      <dgm:t>
        <a:bodyPr/>
        <a:lstStyle/>
        <a:p>
          <a:r>
            <a:rPr lang="en-IN" sz="2800"/>
            <a:t>Finding Value in Your Data</a:t>
          </a:r>
          <a:endParaRPr lang="en-US" sz="2800"/>
        </a:p>
      </dgm:t>
    </dgm:pt>
    <dgm:pt modelId="{46552630-6A8F-40E4-8488-67F20994C025}" type="parTrans" cxnId="{95E959FE-9EAD-4F7D-82F5-B2B23BAF3899}">
      <dgm:prSet/>
      <dgm:spPr/>
      <dgm:t>
        <a:bodyPr/>
        <a:lstStyle/>
        <a:p>
          <a:endParaRPr lang="en-US" sz="2400"/>
        </a:p>
      </dgm:t>
    </dgm:pt>
    <dgm:pt modelId="{6F4B1753-67B4-4995-B15A-B4D1DB63F809}" type="sibTrans" cxnId="{95E959FE-9EAD-4F7D-82F5-B2B23BAF3899}">
      <dgm:prSet phldrT="1" phldr="0" custT="1"/>
      <dgm:spPr/>
      <dgm:t>
        <a:bodyPr/>
        <a:lstStyle/>
        <a:p>
          <a:r>
            <a:rPr lang="en-US" sz="6000"/>
            <a:t>1</a:t>
          </a:r>
        </a:p>
      </dgm:t>
    </dgm:pt>
    <dgm:pt modelId="{CA26AB7B-7D82-451A-8EA0-B5D4988373B6}">
      <dgm:prSet custT="1"/>
      <dgm:spPr/>
      <dgm:t>
        <a:bodyPr/>
        <a:lstStyle/>
        <a:p>
          <a:r>
            <a:rPr lang="en-IN" sz="2000"/>
            <a:t>Delving into your data</a:t>
          </a:r>
          <a:endParaRPr lang="en-US" sz="2000"/>
        </a:p>
      </dgm:t>
    </dgm:pt>
    <dgm:pt modelId="{4E40C3EA-219E-402B-943D-6DBD78634141}" type="parTrans" cxnId="{8CBB2A1C-EA60-4AB5-8434-CBC6DFA94275}">
      <dgm:prSet/>
      <dgm:spPr/>
      <dgm:t>
        <a:bodyPr/>
        <a:lstStyle/>
        <a:p>
          <a:endParaRPr lang="en-US" sz="2400"/>
        </a:p>
      </dgm:t>
    </dgm:pt>
    <dgm:pt modelId="{5EB16DC3-4943-44D0-B7E1-DF8EF2A1ACB5}" type="sibTrans" cxnId="{8CBB2A1C-EA60-4AB5-8434-CBC6DFA94275}">
      <dgm:prSet/>
      <dgm:spPr/>
      <dgm:t>
        <a:bodyPr/>
        <a:lstStyle/>
        <a:p>
          <a:endParaRPr lang="en-US" sz="2400"/>
        </a:p>
      </dgm:t>
    </dgm:pt>
    <dgm:pt modelId="{E47609EA-D121-4402-97CE-E5865DE25541}">
      <dgm:prSet custT="1"/>
      <dgm:spPr/>
      <dgm:t>
        <a:bodyPr/>
        <a:lstStyle/>
        <a:p>
          <a:r>
            <a:rPr lang="en-IN" sz="2000"/>
            <a:t>Data validity</a:t>
          </a:r>
          <a:endParaRPr lang="en-US" sz="2000"/>
        </a:p>
      </dgm:t>
    </dgm:pt>
    <dgm:pt modelId="{D2FF4DDA-ED16-46E3-9BC0-D4BD02FF86FA}" type="parTrans" cxnId="{F5087BD2-A3C2-472A-BAE7-FF3C0D1A3D69}">
      <dgm:prSet/>
      <dgm:spPr/>
      <dgm:t>
        <a:bodyPr/>
        <a:lstStyle/>
        <a:p>
          <a:endParaRPr lang="en-US" sz="2400"/>
        </a:p>
      </dgm:t>
    </dgm:pt>
    <dgm:pt modelId="{BE4515A1-A95D-4E9C-97F6-CE8EADD32FDD}" type="sibTrans" cxnId="{F5087BD2-A3C2-472A-BAE7-FF3C0D1A3D69}">
      <dgm:prSet/>
      <dgm:spPr/>
      <dgm:t>
        <a:bodyPr/>
        <a:lstStyle/>
        <a:p>
          <a:endParaRPr lang="en-US" sz="2400"/>
        </a:p>
      </dgm:t>
    </dgm:pt>
    <dgm:pt modelId="{16153339-E094-4FCA-869D-BE4DA3AEFF57}">
      <dgm:prSet custT="1"/>
      <dgm:spPr/>
      <dgm:t>
        <a:bodyPr/>
        <a:lstStyle/>
        <a:p>
          <a:r>
            <a:rPr lang="en-IN" sz="2000"/>
            <a:t>Data variety</a:t>
          </a:r>
          <a:endParaRPr lang="en-US" sz="2000"/>
        </a:p>
      </dgm:t>
    </dgm:pt>
    <dgm:pt modelId="{D8CA5130-2F04-4293-AE6C-3553E7A41D79}" type="parTrans" cxnId="{B32298D8-B912-4E17-A369-4A5F8A417D0C}">
      <dgm:prSet/>
      <dgm:spPr/>
      <dgm:t>
        <a:bodyPr/>
        <a:lstStyle/>
        <a:p>
          <a:endParaRPr lang="en-US" sz="2400"/>
        </a:p>
      </dgm:t>
    </dgm:pt>
    <dgm:pt modelId="{7A465641-22B1-45F8-B489-CB36BA18EA2D}" type="sibTrans" cxnId="{B32298D8-B912-4E17-A369-4A5F8A417D0C}">
      <dgm:prSet/>
      <dgm:spPr/>
      <dgm:t>
        <a:bodyPr/>
        <a:lstStyle/>
        <a:p>
          <a:endParaRPr lang="en-US" sz="2400"/>
        </a:p>
      </dgm:t>
    </dgm:pt>
    <dgm:pt modelId="{42D4447E-17A9-4EA2-AC90-CDDA6D4FFD67}">
      <dgm:prSet custT="1"/>
      <dgm:spPr/>
      <dgm:t>
        <a:bodyPr/>
        <a:lstStyle/>
        <a:p>
          <a:r>
            <a:rPr lang="en-IN" sz="2800"/>
            <a:t>Constantly Changing Data</a:t>
          </a:r>
          <a:endParaRPr lang="en-US" sz="2800"/>
        </a:p>
      </dgm:t>
    </dgm:pt>
    <dgm:pt modelId="{1B0ED054-0882-45FB-AACA-987EB7D6DBC5}" type="parTrans" cxnId="{A425F24B-273A-4F81-8A48-BD25DDB0EE67}">
      <dgm:prSet/>
      <dgm:spPr/>
      <dgm:t>
        <a:bodyPr/>
        <a:lstStyle/>
        <a:p>
          <a:endParaRPr lang="en-US" sz="2400"/>
        </a:p>
      </dgm:t>
    </dgm:pt>
    <dgm:pt modelId="{D9E4FA74-C596-4B1E-8413-7F0071D5CDB6}" type="sibTrans" cxnId="{A425F24B-273A-4F81-8A48-BD25DDB0EE67}">
      <dgm:prSet phldrT="2" phldr="0" custT="1"/>
      <dgm:spPr/>
      <dgm:t>
        <a:bodyPr/>
        <a:lstStyle/>
        <a:p>
          <a:r>
            <a:rPr lang="en-US" sz="6000"/>
            <a:t>2</a:t>
          </a:r>
        </a:p>
      </dgm:t>
    </dgm:pt>
    <dgm:pt modelId="{3B0AEBD7-C568-4F2D-AA1B-8513B33F568E}">
      <dgm:prSet custT="1"/>
      <dgm:spPr/>
      <dgm:t>
        <a:bodyPr/>
        <a:lstStyle/>
        <a:p>
          <a:r>
            <a:rPr lang="en-IN" sz="2000"/>
            <a:t>Data velocity</a:t>
          </a:r>
          <a:endParaRPr lang="en-US" sz="2000"/>
        </a:p>
      </dgm:t>
    </dgm:pt>
    <dgm:pt modelId="{DEC1B355-E141-473D-B050-67F4821DFEB6}" type="parTrans" cxnId="{04A41E0F-99AE-479A-B26D-7CB9DAF2F5BE}">
      <dgm:prSet/>
      <dgm:spPr/>
      <dgm:t>
        <a:bodyPr/>
        <a:lstStyle/>
        <a:p>
          <a:endParaRPr lang="en-US" sz="2400"/>
        </a:p>
      </dgm:t>
    </dgm:pt>
    <dgm:pt modelId="{99DCCF25-09B6-4D39-8317-A189274B5F25}" type="sibTrans" cxnId="{04A41E0F-99AE-479A-B26D-7CB9DAF2F5BE}">
      <dgm:prSet/>
      <dgm:spPr/>
      <dgm:t>
        <a:bodyPr/>
        <a:lstStyle/>
        <a:p>
          <a:endParaRPr lang="en-US" sz="2400"/>
        </a:p>
      </dgm:t>
    </dgm:pt>
    <dgm:pt modelId="{852B5518-78B0-401F-A636-DB76DA5BAA42}">
      <dgm:prSet custT="1"/>
      <dgm:spPr/>
      <dgm:t>
        <a:bodyPr/>
        <a:lstStyle/>
        <a:p>
          <a:r>
            <a:rPr lang="en-IN" sz="2000"/>
            <a:t>High volume of data</a:t>
          </a:r>
          <a:endParaRPr lang="en-US" sz="2000"/>
        </a:p>
      </dgm:t>
    </dgm:pt>
    <dgm:pt modelId="{BD8F1DE1-3435-42FE-8EF7-2D6A23127AC6}" type="parTrans" cxnId="{D81F4456-AD7D-47ED-9B46-7D77C1D2DA07}">
      <dgm:prSet/>
      <dgm:spPr/>
      <dgm:t>
        <a:bodyPr/>
        <a:lstStyle/>
        <a:p>
          <a:endParaRPr lang="en-US" sz="2400"/>
        </a:p>
      </dgm:t>
    </dgm:pt>
    <dgm:pt modelId="{CC0763DE-FA94-49E8-B101-B7343CC16199}" type="sibTrans" cxnId="{D81F4456-AD7D-47ED-9B46-7D77C1D2DA07}">
      <dgm:prSet/>
      <dgm:spPr/>
      <dgm:t>
        <a:bodyPr/>
        <a:lstStyle/>
        <a:p>
          <a:endParaRPr lang="en-US" sz="2400"/>
        </a:p>
      </dgm:t>
    </dgm:pt>
    <dgm:pt modelId="{D6E29488-E680-402F-B3A8-00088DE9344A}">
      <dgm:prSet custT="1"/>
      <dgm:spPr/>
      <dgm:t>
        <a:bodyPr/>
        <a:lstStyle/>
        <a:p>
          <a:r>
            <a:rPr lang="en-IN" sz="2800"/>
            <a:t>Complexities in Searching Your Data</a:t>
          </a:r>
          <a:endParaRPr lang="en-US" sz="2800"/>
        </a:p>
      </dgm:t>
    </dgm:pt>
    <dgm:pt modelId="{85A0A495-823A-4DB4-8D0A-D9F93F2CE8D8}" type="parTrans" cxnId="{EAF476B3-40AC-43AF-B856-0CC181FC6EB6}">
      <dgm:prSet/>
      <dgm:spPr/>
      <dgm:t>
        <a:bodyPr/>
        <a:lstStyle/>
        <a:p>
          <a:endParaRPr lang="en-US" sz="2400"/>
        </a:p>
      </dgm:t>
    </dgm:pt>
    <dgm:pt modelId="{6A639F81-42AA-47FA-8B00-45837DA8C993}" type="sibTrans" cxnId="{EAF476B3-40AC-43AF-B856-0CC181FC6EB6}">
      <dgm:prSet phldrT="3" phldr="0" custT="1"/>
      <dgm:spPr/>
      <dgm:t>
        <a:bodyPr/>
        <a:lstStyle/>
        <a:p>
          <a:r>
            <a:rPr lang="en-US" sz="6000"/>
            <a:t>3</a:t>
          </a:r>
        </a:p>
      </dgm:t>
    </dgm:pt>
    <dgm:pt modelId="{585ADA58-41AC-4264-AF8F-45E4BA68B41B}">
      <dgm:prSet custT="1"/>
      <dgm:spPr/>
      <dgm:t>
        <a:bodyPr/>
        <a:lstStyle/>
        <a:p>
          <a:r>
            <a:rPr lang="en-IN" sz="2000"/>
            <a:t>Keyword-based search</a:t>
          </a:r>
          <a:endParaRPr lang="en-US" sz="2000"/>
        </a:p>
      </dgm:t>
    </dgm:pt>
    <dgm:pt modelId="{0982FE48-1067-401C-8547-382426B0C07A}" type="parTrans" cxnId="{4CB22034-A180-46F1-9F97-2EC6EFD29A67}">
      <dgm:prSet/>
      <dgm:spPr/>
      <dgm:t>
        <a:bodyPr/>
        <a:lstStyle/>
        <a:p>
          <a:endParaRPr lang="en-US" sz="2400"/>
        </a:p>
      </dgm:t>
    </dgm:pt>
    <dgm:pt modelId="{E4A454B4-64BA-46E3-B24C-FE5E31172F70}" type="sibTrans" cxnId="{4CB22034-A180-46F1-9F97-2EC6EFD29A67}">
      <dgm:prSet/>
      <dgm:spPr/>
      <dgm:t>
        <a:bodyPr/>
        <a:lstStyle/>
        <a:p>
          <a:endParaRPr lang="en-US" sz="2400"/>
        </a:p>
      </dgm:t>
    </dgm:pt>
    <dgm:pt modelId="{7C2C88B9-DC86-47E3-BCA0-BE8C28A5F774}">
      <dgm:prSet custT="1"/>
      <dgm:spPr/>
      <dgm:t>
        <a:bodyPr/>
        <a:lstStyle/>
        <a:p>
          <a:r>
            <a:rPr lang="en-IN" sz="2000"/>
            <a:t>Semantic-based search</a:t>
          </a:r>
          <a:endParaRPr lang="en-US" sz="2000"/>
        </a:p>
      </dgm:t>
    </dgm:pt>
    <dgm:pt modelId="{C2F96542-241C-44AA-97F2-BE68905BDB7C}" type="parTrans" cxnId="{EAA9A1DB-E94A-44D2-AA29-8ACA88DBAA73}">
      <dgm:prSet/>
      <dgm:spPr/>
      <dgm:t>
        <a:bodyPr/>
        <a:lstStyle/>
        <a:p>
          <a:endParaRPr lang="en-US" sz="2400"/>
        </a:p>
      </dgm:t>
    </dgm:pt>
    <dgm:pt modelId="{5F38CB73-56F6-4F40-B785-1C5DF66BAE6D}" type="sibTrans" cxnId="{EAA9A1DB-E94A-44D2-AA29-8ACA88DBAA73}">
      <dgm:prSet/>
      <dgm:spPr/>
      <dgm:t>
        <a:bodyPr/>
        <a:lstStyle/>
        <a:p>
          <a:endParaRPr lang="en-US" sz="2400"/>
        </a:p>
      </dgm:t>
    </dgm:pt>
    <dgm:pt modelId="{211A371D-30C7-0A49-81CE-777AEDE7EB6B}" type="pres">
      <dgm:prSet presAssocID="{6A3BD532-D092-4ECC-B58F-3941A21C8DC6}" presName="Name0" presStyleCnt="0">
        <dgm:presLayoutVars>
          <dgm:animLvl val="lvl"/>
          <dgm:resizeHandles val="exact"/>
        </dgm:presLayoutVars>
      </dgm:prSet>
      <dgm:spPr/>
    </dgm:pt>
    <dgm:pt modelId="{15336528-338A-3147-98EB-24BE3C93C208}" type="pres">
      <dgm:prSet presAssocID="{F0430D27-ADBA-490E-91FF-9888083AA89B}" presName="compositeNode" presStyleCnt="0">
        <dgm:presLayoutVars>
          <dgm:bulletEnabled val="1"/>
        </dgm:presLayoutVars>
      </dgm:prSet>
      <dgm:spPr/>
    </dgm:pt>
    <dgm:pt modelId="{E6FA81D3-DA80-F745-BA34-A0CC1A2CA5BE}" type="pres">
      <dgm:prSet presAssocID="{F0430D27-ADBA-490E-91FF-9888083AA89B}" presName="bgRect" presStyleLbl="bgAccFollowNode1" presStyleIdx="0" presStyleCnt="3"/>
      <dgm:spPr/>
    </dgm:pt>
    <dgm:pt modelId="{40C3504A-A494-4243-B738-0E905733983D}" type="pres">
      <dgm:prSet presAssocID="{6F4B1753-67B4-4995-B15A-B4D1DB63F809}" presName="sibTransNodeCircle" presStyleLbl="alignNode1" presStyleIdx="0" presStyleCnt="6">
        <dgm:presLayoutVars>
          <dgm:chMax val="0"/>
          <dgm:bulletEnabled/>
        </dgm:presLayoutVars>
      </dgm:prSet>
      <dgm:spPr/>
    </dgm:pt>
    <dgm:pt modelId="{0C33899A-117A-F94F-96F7-E91B27D8F872}" type="pres">
      <dgm:prSet presAssocID="{F0430D27-ADBA-490E-91FF-9888083AA89B}" presName="bottomLine" presStyleLbl="alignNode1" presStyleIdx="1" presStyleCnt="6">
        <dgm:presLayoutVars/>
      </dgm:prSet>
      <dgm:spPr/>
    </dgm:pt>
    <dgm:pt modelId="{4DDCE17D-7F67-A547-B032-9F66733BC0BC}" type="pres">
      <dgm:prSet presAssocID="{F0430D27-ADBA-490E-91FF-9888083AA89B}" presName="nodeText" presStyleLbl="bgAccFollowNode1" presStyleIdx="0" presStyleCnt="3">
        <dgm:presLayoutVars>
          <dgm:bulletEnabled val="1"/>
        </dgm:presLayoutVars>
      </dgm:prSet>
      <dgm:spPr/>
    </dgm:pt>
    <dgm:pt modelId="{8C8D461C-09C3-2741-80A5-526AD9596075}" type="pres">
      <dgm:prSet presAssocID="{6F4B1753-67B4-4995-B15A-B4D1DB63F809}" presName="sibTrans" presStyleCnt="0"/>
      <dgm:spPr/>
    </dgm:pt>
    <dgm:pt modelId="{15CBAF65-EA50-D949-B82A-1907F59CA951}" type="pres">
      <dgm:prSet presAssocID="{42D4447E-17A9-4EA2-AC90-CDDA6D4FFD67}" presName="compositeNode" presStyleCnt="0">
        <dgm:presLayoutVars>
          <dgm:bulletEnabled val="1"/>
        </dgm:presLayoutVars>
      </dgm:prSet>
      <dgm:spPr/>
    </dgm:pt>
    <dgm:pt modelId="{2598FCF6-2E2F-C64D-BB99-05C14AEDC61A}" type="pres">
      <dgm:prSet presAssocID="{42D4447E-17A9-4EA2-AC90-CDDA6D4FFD67}" presName="bgRect" presStyleLbl="bgAccFollowNode1" presStyleIdx="1" presStyleCnt="3"/>
      <dgm:spPr/>
    </dgm:pt>
    <dgm:pt modelId="{219906C9-BDAA-654D-AAFB-8C5168E48279}" type="pres">
      <dgm:prSet presAssocID="{D9E4FA74-C596-4B1E-8413-7F0071D5CDB6}" presName="sibTransNodeCircle" presStyleLbl="alignNode1" presStyleIdx="2" presStyleCnt="6">
        <dgm:presLayoutVars>
          <dgm:chMax val="0"/>
          <dgm:bulletEnabled/>
        </dgm:presLayoutVars>
      </dgm:prSet>
      <dgm:spPr/>
    </dgm:pt>
    <dgm:pt modelId="{5404D44C-9301-5746-BEB5-685C454E36F0}" type="pres">
      <dgm:prSet presAssocID="{42D4447E-17A9-4EA2-AC90-CDDA6D4FFD67}" presName="bottomLine" presStyleLbl="alignNode1" presStyleIdx="3" presStyleCnt="6">
        <dgm:presLayoutVars/>
      </dgm:prSet>
      <dgm:spPr/>
    </dgm:pt>
    <dgm:pt modelId="{D27723A8-751F-5549-B48F-A2977F89BE55}" type="pres">
      <dgm:prSet presAssocID="{42D4447E-17A9-4EA2-AC90-CDDA6D4FFD67}" presName="nodeText" presStyleLbl="bgAccFollowNode1" presStyleIdx="1" presStyleCnt="3">
        <dgm:presLayoutVars>
          <dgm:bulletEnabled val="1"/>
        </dgm:presLayoutVars>
      </dgm:prSet>
      <dgm:spPr/>
    </dgm:pt>
    <dgm:pt modelId="{22B29646-12CE-4D43-B7C4-48B01C253EFD}" type="pres">
      <dgm:prSet presAssocID="{D9E4FA74-C596-4B1E-8413-7F0071D5CDB6}" presName="sibTrans" presStyleCnt="0"/>
      <dgm:spPr/>
    </dgm:pt>
    <dgm:pt modelId="{2914B9C8-F737-EF4E-91EA-C0C6717BCCD3}" type="pres">
      <dgm:prSet presAssocID="{D6E29488-E680-402F-B3A8-00088DE9344A}" presName="compositeNode" presStyleCnt="0">
        <dgm:presLayoutVars>
          <dgm:bulletEnabled val="1"/>
        </dgm:presLayoutVars>
      </dgm:prSet>
      <dgm:spPr/>
    </dgm:pt>
    <dgm:pt modelId="{D854DF19-8018-ED48-9266-7D693F803CF2}" type="pres">
      <dgm:prSet presAssocID="{D6E29488-E680-402F-B3A8-00088DE9344A}" presName="bgRect" presStyleLbl="bgAccFollowNode1" presStyleIdx="2" presStyleCnt="3"/>
      <dgm:spPr/>
    </dgm:pt>
    <dgm:pt modelId="{5FF7E03C-5DC3-1C4C-9918-A7FC9EE1DED0}" type="pres">
      <dgm:prSet presAssocID="{6A639F81-42AA-47FA-8B00-45837DA8C993}" presName="sibTransNodeCircle" presStyleLbl="alignNode1" presStyleIdx="4" presStyleCnt="6">
        <dgm:presLayoutVars>
          <dgm:chMax val="0"/>
          <dgm:bulletEnabled/>
        </dgm:presLayoutVars>
      </dgm:prSet>
      <dgm:spPr/>
    </dgm:pt>
    <dgm:pt modelId="{FD52AA0F-C119-664A-9899-4E3AF5FB4B82}" type="pres">
      <dgm:prSet presAssocID="{D6E29488-E680-402F-B3A8-00088DE9344A}" presName="bottomLine" presStyleLbl="alignNode1" presStyleIdx="5" presStyleCnt="6">
        <dgm:presLayoutVars/>
      </dgm:prSet>
      <dgm:spPr/>
    </dgm:pt>
    <dgm:pt modelId="{3669C248-69BD-7F4A-A956-1A132D9B9EF6}" type="pres">
      <dgm:prSet presAssocID="{D6E29488-E680-402F-B3A8-00088DE9344A}" presName="nodeText" presStyleLbl="bgAccFollowNode1" presStyleIdx="2" presStyleCnt="3">
        <dgm:presLayoutVars>
          <dgm:bulletEnabled val="1"/>
        </dgm:presLayoutVars>
      </dgm:prSet>
      <dgm:spPr/>
    </dgm:pt>
  </dgm:ptLst>
  <dgm:cxnLst>
    <dgm:cxn modelId="{811D7802-350B-2541-9609-AF0B7BF87D68}" type="presOf" srcId="{E47609EA-D121-4402-97CE-E5865DE25541}" destId="{4DDCE17D-7F67-A547-B032-9F66733BC0BC}" srcOrd="0" destOrd="2" presId="urn:microsoft.com/office/officeart/2016/7/layout/BasicLinearProcessNumbered"/>
    <dgm:cxn modelId="{2BE79A02-746F-264F-A5A2-8C8C52495A07}" type="presOf" srcId="{7C2C88B9-DC86-47E3-BCA0-BE8C28A5F774}" destId="{3669C248-69BD-7F4A-A956-1A132D9B9EF6}" srcOrd="0" destOrd="2" presId="urn:microsoft.com/office/officeart/2016/7/layout/BasicLinearProcessNumbered"/>
    <dgm:cxn modelId="{8299E105-0442-DE4C-83D5-66C20B4BC24D}" type="presOf" srcId="{F0430D27-ADBA-490E-91FF-9888083AA89B}" destId="{4DDCE17D-7F67-A547-B032-9F66733BC0BC}" srcOrd="1" destOrd="0" presId="urn:microsoft.com/office/officeart/2016/7/layout/BasicLinearProcessNumbered"/>
    <dgm:cxn modelId="{65926E0D-7056-CF4E-8543-8B15CD41E1A4}" type="presOf" srcId="{6A639F81-42AA-47FA-8B00-45837DA8C993}" destId="{5FF7E03C-5DC3-1C4C-9918-A7FC9EE1DED0}" srcOrd="0" destOrd="0" presId="urn:microsoft.com/office/officeart/2016/7/layout/BasicLinearProcessNumbered"/>
    <dgm:cxn modelId="{04A41E0F-99AE-479A-B26D-7CB9DAF2F5BE}" srcId="{42D4447E-17A9-4EA2-AC90-CDDA6D4FFD67}" destId="{3B0AEBD7-C568-4F2D-AA1B-8513B33F568E}" srcOrd="0" destOrd="0" parTransId="{DEC1B355-E141-473D-B050-67F4821DFEB6}" sibTransId="{99DCCF25-09B6-4D39-8317-A189274B5F25}"/>
    <dgm:cxn modelId="{B8ADE40F-B96A-F64E-B3F3-3782A61BDA39}" type="presOf" srcId="{42D4447E-17A9-4EA2-AC90-CDDA6D4FFD67}" destId="{2598FCF6-2E2F-C64D-BB99-05C14AEDC61A}" srcOrd="0" destOrd="0" presId="urn:microsoft.com/office/officeart/2016/7/layout/BasicLinearProcessNumbered"/>
    <dgm:cxn modelId="{8CBB2A1C-EA60-4AB5-8434-CBC6DFA94275}" srcId="{F0430D27-ADBA-490E-91FF-9888083AA89B}" destId="{CA26AB7B-7D82-451A-8EA0-B5D4988373B6}" srcOrd="0" destOrd="0" parTransId="{4E40C3EA-219E-402B-943D-6DBD78634141}" sibTransId="{5EB16DC3-4943-44D0-B7E1-DF8EF2A1ACB5}"/>
    <dgm:cxn modelId="{F9EFC333-27FD-2C4D-92C4-B5E0A35C2A2F}" type="presOf" srcId="{3B0AEBD7-C568-4F2D-AA1B-8513B33F568E}" destId="{D27723A8-751F-5549-B48F-A2977F89BE55}" srcOrd="0" destOrd="1" presId="urn:microsoft.com/office/officeart/2016/7/layout/BasicLinearProcessNumbered"/>
    <dgm:cxn modelId="{4CB22034-A180-46F1-9F97-2EC6EFD29A67}" srcId="{D6E29488-E680-402F-B3A8-00088DE9344A}" destId="{585ADA58-41AC-4264-AF8F-45E4BA68B41B}" srcOrd="0" destOrd="0" parTransId="{0982FE48-1067-401C-8547-382426B0C07A}" sibTransId="{E4A454B4-64BA-46E3-B24C-FE5E31172F70}"/>
    <dgm:cxn modelId="{A425F24B-273A-4F81-8A48-BD25DDB0EE67}" srcId="{6A3BD532-D092-4ECC-B58F-3941A21C8DC6}" destId="{42D4447E-17A9-4EA2-AC90-CDDA6D4FFD67}" srcOrd="1" destOrd="0" parTransId="{1B0ED054-0882-45FB-AACA-987EB7D6DBC5}" sibTransId="{D9E4FA74-C596-4B1E-8413-7F0071D5CDB6}"/>
    <dgm:cxn modelId="{D81F4456-AD7D-47ED-9B46-7D77C1D2DA07}" srcId="{42D4447E-17A9-4EA2-AC90-CDDA6D4FFD67}" destId="{852B5518-78B0-401F-A636-DB76DA5BAA42}" srcOrd="1" destOrd="0" parTransId="{BD8F1DE1-3435-42FE-8EF7-2D6A23127AC6}" sibTransId="{CC0763DE-FA94-49E8-B101-B7343CC16199}"/>
    <dgm:cxn modelId="{D1769C6A-BFA4-1A45-87E4-7843794CEFE7}" type="presOf" srcId="{6F4B1753-67B4-4995-B15A-B4D1DB63F809}" destId="{40C3504A-A494-4243-B738-0E905733983D}" srcOrd="0" destOrd="0" presId="urn:microsoft.com/office/officeart/2016/7/layout/BasicLinearProcessNumbered"/>
    <dgm:cxn modelId="{3737237E-73AC-EF47-BFD2-98973231D055}" type="presOf" srcId="{F0430D27-ADBA-490E-91FF-9888083AA89B}" destId="{E6FA81D3-DA80-F745-BA34-A0CC1A2CA5BE}" srcOrd="0" destOrd="0" presId="urn:microsoft.com/office/officeart/2016/7/layout/BasicLinearProcessNumbered"/>
    <dgm:cxn modelId="{597C9E91-7C91-CA49-8862-1035DEDF57E3}" type="presOf" srcId="{CA26AB7B-7D82-451A-8EA0-B5D4988373B6}" destId="{4DDCE17D-7F67-A547-B032-9F66733BC0BC}" srcOrd="0" destOrd="1" presId="urn:microsoft.com/office/officeart/2016/7/layout/BasicLinearProcessNumbered"/>
    <dgm:cxn modelId="{F4F12E92-D51B-4546-9170-8E25D81EF6FF}" type="presOf" srcId="{852B5518-78B0-401F-A636-DB76DA5BAA42}" destId="{D27723A8-751F-5549-B48F-A2977F89BE55}" srcOrd="0" destOrd="2" presId="urn:microsoft.com/office/officeart/2016/7/layout/BasicLinearProcessNumbered"/>
    <dgm:cxn modelId="{EAF476B3-40AC-43AF-B856-0CC181FC6EB6}" srcId="{6A3BD532-D092-4ECC-B58F-3941A21C8DC6}" destId="{D6E29488-E680-402F-B3A8-00088DE9344A}" srcOrd="2" destOrd="0" parTransId="{85A0A495-823A-4DB4-8D0A-D9F93F2CE8D8}" sibTransId="{6A639F81-42AA-47FA-8B00-45837DA8C993}"/>
    <dgm:cxn modelId="{77A7DEB6-D1A6-5746-92D9-6ED0070CFF10}" type="presOf" srcId="{D6E29488-E680-402F-B3A8-00088DE9344A}" destId="{D854DF19-8018-ED48-9266-7D693F803CF2}" srcOrd="0" destOrd="0" presId="urn:microsoft.com/office/officeart/2016/7/layout/BasicLinearProcessNumbered"/>
    <dgm:cxn modelId="{F5087BD2-A3C2-472A-BAE7-FF3C0D1A3D69}" srcId="{F0430D27-ADBA-490E-91FF-9888083AA89B}" destId="{E47609EA-D121-4402-97CE-E5865DE25541}" srcOrd="1" destOrd="0" parTransId="{D2FF4DDA-ED16-46E3-9BC0-D4BD02FF86FA}" sibTransId="{BE4515A1-A95D-4E9C-97F6-CE8EADD32FDD}"/>
    <dgm:cxn modelId="{B32298D8-B912-4E17-A369-4A5F8A417D0C}" srcId="{F0430D27-ADBA-490E-91FF-9888083AA89B}" destId="{16153339-E094-4FCA-869D-BE4DA3AEFF57}" srcOrd="2" destOrd="0" parTransId="{D8CA5130-2F04-4293-AE6C-3553E7A41D79}" sibTransId="{7A465641-22B1-45F8-B489-CB36BA18EA2D}"/>
    <dgm:cxn modelId="{105F48D9-08F7-644F-B444-774BA47CCDF4}" type="presOf" srcId="{16153339-E094-4FCA-869D-BE4DA3AEFF57}" destId="{4DDCE17D-7F67-A547-B032-9F66733BC0BC}" srcOrd="0" destOrd="3" presId="urn:microsoft.com/office/officeart/2016/7/layout/BasicLinearProcessNumbered"/>
    <dgm:cxn modelId="{EAA9A1DB-E94A-44D2-AA29-8ACA88DBAA73}" srcId="{D6E29488-E680-402F-B3A8-00088DE9344A}" destId="{7C2C88B9-DC86-47E3-BCA0-BE8C28A5F774}" srcOrd="1" destOrd="0" parTransId="{C2F96542-241C-44AA-97F2-BE68905BDB7C}" sibTransId="{5F38CB73-56F6-4F40-B785-1C5DF66BAE6D}"/>
    <dgm:cxn modelId="{1A24A7DB-DB27-3245-8448-B45024509BC1}" type="presOf" srcId="{D9E4FA74-C596-4B1E-8413-7F0071D5CDB6}" destId="{219906C9-BDAA-654D-AAFB-8C5168E48279}" srcOrd="0" destOrd="0" presId="urn:microsoft.com/office/officeart/2016/7/layout/BasicLinearProcessNumbered"/>
    <dgm:cxn modelId="{0CBE8DDF-96A5-7447-B56F-460C23233051}" type="presOf" srcId="{D6E29488-E680-402F-B3A8-00088DE9344A}" destId="{3669C248-69BD-7F4A-A956-1A132D9B9EF6}" srcOrd="1" destOrd="0" presId="urn:microsoft.com/office/officeart/2016/7/layout/BasicLinearProcessNumbered"/>
    <dgm:cxn modelId="{E9A91EE0-E89B-8240-9F4C-399CDA6A9250}" type="presOf" srcId="{585ADA58-41AC-4264-AF8F-45E4BA68B41B}" destId="{3669C248-69BD-7F4A-A956-1A132D9B9EF6}" srcOrd="0" destOrd="1" presId="urn:microsoft.com/office/officeart/2016/7/layout/BasicLinearProcessNumbered"/>
    <dgm:cxn modelId="{33F584F2-1CC6-A34D-A268-42AC11D0AB8E}" type="presOf" srcId="{42D4447E-17A9-4EA2-AC90-CDDA6D4FFD67}" destId="{D27723A8-751F-5549-B48F-A2977F89BE55}" srcOrd="1" destOrd="0" presId="urn:microsoft.com/office/officeart/2016/7/layout/BasicLinearProcessNumbered"/>
    <dgm:cxn modelId="{95E959FE-9EAD-4F7D-82F5-B2B23BAF3899}" srcId="{6A3BD532-D092-4ECC-B58F-3941A21C8DC6}" destId="{F0430D27-ADBA-490E-91FF-9888083AA89B}" srcOrd="0" destOrd="0" parTransId="{46552630-6A8F-40E4-8488-67F20994C025}" sibTransId="{6F4B1753-67B4-4995-B15A-B4D1DB63F809}"/>
    <dgm:cxn modelId="{6C3FBAFE-9EA3-0A44-B11D-D5C54C4FED35}" type="presOf" srcId="{6A3BD532-D092-4ECC-B58F-3941A21C8DC6}" destId="{211A371D-30C7-0A49-81CE-777AEDE7EB6B}" srcOrd="0" destOrd="0" presId="urn:microsoft.com/office/officeart/2016/7/layout/BasicLinearProcessNumbered"/>
    <dgm:cxn modelId="{6D5287D8-6A2C-3F46-98A2-4EA46FCD2FA8}" type="presParOf" srcId="{211A371D-30C7-0A49-81CE-777AEDE7EB6B}" destId="{15336528-338A-3147-98EB-24BE3C93C208}" srcOrd="0" destOrd="0" presId="urn:microsoft.com/office/officeart/2016/7/layout/BasicLinearProcessNumbered"/>
    <dgm:cxn modelId="{2146FC3A-8562-3F41-B1D2-40521C09377D}" type="presParOf" srcId="{15336528-338A-3147-98EB-24BE3C93C208}" destId="{E6FA81D3-DA80-F745-BA34-A0CC1A2CA5BE}" srcOrd="0" destOrd="0" presId="urn:microsoft.com/office/officeart/2016/7/layout/BasicLinearProcessNumbered"/>
    <dgm:cxn modelId="{A2FA844D-4112-A547-9095-21487B2F206D}" type="presParOf" srcId="{15336528-338A-3147-98EB-24BE3C93C208}" destId="{40C3504A-A494-4243-B738-0E905733983D}" srcOrd="1" destOrd="0" presId="urn:microsoft.com/office/officeart/2016/7/layout/BasicLinearProcessNumbered"/>
    <dgm:cxn modelId="{E6F6AF14-ED3B-DC4F-B72C-1C7DFA7FEB02}" type="presParOf" srcId="{15336528-338A-3147-98EB-24BE3C93C208}" destId="{0C33899A-117A-F94F-96F7-E91B27D8F872}" srcOrd="2" destOrd="0" presId="urn:microsoft.com/office/officeart/2016/7/layout/BasicLinearProcessNumbered"/>
    <dgm:cxn modelId="{440C4BF1-F7EC-3C41-95E6-87D986B62F07}" type="presParOf" srcId="{15336528-338A-3147-98EB-24BE3C93C208}" destId="{4DDCE17D-7F67-A547-B032-9F66733BC0BC}" srcOrd="3" destOrd="0" presId="urn:microsoft.com/office/officeart/2016/7/layout/BasicLinearProcessNumbered"/>
    <dgm:cxn modelId="{541F5177-E521-D440-A1D9-0FDF0C124E94}" type="presParOf" srcId="{211A371D-30C7-0A49-81CE-777AEDE7EB6B}" destId="{8C8D461C-09C3-2741-80A5-526AD9596075}" srcOrd="1" destOrd="0" presId="urn:microsoft.com/office/officeart/2016/7/layout/BasicLinearProcessNumbered"/>
    <dgm:cxn modelId="{C24C4E9C-EE0D-0D4C-8EF8-9A846848B835}" type="presParOf" srcId="{211A371D-30C7-0A49-81CE-777AEDE7EB6B}" destId="{15CBAF65-EA50-D949-B82A-1907F59CA951}" srcOrd="2" destOrd="0" presId="urn:microsoft.com/office/officeart/2016/7/layout/BasicLinearProcessNumbered"/>
    <dgm:cxn modelId="{739A1E73-E9B2-DB47-AA74-67230AE05876}" type="presParOf" srcId="{15CBAF65-EA50-D949-B82A-1907F59CA951}" destId="{2598FCF6-2E2F-C64D-BB99-05C14AEDC61A}" srcOrd="0" destOrd="0" presId="urn:microsoft.com/office/officeart/2016/7/layout/BasicLinearProcessNumbered"/>
    <dgm:cxn modelId="{C0668C6D-C9B6-504F-BE63-4E47B1E7E2D1}" type="presParOf" srcId="{15CBAF65-EA50-D949-B82A-1907F59CA951}" destId="{219906C9-BDAA-654D-AAFB-8C5168E48279}" srcOrd="1" destOrd="0" presId="urn:microsoft.com/office/officeart/2016/7/layout/BasicLinearProcessNumbered"/>
    <dgm:cxn modelId="{1810C1D3-C0E8-6643-9728-5EA5101AF4B1}" type="presParOf" srcId="{15CBAF65-EA50-D949-B82A-1907F59CA951}" destId="{5404D44C-9301-5746-BEB5-685C454E36F0}" srcOrd="2" destOrd="0" presId="urn:microsoft.com/office/officeart/2016/7/layout/BasicLinearProcessNumbered"/>
    <dgm:cxn modelId="{66C9A9BD-AAE8-0541-876C-9A38C8E2795A}" type="presParOf" srcId="{15CBAF65-EA50-D949-B82A-1907F59CA951}" destId="{D27723A8-751F-5549-B48F-A2977F89BE55}" srcOrd="3" destOrd="0" presId="urn:microsoft.com/office/officeart/2016/7/layout/BasicLinearProcessNumbered"/>
    <dgm:cxn modelId="{498046F2-D81B-B742-B108-B5A76279F2D4}" type="presParOf" srcId="{211A371D-30C7-0A49-81CE-777AEDE7EB6B}" destId="{22B29646-12CE-4D43-B7C4-48B01C253EFD}" srcOrd="3" destOrd="0" presId="urn:microsoft.com/office/officeart/2016/7/layout/BasicLinearProcessNumbered"/>
    <dgm:cxn modelId="{23BFE751-758C-584F-8216-DDF68F440936}" type="presParOf" srcId="{211A371D-30C7-0A49-81CE-777AEDE7EB6B}" destId="{2914B9C8-F737-EF4E-91EA-C0C6717BCCD3}" srcOrd="4" destOrd="0" presId="urn:microsoft.com/office/officeart/2016/7/layout/BasicLinearProcessNumbered"/>
    <dgm:cxn modelId="{3375904F-45E5-C246-815A-F79BCECA187F}" type="presParOf" srcId="{2914B9C8-F737-EF4E-91EA-C0C6717BCCD3}" destId="{D854DF19-8018-ED48-9266-7D693F803CF2}" srcOrd="0" destOrd="0" presId="urn:microsoft.com/office/officeart/2016/7/layout/BasicLinearProcessNumbered"/>
    <dgm:cxn modelId="{51F22BAA-F2E9-E547-A2D4-1392043A6BC6}" type="presParOf" srcId="{2914B9C8-F737-EF4E-91EA-C0C6717BCCD3}" destId="{5FF7E03C-5DC3-1C4C-9918-A7FC9EE1DED0}" srcOrd="1" destOrd="0" presId="urn:microsoft.com/office/officeart/2016/7/layout/BasicLinearProcessNumbered"/>
    <dgm:cxn modelId="{4E18A06C-9C60-9648-A095-CD84D378BF78}" type="presParOf" srcId="{2914B9C8-F737-EF4E-91EA-C0C6717BCCD3}" destId="{FD52AA0F-C119-664A-9899-4E3AF5FB4B82}" srcOrd="2" destOrd="0" presId="urn:microsoft.com/office/officeart/2016/7/layout/BasicLinearProcessNumbered"/>
    <dgm:cxn modelId="{5B8DCDB8-9E8F-5A45-B69C-39AD33C8A160}" type="presParOf" srcId="{2914B9C8-F737-EF4E-91EA-C0C6717BCCD3}" destId="{3669C248-69BD-7F4A-A956-1A132D9B9EF6}"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840B1582-EFA8-436E-A170-5F6EA6803AB4}"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74F6B951-A187-4BA9-BC20-70634D05F8A1}">
      <dgm:prSet/>
      <dgm:spPr/>
      <dgm:t>
        <a:bodyPr/>
        <a:lstStyle/>
        <a:p>
          <a:r>
            <a:rPr lang="en-US"/>
            <a:t>Incomplete</a:t>
          </a:r>
        </a:p>
      </dgm:t>
    </dgm:pt>
    <dgm:pt modelId="{E8081947-941F-4107-87CA-A94C5D245166}" type="parTrans" cxnId="{96B9D89A-F42F-4685-8E6F-4D6EDD13D2D9}">
      <dgm:prSet/>
      <dgm:spPr/>
      <dgm:t>
        <a:bodyPr/>
        <a:lstStyle/>
        <a:p>
          <a:endParaRPr lang="en-US"/>
        </a:p>
      </dgm:t>
    </dgm:pt>
    <dgm:pt modelId="{FCEDC7E4-2BC5-4C86-BF5C-0AD120A6D5EB}" type="sibTrans" cxnId="{96B9D89A-F42F-4685-8E6F-4D6EDD13D2D9}">
      <dgm:prSet/>
      <dgm:spPr/>
      <dgm:t>
        <a:bodyPr/>
        <a:lstStyle/>
        <a:p>
          <a:endParaRPr lang="en-US"/>
        </a:p>
      </dgm:t>
    </dgm:pt>
    <dgm:pt modelId="{6E00E29F-4794-4FA9-9D35-DCE95D6AA826}">
      <dgm:prSet/>
      <dgm:spPr/>
      <dgm:t>
        <a:bodyPr/>
        <a:lstStyle/>
        <a:p>
          <a:r>
            <a:rPr lang="en-US"/>
            <a:t>Missing values, missing attributes</a:t>
          </a:r>
        </a:p>
      </dgm:t>
    </dgm:pt>
    <dgm:pt modelId="{EF0BC741-5CE4-470B-989E-A8E80BC00069}" type="parTrans" cxnId="{556B7E18-4367-4DDD-9DB4-88CB92943A26}">
      <dgm:prSet/>
      <dgm:spPr/>
      <dgm:t>
        <a:bodyPr/>
        <a:lstStyle/>
        <a:p>
          <a:endParaRPr lang="en-US"/>
        </a:p>
      </dgm:t>
    </dgm:pt>
    <dgm:pt modelId="{4D2EA960-2093-4345-8F1C-DC2264D42A4A}" type="sibTrans" cxnId="{556B7E18-4367-4DDD-9DB4-88CB92943A26}">
      <dgm:prSet/>
      <dgm:spPr/>
      <dgm:t>
        <a:bodyPr/>
        <a:lstStyle/>
        <a:p>
          <a:endParaRPr lang="en-US"/>
        </a:p>
      </dgm:t>
    </dgm:pt>
    <dgm:pt modelId="{6D1102F6-30C0-415C-AFF6-4B8C8DAD3B7F}">
      <dgm:prSet/>
      <dgm:spPr/>
      <dgm:t>
        <a:bodyPr/>
        <a:lstStyle/>
        <a:p>
          <a:r>
            <a:rPr lang="en-US"/>
            <a:t>Noisy</a:t>
          </a:r>
        </a:p>
      </dgm:t>
    </dgm:pt>
    <dgm:pt modelId="{69FB7844-6501-4B18-BF11-2C297E542945}" type="parTrans" cxnId="{BC36E523-E827-40D7-9BF3-1DC23A1A64D8}">
      <dgm:prSet/>
      <dgm:spPr/>
      <dgm:t>
        <a:bodyPr/>
        <a:lstStyle/>
        <a:p>
          <a:endParaRPr lang="en-US"/>
        </a:p>
      </dgm:t>
    </dgm:pt>
    <dgm:pt modelId="{5EFD0963-3519-4CEF-82AC-9F0884FB25A8}" type="sibTrans" cxnId="{BC36E523-E827-40D7-9BF3-1DC23A1A64D8}">
      <dgm:prSet/>
      <dgm:spPr/>
      <dgm:t>
        <a:bodyPr/>
        <a:lstStyle/>
        <a:p>
          <a:endParaRPr lang="en-US"/>
        </a:p>
      </dgm:t>
    </dgm:pt>
    <dgm:pt modelId="{A32BF3F1-2F36-4A6E-A2F9-2C53D9EF95C5}">
      <dgm:prSet/>
      <dgm:spPr/>
      <dgm:t>
        <a:bodyPr/>
        <a:lstStyle/>
        <a:p>
          <a:r>
            <a:rPr lang="en-US"/>
            <a:t>Imprecision, errors, outliers: e.g., age = “-10”</a:t>
          </a:r>
        </a:p>
      </dgm:t>
    </dgm:pt>
    <dgm:pt modelId="{0D52BA5E-464A-4E3E-8DA0-CAD7BAF45EE6}" type="parTrans" cxnId="{F8D22E7D-D243-4023-ABC8-3371EA4BF169}">
      <dgm:prSet/>
      <dgm:spPr/>
      <dgm:t>
        <a:bodyPr/>
        <a:lstStyle/>
        <a:p>
          <a:endParaRPr lang="en-US"/>
        </a:p>
      </dgm:t>
    </dgm:pt>
    <dgm:pt modelId="{818038B4-9DE9-490A-B6E2-B520CF3CB3CC}" type="sibTrans" cxnId="{F8D22E7D-D243-4023-ABC8-3371EA4BF169}">
      <dgm:prSet/>
      <dgm:spPr/>
      <dgm:t>
        <a:bodyPr/>
        <a:lstStyle/>
        <a:p>
          <a:endParaRPr lang="en-US"/>
        </a:p>
      </dgm:t>
    </dgm:pt>
    <dgm:pt modelId="{7237F873-3FE1-4F90-8D41-1F7EE5E86902}">
      <dgm:prSet/>
      <dgm:spPr/>
      <dgm:t>
        <a:bodyPr/>
        <a:lstStyle/>
        <a:p>
          <a:r>
            <a:rPr lang="en-US"/>
            <a:t>Inconsistent</a:t>
          </a:r>
        </a:p>
      </dgm:t>
    </dgm:pt>
    <dgm:pt modelId="{A121AB34-30E4-4270-93B3-DA5BD5EA002A}" type="parTrans" cxnId="{CB2A2A5C-FB7A-4589-94C4-9D7016ABCDF0}">
      <dgm:prSet/>
      <dgm:spPr/>
      <dgm:t>
        <a:bodyPr/>
        <a:lstStyle/>
        <a:p>
          <a:endParaRPr lang="en-US"/>
        </a:p>
      </dgm:t>
    </dgm:pt>
    <dgm:pt modelId="{50D72FDB-2B24-4C6E-BF19-FE4989755DC9}" type="sibTrans" cxnId="{CB2A2A5C-FB7A-4589-94C4-9D7016ABCDF0}">
      <dgm:prSet/>
      <dgm:spPr/>
      <dgm:t>
        <a:bodyPr/>
        <a:lstStyle/>
        <a:p>
          <a:endParaRPr lang="en-US"/>
        </a:p>
      </dgm:t>
    </dgm:pt>
    <dgm:pt modelId="{8C4FBA27-3F3C-4F33-B0C8-4541DA1E9DF7}">
      <dgm:prSet/>
      <dgm:spPr/>
      <dgm:t>
        <a:bodyPr/>
        <a:lstStyle/>
        <a:p>
          <a:r>
            <a:rPr lang="en-US"/>
            <a:t>E.g., age vs. birthday, rating scale</a:t>
          </a:r>
        </a:p>
      </dgm:t>
    </dgm:pt>
    <dgm:pt modelId="{45B2F0EF-657E-4B7F-8AAA-09C01DB9AE78}" type="parTrans" cxnId="{5A349597-938B-4A8D-B803-94D4C30FD2C5}">
      <dgm:prSet/>
      <dgm:spPr/>
      <dgm:t>
        <a:bodyPr/>
        <a:lstStyle/>
        <a:p>
          <a:endParaRPr lang="en-US"/>
        </a:p>
      </dgm:t>
    </dgm:pt>
    <dgm:pt modelId="{0A139E16-0F6D-49B6-BBEF-55A42627D7F8}" type="sibTrans" cxnId="{5A349597-938B-4A8D-B803-94D4C30FD2C5}">
      <dgm:prSet/>
      <dgm:spPr/>
      <dgm:t>
        <a:bodyPr/>
        <a:lstStyle/>
        <a:p>
          <a:endParaRPr lang="en-US"/>
        </a:p>
      </dgm:t>
    </dgm:pt>
    <dgm:pt modelId="{5454B80A-EE86-44E9-8727-BBD667EED9F9}" type="pres">
      <dgm:prSet presAssocID="{840B1582-EFA8-436E-A170-5F6EA6803AB4}" presName="diagram" presStyleCnt="0">
        <dgm:presLayoutVars>
          <dgm:dir/>
          <dgm:resizeHandles val="exact"/>
        </dgm:presLayoutVars>
      </dgm:prSet>
      <dgm:spPr/>
    </dgm:pt>
    <dgm:pt modelId="{505ACADD-2A7B-4BAF-9E5D-D44377546446}" type="pres">
      <dgm:prSet presAssocID="{74F6B951-A187-4BA9-BC20-70634D05F8A1}" presName="node" presStyleLbl="node1" presStyleIdx="0" presStyleCnt="6">
        <dgm:presLayoutVars>
          <dgm:bulletEnabled val="1"/>
        </dgm:presLayoutVars>
      </dgm:prSet>
      <dgm:spPr/>
    </dgm:pt>
    <dgm:pt modelId="{79C4FE90-5AF2-4A3A-B68C-6EE1CEBB9962}" type="pres">
      <dgm:prSet presAssocID="{FCEDC7E4-2BC5-4C86-BF5C-0AD120A6D5EB}" presName="sibTrans" presStyleCnt="0"/>
      <dgm:spPr/>
    </dgm:pt>
    <dgm:pt modelId="{C0B56308-0B66-4C6C-9D47-1EFC918897F3}" type="pres">
      <dgm:prSet presAssocID="{6E00E29F-4794-4FA9-9D35-DCE95D6AA826}" presName="node" presStyleLbl="node1" presStyleIdx="1" presStyleCnt="6">
        <dgm:presLayoutVars>
          <dgm:bulletEnabled val="1"/>
        </dgm:presLayoutVars>
      </dgm:prSet>
      <dgm:spPr/>
    </dgm:pt>
    <dgm:pt modelId="{B948CBC4-3708-46CA-81F8-3DEAB0A80B8A}" type="pres">
      <dgm:prSet presAssocID="{4D2EA960-2093-4345-8F1C-DC2264D42A4A}" presName="sibTrans" presStyleCnt="0"/>
      <dgm:spPr/>
    </dgm:pt>
    <dgm:pt modelId="{E1576CDE-696A-4DDD-946E-099D15DA20CD}" type="pres">
      <dgm:prSet presAssocID="{6D1102F6-30C0-415C-AFF6-4B8C8DAD3B7F}" presName="node" presStyleLbl="node1" presStyleIdx="2" presStyleCnt="6">
        <dgm:presLayoutVars>
          <dgm:bulletEnabled val="1"/>
        </dgm:presLayoutVars>
      </dgm:prSet>
      <dgm:spPr/>
    </dgm:pt>
    <dgm:pt modelId="{838B0670-236C-4A8C-A54B-B86811E61F78}" type="pres">
      <dgm:prSet presAssocID="{5EFD0963-3519-4CEF-82AC-9F0884FB25A8}" presName="sibTrans" presStyleCnt="0"/>
      <dgm:spPr/>
    </dgm:pt>
    <dgm:pt modelId="{FA0096DA-B0A6-46F7-B6EC-8419F300D77C}" type="pres">
      <dgm:prSet presAssocID="{A32BF3F1-2F36-4A6E-A2F9-2C53D9EF95C5}" presName="node" presStyleLbl="node1" presStyleIdx="3" presStyleCnt="6">
        <dgm:presLayoutVars>
          <dgm:bulletEnabled val="1"/>
        </dgm:presLayoutVars>
      </dgm:prSet>
      <dgm:spPr/>
    </dgm:pt>
    <dgm:pt modelId="{45BFC59A-DB24-484A-A699-CB672F91DEA4}" type="pres">
      <dgm:prSet presAssocID="{818038B4-9DE9-490A-B6E2-B520CF3CB3CC}" presName="sibTrans" presStyleCnt="0"/>
      <dgm:spPr/>
    </dgm:pt>
    <dgm:pt modelId="{679E23CE-BF62-40E4-9D5B-48BB713BD16E}" type="pres">
      <dgm:prSet presAssocID="{7237F873-3FE1-4F90-8D41-1F7EE5E86902}" presName="node" presStyleLbl="node1" presStyleIdx="4" presStyleCnt="6">
        <dgm:presLayoutVars>
          <dgm:bulletEnabled val="1"/>
        </dgm:presLayoutVars>
      </dgm:prSet>
      <dgm:spPr/>
    </dgm:pt>
    <dgm:pt modelId="{EBBF71C8-AA65-464E-8288-1FCB466DBBB9}" type="pres">
      <dgm:prSet presAssocID="{50D72FDB-2B24-4C6E-BF19-FE4989755DC9}" presName="sibTrans" presStyleCnt="0"/>
      <dgm:spPr/>
    </dgm:pt>
    <dgm:pt modelId="{54060A05-13DF-410B-8EC9-1F5C4CAF6CCA}" type="pres">
      <dgm:prSet presAssocID="{8C4FBA27-3F3C-4F33-B0C8-4541DA1E9DF7}" presName="node" presStyleLbl="node1" presStyleIdx="5" presStyleCnt="6">
        <dgm:presLayoutVars>
          <dgm:bulletEnabled val="1"/>
        </dgm:presLayoutVars>
      </dgm:prSet>
      <dgm:spPr/>
    </dgm:pt>
  </dgm:ptLst>
  <dgm:cxnLst>
    <dgm:cxn modelId="{556B7E18-4367-4DDD-9DB4-88CB92943A26}" srcId="{840B1582-EFA8-436E-A170-5F6EA6803AB4}" destId="{6E00E29F-4794-4FA9-9D35-DCE95D6AA826}" srcOrd="1" destOrd="0" parTransId="{EF0BC741-5CE4-470B-989E-A8E80BC00069}" sibTransId="{4D2EA960-2093-4345-8F1C-DC2264D42A4A}"/>
    <dgm:cxn modelId="{BC36E523-E827-40D7-9BF3-1DC23A1A64D8}" srcId="{840B1582-EFA8-436E-A170-5F6EA6803AB4}" destId="{6D1102F6-30C0-415C-AFF6-4B8C8DAD3B7F}" srcOrd="2" destOrd="0" parTransId="{69FB7844-6501-4B18-BF11-2C297E542945}" sibTransId="{5EFD0963-3519-4CEF-82AC-9F0884FB25A8}"/>
    <dgm:cxn modelId="{2610912D-4AC6-46B0-9097-0C7F487BFC50}" type="presOf" srcId="{A32BF3F1-2F36-4A6E-A2F9-2C53D9EF95C5}" destId="{FA0096DA-B0A6-46F7-B6EC-8419F300D77C}" srcOrd="0" destOrd="0" presId="urn:microsoft.com/office/officeart/2005/8/layout/default"/>
    <dgm:cxn modelId="{D8EE8B4E-59B3-4ECA-B826-A7CE9FA81DF4}" type="presOf" srcId="{6E00E29F-4794-4FA9-9D35-DCE95D6AA826}" destId="{C0B56308-0B66-4C6C-9D47-1EFC918897F3}" srcOrd="0" destOrd="0" presId="urn:microsoft.com/office/officeart/2005/8/layout/default"/>
    <dgm:cxn modelId="{CB2A2A5C-FB7A-4589-94C4-9D7016ABCDF0}" srcId="{840B1582-EFA8-436E-A170-5F6EA6803AB4}" destId="{7237F873-3FE1-4F90-8D41-1F7EE5E86902}" srcOrd="4" destOrd="0" parTransId="{A121AB34-30E4-4270-93B3-DA5BD5EA002A}" sibTransId="{50D72FDB-2B24-4C6E-BF19-FE4989755DC9}"/>
    <dgm:cxn modelId="{ED47C86B-6287-43D8-B098-0A2288798F71}" type="presOf" srcId="{74F6B951-A187-4BA9-BC20-70634D05F8A1}" destId="{505ACADD-2A7B-4BAF-9E5D-D44377546446}" srcOrd="0" destOrd="0" presId="urn:microsoft.com/office/officeart/2005/8/layout/default"/>
    <dgm:cxn modelId="{F8D22E7D-D243-4023-ABC8-3371EA4BF169}" srcId="{840B1582-EFA8-436E-A170-5F6EA6803AB4}" destId="{A32BF3F1-2F36-4A6E-A2F9-2C53D9EF95C5}" srcOrd="3" destOrd="0" parTransId="{0D52BA5E-464A-4E3E-8DA0-CAD7BAF45EE6}" sibTransId="{818038B4-9DE9-490A-B6E2-B520CF3CB3CC}"/>
    <dgm:cxn modelId="{5A349597-938B-4A8D-B803-94D4C30FD2C5}" srcId="{840B1582-EFA8-436E-A170-5F6EA6803AB4}" destId="{8C4FBA27-3F3C-4F33-B0C8-4541DA1E9DF7}" srcOrd="5" destOrd="0" parTransId="{45B2F0EF-657E-4B7F-8AAA-09C01DB9AE78}" sibTransId="{0A139E16-0F6D-49B6-BBEF-55A42627D7F8}"/>
    <dgm:cxn modelId="{96B9D89A-F42F-4685-8E6F-4D6EDD13D2D9}" srcId="{840B1582-EFA8-436E-A170-5F6EA6803AB4}" destId="{74F6B951-A187-4BA9-BC20-70634D05F8A1}" srcOrd="0" destOrd="0" parTransId="{E8081947-941F-4107-87CA-A94C5D245166}" sibTransId="{FCEDC7E4-2BC5-4C86-BF5C-0AD120A6D5EB}"/>
    <dgm:cxn modelId="{E9C9CAA8-68ED-4811-A883-CBC102DF2DBC}" type="presOf" srcId="{8C4FBA27-3F3C-4F33-B0C8-4541DA1E9DF7}" destId="{54060A05-13DF-410B-8EC9-1F5C4CAF6CCA}" srcOrd="0" destOrd="0" presId="urn:microsoft.com/office/officeart/2005/8/layout/default"/>
    <dgm:cxn modelId="{854A63AF-5CC8-4A69-A60A-60FA477606ED}" type="presOf" srcId="{6D1102F6-30C0-415C-AFF6-4B8C8DAD3B7F}" destId="{E1576CDE-696A-4DDD-946E-099D15DA20CD}" srcOrd="0" destOrd="0" presId="urn:microsoft.com/office/officeart/2005/8/layout/default"/>
    <dgm:cxn modelId="{46954FB8-DE68-4AF7-83E8-460A6672764F}" type="presOf" srcId="{840B1582-EFA8-436E-A170-5F6EA6803AB4}" destId="{5454B80A-EE86-44E9-8727-BBD667EED9F9}" srcOrd="0" destOrd="0" presId="urn:microsoft.com/office/officeart/2005/8/layout/default"/>
    <dgm:cxn modelId="{04F6D1D7-5B7C-4153-B38B-6E5DB8522F02}" type="presOf" srcId="{7237F873-3FE1-4F90-8D41-1F7EE5E86902}" destId="{679E23CE-BF62-40E4-9D5B-48BB713BD16E}" srcOrd="0" destOrd="0" presId="urn:microsoft.com/office/officeart/2005/8/layout/default"/>
    <dgm:cxn modelId="{3570FB96-CD20-403E-9F2A-2810DC7B23DA}" type="presParOf" srcId="{5454B80A-EE86-44E9-8727-BBD667EED9F9}" destId="{505ACADD-2A7B-4BAF-9E5D-D44377546446}" srcOrd="0" destOrd="0" presId="urn:microsoft.com/office/officeart/2005/8/layout/default"/>
    <dgm:cxn modelId="{972AEA1B-F8E3-479E-B514-947989BAF28D}" type="presParOf" srcId="{5454B80A-EE86-44E9-8727-BBD667EED9F9}" destId="{79C4FE90-5AF2-4A3A-B68C-6EE1CEBB9962}" srcOrd="1" destOrd="0" presId="urn:microsoft.com/office/officeart/2005/8/layout/default"/>
    <dgm:cxn modelId="{5CD26301-49C5-47C0-9D2D-84EFAB7077D0}" type="presParOf" srcId="{5454B80A-EE86-44E9-8727-BBD667EED9F9}" destId="{C0B56308-0B66-4C6C-9D47-1EFC918897F3}" srcOrd="2" destOrd="0" presId="urn:microsoft.com/office/officeart/2005/8/layout/default"/>
    <dgm:cxn modelId="{8BC96952-E85E-47E1-8D68-BAA96C78E17A}" type="presParOf" srcId="{5454B80A-EE86-44E9-8727-BBD667EED9F9}" destId="{B948CBC4-3708-46CA-81F8-3DEAB0A80B8A}" srcOrd="3" destOrd="0" presId="urn:microsoft.com/office/officeart/2005/8/layout/default"/>
    <dgm:cxn modelId="{F741FC2D-174D-48E9-9844-80B5AFBF5739}" type="presParOf" srcId="{5454B80A-EE86-44E9-8727-BBD667EED9F9}" destId="{E1576CDE-696A-4DDD-946E-099D15DA20CD}" srcOrd="4" destOrd="0" presId="urn:microsoft.com/office/officeart/2005/8/layout/default"/>
    <dgm:cxn modelId="{DBBCB13A-5413-45D2-B726-16B5EC17914C}" type="presParOf" srcId="{5454B80A-EE86-44E9-8727-BBD667EED9F9}" destId="{838B0670-236C-4A8C-A54B-B86811E61F78}" srcOrd="5" destOrd="0" presId="urn:microsoft.com/office/officeart/2005/8/layout/default"/>
    <dgm:cxn modelId="{11D541A3-B7B7-4B5B-ADF2-C2E06928188E}" type="presParOf" srcId="{5454B80A-EE86-44E9-8727-BBD667EED9F9}" destId="{FA0096DA-B0A6-46F7-B6EC-8419F300D77C}" srcOrd="6" destOrd="0" presId="urn:microsoft.com/office/officeart/2005/8/layout/default"/>
    <dgm:cxn modelId="{B6B3BFA4-78E3-420C-B1E3-E4F9AA60E858}" type="presParOf" srcId="{5454B80A-EE86-44E9-8727-BBD667EED9F9}" destId="{45BFC59A-DB24-484A-A699-CB672F91DEA4}" srcOrd="7" destOrd="0" presId="urn:microsoft.com/office/officeart/2005/8/layout/default"/>
    <dgm:cxn modelId="{0A5AE78B-4D79-4696-9219-EF8283D8FD48}" type="presParOf" srcId="{5454B80A-EE86-44E9-8727-BBD667EED9F9}" destId="{679E23CE-BF62-40E4-9D5B-48BB713BD16E}" srcOrd="8" destOrd="0" presId="urn:microsoft.com/office/officeart/2005/8/layout/default"/>
    <dgm:cxn modelId="{12762F97-3F84-4C93-AD02-1B7BF79A1F89}" type="presParOf" srcId="{5454B80A-EE86-44E9-8727-BBD667EED9F9}" destId="{EBBF71C8-AA65-464E-8288-1FCB466DBBB9}" srcOrd="9" destOrd="0" presId="urn:microsoft.com/office/officeart/2005/8/layout/default"/>
    <dgm:cxn modelId="{A6E2625D-FB7C-42A9-881F-E812A4CD8D2C}" type="presParOf" srcId="{5454B80A-EE86-44E9-8727-BBD667EED9F9}" destId="{54060A05-13DF-410B-8EC9-1F5C4CAF6CCA}"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3C4A75E2-F901-4F95-86DD-E1E02D91C820}"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CBD25A3F-A75B-47F4-A552-08D75B0469E1}">
      <dgm:prSet custT="1"/>
      <dgm:spPr/>
      <dgm:t>
        <a:bodyPr/>
        <a:lstStyle/>
        <a:p>
          <a:pPr>
            <a:lnSpc>
              <a:spcPct val="100000"/>
            </a:lnSpc>
          </a:pPr>
          <a:r>
            <a:rPr lang="en-US" sz="2000"/>
            <a:t>Data collection/transmission/processing</a:t>
          </a:r>
        </a:p>
      </dgm:t>
    </dgm:pt>
    <dgm:pt modelId="{F58232FB-223C-4E8F-A649-184559C5890E}" type="parTrans" cxnId="{DC0FE169-DA51-4F9A-AF38-D564614ABB52}">
      <dgm:prSet/>
      <dgm:spPr/>
      <dgm:t>
        <a:bodyPr/>
        <a:lstStyle/>
        <a:p>
          <a:endParaRPr lang="en-US" sz="2000"/>
        </a:p>
      </dgm:t>
    </dgm:pt>
    <dgm:pt modelId="{24A6F0D2-63F6-4D24-8C1F-42FA90BADA6B}" type="sibTrans" cxnId="{DC0FE169-DA51-4F9A-AF38-D564614ABB52}">
      <dgm:prSet/>
      <dgm:spPr/>
      <dgm:t>
        <a:bodyPr/>
        <a:lstStyle/>
        <a:p>
          <a:pPr>
            <a:lnSpc>
              <a:spcPct val="100000"/>
            </a:lnSpc>
          </a:pPr>
          <a:endParaRPr lang="en-US" sz="2000"/>
        </a:p>
      </dgm:t>
    </dgm:pt>
    <dgm:pt modelId="{E6A4A6D7-F623-446A-BADF-09FAFC2A13B8}">
      <dgm:prSet custT="1"/>
      <dgm:spPr/>
      <dgm:t>
        <a:bodyPr/>
        <a:lstStyle/>
        <a:p>
          <a:pPr>
            <a:lnSpc>
              <a:spcPct val="100000"/>
            </a:lnSpc>
          </a:pPr>
          <a:r>
            <a:rPr lang="en-US" sz="2000"/>
            <a:t>Human, hardware, and software</a:t>
          </a:r>
        </a:p>
      </dgm:t>
    </dgm:pt>
    <dgm:pt modelId="{E4304E46-83DE-47CC-BFD1-DE77B1238BC1}" type="parTrans" cxnId="{065AC436-9A1B-4EF7-B416-F1508C96919A}">
      <dgm:prSet/>
      <dgm:spPr/>
      <dgm:t>
        <a:bodyPr/>
        <a:lstStyle/>
        <a:p>
          <a:endParaRPr lang="en-US" sz="2000"/>
        </a:p>
      </dgm:t>
    </dgm:pt>
    <dgm:pt modelId="{F437080C-DFCF-42D0-8E2E-0D90937E708B}" type="sibTrans" cxnId="{065AC436-9A1B-4EF7-B416-F1508C96919A}">
      <dgm:prSet/>
      <dgm:spPr/>
      <dgm:t>
        <a:bodyPr/>
        <a:lstStyle/>
        <a:p>
          <a:pPr>
            <a:lnSpc>
              <a:spcPct val="100000"/>
            </a:lnSpc>
          </a:pPr>
          <a:endParaRPr lang="en-US" sz="2000"/>
        </a:p>
      </dgm:t>
    </dgm:pt>
    <dgm:pt modelId="{02BC3EF4-7F15-4195-A149-38BFEC7534BF}">
      <dgm:prSet custT="1"/>
      <dgm:spPr/>
      <dgm:t>
        <a:bodyPr/>
        <a:lstStyle/>
        <a:p>
          <a:pPr>
            <a:lnSpc>
              <a:spcPct val="100000"/>
            </a:lnSpc>
          </a:pPr>
          <a:r>
            <a:rPr lang="en-US" sz="2000"/>
            <a:t>Limitations, errors, multiple sources</a:t>
          </a:r>
        </a:p>
      </dgm:t>
    </dgm:pt>
    <dgm:pt modelId="{D5654CFD-7FF6-4F76-8E21-86368EDF9967}" type="parTrans" cxnId="{A544F0A0-3529-406F-B79F-FFCBF2243BF7}">
      <dgm:prSet/>
      <dgm:spPr/>
      <dgm:t>
        <a:bodyPr/>
        <a:lstStyle/>
        <a:p>
          <a:endParaRPr lang="en-US" sz="2000"/>
        </a:p>
      </dgm:t>
    </dgm:pt>
    <dgm:pt modelId="{F0781501-54D5-4D05-AECD-B35D42C1055E}" type="sibTrans" cxnId="{A544F0A0-3529-406F-B79F-FFCBF2243BF7}">
      <dgm:prSet/>
      <dgm:spPr/>
      <dgm:t>
        <a:bodyPr/>
        <a:lstStyle/>
        <a:p>
          <a:pPr>
            <a:lnSpc>
              <a:spcPct val="100000"/>
            </a:lnSpc>
          </a:pPr>
          <a:endParaRPr lang="en-US" sz="2000"/>
        </a:p>
      </dgm:t>
    </dgm:pt>
    <dgm:pt modelId="{16E644CD-B9B5-4691-BEAD-B6E9EB6D8449}">
      <dgm:prSet custT="1"/>
      <dgm:spPr/>
      <dgm:t>
        <a:bodyPr/>
        <a:lstStyle/>
        <a:p>
          <a:pPr>
            <a:lnSpc>
              <a:spcPct val="100000"/>
            </a:lnSpc>
          </a:pPr>
          <a:r>
            <a:rPr lang="en-US" sz="2000"/>
            <a:t>Changes over time</a:t>
          </a:r>
        </a:p>
      </dgm:t>
    </dgm:pt>
    <dgm:pt modelId="{98DFAD45-0D05-472D-9ADF-325BE734F134}" type="parTrans" cxnId="{2B1F9FB4-B7E3-426D-A46C-EE4303E84470}">
      <dgm:prSet/>
      <dgm:spPr/>
      <dgm:t>
        <a:bodyPr/>
        <a:lstStyle/>
        <a:p>
          <a:endParaRPr lang="en-US" sz="2000"/>
        </a:p>
      </dgm:t>
    </dgm:pt>
    <dgm:pt modelId="{579FC116-CF2E-4AA1-B5B7-6EBACD9D1A63}" type="sibTrans" cxnId="{2B1F9FB4-B7E3-426D-A46C-EE4303E84470}">
      <dgm:prSet/>
      <dgm:spPr/>
      <dgm:t>
        <a:bodyPr/>
        <a:lstStyle/>
        <a:p>
          <a:pPr>
            <a:lnSpc>
              <a:spcPct val="100000"/>
            </a:lnSpc>
          </a:pPr>
          <a:endParaRPr lang="en-US" sz="2000"/>
        </a:p>
      </dgm:t>
    </dgm:pt>
    <dgm:pt modelId="{3241632F-6542-421C-8335-5C7AC931F738}">
      <dgm:prSet custT="1"/>
      <dgm:spPr/>
      <dgm:t>
        <a:bodyPr/>
        <a:lstStyle/>
        <a:p>
          <a:pPr>
            <a:lnSpc>
              <a:spcPct val="100000"/>
            </a:lnSpc>
          </a:pPr>
          <a:r>
            <a:rPr lang="en-US" sz="2000"/>
            <a:t>Updated survey, new sensing capabilities</a:t>
          </a:r>
        </a:p>
      </dgm:t>
    </dgm:pt>
    <dgm:pt modelId="{49B1DB50-AB8E-4D68-8946-BAFDAC85BCDE}" type="parTrans" cxnId="{179F1532-432D-41DF-9DE7-CB31EC38A0A1}">
      <dgm:prSet/>
      <dgm:spPr/>
      <dgm:t>
        <a:bodyPr/>
        <a:lstStyle/>
        <a:p>
          <a:endParaRPr lang="en-US" sz="2000"/>
        </a:p>
      </dgm:t>
    </dgm:pt>
    <dgm:pt modelId="{392B10F1-DA6C-4944-90E0-367AFAEE8E10}" type="sibTrans" cxnId="{179F1532-432D-41DF-9DE7-CB31EC38A0A1}">
      <dgm:prSet/>
      <dgm:spPr/>
      <dgm:t>
        <a:bodyPr/>
        <a:lstStyle/>
        <a:p>
          <a:endParaRPr lang="en-US" sz="2000"/>
        </a:p>
      </dgm:t>
    </dgm:pt>
    <dgm:pt modelId="{D47605D0-6118-4365-97CA-26EE45252B7B}" type="pres">
      <dgm:prSet presAssocID="{3C4A75E2-F901-4F95-86DD-E1E02D91C820}" presName="root" presStyleCnt="0">
        <dgm:presLayoutVars>
          <dgm:dir/>
          <dgm:resizeHandles val="exact"/>
        </dgm:presLayoutVars>
      </dgm:prSet>
      <dgm:spPr/>
    </dgm:pt>
    <dgm:pt modelId="{9613602C-E5DE-4F6F-92D1-44F4F9A0D690}" type="pres">
      <dgm:prSet presAssocID="{3C4A75E2-F901-4F95-86DD-E1E02D91C820}" presName="container" presStyleCnt="0">
        <dgm:presLayoutVars>
          <dgm:dir/>
          <dgm:resizeHandles val="exact"/>
        </dgm:presLayoutVars>
      </dgm:prSet>
      <dgm:spPr/>
    </dgm:pt>
    <dgm:pt modelId="{978E5EA0-BF18-4D23-AA5B-69B988D94AAB}" type="pres">
      <dgm:prSet presAssocID="{CBD25A3F-A75B-47F4-A552-08D75B0469E1}" presName="compNode" presStyleCnt="0"/>
      <dgm:spPr/>
    </dgm:pt>
    <dgm:pt modelId="{280F7547-7D82-44E2-923D-601DCD12F80D}" type="pres">
      <dgm:prSet presAssocID="{CBD25A3F-A75B-47F4-A552-08D75B0469E1}" presName="iconBgRect" presStyleLbl="bgShp" presStyleIdx="0" presStyleCnt="5"/>
      <dgm:spPr/>
    </dgm:pt>
    <dgm:pt modelId="{89E7126C-3CBB-4F8C-A6FB-096500A34C34}" type="pres">
      <dgm:prSet presAssocID="{CBD25A3F-A75B-47F4-A552-08D75B0469E1}"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atellite dish"/>
        </a:ext>
      </dgm:extLst>
    </dgm:pt>
    <dgm:pt modelId="{F089EFC3-FFC4-4341-9FDE-0FC62C289CC8}" type="pres">
      <dgm:prSet presAssocID="{CBD25A3F-A75B-47F4-A552-08D75B0469E1}" presName="spaceRect" presStyleCnt="0"/>
      <dgm:spPr/>
    </dgm:pt>
    <dgm:pt modelId="{C44099C0-53E3-46C9-8689-2964C555111C}" type="pres">
      <dgm:prSet presAssocID="{CBD25A3F-A75B-47F4-A552-08D75B0469E1}" presName="textRect" presStyleLbl="revTx" presStyleIdx="0" presStyleCnt="5">
        <dgm:presLayoutVars>
          <dgm:chMax val="1"/>
          <dgm:chPref val="1"/>
        </dgm:presLayoutVars>
      </dgm:prSet>
      <dgm:spPr/>
    </dgm:pt>
    <dgm:pt modelId="{EA11485C-A2BB-4D6C-B7D8-57C8E6F54726}" type="pres">
      <dgm:prSet presAssocID="{24A6F0D2-63F6-4D24-8C1F-42FA90BADA6B}" presName="sibTrans" presStyleLbl="sibTrans2D1" presStyleIdx="0" presStyleCnt="0"/>
      <dgm:spPr/>
    </dgm:pt>
    <dgm:pt modelId="{AF0926F8-24BE-46EE-892B-71F2796B3A6C}" type="pres">
      <dgm:prSet presAssocID="{E6A4A6D7-F623-446A-BADF-09FAFC2A13B8}" presName="compNode" presStyleCnt="0"/>
      <dgm:spPr/>
    </dgm:pt>
    <dgm:pt modelId="{040BC9FB-C46E-4B60-B284-3748F8F9CCB2}" type="pres">
      <dgm:prSet presAssocID="{E6A4A6D7-F623-446A-BADF-09FAFC2A13B8}" presName="iconBgRect" presStyleLbl="bgShp" presStyleIdx="1" presStyleCnt="5"/>
      <dgm:spPr/>
    </dgm:pt>
    <dgm:pt modelId="{0B09C765-1D33-4A1D-868C-FA400073E990}" type="pres">
      <dgm:prSet presAssocID="{E6A4A6D7-F623-446A-BADF-09FAFC2A13B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mputer"/>
        </a:ext>
      </dgm:extLst>
    </dgm:pt>
    <dgm:pt modelId="{E514157A-4880-4FE9-AC91-D6944833F37F}" type="pres">
      <dgm:prSet presAssocID="{E6A4A6D7-F623-446A-BADF-09FAFC2A13B8}" presName="spaceRect" presStyleCnt="0"/>
      <dgm:spPr/>
    </dgm:pt>
    <dgm:pt modelId="{EA5DF039-137F-4B56-9401-CFA97A23743F}" type="pres">
      <dgm:prSet presAssocID="{E6A4A6D7-F623-446A-BADF-09FAFC2A13B8}" presName="textRect" presStyleLbl="revTx" presStyleIdx="1" presStyleCnt="5">
        <dgm:presLayoutVars>
          <dgm:chMax val="1"/>
          <dgm:chPref val="1"/>
        </dgm:presLayoutVars>
      </dgm:prSet>
      <dgm:spPr/>
    </dgm:pt>
    <dgm:pt modelId="{043EF549-D8EE-4058-BCE8-E3D7D913650B}" type="pres">
      <dgm:prSet presAssocID="{F437080C-DFCF-42D0-8E2E-0D90937E708B}" presName="sibTrans" presStyleLbl="sibTrans2D1" presStyleIdx="0" presStyleCnt="0"/>
      <dgm:spPr/>
    </dgm:pt>
    <dgm:pt modelId="{8C3046BC-C175-4CE7-868E-4156245300C2}" type="pres">
      <dgm:prSet presAssocID="{02BC3EF4-7F15-4195-A149-38BFEC7534BF}" presName="compNode" presStyleCnt="0"/>
      <dgm:spPr/>
    </dgm:pt>
    <dgm:pt modelId="{F7AC965D-5203-490F-B182-C8C4D87C8EDF}" type="pres">
      <dgm:prSet presAssocID="{02BC3EF4-7F15-4195-A149-38BFEC7534BF}" presName="iconBgRect" presStyleLbl="bgShp" presStyleIdx="2" presStyleCnt="5"/>
      <dgm:spPr/>
    </dgm:pt>
    <dgm:pt modelId="{92F7B387-73C4-4116-A425-FFC3C06364A0}" type="pres">
      <dgm:prSet presAssocID="{02BC3EF4-7F15-4195-A149-38BFEC7534BF}"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osed Quotation Mark"/>
        </a:ext>
      </dgm:extLst>
    </dgm:pt>
    <dgm:pt modelId="{35B7F0F6-2B59-48D3-9A71-E4049B016149}" type="pres">
      <dgm:prSet presAssocID="{02BC3EF4-7F15-4195-A149-38BFEC7534BF}" presName="spaceRect" presStyleCnt="0"/>
      <dgm:spPr/>
    </dgm:pt>
    <dgm:pt modelId="{69E64A6A-666E-4E43-B6E8-918900FD7355}" type="pres">
      <dgm:prSet presAssocID="{02BC3EF4-7F15-4195-A149-38BFEC7534BF}" presName="textRect" presStyleLbl="revTx" presStyleIdx="2" presStyleCnt="5">
        <dgm:presLayoutVars>
          <dgm:chMax val="1"/>
          <dgm:chPref val="1"/>
        </dgm:presLayoutVars>
      </dgm:prSet>
      <dgm:spPr/>
    </dgm:pt>
    <dgm:pt modelId="{71E0A3D4-5E6D-4193-B887-2E13C1E6B5CC}" type="pres">
      <dgm:prSet presAssocID="{F0781501-54D5-4D05-AECD-B35D42C1055E}" presName="sibTrans" presStyleLbl="sibTrans2D1" presStyleIdx="0" presStyleCnt="0"/>
      <dgm:spPr/>
    </dgm:pt>
    <dgm:pt modelId="{5FF9A51D-B5AD-4D9F-9B54-19EA09F25C55}" type="pres">
      <dgm:prSet presAssocID="{16E644CD-B9B5-4691-BEAD-B6E9EB6D8449}" presName="compNode" presStyleCnt="0"/>
      <dgm:spPr/>
    </dgm:pt>
    <dgm:pt modelId="{FC68B55C-7DED-4850-9EA4-4C3014357A42}" type="pres">
      <dgm:prSet presAssocID="{16E644CD-B9B5-4691-BEAD-B6E9EB6D8449}" presName="iconBgRect" presStyleLbl="bgShp" presStyleIdx="3" presStyleCnt="5"/>
      <dgm:spPr/>
    </dgm:pt>
    <dgm:pt modelId="{273A23F2-BDC6-4C46-AE9D-F4F9BFDE850B}" type="pres">
      <dgm:prSet presAssocID="{16E644CD-B9B5-4691-BEAD-B6E9EB6D8449}"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topwatch"/>
        </a:ext>
      </dgm:extLst>
    </dgm:pt>
    <dgm:pt modelId="{3538D142-FB1A-4CA4-9FB2-9CFA70C22270}" type="pres">
      <dgm:prSet presAssocID="{16E644CD-B9B5-4691-BEAD-B6E9EB6D8449}" presName="spaceRect" presStyleCnt="0"/>
      <dgm:spPr/>
    </dgm:pt>
    <dgm:pt modelId="{93A167CF-B9CC-478A-A4E9-CB386AE2D1CB}" type="pres">
      <dgm:prSet presAssocID="{16E644CD-B9B5-4691-BEAD-B6E9EB6D8449}" presName="textRect" presStyleLbl="revTx" presStyleIdx="3" presStyleCnt="5">
        <dgm:presLayoutVars>
          <dgm:chMax val="1"/>
          <dgm:chPref val="1"/>
        </dgm:presLayoutVars>
      </dgm:prSet>
      <dgm:spPr/>
    </dgm:pt>
    <dgm:pt modelId="{47CF5415-6FFE-4CE1-BF0F-E5473140FBC8}" type="pres">
      <dgm:prSet presAssocID="{579FC116-CF2E-4AA1-B5B7-6EBACD9D1A63}" presName="sibTrans" presStyleLbl="sibTrans2D1" presStyleIdx="0" presStyleCnt="0"/>
      <dgm:spPr/>
    </dgm:pt>
    <dgm:pt modelId="{C4D88E82-4A93-418D-9015-1945D8B56C72}" type="pres">
      <dgm:prSet presAssocID="{3241632F-6542-421C-8335-5C7AC931F738}" presName="compNode" presStyleCnt="0"/>
      <dgm:spPr/>
    </dgm:pt>
    <dgm:pt modelId="{2B743B56-DCD6-4F26-8C63-8D35BC7E169D}" type="pres">
      <dgm:prSet presAssocID="{3241632F-6542-421C-8335-5C7AC931F738}" presName="iconBgRect" presStyleLbl="bgShp" presStyleIdx="4" presStyleCnt="5"/>
      <dgm:spPr/>
    </dgm:pt>
    <dgm:pt modelId="{8E4DDD67-4940-40D6-9E8E-CF4FBCABE8EF}" type="pres">
      <dgm:prSet presAssocID="{3241632F-6542-421C-8335-5C7AC931F738}"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atellite"/>
        </a:ext>
      </dgm:extLst>
    </dgm:pt>
    <dgm:pt modelId="{B51E265A-E7A5-4C33-A9FF-A254522B01D9}" type="pres">
      <dgm:prSet presAssocID="{3241632F-6542-421C-8335-5C7AC931F738}" presName="spaceRect" presStyleCnt="0"/>
      <dgm:spPr/>
    </dgm:pt>
    <dgm:pt modelId="{6AAC4FB8-DB9F-4515-9491-339AFF001B84}" type="pres">
      <dgm:prSet presAssocID="{3241632F-6542-421C-8335-5C7AC931F738}" presName="textRect" presStyleLbl="revTx" presStyleIdx="4" presStyleCnt="5">
        <dgm:presLayoutVars>
          <dgm:chMax val="1"/>
          <dgm:chPref val="1"/>
        </dgm:presLayoutVars>
      </dgm:prSet>
      <dgm:spPr/>
    </dgm:pt>
  </dgm:ptLst>
  <dgm:cxnLst>
    <dgm:cxn modelId="{1E94410D-A182-8E46-99B6-F0CC1A28F212}" type="presOf" srcId="{579FC116-CF2E-4AA1-B5B7-6EBACD9D1A63}" destId="{47CF5415-6FFE-4CE1-BF0F-E5473140FBC8}" srcOrd="0" destOrd="0" presId="urn:microsoft.com/office/officeart/2018/2/layout/IconCircleList"/>
    <dgm:cxn modelId="{179F1532-432D-41DF-9DE7-CB31EC38A0A1}" srcId="{3C4A75E2-F901-4F95-86DD-E1E02D91C820}" destId="{3241632F-6542-421C-8335-5C7AC931F738}" srcOrd="4" destOrd="0" parTransId="{49B1DB50-AB8E-4D68-8946-BAFDAC85BCDE}" sibTransId="{392B10F1-DA6C-4944-90E0-367AFAEE8E10}"/>
    <dgm:cxn modelId="{065AC436-9A1B-4EF7-B416-F1508C96919A}" srcId="{3C4A75E2-F901-4F95-86DD-E1E02D91C820}" destId="{E6A4A6D7-F623-446A-BADF-09FAFC2A13B8}" srcOrd="1" destOrd="0" parTransId="{E4304E46-83DE-47CC-BFD1-DE77B1238BC1}" sibTransId="{F437080C-DFCF-42D0-8E2E-0D90937E708B}"/>
    <dgm:cxn modelId="{22BF2F3E-955D-8B46-A1B0-A859525586FE}" type="presOf" srcId="{CBD25A3F-A75B-47F4-A552-08D75B0469E1}" destId="{C44099C0-53E3-46C9-8689-2964C555111C}" srcOrd="0" destOrd="0" presId="urn:microsoft.com/office/officeart/2018/2/layout/IconCircleList"/>
    <dgm:cxn modelId="{B93AEE42-3990-A446-BC95-1DB9F5CA71B0}" type="presOf" srcId="{F0781501-54D5-4D05-AECD-B35D42C1055E}" destId="{71E0A3D4-5E6D-4193-B887-2E13C1E6B5CC}" srcOrd="0" destOrd="0" presId="urn:microsoft.com/office/officeart/2018/2/layout/IconCircleList"/>
    <dgm:cxn modelId="{47538F5C-563C-A741-B9DC-24BBC699DF94}" type="presOf" srcId="{E6A4A6D7-F623-446A-BADF-09FAFC2A13B8}" destId="{EA5DF039-137F-4B56-9401-CFA97A23743F}" srcOrd="0" destOrd="0" presId="urn:microsoft.com/office/officeart/2018/2/layout/IconCircleList"/>
    <dgm:cxn modelId="{8906C45C-9A43-B14C-AE75-EE9FA6532030}" type="presOf" srcId="{3C4A75E2-F901-4F95-86DD-E1E02D91C820}" destId="{D47605D0-6118-4365-97CA-26EE45252B7B}" srcOrd="0" destOrd="0" presId="urn:microsoft.com/office/officeart/2018/2/layout/IconCircleList"/>
    <dgm:cxn modelId="{74F8FA5E-39AA-9041-A035-C9FD7A3972D7}" type="presOf" srcId="{16E644CD-B9B5-4691-BEAD-B6E9EB6D8449}" destId="{93A167CF-B9CC-478A-A4E9-CB386AE2D1CB}" srcOrd="0" destOrd="0" presId="urn:microsoft.com/office/officeart/2018/2/layout/IconCircleList"/>
    <dgm:cxn modelId="{DC0FE169-DA51-4F9A-AF38-D564614ABB52}" srcId="{3C4A75E2-F901-4F95-86DD-E1E02D91C820}" destId="{CBD25A3F-A75B-47F4-A552-08D75B0469E1}" srcOrd="0" destOrd="0" parTransId="{F58232FB-223C-4E8F-A649-184559C5890E}" sibTransId="{24A6F0D2-63F6-4D24-8C1F-42FA90BADA6B}"/>
    <dgm:cxn modelId="{EC9FE36F-1617-0943-BDEE-C657C21F2781}" type="presOf" srcId="{3241632F-6542-421C-8335-5C7AC931F738}" destId="{6AAC4FB8-DB9F-4515-9491-339AFF001B84}" srcOrd="0" destOrd="0" presId="urn:microsoft.com/office/officeart/2018/2/layout/IconCircleList"/>
    <dgm:cxn modelId="{E3D2D47C-54FC-3648-8260-25A9C0EA424D}" type="presOf" srcId="{02BC3EF4-7F15-4195-A149-38BFEC7534BF}" destId="{69E64A6A-666E-4E43-B6E8-918900FD7355}" srcOrd="0" destOrd="0" presId="urn:microsoft.com/office/officeart/2018/2/layout/IconCircleList"/>
    <dgm:cxn modelId="{A544F0A0-3529-406F-B79F-FFCBF2243BF7}" srcId="{3C4A75E2-F901-4F95-86DD-E1E02D91C820}" destId="{02BC3EF4-7F15-4195-A149-38BFEC7534BF}" srcOrd="2" destOrd="0" parTransId="{D5654CFD-7FF6-4F76-8E21-86368EDF9967}" sibTransId="{F0781501-54D5-4D05-AECD-B35D42C1055E}"/>
    <dgm:cxn modelId="{2B1F9FB4-B7E3-426D-A46C-EE4303E84470}" srcId="{3C4A75E2-F901-4F95-86DD-E1E02D91C820}" destId="{16E644CD-B9B5-4691-BEAD-B6E9EB6D8449}" srcOrd="3" destOrd="0" parTransId="{98DFAD45-0D05-472D-9ADF-325BE734F134}" sibTransId="{579FC116-CF2E-4AA1-B5B7-6EBACD9D1A63}"/>
    <dgm:cxn modelId="{AFEC04BC-E2FF-D640-868C-DCBDE1DBD607}" type="presOf" srcId="{F437080C-DFCF-42D0-8E2E-0D90937E708B}" destId="{043EF549-D8EE-4058-BCE8-E3D7D913650B}" srcOrd="0" destOrd="0" presId="urn:microsoft.com/office/officeart/2018/2/layout/IconCircleList"/>
    <dgm:cxn modelId="{93F296D6-B950-9E49-9D63-658005493B77}" type="presOf" srcId="{24A6F0D2-63F6-4D24-8C1F-42FA90BADA6B}" destId="{EA11485C-A2BB-4D6C-B7D8-57C8E6F54726}" srcOrd="0" destOrd="0" presId="urn:microsoft.com/office/officeart/2018/2/layout/IconCircleList"/>
    <dgm:cxn modelId="{949DFFB3-C824-7C45-9B2F-62878788C5E5}" type="presParOf" srcId="{D47605D0-6118-4365-97CA-26EE45252B7B}" destId="{9613602C-E5DE-4F6F-92D1-44F4F9A0D690}" srcOrd="0" destOrd="0" presId="urn:microsoft.com/office/officeart/2018/2/layout/IconCircleList"/>
    <dgm:cxn modelId="{094E2FCB-955E-5347-94BC-566407216B5C}" type="presParOf" srcId="{9613602C-E5DE-4F6F-92D1-44F4F9A0D690}" destId="{978E5EA0-BF18-4D23-AA5B-69B988D94AAB}" srcOrd="0" destOrd="0" presId="urn:microsoft.com/office/officeart/2018/2/layout/IconCircleList"/>
    <dgm:cxn modelId="{3AD9DEF6-9057-6544-AFE5-95F6E94345D5}" type="presParOf" srcId="{978E5EA0-BF18-4D23-AA5B-69B988D94AAB}" destId="{280F7547-7D82-44E2-923D-601DCD12F80D}" srcOrd="0" destOrd="0" presId="urn:microsoft.com/office/officeart/2018/2/layout/IconCircleList"/>
    <dgm:cxn modelId="{A4DD388B-2C4E-FA4D-AE2E-98BA071A1D5B}" type="presParOf" srcId="{978E5EA0-BF18-4D23-AA5B-69B988D94AAB}" destId="{89E7126C-3CBB-4F8C-A6FB-096500A34C34}" srcOrd="1" destOrd="0" presId="urn:microsoft.com/office/officeart/2018/2/layout/IconCircleList"/>
    <dgm:cxn modelId="{30A08F67-0A26-914A-B568-89243E5E2CF9}" type="presParOf" srcId="{978E5EA0-BF18-4D23-AA5B-69B988D94AAB}" destId="{F089EFC3-FFC4-4341-9FDE-0FC62C289CC8}" srcOrd="2" destOrd="0" presId="urn:microsoft.com/office/officeart/2018/2/layout/IconCircleList"/>
    <dgm:cxn modelId="{54102CF1-24BE-A545-9435-0F67E194A452}" type="presParOf" srcId="{978E5EA0-BF18-4D23-AA5B-69B988D94AAB}" destId="{C44099C0-53E3-46C9-8689-2964C555111C}" srcOrd="3" destOrd="0" presId="urn:microsoft.com/office/officeart/2018/2/layout/IconCircleList"/>
    <dgm:cxn modelId="{70D831B4-D446-3E4F-B89F-B739E4688301}" type="presParOf" srcId="{9613602C-E5DE-4F6F-92D1-44F4F9A0D690}" destId="{EA11485C-A2BB-4D6C-B7D8-57C8E6F54726}" srcOrd="1" destOrd="0" presId="urn:microsoft.com/office/officeart/2018/2/layout/IconCircleList"/>
    <dgm:cxn modelId="{BEA4A53F-9AB5-5A4C-B58A-CD17BDF68AAA}" type="presParOf" srcId="{9613602C-E5DE-4F6F-92D1-44F4F9A0D690}" destId="{AF0926F8-24BE-46EE-892B-71F2796B3A6C}" srcOrd="2" destOrd="0" presId="urn:microsoft.com/office/officeart/2018/2/layout/IconCircleList"/>
    <dgm:cxn modelId="{1051FA44-0566-E14C-B5C9-DCC8555500CA}" type="presParOf" srcId="{AF0926F8-24BE-46EE-892B-71F2796B3A6C}" destId="{040BC9FB-C46E-4B60-B284-3748F8F9CCB2}" srcOrd="0" destOrd="0" presId="urn:microsoft.com/office/officeart/2018/2/layout/IconCircleList"/>
    <dgm:cxn modelId="{7A8DCA5E-CD22-3B46-9D70-A7577B0796F2}" type="presParOf" srcId="{AF0926F8-24BE-46EE-892B-71F2796B3A6C}" destId="{0B09C765-1D33-4A1D-868C-FA400073E990}" srcOrd="1" destOrd="0" presId="urn:microsoft.com/office/officeart/2018/2/layout/IconCircleList"/>
    <dgm:cxn modelId="{B51E6ED9-4D92-9D42-A1C6-F282CDA5D34A}" type="presParOf" srcId="{AF0926F8-24BE-46EE-892B-71F2796B3A6C}" destId="{E514157A-4880-4FE9-AC91-D6944833F37F}" srcOrd="2" destOrd="0" presId="urn:microsoft.com/office/officeart/2018/2/layout/IconCircleList"/>
    <dgm:cxn modelId="{451A8CFF-F840-234E-8B48-B48D15086278}" type="presParOf" srcId="{AF0926F8-24BE-46EE-892B-71F2796B3A6C}" destId="{EA5DF039-137F-4B56-9401-CFA97A23743F}" srcOrd="3" destOrd="0" presId="urn:microsoft.com/office/officeart/2018/2/layout/IconCircleList"/>
    <dgm:cxn modelId="{A9BB8905-4ACC-3A4E-9A33-A85287504C6A}" type="presParOf" srcId="{9613602C-E5DE-4F6F-92D1-44F4F9A0D690}" destId="{043EF549-D8EE-4058-BCE8-E3D7D913650B}" srcOrd="3" destOrd="0" presId="urn:microsoft.com/office/officeart/2018/2/layout/IconCircleList"/>
    <dgm:cxn modelId="{AAD85C2A-3ADB-4C4A-9693-AE8AC12CEBB8}" type="presParOf" srcId="{9613602C-E5DE-4F6F-92D1-44F4F9A0D690}" destId="{8C3046BC-C175-4CE7-868E-4156245300C2}" srcOrd="4" destOrd="0" presId="urn:microsoft.com/office/officeart/2018/2/layout/IconCircleList"/>
    <dgm:cxn modelId="{9E191BD5-03F9-7544-942D-AA62EA0D2D8D}" type="presParOf" srcId="{8C3046BC-C175-4CE7-868E-4156245300C2}" destId="{F7AC965D-5203-490F-B182-C8C4D87C8EDF}" srcOrd="0" destOrd="0" presId="urn:microsoft.com/office/officeart/2018/2/layout/IconCircleList"/>
    <dgm:cxn modelId="{4E5D4B09-9559-4140-B5EF-787F93A2A483}" type="presParOf" srcId="{8C3046BC-C175-4CE7-868E-4156245300C2}" destId="{92F7B387-73C4-4116-A425-FFC3C06364A0}" srcOrd="1" destOrd="0" presId="urn:microsoft.com/office/officeart/2018/2/layout/IconCircleList"/>
    <dgm:cxn modelId="{8A9AA4C0-4149-1C4F-8CB2-EDCB1D30A3DA}" type="presParOf" srcId="{8C3046BC-C175-4CE7-868E-4156245300C2}" destId="{35B7F0F6-2B59-48D3-9A71-E4049B016149}" srcOrd="2" destOrd="0" presId="urn:microsoft.com/office/officeart/2018/2/layout/IconCircleList"/>
    <dgm:cxn modelId="{FA00472E-DD91-DF4A-95F4-CA036E34B33A}" type="presParOf" srcId="{8C3046BC-C175-4CE7-868E-4156245300C2}" destId="{69E64A6A-666E-4E43-B6E8-918900FD7355}" srcOrd="3" destOrd="0" presId="urn:microsoft.com/office/officeart/2018/2/layout/IconCircleList"/>
    <dgm:cxn modelId="{FD2960D0-8D2C-CD43-BBE8-B66446BD0D62}" type="presParOf" srcId="{9613602C-E5DE-4F6F-92D1-44F4F9A0D690}" destId="{71E0A3D4-5E6D-4193-B887-2E13C1E6B5CC}" srcOrd="5" destOrd="0" presId="urn:microsoft.com/office/officeart/2018/2/layout/IconCircleList"/>
    <dgm:cxn modelId="{DBEE1DA1-A16D-5140-B978-496DEE4789C9}" type="presParOf" srcId="{9613602C-E5DE-4F6F-92D1-44F4F9A0D690}" destId="{5FF9A51D-B5AD-4D9F-9B54-19EA09F25C55}" srcOrd="6" destOrd="0" presId="urn:microsoft.com/office/officeart/2018/2/layout/IconCircleList"/>
    <dgm:cxn modelId="{FD47F7FD-4DAF-634F-92ED-4A540A7E6F70}" type="presParOf" srcId="{5FF9A51D-B5AD-4D9F-9B54-19EA09F25C55}" destId="{FC68B55C-7DED-4850-9EA4-4C3014357A42}" srcOrd="0" destOrd="0" presId="urn:microsoft.com/office/officeart/2018/2/layout/IconCircleList"/>
    <dgm:cxn modelId="{B7CCC61D-9198-5D4F-B932-B639D824F6E8}" type="presParOf" srcId="{5FF9A51D-B5AD-4D9F-9B54-19EA09F25C55}" destId="{273A23F2-BDC6-4C46-AE9D-F4F9BFDE850B}" srcOrd="1" destOrd="0" presId="urn:microsoft.com/office/officeart/2018/2/layout/IconCircleList"/>
    <dgm:cxn modelId="{48AB3A06-B0AE-3C47-89D6-4C588FDDC515}" type="presParOf" srcId="{5FF9A51D-B5AD-4D9F-9B54-19EA09F25C55}" destId="{3538D142-FB1A-4CA4-9FB2-9CFA70C22270}" srcOrd="2" destOrd="0" presId="urn:microsoft.com/office/officeart/2018/2/layout/IconCircleList"/>
    <dgm:cxn modelId="{5D909DD9-204A-1446-8426-8ACFF55C38F3}" type="presParOf" srcId="{5FF9A51D-B5AD-4D9F-9B54-19EA09F25C55}" destId="{93A167CF-B9CC-478A-A4E9-CB386AE2D1CB}" srcOrd="3" destOrd="0" presId="urn:microsoft.com/office/officeart/2018/2/layout/IconCircleList"/>
    <dgm:cxn modelId="{809F5FE2-DFEB-8045-87BA-A5B779269D0F}" type="presParOf" srcId="{9613602C-E5DE-4F6F-92D1-44F4F9A0D690}" destId="{47CF5415-6FFE-4CE1-BF0F-E5473140FBC8}" srcOrd="7" destOrd="0" presId="urn:microsoft.com/office/officeart/2018/2/layout/IconCircleList"/>
    <dgm:cxn modelId="{9BE1D63A-CAAB-5C4B-822C-BDD2939C05BD}" type="presParOf" srcId="{9613602C-E5DE-4F6F-92D1-44F4F9A0D690}" destId="{C4D88E82-4A93-418D-9015-1945D8B56C72}" srcOrd="8" destOrd="0" presId="urn:microsoft.com/office/officeart/2018/2/layout/IconCircleList"/>
    <dgm:cxn modelId="{B3714E22-CD4F-B44F-ABDC-04807BD25ED0}" type="presParOf" srcId="{C4D88E82-4A93-418D-9015-1945D8B56C72}" destId="{2B743B56-DCD6-4F26-8C63-8D35BC7E169D}" srcOrd="0" destOrd="0" presId="urn:microsoft.com/office/officeart/2018/2/layout/IconCircleList"/>
    <dgm:cxn modelId="{9F6C398D-A501-9844-8539-8B1BFE28F43C}" type="presParOf" srcId="{C4D88E82-4A93-418D-9015-1945D8B56C72}" destId="{8E4DDD67-4940-40D6-9E8E-CF4FBCABE8EF}" srcOrd="1" destOrd="0" presId="urn:microsoft.com/office/officeart/2018/2/layout/IconCircleList"/>
    <dgm:cxn modelId="{62C55F5C-A789-DB4E-90B4-A6D451686CA6}" type="presParOf" srcId="{C4D88E82-4A93-418D-9015-1945D8B56C72}" destId="{B51E265A-E7A5-4C33-A9FF-A254522B01D9}" srcOrd="2" destOrd="0" presId="urn:microsoft.com/office/officeart/2018/2/layout/IconCircleList"/>
    <dgm:cxn modelId="{2F9C5990-0FAB-6641-919E-63194DF9289A}" type="presParOf" srcId="{C4D88E82-4A93-418D-9015-1945D8B56C72}" destId="{6AAC4FB8-DB9F-4515-9491-339AFF001B84}"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9E0ADB6A-0243-4B39-84B7-6649E1017A02}"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7E5CC53E-5618-4D76-ACAA-86FF3AAAF122}">
      <dgm:prSet custT="1"/>
      <dgm:spPr/>
      <dgm:t>
        <a:bodyPr/>
        <a:lstStyle/>
        <a:p>
          <a:r>
            <a:rPr lang="en-US" sz="2000"/>
            <a:t>Data in the Real World Is Dirty: </a:t>
          </a:r>
        </a:p>
      </dgm:t>
    </dgm:pt>
    <dgm:pt modelId="{E6B2EE35-A97F-4556-9C4C-106A17C1F56E}" type="parTrans" cxnId="{0B95B621-DA95-43C0-8EF4-C5ABE0591F63}">
      <dgm:prSet/>
      <dgm:spPr/>
      <dgm:t>
        <a:bodyPr/>
        <a:lstStyle/>
        <a:p>
          <a:endParaRPr lang="en-US" sz="2000"/>
        </a:p>
      </dgm:t>
    </dgm:pt>
    <dgm:pt modelId="{D45FDA0D-65C3-49BE-8B74-2DCD7555CF23}" type="sibTrans" cxnId="{0B95B621-DA95-43C0-8EF4-C5ABE0591F63}">
      <dgm:prSet/>
      <dgm:spPr/>
      <dgm:t>
        <a:bodyPr/>
        <a:lstStyle/>
        <a:p>
          <a:endParaRPr lang="en-US" sz="2000"/>
        </a:p>
      </dgm:t>
    </dgm:pt>
    <dgm:pt modelId="{686457A0-3248-4B88-9C49-692E6BC0A620}">
      <dgm:prSet custT="1"/>
      <dgm:spPr/>
      <dgm:t>
        <a:bodyPr/>
        <a:lstStyle/>
        <a:p>
          <a:r>
            <a:rPr lang="en-US" sz="1600"/>
            <a:t>Lots of potentially incorrect data, e.g., instrument faulty, human or computer error, transmission error</a:t>
          </a:r>
        </a:p>
      </dgm:t>
    </dgm:pt>
    <dgm:pt modelId="{71ECB1E3-B317-41E6-84C5-5EB4C138C75D}" type="parTrans" cxnId="{A2C90AEB-F77D-4B75-951E-3D7C7FB805D4}">
      <dgm:prSet/>
      <dgm:spPr/>
      <dgm:t>
        <a:bodyPr/>
        <a:lstStyle/>
        <a:p>
          <a:endParaRPr lang="en-US" sz="2000"/>
        </a:p>
      </dgm:t>
    </dgm:pt>
    <dgm:pt modelId="{CB642E89-CE57-4F63-BA76-BA8623364A89}" type="sibTrans" cxnId="{A2C90AEB-F77D-4B75-951E-3D7C7FB805D4}">
      <dgm:prSet/>
      <dgm:spPr/>
      <dgm:t>
        <a:bodyPr/>
        <a:lstStyle/>
        <a:p>
          <a:endParaRPr lang="en-US" sz="2000"/>
        </a:p>
      </dgm:t>
    </dgm:pt>
    <dgm:pt modelId="{7843E7B5-8FCE-4609-B9B7-11CED1A7143A}">
      <dgm:prSet custT="1"/>
      <dgm:spPr/>
      <dgm:t>
        <a:bodyPr/>
        <a:lstStyle/>
        <a:p>
          <a:r>
            <a:rPr lang="en-US" sz="2000" u="none" dirty="0"/>
            <a:t>Incomplete: </a:t>
          </a:r>
          <a:r>
            <a:rPr lang="en-US" sz="2000" dirty="0"/>
            <a:t>lacking attribute values, lacking certain attributes of interest, or containing only aggregate data</a:t>
          </a:r>
        </a:p>
      </dgm:t>
    </dgm:pt>
    <dgm:pt modelId="{63367897-A0CE-4697-B137-CDA9C7F7483A}" type="parTrans" cxnId="{24301FD5-9DC8-450C-B83E-8F76BE1C2064}">
      <dgm:prSet/>
      <dgm:spPr/>
      <dgm:t>
        <a:bodyPr/>
        <a:lstStyle/>
        <a:p>
          <a:endParaRPr lang="en-US" sz="2000"/>
        </a:p>
      </dgm:t>
    </dgm:pt>
    <dgm:pt modelId="{FAD51B4E-1B53-4940-8186-2C0279F5B4B6}" type="sibTrans" cxnId="{24301FD5-9DC8-450C-B83E-8F76BE1C2064}">
      <dgm:prSet/>
      <dgm:spPr/>
      <dgm:t>
        <a:bodyPr/>
        <a:lstStyle/>
        <a:p>
          <a:endParaRPr lang="en-US" sz="2000"/>
        </a:p>
      </dgm:t>
    </dgm:pt>
    <dgm:pt modelId="{8B25CDDE-A459-4141-91EF-8A88A06EAD6F}">
      <dgm:prSet custT="1"/>
      <dgm:spPr/>
      <dgm:t>
        <a:bodyPr/>
        <a:lstStyle/>
        <a:p>
          <a:r>
            <a:rPr lang="en-US" sz="1600"/>
            <a:t>e.g., </a:t>
          </a:r>
          <a:r>
            <a:rPr lang="en-US" sz="1600" i="1"/>
            <a:t>Occupation</a:t>
          </a:r>
          <a:r>
            <a:rPr lang="en-US" sz="1600"/>
            <a:t>=“ ” (missing data)</a:t>
          </a:r>
        </a:p>
      </dgm:t>
    </dgm:pt>
    <dgm:pt modelId="{A2615C52-32E3-476F-876E-1B9A099293FA}" type="parTrans" cxnId="{5AAC0586-B6A4-4104-9348-7A17FE718FBF}">
      <dgm:prSet/>
      <dgm:spPr/>
      <dgm:t>
        <a:bodyPr/>
        <a:lstStyle/>
        <a:p>
          <a:endParaRPr lang="en-US" sz="2000"/>
        </a:p>
      </dgm:t>
    </dgm:pt>
    <dgm:pt modelId="{8EC13775-0F35-4C80-A5D6-B7598EE5D183}" type="sibTrans" cxnId="{5AAC0586-B6A4-4104-9348-7A17FE718FBF}">
      <dgm:prSet/>
      <dgm:spPr/>
      <dgm:t>
        <a:bodyPr/>
        <a:lstStyle/>
        <a:p>
          <a:endParaRPr lang="en-US" sz="2000"/>
        </a:p>
      </dgm:t>
    </dgm:pt>
    <dgm:pt modelId="{C1F32435-B64A-49A0-BA6B-1A0B390E07CC}">
      <dgm:prSet custT="1"/>
      <dgm:spPr/>
      <dgm:t>
        <a:bodyPr/>
        <a:lstStyle/>
        <a:p>
          <a:r>
            <a:rPr lang="en-US" sz="2000" i="1" u="sng" dirty="0"/>
            <a:t>Noisy</a:t>
          </a:r>
          <a:r>
            <a:rPr lang="en-US" sz="2000" i="1" dirty="0"/>
            <a:t>: </a:t>
          </a:r>
          <a:r>
            <a:rPr lang="en-US" sz="2000" dirty="0"/>
            <a:t>containing noise, errors, or outliers</a:t>
          </a:r>
        </a:p>
      </dgm:t>
    </dgm:pt>
    <dgm:pt modelId="{711B9832-7BAE-48FB-8D39-52A5CD723B13}" type="parTrans" cxnId="{8BC1D5F0-5E42-41CD-A5DB-062D54724497}">
      <dgm:prSet/>
      <dgm:spPr/>
      <dgm:t>
        <a:bodyPr/>
        <a:lstStyle/>
        <a:p>
          <a:endParaRPr lang="en-US" sz="2000"/>
        </a:p>
      </dgm:t>
    </dgm:pt>
    <dgm:pt modelId="{F81DDA1D-FDD5-4014-BFCF-3B880C0A4580}" type="sibTrans" cxnId="{8BC1D5F0-5E42-41CD-A5DB-062D54724497}">
      <dgm:prSet/>
      <dgm:spPr/>
      <dgm:t>
        <a:bodyPr/>
        <a:lstStyle/>
        <a:p>
          <a:endParaRPr lang="en-US" sz="2000"/>
        </a:p>
      </dgm:t>
    </dgm:pt>
    <dgm:pt modelId="{011CA501-F9A9-4FE2-A31A-246733517796}">
      <dgm:prSet custT="1"/>
      <dgm:spPr/>
      <dgm:t>
        <a:bodyPr/>
        <a:lstStyle/>
        <a:p>
          <a:r>
            <a:rPr lang="en-US" sz="1600"/>
            <a:t>e.g., </a:t>
          </a:r>
          <a:r>
            <a:rPr lang="en-US" sz="1600" i="1"/>
            <a:t>Salary</a:t>
          </a:r>
          <a:r>
            <a:rPr lang="en-US" sz="1600"/>
            <a:t>=“−10” (an error)</a:t>
          </a:r>
        </a:p>
      </dgm:t>
    </dgm:pt>
    <dgm:pt modelId="{36FD571A-FE2E-4585-8A42-6D83B19CD1F0}" type="parTrans" cxnId="{71509DBD-AB03-43DE-A42F-F6D5E117C104}">
      <dgm:prSet/>
      <dgm:spPr/>
      <dgm:t>
        <a:bodyPr/>
        <a:lstStyle/>
        <a:p>
          <a:endParaRPr lang="en-US" sz="2000"/>
        </a:p>
      </dgm:t>
    </dgm:pt>
    <dgm:pt modelId="{AF2AC4AC-797B-4810-89F7-2ABB8F1BFF4E}" type="sibTrans" cxnId="{71509DBD-AB03-43DE-A42F-F6D5E117C104}">
      <dgm:prSet/>
      <dgm:spPr/>
      <dgm:t>
        <a:bodyPr/>
        <a:lstStyle/>
        <a:p>
          <a:endParaRPr lang="en-US" sz="2000"/>
        </a:p>
      </dgm:t>
    </dgm:pt>
    <dgm:pt modelId="{AB0F8BD0-9F0A-47D9-A80E-CCCCF3179CB5}">
      <dgm:prSet custT="1"/>
      <dgm:spPr/>
      <dgm:t>
        <a:bodyPr/>
        <a:lstStyle/>
        <a:p>
          <a:r>
            <a:rPr lang="en-US" sz="2000" i="1" u="sng" dirty="0"/>
            <a:t>Inconsistent</a:t>
          </a:r>
          <a:r>
            <a:rPr lang="en-US" sz="2000" dirty="0"/>
            <a:t>: containing discrepancies in codes or names, e.g.,</a:t>
          </a:r>
        </a:p>
      </dgm:t>
    </dgm:pt>
    <dgm:pt modelId="{113468B3-8096-4086-93F0-99D7E208E11E}" type="parTrans" cxnId="{FC6BA266-B9D5-4F31-B8CD-3D696EF4F3CF}">
      <dgm:prSet/>
      <dgm:spPr/>
      <dgm:t>
        <a:bodyPr/>
        <a:lstStyle/>
        <a:p>
          <a:endParaRPr lang="en-US" sz="2000"/>
        </a:p>
      </dgm:t>
    </dgm:pt>
    <dgm:pt modelId="{76C85FFC-E5DB-47AA-881F-5492231B3CD6}" type="sibTrans" cxnId="{FC6BA266-B9D5-4F31-B8CD-3D696EF4F3CF}">
      <dgm:prSet/>
      <dgm:spPr/>
      <dgm:t>
        <a:bodyPr/>
        <a:lstStyle/>
        <a:p>
          <a:endParaRPr lang="en-US" sz="2000"/>
        </a:p>
      </dgm:t>
    </dgm:pt>
    <dgm:pt modelId="{86B06ACB-2B34-4ED5-99D4-675EDC1E87CA}">
      <dgm:prSet custT="1"/>
      <dgm:spPr/>
      <dgm:t>
        <a:bodyPr/>
        <a:lstStyle/>
        <a:p>
          <a:r>
            <a:rPr lang="en-US" sz="1600" i="1"/>
            <a:t>Age</a:t>
          </a:r>
          <a:r>
            <a:rPr lang="en-US" sz="1600"/>
            <a:t>=“42”, </a:t>
          </a:r>
          <a:r>
            <a:rPr lang="en-US" sz="1600" i="1"/>
            <a:t>Birthday</a:t>
          </a:r>
          <a:r>
            <a:rPr lang="en-US" sz="1600"/>
            <a:t>=“03/07/2010”</a:t>
          </a:r>
        </a:p>
      </dgm:t>
    </dgm:pt>
    <dgm:pt modelId="{5CE78EEC-05AC-495B-9FDA-D267A16567D5}" type="parTrans" cxnId="{D68BE987-7772-49D4-BEBF-DF0DB867F99D}">
      <dgm:prSet/>
      <dgm:spPr/>
      <dgm:t>
        <a:bodyPr/>
        <a:lstStyle/>
        <a:p>
          <a:endParaRPr lang="en-US" sz="2000"/>
        </a:p>
      </dgm:t>
    </dgm:pt>
    <dgm:pt modelId="{8AC61672-E72E-42DB-9058-8EDBBA053FB1}" type="sibTrans" cxnId="{D68BE987-7772-49D4-BEBF-DF0DB867F99D}">
      <dgm:prSet/>
      <dgm:spPr/>
      <dgm:t>
        <a:bodyPr/>
        <a:lstStyle/>
        <a:p>
          <a:endParaRPr lang="en-US" sz="2000"/>
        </a:p>
      </dgm:t>
    </dgm:pt>
    <dgm:pt modelId="{1BC690EB-27BE-400E-A7BA-878874F49AC1}">
      <dgm:prSet custT="1"/>
      <dgm:spPr/>
      <dgm:t>
        <a:bodyPr/>
        <a:lstStyle/>
        <a:p>
          <a:r>
            <a:rPr lang="en-US" sz="1600"/>
            <a:t>Was rating “1, 2, 3”, now rating “A, B, C”</a:t>
          </a:r>
        </a:p>
      </dgm:t>
    </dgm:pt>
    <dgm:pt modelId="{4A87E701-2122-48AC-9F2F-7F5DFA3DD5BC}" type="parTrans" cxnId="{255ABC58-B003-429A-9C64-A166DC077B70}">
      <dgm:prSet/>
      <dgm:spPr/>
      <dgm:t>
        <a:bodyPr/>
        <a:lstStyle/>
        <a:p>
          <a:endParaRPr lang="en-US" sz="2000"/>
        </a:p>
      </dgm:t>
    </dgm:pt>
    <dgm:pt modelId="{9D190C9D-8EBB-49EF-9396-93982B55EF7D}" type="sibTrans" cxnId="{255ABC58-B003-429A-9C64-A166DC077B70}">
      <dgm:prSet/>
      <dgm:spPr/>
      <dgm:t>
        <a:bodyPr/>
        <a:lstStyle/>
        <a:p>
          <a:endParaRPr lang="en-US" sz="2000"/>
        </a:p>
      </dgm:t>
    </dgm:pt>
    <dgm:pt modelId="{045AA3E7-3166-40D1-AE05-79992A150F71}">
      <dgm:prSet custT="1"/>
      <dgm:spPr/>
      <dgm:t>
        <a:bodyPr/>
        <a:lstStyle/>
        <a:p>
          <a:r>
            <a:rPr lang="en-US" sz="1600"/>
            <a:t>discrepancy between duplicate records</a:t>
          </a:r>
        </a:p>
      </dgm:t>
    </dgm:pt>
    <dgm:pt modelId="{5380D461-0829-4AB4-AE8A-C2AD83246047}" type="parTrans" cxnId="{716CA014-D8AC-47BF-B035-9A5B9A008D21}">
      <dgm:prSet/>
      <dgm:spPr/>
      <dgm:t>
        <a:bodyPr/>
        <a:lstStyle/>
        <a:p>
          <a:endParaRPr lang="en-US" sz="2000"/>
        </a:p>
      </dgm:t>
    </dgm:pt>
    <dgm:pt modelId="{379E1503-C98E-4712-A32E-82D0F2AD6DFD}" type="sibTrans" cxnId="{716CA014-D8AC-47BF-B035-9A5B9A008D21}">
      <dgm:prSet/>
      <dgm:spPr/>
      <dgm:t>
        <a:bodyPr/>
        <a:lstStyle/>
        <a:p>
          <a:endParaRPr lang="en-US" sz="2000"/>
        </a:p>
      </dgm:t>
    </dgm:pt>
    <dgm:pt modelId="{7DBECE92-88C9-458A-BD91-D9C4BA610829}">
      <dgm:prSet custT="1"/>
      <dgm:spPr/>
      <dgm:t>
        <a:bodyPr/>
        <a:lstStyle/>
        <a:p>
          <a:r>
            <a:rPr lang="en-US" sz="2000" u="sng" dirty="0"/>
            <a:t>Intentional</a:t>
          </a:r>
          <a:r>
            <a:rPr lang="en-US" sz="2000" b="1" u="sng" dirty="0"/>
            <a:t> </a:t>
          </a:r>
          <a:r>
            <a:rPr lang="en-US" sz="2000" dirty="0"/>
            <a:t>(e.g., </a:t>
          </a:r>
          <a:r>
            <a:rPr lang="en-US" sz="2000" i="1" dirty="0"/>
            <a:t>disguised missing</a:t>
          </a:r>
          <a:r>
            <a:rPr lang="en-US" sz="2000" dirty="0"/>
            <a:t> data)</a:t>
          </a:r>
        </a:p>
      </dgm:t>
    </dgm:pt>
    <dgm:pt modelId="{4881E8D3-1F79-4C4B-9383-0742E89B9281}" type="parTrans" cxnId="{ED3F9C78-5A4D-4353-9028-5F5F83CD2FFB}">
      <dgm:prSet/>
      <dgm:spPr/>
      <dgm:t>
        <a:bodyPr/>
        <a:lstStyle/>
        <a:p>
          <a:endParaRPr lang="en-US" sz="2000"/>
        </a:p>
      </dgm:t>
    </dgm:pt>
    <dgm:pt modelId="{CDB4ECB5-F600-4018-BC34-D806A120D17C}" type="sibTrans" cxnId="{ED3F9C78-5A4D-4353-9028-5F5F83CD2FFB}">
      <dgm:prSet/>
      <dgm:spPr/>
      <dgm:t>
        <a:bodyPr/>
        <a:lstStyle/>
        <a:p>
          <a:endParaRPr lang="en-US" sz="2000"/>
        </a:p>
      </dgm:t>
    </dgm:pt>
    <dgm:pt modelId="{FFB4B7A5-7AB9-4568-9015-B55C3B82FE5B}">
      <dgm:prSet custT="1"/>
      <dgm:spPr/>
      <dgm:t>
        <a:bodyPr/>
        <a:lstStyle/>
        <a:p>
          <a:r>
            <a:rPr lang="en-US" sz="1600"/>
            <a:t>Jan. 1 as everyone’s birthday?</a:t>
          </a:r>
        </a:p>
      </dgm:t>
    </dgm:pt>
    <dgm:pt modelId="{F4923DB1-1785-4F94-85BD-CE22FCF8537F}" type="parTrans" cxnId="{CBF0D9A0-A847-41D2-B605-357462AF4DD0}">
      <dgm:prSet/>
      <dgm:spPr/>
      <dgm:t>
        <a:bodyPr/>
        <a:lstStyle/>
        <a:p>
          <a:endParaRPr lang="en-US" sz="2000"/>
        </a:p>
      </dgm:t>
    </dgm:pt>
    <dgm:pt modelId="{550B1382-A3D5-4463-9BF0-7884F9BBEF6F}" type="sibTrans" cxnId="{CBF0D9A0-A847-41D2-B605-357462AF4DD0}">
      <dgm:prSet/>
      <dgm:spPr/>
      <dgm:t>
        <a:bodyPr/>
        <a:lstStyle/>
        <a:p>
          <a:endParaRPr lang="en-US" sz="2000"/>
        </a:p>
      </dgm:t>
    </dgm:pt>
    <dgm:pt modelId="{1B3C0313-1E77-9C40-8CBB-EE93CCD3A1D8}" type="pres">
      <dgm:prSet presAssocID="{9E0ADB6A-0243-4B39-84B7-6649E1017A02}" presName="linear" presStyleCnt="0">
        <dgm:presLayoutVars>
          <dgm:animLvl val="lvl"/>
          <dgm:resizeHandles val="exact"/>
        </dgm:presLayoutVars>
      </dgm:prSet>
      <dgm:spPr/>
    </dgm:pt>
    <dgm:pt modelId="{5A818324-A4EA-BA4F-B0A4-3A7A6B45692A}" type="pres">
      <dgm:prSet presAssocID="{7E5CC53E-5618-4D76-ACAA-86FF3AAAF122}" presName="parentText" presStyleLbl="node1" presStyleIdx="0" presStyleCnt="5">
        <dgm:presLayoutVars>
          <dgm:chMax val="0"/>
          <dgm:bulletEnabled val="1"/>
        </dgm:presLayoutVars>
      </dgm:prSet>
      <dgm:spPr/>
    </dgm:pt>
    <dgm:pt modelId="{70F16052-FD95-6440-A1AC-2F3FCEBEC9CA}" type="pres">
      <dgm:prSet presAssocID="{7E5CC53E-5618-4D76-ACAA-86FF3AAAF122}" presName="childText" presStyleLbl="revTx" presStyleIdx="0" presStyleCnt="5">
        <dgm:presLayoutVars>
          <dgm:bulletEnabled val="1"/>
        </dgm:presLayoutVars>
      </dgm:prSet>
      <dgm:spPr/>
    </dgm:pt>
    <dgm:pt modelId="{1BD9155D-2D26-6744-8054-1F46CFDDDA7F}" type="pres">
      <dgm:prSet presAssocID="{7843E7B5-8FCE-4609-B9B7-11CED1A7143A}" presName="parentText" presStyleLbl="node1" presStyleIdx="1" presStyleCnt="5">
        <dgm:presLayoutVars>
          <dgm:chMax val="0"/>
          <dgm:bulletEnabled val="1"/>
        </dgm:presLayoutVars>
      </dgm:prSet>
      <dgm:spPr/>
    </dgm:pt>
    <dgm:pt modelId="{AA687C47-DE8E-1D49-9856-A8A9374F6C7E}" type="pres">
      <dgm:prSet presAssocID="{7843E7B5-8FCE-4609-B9B7-11CED1A7143A}" presName="childText" presStyleLbl="revTx" presStyleIdx="1" presStyleCnt="5">
        <dgm:presLayoutVars>
          <dgm:bulletEnabled val="1"/>
        </dgm:presLayoutVars>
      </dgm:prSet>
      <dgm:spPr/>
    </dgm:pt>
    <dgm:pt modelId="{C7114C0D-BECF-8A47-8EAB-02FD9DC47051}" type="pres">
      <dgm:prSet presAssocID="{C1F32435-B64A-49A0-BA6B-1A0B390E07CC}" presName="parentText" presStyleLbl="node1" presStyleIdx="2" presStyleCnt="5">
        <dgm:presLayoutVars>
          <dgm:chMax val="0"/>
          <dgm:bulletEnabled val="1"/>
        </dgm:presLayoutVars>
      </dgm:prSet>
      <dgm:spPr/>
    </dgm:pt>
    <dgm:pt modelId="{38042738-61F2-AB46-823D-7295E8336E0F}" type="pres">
      <dgm:prSet presAssocID="{C1F32435-B64A-49A0-BA6B-1A0B390E07CC}" presName="childText" presStyleLbl="revTx" presStyleIdx="2" presStyleCnt="5">
        <dgm:presLayoutVars>
          <dgm:bulletEnabled val="1"/>
        </dgm:presLayoutVars>
      </dgm:prSet>
      <dgm:spPr/>
    </dgm:pt>
    <dgm:pt modelId="{6F2AE6E3-33A3-5744-9795-CD8E3D150AF7}" type="pres">
      <dgm:prSet presAssocID="{AB0F8BD0-9F0A-47D9-A80E-CCCCF3179CB5}" presName="parentText" presStyleLbl="node1" presStyleIdx="3" presStyleCnt="5">
        <dgm:presLayoutVars>
          <dgm:chMax val="0"/>
          <dgm:bulletEnabled val="1"/>
        </dgm:presLayoutVars>
      </dgm:prSet>
      <dgm:spPr/>
    </dgm:pt>
    <dgm:pt modelId="{A43E4626-F3CD-F744-B782-8E134C03EA7B}" type="pres">
      <dgm:prSet presAssocID="{AB0F8BD0-9F0A-47D9-A80E-CCCCF3179CB5}" presName="childText" presStyleLbl="revTx" presStyleIdx="3" presStyleCnt="5">
        <dgm:presLayoutVars>
          <dgm:bulletEnabled val="1"/>
        </dgm:presLayoutVars>
      </dgm:prSet>
      <dgm:spPr/>
    </dgm:pt>
    <dgm:pt modelId="{6E1B7406-6391-724E-90E3-4B548E6B45CD}" type="pres">
      <dgm:prSet presAssocID="{7DBECE92-88C9-458A-BD91-D9C4BA610829}" presName="parentText" presStyleLbl="node1" presStyleIdx="4" presStyleCnt="5">
        <dgm:presLayoutVars>
          <dgm:chMax val="0"/>
          <dgm:bulletEnabled val="1"/>
        </dgm:presLayoutVars>
      </dgm:prSet>
      <dgm:spPr/>
    </dgm:pt>
    <dgm:pt modelId="{85287588-A523-AE45-AFD7-633A74A99266}" type="pres">
      <dgm:prSet presAssocID="{7DBECE92-88C9-458A-BD91-D9C4BA610829}" presName="childText" presStyleLbl="revTx" presStyleIdx="4" presStyleCnt="5">
        <dgm:presLayoutVars>
          <dgm:bulletEnabled val="1"/>
        </dgm:presLayoutVars>
      </dgm:prSet>
      <dgm:spPr/>
    </dgm:pt>
  </dgm:ptLst>
  <dgm:cxnLst>
    <dgm:cxn modelId="{2899AD0D-C541-954C-9A25-7BC42A5019D3}" type="presOf" srcId="{7DBECE92-88C9-458A-BD91-D9C4BA610829}" destId="{6E1B7406-6391-724E-90E3-4B548E6B45CD}" srcOrd="0" destOrd="0" presId="urn:microsoft.com/office/officeart/2005/8/layout/vList2"/>
    <dgm:cxn modelId="{716CA014-D8AC-47BF-B035-9A5B9A008D21}" srcId="{AB0F8BD0-9F0A-47D9-A80E-CCCCF3179CB5}" destId="{045AA3E7-3166-40D1-AE05-79992A150F71}" srcOrd="2" destOrd="0" parTransId="{5380D461-0829-4AB4-AE8A-C2AD83246047}" sibTransId="{379E1503-C98E-4712-A32E-82D0F2AD6DFD}"/>
    <dgm:cxn modelId="{3D736318-DCA4-234A-A4F6-C01A43E608FA}" type="presOf" srcId="{1BC690EB-27BE-400E-A7BA-878874F49AC1}" destId="{A43E4626-F3CD-F744-B782-8E134C03EA7B}" srcOrd="0" destOrd="1" presId="urn:microsoft.com/office/officeart/2005/8/layout/vList2"/>
    <dgm:cxn modelId="{0B95B621-DA95-43C0-8EF4-C5ABE0591F63}" srcId="{9E0ADB6A-0243-4B39-84B7-6649E1017A02}" destId="{7E5CC53E-5618-4D76-ACAA-86FF3AAAF122}" srcOrd="0" destOrd="0" parTransId="{E6B2EE35-A97F-4556-9C4C-106A17C1F56E}" sibTransId="{D45FDA0D-65C3-49BE-8B74-2DCD7555CF23}"/>
    <dgm:cxn modelId="{430B4E3E-5A7D-1E4C-8D36-3C42B5EEE782}" type="presOf" srcId="{9E0ADB6A-0243-4B39-84B7-6649E1017A02}" destId="{1B3C0313-1E77-9C40-8CBB-EE93CCD3A1D8}" srcOrd="0" destOrd="0" presId="urn:microsoft.com/office/officeart/2005/8/layout/vList2"/>
    <dgm:cxn modelId="{B4954C41-F0A6-C044-8150-EEDB3959D290}" type="presOf" srcId="{86B06ACB-2B34-4ED5-99D4-675EDC1E87CA}" destId="{A43E4626-F3CD-F744-B782-8E134C03EA7B}" srcOrd="0" destOrd="0" presId="urn:microsoft.com/office/officeart/2005/8/layout/vList2"/>
    <dgm:cxn modelId="{93390F46-62D9-E94E-BA49-938BFA194DEB}" type="presOf" srcId="{FFB4B7A5-7AB9-4568-9015-B55C3B82FE5B}" destId="{85287588-A523-AE45-AFD7-633A74A99266}" srcOrd="0" destOrd="0" presId="urn:microsoft.com/office/officeart/2005/8/layout/vList2"/>
    <dgm:cxn modelId="{64E15F52-1900-E243-9635-E62B5159ED64}" type="presOf" srcId="{8B25CDDE-A459-4141-91EF-8A88A06EAD6F}" destId="{AA687C47-DE8E-1D49-9856-A8A9374F6C7E}" srcOrd="0" destOrd="0" presId="urn:microsoft.com/office/officeart/2005/8/layout/vList2"/>
    <dgm:cxn modelId="{255ABC58-B003-429A-9C64-A166DC077B70}" srcId="{AB0F8BD0-9F0A-47D9-A80E-CCCCF3179CB5}" destId="{1BC690EB-27BE-400E-A7BA-878874F49AC1}" srcOrd="1" destOrd="0" parTransId="{4A87E701-2122-48AC-9F2F-7F5DFA3DD5BC}" sibTransId="{9D190C9D-8EBB-49EF-9396-93982B55EF7D}"/>
    <dgm:cxn modelId="{FC6BA266-B9D5-4F31-B8CD-3D696EF4F3CF}" srcId="{9E0ADB6A-0243-4B39-84B7-6649E1017A02}" destId="{AB0F8BD0-9F0A-47D9-A80E-CCCCF3179CB5}" srcOrd="3" destOrd="0" parTransId="{113468B3-8096-4086-93F0-99D7E208E11E}" sibTransId="{76C85FFC-E5DB-47AA-881F-5492231B3CD6}"/>
    <dgm:cxn modelId="{BF0EEA67-1082-8F43-8253-8D3039638859}" type="presOf" srcId="{011CA501-F9A9-4FE2-A31A-246733517796}" destId="{38042738-61F2-AB46-823D-7295E8336E0F}" srcOrd="0" destOrd="0" presId="urn:microsoft.com/office/officeart/2005/8/layout/vList2"/>
    <dgm:cxn modelId="{ED3F9C78-5A4D-4353-9028-5F5F83CD2FFB}" srcId="{9E0ADB6A-0243-4B39-84B7-6649E1017A02}" destId="{7DBECE92-88C9-458A-BD91-D9C4BA610829}" srcOrd="4" destOrd="0" parTransId="{4881E8D3-1F79-4C4B-9383-0742E89B9281}" sibTransId="{CDB4ECB5-F600-4018-BC34-D806A120D17C}"/>
    <dgm:cxn modelId="{5AAC0586-B6A4-4104-9348-7A17FE718FBF}" srcId="{7843E7B5-8FCE-4609-B9B7-11CED1A7143A}" destId="{8B25CDDE-A459-4141-91EF-8A88A06EAD6F}" srcOrd="0" destOrd="0" parTransId="{A2615C52-32E3-476F-876E-1B9A099293FA}" sibTransId="{8EC13775-0F35-4C80-A5D6-B7598EE5D183}"/>
    <dgm:cxn modelId="{D68BE987-7772-49D4-BEBF-DF0DB867F99D}" srcId="{AB0F8BD0-9F0A-47D9-A80E-CCCCF3179CB5}" destId="{86B06ACB-2B34-4ED5-99D4-675EDC1E87CA}" srcOrd="0" destOrd="0" parTransId="{5CE78EEC-05AC-495B-9FDA-D267A16567D5}" sibTransId="{8AC61672-E72E-42DB-9058-8EDBBA053FB1}"/>
    <dgm:cxn modelId="{9250348C-A331-4841-A599-5BECA27F9CE0}" type="presOf" srcId="{C1F32435-B64A-49A0-BA6B-1A0B390E07CC}" destId="{C7114C0D-BECF-8A47-8EAB-02FD9DC47051}" srcOrd="0" destOrd="0" presId="urn:microsoft.com/office/officeart/2005/8/layout/vList2"/>
    <dgm:cxn modelId="{BF54E89F-199F-F647-B386-C0A3ECCC3E13}" type="presOf" srcId="{AB0F8BD0-9F0A-47D9-A80E-CCCCF3179CB5}" destId="{6F2AE6E3-33A3-5744-9795-CD8E3D150AF7}" srcOrd="0" destOrd="0" presId="urn:microsoft.com/office/officeart/2005/8/layout/vList2"/>
    <dgm:cxn modelId="{CBF0D9A0-A847-41D2-B605-357462AF4DD0}" srcId="{7DBECE92-88C9-458A-BD91-D9C4BA610829}" destId="{FFB4B7A5-7AB9-4568-9015-B55C3B82FE5B}" srcOrd="0" destOrd="0" parTransId="{F4923DB1-1785-4F94-85BD-CE22FCF8537F}" sibTransId="{550B1382-A3D5-4463-9BF0-7884F9BBEF6F}"/>
    <dgm:cxn modelId="{4D8225A7-9BE5-9546-86C5-AC2A05635CCA}" type="presOf" srcId="{7E5CC53E-5618-4D76-ACAA-86FF3AAAF122}" destId="{5A818324-A4EA-BA4F-B0A4-3A7A6B45692A}" srcOrd="0" destOrd="0" presId="urn:microsoft.com/office/officeart/2005/8/layout/vList2"/>
    <dgm:cxn modelId="{61738DB3-A0E5-6E4D-8256-73F43AD00E7F}" type="presOf" srcId="{686457A0-3248-4B88-9C49-692E6BC0A620}" destId="{70F16052-FD95-6440-A1AC-2F3FCEBEC9CA}" srcOrd="0" destOrd="0" presId="urn:microsoft.com/office/officeart/2005/8/layout/vList2"/>
    <dgm:cxn modelId="{71509DBD-AB03-43DE-A42F-F6D5E117C104}" srcId="{C1F32435-B64A-49A0-BA6B-1A0B390E07CC}" destId="{011CA501-F9A9-4FE2-A31A-246733517796}" srcOrd="0" destOrd="0" parTransId="{36FD571A-FE2E-4585-8A42-6D83B19CD1F0}" sibTransId="{AF2AC4AC-797B-4810-89F7-2ABB8F1BFF4E}"/>
    <dgm:cxn modelId="{24301FD5-9DC8-450C-B83E-8F76BE1C2064}" srcId="{9E0ADB6A-0243-4B39-84B7-6649E1017A02}" destId="{7843E7B5-8FCE-4609-B9B7-11CED1A7143A}" srcOrd="1" destOrd="0" parTransId="{63367897-A0CE-4697-B137-CDA9C7F7483A}" sibTransId="{FAD51B4E-1B53-4940-8186-2C0279F5B4B6}"/>
    <dgm:cxn modelId="{A2C90AEB-F77D-4B75-951E-3D7C7FB805D4}" srcId="{7E5CC53E-5618-4D76-ACAA-86FF3AAAF122}" destId="{686457A0-3248-4B88-9C49-692E6BC0A620}" srcOrd="0" destOrd="0" parTransId="{71ECB1E3-B317-41E6-84C5-5EB4C138C75D}" sibTransId="{CB642E89-CE57-4F63-BA76-BA8623364A89}"/>
    <dgm:cxn modelId="{6D614FED-78D9-2A4A-9351-BF08648B15BC}" type="presOf" srcId="{045AA3E7-3166-40D1-AE05-79992A150F71}" destId="{A43E4626-F3CD-F744-B782-8E134C03EA7B}" srcOrd="0" destOrd="2" presId="urn:microsoft.com/office/officeart/2005/8/layout/vList2"/>
    <dgm:cxn modelId="{8BC1D5F0-5E42-41CD-A5DB-062D54724497}" srcId="{9E0ADB6A-0243-4B39-84B7-6649E1017A02}" destId="{C1F32435-B64A-49A0-BA6B-1A0B390E07CC}" srcOrd="2" destOrd="0" parTransId="{711B9832-7BAE-48FB-8D39-52A5CD723B13}" sibTransId="{F81DDA1D-FDD5-4014-BFCF-3B880C0A4580}"/>
    <dgm:cxn modelId="{7D4EFEFB-4ABE-3D40-8F78-7435C3364273}" type="presOf" srcId="{7843E7B5-8FCE-4609-B9B7-11CED1A7143A}" destId="{1BD9155D-2D26-6744-8054-1F46CFDDDA7F}" srcOrd="0" destOrd="0" presId="urn:microsoft.com/office/officeart/2005/8/layout/vList2"/>
    <dgm:cxn modelId="{A6F67A9C-5297-D540-BCFF-4C7910D6FED8}" type="presParOf" srcId="{1B3C0313-1E77-9C40-8CBB-EE93CCD3A1D8}" destId="{5A818324-A4EA-BA4F-B0A4-3A7A6B45692A}" srcOrd="0" destOrd="0" presId="urn:microsoft.com/office/officeart/2005/8/layout/vList2"/>
    <dgm:cxn modelId="{DB54A567-D2E9-714C-8BDD-DDE67FF2313E}" type="presParOf" srcId="{1B3C0313-1E77-9C40-8CBB-EE93CCD3A1D8}" destId="{70F16052-FD95-6440-A1AC-2F3FCEBEC9CA}" srcOrd="1" destOrd="0" presId="urn:microsoft.com/office/officeart/2005/8/layout/vList2"/>
    <dgm:cxn modelId="{11D75E54-C7A1-814C-B963-7E168797EB57}" type="presParOf" srcId="{1B3C0313-1E77-9C40-8CBB-EE93CCD3A1D8}" destId="{1BD9155D-2D26-6744-8054-1F46CFDDDA7F}" srcOrd="2" destOrd="0" presId="urn:microsoft.com/office/officeart/2005/8/layout/vList2"/>
    <dgm:cxn modelId="{22F97CC2-86E0-3A43-84D6-6ABD696B7FCA}" type="presParOf" srcId="{1B3C0313-1E77-9C40-8CBB-EE93CCD3A1D8}" destId="{AA687C47-DE8E-1D49-9856-A8A9374F6C7E}" srcOrd="3" destOrd="0" presId="urn:microsoft.com/office/officeart/2005/8/layout/vList2"/>
    <dgm:cxn modelId="{24BD6E76-EA55-D447-AD24-6C7BC635A182}" type="presParOf" srcId="{1B3C0313-1E77-9C40-8CBB-EE93CCD3A1D8}" destId="{C7114C0D-BECF-8A47-8EAB-02FD9DC47051}" srcOrd="4" destOrd="0" presId="urn:microsoft.com/office/officeart/2005/8/layout/vList2"/>
    <dgm:cxn modelId="{1998FE8D-ABD0-A64D-A6A9-4F4D9E80CA3E}" type="presParOf" srcId="{1B3C0313-1E77-9C40-8CBB-EE93CCD3A1D8}" destId="{38042738-61F2-AB46-823D-7295E8336E0F}" srcOrd="5" destOrd="0" presId="urn:microsoft.com/office/officeart/2005/8/layout/vList2"/>
    <dgm:cxn modelId="{2FC24FF5-9E81-804B-B65C-F3FAF9DC2272}" type="presParOf" srcId="{1B3C0313-1E77-9C40-8CBB-EE93CCD3A1D8}" destId="{6F2AE6E3-33A3-5744-9795-CD8E3D150AF7}" srcOrd="6" destOrd="0" presId="urn:microsoft.com/office/officeart/2005/8/layout/vList2"/>
    <dgm:cxn modelId="{DDE74FD4-B9EE-B640-B9B0-83BD05FDA515}" type="presParOf" srcId="{1B3C0313-1E77-9C40-8CBB-EE93CCD3A1D8}" destId="{A43E4626-F3CD-F744-B782-8E134C03EA7B}" srcOrd="7" destOrd="0" presId="urn:microsoft.com/office/officeart/2005/8/layout/vList2"/>
    <dgm:cxn modelId="{BC234044-C021-AD4F-9B9A-EE67E4FFD314}" type="presParOf" srcId="{1B3C0313-1E77-9C40-8CBB-EE93CCD3A1D8}" destId="{6E1B7406-6391-724E-90E3-4B548E6B45CD}" srcOrd="8" destOrd="0" presId="urn:microsoft.com/office/officeart/2005/8/layout/vList2"/>
    <dgm:cxn modelId="{DA2172A0-6A31-D842-829F-92C1B26F7904}" type="presParOf" srcId="{1B3C0313-1E77-9C40-8CBB-EE93CCD3A1D8}" destId="{85287588-A523-AE45-AFD7-633A74A99266}"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A729E334-C19D-4895-B50A-1E132DD1304A}"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00086FD9-470B-4B11-B0E7-3733894CF297}">
      <dgm:prSet custT="1"/>
      <dgm:spPr/>
      <dgm:t>
        <a:bodyPr/>
        <a:lstStyle/>
        <a:p>
          <a:pPr>
            <a:lnSpc>
              <a:spcPct val="100000"/>
            </a:lnSpc>
            <a:defRPr b="1"/>
          </a:pPr>
          <a:r>
            <a:rPr lang="en-IN" sz="2000" dirty="0"/>
            <a:t>two main challenges of big data:</a:t>
          </a:r>
          <a:endParaRPr lang="en-US" sz="2000" dirty="0"/>
        </a:p>
      </dgm:t>
    </dgm:pt>
    <dgm:pt modelId="{941A9072-AC2B-4489-AB2C-F3DD4E26F207}" type="parTrans" cxnId="{6DE0B844-0D8F-4722-8D8B-3814FC559BEA}">
      <dgm:prSet/>
      <dgm:spPr/>
      <dgm:t>
        <a:bodyPr/>
        <a:lstStyle/>
        <a:p>
          <a:endParaRPr lang="en-US" sz="2800"/>
        </a:p>
      </dgm:t>
    </dgm:pt>
    <dgm:pt modelId="{09961CD3-BC38-4FC9-8907-2F0BB946C423}" type="sibTrans" cxnId="{6DE0B844-0D8F-4722-8D8B-3814FC559BEA}">
      <dgm:prSet/>
      <dgm:spPr/>
      <dgm:t>
        <a:bodyPr/>
        <a:lstStyle/>
        <a:p>
          <a:endParaRPr lang="en-US" sz="2800"/>
        </a:p>
      </dgm:t>
    </dgm:pt>
    <dgm:pt modelId="{06EE5139-0911-49C1-966E-06A1726D239E}">
      <dgm:prSet custT="1"/>
      <dgm:spPr/>
      <dgm:t>
        <a:bodyPr/>
        <a:lstStyle/>
        <a:p>
          <a:pPr>
            <a:lnSpc>
              <a:spcPct val="100000"/>
            </a:lnSpc>
            <a:defRPr b="1"/>
          </a:pPr>
          <a:r>
            <a:rPr lang="en-IN" sz="2000" dirty="0"/>
            <a:t>These are (respectively) the rate at which data is being generated, received, and </a:t>
          </a:r>
          <a:r>
            <a:rPr lang="en-IN" sz="2000" dirty="0" err="1"/>
            <a:t>analyzed</a:t>
          </a:r>
          <a:r>
            <a:rPr lang="en-IN" sz="2000" dirty="0"/>
            <a:t>, and the growing mass of data.</a:t>
          </a:r>
          <a:endParaRPr lang="en-US" sz="2000" dirty="0"/>
        </a:p>
      </dgm:t>
    </dgm:pt>
    <dgm:pt modelId="{B798FB97-5B74-49C4-AA8F-80BD2C73AA26}" type="parTrans" cxnId="{06CFE41B-9B1E-4078-BC2F-CD2BEDDC805B}">
      <dgm:prSet/>
      <dgm:spPr/>
      <dgm:t>
        <a:bodyPr/>
        <a:lstStyle/>
        <a:p>
          <a:endParaRPr lang="en-US" sz="2800"/>
        </a:p>
      </dgm:t>
    </dgm:pt>
    <dgm:pt modelId="{DD494E5B-5691-49F1-848C-1DD646BC3DFE}" type="sibTrans" cxnId="{06CFE41B-9B1E-4078-BC2F-CD2BEDDC805B}">
      <dgm:prSet/>
      <dgm:spPr/>
      <dgm:t>
        <a:bodyPr/>
        <a:lstStyle/>
        <a:p>
          <a:endParaRPr lang="en-US" sz="2800"/>
        </a:p>
      </dgm:t>
    </dgm:pt>
    <dgm:pt modelId="{8396682D-3B4E-4517-9307-F372CBB1067A}">
      <dgm:prSet custT="1"/>
      <dgm:spPr/>
      <dgm:t>
        <a:bodyPr/>
        <a:lstStyle/>
        <a:p>
          <a:pPr>
            <a:lnSpc>
              <a:spcPct val="100000"/>
            </a:lnSpc>
          </a:pPr>
          <a:endParaRPr lang="en-US" sz="1600" dirty="0"/>
        </a:p>
      </dgm:t>
    </dgm:pt>
    <dgm:pt modelId="{6DF4040B-ED7A-4317-89A5-0715A9D6ED66}" type="parTrans" cxnId="{72788199-8FDA-4273-832B-6D76A5EBFCE9}">
      <dgm:prSet/>
      <dgm:spPr/>
      <dgm:t>
        <a:bodyPr/>
        <a:lstStyle/>
        <a:p>
          <a:endParaRPr lang="en-US" sz="2800"/>
        </a:p>
      </dgm:t>
    </dgm:pt>
    <dgm:pt modelId="{FD205246-1316-47D2-8FA7-AA55BA6B0555}" type="sibTrans" cxnId="{72788199-8FDA-4273-832B-6D76A5EBFCE9}">
      <dgm:prSet/>
      <dgm:spPr/>
      <dgm:t>
        <a:bodyPr/>
        <a:lstStyle/>
        <a:p>
          <a:endParaRPr lang="en-US" sz="2800"/>
        </a:p>
      </dgm:t>
    </dgm:pt>
    <dgm:pt modelId="{14A193F2-EBCF-3C4E-8F64-E9627174A1E2}">
      <dgm:prSet custT="1"/>
      <dgm:spPr/>
      <dgm:t>
        <a:bodyPr/>
        <a:lstStyle/>
        <a:p>
          <a:pPr>
            <a:lnSpc>
              <a:spcPct val="100000"/>
            </a:lnSpc>
          </a:pPr>
          <a:r>
            <a:rPr lang="en-IN" sz="1600" dirty="0"/>
            <a:t>Data velocity</a:t>
          </a:r>
          <a:endParaRPr lang="en-GB" sz="1600" dirty="0"/>
        </a:p>
      </dgm:t>
    </dgm:pt>
    <dgm:pt modelId="{E0D0D49D-28E7-CA47-8B5E-B93E5440FF16}" type="parTrans" cxnId="{E052F955-3FAC-204E-9240-7398D29BE689}">
      <dgm:prSet/>
      <dgm:spPr/>
      <dgm:t>
        <a:bodyPr/>
        <a:lstStyle/>
        <a:p>
          <a:endParaRPr lang="en-GB" sz="2800"/>
        </a:p>
      </dgm:t>
    </dgm:pt>
    <dgm:pt modelId="{86B52EC3-622C-2746-BE2A-7511DEE49068}" type="sibTrans" cxnId="{E052F955-3FAC-204E-9240-7398D29BE689}">
      <dgm:prSet/>
      <dgm:spPr/>
      <dgm:t>
        <a:bodyPr/>
        <a:lstStyle/>
        <a:p>
          <a:endParaRPr lang="en-GB" sz="2800"/>
        </a:p>
      </dgm:t>
    </dgm:pt>
    <dgm:pt modelId="{B8442A91-D0E2-DF4F-B52D-06A1C6655462}">
      <dgm:prSet custT="1"/>
      <dgm:spPr/>
      <dgm:t>
        <a:bodyPr/>
        <a:lstStyle/>
        <a:p>
          <a:pPr>
            <a:lnSpc>
              <a:spcPct val="100000"/>
            </a:lnSpc>
          </a:pPr>
          <a:r>
            <a:rPr lang="en-IN" sz="1600" dirty="0"/>
            <a:t>High volume data</a:t>
          </a:r>
          <a:endParaRPr lang="en-GB" sz="1600" dirty="0"/>
        </a:p>
      </dgm:t>
    </dgm:pt>
    <dgm:pt modelId="{18ADE7F4-DEB7-BE4C-A2B3-E12009F05727}" type="parTrans" cxnId="{AA78CDE1-B925-1549-9CEC-B26A1AAFFA43}">
      <dgm:prSet/>
      <dgm:spPr/>
      <dgm:t>
        <a:bodyPr/>
        <a:lstStyle/>
        <a:p>
          <a:endParaRPr lang="en-GB" sz="2800"/>
        </a:p>
      </dgm:t>
    </dgm:pt>
    <dgm:pt modelId="{053D6032-5E93-8044-9318-6E9D3AF05297}" type="sibTrans" cxnId="{AA78CDE1-B925-1549-9CEC-B26A1AAFFA43}">
      <dgm:prSet/>
      <dgm:spPr/>
      <dgm:t>
        <a:bodyPr/>
        <a:lstStyle/>
        <a:p>
          <a:endParaRPr lang="en-GB" sz="2800"/>
        </a:p>
      </dgm:t>
    </dgm:pt>
    <dgm:pt modelId="{746B544E-36E4-4EAB-8A13-4BD1B21AE26D}" type="pres">
      <dgm:prSet presAssocID="{A729E334-C19D-4895-B50A-1E132DD1304A}" presName="root" presStyleCnt="0">
        <dgm:presLayoutVars>
          <dgm:dir/>
          <dgm:resizeHandles val="exact"/>
        </dgm:presLayoutVars>
      </dgm:prSet>
      <dgm:spPr/>
    </dgm:pt>
    <dgm:pt modelId="{DE365524-C801-4C2D-9595-D075D2A40323}" type="pres">
      <dgm:prSet presAssocID="{00086FD9-470B-4B11-B0E7-3733894CF297}" presName="compNode" presStyleCnt="0"/>
      <dgm:spPr/>
    </dgm:pt>
    <dgm:pt modelId="{1ABA16DB-D8C2-4911-8ACF-10884C4DA855}" type="pres">
      <dgm:prSet presAssocID="{00086FD9-470B-4B11-B0E7-3733894CF29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tabase"/>
        </a:ext>
      </dgm:extLst>
    </dgm:pt>
    <dgm:pt modelId="{13CC20DA-2FF5-42FE-A516-BC0C6681C2ED}" type="pres">
      <dgm:prSet presAssocID="{00086FD9-470B-4B11-B0E7-3733894CF297}" presName="iconSpace" presStyleCnt="0"/>
      <dgm:spPr/>
    </dgm:pt>
    <dgm:pt modelId="{497E1C8D-E895-45CD-AFF0-9C24B26442B8}" type="pres">
      <dgm:prSet presAssocID="{00086FD9-470B-4B11-B0E7-3733894CF297}" presName="parTx" presStyleLbl="revTx" presStyleIdx="0" presStyleCnt="4">
        <dgm:presLayoutVars>
          <dgm:chMax val="0"/>
          <dgm:chPref val="0"/>
        </dgm:presLayoutVars>
      </dgm:prSet>
      <dgm:spPr/>
    </dgm:pt>
    <dgm:pt modelId="{9BA89AB6-5542-4EE7-8FAB-B36D5CBB8CFB}" type="pres">
      <dgm:prSet presAssocID="{00086FD9-470B-4B11-B0E7-3733894CF297}" presName="txSpace" presStyleCnt="0"/>
      <dgm:spPr/>
    </dgm:pt>
    <dgm:pt modelId="{BEDBFEA3-D19C-456F-9A0A-2B546B60BD9D}" type="pres">
      <dgm:prSet presAssocID="{00086FD9-470B-4B11-B0E7-3733894CF297}" presName="desTx" presStyleLbl="revTx" presStyleIdx="1" presStyleCnt="4" custLinFactY="-35423" custLinFactNeighborX="271" custLinFactNeighborY="-100000">
        <dgm:presLayoutVars/>
      </dgm:prSet>
      <dgm:spPr/>
    </dgm:pt>
    <dgm:pt modelId="{367EA7B4-BE82-449B-9995-2B31DCB1FEAB}" type="pres">
      <dgm:prSet presAssocID="{09961CD3-BC38-4FC9-8907-2F0BB946C423}" presName="sibTrans" presStyleCnt="0"/>
      <dgm:spPr/>
    </dgm:pt>
    <dgm:pt modelId="{EADFF9D5-42CD-47E1-8701-FFE2D73805F0}" type="pres">
      <dgm:prSet presAssocID="{06EE5139-0911-49C1-966E-06A1726D239E}" presName="compNode" presStyleCnt="0"/>
      <dgm:spPr/>
    </dgm:pt>
    <dgm:pt modelId="{EAE6184C-BD84-4BA5-8839-FBD18919C124}" type="pres">
      <dgm:prSet presAssocID="{06EE5139-0911-49C1-966E-06A1726D239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atistics"/>
        </a:ext>
      </dgm:extLst>
    </dgm:pt>
    <dgm:pt modelId="{20AAA860-5739-45A1-847E-57564BBF0215}" type="pres">
      <dgm:prSet presAssocID="{06EE5139-0911-49C1-966E-06A1726D239E}" presName="iconSpace" presStyleCnt="0"/>
      <dgm:spPr/>
    </dgm:pt>
    <dgm:pt modelId="{3C55474C-32C4-42CD-A297-D93D016A72E2}" type="pres">
      <dgm:prSet presAssocID="{06EE5139-0911-49C1-966E-06A1726D239E}" presName="parTx" presStyleLbl="revTx" presStyleIdx="2" presStyleCnt="4">
        <dgm:presLayoutVars>
          <dgm:chMax val="0"/>
          <dgm:chPref val="0"/>
        </dgm:presLayoutVars>
      </dgm:prSet>
      <dgm:spPr/>
    </dgm:pt>
    <dgm:pt modelId="{22540474-846B-4E22-9B54-4983BB22F18F}" type="pres">
      <dgm:prSet presAssocID="{06EE5139-0911-49C1-966E-06A1726D239E}" presName="txSpace" presStyleCnt="0"/>
      <dgm:spPr/>
    </dgm:pt>
    <dgm:pt modelId="{26CD2478-690F-429F-BF23-23FB10BCE326}" type="pres">
      <dgm:prSet presAssocID="{06EE5139-0911-49C1-966E-06A1726D239E}" presName="desTx" presStyleLbl="revTx" presStyleIdx="3" presStyleCnt="4">
        <dgm:presLayoutVars/>
      </dgm:prSet>
      <dgm:spPr/>
    </dgm:pt>
  </dgm:ptLst>
  <dgm:cxnLst>
    <dgm:cxn modelId="{B2E5B00E-A225-F048-BC4A-40A48AE9B6CD}" type="presOf" srcId="{B8442A91-D0E2-DF4F-B52D-06A1C6655462}" destId="{BEDBFEA3-D19C-456F-9A0A-2B546B60BD9D}" srcOrd="0" destOrd="1" presId="urn:microsoft.com/office/officeart/2018/2/layout/IconLabelDescriptionList"/>
    <dgm:cxn modelId="{06CFE41B-9B1E-4078-BC2F-CD2BEDDC805B}" srcId="{A729E334-C19D-4895-B50A-1E132DD1304A}" destId="{06EE5139-0911-49C1-966E-06A1726D239E}" srcOrd="1" destOrd="0" parTransId="{B798FB97-5B74-49C4-AA8F-80BD2C73AA26}" sibTransId="{DD494E5B-5691-49F1-848C-1DD646BC3DFE}"/>
    <dgm:cxn modelId="{6DE0B844-0D8F-4722-8D8B-3814FC559BEA}" srcId="{A729E334-C19D-4895-B50A-1E132DD1304A}" destId="{00086FD9-470B-4B11-B0E7-3733894CF297}" srcOrd="0" destOrd="0" parTransId="{941A9072-AC2B-4489-AB2C-F3DD4E26F207}" sibTransId="{09961CD3-BC38-4FC9-8907-2F0BB946C423}"/>
    <dgm:cxn modelId="{E052F955-3FAC-204E-9240-7398D29BE689}" srcId="{00086FD9-470B-4B11-B0E7-3733894CF297}" destId="{14A193F2-EBCF-3C4E-8F64-E9627174A1E2}" srcOrd="0" destOrd="0" parTransId="{E0D0D49D-28E7-CA47-8B5E-B93E5440FF16}" sibTransId="{86B52EC3-622C-2746-BE2A-7511DEE49068}"/>
    <dgm:cxn modelId="{6B91FD55-AA90-344E-8B24-FA5A3C185091}" type="presOf" srcId="{14A193F2-EBCF-3C4E-8F64-E9627174A1E2}" destId="{BEDBFEA3-D19C-456F-9A0A-2B546B60BD9D}" srcOrd="0" destOrd="0" presId="urn:microsoft.com/office/officeart/2018/2/layout/IconLabelDescriptionList"/>
    <dgm:cxn modelId="{9267617A-09F6-4897-A241-A0401824CDD7}" type="presOf" srcId="{00086FD9-470B-4B11-B0E7-3733894CF297}" destId="{497E1C8D-E895-45CD-AFF0-9C24B26442B8}" srcOrd="0" destOrd="0" presId="urn:microsoft.com/office/officeart/2018/2/layout/IconLabelDescriptionList"/>
    <dgm:cxn modelId="{A13BE68E-2FD4-495D-96BC-5A8C37D0DCD6}" type="presOf" srcId="{A729E334-C19D-4895-B50A-1E132DD1304A}" destId="{746B544E-36E4-4EAB-8A13-4BD1B21AE26D}" srcOrd="0" destOrd="0" presId="urn:microsoft.com/office/officeart/2018/2/layout/IconLabelDescriptionList"/>
    <dgm:cxn modelId="{72788199-8FDA-4273-832B-6D76A5EBFCE9}" srcId="{06EE5139-0911-49C1-966E-06A1726D239E}" destId="{8396682D-3B4E-4517-9307-F372CBB1067A}" srcOrd="0" destOrd="0" parTransId="{6DF4040B-ED7A-4317-89A5-0715A9D6ED66}" sibTransId="{FD205246-1316-47D2-8FA7-AA55BA6B0555}"/>
    <dgm:cxn modelId="{357FAFBE-8AAF-499F-A4BA-A6E2C74DB2E9}" type="presOf" srcId="{06EE5139-0911-49C1-966E-06A1726D239E}" destId="{3C55474C-32C4-42CD-A297-D93D016A72E2}" srcOrd="0" destOrd="0" presId="urn:microsoft.com/office/officeart/2018/2/layout/IconLabelDescriptionList"/>
    <dgm:cxn modelId="{AA78CDE1-B925-1549-9CEC-B26A1AAFFA43}" srcId="{00086FD9-470B-4B11-B0E7-3733894CF297}" destId="{B8442A91-D0E2-DF4F-B52D-06A1C6655462}" srcOrd="1" destOrd="0" parTransId="{18ADE7F4-DEB7-BE4C-A2B3-E12009F05727}" sibTransId="{053D6032-5E93-8044-9318-6E9D3AF05297}"/>
    <dgm:cxn modelId="{0CF9BEF0-2E36-4C82-B5F0-1ED116C2DCC4}" type="presOf" srcId="{8396682D-3B4E-4517-9307-F372CBB1067A}" destId="{26CD2478-690F-429F-BF23-23FB10BCE326}" srcOrd="0" destOrd="0" presId="urn:microsoft.com/office/officeart/2018/2/layout/IconLabelDescriptionList"/>
    <dgm:cxn modelId="{9ACE2A55-0F6D-4901-B790-BE3EB161EAFA}" type="presParOf" srcId="{746B544E-36E4-4EAB-8A13-4BD1B21AE26D}" destId="{DE365524-C801-4C2D-9595-D075D2A40323}" srcOrd="0" destOrd="0" presId="urn:microsoft.com/office/officeart/2018/2/layout/IconLabelDescriptionList"/>
    <dgm:cxn modelId="{B7398E2E-4BFC-4381-9E9B-00F777651CA8}" type="presParOf" srcId="{DE365524-C801-4C2D-9595-D075D2A40323}" destId="{1ABA16DB-D8C2-4911-8ACF-10884C4DA855}" srcOrd="0" destOrd="0" presId="urn:microsoft.com/office/officeart/2018/2/layout/IconLabelDescriptionList"/>
    <dgm:cxn modelId="{1C0A236A-2D4F-4D88-9E4B-0228E8643ED2}" type="presParOf" srcId="{DE365524-C801-4C2D-9595-D075D2A40323}" destId="{13CC20DA-2FF5-42FE-A516-BC0C6681C2ED}" srcOrd="1" destOrd="0" presId="urn:microsoft.com/office/officeart/2018/2/layout/IconLabelDescriptionList"/>
    <dgm:cxn modelId="{BDAD22EB-2219-4003-9E8E-E79F6908B23C}" type="presParOf" srcId="{DE365524-C801-4C2D-9595-D075D2A40323}" destId="{497E1C8D-E895-45CD-AFF0-9C24B26442B8}" srcOrd="2" destOrd="0" presId="urn:microsoft.com/office/officeart/2018/2/layout/IconLabelDescriptionList"/>
    <dgm:cxn modelId="{13E5CC0A-02D6-4FDA-AA1E-9328011165DF}" type="presParOf" srcId="{DE365524-C801-4C2D-9595-D075D2A40323}" destId="{9BA89AB6-5542-4EE7-8FAB-B36D5CBB8CFB}" srcOrd="3" destOrd="0" presId="urn:microsoft.com/office/officeart/2018/2/layout/IconLabelDescriptionList"/>
    <dgm:cxn modelId="{3CCDBA41-3329-4916-B2D8-753FB52BD089}" type="presParOf" srcId="{DE365524-C801-4C2D-9595-D075D2A40323}" destId="{BEDBFEA3-D19C-456F-9A0A-2B546B60BD9D}" srcOrd="4" destOrd="0" presId="urn:microsoft.com/office/officeart/2018/2/layout/IconLabelDescriptionList"/>
    <dgm:cxn modelId="{DFBABD12-E458-4A23-9CED-FDA9E0D86804}" type="presParOf" srcId="{746B544E-36E4-4EAB-8A13-4BD1B21AE26D}" destId="{367EA7B4-BE82-449B-9995-2B31DCB1FEAB}" srcOrd="1" destOrd="0" presId="urn:microsoft.com/office/officeart/2018/2/layout/IconLabelDescriptionList"/>
    <dgm:cxn modelId="{EB6DCE17-7556-4EFC-BA82-4D1765DD54FD}" type="presParOf" srcId="{746B544E-36E4-4EAB-8A13-4BD1B21AE26D}" destId="{EADFF9D5-42CD-47E1-8701-FFE2D73805F0}" srcOrd="2" destOrd="0" presId="urn:microsoft.com/office/officeart/2018/2/layout/IconLabelDescriptionList"/>
    <dgm:cxn modelId="{3E19840F-BA4E-4605-97E4-F568499EBAA9}" type="presParOf" srcId="{EADFF9D5-42CD-47E1-8701-FFE2D73805F0}" destId="{EAE6184C-BD84-4BA5-8839-FBD18919C124}" srcOrd="0" destOrd="0" presId="urn:microsoft.com/office/officeart/2018/2/layout/IconLabelDescriptionList"/>
    <dgm:cxn modelId="{D7EFD6CB-BF1F-40E2-886E-E0685758CA0A}" type="presParOf" srcId="{EADFF9D5-42CD-47E1-8701-FFE2D73805F0}" destId="{20AAA860-5739-45A1-847E-57564BBF0215}" srcOrd="1" destOrd="0" presId="urn:microsoft.com/office/officeart/2018/2/layout/IconLabelDescriptionList"/>
    <dgm:cxn modelId="{C4ADF6C2-B808-417D-99FD-738B4A549B39}" type="presParOf" srcId="{EADFF9D5-42CD-47E1-8701-FFE2D73805F0}" destId="{3C55474C-32C4-42CD-A297-D93D016A72E2}" srcOrd="2" destOrd="0" presId="urn:microsoft.com/office/officeart/2018/2/layout/IconLabelDescriptionList"/>
    <dgm:cxn modelId="{63D54618-2194-4400-A33C-90B5416D061F}" type="presParOf" srcId="{EADFF9D5-42CD-47E1-8701-FFE2D73805F0}" destId="{22540474-846B-4E22-9B54-4983BB22F18F}" srcOrd="3" destOrd="0" presId="urn:microsoft.com/office/officeart/2018/2/layout/IconLabelDescriptionList"/>
    <dgm:cxn modelId="{9378D4B1-09FC-4D53-AD50-86763DA7B034}" type="presParOf" srcId="{EADFF9D5-42CD-47E1-8701-FFE2D73805F0}" destId="{26CD2478-690F-429F-BF23-23FB10BCE326}"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D412A452-66A9-4853-AA4C-3F04BD8A3DA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F49ACDC4-3F58-4101-AEF6-F6990450D606}">
      <dgm:prSet custT="1"/>
      <dgm:spPr/>
      <dgm:t>
        <a:bodyPr/>
        <a:lstStyle/>
        <a:p>
          <a:pPr>
            <a:lnSpc>
              <a:spcPct val="100000"/>
            </a:lnSpc>
          </a:pPr>
          <a:r>
            <a:rPr lang="en-IN" sz="1800"/>
            <a:t>Velocity is the speed of an object moving in a specific direction. </a:t>
          </a:r>
          <a:endParaRPr lang="en-US" sz="1800"/>
        </a:p>
      </dgm:t>
    </dgm:pt>
    <dgm:pt modelId="{FA262DE5-EAF5-4475-8BF9-39FB35A91C12}" type="parTrans" cxnId="{FC49D5DD-8FE1-42C9-8E8C-8BD0E5829018}">
      <dgm:prSet/>
      <dgm:spPr/>
      <dgm:t>
        <a:bodyPr/>
        <a:lstStyle/>
        <a:p>
          <a:endParaRPr lang="en-US" sz="2400"/>
        </a:p>
      </dgm:t>
    </dgm:pt>
    <dgm:pt modelId="{29904690-7AE4-4887-992B-5698546A2FF7}" type="sibTrans" cxnId="{FC49D5DD-8FE1-42C9-8E8C-8BD0E5829018}">
      <dgm:prSet/>
      <dgm:spPr/>
      <dgm:t>
        <a:bodyPr/>
        <a:lstStyle/>
        <a:p>
          <a:endParaRPr lang="en-US" sz="2400"/>
        </a:p>
      </dgm:t>
    </dgm:pt>
    <dgm:pt modelId="{F8EDF517-015B-44EB-AF2B-DFD160CC51B2}">
      <dgm:prSet custT="1"/>
      <dgm:spPr/>
      <dgm:t>
        <a:bodyPr/>
        <a:lstStyle/>
        <a:p>
          <a:pPr>
            <a:lnSpc>
              <a:spcPct val="100000"/>
            </a:lnSpc>
          </a:pPr>
          <a:r>
            <a:rPr lang="en-IN" sz="1800" dirty="0"/>
            <a:t>The rate at which data is being generated, captured, or delivered. </a:t>
          </a:r>
          <a:endParaRPr lang="en-US" sz="1800" dirty="0"/>
        </a:p>
      </dgm:t>
    </dgm:pt>
    <dgm:pt modelId="{7D350B38-6AA3-4FF0-B94A-1E92AF4D7BE2}" type="parTrans" cxnId="{FAE93827-2E93-4544-8643-F0EBF8FF2C33}">
      <dgm:prSet/>
      <dgm:spPr/>
      <dgm:t>
        <a:bodyPr/>
        <a:lstStyle/>
        <a:p>
          <a:endParaRPr lang="en-US" sz="2400"/>
        </a:p>
      </dgm:t>
    </dgm:pt>
    <dgm:pt modelId="{B726373B-CB8F-441F-B64B-7D15AD43BEB0}" type="sibTrans" cxnId="{FAE93827-2E93-4544-8643-F0EBF8FF2C33}">
      <dgm:prSet/>
      <dgm:spPr/>
      <dgm:t>
        <a:bodyPr/>
        <a:lstStyle/>
        <a:p>
          <a:endParaRPr lang="en-US" sz="2400"/>
        </a:p>
      </dgm:t>
    </dgm:pt>
    <dgm:pt modelId="{1D762040-BB25-4D7F-B906-514DC0DEF0C4}">
      <dgm:prSet custT="1"/>
      <dgm:spPr/>
      <dgm:t>
        <a:bodyPr/>
        <a:lstStyle/>
        <a:p>
          <a:pPr>
            <a:lnSpc>
              <a:spcPct val="100000"/>
            </a:lnSpc>
          </a:pPr>
          <a:r>
            <a:rPr lang="en-IN" sz="1800" dirty="0"/>
            <a:t>Think of the data being generated by a </a:t>
          </a:r>
          <a:r>
            <a:rPr lang="en-IN" sz="1800" dirty="0" err="1"/>
            <a:t>cellphone</a:t>
          </a:r>
          <a:r>
            <a:rPr lang="en-IN" sz="1800" dirty="0"/>
            <a:t> provider.</a:t>
          </a:r>
        </a:p>
      </dgm:t>
    </dgm:pt>
    <dgm:pt modelId="{0EB2DA67-95B5-4D91-8B53-B58F8D1FD0FA}" type="parTrans" cxnId="{8A0FC07A-7631-4DD4-ACE5-EC9A6C95922D}">
      <dgm:prSet/>
      <dgm:spPr/>
      <dgm:t>
        <a:bodyPr/>
        <a:lstStyle/>
        <a:p>
          <a:endParaRPr lang="en-US" sz="2400"/>
        </a:p>
      </dgm:t>
    </dgm:pt>
    <dgm:pt modelId="{80F7B04C-1DB0-44EE-B0DF-D29CFC55E159}" type="sibTrans" cxnId="{8A0FC07A-7631-4DD4-ACE5-EC9A6C95922D}">
      <dgm:prSet/>
      <dgm:spPr/>
      <dgm:t>
        <a:bodyPr/>
        <a:lstStyle/>
        <a:p>
          <a:endParaRPr lang="en-US" sz="2400"/>
        </a:p>
      </dgm:t>
    </dgm:pt>
    <dgm:pt modelId="{451393A9-B866-4A63-8A49-2A52E77E88DB}">
      <dgm:prSet custT="1"/>
      <dgm:spPr/>
      <dgm:t>
        <a:bodyPr/>
        <a:lstStyle/>
        <a:p>
          <a:pPr>
            <a:lnSpc>
              <a:spcPct val="100000"/>
            </a:lnSpc>
          </a:pPr>
          <a:r>
            <a:rPr lang="en-IN" sz="1800"/>
            <a:t>This data is growing all the time, making the task of capturing smart data from big data even more challenging.</a:t>
          </a:r>
          <a:endParaRPr lang="en-US" sz="1800"/>
        </a:p>
      </dgm:t>
    </dgm:pt>
    <dgm:pt modelId="{E3C1C95F-7F8C-4822-A0D8-694AF237EE71}" type="parTrans" cxnId="{A4B99DC4-04FE-4862-960D-3A799A118E7A}">
      <dgm:prSet/>
      <dgm:spPr/>
      <dgm:t>
        <a:bodyPr/>
        <a:lstStyle/>
        <a:p>
          <a:endParaRPr lang="en-US" sz="2400"/>
        </a:p>
      </dgm:t>
    </dgm:pt>
    <dgm:pt modelId="{45881BD5-7A1B-436C-819D-A94CE144BCAF}" type="sibTrans" cxnId="{A4B99DC4-04FE-4862-960D-3A799A118E7A}">
      <dgm:prSet/>
      <dgm:spPr/>
      <dgm:t>
        <a:bodyPr/>
        <a:lstStyle/>
        <a:p>
          <a:endParaRPr lang="en-US" sz="2400"/>
        </a:p>
      </dgm:t>
    </dgm:pt>
    <dgm:pt modelId="{20E9CDEB-E3E0-43A0-95EB-9BAD0F7679B7}">
      <dgm:prSet custT="1"/>
      <dgm:spPr/>
      <dgm:t>
        <a:bodyPr/>
        <a:lstStyle/>
        <a:p>
          <a:pPr>
            <a:lnSpc>
              <a:spcPct val="100000"/>
            </a:lnSpc>
          </a:pPr>
          <a:r>
            <a:rPr lang="en-IN" sz="1800"/>
            <a:t>To address </a:t>
          </a:r>
          <a:endParaRPr lang="en-US" sz="1800"/>
        </a:p>
      </dgm:t>
    </dgm:pt>
    <dgm:pt modelId="{9547D0CE-335C-40E4-84E1-5872B523A8F5}" type="parTrans" cxnId="{89FB9D63-8553-46B3-9C20-386A20EF29FA}">
      <dgm:prSet/>
      <dgm:spPr/>
      <dgm:t>
        <a:bodyPr/>
        <a:lstStyle/>
        <a:p>
          <a:endParaRPr lang="en-US" sz="2400"/>
        </a:p>
      </dgm:t>
    </dgm:pt>
    <dgm:pt modelId="{5370217B-E2D3-45EA-8D6C-52EFD26DF3A3}" type="sibTrans" cxnId="{89FB9D63-8553-46B3-9C20-386A20EF29FA}">
      <dgm:prSet/>
      <dgm:spPr/>
      <dgm:t>
        <a:bodyPr/>
        <a:lstStyle/>
        <a:p>
          <a:endParaRPr lang="en-US" sz="2400"/>
        </a:p>
      </dgm:t>
    </dgm:pt>
    <dgm:pt modelId="{D860F8FA-09AD-4F5F-977D-8F1BD17CC47E}">
      <dgm:prSet custT="1"/>
      <dgm:spPr/>
      <dgm:t>
        <a:bodyPr/>
        <a:lstStyle/>
        <a:p>
          <a:pPr>
            <a:lnSpc>
              <a:spcPct val="100000"/>
            </a:lnSpc>
          </a:pPr>
          <a:r>
            <a:rPr lang="en-IN" sz="1400"/>
            <a:t>How often you can capture data</a:t>
          </a:r>
          <a:endParaRPr lang="en-US" sz="1400"/>
        </a:p>
      </dgm:t>
    </dgm:pt>
    <dgm:pt modelId="{A5BF9AD7-60A1-47C8-A9A7-2AEDD29024F4}" type="parTrans" cxnId="{45B57A78-3E82-43A4-9DFB-1227541629F7}">
      <dgm:prSet/>
      <dgm:spPr/>
      <dgm:t>
        <a:bodyPr/>
        <a:lstStyle/>
        <a:p>
          <a:endParaRPr lang="en-US" sz="2400"/>
        </a:p>
      </dgm:t>
    </dgm:pt>
    <dgm:pt modelId="{D08851B8-F657-4E4D-BE49-EF96B56F1408}" type="sibTrans" cxnId="{45B57A78-3E82-43A4-9DFB-1227541629F7}">
      <dgm:prSet/>
      <dgm:spPr/>
      <dgm:t>
        <a:bodyPr/>
        <a:lstStyle/>
        <a:p>
          <a:endParaRPr lang="en-US" sz="2400"/>
        </a:p>
      </dgm:t>
    </dgm:pt>
    <dgm:pt modelId="{4E020236-2392-42C4-8284-4A63D7E6A8FF}">
      <dgm:prSet custT="1"/>
      <dgm:spPr/>
      <dgm:t>
        <a:bodyPr/>
        <a:lstStyle/>
        <a:p>
          <a:pPr>
            <a:lnSpc>
              <a:spcPct val="100000"/>
            </a:lnSpc>
          </a:pPr>
          <a:r>
            <a:rPr lang="en-IN" sz="1400"/>
            <a:t>What you can afford in terms of both resources and finances</a:t>
          </a:r>
          <a:endParaRPr lang="en-US" sz="1400"/>
        </a:p>
      </dgm:t>
    </dgm:pt>
    <dgm:pt modelId="{5301E39A-8F59-4A56-A3CA-ADD068BA29AF}" type="parTrans" cxnId="{66DECA07-0244-4294-9663-AC3A3F4EFBDB}">
      <dgm:prSet/>
      <dgm:spPr/>
      <dgm:t>
        <a:bodyPr/>
        <a:lstStyle/>
        <a:p>
          <a:endParaRPr lang="en-US" sz="2400"/>
        </a:p>
      </dgm:t>
    </dgm:pt>
    <dgm:pt modelId="{8D8BF3E8-89EE-43FF-9935-6B19C6C8F10A}" type="sibTrans" cxnId="{66DECA07-0244-4294-9663-AC3A3F4EFBDB}">
      <dgm:prSet/>
      <dgm:spPr/>
      <dgm:t>
        <a:bodyPr/>
        <a:lstStyle/>
        <a:p>
          <a:endParaRPr lang="en-US" sz="2400"/>
        </a:p>
      </dgm:t>
    </dgm:pt>
    <dgm:pt modelId="{5ED305B2-6119-4843-9963-AFCF04F8D189}">
      <dgm:prSet custT="1"/>
      <dgm:spPr/>
      <dgm:t>
        <a:bodyPr/>
        <a:lstStyle/>
        <a:p>
          <a:pPr>
            <a:lnSpc>
              <a:spcPct val="100000"/>
            </a:lnSpc>
          </a:pPr>
          <a:r>
            <a:rPr lang="en-IN" sz="1400" dirty="0"/>
            <a:t>It includes all customers’ </a:t>
          </a:r>
          <a:r>
            <a:rPr lang="en-IN" sz="1400" dirty="0" err="1"/>
            <a:t>cellphone</a:t>
          </a:r>
          <a:r>
            <a:rPr lang="en-IN" sz="1400" dirty="0"/>
            <a:t> numbers, call durations, and GPS locations (for openers). </a:t>
          </a:r>
          <a:endParaRPr lang="en-US" sz="1400" dirty="0"/>
        </a:p>
      </dgm:t>
    </dgm:pt>
    <dgm:pt modelId="{15A24F56-ECE1-EF45-BC86-17075E889F84}" type="parTrans" cxnId="{65959934-B979-EA49-860C-4AC5112F47E7}">
      <dgm:prSet/>
      <dgm:spPr/>
      <dgm:t>
        <a:bodyPr/>
        <a:lstStyle/>
        <a:p>
          <a:endParaRPr lang="en-GB" sz="2400"/>
        </a:p>
      </dgm:t>
    </dgm:pt>
    <dgm:pt modelId="{B637EEBD-CB75-B84A-B36B-F6AA76BFC11F}" type="sibTrans" cxnId="{65959934-B979-EA49-860C-4AC5112F47E7}">
      <dgm:prSet/>
      <dgm:spPr/>
      <dgm:t>
        <a:bodyPr/>
        <a:lstStyle/>
        <a:p>
          <a:endParaRPr lang="en-GB" sz="2400"/>
        </a:p>
      </dgm:t>
    </dgm:pt>
    <dgm:pt modelId="{9617458F-5AB8-4491-96F6-CF15998DC445}" type="pres">
      <dgm:prSet presAssocID="{D412A452-66A9-4853-AA4C-3F04BD8A3DAE}" presName="root" presStyleCnt="0">
        <dgm:presLayoutVars>
          <dgm:dir/>
          <dgm:resizeHandles val="exact"/>
        </dgm:presLayoutVars>
      </dgm:prSet>
      <dgm:spPr/>
    </dgm:pt>
    <dgm:pt modelId="{3BB6F417-BC72-4E87-BE26-536E07286DC0}" type="pres">
      <dgm:prSet presAssocID="{F49ACDC4-3F58-4101-AEF6-F6990450D606}" presName="compNode" presStyleCnt="0"/>
      <dgm:spPr/>
    </dgm:pt>
    <dgm:pt modelId="{728874C9-2533-4326-9ADF-86C6BABC3438}" type="pres">
      <dgm:prSet presAssocID="{F49ACDC4-3F58-4101-AEF6-F6990450D606}" presName="bgRect" presStyleLbl="bgShp" presStyleIdx="0" presStyleCnt="5"/>
      <dgm:spPr/>
    </dgm:pt>
    <dgm:pt modelId="{9A7BCBB8-43AA-4C76-AC5B-245659D0C691}" type="pres">
      <dgm:prSet presAssocID="{F49ACDC4-3F58-4101-AEF6-F6990450D606}"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vron Arrows"/>
        </a:ext>
      </dgm:extLst>
    </dgm:pt>
    <dgm:pt modelId="{AF393876-015F-4CAD-BDA4-8EDE5807A10A}" type="pres">
      <dgm:prSet presAssocID="{F49ACDC4-3F58-4101-AEF6-F6990450D606}" presName="spaceRect" presStyleCnt="0"/>
      <dgm:spPr/>
    </dgm:pt>
    <dgm:pt modelId="{83D5F772-6938-44B0-87ED-4BFBFBDDEF2D}" type="pres">
      <dgm:prSet presAssocID="{F49ACDC4-3F58-4101-AEF6-F6990450D606}" presName="parTx" presStyleLbl="revTx" presStyleIdx="0" presStyleCnt="7">
        <dgm:presLayoutVars>
          <dgm:chMax val="0"/>
          <dgm:chPref val="0"/>
        </dgm:presLayoutVars>
      </dgm:prSet>
      <dgm:spPr/>
    </dgm:pt>
    <dgm:pt modelId="{6DB7038D-A7E3-4C37-AB8A-7D336F819878}" type="pres">
      <dgm:prSet presAssocID="{29904690-7AE4-4887-992B-5698546A2FF7}" presName="sibTrans" presStyleCnt="0"/>
      <dgm:spPr/>
    </dgm:pt>
    <dgm:pt modelId="{F8F9CCF9-078B-409A-8C9D-54DEBDD59C5D}" type="pres">
      <dgm:prSet presAssocID="{F8EDF517-015B-44EB-AF2B-DFD160CC51B2}" presName="compNode" presStyleCnt="0"/>
      <dgm:spPr/>
    </dgm:pt>
    <dgm:pt modelId="{950782D0-287D-49F5-AAE4-4650E575E8D1}" type="pres">
      <dgm:prSet presAssocID="{F8EDF517-015B-44EB-AF2B-DFD160CC51B2}" presName="bgRect" presStyleLbl="bgShp" presStyleIdx="1" presStyleCnt="5"/>
      <dgm:spPr/>
    </dgm:pt>
    <dgm:pt modelId="{A4D0FBB0-6442-42C8-8870-2A8E02815BF4}" type="pres">
      <dgm:prSet presAssocID="{F8EDF517-015B-44EB-AF2B-DFD160CC51B2}"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tabase"/>
        </a:ext>
      </dgm:extLst>
    </dgm:pt>
    <dgm:pt modelId="{FA2EA63C-37B5-4D38-9F8D-A7B36E1C0FC6}" type="pres">
      <dgm:prSet presAssocID="{F8EDF517-015B-44EB-AF2B-DFD160CC51B2}" presName="spaceRect" presStyleCnt="0"/>
      <dgm:spPr/>
    </dgm:pt>
    <dgm:pt modelId="{1D10B846-6984-4F49-ABBC-EBF653ACB473}" type="pres">
      <dgm:prSet presAssocID="{F8EDF517-015B-44EB-AF2B-DFD160CC51B2}" presName="parTx" presStyleLbl="revTx" presStyleIdx="1" presStyleCnt="7">
        <dgm:presLayoutVars>
          <dgm:chMax val="0"/>
          <dgm:chPref val="0"/>
        </dgm:presLayoutVars>
      </dgm:prSet>
      <dgm:spPr/>
    </dgm:pt>
    <dgm:pt modelId="{B59A3119-3F8B-4302-B2BA-8000A535EDC6}" type="pres">
      <dgm:prSet presAssocID="{B726373B-CB8F-441F-B64B-7D15AD43BEB0}" presName="sibTrans" presStyleCnt="0"/>
      <dgm:spPr/>
    </dgm:pt>
    <dgm:pt modelId="{EA575E78-B505-4B79-AE03-9A94D20E3EC7}" type="pres">
      <dgm:prSet presAssocID="{1D762040-BB25-4D7F-B906-514DC0DEF0C4}" presName="compNode" presStyleCnt="0"/>
      <dgm:spPr/>
    </dgm:pt>
    <dgm:pt modelId="{F65D2179-1177-4664-B9A3-757DB7F02160}" type="pres">
      <dgm:prSet presAssocID="{1D762040-BB25-4D7F-B906-514DC0DEF0C4}" presName="bgRect" presStyleLbl="bgShp" presStyleIdx="2" presStyleCnt="5"/>
      <dgm:spPr/>
    </dgm:pt>
    <dgm:pt modelId="{53B35D15-AE1D-4AA4-9DAE-61A2EB2D45B9}" type="pres">
      <dgm:prSet presAssocID="{1D762040-BB25-4D7F-B906-514DC0DEF0C4}"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rketing"/>
        </a:ext>
      </dgm:extLst>
    </dgm:pt>
    <dgm:pt modelId="{07A337C0-FCD3-4440-9F1E-B44F367CCFFB}" type="pres">
      <dgm:prSet presAssocID="{1D762040-BB25-4D7F-B906-514DC0DEF0C4}" presName="spaceRect" presStyleCnt="0"/>
      <dgm:spPr/>
    </dgm:pt>
    <dgm:pt modelId="{A4436B1C-8881-414E-B686-4F25A7AC4BA3}" type="pres">
      <dgm:prSet presAssocID="{1D762040-BB25-4D7F-B906-514DC0DEF0C4}" presName="parTx" presStyleLbl="revTx" presStyleIdx="2" presStyleCnt="7">
        <dgm:presLayoutVars>
          <dgm:chMax val="0"/>
          <dgm:chPref val="0"/>
        </dgm:presLayoutVars>
      </dgm:prSet>
      <dgm:spPr/>
    </dgm:pt>
    <dgm:pt modelId="{E812AC77-475B-1C40-87EF-46B2FBEEBDD7}" type="pres">
      <dgm:prSet presAssocID="{1D762040-BB25-4D7F-B906-514DC0DEF0C4}" presName="desTx" presStyleLbl="revTx" presStyleIdx="3" presStyleCnt="7">
        <dgm:presLayoutVars/>
      </dgm:prSet>
      <dgm:spPr/>
    </dgm:pt>
    <dgm:pt modelId="{0F1F001A-31C1-4824-AACF-DE383A72E7B5}" type="pres">
      <dgm:prSet presAssocID="{80F7B04C-1DB0-44EE-B0DF-D29CFC55E159}" presName="sibTrans" presStyleCnt="0"/>
      <dgm:spPr/>
    </dgm:pt>
    <dgm:pt modelId="{69430A05-BA9C-4F36-80C9-B5BC34DD861B}" type="pres">
      <dgm:prSet presAssocID="{451393A9-B866-4A63-8A49-2A52E77E88DB}" presName="compNode" presStyleCnt="0"/>
      <dgm:spPr/>
    </dgm:pt>
    <dgm:pt modelId="{F7F02C43-B37E-46F6-B554-73C3FC6A266A}" type="pres">
      <dgm:prSet presAssocID="{451393A9-B866-4A63-8A49-2A52E77E88DB}" presName="bgRect" presStyleLbl="bgShp" presStyleIdx="3" presStyleCnt="5"/>
      <dgm:spPr/>
    </dgm:pt>
    <dgm:pt modelId="{BA58A956-9542-45D1-9D99-A8FD274CA760}" type="pres">
      <dgm:prSet presAssocID="{451393A9-B866-4A63-8A49-2A52E77E88DB}"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tatistics"/>
        </a:ext>
      </dgm:extLst>
    </dgm:pt>
    <dgm:pt modelId="{B4D269C2-210B-4E88-9390-EE178A6CDC33}" type="pres">
      <dgm:prSet presAssocID="{451393A9-B866-4A63-8A49-2A52E77E88DB}" presName="spaceRect" presStyleCnt="0"/>
      <dgm:spPr/>
    </dgm:pt>
    <dgm:pt modelId="{5635EBEA-4112-4A5A-81CC-1C2C124FE830}" type="pres">
      <dgm:prSet presAssocID="{451393A9-B866-4A63-8A49-2A52E77E88DB}" presName="parTx" presStyleLbl="revTx" presStyleIdx="4" presStyleCnt="7">
        <dgm:presLayoutVars>
          <dgm:chMax val="0"/>
          <dgm:chPref val="0"/>
        </dgm:presLayoutVars>
      </dgm:prSet>
      <dgm:spPr/>
    </dgm:pt>
    <dgm:pt modelId="{6392FB16-E42D-4437-8DE2-2EA4773E6871}" type="pres">
      <dgm:prSet presAssocID="{45881BD5-7A1B-436C-819D-A94CE144BCAF}" presName="sibTrans" presStyleCnt="0"/>
      <dgm:spPr/>
    </dgm:pt>
    <dgm:pt modelId="{D22562D9-D345-4178-B9F5-5DECDB542805}" type="pres">
      <dgm:prSet presAssocID="{20E9CDEB-E3E0-43A0-95EB-9BAD0F7679B7}" presName="compNode" presStyleCnt="0"/>
      <dgm:spPr/>
    </dgm:pt>
    <dgm:pt modelId="{50BB26CD-9130-455A-84A5-641367D8ABD2}" type="pres">
      <dgm:prSet presAssocID="{20E9CDEB-E3E0-43A0-95EB-9BAD0F7679B7}" presName="bgRect" presStyleLbl="bgShp" presStyleIdx="4" presStyleCnt="5"/>
      <dgm:spPr/>
    </dgm:pt>
    <dgm:pt modelId="{F16B4158-235E-4B22-BAD6-B0F4489A477E}" type="pres">
      <dgm:prSet presAssocID="{20E9CDEB-E3E0-43A0-95EB-9BAD0F7679B7}"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ollar"/>
        </a:ext>
      </dgm:extLst>
    </dgm:pt>
    <dgm:pt modelId="{F7B401AD-135F-4073-AA9C-802A120B575D}" type="pres">
      <dgm:prSet presAssocID="{20E9CDEB-E3E0-43A0-95EB-9BAD0F7679B7}" presName="spaceRect" presStyleCnt="0"/>
      <dgm:spPr/>
    </dgm:pt>
    <dgm:pt modelId="{00FA7264-533F-4FEE-9901-74A832673793}" type="pres">
      <dgm:prSet presAssocID="{20E9CDEB-E3E0-43A0-95EB-9BAD0F7679B7}" presName="parTx" presStyleLbl="revTx" presStyleIdx="5" presStyleCnt="7">
        <dgm:presLayoutVars>
          <dgm:chMax val="0"/>
          <dgm:chPref val="0"/>
        </dgm:presLayoutVars>
      </dgm:prSet>
      <dgm:spPr/>
    </dgm:pt>
    <dgm:pt modelId="{77663417-DB6A-4865-8333-B22737441C26}" type="pres">
      <dgm:prSet presAssocID="{20E9CDEB-E3E0-43A0-95EB-9BAD0F7679B7}" presName="desTx" presStyleLbl="revTx" presStyleIdx="6" presStyleCnt="7">
        <dgm:presLayoutVars/>
      </dgm:prSet>
      <dgm:spPr/>
    </dgm:pt>
  </dgm:ptLst>
  <dgm:cxnLst>
    <dgm:cxn modelId="{66DECA07-0244-4294-9663-AC3A3F4EFBDB}" srcId="{20E9CDEB-E3E0-43A0-95EB-9BAD0F7679B7}" destId="{4E020236-2392-42C4-8284-4A63D7E6A8FF}" srcOrd="1" destOrd="0" parTransId="{5301E39A-8F59-4A56-A3CA-ADD068BA29AF}" sibTransId="{8D8BF3E8-89EE-43FF-9935-6B19C6C8F10A}"/>
    <dgm:cxn modelId="{6E9F6115-C647-43A8-BFBA-1AFB099A19F1}" type="presOf" srcId="{D860F8FA-09AD-4F5F-977D-8F1BD17CC47E}" destId="{77663417-DB6A-4865-8333-B22737441C26}" srcOrd="0" destOrd="0" presId="urn:microsoft.com/office/officeart/2018/2/layout/IconVerticalSolidList"/>
    <dgm:cxn modelId="{D0044E1A-48B0-408A-ADB2-6C5C0838F726}" type="presOf" srcId="{1D762040-BB25-4D7F-B906-514DC0DEF0C4}" destId="{A4436B1C-8881-414E-B686-4F25A7AC4BA3}" srcOrd="0" destOrd="0" presId="urn:microsoft.com/office/officeart/2018/2/layout/IconVerticalSolidList"/>
    <dgm:cxn modelId="{97D3AD20-74F1-4BAA-BD9B-2345A8CBAFE3}" type="presOf" srcId="{451393A9-B866-4A63-8A49-2A52E77E88DB}" destId="{5635EBEA-4112-4A5A-81CC-1C2C124FE830}" srcOrd="0" destOrd="0" presId="urn:microsoft.com/office/officeart/2018/2/layout/IconVerticalSolidList"/>
    <dgm:cxn modelId="{FAE93827-2E93-4544-8643-F0EBF8FF2C33}" srcId="{D412A452-66A9-4853-AA4C-3F04BD8A3DAE}" destId="{F8EDF517-015B-44EB-AF2B-DFD160CC51B2}" srcOrd="1" destOrd="0" parTransId="{7D350B38-6AA3-4FF0-B94A-1E92AF4D7BE2}" sibTransId="{B726373B-CB8F-441F-B64B-7D15AD43BEB0}"/>
    <dgm:cxn modelId="{6AF8482F-D7F2-4162-9EBA-4273A49F51F7}" type="presOf" srcId="{D412A452-66A9-4853-AA4C-3F04BD8A3DAE}" destId="{9617458F-5AB8-4491-96F6-CF15998DC445}" srcOrd="0" destOrd="0" presId="urn:microsoft.com/office/officeart/2018/2/layout/IconVerticalSolidList"/>
    <dgm:cxn modelId="{65959934-B979-EA49-860C-4AC5112F47E7}" srcId="{1D762040-BB25-4D7F-B906-514DC0DEF0C4}" destId="{5ED305B2-6119-4843-9963-AFCF04F8D189}" srcOrd="0" destOrd="0" parTransId="{15A24F56-ECE1-EF45-BC86-17075E889F84}" sibTransId="{B637EEBD-CB75-B84A-B36B-F6AA76BFC11F}"/>
    <dgm:cxn modelId="{89FB9D63-8553-46B3-9C20-386A20EF29FA}" srcId="{D412A452-66A9-4853-AA4C-3F04BD8A3DAE}" destId="{20E9CDEB-E3E0-43A0-95EB-9BAD0F7679B7}" srcOrd="4" destOrd="0" parTransId="{9547D0CE-335C-40E4-84E1-5872B523A8F5}" sibTransId="{5370217B-E2D3-45EA-8D6C-52EFD26DF3A3}"/>
    <dgm:cxn modelId="{45B57A78-3E82-43A4-9DFB-1227541629F7}" srcId="{20E9CDEB-E3E0-43A0-95EB-9BAD0F7679B7}" destId="{D860F8FA-09AD-4F5F-977D-8F1BD17CC47E}" srcOrd="0" destOrd="0" parTransId="{A5BF9AD7-60A1-47C8-A9A7-2AEDD29024F4}" sibTransId="{D08851B8-F657-4E4D-BE49-EF96B56F1408}"/>
    <dgm:cxn modelId="{8A0FC07A-7631-4DD4-ACE5-EC9A6C95922D}" srcId="{D412A452-66A9-4853-AA4C-3F04BD8A3DAE}" destId="{1D762040-BB25-4D7F-B906-514DC0DEF0C4}" srcOrd="2" destOrd="0" parTransId="{0EB2DA67-95B5-4D91-8B53-B58F8D1FD0FA}" sibTransId="{80F7B04C-1DB0-44EE-B0DF-D29CFC55E159}"/>
    <dgm:cxn modelId="{05E67BAB-24D4-4490-AAF5-DFDE3C075ADE}" type="presOf" srcId="{4E020236-2392-42C4-8284-4A63D7E6A8FF}" destId="{77663417-DB6A-4865-8333-B22737441C26}" srcOrd="0" destOrd="1" presId="urn:microsoft.com/office/officeart/2018/2/layout/IconVerticalSolidList"/>
    <dgm:cxn modelId="{BACA9CAD-BCB9-EC4E-867F-4D8AEDC49A82}" type="presOf" srcId="{5ED305B2-6119-4843-9963-AFCF04F8D189}" destId="{E812AC77-475B-1C40-87EF-46B2FBEEBDD7}" srcOrd="0" destOrd="0" presId="urn:microsoft.com/office/officeart/2018/2/layout/IconVerticalSolidList"/>
    <dgm:cxn modelId="{A4B99DC4-04FE-4862-960D-3A799A118E7A}" srcId="{D412A452-66A9-4853-AA4C-3F04BD8A3DAE}" destId="{451393A9-B866-4A63-8A49-2A52E77E88DB}" srcOrd="3" destOrd="0" parTransId="{E3C1C95F-7F8C-4822-A0D8-694AF237EE71}" sibTransId="{45881BD5-7A1B-436C-819D-A94CE144BCAF}"/>
    <dgm:cxn modelId="{B69F11D1-403F-4DA8-8321-2C90B47F05BD}" type="presOf" srcId="{20E9CDEB-E3E0-43A0-95EB-9BAD0F7679B7}" destId="{00FA7264-533F-4FEE-9901-74A832673793}" srcOrd="0" destOrd="0" presId="urn:microsoft.com/office/officeart/2018/2/layout/IconVerticalSolidList"/>
    <dgm:cxn modelId="{61E815D7-8DCD-42C6-99CC-5E5A8D159FED}" type="presOf" srcId="{F49ACDC4-3F58-4101-AEF6-F6990450D606}" destId="{83D5F772-6938-44B0-87ED-4BFBFBDDEF2D}" srcOrd="0" destOrd="0" presId="urn:microsoft.com/office/officeart/2018/2/layout/IconVerticalSolidList"/>
    <dgm:cxn modelId="{FC49D5DD-8FE1-42C9-8E8C-8BD0E5829018}" srcId="{D412A452-66A9-4853-AA4C-3F04BD8A3DAE}" destId="{F49ACDC4-3F58-4101-AEF6-F6990450D606}" srcOrd="0" destOrd="0" parTransId="{FA262DE5-EAF5-4475-8BF9-39FB35A91C12}" sibTransId="{29904690-7AE4-4887-992B-5698546A2FF7}"/>
    <dgm:cxn modelId="{DE5DFBE7-074C-4F83-A225-4DCBA0AF3FD5}" type="presOf" srcId="{F8EDF517-015B-44EB-AF2B-DFD160CC51B2}" destId="{1D10B846-6984-4F49-ABBC-EBF653ACB473}" srcOrd="0" destOrd="0" presId="urn:microsoft.com/office/officeart/2018/2/layout/IconVerticalSolidList"/>
    <dgm:cxn modelId="{BCC137CA-1AA8-4AD6-A890-462B9CF249E7}" type="presParOf" srcId="{9617458F-5AB8-4491-96F6-CF15998DC445}" destId="{3BB6F417-BC72-4E87-BE26-536E07286DC0}" srcOrd="0" destOrd="0" presId="urn:microsoft.com/office/officeart/2018/2/layout/IconVerticalSolidList"/>
    <dgm:cxn modelId="{A3856177-F353-42EB-90DD-145E1DEBE772}" type="presParOf" srcId="{3BB6F417-BC72-4E87-BE26-536E07286DC0}" destId="{728874C9-2533-4326-9ADF-86C6BABC3438}" srcOrd="0" destOrd="0" presId="urn:microsoft.com/office/officeart/2018/2/layout/IconVerticalSolidList"/>
    <dgm:cxn modelId="{49E56C84-6DF5-475B-88A4-DC24CC829F81}" type="presParOf" srcId="{3BB6F417-BC72-4E87-BE26-536E07286DC0}" destId="{9A7BCBB8-43AA-4C76-AC5B-245659D0C691}" srcOrd="1" destOrd="0" presId="urn:microsoft.com/office/officeart/2018/2/layout/IconVerticalSolidList"/>
    <dgm:cxn modelId="{B442368F-02FF-48F0-BBE8-C869400E3ABD}" type="presParOf" srcId="{3BB6F417-BC72-4E87-BE26-536E07286DC0}" destId="{AF393876-015F-4CAD-BDA4-8EDE5807A10A}" srcOrd="2" destOrd="0" presId="urn:microsoft.com/office/officeart/2018/2/layout/IconVerticalSolidList"/>
    <dgm:cxn modelId="{F45948FD-4384-4D6C-A011-4B58233C5746}" type="presParOf" srcId="{3BB6F417-BC72-4E87-BE26-536E07286DC0}" destId="{83D5F772-6938-44B0-87ED-4BFBFBDDEF2D}" srcOrd="3" destOrd="0" presId="urn:microsoft.com/office/officeart/2018/2/layout/IconVerticalSolidList"/>
    <dgm:cxn modelId="{F5D9B986-43EF-4829-8D83-B96F85B59217}" type="presParOf" srcId="{9617458F-5AB8-4491-96F6-CF15998DC445}" destId="{6DB7038D-A7E3-4C37-AB8A-7D336F819878}" srcOrd="1" destOrd="0" presId="urn:microsoft.com/office/officeart/2018/2/layout/IconVerticalSolidList"/>
    <dgm:cxn modelId="{91EAF8E6-DA06-47B3-BD3B-FB2E3D629FAF}" type="presParOf" srcId="{9617458F-5AB8-4491-96F6-CF15998DC445}" destId="{F8F9CCF9-078B-409A-8C9D-54DEBDD59C5D}" srcOrd="2" destOrd="0" presId="urn:microsoft.com/office/officeart/2018/2/layout/IconVerticalSolidList"/>
    <dgm:cxn modelId="{886150BD-EE74-45E8-AB6D-26D3C3BBAFEE}" type="presParOf" srcId="{F8F9CCF9-078B-409A-8C9D-54DEBDD59C5D}" destId="{950782D0-287D-49F5-AAE4-4650E575E8D1}" srcOrd="0" destOrd="0" presId="urn:microsoft.com/office/officeart/2018/2/layout/IconVerticalSolidList"/>
    <dgm:cxn modelId="{BC6209A2-3B15-4B38-8738-793D323F6592}" type="presParOf" srcId="{F8F9CCF9-078B-409A-8C9D-54DEBDD59C5D}" destId="{A4D0FBB0-6442-42C8-8870-2A8E02815BF4}" srcOrd="1" destOrd="0" presId="urn:microsoft.com/office/officeart/2018/2/layout/IconVerticalSolidList"/>
    <dgm:cxn modelId="{4D5012EC-E376-4E68-A6CF-0185BE9505E3}" type="presParOf" srcId="{F8F9CCF9-078B-409A-8C9D-54DEBDD59C5D}" destId="{FA2EA63C-37B5-4D38-9F8D-A7B36E1C0FC6}" srcOrd="2" destOrd="0" presId="urn:microsoft.com/office/officeart/2018/2/layout/IconVerticalSolidList"/>
    <dgm:cxn modelId="{BDBCD28D-87C3-4CE9-BA47-EFCEC55F3386}" type="presParOf" srcId="{F8F9CCF9-078B-409A-8C9D-54DEBDD59C5D}" destId="{1D10B846-6984-4F49-ABBC-EBF653ACB473}" srcOrd="3" destOrd="0" presId="urn:microsoft.com/office/officeart/2018/2/layout/IconVerticalSolidList"/>
    <dgm:cxn modelId="{883ADB4C-1D2D-4102-A2F8-A3E396F6702A}" type="presParOf" srcId="{9617458F-5AB8-4491-96F6-CF15998DC445}" destId="{B59A3119-3F8B-4302-B2BA-8000A535EDC6}" srcOrd="3" destOrd="0" presId="urn:microsoft.com/office/officeart/2018/2/layout/IconVerticalSolidList"/>
    <dgm:cxn modelId="{1613C6FD-1A2E-488E-A723-CFB153E0F229}" type="presParOf" srcId="{9617458F-5AB8-4491-96F6-CF15998DC445}" destId="{EA575E78-B505-4B79-AE03-9A94D20E3EC7}" srcOrd="4" destOrd="0" presId="urn:microsoft.com/office/officeart/2018/2/layout/IconVerticalSolidList"/>
    <dgm:cxn modelId="{F106ADF8-CF87-4683-8CAB-3C47DE2CBE0A}" type="presParOf" srcId="{EA575E78-B505-4B79-AE03-9A94D20E3EC7}" destId="{F65D2179-1177-4664-B9A3-757DB7F02160}" srcOrd="0" destOrd="0" presId="urn:microsoft.com/office/officeart/2018/2/layout/IconVerticalSolidList"/>
    <dgm:cxn modelId="{F4733A53-49A6-4452-ADCB-EBA6684C1EFF}" type="presParOf" srcId="{EA575E78-B505-4B79-AE03-9A94D20E3EC7}" destId="{53B35D15-AE1D-4AA4-9DAE-61A2EB2D45B9}" srcOrd="1" destOrd="0" presId="urn:microsoft.com/office/officeart/2018/2/layout/IconVerticalSolidList"/>
    <dgm:cxn modelId="{B7F6B28B-B3AB-4996-ABEF-9624B8F5FA06}" type="presParOf" srcId="{EA575E78-B505-4B79-AE03-9A94D20E3EC7}" destId="{07A337C0-FCD3-4440-9F1E-B44F367CCFFB}" srcOrd="2" destOrd="0" presId="urn:microsoft.com/office/officeart/2018/2/layout/IconVerticalSolidList"/>
    <dgm:cxn modelId="{6BF53CB2-CC83-4CE5-B387-46111BBAFEE5}" type="presParOf" srcId="{EA575E78-B505-4B79-AE03-9A94D20E3EC7}" destId="{A4436B1C-8881-414E-B686-4F25A7AC4BA3}" srcOrd="3" destOrd="0" presId="urn:microsoft.com/office/officeart/2018/2/layout/IconVerticalSolidList"/>
    <dgm:cxn modelId="{DC6CD495-B1AF-E248-99C9-FBA2D6D02C2D}" type="presParOf" srcId="{EA575E78-B505-4B79-AE03-9A94D20E3EC7}" destId="{E812AC77-475B-1C40-87EF-46B2FBEEBDD7}" srcOrd="4" destOrd="0" presId="urn:microsoft.com/office/officeart/2018/2/layout/IconVerticalSolidList"/>
    <dgm:cxn modelId="{F187F510-15A7-4712-A939-C127779C40B0}" type="presParOf" srcId="{9617458F-5AB8-4491-96F6-CF15998DC445}" destId="{0F1F001A-31C1-4824-AACF-DE383A72E7B5}" srcOrd="5" destOrd="0" presId="urn:microsoft.com/office/officeart/2018/2/layout/IconVerticalSolidList"/>
    <dgm:cxn modelId="{4029412C-FB2B-40E9-91D2-2AA808D60FE6}" type="presParOf" srcId="{9617458F-5AB8-4491-96F6-CF15998DC445}" destId="{69430A05-BA9C-4F36-80C9-B5BC34DD861B}" srcOrd="6" destOrd="0" presId="urn:microsoft.com/office/officeart/2018/2/layout/IconVerticalSolidList"/>
    <dgm:cxn modelId="{F6A9A3BD-24A9-4CF0-ACA9-81B8225830AB}" type="presParOf" srcId="{69430A05-BA9C-4F36-80C9-B5BC34DD861B}" destId="{F7F02C43-B37E-46F6-B554-73C3FC6A266A}" srcOrd="0" destOrd="0" presId="urn:microsoft.com/office/officeart/2018/2/layout/IconVerticalSolidList"/>
    <dgm:cxn modelId="{1034E09B-1B93-4A31-9177-D91223D7C0E7}" type="presParOf" srcId="{69430A05-BA9C-4F36-80C9-B5BC34DD861B}" destId="{BA58A956-9542-45D1-9D99-A8FD274CA760}" srcOrd="1" destOrd="0" presId="urn:microsoft.com/office/officeart/2018/2/layout/IconVerticalSolidList"/>
    <dgm:cxn modelId="{377A8FC5-5CF5-4BB0-8EC4-2BF7735280E5}" type="presParOf" srcId="{69430A05-BA9C-4F36-80C9-B5BC34DD861B}" destId="{B4D269C2-210B-4E88-9390-EE178A6CDC33}" srcOrd="2" destOrd="0" presId="urn:microsoft.com/office/officeart/2018/2/layout/IconVerticalSolidList"/>
    <dgm:cxn modelId="{66976AFA-3F03-43E7-BED8-1ECC587594EC}" type="presParOf" srcId="{69430A05-BA9C-4F36-80C9-B5BC34DD861B}" destId="{5635EBEA-4112-4A5A-81CC-1C2C124FE830}" srcOrd="3" destOrd="0" presId="urn:microsoft.com/office/officeart/2018/2/layout/IconVerticalSolidList"/>
    <dgm:cxn modelId="{71C31CE5-0401-4FBD-8BB5-E0ECE83AB3A8}" type="presParOf" srcId="{9617458F-5AB8-4491-96F6-CF15998DC445}" destId="{6392FB16-E42D-4437-8DE2-2EA4773E6871}" srcOrd="7" destOrd="0" presId="urn:microsoft.com/office/officeart/2018/2/layout/IconVerticalSolidList"/>
    <dgm:cxn modelId="{C338DB28-6B77-458E-BA1B-101FBF704C12}" type="presParOf" srcId="{9617458F-5AB8-4491-96F6-CF15998DC445}" destId="{D22562D9-D345-4178-B9F5-5DECDB542805}" srcOrd="8" destOrd="0" presId="urn:microsoft.com/office/officeart/2018/2/layout/IconVerticalSolidList"/>
    <dgm:cxn modelId="{DEB537CC-4238-49C6-BE66-F14EAE4A0D55}" type="presParOf" srcId="{D22562D9-D345-4178-B9F5-5DECDB542805}" destId="{50BB26CD-9130-455A-84A5-641367D8ABD2}" srcOrd="0" destOrd="0" presId="urn:microsoft.com/office/officeart/2018/2/layout/IconVerticalSolidList"/>
    <dgm:cxn modelId="{FC906362-B4C2-43A3-A07C-100A0C051298}" type="presParOf" srcId="{D22562D9-D345-4178-B9F5-5DECDB542805}" destId="{F16B4158-235E-4B22-BAD6-B0F4489A477E}" srcOrd="1" destOrd="0" presId="urn:microsoft.com/office/officeart/2018/2/layout/IconVerticalSolidList"/>
    <dgm:cxn modelId="{B91AB037-6971-4360-B6B4-7277F8E047D2}" type="presParOf" srcId="{D22562D9-D345-4178-B9F5-5DECDB542805}" destId="{F7B401AD-135F-4073-AA9C-802A120B575D}" srcOrd="2" destOrd="0" presId="urn:microsoft.com/office/officeart/2018/2/layout/IconVerticalSolidList"/>
    <dgm:cxn modelId="{8316E660-3312-4990-8F19-A5703CF3FBBD}" type="presParOf" srcId="{D22562D9-D345-4178-B9F5-5DECDB542805}" destId="{00FA7264-533F-4FEE-9901-74A832673793}" srcOrd="3" destOrd="0" presId="urn:microsoft.com/office/officeart/2018/2/layout/IconVerticalSolidList"/>
    <dgm:cxn modelId="{26AD18FA-CD3D-46B5-8E24-E7E7EA53B25E}" type="presParOf" srcId="{D22562D9-D345-4178-B9F5-5DECDB542805}" destId="{77663417-DB6A-4865-8333-B22737441C26}"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6ECB54B-6067-4267-87CD-5F74EC6FB9A6}" type="doc">
      <dgm:prSet loTypeId="urn:microsoft.com/office/officeart/2008/layout/PictureLineup" loCatId="icon" qsTypeId="urn:microsoft.com/office/officeart/2005/8/quickstyle/simple1" qsCatId="simple" csTypeId="urn:microsoft.com/office/officeart/2005/8/colors/colorful4" csCatId="colorful" phldr="1"/>
      <dgm:spPr/>
      <dgm:t>
        <a:bodyPr/>
        <a:lstStyle/>
        <a:p>
          <a:endParaRPr lang="en-US"/>
        </a:p>
      </dgm:t>
    </dgm:pt>
    <dgm:pt modelId="{F5B53A1C-5439-4638-B4B9-BEC6ACFE0E1A}">
      <dgm:prSet/>
      <dgm:spPr/>
      <dgm:t>
        <a:bodyPr/>
        <a:lstStyle/>
        <a:p>
          <a:r>
            <a:rPr lang="en-IN" b="1" i="0"/>
            <a:t>It is estimated that we create 2.3 trillion gigabytes of data every day. And that will only increase. </a:t>
          </a:r>
          <a:endParaRPr lang="en-US" b="1"/>
        </a:p>
      </dgm:t>
    </dgm:pt>
    <dgm:pt modelId="{9D6F29F3-8A6D-4D54-A103-DFD20AC8F26A}" type="parTrans" cxnId="{F4B876EE-3970-4FA0-81FA-E4241BDD3E9F}">
      <dgm:prSet/>
      <dgm:spPr/>
      <dgm:t>
        <a:bodyPr/>
        <a:lstStyle/>
        <a:p>
          <a:endParaRPr lang="en-US" b="1"/>
        </a:p>
      </dgm:t>
    </dgm:pt>
    <dgm:pt modelId="{BFD79F84-C40A-493B-838D-C823B7040EB2}" type="sibTrans" cxnId="{F4B876EE-3970-4FA0-81FA-E4241BDD3E9F}">
      <dgm:prSet/>
      <dgm:spPr/>
      <dgm:t>
        <a:bodyPr/>
        <a:lstStyle/>
        <a:p>
          <a:endParaRPr lang="en-US" b="1"/>
        </a:p>
      </dgm:t>
    </dgm:pt>
    <dgm:pt modelId="{0949C305-6A4C-4725-B0A9-9ABDBDBCD79E}">
      <dgm:prSet/>
      <dgm:spPr/>
      <dgm:t>
        <a:bodyPr/>
        <a:lstStyle/>
        <a:p>
          <a:r>
            <a:rPr lang="en-IN" b="1" i="0"/>
            <a:t>This increase is of course partly caused by the gigantic mobile telephone network. </a:t>
          </a:r>
          <a:endParaRPr lang="en-US" b="1"/>
        </a:p>
      </dgm:t>
    </dgm:pt>
    <dgm:pt modelId="{69CB7B75-929B-4796-912C-5824BBA12489}" type="parTrans" cxnId="{9BB037C9-81DE-463A-A815-85181D724090}">
      <dgm:prSet/>
      <dgm:spPr/>
      <dgm:t>
        <a:bodyPr/>
        <a:lstStyle/>
        <a:p>
          <a:endParaRPr lang="en-US" b="1"/>
        </a:p>
      </dgm:t>
    </dgm:pt>
    <dgm:pt modelId="{E1B3596F-1D2B-40D3-B03B-F056E550CEAA}" type="sibTrans" cxnId="{9BB037C9-81DE-463A-A815-85181D724090}">
      <dgm:prSet/>
      <dgm:spPr/>
      <dgm:t>
        <a:bodyPr/>
        <a:lstStyle/>
        <a:p>
          <a:endParaRPr lang="en-US" b="1"/>
        </a:p>
      </dgm:t>
    </dgm:pt>
    <dgm:pt modelId="{EDF9C12F-62BC-4026-A474-FF870A58DC6B}">
      <dgm:prSet/>
      <dgm:spPr/>
      <dgm:t>
        <a:bodyPr/>
        <a:lstStyle/>
        <a:p>
          <a:r>
            <a:rPr lang="en-IN" b="1" i="0"/>
            <a:t>six of the seven billion people in the world now have a mobile phone. </a:t>
          </a:r>
          <a:endParaRPr lang="en-US" b="1"/>
        </a:p>
      </dgm:t>
    </dgm:pt>
    <dgm:pt modelId="{1427FCC3-1D58-4F2D-8076-C6E737D02087}" type="parTrans" cxnId="{6B1852D9-24A2-4C45-A793-9F4BAF8CE9A9}">
      <dgm:prSet/>
      <dgm:spPr/>
      <dgm:t>
        <a:bodyPr/>
        <a:lstStyle/>
        <a:p>
          <a:endParaRPr lang="en-US" b="1"/>
        </a:p>
      </dgm:t>
    </dgm:pt>
    <dgm:pt modelId="{AE67F847-D2EB-49B1-B190-0DF27464C1A1}" type="sibTrans" cxnId="{6B1852D9-24A2-4C45-A793-9F4BAF8CE9A9}">
      <dgm:prSet/>
      <dgm:spPr/>
      <dgm:t>
        <a:bodyPr/>
        <a:lstStyle/>
        <a:p>
          <a:endParaRPr lang="en-US" b="1"/>
        </a:p>
      </dgm:t>
    </dgm:pt>
    <dgm:pt modelId="{168B9F69-90A1-4E7B-AB53-32DCE6778D17}">
      <dgm:prSet/>
      <dgm:spPr/>
      <dgm:t>
        <a:bodyPr/>
        <a:lstStyle/>
        <a:p>
          <a:r>
            <a:rPr lang="en-IN" b="1" i="0"/>
            <a:t>Text and WhatsApp messages, photos, videos and many apps ensure that the amount of data increases significantly. </a:t>
          </a:r>
          <a:endParaRPr lang="en-US" b="1"/>
        </a:p>
      </dgm:t>
    </dgm:pt>
    <dgm:pt modelId="{6B8F8C5C-C36E-433D-897A-208E46F8D5ED}" type="parTrans" cxnId="{EE80430F-5413-4308-B08D-45B50D8AA040}">
      <dgm:prSet/>
      <dgm:spPr/>
      <dgm:t>
        <a:bodyPr/>
        <a:lstStyle/>
        <a:p>
          <a:endParaRPr lang="en-US" b="1"/>
        </a:p>
      </dgm:t>
    </dgm:pt>
    <dgm:pt modelId="{BEEF70EE-EA82-4AA8-A4E5-92F6CD888257}" type="sibTrans" cxnId="{EE80430F-5413-4308-B08D-45B50D8AA040}">
      <dgm:prSet/>
      <dgm:spPr/>
      <dgm:t>
        <a:bodyPr/>
        <a:lstStyle/>
        <a:p>
          <a:endParaRPr lang="en-US" b="1"/>
        </a:p>
      </dgm:t>
    </dgm:pt>
    <dgm:pt modelId="{917623A6-C36F-4FC9-8162-FA81405A2A74}">
      <dgm:prSet/>
      <dgm:spPr/>
      <dgm:t>
        <a:bodyPr/>
        <a:lstStyle/>
        <a:p>
          <a:r>
            <a:rPr lang="en-IN" b="1" i="0"/>
            <a:t>As the volume grows so rapidly, so does the need for new database management systems and IT employees.</a:t>
          </a:r>
          <a:endParaRPr lang="en-US" b="1"/>
        </a:p>
      </dgm:t>
    </dgm:pt>
    <dgm:pt modelId="{1D231194-69B0-4C0A-AFB3-F0941121201B}" type="parTrans" cxnId="{FC0E5C3A-8AE6-4BBF-B191-4B9B56FE9BF5}">
      <dgm:prSet/>
      <dgm:spPr/>
      <dgm:t>
        <a:bodyPr/>
        <a:lstStyle/>
        <a:p>
          <a:endParaRPr lang="en-US" b="1"/>
        </a:p>
      </dgm:t>
    </dgm:pt>
    <dgm:pt modelId="{B1A46DCC-C033-409F-A9D3-C52A687A446B}" type="sibTrans" cxnId="{FC0E5C3A-8AE6-4BBF-B191-4B9B56FE9BF5}">
      <dgm:prSet/>
      <dgm:spPr/>
      <dgm:t>
        <a:bodyPr/>
        <a:lstStyle/>
        <a:p>
          <a:endParaRPr lang="en-US" b="1"/>
        </a:p>
      </dgm:t>
    </dgm:pt>
    <dgm:pt modelId="{C1AD19D5-BE30-BE4B-B74C-788FA395AD32}" type="pres">
      <dgm:prSet presAssocID="{06ECB54B-6067-4267-87CD-5F74EC6FB9A6}" presName="Name0" presStyleCnt="0">
        <dgm:presLayoutVars>
          <dgm:chMax/>
          <dgm:chPref/>
          <dgm:dir/>
          <dgm:animLvl val="lvl"/>
          <dgm:resizeHandles val="exact"/>
        </dgm:presLayoutVars>
      </dgm:prSet>
      <dgm:spPr/>
    </dgm:pt>
    <dgm:pt modelId="{0849B2C5-DB70-1B4B-90D2-B7AA51BA29AD}" type="pres">
      <dgm:prSet presAssocID="{F5B53A1C-5439-4638-B4B9-BEC6ACFE0E1A}" presName="composite" presStyleCnt="0"/>
      <dgm:spPr/>
    </dgm:pt>
    <dgm:pt modelId="{70CB3362-2FF4-6D44-9858-D40EF0332FDB}" type="pres">
      <dgm:prSet presAssocID="{F5B53A1C-5439-4638-B4B9-BEC6ACFE0E1A}" presName="Image" presStyleLbl="align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tabase"/>
        </a:ext>
      </dgm:extLst>
    </dgm:pt>
    <dgm:pt modelId="{3029220A-124B-8943-BE89-358979E323B8}" type="pres">
      <dgm:prSet presAssocID="{F5B53A1C-5439-4638-B4B9-BEC6ACFE0E1A}" presName="Accent" presStyleLbl="parChTrans1D1" presStyleIdx="0" presStyleCnt="4"/>
      <dgm:spPr/>
    </dgm:pt>
    <dgm:pt modelId="{D844C218-3378-C444-9E6A-FE9CD82C46ED}" type="pres">
      <dgm:prSet presAssocID="{F5B53A1C-5439-4638-B4B9-BEC6ACFE0E1A}" presName="Parent" presStyleLbl="revTx" presStyleIdx="0" presStyleCnt="4">
        <dgm:presLayoutVars>
          <dgm:chMax val="0"/>
          <dgm:chPref val="0"/>
          <dgm:bulletEnabled val="1"/>
        </dgm:presLayoutVars>
      </dgm:prSet>
      <dgm:spPr/>
    </dgm:pt>
    <dgm:pt modelId="{5439B210-C2EA-5043-812E-4F40300365D3}" type="pres">
      <dgm:prSet presAssocID="{BFD79F84-C40A-493B-838D-C823B7040EB2}" presName="sibTrans" presStyleCnt="0"/>
      <dgm:spPr/>
    </dgm:pt>
    <dgm:pt modelId="{B6F9AE0F-53AE-A141-A298-5207BC1B59FC}" type="pres">
      <dgm:prSet presAssocID="{0949C305-6A4C-4725-B0A9-9ABDBDBCD79E}" presName="composite" presStyleCnt="0"/>
      <dgm:spPr/>
    </dgm:pt>
    <dgm:pt modelId="{DFC34831-3B5E-F945-B693-F9285BE8DE66}" type="pres">
      <dgm:prSet presAssocID="{0949C305-6A4C-4725-B0A9-9ABDBDBCD79E}" presName="Image" presStyleLbl="align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peaker Phone"/>
        </a:ext>
      </dgm:extLst>
    </dgm:pt>
    <dgm:pt modelId="{64E54927-453C-F142-937E-D89624D272BF}" type="pres">
      <dgm:prSet presAssocID="{0949C305-6A4C-4725-B0A9-9ABDBDBCD79E}" presName="Accent" presStyleLbl="parChTrans1D1" presStyleIdx="1" presStyleCnt="4"/>
      <dgm:spPr/>
    </dgm:pt>
    <dgm:pt modelId="{1129EA57-0223-7947-9884-88FEBDE30493}" type="pres">
      <dgm:prSet presAssocID="{0949C305-6A4C-4725-B0A9-9ABDBDBCD79E}" presName="Parent" presStyleLbl="revTx" presStyleIdx="1" presStyleCnt="4">
        <dgm:presLayoutVars>
          <dgm:chMax val="0"/>
          <dgm:chPref val="0"/>
          <dgm:bulletEnabled val="1"/>
        </dgm:presLayoutVars>
      </dgm:prSet>
      <dgm:spPr/>
    </dgm:pt>
    <dgm:pt modelId="{54824055-8DB7-574C-B441-5968F0AAE3E5}" type="pres">
      <dgm:prSet presAssocID="{E1B3596F-1D2B-40D3-B03B-F056E550CEAA}" presName="sibTrans" presStyleCnt="0"/>
      <dgm:spPr/>
    </dgm:pt>
    <dgm:pt modelId="{7956A46D-910F-584B-AEC3-0E17AAD5A7AB}" type="pres">
      <dgm:prSet presAssocID="{EDF9C12F-62BC-4026-A474-FF870A58DC6B}" presName="composite" presStyleCnt="0"/>
      <dgm:spPr/>
    </dgm:pt>
    <dgm:pt modelId="{63A54D85-73AE-1F4E-88F2-1AE0989AA3CE}" type="pres">
      <dgm:prSet presAssocID="{EDF9C12F-62BC-4026-A474-FF870A58DC6B}" presName="Image" presStyleLbl="align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mart Phone"/>
        </a:ext>
      </dgm:extLst>
    </dgm:pt>
    <dgm:pt modelId="{F1AAEBC7-6CCD-214B-AF09-321500524F4A}" type="pres">
      <dgm:prSet presAssocID="{EDF9C12F-62BC-4026-A474-FF870A58DC6B}" presName="Accent" presStyleLbl="parChTrans1D1" presStyleIdx="2" presStyleCnt="4"/>
      <dgm:spPr/>
    </dgm:pt>
    <dgm:pt modelId="{C4E24F64-9F08-494B-A5D0-1E349559DD6A}" type="pres">
      <dgm:prSet presAssocID="{EDF9C12F-62BC-4026-A474-FF870A58DC6B}" presName="Parent" presStyleLbl="revTx" presStyleIdx="2" presStyleCnt="4">
        <dgm:presLayoutVars>
          <dgm:chMax val="0"/>
          <dgm:chPref val="0"/>
          <dgm:bulletEnabled val="1"/>
        </dgm:presLayoutVars>
      </dgm:prSet>
      <dgm:spPr/>
    </dgm:pt>
    <dgm:pt modelId="{A0319A16-1227-4D4F-B750-2E1B7223CFDD}" type="pres">
      <dgm:prSet presAssocID="{AE67F847-D2EB-49B1-B190-0DF27464C1A1}" presName="sibTrans" presStyleCnt="0"/>
      <dgm:spPr/>
    </dgm:pt>
    <dgm:pt modelId="{C467368D-ABF7-4A40-8C3D-8AC6F9927DD3}" type="pres">
      <dgm:prSet presAssocID="{917623A6-C36F-4FC9-8162-FA81405A2A74}" presName="composite" presStyleCnt="0"/>
      <dgm:spPr/>
    </dgm:pt>
    <dgm:pt modelId="{E9565EC4-62C9-9C42-80BD-69FB81BE525E}" type="pres">
      <dgm:prSet presAssocID="{917623A6-C36F-4FC9-8162-FA81405A2A74}" presName="Image" presStyleLbl="align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rogrammer"/>
        </a:ext>
      </dgm:extLst>
    </dgm:pt>
    <dgm:pt modelId="{C9B6E77E-01CA-3549-AD90-8633F0154D90}" type="pres">
      <dgm:prSet presAssocID="{917623A6-C36F-4FC9-8162-FA81405A2A74}" presName="Accent" presStyleLbl="parChTrans1D1" presStyleIdx="3" presStyleCnt="4"/>
      <dgm:spPr/>
    </dgm:pt>
    <dgm:pt modelId="{A7DCB2AC-B34A-FB4A-AFEA-FE7745D08000}" type="pres">
      <dgm:prSet presAssocID="{917623A6-C36F-4FC9-8162-FA81405A2A74}" presName="Parent" presStyleLbl="revTx" presStyleIdx="3" presStyleCnt="4">
        <dgm:presLayoutVars>
          <dgm:chMax val="0"/>
          <dgm:chPref val="0"/>
          <dgm:bulletEnabled val="1"/>
        </dgm:presLayoutVars>
      </dgm:prSet>
      <dgm:spPr/>
    </dgm:pt>
  </dgm:ptLst>
  <dgm:cxnLst>
    <dgm:cxn modelId="{EE80430F-5413-4308-B08D-45B50D8AA040}" srcId="{EDF9C12F-62BC-4026-A474-FF870A58DC6B}" destId="{168B9F69-90A1-4E7B-AB53-32DCE6778D17}" srcOrd="0" destOrd="0" parTransId="{6B8F8C5C-C36E-433D-897A-208E46F8D5ED}" sibTransId="{BEEF70EE-EA82-4AA8-A4E5-92F6CD888257}"/>
    <dgm:cxn modelId="{FC0E5C3A-8AE6-4BBF-B191-4B9B56FE9BF5}" srcId="{06ECB54B-6067-4267-87CD-5F74EC6FB9A6}" destId="{917623A6-C36F-4FC9-8162-FA81405A2A74}" srcOrd="3" destOrd="0" parTransId="{1D231194-69B0-4C0A-AFB3-F0941121201B}" sibTransId="{B1A46DCC-C033-409F-A9D3-C52A687A446B}"/>
    <dgm:cxn modelId="{7045BB70-7507-7942-82AA-7DB321C0FFC1}" type="presOf" srcId="{917623A6-C36F-4FC9-8162-FA81405A2A74}" destId="{A7DCB2AC-B34A-FB4A-AFEA-FE7745D08000}" srcOrd="0" destOrd="0" presId="urn:microsoft.com/office/officeart/2008/layout/PictureLineup"/>
    <dgm:cxn modelId="{109A9873-C03D-3A45-BA2B-5C60AE670C8B}" type="presOf" srcId="{F5B53A1C-5439-4638-B4B9-BEC6ACFE0E1A}" destId="{D844C218-3378-C444-9E6A-FE9CD82C46ED}" srcOrd="0" destOrd="0" presId="urn:microsoft.com/office/officeart/2008/layout/PictureLineup"/>
    <dgm:cxn modelId="{FB3A7CB7-808C-0443-B5A5-561D3D7A41F6}" type="presOf" srcId="{168B9F69-90A1-4E7B-AB53-32DCE6778D17}" destId="{C4E24F64-9F08-494B-A5D0-1E349559DD6A}" srcOrd="0" destOrd="1" presId="urn:microsoft.com/office/officeart/2008/layout/PictureLineup"/>
    <dgm:cxn modelId="{9BB037C9-81DE-463A-A815-85181D724090}" srcId="{06ECB54B-6067-4267-87CD-5F74EC6FB9A6}" destId="{0949C305-6A4C-4725-B0A9-9ABDBDBCD79E}" srcOrd="1" destOrd="0" parTransId="{69CB7B75-929B-4796-912C-5824BBA12489}" sibTransId="{E1B3596F-1D2B-40D3-B03B-F056E550CEAA}"/>
    <dgm:cxn modelId="{1C2A14CE-04B8-C849-8D01-B5D6D9493673}" type="presOf" srcId="{0949C305-6A4C-4725-B0A9-9ABDBDBCD79E}" destId="{1129EA57-0223-7947-9884-88FEBDE30493}" srcOrd="0" destOrd="0" presId="urn:microsoft.com/office/officeart/2008/layout/PictureLineup"/>
    <dgm:cxn modelId="{FEFE0CD9-42AE-DC45-A3D9-C49539A77A52}" type="presOf" srcId="{EDF9C12F-62BC-4026-A474-FF870A58DC6B}" destId="{C4E24F64-9F08-494B-A5D0-1E349559DD6A}" srcOrd="0" destOrd="0" presId="urn:microsoft.com/office/officeart/2008/layout/PictureLineup"/>
    <dgm:cxn modelId="{6B1852D9-24A2-4C45-A793-9F4BAF8CE9A9}" srcId="{06ECB54B-6067-4267-87CD-5F74EC6FB9A6}" destId="{EDF9C12F-62BC-4026-A474-FF870A58DC6B}" srcOrd="2" destOrd="0" parTransId="{1427FCC3-1D58-4F2D-8076-C6E737D02087}" sibTransId="{AE67F847-D2EB-49B1-B190-0DF27464C1A1}"/>
    <dgm:cxn modelId="{F4B876EE-3970-4FA0-81FA-E4241BDD3E9F}" srcId="{06ECB54B-6067-4267-87CD-5F74EC6FB9A6}" destId="{F5B53A1C-5439-4638-B4B9-BEC6ACFE0E1A}" srcOrd="0" destOrd="0" parTransId="{9D6F29F3-8A6D-4D54-A103-DFD20AC8F26A}" sibTransId="{BFD79F84-C40A-493B-838D-C823B7040EB2}"/>
    <dgm:cxn modelId="{CB2E49FC-FE74-F044-A0AF-45F694D57240}" type="presOf" srcId="{06ECB54B-6067-4267-87CD-5F74EC6FB9A6}" destId="{C1AD19D5-BE30-BE4B-B74C-788FA395AD32}" srcOrd="0" destOrd="0" presId="urn:microsoft.com/office/officeart/2008/layout/PictureLineup"/>
    <dgm:cxn modelId="{63FB5A2C-0264-C243-903D-76932CABFAC8}" type="presParOf" srcId="{C1AD19D5-BE30-BE4B-B74C-788FA395AD32}" destId="{0849B2C5-DB70-1B4B-90D2-B7AA51BA29AD}" srcOrd="0" destOrd="0" presId="urn:microsoft.com/office/officeart/2008/layout/PictureLineup"/>
    <dgm:cxn modelId="{9A8D1975-1572-2A4F-8ADD-4529FFEA72BF}" type="presParOf" srcId="{0849B2C5-DB70-1B4B-90D2-B7AA51BA29AD}" destId="{70CB3362-2FF4-6D44-9858-D40EF0332FDB}" srcOrd="0" destOrd="0" presId="urn:microsoft.com/office/officeart/2008/layout/PictureLineup"/>
    <dgm:cxn modelId="{3106D2BB-8EAB-3441-BFAF-16FD92F775E2}" type="presParOf" srcId="{0849B2C5-DB70-1B4B-90D2-B7AA51BA29AD}" destId="{3029220A-124B-8943-BE89-358979E323B8}" srcOrd="1" destOrd="0" presId="urn:microsoft.com/office/officeart/2008/layout/PictureLineup"/>
    <dgm:cxn modelId="{D454D1CC-45A1-0545-AEF5-90F13DC3BDCD}" type="presParOf" srcId="{0849B2C5-DB70-1B4B-90D2-B7AA51BA29AD}" destId="{D844C218-3378-C444-9E6A-FE9CD82C46ED}" srcOrd="2" destOrd="0" presId="urn:microsoft.com/office/officeart/2008/layout/PictureLineup"/>
    <dgm:cxn modelId="{CB60750B-7E05-1946-8ACB-A06BC52F1CCC}" type="presParOf" srcId="{C1AD19D5-BE30-BE4B-B74C-788FA395AD32}" destId="{5439B210-C2EA-5043-812E-4F40300365D3}" srcOrd="1" destOrd="0" presId="urn:microsoft.com/office/officeart/2008/layout/PictureLineup"/>
    <dgm:cxn modelId="{4E32188B-6580-2C44-82CC-96603654A811}" type="presParOf" srcId="{C1AD19D5-BE30-BE4B-B74C-788FA395AD32}" destId="{B6F9AE0F-53AE-A141-A298-5207BC1B59FC}" srcOrd="2" destOrd="0" presId="urn:microsoft.com/office/officeart/2008/layout/PictureLineup"/>
    <dgm:cxn modelId="{BEC46C66-C727-144D-9BBF-A01559B9A892}" type="presParOf" srcId="{B6F9AE0F-53AE-A141-A298-5207BC1B59FC}" destId="{DFC34831-3B5E-F945-B693-F9285BE8DE66}" srcOrd="0" destOrd="0" presId="urn:microsoft.com/office/officeart/2008/layout/PictureLineup"/>
    <dgm:cxn modelId="{45D2B87B-7967-B845-A106-126241562F38}" type="presParOf" srcId="{B6F9AE0F-53AE-A141-A298-5207BC1B59FC}" destId="{64E54927-453C-F142-937E-D89624D272BF}" srcOrd="1" destOrd="0" presId="urn:microsoft.com/office/officeart/2008/layout/PictureLineup"/>
    <dgm:cxn modelId="{5007347E-A0E3-664F-A8C0-2BEA692F0FF2}" type="presParOf" srcId="{B6F9AE0F-53AE-A141-A298-5207BC1B59FC}" destId="{1129EA57-0223-7947-9884-88FEBDE30493}" srcOrd="2" destOrd="0" presId="urn:microsoft.com/office/officeart/2008/layout/PictureLineup"/>
    <dgm:cxn modelId="{29B86522-4BD6-2141-A63D-58A1CE7E17F8}" type="presParOf" srcId="{C1AD19D5-BE30-BE4B-B74C-788FA395AD32}" destId="{54824055-8DB7-574C-B441-5968F0AAE3E5}" srcOrd="3" destOrd="0" presId="urn:microsoft.com/office/officeart/2008/layout/PictureLineup"/>
    <dgm:cxn modelId="{442927A2-DED4-1545-94A9-54EBD5D39228}" type="presParOf" srcId="{C1AD19D5-BE30-BE4B-B74C-788FA395AD32}" destId="{7956A46D-910F-584B-AEC3-0E17AAD5A7AB}" srcOrd="4" destOrd="0" presId="urn:microsoft.com/office/officeart/2008/layout/PictureLineup"/>
    <dgm:cxn modelId="{2B23379C-0D3C-0745-AEDF-9B51C233F3CC}" type="presParOf" srcId="{7956A46D-910F-584B-AEC3-0E17AAD5A7AB}" destId="{63A54D85-73AE-1F4E-88F2-1AE0989AA3CE}" srcOrd="0" destOrd="0" presId="urn:microsoft.com/office/officeart/2008/layout/PictureLineup"/>
    <dgm:cxn modelId="{1B3656C7-CF08-3B4A-B84E-C1F09E02651E}" type="presParOf" srcId="{7956A46D-910F-584B-AEC3-0E17AAD5A7AB}" destId="{F1AAEBC7-6CCD-214B-AF09-321500524F4A}" srcOrd="1" destOrd="0" presId="urn:microsoft.com/office/officeart/2008/layout/PictureLineup"/>
    <dgm:cxn modelId="{44EA45D8-2005-6245-91AD-82063D5B1323}" type="presParOf" srcId="{7956A46D-910F-584B-AEC3-0E17AAD5A7AB}" destId="{C4E24F64-9F08-494B-A5D0-1E349559DD6A}" srcOrd="2" destOrd="0" presId="urn:microsoft.com/office/officeart/2008/layout/PictureLineup"/>
    <dgm:cxn modelId="{C2C80C4C-5D66-644D-9938-804EABF2E478}" type="presParOf" srcId="{C1AD19D5-BE30-BE4B-B74C-788FA395AD32}" destId="{A0319A16-1227-4D4F-B750-2E1B7223CFDD}" srcOrd="5" destOrd="0" presId="urn:microsoft.com/office/officeart/2008/layout/PictureLineup"/>
    <dgm:cxn modelId="{697D5F06-E44C-9B4F-9422-BF4E1E23EB79}" type="presParOf" srcId="{C1AD19D5-BE30-BE4B-B74C-788FA395AD32}" destId="{C467368D-ABF7-4A40-8C3D-8AC6F9927DD3}" srcOrd="6" destOrd="0" presId="urn:microsoft.com/office/officeart/2008/layout/PictureLineup"/>
    <dgm:cxn modelId="{8FAE10DE-844A-2E4B-9393-C7D4AC6E57A3}" type="presParOf" srcId="{C467368D-ABF7-4A40-8C3D-8AC6F9927DD3}" destId="{E9565EC4-62C9-9C42-80BD-69FB81BE525E}" srcOrd="0" destOrd="0" presId="urn:microsoft.com/office/officeart/2008/layout/PictureLineup"/>
    <dgm:cxn modelId="{EA38559B-284B-E748-AEBC-73CDE0444A48}" type="presParOf" srcId="{C467368D-ABF7-4A40-8C3D-8AC6F9927DD3}" destId="{C9B6E77E-01CA-3549-AD90-8633F0154D90}" srcOrd="1" destOrd="0" presId="urn:microsoft.com/office/officeart/2008/layout/PictureLineup"/>
    <dgm:cxn modelId="{DC34204A-16B4-6B4A-B2E9-23D40FB7EC41}" type="presParOf" srcId="{C467368D-ABF7-4A40-8C3D-8AC6F9927DD3}" destId="{A7DCB2AC-B34A-FB4A-AFEA-FE7745D08000}" srcOrd="2" destOrd="0" presId="urn:microsoft.com/office/officeart/2008/layout/PictureLineu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EB3CC4B4-EF6A-4ACF-94C3-356CE51A9963}"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3243FBBB-ED84-4ECA-A64D-A8B4255533C5}">
      <dgm:prSet/>
      <dgm:spPr/>
      <dgm:t>
        <a:bodyPr/>
        <a:lstStyle/>
        <a:p>
          <a:r>
            <a:rPr lang="en-IN"/>
            <a:t>Big data is not just about large volumes of data; </a:t>
          </a:r>
          <a:endParaRPr lang="en-US"/>
        </a:p>
      </dgm:t>
    </dgm:pt>
    <dgm:pt modelId="{76E5FCE0-AF92-44EA-B1DB-9F667C42D9B0}" type="parTrans" cxnId="{BE64A478-462B-460B-8D2A-D786C3A6D6F2}">
      <dgm:prSet/>
      <dgm:spPr/>
      <dgm:t>
        <a:bodyPr/>
        <a:lstStyle/>
        <a:p>
          <a:endParaRPr lang="en-US"/>
        </a:p>
      </dgm:t>
    </dgm:pt>
    <dgm:pt modelId="{4AB6E9F0-10C0-4C89-8F9B-D28235136B16}" type="sibTrans" cxnId="{BE64A478-462B-460B-8D2A-D786C3A6D6F2}">
      <dgm:prSet/>
      <dgm:spPr/>
      <dgm:t>
        <a:bodyPr/>
        <a:lstStyle/>
        <a:p>
          <a:endParaRPr lang="en-US"/>
        </a:p>
      </dgm:t>
    </dgm:pt>
    <dgm:pt modelId="{4B2A39CF-E3FD-4F32-88CB-41D0736E2CF8}">
      <dgm:prSet/>
      <dgm:spPr/>
      <dgm:t>
        <a:bodyPr/>
        <a:lstStyle/>
        <a:p>
          <a:r>
            <a:rPr lang="en-IN"/>
            <a:t>a wide variety of data generated at high speed and frequency. </a:t>
          </a:r>
          <a:endParaRPr lang="en-US"/>
        </a:p>
      </dgm:t>
    </dgm:pt>
    <dgm:pt modelId="{013EA7DB-F0A1-4515-8461-6DC9EF452D50}" type="parTrans" cxnId="{4F87490C-5907-4FFD-9D68-4EB4EE844106}">
      <dgm:prSet/>
      <dgm:spPr/>
      <dgm:t>
        <a:bodyPr/>
        <a:lstStyle/>
        <a:p>
          <a:endParaRPr lang="en-US"/>
        </a:p>
      </dgm:t>
    </dgm:pt>
    <dgm:pt modelId="{BF1BFCAB-8756-4490-BE19-31D1A9166309}" type="sibTrans" cxnId="{4F87490C-5907-4FFD-9D68-4EB4EE844106}">
      <dgm:prSet/>
      <dgm:spPr/>
      <dgm:t>
        <a:bodyPr/>
        <a:lstStyle/>
        <a:p>
          <a:endParaRPr lang="en-US"/>
        </a:p>
      </dgm:t>
    </dgm:pt>
    <dgm:pt modelId="{34EB6DC4-B74A-41C3-A5E6-789F1FD9AFD5}">
      <dgm:prSet/>
      <dgm:spPr/>
      <dgm:t>
        <a:bodyPr/>
        <a:lstStyle/>
        <a:p>
          <a:r>
            <a:rPr lang="en-IN"/>
            <a:t>In Figure , big data spans three dimensions in spiral exponential fashion</a:t>
          </a:r>
          <a:endParaRPr lang="en-US"/>
        </a:p>
      </dgm:t>
    </dgm:pt>
    <dgm:pt modelId="{335D8D04-D7E2-4B32-9C8C-D1FE299AE90B}" type="parTrans" cxnId="{76EA42D9-6593-4737-B0AF-B2E88DB5B54C}">
      <dgm:prSet/>
      <dgm:spPr/>
      <dgm:t>
        <a:bodyPr/>
        <a:lstStyle/>
        <a:p>
          <a:endParaRPr lang="en-US"/>
        </a:p>
      </dgm:t>
    </dgm:pt>
    <dgm:pt modelId="{80A80C0E-5A4D-44AC-A091-B825187DBA6B}" type="sibTrans" cxnId="{76EA42D9-6593-4737-B0AF-B2E88DB5B54C}">
      <dgm:prSet/>
      <dgm:spPr/>
      <dgm:t>
        <a:bodyPr/>
        <a:lstStyle/>
        <a:p>
          <a:endParaRPr lang="en-US"/>
        </a:p>
      </dgm:t>
    </dgm:pt>
    <dgm:pt modelId="{90853B0F-4570-4E0B-A3B5-829CEC39D4DE}">
      <dgm:prSet/>
      <dgm:spPr/>
      <dgm:t>
        <a:bodyPr/>
        <a:lstStyle/>
        <a:p>
          <a:r>
            <a:rPr lang="en-IN"/>
            <a:t>Big data is “big” not only because of its large volume; </a:t>
          </a:r>
          <a:endParaRPr lang="en-US"/>
        </a:p>
      </dgm:t>
    </dgm:pt>
    <dgm:pt modelId="{FDC53736-1AFD-4247-9659-CFFC67E62905}" type="parTrans" cxnId="{92148498-99DC-4AFB-AEA6-9A512153D518}">
      <dgm:prSet/>
      <dgm:spPr/>
      <dgm:t>
        <a:bodyPr/>
        <a:lstStyle/>
        <a:p>
          <a:endParaRPr lang="en-US"/>
        </a:p>
      </dgm:t>
    </dgm:pt>
    <dgm:pt modelId="{CB213B16-D918-44E8-BF5E-752FF9EE29B2}" type="sibTrans" cxnId="{92148498-99DC-4AFB-AEA6-9A512153D518}">
      <dgm:prSet/>
      <dgm:spPr/>
      <dgm:t>
        <a:bodyPr/>
        <a:lstStyle/>
        <a:p>
          <a:endParaRPr lang="en-US"/>
        </a:p>
      </dgm:t>
    </dgm:pt>
    <dgm:pt modelId="{81F88765-F1FE-4D9E-A3D6-BB5CA1B0A31D}">
      <dgm:prSet/>
      <dgm:spPr/>
      <dgm:t>
        <a:bodyPr/>
        <a:lstStyle/>
        <a:p>
          <a:r>
            <a:rPr lang="en-IN"/>
            <a:t>it’s also about those other three dimensions: </a:t>
          </a:r>
          <a:endParaRPr lang="en-US"/>
        </a:p>
      </dgm:t>
    </dgm:pt>
    <dgm:pt modelId="{53C1E962-975E-4EE3-A26D-D536A77CAE63}" type="parTrans" cxnId="{DEB1C3F7-61F2-4CDD-8CFC-1770C306FD6A}">
      <dgm:prSet/>
      <dgm:spPr/>
      <dgm:t>
        <a:bodyPr/>
        <a:lstStyle/>
        <a:p>
          <a:endParaRPr lang="en-US"/>
        </a:p>
      </dgm:t>
    </dgm:pt>
    <dgm:pt modelId="{F2006819-8274-46E6-9FA3-60391961783D}" type="sibTrans" cxnId="{DEB1C3F7-61F2-4CDD-8CFC-1770C306FD6A}">
      <dgm:prSet/>
      <dgm:spPr/>
      <dgm:t>
        <a:bodyPr/>
        <a:lstStyle/>
        <a:p>
          <a:endParaRPr lang="en-US"/>
        </a:p>
      </dgm:t>
    </dgm:pt>
    <dgm:pt modelId="{60A4E756-0A43-45BC-AE7B-EBE062FEFC79}">
      <dgm:prSet/>
      <dgm:spPr/>
      <dgm:t>
        <a:bodyPr/>
        <a:lstStyle/>
        <a:p>
          <a:r>
            <a:rPr lang="en-IN"/>
            <a:t>Volume, </a:t>
          </a:r>
          <a:endParaRPr lang="en-US"/>
        </a:p>
      </dgm:t>
    </dgm:pt>
    <dgm:pt modelId="{73CBA97F-2014-4C34-AE34-45035A7F22D2}" type="parTrans" cxnId="{795B437E-8CA6-4A11-A70D-A46381A4442E}">
      <dgm:prSet/>
      <dgm:spPr/>
      <dgm:t>
        <a:bodyPr/>
        <a:lstStyle/>
        <a:p>
          <a:endParaRPr lang="en-US"/>
        </a:p>
      </dgm:t>
    </dgm:pt>
    <dgm:pt modelId="{5372B16F-7220-4922-8A90-4EF172A9A772}" type="sibTrans" cxnId="{795B437E-8CA6-4A11-A70D-A46381A4442E}">
      <dgm:prSet/>
      <dgm:spPr/>
      <dgm:t>
        <a:bodyPr/>
        <a:lstStyle/>
        <a:p>
          <a:endParaRPr lang="en-US"/>
        </a:p>
      </dgm:t>
    </dgm:pt>
    <dgm:pt modelId="{B31DA162-2E12-4F22-A43F-94B42900B364}">
      <dgm:prSet/>
      <dgm:spPr/>
      <dgm:t>
        <a:bodyPr/>
        <a:lstStyle/>
        <a:p>
          <a:r>
            <a:rPr lang="en-IN"/>
            <a:t>Velocity  </a:t>
          </a:r>
          <a:endParaRPr lang="en-US"/>
        </a:p>
      </dgm:t>
    </dgm:pt>
    <dgm:pt modelId="{317D56C4-D31E-47FA-BB52-AE8C2551064A}" type="parTrans" cxnId="{9DC73F1C-629E-4405-B986-4A7F480F5446}">
      <dgm:prSet/>
      <dgm:spPr/>
      <dgm:t>
        <a:bodyPr/>
        <a:lstStyle/>
        <a:p>
          <a:endParaRPr lang="en-US"/>
        </a:p>
      </dgm:t>
    </dgm:pt>
    <dgm:pt modelId="{694C23CB-C9E5-41AF-8B96-666ECBC0F8FA}" type="sibTrans" cxnId="{9DC73F1C-629E-4405-B986-4A7F480F5446}">
      <dgm:prSet/>
      <dgm:spPr/>
      <dgm:t>
        <a:bodyPr/>
        <a:lstStyle/>
        <a:p>
          <a:endParaRPr lang="en-US"/>
        </a:p>
      </dgm:t>
    </dgm:pt>
    <dgm:pt modelId="{999F5F5A-CD0C-42C4-86CE-5C5F816B37A1}">
      <dgm:prSet/>
      <dgm:spPr/>
      <dgm:t>
        <a:bodyPr/>
        <a:lstStyle/>
        <a:p>
          <a:r>
            <a:rPr lang="en-IN"/>
            <a:t>Variety.</a:t>
          </a:r>
          <a:endParaRPr lang="en-US"/>
        </a:p>
      </dgm:t>
    </dgm:pt>
    <dgm:pt modelId="{C0072BB7-0CAE-4FA0-BCA4-1FF3A13D1E5C}" type="parTrans" cxnId="{9939ED48-3C1E-4E72-B502-EC4BC6110C53}">
      <dgm:prSet/>
      <dgm:spPr/>
      <dgm:t>
        <a:bodyPr/>
        <a:lstStyle/>
        <a:p>
          <a:endParaRPr lang="en-US"/>
        </a:p>
      </dgm:t>
    </dgm:pt>
    <dgm:pt modelId="{2698B1E5-190D-4636-A786-12C40F15C6B8}" type="sibTrans" cxnId="{9939ED48-3C1E-4E72-B502-EC4BC6110C53}">
      <dgm:prSet/>
      <dgm:spPr/>
      <dgm:t>
        <a:bodyPr/>
        <a:lstStyle/>
        <a:p>
          <a:endParaRPr lang="en-US"/>
        </a:p>
      </dgm:t>
    </dgm:pt>
    <dgm:pt modelId="{E092ADDB-DBCA-4877-8E63-B49D63C2EEB8}" type="pres">
      <dgm:prSet presAssocID="{EB3CC4B4-EF6A-4ACF-94C3-356CE51A9963}" presName="root" presStyleCnt="0">
        <dgm:presLayoutVars>
          <dgm:dir/>
          <dgm:resizeHandles val="exact"/>
        </dgm:presLayoutVars>
      </dgm:prSet>
      <dgm:spPr/>
    </dgm:pt>
    <dgm:pt modelId="{B3A7B078-8635-40E7-B5A9-C424C3A41A2D}" type="pres">
      <dgm:prSet presAssocID="{3243FBBB-ED84-4ECA-A64D-A8B4255533C5}" presName="compNode" presStyleCnt="0"/>
      <dgm:spPr/>
    </dgm:pt>
    <dgm:pt modelId="{89A1F023-7544-47EC-8B98-3B3F397AD000}" type="pres">
      <dgm:prSet presAssocID="{3243FBBB-ED84-4ECA-A64D-A8B4255533C5}" presName="bgRect" presStyleLbl="bgShp" presStyleIdx="0" presStyleCnt="3"/>
      <dgm:spPr/>
    </dgm:pt>
    <dgm:pt modelId="{C491D4C2-1300-43DF-A46F-F0F1D3E8181E}" type="pres">
      <dgm:prSet presAssocID="{3243FBBB-ED84-4ECA-A64D-A8B4255533C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BC575F0E-AAD5-414E-83F5-1C5004916664}" type="pres">
      <dgm:prSet presAssocID="{3243FBBB-ED84-4ECA-A64D-A8B4255533C5}" presName="spaceRect" presStyleCnt="0"/>
      <dgm:spPr/>
    </dgm:pt>
    <dgm:pt modelId="{F0024F7A-B764-484B-8D5B-5B7187DE4480}" type="pres">
      <dgm:prSet presAssocID="{3243FBBB-ED84-4ECA-A64D-A8B4255533C5}" presName="parTx" presStyleLbl="revTx" presStyleIdx="0" presStyleCnt="5">
        <dgm:presLayoutVars>
          <dgm:chMax val="0"/>
          <dgm:chPref val="0"/>
        </dgm:presLayoutVars>
      </dgm:prSet>
      <dgm:spPr/>
    </dgm:pt>
    <dgm:pt modelId="{7B00B400-6B21-4A02-AE2A-24AFB8FE20D1}" type="pres">
      <dgm:prSet presAssocID="{3243FBBB-ED84-4ECA-A64D-A8B4255533C5}" presName="desTx" presStyleLbl="revTx" presStyleIdx="1" presStyleCnt="5">
        <dgm:presLayoutVars/>
      </dgm:prSet>
      <dgm:spPr/>
    </dgm:pt>
    <dgm:pt modelId="{D89A8614-3945-499D-9474-4F987E24E32A}" type="pres">
      <dgm:prSet presAssocID="{4AB6E9F0-10C0-4C89-8F9B-D28235136B16}" presName="sibTrans" presStyleCnt="0"/>
      <dgm:spPr/>
    </dgm:pt>
    <dgm:pt modelId="{74E487F5-F1DE-422F-A8F2-512D8243DBE3}" type="pres">
      <dgm:prSet presAssocID="{34EB6DC4-B74A-41C3-A5E6-789F1FD9AFD5}" presName="compNode" presStyleCnt="0"/>
      <dgm:spPr/>
    </dgm:pt>
    <dgm:pt modelId="{EABA89D3-03ED-4868-84ED-3B034903C24F}" type="pres">
      <dgm:prSet presAssocID="{34EB6DC4-B74A-41C3-A5E6-789F1FD9AFD5}" presName="bgRect" presStyleLbl="bgShp" presStyleIdx="1" presStyleCnt="3"/>
      <dgm:spPr/>
    </dgm:pt>
    <dgm:pt modelId="{9A70E36D-BE1E-4C14-932F-3DB0D1B0BC64}" type="pres">
      <dgm:prSet presAssocID="{34EB6DC4-B74A-41C3-A5E6-789F1FD9AFD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chart"/>
        </a:ext>
      </dgm:extLst>
    </dgm:pt>
    <dgm:pt modelId="{E875F3B0-BC15-4289-B91E-D00537EA7695}" type="pres">
      <dgm:prSet presAssocID="{34EB6DC4-B74A-41C3-A5E6-789F1FD9AFD5}" presName="spaceRect" presStyleCnt="0"/>
      <dgm:spPr/>
    </dgm:pt>
    <dgm:pt modelId="{052706A7-685A-444C-845B-29B756941F4E}" type="pres">
      <dgm:prSet presAssocID="{34EB6DC4-B74A-41C3-A5E6-789F1FD9AFD5}" presName="parTx" presStyleLbl="revTx" presStyleIdx="2" presStyleCnt="5">
        <dgm:presLayoutVars>
          <dgm:chMax val="0"/>
          <dgm:chPref val="0"/>
        </dgm:presLayoutVars>
      </dgm:prSet>
      <dgm:spPr/>
    </dgm:pt>
    <dgm:pt modelId="{9323F332-5D60-4782-B3D2-67303D9846DD}" type="pres">
      <dgm:prSet presAssocID="{80A80C0E-5A4D-44AC-A091-B825187DBA6B}" presName="sibTrans" presStyleCnt="0"/>
      <dgm:spPr/>
    </dgm:pt>
    <dgm:pt modelId="{C685A6F3-FBAF-47BA-862C-179903B9D01F}" type="pres">
      <dgm:prSet presAssocID="{90853B0F-4570-4E0B-A3B5-829CEC39D4DE}" presName="compNode" presStyleCnt="0"/>
      <dgm:spPr/>
    </dgm:pt>
    <dgm:pt modelId="{9614E4FC-B869-407A-8620-D4EED555C8BE}" type="pres">
      <dgm:prSet presAssocID="{90853B0F-4570-4E0B-A3B5-829CEC39D4DE}" presName="bgRect" presStyleLbl="bgShp" presStyleIdx="2" presStyleCnt="3"/>
      <dgm:spPr/>
    </dgm:pt>
    <dgm:pt modelId="{D772A379-3C75-4E89-9CBF-E3EB834D1C87}" type="pres">
      <dgm:prSet presAssocID="{90853B0F-4570-4E0B-A3B5-829CEC39D4D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ocessor"/>
        </a:ext>
      </dgm:extLst>
    </dgm:pt>
    <dgm:pt modelId="{0502E14B-C65F-4DAB-867C-E17FB984C02A}" type="pres">
      <dgm:prSet presAssocID="{90853B0F-4570-4E0B-A3B5-829CEC39D4DE}" presName="spaceRect" presStyleCnt="0"/>
      <dgm:spPr/>
    </dgm:pt>
    <dgm:pt modelId="{C267C9C0-E5E1-4D54-90E9-89FE65D375E5}" type="pres">
      <dgm:prSet presAssocID="{90853B0F-4570-4E0B-A3B5-829CEC39D4DE}" presName="parTx" presStyleLbl="revTx" presStyleIdx="3" presStyleCnt="5">
        <dgm:presLayoutVars>
          <dgm:chMax val="0"/>
          <dgm:chPref val="0"/>
        </dgm:presLayoutVars>
      </dgm:prSet>
      <dgm:spPr/>
    </dgm:pt>
    <dgm:pt modelId="{8DA7A582-8596-4796-99BA-10DE2D1D0FEF}" type="pres">
      <dgm:prSet presAssocID="{90853B0F-4570-4E0B-A3B5-829CEC39D4DE}" presName="desTx" presStyleLbl="revTx" presStyleIdx="4" presStyleCnt="5">
        <dgm:presLayoutVars/>
      </dgm:prSet>
      <dgm:spPr/>
    </dgm:pt>
  </dgm:ptLst>
  <dgm:cxnLst>
    <dgm:cxn modelId="{4F87490C-5907-4FFD-9D68-4EB4EE844106}" srcId="{3243FBBB-ED84-4ECA-A64D-A8B4255533C5}" destId="{4B2A39CF-E3FD-4F32-88CB-41D0736E2CF8}" srcOrd="0" destOrd="0" parTransId="{013EA7DB-F0A1-4515-8461-6DC9EF452D50}" sibTransId="{BF1BFCAB-8756-4490-BE19-31D1A9166309}"/>
    <dgm:cxn modelId="{9DC73F1C-629E-4405-B986-4A7F480F5446}" srcId="{81F88765-F1FE-4D9E-A3D6-BB5CA1B0A31D}" destId="{B31DA162-2E12-4F22-A43F-94B42900B364}" srcOrd="1" destOrd="0" parTransId="{317D56C4-D31E-47FA-BB52-AE8C2551064A}" sibTransId="{694C23CB-C9E5-41AF-8B96-666ECBC0F8FA}"/>
    <dgm:cxn modelId="{9939ED48-3C1E-4E72-B502-EC4BC6110C53}" srcId="{81F88765-F1FE-4D9E-A3D6-BB5CA1B0A31D}" destId="{999F5F5A-CD0C-42C4-86CE-5C5F816B37A1}" srcOrd="2" destOrd="0" parTransId="{C0072BB7-0CAE-4FA0-BCA4-1FF3A13D1E5C}" sibTransId="{2698B1E5-190D-4636-A786-12C40F15C6B8}"/>
    <dgm:cxn modelId="{164A1E4E-1091-4688-898D-A122417C57C2}" type="presOf" srcId="{3243FBBB-ED84-4ECA-A64D-A8B4255533C5}" destId="{F0024F7A-B764-484B-8D5B-5B7187DE4480}" srcOrd="0" destOrd="0" presId="urn:microsoft.com/office/officeart/2018/2/layout/IconVerticalSolidList"/>
    <dgm:cxn modelId="{F9A9DF50-1C2D-4C0C-9351-F80883B3878E}" type="presOf" srcId="{EB3CC4B4-EF6A-4ACF-94C3-356CE51A9963}" destId="{E092ADDB-DBCA-4877-8E63-B49D63C2EEB8}" srcOrd="0" destOrd="0" presId="urn:microsoft.com/office/officeart/2018/2/layout/IconVerticalSolidList"/>
    <dgm:cxn modelId="{BE64A478-462B-460B-8D2A-D786C3A6D6F2}" srcId="{EB3CC4B4-EF6A-4ACF-94C3-356CE51A9963}" destId="{3243FBBB-ED84-4ECA-A64D-A8B4255533C5}" srcOrd="0" destOrd="0" parTransId="{76E5FCE0-AF92-44EA-B1DB-9F667C42D9B0}" sibTransId="{4AB6E9F0-10C0-4C89-8F9B-D28235136B16}"/>
    <dgm:cxn modelId="{795B437E-8CA6-4A11-A70D-A46381A4442E}" srcId="{81F88765-F1FE-4D9E-A3D6-BB5CA1B0A31D}" destId="{60A4E756-0A43-45BC-AE7B-EBE062FEFC79}" srcOrd="0" destOrd="0" parTransId="{73CBA97F-2014-4C34-AE34-45035A7F22D2}" sibTransId="{5372B16F-7220-4922-8A90-4EF172A9A772}"/>
    <dgm:cxn modelId="{4216D283-0883-43EC-8660-457608574DE2}" type="presOf" srcId="{999F5F5A-CD0C-42C4-86CE-5C5F816B37A1}" destId="{8DA7A582-8596-4796-99BA-10DE2D1D0FEF}" srcOrd="0" destOrd="3" presId="urn:microsoft.com/office/officeart/2018/2/layout/IconVerticalSolidList"/>
    <dgm:cxn modelId="{92148498-99DC-4AFB-AEA6-9A512153D518}" srcId="{EB3CC4B4-EF6A-4ACF-94C3-356CE51A9963}" destId="{90853B0F-4570-4E0B-A3B5-829CEC39D4DE}" srcOrd="2" destOrd="0" parTransId="{FDC53736-1AFD-4247-9659-CFFC67E62905}" sibTransId="{CB213B16-D918-44E8-BF5E-752FF9EE29B2}"/>
    <dgm:cxn modelId="{D24F39A8-04C2-4BB3-AD5C-9C2C965351C2}" type="presOf" srcId="{81F88765-F1FE-4D9E-A3D6-BB5CA1B0A31D}" destId="{8DA7A582-8596-4796-99BA-10DE2D1D0FEF}" srcOrd="0" destOrd="0" presId="urn:microsoft.com/office/officeart/2018/2/layout/IconVerticalSolidList"/>
    <dgm:cxn modelId="{AE7D65B6-6A77-4AFD-93E2-5EAEC0389B2C}" type="presOf" srcId="{34EB6DC4-B74A-41C3-A5E6-789F1FD9AFD5}" destId="{052706A7-685A-444C-845B-29B756941F4E}" srcOrd="0" destOrd="0" presId="urn:microsoft.com/office/officeart/2018/2/layout/IconVerticalSolidList"/>
    <dgm:cxn modelId="{CC3C95C2-DF26-4F5B-8602-F19DE6750777}" type="presOf" srcId="{4B2A39CF-E3FD-4F32-88CB-41D0736E2CF8}" destId="{7B00B400-6B21-4A02-AE2A-24AFB8FE20D1}" srcOrd="0" destOrd="0" presId="urn:microsoft.com/office/officeart/2018/2/layout/IconVerticalSolidList"/>
    <dgm:cxn modelId="{20763CCB-CD76-481C-B391-44B6B3F41CD9}" type="presOf" srcId="{B31DA162-2E12-4F22-A43F-94B42900B364}" destId="{8DA7A582-8596-4796-99BA-10DE2D1D0FEF}" srcOrd="0" destOrd="2" presId="urn:microsoft.com/office/officeart/2018/2/layout/IconVerticalSolidList"/>
    <dgm:cxn modelId="{76EA42D9-6593-4737-B0AF-B2E88DB5B54C}" srcId="{EB3CC4B4-EF6A-4ACF-94C3-356CE51A9963}" destId="{34EB6DC4-B74A-41C3-A5E6-789F1FD9AFD5}" srcOrd="1" destOrd="0" parTransId="{335D8D04-D7E2-4B32-9C8C-D1FE299AE90B}" sibTransId="{80A80C0E-5A4D-44AC-A091-B825187DBA6B}"/>
    <dgm:cxn modelId="{AEAD81E8-407B-491D-8E58-33ECEB97DF8C}" type="presOf" srcId="{60A4E756-0A43-45BC-AE7B-EBE062FEFC79}" destId="{8DA7A582-8596-4796-99BA-10DE2D1D0FEF}" srcOrd="0" destOrd="1" presId="urn:microsoft.com/office/officeart/2018/2/layout/IconVerticalSolidList"/>
    <dgm:cxn modelId="{DEB1C3F7-61F2-4CDD-8CFC-1770C306FD6A}" srcId="{90853B0F-4570-4E0B-A3B5-829CEC39D4DE}" destId="{81F88765-F1FE-4D9E-A3D6-BB5CA1B0A31D}" srcOrd="0" destOrd="0" parTransId="{53C1E962-975E-4EE3-A26D-D536A77CAE63}" sibTransId="{F2006819-8274-46E6-9FA3-60391961783D}"/>
    <dgm:cxn modelId="{B2EE12F9-977B-49BE-A6C8-1C746DA2740B}" type="presOf" srcId="{90853B0F-4570-4E0B-A3B5-829CEC39D4DE}" destId="{C267C9C0-E5E1-4D54-90E9-89FE65D375E5}" srcOrd="0" destOrd="0" presId="urn:microsoft.com/office/officeart/2018/2/layout/IconVerticalSolidList"/>
    <dgm:cxn modelId="{460FBC08-30DF-496C-9F3D-DA7AE7E0DD7B}" type="presParOf" srcId="{E092ADDB-DBCA-4877-8E63-B49D63C2EEB8}" destId="{B3A7B078-8635-40E7-B5A9-C424C3A41A2D}" srcOrd="0" destOrd="0" presId="urn:microsoft.com/office/officeart/2018/2/layout/IconVerticalSolidList"/>
    <dgm:cxn modelId="{278D7B33-F8F6-4E06-89C8-1514921124F4}" type="presParOf" srcId="{B3A7B078-8635-40E7-B5A9-C424C3A41A2D}" destId="{89A1F023-7544-47EC-8B98-3B3F397AD000}" srcOrd="0" destOrd="0" presId="urn:microsoft.com/office/officeart/2018/2/layout/IconVerticalSolidList"/>
    <dgm:cxn modelId="{8FCDCF72-8FFC-4819-99C4-36315C8ABE08}" type="presParOf" srcId="{B3A7B078-8635-40E7-B5A9-C424C3A41A2D}" destId="{C491D4C2-1300-43DF-A46F-F0F1D3E8181E}" srcOrd="1" destOrd="0" presId="urn:microsoft.com/office/officeart/2018/2/layout/IconVerticalSolidList"/>
    <dgm:cxn modelId="{358D2BC9-6B0B-4587-B3BB-046C8961250E}" type="presParOf" srcId="{B3A7B078-8635-40E7-B5A9-C424C3A41A2D}" destId="{BC575F0E-AAD5-414E-83F5-1C5004916664}" srcOrd="2" destOrd="0" presId="urn:microsoft.com/office/officeart/2018/2/layout/IconVerticalSolidList"/>
    <dgm:cxn modelId="{1ED982EF-90D9-4F56-99DE-5121ADE8C741}" type="presParOf" srcId="{B3A7B078-8635-40E7-B5A9-C424C3A41A2D}" destId="{F0024F7A-B764-484B-8D5B-5B7187DE4480}" srcOrd="3" destOrd="0" presId="urn:microsoft.com/office/officeart/2018/2/layout/IconVerticalSolidList"/>
    <dgm:cxn modelId="{256B3339-12DF-45EB-BB35-B28ACEF5757D}" type="presParOf" srcId="{B3A7B078-8635-40E7-B5A9-C424C3A41A2D}" destId="{7B00B400-6B21-4A02-AE2A-24AFB8FE20D1}" srcOrd="4" destOrd="0" presId="urn:microsoft.com/office/officeart/2018/2/layout/IconVerticalSolidList"/>
    <dgm:cxn modelId="{ACE9EEE9-847D-4B36-8642-C0F82080BBF6}" type="presParOf" srcId="{E092ADDB-DBCA-4877-8E63-B49D63C2EEB8}" destId="{D89A8614-3945-499D-9474-4F987E24E32A}" srcOrd="1" destOrd="0" presId="urn:microsoft.com/office/officeart/2018/2/layout/IconVerticalSolidList"/>
    <dgm:cxn modelId="{EC058757-FBC0-4B41-AD38-D2BAA0639DB8}" type="presParOf" srcId="{E092ADDB-DBCA-4877-8E63-B49D63C2EEB8}" destId="{74E487F5-F1DE-422F-A8F2-512D8243DBE3}" srcOrd="2" destOrd="0" presId="urn:microsoft.com/office/officeart/2018/2/layout/IconVerticalSolidList"/>
    <dgm:cxn modelId="{DC3A75DF-CFFB-43EC-9AC3-128A8E7C96DD}" type="presParOf" srcId="{74E487F5-F1DE-422F-A8F2-512D8243DBE3}" destId="{EABA89D3-03ED-4868-84ED-3B034903C24F}" srcOrd="0" destOrd="0" presId="urn:microsoft.com/office/officeart/2018/2/layout/IconVerticalSolidList"/>
    <dgm:cxn modelId="{DF54554C-69B2-496F-98E0-959E2DB24EC9}" type="presParOf" srcId="{74E487F5-F1DE-422F-A8F2-512D8243DBE3}" destId="{9A70E36D-BE1E-4C14-932F-3DB0D1B0BC64}" srcOrd="1" destOrd="0" presId="urn:microsoft.com/office/officeart/2018/2/layout/IconVerticalSolidList"/>
    <dgm:cxn modelId="{A1007B94-8799-495C-9C38-B3B060D05EC1}" type="presParOf" srcId="{74E487F5-F1DE-422F-A8F2-512D8243DBE3}" destId="{E875F3B0-BC15-4289-B91E-D00537EA7695}" srcOrd="2" destOrd="0" presId="urn:microsoft.com/office/officeart/2018/2/layout/IconVerticalSolidList"/>
    <dgm:cxn modelId="{9623005B-3A8C-4A66-B1C0-B599690B5D86}" type="presParOf" srcId="{74E487F5-F1DE-422F-A8F2-512D8243DBE3}" destId="{052706A7-685A-444C-845B-29B756941F4E}" srcOrd="3" destOrd="0" presId="urn:microsoft.com/office/officeart/2018/2/layout/IconVerticalSolidList"/>
    <dgm:cxn modelId="{3D046FAA-D212-4C5C-8177-1B1FF8AEBA79}" type="presParOf" srcId="{E092ADDB-DBCA-4877-8E63-B49D63C2EEB8}" destId="{9323F332-5D60-4782-B3D2-67303D9846DD}" srcOrd="3" destOrd="0" presId="urn:microsoft.com/office/officeart/2018/2/layout/IconVerticalSolidList"/>
    <dgm:cxn modelId="{1628C61A-64B5-483C-BABF-F8C86089B36F}" type="presParOf" srcId="{E092ADDB-DBCA-4877-8E63-B49D63C2EEB8}" destId="{C685A6F3-FBAF-47BA-862C-179903B9D01F}" srcOrd="4" destOrd="0" presId="urn:microsoft.com/office/officeart/2018/2/layout/IconVerticalSolidList"/>
    <dgm:cxn modelId="{838DBBCB-F889-4519-8402-3BE21C759540}" type="presParOf" srcId="{C685A6F3-FBAF-47BA-862C-179903B9D01F}" destId="{9614E4FC-B869-407A-8620-D4EED555C8BE}" srcOrd="0" destOrd="0" presId="urn:microsoft.com/office/officeart/2018/2/layout/IconVerticalSolidList"/>
    <dgm:cxn modelId="{4072BB07-33C9-4337-B140-2A7614023D47}" type="presParOf" srcId="{C685A6F3-FBAF-47BA-862C-179903B9D01F}" destId="{D772A379-3C75-4E89-9CBF-E3EB834D1C87}" srcOrd="1" destOrd="0" presId="urn:microsoft.com/office/officeart/2018/2/layout/IconVerticalSolidList"/>
    <dgm:cxn modelId="{F51A5BF7-55AD-4ED9-B3D7-FA01BC1AC7F9}" type="presParOf" srcId="{C685A6F3-FBAF-47BA-862C-179903B9D01F}" destId="{0502E14B-C65F-4DAB-867C-E17FB984C02A}" srcOrd="2" destOrd="0" presId="urn:microsoft.com/office/officeart/2018/2/layout/IconVerticalSolidList"/>
    <dgm:cxn modelId="{0C1B7E3C-A5B0-491D-851A-22977FB3DE82}" type="presParOf" srcId="{C685A6F3-FBAF-47BA-862C-179903B9D01F}" destId="{C267C9C0-E5E1-4D54-90E9-89FE65D375E5}" srcOrd="3" destOrd="0" presId="urn:microsoft.com/office/officeart/2018/2/layout/IconVerticalSolidList"/>
    <dgm:cxn modelId="{3D494762-8BFC-419C-8F70-52D3B7EB76E7}" type="presParOf" srcId="{C685A6F3-FBAF-47BA-862C-179903B9D01F}" destId="{8DA7A582-8596-4796-99BA-10DE2D1D0FEF}"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CEE6EC63-6409-4DE1-B7B8-CE82CD40DE5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283ED4C3-E7F0-4B34-B1DE-1E880F7C278D}">
      <dgm:prSet/>
      <dgm:spPr/>
      <dgm:t>
        <a:bodyPr/>
        <a:lstStyle/>
        <a:p>
          <a:r>
            <a:rPr lang="en-IN"/>
            <a:t>The two main concepts of searching your data in preparation for using it in predictive analytics:</a:t>
          </a:r>
          <a:endParaRPr lang="en-US"/>
        </a:p>
      </dgm:t>
    </dgm:pt>
    <dgm:pt modelId="{44AC8430-BDD5-4F65-8875-870E795F7CA5}" type="parTrans" cxnId="{980B01EE-C36D-4D70-8B5E-0C426F0E29C0}">
      <dgm:prSet/>
      <dgm:spPr/>
      <dgm:t>
        <a:bodyPr/>
        <a:lstStyle/>
        <a:p>
          <a:endParaRPr lang="en-US"/>
        </a:p>
      </dgm:t>
    </dgm:pt>
    <dgm:pt modelId="{0C6F4AB9-3BF7-4532-90BB-FE2892B4D5BA}" type="sibTrans" cxnId="{980B01EE-C36D-4D70-8B5E-0C426F0E29C0}">
      <dgm:prSet/>
      <dgm:spPr/>
      <dgm:t>
        <a:bodyPr/>
        <a:lstStyle/>
        <a:p>
          <a:endParaRPr lang="en-US"/>
        </a:p>
      </dgm:t>
    </dgm:pt>
    <dgm:pt modelId="{E33DA7D4-8B63-4FA6-A7CA-9F480AABDC2A}">
      <dgm:prSet/>
      <dgm:spPr/>
      <dgm:t>
        <a:bodyPr/>
        <a:lstStyle/>
        <a:p>
          <a:r>
            <a:rPr lang="en-IN"/>
            <a:t>Getting ready to go beyond the basic keyword search</a:t>
          </a:r>
          <a:endParaRPr lang="en-US"/>
        </a:p>
      </dgm:t>
    </dgm:pt>
    <dgm:pt modelId="{DDB253B9-D253-4020-9B28-D4E4AFC4FE0D}" type="parTrans" cxnId="{31111999-4617-4977-B8AE-DAE5592F744C}">
      <dgm:prSet/>
      <dgm:spPr/>
      <dgm:t>
        <a:bodyPr/>
        <a:lstStyle/>
        <a:p>
          <a:endParaRPr lang="en-US"/>
        </a:p>
      </dgm:t>
    </dgm:pt>
    <dgm:pt modelId="{DE0312FE-4E1F-4FD1-A212-87C183E9A480}" type="sibTrans" cxnId="{31111999-4617-4977-B8AE-DAE5592F744C}">
      <dgm:prSet/>
      <dgm:spPr/>
      <dgm:t>
        <a:bodyPr/>
        <a:lstStyle/>
        <a:p>
          <a:endParaRPr lang="en-US"/>
        </a:p>
      </dgm:t>
    </dgm:pt>
    <dgm:pt modelId="{CAEB7C1E-E828-4829-AE4F-2A6FB0020D01}">
      <dgm:prSet/>
      <dgm:spPr/>
      <dgm:t>
        <a:bodyPr/>
        <a:lstStyle/>
        <a:p>
          <a:r>
            <a:rPr lang="en-IN"/>
            <a:t>Making your data semantically searchable</a:t>
          </a:r>
          <a:endParaRPr lang="en-US"/>
        </a:p>
      </dgm:t>
    </dgm:pt>
    <dgm:pt modelId="{368FEE95-1ECE-4E14-A25A-8F2801F6B059}" type="parTrans" cxnId="{781D0123-FA94-4565-A31D-4CBD342D80B9}">
      <dgm:prSet/>
      <dgm:spPr/>
      <dgm:t>
        <a:bodyPr/>
        <a:lstStyle/>
        <a:p>
          <a:endParaRPr lang="en-US"/>
        </a:p>
      </dgm:t>
    </dgm:pt>
    <dgm:pt modelId="{02E2E441-E268-4DCC-A019-F4515EC9801E}" type="sibTrans" cxnId="{781D0123-FA94-4565-A31D-4CBD342D80B9}">
      <dgm:prSet/>
      <dgm:spPr/>
      <dgm:t>
        <a:bodyPr/>
        <a:lstStyle/>
        <a:p>
          <a:endParaRPr lang="en-US"/>
        </a:p>
      </dgm:t>
    </dgm:pt>
    <dgm:pt modelId="{C88EB488-B38A-4630-8D16-A058C7A97B08}" type="pres">
      <dgm:prSet presAssocID="{CEE6EC63-6409-4DE1-B7B8-CE82CD40DE5A}" presName="root" presStyleCnt="0">
        <dgm:presLayoutVars>
          <dgm:dir/>
          <dgm:resizeHandles val="exact"/>
        </dgm:presLayoutVars>
      </dgm:prSet>
      <dgm:spPr/>
    </dgm:pt>
    <dgm:pt modelId="{29ABB3CF-7776-4D9E-A43F-37514E35E8EE}" type="pres">
      <dgm:prSet presAssocID="{283ED4C3-E7F0-4B34-B1DE-1E880F7C278D}" presName="compNode" presStyleCnt="0"/>
      <dgm:spPr/>
    </dgm:pt>
    <dgm:pt modelId="{D5362420-4269-4F32-85BD-AA5C53DF4D45}" type="pres">
      <dgm:prSet presAssocID="{283ED4C3-E7F0-4B34-B1DE-1E880F7C278D}" presName="bgRect" presStyleLbl="bgShp" presStyleIdx="0" presStyleCnt="3"/>
      <dgm:spPr/>
    </dgm:pt>
    <dgm:pt modelId="{D640DC9C-3DFB-4375-AF0E-2641292D0B9B}" type="pres">
      <dgm:prSet presAssocID="{283ED4C3-E7F0-4B34-B1DE-1E880F7C278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atistics"/>
        </a:ext>
      </dgm:extLst>
    </dgm:pt>
    <dgm:pt modelId="{14684A36-3FF9-4BBE-991D-25E0D074DA07}" type="pres">
      <dgm:prSet presAssocID="{283ED4C3-E7F0-4B34-B1DE-1E880F7C278D}" presName="spaceRect" presStyleCnt="0"/>
      <dgm:spPr/>
    </dgm:pt>
    <dgm:pt modelId="{6DCE114D-01E7-4033-A4B2-ED83686E976A}" type="pres">
      <dgm:prSet presAssocID="{283ED4C3-E7F0-4B34-B1DE-1E880F7C278D}" presName="parTx" presStyleLbl="revTx" presStyleIdx="0" presStyleCnt="3">
        <dgm:presLayoutVars>
          <dgm:chMax val="0"/>
          <dgm:chPref val="0"/>
        </dgm:presLayoutVars>
      </dgm:prSet>
      <dgm:spPr/>
    </dgm:pt>
    <dgm:pt modelId="{E72CA51F-8842-4EB7-A47F-103AA0FBADF8}" type="pres">
      <dgm:prSet presAssocID="{0C6F4AB9-3BF7-4532-90BB-FE2892B4D5BA}" presName="sibTrans" presStyleCnt="0"/>
      <dgm:spPr/>
    </dgm:pt>
    <dgm:pt modelId="{FB56B68A-0D53-4633-A55E-170EE556E6B7}" type="pres">
      <dgm:prSet presAssocID="{E33DA7D4-8B63-4FA6-A7CA-9F480AABDC2A}" presName="compNode" presStyleCnt="0"/>
      <dgm:spPr/>
    </dgm:pt>
    <dgm:pt modelId="{F878B3AA-5E24-4207-AE4F-A949AA7822D0}" type="pres">
      <dgm:prSet presAssocID="{E33DA7D4-8B63-4FA6-A7CA-9F480AABDC2A}" presName="bgRect" presStyleLbl="bgShp" presStyleIdx="1" presStyleCnt="3"/>
      <dgm:spPr/>
    </dgm:pt>
    <dgm:pt modelId="{20C49C03-C644-4B88-B917-CFE8A02AE1A5}" type="pres">
      <dgm:prSet presAssocID="{E33DA7D4-8B63-4FA6-A7CA-9F480AABDC2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gnifying glass"/>
        </a:ext>
      </dgm:extLst>
    </dgm:pt>
    <dgm:pt modelId="{351C8DEA-11CF-46DB-A24A-98F8A3A3A6E9}" type="pres">
      <dgm:prSet presAssocID="{E33DA7D4-8B63-4FA6-A7CA-9F480AABDC2A}" presName="spaceRect" presStyleCnt="0"/>
      <dgm:spPr/>
    </dgm:pt>
    <dgm:pt modelId="{0DB9B630-128C-4DDE-ACED-C3958F0BCC96}" type="pres">
      <dgm:prSet presAssocID="{E33DA7D4-8B63-4FA6-A7CA-9F480AABDC2A}" presName="parTx" presStyleLbl="revTx" presStyleIdx="1" presStyleCnt="3">
        <dgm:presLayoutVars>
          <dgm:chMax val="0"/>
          <dgm:chPref val="0"/>
        </dgm:presLayoutVars>
      </dgm:prSet>
      <dgm:spPr/>
    </dgm:pt>
    <dgm:pt modelId="{D300B042-E484-4554-8EF7-0D9FF9301656}" type="pres">
      <dgm:prSet presAssocID="{DE0312FE-4E1F-4FD1-A212-87C183E9A480}" presName="sibTrans" presStyleCnt="0"/>
      <dgm:spPr/>
    </dgm:pt>
    <dgm:pt modelId="{646F4D5C-D10B-4FE2-9EC2-F89E3B8DC38A}" type="pres">
      <dgm:prSet presAssocID="{CAEB7C1E-E828-4829-AE4F-2A6FB0020D01}" presName="compNode" presStyleCnt="0"/>
      <dgm:spPr/>
    </dgm:pt>
    <dgm:pt modelId="{EAF94811-6592-421B-9097-A46E5F64E2B3}" type="pres">
      <dgm:prSet presAssocID="{CAEB7C1E-E828-4829-AE4F-2A6FB0020D01}" presName="bgRect" presStyleLbl="bgShp" presStyleIdx="2" presStyleCnt="3"/>
      <dgm:spPr/>
    </dgm:pt>
    <dgm:pt modelId="{01CB0730-0702-4D96-B118-9C099D4219F7}" type="pres">
      <dgm:prSet presAssocID="{CAEB7C1E-E828-4829-AE4F-2A6FB0020D0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tabase"/>
        </a:ext>
      </dgm:extLst>
    </dgm:pt>
    <dgm:pt modelId="{966F5C6E-BF3A-41AC-A787-26818377FF38}" type="pres">
      <dgm:prSet presAssocID="{CAEB7C1E-E828-4829-AE4F-2A6FB0020D01}" presName="spaceRect" presStyleCnt="0"/>
      <dgm:spPr/>
    </dgm:pt>
    <dgm:pt modelId="{2FE3DFEA-6D97-4759-9514-F678DA8C344D}" type="pres">
      <dgm:prSet presAssocID="{CAEB7C1E-E828-4829-AE4F-2A6FB0020D01}" presName="parTx" presStyleLbl="revTx" presStyleIdx="2" presStyleCnt="3">
        <dgm:presLayoutVars>
          <dgm:chMax val="0"/>
          <dgm:chPref val="0"/>
        </dgm:presLayoutVars>
      </dgm:prSet>
      <dgm:spPr/>
    </dgm:pt>
  </dgm:ptLst>
  <dgm:cxnLst>
    <dgm:cxn modelId="{05F77413-1B44-41CD-9487-5B73D3E25868}" type="presOf" srcId="{CAEB7C1E-E828-4829-AE4F-2A6FB0020D01}" destId="{2FE3DFEA-6D97-4759-9514-F678DA8C344D}" srcOrd="0" destOrd="0" presId="urn:microsoft.com/office/officeart/2018/2/layout/IconVerticalSolidList"/>
    <dgm:cxn modelId="{ADD80A21-31E0-47A7-B848-EA5E5EB4B813}" type="presOf" srcId="{283ED4C3-E7F0-4B34-B1DE-1E880F7C278D}" destId="{6DCE114D-01E7-4033-A4B2-ED83686E976A}" srcOrd="0" destOrd="0" presId="urn:microsoft.com/office/officeart/2018/2/layout/IconVerticalSolidList"/>
    <dgm:cxn modelId="{781D0123-FA94-4565-A31D-4CBD342D80B9}" srcId="{CEE6EC63-6409-4DE1-B7B8-CE82CD40DE5A}" destId="{CAEB7C1E-E828-4829-AE4F-2A6FB0020D01}" srcOrd="2" destOrd="0" parTransId="{368FEE95-1ECE-4E14-A25A-8F2801F6B059}" sibTransId="{02E2E441-E268-4DCC-A019-F4515EC9801E}"/>
    <dgm:cxn modelId="{16DB4C26-D284-49A7-9FC1-291A2286579F}" type="presOf" srcId="{E33DA7D4-8B63-4FA6-A7CA-9F480AABDC2A}" destId="{0DB9B630-128C-4DDE-ACED-C3958F0BCC96}" srcOrd="0" destOrd="0" presId="urn:microsoft.com/office/officeart/2018/2/layout/IconVerticalSolidList"/>
    <dgm:cxn modelId="{31111999-4617-4977-B8AE-DAE5592F744C}" srcId="{CEE6EC63-6409-4DE1-B7B8-CE82CD40DE5A}" destId="{E33DA7D4-8B63-4FA6-A7CA-9F480AABDC2A}" srcOrd="1" destOrd="0" parTransId="{DDB253B9-D253-4020-9B28-D4E4AFC4FE0D}" sibTransId="{DE0312FE-4E1F-4FD1-A212-87C183E9A480}"/>
    <dgm:cxn modelId="{5BA876A8-F084-4D0A-9772-A7B3AFB4D999}" type="presOf" srcId="{CEE6EC63-6409-4DE1-B7B8-CE82CD40DE5A}" destId="{C88EB488-B38A-4630-8D16-A058C7A97B08}" srcOrd="0" destOrd="0" presId="urn:microsoft.com/office/officeart/2018/2/layout/IconVerticalSolidList"/>
    <dgm:cxn modelId="{980B01EE-C36D-4D70-8B5E-0C426F0E29C0}" srcId="{CEE6EC63-6409-4DE1-B7B8-CE82CD40DE5A}" destId="{283ED4C3-E7F0-4B34-B1DE-1E880F7C278D}" srcOrd="0" destOrd="0" parTransId="{44AC8430-BDD5-4F65-8875-870E795F7CA5}" sibTransId="{0C6F4AB9-3BF7-4532-90BB-FE2892B4D5BA}"/>
    <dgm:cxn modelId="{93D7E13F-6F67-48FE-A3E2-EEA9A91A7E74}" type="presParOf" srcId="{C88EB488-B38A-4630-8D16-A058C7A97B08}" destId="{29ABB3CF-7776-4D9E-A43F-37514E35E8EE}" srcOrd="0" destOrd="0" presId="urn:microsoft.com/office/officeart/2018/2/layout/IconVerticalSolidList"/>
    <dgm:cxn modelId="{B9978A70-A286-4162-A832-F5E9CF438BBB}" type="presParOf" srcId="{29ABB3CF-7776-4D9E-A43F-37514E35E8EE}" destId="{D5362420-4269-4F32-85BD-AA5C53DF4D45}" srcOrd="0" destOrd="0" presId="urn:microsoft.com/office/officeart/2018/2/layout/IconVerticalSolidList"/>
    <dgm:cxn modelId="{721FC67E-3116-4B18-A6ED-81AABCF5C37F}" type="presParOf" srcId="{29ABB3CF-7776-4D9E-A43F-37514E35E8EE}" destId="{D640DC9C-3DFB-4375-AF0E-2641292D0B9B}" srcOrd="1" destOrd="0" presId="urn:microsoft.com/office/officeart/2018/2/layout/IconVerticalSolidList"/>
    <dgm:cxn modelId="{CE60E519-A9EA-4D0A-A1D4-36887B282833}" type="presParOf" srcId="{29ABB3CF-7776-4D9E-A43F-37514E35E8EE}" destId="{14684A36-3FF9-4BBE-991D-25E0D074DA07}" srcOrd="2" destOrd="0" presId="urn:microsoft.com/office/officeart/2018/2/layout/IconVerticalSolidList"/>
    <dgm:cxn modelId="{006317FA-F4B3-4D10-A210-0AC5D5CFF8EE}" type="presParOf" srcId="{29ABB3CF-7776-4D9E-A43F-37514E35E8EE}" destId="{6DCE114D-01E7-4033-A4B2-ED83686E976A}" srcOrd="3" destOrd="0" presId="urn:microsoft.com/office/officeart/2018/2/layout/IconVerticalSolidList"/>
    <dgm:cxn modelId="{F0152151-88AF-43D2-B095-389DA24480BF}" type="presParOf" srcId="{C88EB488-B38A-4630-8D16-A058C7A97B08}" destId="{E72CA51F-8842-4EB7-A47F-103AA0FBADF8}" srcOrd="1" destOrd="0" presId="urn:microsoft.com/office/officeart/2018/2/layout/IconVerticalSolidList"/>
    <dgm:cxn modelId="{54EAA2CD-7BC1-4813-B20F-CA35C3DFD232}" type="presParOf" srcId="{C88EB488-B38A-4630-8D16-A058C7A97B08}" destId="{FB56B68A-0D53-4633-A55E-170EE556E6B7}" srcOrd="2" destOrd="0" presId="urn:microsoft.com/office/officeart/2018/2/layout/IconVerticalSolidList"/>
    <dgm:cxn modelId="{ED1DFC50-4484-41CF-BF6E-40133F3BFA76}" type="presParOf" srcId="{FB56B68A-0D53-4633-A55E-170EE556E6B7}" destId="{F878B3AA-5E24-4207-AE4F-A949AA7822D0}" srcOrd="0" destOrd="0" presId="urn:microsoft.com/office/officeart/2018/2/layout/IconVerticalSolidList"/>
    <dgm:cxn modelId="{D3905974-4172-4399-9E90-6993FCA19CD3}" type="presParOf" srcId="{FB56B68A-0D53-4633-A55E-170EE556E6B7}" destId="{20C49C03-C644-4B88-B917-CFE8A02AE1A5}" srcOrd="1" destOrd="0" presId="urn:microsoft.com/office/officeart/2018/2/layout/IconVerticalSolidList"/>
    <dgm:cxn modelId="{81553713-FC0E-43BC-BB0D-6A79413342D3}" type="presParOf" srcId="{FB56B68A-0D53-4633-A55E-170EE556E6B7}" destId="{351C8DEA-11CF-46DB-A24A-98F8A3A3A6E9}" srcOrd="2" destOrd="0" presId="urn:microsoft.com/office/officeart/2018/2/layout/IconVerticalSolidList"/>
    <dgm:cxn modelId="{272780E5-59D9-4AC4-9C30-57F4DC784BB9}" type="presParOf" srcId="{FB56B68A-0D53-4633-A55E-170EE556E6B7}" destId="{0DB9B630-128C-4DDE-ACED-C3958F0BCC96}" srcOrd="3" destOrd="0" presId="urn:microsoft.com/office/officeart/2018/2/layout/IconVerticalSolidList"/>
    <dgm:cxn modelId="{391D8B6D-9B5E-487C-A87F-6648D6DA095D}" type="presParOf" srcId="{C88EB488-B38A-4630-8D16-A058C7A97B08}" destId="{D300B042-E484-4554-8EF7-0D9FF9301656}" srcOrd="3" destOrd="0" presId="urn:microsoft.com/office/officeart/2018/2/layout/IconVerticalSolidList"/>
    <dgm:cxn modelId="{09ADFFDE-3FAC-44E2-B4B5-16E29840A7A9}" type="presParOf" srcId="{C88EB488-B38A-4630-8D16-A058C7A97B08}" destId="{646F4D5C-D10B-4FE2-9EC2-F89E3B8DC38A}" srcOrd="4" destOrd="0" presId="urn:microsoft.com/office/officeart/2018/2/layout/IconVerticalSolidList"/>
    <dgm:cxn modelId="{6348F38A-AEC7-468F-B0DB-33DEE44E6B53}" type="presParOf" srcId="{646F4D5C-D10B-4FE2-9EC2-F89E3B8DC38A}" destId="{EAF94811-6592-421B-9097-A46E5F64E2B3}" srcOrd="0" destOrd="0" presId="urn:microsoft.com/office/officeart/2018/2/layout/IconVerticalSolidList"/>
    <dgm:cxn modelId="{F7175725-6D9A-4B85-AF83-8D16ABE97D8A}" type="presParOf" srcId="{646F4D5C-D10B-4FE2-9EC2-F89E3B8DC38A}" destId="{01CB0730-0702-4D96-B118-9C099D4219F7}" srcOrd="1" destOrd="0" presId="urn:microsoft.com/office/officeart/2018/2/layout/IconVerticalSolidList"/>
    <dgm:cxn modelId="{8B094C83-B054-405A-BAB9-A747E776F98C}" type="presParOf" srcId="{646F4D5C-D10B-4FE2-9EC2-F89E3B8DC38A}" destId="{966F5C6E-BF3A-41AC-A787-26818377FF38}" srcOrd="2" destOrd="0" presId="urn:microsoft.com/office/officeart/2018/2/layout/IconVerticalSolidList"/>
    <dgm:cxn modelId="{EA444A12-84EC-439F-AC45-3AB423EBA487}" type="presParOf" srcId="{646F4D5C-D10B-4FE2-9EC2-F89E3B8DC38A}" destId="{2FE3DFEA-6D97-4759-9514-F678DA8C344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046C146D-D710-4D5D-8292-B829A79C9CC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0579009-05C3-4352-B524-29208DAFBE08}">
      <dgm:prSet/>
      <dgm:spPr/>
      <dgm:t>
        <a:bodyPr/>
        <a:lstStyle/>
        <a:p>
          <a:pPr>
            <a:lnSpc>
              <a:spcPct val="100000"/>
            </a:lnSpc>
          </a:pPr>
          <a:r>
            <a:rPr lang="en-IN"/>
            <a:t>Searching large amounts of data. </a:t>
          </a:r>
          <a:endParaRPr lang="en-US"/>
        </a:p>
      </dgm:t>
    </dgm:pt>
    <dgm:pt modelId="{77C77707-0142-4629-80F4-6DE8A916572F}" type="parTrans" cxnId="{99F9D4DE-77DF-4866-A307-91371ADAF57B}">
      <dgm:prSet/>
      <dgm:spPr/>
      <dgm:t>
        <a:bodyPr/>
        <a:lstStyle/>
        <a:p>
          <a:endParaRPr lang="en-US"/>
        </a:p>
      </dgm:t>
    </dgm:pt>
    <dgm:pt modelId="{849F5941-A2E5-4B23-89B5-6556E8638FC3}" type="sibTrans" cxnId="{99F9D4DE-77DF-4866-A307-91371ADAF57B}">
      <dgm:prSet/>
      <dgm:spPr/>
      <dgm:t>
        <a:bodyPr/>
        <a:lstStyle/>
        <a:p>
          <a:endParaRPr lang="en-US"/>
        </a:p>
      </dgm:t>
    </dgm:pt>
    <dgm:pt modelId="{ED4E2A80-93AB-4F0C-9C27-9E2D7F34DAAC}">
      <dgm:prSet custT="1"/>
      <dgm:spPr/>
      <dgm:t>
        <a:bodyPr/>
        <a:lstStyle/>
        <a:p>
          <a:pPr>
            <a:lnSpc>
              <a:spcPct val="100000"/>
            </a:lnSpc>
          </a:pPr>
          <a:r>
            <a:rPr lang="en-IN" sz="1400" b="1" dirty="0"/>
            <a:t>One way to approach the problem is to issue a search query that consists of words. </a:t>
          </a:r>
          <a:endParaRPr lang="en-US" sz="1400" b="1" dirty="0"/>
        </a:p>
      </dgm:t>
    </dgm:pt>
    <dgm:pt modelId="{C1A406D0-DCDF-49C4-AA7C-E6AB7A4EB3E6}" type="parTrans" cxnId="{0E1B8462-5713-4C91-B82F-B27A93B9A06B}">
      <dgm:prSet/>
      <dgm:spPr/>
      <dgm:t>
        <a:bodyPr/>
        <a:lstStyle/>
        <a:p>
          <a:endParaRPr lang="en-US"/>
        </a:p>
      </dgm:t>
    </dgm:pt>
    <dgm:pt modelId="{2A893233-08B5-4829-8AC0-2DB6209B772E}" type="sibTrans" cxnId="{0E1B8462-5713-4C91-B82F-B27A93B9A06B}">
      <dgm:prSet/>
      <dgm:spPr/>
      <dgm:t>
        <a:bodyPr/>
        <a:lstStyle/>
        <a:p>
          <a:endParaRPr lang="en-US"/>
        </a:p>
      </dgm:t>
    </dgm:pt>
    <dgm:pt modelId="{6B81B2B5-ECEA-44DE-A42F-CFBE504DD5A0}">
      <dgm:prSet/>
      <dgm:spPr/>
      <dgm:t>
        <a:bodyPr/>
        <a:lstStyle/>
        <a:p>
          <a:pPr>
            <a:lnSpc>
              <a:spcPct val="100000"/>
            </a:lnSpc>
          </a:pPr>
          <a:r>
            <a:rPr lang="en-IN"/>
            <a:t>Assume following search query: </a:t>
          </a:r>
          <a:endParaRPr lang="en-US"/>
        </a:p>
      </dgm:t>
    </dgm:pt>
    <dgm:pt modelId="{832B65F7-735D-43F0-8FCE-5DDB01883B6F}" type="parTrans" cxnId="{745E77B9-3E1E-4BB8-934B-4147B1378EB7}">
      <dgm:prSet/>
      <dgm:spPr/>
      <dgm:t>
        <a:bodyPr/>
        <a:lstStyle/>
        <a:p>
          <a:endParaRPr lang="en-US"/>
        </a:p>
      </dgm:t>
    </dgm:pt>
    <dgm:pt modelId="{C4BC7A52-6DEA-411F-964E-1D4E6BB852E6}" type="sibTrans" cxnId="{745E77B9-3E1E-4BB8-934B-4147B1378EB7}">
      <dgm:prSet/>
      <dgm:spPr/>
      <dgm:t>
        <a:bodyPr/>
        <a:lstStyle/>
        <a:p>
          <a:endParaRPr lang="en-US"/>
        </a:p>
      </dgm:t>
    </dgm:pt>
    <dgm:pt modelId="{7A046FD7-0449-41F9-82AE-451CC6B28712}">
      <dgm:prSet custT="1"/>
      <dgm:spPr/>
      <dgm:t>
        <a:bodyPr/>
        <a:lstStyle/>
        <a:p>
          <a:pPr>
            <a:lnSpc>
              <a:spcPct val="100000"/>
            </a:lnSpc>
          </a:pPr>
          <a:r>
            <a:rPr lang="en-IN" sz="1600" i="1" dirty="0"/>
            <a:t>“</a:t>
          </a:r>
          <a:r>
            <a:rPr lang="en-IN" sz="1600" b="1" i="1" dirty="0"/>
            <a:t>the President of the United States visits Africa. The search results will consist of text that contains exactly one or a combination of the words President, United States, visits, Africa. </a:t>
          </a:r>
          <a:r>
            <a:rPr lang="en-IN" sz="1600" i="1" dirty="0"/>
            <a:t>”</a:t>
          </a:r>
          <a:endParaRPr lang="en-US" sz="1600" i="1" dirty="0"/>
        </a:p>
      </dgm:t>
    </dgm:pt>
    <dgm:pt modelId="{D7FC36A4-9177-4DE4-9976-8949FF85BA2E}" type="parTrans" cxnId="{87437E15-BBA7-4F6E-84AC-035E36DEA65F}">
      <dgm:prSet/>
      <dgm:spPr/>
      <dgm:t>
        <a:bodyPr/>
        <a:lstStyle/>
        <a:p>
          <a:endParaRPr lang="en-US"/>
        </a:p>
      </dgm:t>
    </dgm:pt>
    <dgm:pt modelId="{18F49929-5CCB-4AB5-8980-DA5D07EE0822}" type="sibTrans" cxnId="{87437E15-BBA7-4F6E-84AC-035E36DEA65F}">
      <dgm:prSet/>
      <dgm:spPr/>
      <dgm:t>
        <a:bodyPr/>
        <a:lstStyle/>
        <a:p>
          <a:endParaRPr lang="en-US"/>
        </a:p>
      </dgm:t>
    </dgm:pt>
    <dgm:pt modelId="{8C99D7D4-B69C-426A-BBD5-8B79310FC733}">
      <dgm:prSet/>
      <dgm:spPr/>
      <dgm:t>
        <a:bodyPr/>
        <a:lstStyle/>
        <a:p>
          <a:pPr>
            <a:lnSpc>
              <a:spcPct val="100000"/>
            </a:lnSpc>
          </a:pPr>
          <a:r>
            <a:rPr lang="en-IN"/>
            <a:t>How about the documents that do not contain any of the words previously mentioned, but some combination of the following: Obama’s trip to Kenya.</a:t>
          </a:r>
          <a:endParaRPr lang="en-US"/>
        </a:p>
      </dgm:t>
    </dgm:pt>
    <dgm:pt modelId="{F7820E75-BDCF-4A4E-B964-1F7592F82F68}" type="parTrans" cxnId="{820CAF5E-6E0D-4F2E-A46A-8DBF346969FE}">
      <dgm:prSet/>
      <dgm:spPr/>
      <dgm:t>
        <a:bodyPr/>
        <a:lstStyle/>
        <a:p>
          <a:endParaRPr lang="en-US"/>
        </a:p>
      </dgm:t>
    </dgm:pt>
    <dgm:pt modelId="{A16FCE7E-0675-4F4C-980C-32D42A56C1F2}" type="sibTrans" cxnId="{820CAF5E-6E0D-4F2E-A46A-8DBF346969FE}">
      <dgm:prSet/>
      <dgm:spPr/>
      <dgm:t>
        <a:bodyPr/>
        <a:lstStyle/>
        <a:p>
          <a:endParaRPr lang="en-US"/>
        </a:p>
      </dgm:t>
    </dgm:pt>
    <dgm:pt modelId="{8E04B783-9BE5-4AB9-A489-B0028285C4A9}">
      <dgm:prSet/>
      <dgm:spPr/>
      <dgm:t>
        <a:bodyPr/>
        <a:lstStyle/>
        <a:p>
          <a:pPr>
            <a:lnSpc>
              <a:spcPct val="100000"/>
            </a:lnSpc>
          </a:pPr>
          <a:r>
            <a:rPr lang="en-IN"/>
            <a:t>None of the words you initially searched for are in there — but the search results are semantically (meaningfully) useful. </a:t>
          </a:r>
          <a:endParaRPr lang="en-US"/>
        </a:p>
      </dgm:t>
    </dgm:pt>
    <dgm:pt modelId="{55A58C7B-701A-48CF-A883-C3847DEFB760}" type="parTrans" cxnId="{3C5A0CAA-AD9A-48F4-BF19-D1900CC84ACC}">
      <dgm:prSet/>
      <dgm:spPr/>
      <dgm:t>
        <a:bodyPr/>
        <a:lstStyle/>
        <a:p>
          <a:endParaRPr lang="en-US"/>
        </a:p>
      </dgm:t>
    </dgm:pt>
    <dgm:pt modelId="{0CA8BA33-144A-422B-9193-51C4CC40A694}" type="sibTrans" cxnId="{3C5A0CAA-AD9A-48F4-BF19-D1900CC84ACC}">
      <dgm:prSet/>
      <dgm:spPr/>
      <dgm:t>
        <a:bodyPr/>
        <a:lstStyle/>
        <a:p>
          <a:endParaRPr lang="en-US"/>
        </a:p>
      </dgm:t>
    </dgm:pt>
    <dgm:pt modelId="{7F09ABC1-3228-4675-AF5A-420B42B84DB4}" type="pres">
      <dgm:prSet presAssocID="{046C146D-D710-4D5D-8292-B829A79C9CCC}" presName="root" presStyleCnt="0">
        <dgm:presLayoutVars>
          <dgm:dir/>
          <dgm:resizeHandles val="exact"/>
        </dgm:presLayoutVars>
      </dgm:prSet>
      <dgm:spPr/>
    </dgm:pt>
    <dgm:pt modelId="{0D838EE7-BB8C-468A-BEC3-E6DBC94480B5}" type="pres">
      <dgm:prSet presAssocID="{A0579009-05C3-4352-B524-29208DAFBE08}" presName="compNode" presStyleCnt="0"/>
      <dgm:spPr/>
    </dgm:pt>
    <dgm:pt modelId="{32B1556A-08DF-4B6F-8BAF-4642014C0C68}" type="pres">
      <dgm:prSet presAssocID="{A0579009-05C3-4352-B524-29208DAFBE08}" presName="bgRect" presStyleLbl="bgShp" presStyleIdx="0" presStyleCnt="4"/>
      <dgm:spPr/>
    </dgm:pt>
    <dgm:pt modelId="{D8775979-F9CF-44C2-9A91-59978ED1DB1D}" type="pres">
      <dgm:prSet presAssocID="{A0579009-05C3-4352-B524-29208DAFBE0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gnifying glass"/>
        </a:ext>
      </dgm:extLst>
    </dgm:pt>
    <dgm:pt modelId="{C7E1FA25-52FC-41D5-9640-4C49A54688D7}" type="pres">
      <dgm:prSet presAssocID="{A0579009-05C3-4352-B524-29208DAFBE08}" presName="spaceRect" presStyleCnt="0"/>
      <dgm:spPr/>
    </dgm:pt>
    <dgm:pt modelId="{749F0ECE-8498-491A-8647-643C02150B9B}" type="pres">
      <dgm:prSet presAssocID="{A0579009-05C3-4352-B524-29208DAFBE08}" presName="parTx" presStyleLbl="revTx" presStyleIdx="0" presStyleCnt="6">
        <dgm:presLayoutVars>
          <dgm:chMax val="0"/>
          <dgm:chPref val="0"/>
        </dgm:presLayoutVars>
      </dgm:prSet>
      <dgm:spPr/>
    </dgm:pt>
    <dgm:pt modelId="{CF350958-AE34-440C-AB44-D7A087F7D7FB}" type="pres">
      <dgm:prSet presAssocID="{A0579009-05C3-4352-B524-29208DAFBE08}" presName="desTx" presStyleLbl="revTx" presStyleIdx="1" presStyleCnt="6">
        <dgm:presLayoutVars/>
      </dgm:prSet>
      <dgm:spPr/>
    </dgm:pt>
    <dgm:pt modelId="{16B54D4C-F732-4C72-B57E-263025884E03}" type="pres">
      <dgm:prSet presAssocID="{849F5941-A2E5-4B23-89B5-6556E8638FC3}" presName="sibTrans" presStyleCnt="0"/>
      <dgm:spPr/>
    </dgm:pt>
    <dgm:pt modelId="{85A3FD39-90DE-43D5-AF29-738186EDF039}" type="pres">
      <dgm:prSet presAssocID="{6B81B2B5-ECEA-44DE-A42F-CFBE504DD5A0}" presName="compNode" presStyleCnt="0"/>
      <dgm:spPr/>
    </dgm:pt>
    <dgm:pt modelId="{D8554CE7-6DD6-49CC-BDD0-440BEC076BB5}" type="pres">
      <dgm:prSet presAssocID="{6B81B2B5-ECEA-44DE-A42F-CFBE504DD5A0}" presName="bgRect" presStyleLbl="bgShp" presStyleIdx="1" presStyleCnt="4"/>
      <dgm:spPr/>
    </dgm:pt>
    <dgm:pt modelId="{49680846-CA66-42EE-89F1-8B2F3FCB76C5}" type="pres">
      <dgm:prSet presAssocID="{6B81B2B5-ECEA-44DE-A42F-CFBE504DD5A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esearch"/>
        </a:ext>
      </dgm:extLst>
    </dgm:pt>
    <dgm:pt modelId="{E33C54D7-FB76-4CCD-9CE5-1866DA838295}" type="pres">
      <dgm:prSet presAssocID="{6B81B2B5-ECEA-44DE-A42F-CFBE504DD5A0}" presName="spaceRect" presStyleCnt="0"/>
      <dgm:spPr/>
    </dgm:pt>
    <dgm:pt modelId="{F921D5D3-9C88-4827-A3EB-466C4D8E13CA}" type="pres">
      <dgm:prSet presAssocID="{6B81B2B5-ECEA-44DE-A42F-CFBE504DD5A0}" presName="parTx" presStyleLbl="revTx" presStyleIdx="2" presStyleCnt="6">
        <dgm:presLayoutVars>
          <dgm:chMax val="0"/>
          <dgm:chPref val="0"/>
        </dgm:presLayoutVars>
      </dgm:prSet>
      <dgm:spPr/>
    </dgm:pt>
    <dgm:pt modelId="{75F04DB3-CE9D-4D6D-87EF-D6013F6510DE}" type="pres">
      <dgm:prSet presAssocID="{6B81B2B5-ECEA-44DE-A42F-CFBE504DD5A0}" presName="desTx" presStyleLbl="revTx" presStyleIdx="3" presStyleCnt="6">
        <dgm:presLayoutVars/>
      </dgm:prSet>
      <dgm:spPr/>
    </dgm:pt>
    <dgm:pt modelId="{AA514806-8ED3-4A00-90C6-800A9DE16780}" type="pres">
      <dgm:prSet presAssocID="{C4BC7A52-6DEA-411F-964E-1D4E6BB852E6}" presName="sibTrans" presStyleCnt="0"/>
      <dgm:spPr/>
    </dgm:pt>
    <dgm:pt modelId="{9F002F02-CF94-40D5-8543-EEEB648AF597}" type="pres">
      <dgm:prSet presAssocID="{8C99D7D4-B69C-426A-BBD5-8B79310FC733}" presName="compNode" presStyleCnt="0"/>
      <dgm:spPr/>
    </dgm:pt>
    <dgm:pt modelId="{32DBB504-2698-4168-AAA7-14D44E4F7D8D}" type="pres">
      <dgm:prSet presAssocID="{8C99D7D4-B69C-426A-BBD5-8B79310FC733}" presName="bgRect" presStyleLbl="bgShp" presStyleIdx="2" presStyleCnt="4"/>
      <dgm:spPr/>
    </dgm:pt>
    <dgm:pt modelId="{45EA2CDE-8437-4E76-B543-B8D8ED6FF2C8}" type="pres">
      <dgm:prSet presAssocID="{8C99D7D4-B69C-426A-BBD5-8B79310FC73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nk"/>
        </a:ext>
      </dgm:extLst>
    </dgm:pt>
    <dgm:pt modelId="{6DDB60E7-B12B-45AF-B235-5950047C430A}" type="pres">
      <dgm:prSet presAssocID="{8C99D7D4-B69C-426A-BBD5-8B79310FC733}" presName="spaceRect" presStyleCnt="0"/>
      <dgm:spPr/>
    </dgm:pt>
    <dgm:pt modelId="{706F4C62-89AB-4154-9CCB-3CD04D3437D9}" type="pres">
      <dgm:prSet presAssocID="{8C99D7D4-B69C-426A-BBD5-8B79310FC733}" presName="parTx" presStyleLbl="revTx" presStyleIdx="4" presStyleCnt="6">
        <dgm:presLayoutVars>
          <dgm:chMax val="0"/>
          <dgm:chPref val="0"/>
        </dgm:presLayoutVars>
      </dgm:prSet>
      <dgm:spPr/>
    </dgm:pt>
    <dgm:pt modelId="{E47D012B-F820-41A2-AA90-C6D999B4F332}" type="pres">
      <dgm:prSet presAssocID="{A16FCE7E-0675-4F4C-980C-32D42A56C1F2}" presName="sibTrans" presStyleCnt="0"/>
      <dgm:spPr/>
    </dgm:pt>
    <dgm:pt modelId="{68C84963-C297-4834-8F18-82A6BBFAB04D}" type="pres">
      <dgm:prSet presAssocID="{8E04B783-9BE5-4AB9-A489-B0028285C4A9}" presName="compNode" presStyleCnt="0"/>
      <dgm:spPr/>
    </dgm:pt>
    <dgm:pt modelId="{3D17FA50-5874-42D3-87B2-708DA323F8A6}" type="pres">
      <dgm:prSet presAssocID="{8E04B783-9BE5-4AB9-A489-B0028285C4A9}" presName="bgRect" presStyleLbl="bgShp" presStyleIdx="3" presStyleCnt="4"/>
      <dgm:spPr/>
    </dgm:pt>
    <dgm:pt modelId="{F545E440-52D6-4F2E-BE89-0737FCE9094E}" type="pres">
      <dgm:prSet presAssocID="{8E04B783-9BE5-4AB9-A489-B0028285C4A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arget Audience"/>
        </a:ext>
      </dgm:extLst>
    </dgm:pt>
    <dgm:pt modelId="{2615F5C3-CBB3-4C84-9BE3-F5B7E1C08AC0}" type="pres">
      <dgm:prSet presAssocID="{8E04B783-9BE5-4AB9-A489-B0028285C4A9}" presName="spaceRect" presStyleCnt="0"/>
      <dgm:spPr/>
    </dgm:pt>
    <dgm:pt modelId="{B6C14160-119D-4280-810D-4DB3EF5A8D9A}" type="pres">
      <dgm:prSet presAssocID="{8E04B783-9BE5-4AB9-A489-B0028285C4A9}" presName="parTx" presStyleLbl="revTx" presStyleIdx="5" presStyleCnt="6">
        <dgm:presLayoutVars>
          <dgm:chMax val="0"/>
          <dgm:chPref val="0"/>
        </dgm:presLayoutVars>
      </dgm:prSet>
      <dgm:spPr/>
    </dgm:pt>
  </dgm:ptLst>
  <dgm:cxnLst>
    <dgm:cxn modelId="{8370200D-2FB7-41C9-9E2C-6884E48B5CC3}" type="presOf" srcId="{8C99D7D4-B69C-426A-BBD5-8B79310FC733}" destId="{706F4C62-89AB-4154-9CCB-3CD04D3437D9}" srcOrd="0" destOrd="0" presId="urn:microsoft.com/office/officeart/2018/2/layout/IconVerticalSolidList"/>
    <dgm:cxn modelId="{87437E15-BBA7-4F6E-84AC-035E36DEA65F}" srcId="{6B81B2B5-ECEA-44DE-A42F-CFBE504DD5A0}" destId="{7A046FD7-0449-41F9-82AE-451CC6B28712}" srcOrd="0" destOrd="0" parTransId="{D7FC36A4-9177-4DE4-9976-8949FF85BA2E}" sibTransId="{18F49929-5CCB-4AB5-8980-DA5D07EE0822}"/>
    <dgm:cxn modelId="{68077A44-ED67-4D88-8B6F-3D39DE226E13}" type="presOf" srcId="{046C146D-D710-4D5D-8292-B829A79C9CCC}" destId="{7F09ABC1-3228-4675-AF5A-420B42B84DB4}" srcOrd="0" destOrd="0" presId="urn:microsoft.com/office/officeart/2018/2/layout/IconVerticalSolidList"/>
    <dgm:cxn modelId="{820CAF5E-6E0D-4F2E-A46A-8DBF346969FE}" srcId="{046C146D-D710-4D5D-8292-B829A79C9CCC}" destId="{8C99D7D4-B69C-426A-BBD5-8B79310FC733}" srcOrd="2" destOrd="0" parTransId="{F7820E75-BDCF-4A4E-B964-1F7592F82F68}" sibTransId="{A16FCE7E-0675-4F4C-980C-32D42A56C1F2}"/>
    <dgm:cxn modelId="{4153AD61-C962-44A1-9DEE-B49C634D0480}" type="presOf" srcId="{6B81B2B5-ECEA-44DE-A42F-CFBE504DD5A0}" destId="{F921D5D3-9C88-4827-A3EB-466C4D8E13CA}" srcOrd="0" destOrd="0" presId="urn:microsoft.com/office/officeart/2018/2/layout/IconVerticalSolidList"/>
    <dgm:cxn modelId="{0E1B8462-5713-4C91-B82F-B27A93B9A06B}" srcId="{A0579009-05C3-4352-B524-29208DAFBE08}" destId="{ED4E2A80-93AB-4F0C-9C27-9E2D7F34DAAC}" srcOrd="0" destOrd="0" parTransId="{C1A406D0-DCDF-49C4-AA7C-E6AB7A4EB3E6}" sibTransId="{2A893233-08B5-4829-8AC0-2DB6209B772E}"/>
    <dgm:cxn modelId="{E0F4F391-4A56-412D-9197-B054E69412BF}" type="presOf" srcId="{A0579009-05C3-4352-B524-29208DAFBE08}" destId="{749F0ECE-8498-491A-8647-643C02150B9B}" srcOrd="0" destOrd="0" presId="urn:microsoft.com/office/officeart/2018/2/layout/IconVerticalSolidList"/>
    <dgm:cxn modelId="{92C4C892-41EB-4D4C-A282-55D547FD1A1B}" type="presOf" srcId="{8E04B783-9BE5-4AB9-A489-B0028285C4A9}" destId="{B6C14160-119D-4280-810D-4DB3EF5A8D9A}" srcOrd="0" destOrd="0" presId="urn:microsoft.com/office/officeart/2018/2/layout/IconVerticalSolidList"/>
    <dgm:cxn modelId="{7F6FCA9C-C418-4F8F-A38E-5B63E4E6FF4A}" type="presOf" srcId="{ED4E2A80-93AB-4F0C-9C27-9E2D7F34DAAC}" destId="{CF350958-AE34-440C-AB44-D7A087F7D7FB}" srcOrd="0" destOrd="0" presId="urn:microsoft.com/office/officeart/2018/2/layout/IconVerticalSolidList"/>
    <dgm:cxn modelId="{3C5A0CAA-AD9A-48F4-BF19-D1900CC84ACC}" srcId="{046C146D-D710-4D5D-8292-B829A79C9CCC}" destId="{8E04B783-9BE5-4AB9-A489-B0028285C4A9}" srcOrd="3" destOrd="0" parTransId="{55A58C7B-701A-48CF-A883-C3847DEFB760}" sibTransId="{0CA8BA33-144A-422B-9193-51C4CC40A694}"/>
    <dgm:cxn modelId="{745E77B9-3E1E-4BB8-934B-4147B1378EB7}" srcId="{046C146D-D710-4D5D-8292-B829A79C9CCC}" destId="{6B81B2B5-ECEA-44DE-A42F-CFBE504DD5A0}" srcOrd="1" destOrd="0" parTransId="{832B65F7-735D-43F0-8FCE-5DDB01883B6F}" sibTransId="{C4BC7A52-6DEA-411F-964E-1D4E6BB852E6}"/>
    <dgm:cxn modelId="{2A11FDD6-85AF-4F10-954D-80E1324768B6}" type="presOf" srcId="{7A046FD7-0449-41F9-82AE-451CC6B28712}" destId="{75F04DB3-CE9D-4D6D-87EF-D6013F6510DE}" srcOrd="0" destOrd="0" presId="urn:microsoft.com/office/officeart/2018/2/layout/IconVerticalSolidList"/>
    <dgm:cxn modelId="{99F9D4DE-77DF-4866-A307-91371ADAF57B}" srcId="{046C146D-D710-4D5D-8292-B829A79C9CCC}" destId="{A0579009-05C3-4352-B524-29208DAFBE08}" srcOrd="0" destOrd="0" parTransId="{77C77707-0142-4629-80F4-6DE8A916572F}" sibTransId="{849F5941-A2E5-4B23-89B5-6556E8638FC3}"/>
    <dgm:cxn modelId="{89CA6613-215F-46A4-8D0C-3E8908DE10F2}" type="presParOf" srcId="{7F09ABC1-3228-4675-AF5A-420B42B84DB4}" destId="{0D838EE7-BB8C-468A-BEC3-E6DBC94480B5}" srcOrd="0" destOrd="0" presId="urn:microsoft.com/office/officeart/2018/2/layout/IconVerticalSolidList"/>
    <dgm:cxn modelId="{3ECFCE67-8552-46DE-9D13-C8A930430DA2}" type="presParOf" srcId="{0D838EE7-BB8C-468A-BEC3-E6DBC94480B5}" destId="{32B1556A-08DF-4B6F-8BAF-4642014C0C68}" srcOrd="0" destOrd="0" presId="urn:microsoft.com/office/officeart/2018/2/layout/IconVerticalSolidList"/>
    <dgm:cxn modelId="{A721AF75-A24D-4136-AF8A-BDA74407319E}" type="presParOf" srcId="{0D838EE7-BB8C-468A-BEC3-E6DBC94480B5}" destId="{D8775979-F9CF-44C2-9A91-59978ED1DB1D}" srcOrd="1" destOrd="0" presId="urn:microsoft.com/office/officeart/2018/2/layout/IconVerticalSolidList"/>
    <dgm:cxn modelId="{16D60629-DFCE-4A8B-BFC8-F43CDE70650C}" type="presParOf" srcId="{0D838EE7-BB8C-468A-BEC3-E6DBC94480B5}" destId="{C7E1FA25-52FC-41D5-9640-4C49A54688D7}" srcOrd="2" destOrd="0" presId="urn:microsoft.com/office/officeart/2018/2/layout/IconVerticalSolidList"/>
    <dgm:cxn modelId="{98840793-3A74-431F-829E-9917D45EE6EE}" type="presParOf" srcId="{0D838EE7-BB8C-468A-BEC3-E6DBC94480B5}" destId="{749F0ECE-8498-491A-8647-643C02150B9B}" srcOrd="3" destOrd="0" presId="urn:microsoft.com/office/officeart/2018/2/layout/IconVerticalSolidList"/>
    <dgm:cxn modelId="{D6C21783-6BF3-4305-B2C3-639BBAD2F03A}" type="presParOf" srcId="{0D838EE7-BB8C-468A-BEC3-E6DBC94480B5}" destId="{CF350958-AE34-440C-AB44-D7A087F7D7FB}" srcOrd="4" destOrd="0" presId="urn:microsoft.com/office/officeart/2018/2/layout/IconVerticalSolidList"/>
    <dgm:cxn modelId="{45A413AC-3AA5-49C8-BDF9-E7AB1453C159}" type="presParOf" srcId="{7F09ABC1-3228-4675-AF5A-420B42B84DB4}" destId="{16B54D4C-F732-4C72-B57E-263025884E03}" srcOrd="1" destOrd="0" presId="urn:microsoft.com/office/officeart/2018/2/layout/IconVerticalSolidList"/>
    <dgm:cxn modelId="{D777E06C-2B79-4109-BB07-E0FC1A5C9017}" type="presParOf" srcId="{7F09ABC1-3228-4675-AF5A-420B42B84DB4}" destId="{85A3FD39-90DE-43D5-AF29-738186EDF039}" srcOrd="2" destOrd="0" presId="urn:microsoft.com/office/officeart/2018/2/layout/IconVerticalSolidList"/>
    <dgm:cxn modelId="{A8EFDE45-9412-4F0E-8170-FF6CFE42DAF1}" type="presParOf" srcId="{85A3FD39-90DE-43D5-AF29-738186EDF039}" destId="{D8554CE7-6DD6-49CC-BDD0-440BEC076BB5}" srcOrd="0" destOrd="0" presId="urn:microsoft.com/office/officeart/2018/2/layout/IconVerticalSolidList"/>
    <dgm:cxn modelId="{5B420788-9A46-4F5E-8946-300DAA595123}" type="presParOf" srcId="{85A3FD39-90DE-43D5-AF29-738186EDF039}" destId="{49680846-CA66-42EE-89F1-8B2F3FCB76C5}" srcOrd="1" destOrd="0" presId="urn:microsoft.com/office/officeart/2018/2/layout/IconVerticalSolidList"/>
    <dgm:cxn modelId="{C7BF5274-D43B-4329-A43E-1FE07A4C9217}" type="presParOf" srcId="{85A3FD39-90DE-43D5-AF29-738186EDF039}" destId="{E33C54D7-FB76-4CCD-9CE5-1866DA838295}" srcOrd="2" destOrd="0" presId="urn:microsoft.com/office/officeart/2018/2/layout/IconVerticalSolidList"/>
    <dgm:cxn modelId="{67BA4FB2-40D8-4BF2-B1A3-6FBF0F826F3B}" type="presParOf" srcId="{85A3FD39-90DE-43D5-AF29-738186EDF039}" destId="{F921D5D3-9C88-4827-A3EB-466C4D8E13CA}" srcOrd="3" destOrd="0" presId="urn:microsoft.com/office/officeart/2018/2/layout/IconVerticalSolidList"/>
    <dgm:cxn modelId="{8254EC32-DE18-4E65-9D0D-754977814777}" type="presParOf" srcId="{85A3FD39-90DE-43D5-AF29-738186EDF039}" destId="{75F04DB3-CE9D-4D6D-87EF-D6013F6510DE}" srcOrd="4" destOrd="0" presId="urn:microsoft.com/office/officeart/2018/2/layout/IconVerticalSolidList"/>
    <dgm:cxn modelId="{4AAABC02-24EE-4129-AE5D-A5F6DEB17F03}" type="presParOf" srcId="{7F09ABC1-3228-4675-AF5A-420B42B84DB4}" destId="{AA514806-8ED3-4A00-90C6-800A9DE16780}" srcOrd="3" destOrd="0" presId="urn:microsoft.com/office/officeart/2018/2/layout/IconVerticalSolidList"/>
    <dgm:cxn modelId="{EFCBC245-0871-45FA-B3B0-797B62CE211F}" type="presParOf" srcId="{7F09ABC1-3228-4675-AF5A-420B42B84DB4}" destId="{9F002F02-CF94-40D5-8543-EEEB648AF597}" srcOrd="4" destOrd="0" presId="urn:microsoft.com/office/officeart/2018/2/layout/IconVerticalSolidList"/>
    <dgm:cxn modelId="{7E4CA043-DF13-448B-BDB5-4F6CC6B06E81}" type="presParOf" srcId="{9F002F02-CF94-40D5-8543-EEEB648AF597}" destId="{32DBB504-2698-4168-AAA7-14D44E4F7D8D}" srcOrd="0" destOrd="0" presId="urn:microsoft.com/office/officeart/2018/2/layout/IconVerticalSolidList"/>
    <dgm:cxn modelId="{2A9633DF-FB65-40BF-819A-DE9EBAA8D2EE}" type="presParOf" srcId="{9F002F02-CF94-40D5-8543-EEEB648AF597}" destId="{45EA2CDE-8437-4E76-B543-B8D8ED6FF2C8}" srcOrd="1" destOrd="0" presId="urn:microsoft.com/office/officeart/2018/2/layout/IconVerticalSolidList"/>
    <dgm:cxn modelId="{5170D126-50DC-41B3-845C-28113DDE30FE}" type="presParOf" srcId="{9F002F02-CF94-40D5-8543-EEEB648AF597}" destId="{6DDB60E7-B12B-45AF-B235-5950047C430A}" srcOrd="2" destOrd="0" presId="urn:microsoft.com/office/officeart/2018/2/layout/IconVerticalSolidList"/>
    <dgm:cxn modelId="{4E76968A-2CE3-439D-A90E-0C6196C41D8B}" type="presParOf" srcId="{9F002F02-CF94-40D5-8543-EEEB648AF597}" destId="{706F4C62-89AB-4154-9CCB-3CD04D3437D9}" srcOrd="3" destOrd="0" presId="urn:microsoft.com/office/officeart/2018/2/layout/IconVerticalSolidList"/>
    <dgm:cxn modelId="{9B6965BE-B04A-436F-8DC8-151FDC61AD4F}" type="presParOf" srcId="{7F09ABC1-3228-4675-AF5A-420B42B84DB4}" destId="{E47D012B-F820-41A2-AA90-C6D999B4F332}" srcOrd="5" destOrd="0" presId="urn:microsoft.com/office/officeart/2018/2/layout/IconVerticalSolidList"/>
    <dgm:cxn modelId="{9BF184B4-8D0B-40C3-8094-29B86001FCD9}" type="presParOf" srcId="{7F09ABC1-3228-4675-AF5A-420B42B84DB4}" destId="{68C84963-C297-4834-8F18-82A6BBFAB04D}" srcOrd="6" destOrd="0" presId="urn:microsoft.com/office/officeart/2018/2/layout/IconVerticalSolidList"/>
    <dgm:cxn modelId="{9B4D4430-2228-470B-B391-2D2BF506F7F5}" type="presParOf" srcId="{68C84963-C297-4834-8F18-82A6BBFAB04D}" destId="{3D17FA50-5874-42D3-87B2-708DA323F8A6}" srcOrd="0" destOrd="0" presId="urn:microsoft.com/office/officeart/2018/2/layout/IconVerticalSolidList"/>
    <dgm:cxn modelId="{50C542CC-2BE4-40E0-AD8E-FFCC5435F590}" type="presParOf" srcId="{68C84963-C297-4834-8F18-82A6BBFAB04D}" destId="{F545E440-52D6-4F2E-BE89-0737FCE9094E}" srcOrd="1" destOrd="0" presId="urn:microsoft.com/office/officeart/2018/2/layout/IconVerticalSolidList"/>
    <dgm:cxn modelId="{D712A893-B6C2-4D07-BF45-CF31CA251B9F}" type="presParOf" srcId="{68C84963-C297-4834-8F18-82A6BBFAB04D}" destId="{2615F5C3-CBB3-4C84-9BE3-F5B7E1C08AC0}" srcOrd="2" destOrd="0" presId="urn:microsoft.com/office/officeart/2018/2/layout/IconVerticalSolidList"/>
    <dgm:cxn modelId="{D6B99F39-D682-47EF-AC11-CBF2061DE6F6}" type="presParOf" srcId="{68C84963-C297-4834-8F18-82A6BBFAB04D}" destId="{B6C14160-119D-4280-810D-4DB3EF5A8D9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CA52724C-5D48-4880-BF20-76697D6CE9DD}"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92D44492-361D-4B32-ABA5-F3BF5F6C9F4F}">
      <dgm:prSet custT="1"/>
      <dgm:spPr/>
      <dgm:t>
        <a:bodyPr/>
        <a:lstStyle/>
        <a:p>
          <a:r>
            <a:rPr lang="en-IN" sz="1800" baseline="0"/>
            <a:t>The vice president of the Human Development Network outlined one problem that sprang from ambiguity: </a:t>
          </a:r>
          <a:endParaRPr lang="en-US" sz="1800"/>
        </a:p>
      </dgm:t>
    </dgm:pt>
    <dgm:pt modelId="{39F81590-7CD2-439E-AE1E-6B0352A76C88}" type="parTrans" cxnId="{C180504E-7E0F-4275-B50C-25FE9867A884}">
      <dgm:prSet/>
      <dgm:spPr/>
      <dgm:t>
        <a:bodyPr/>
        <a:lstStyle/>
        <a:p>
          <a:endParaRPr lang="en-US" sz="2000"/>
        </a:p>
      </dgm:t>
    </dgm:pt>
    <dgm:pt modelId="{298A89D8-5F5A-4737-ACCF-09819D76436E}" type="sibTrans" cxnId="{C180504E-7E0F-4275-B50C-25FE9867A884}">
      <dgm:prSet/>
      <dgm:spPr/>
      <dgm:t>
        <a:bodyPr/>
        <a:lstStyle/>
        <a:p>
          <a:endParaRPr lang="en-US" sz="2000"/>
        </a:p>
      </dgm:t>
    </dgm:pt>
    <dgm:pt modelId="{9E223AFA-B569-470E-BCEB-92D929C31C3D}">
      <dgm:prSet custT="1"/>
      <dgm:spPr/>
      <dgm:t>
        <a:bodyPr/>
        <a:lstStyle/>
        <a:p>
          <a:r>
            <a:rPr lang="en-IN" sz="1400" i="1" baseline="0" dirty="0"/>
            <a:t>His division used several terms and concepts that had the same overall meaning but different nuances. </a:t>
          </a:r>
          <a:endParaRPr lang="en-US" sz="1400" dirty="0"/>
        </a:p>
      </dgm:t>
    </dgm:pt>
    <dgm:pt modelId="{413EE94B-1C03-44F2-A5A4-72CD157D86B4}" type="parTrans" cxnId="{9D0ADF79-3D19-4530-BC43-99A2D61F423B}">
      <dgm:prSet/>
      <dgm:spPr/>
      <dgm:t>
        <a:bodyPr/>
        <a:lstStyle/>
        <a:p>
          <a:endParaRPr lang="en-US" sz="2000"/>
        </a:p>
      </dgm:t>
    </dgm:pt>
    <dgm:pt modelId="{56871651-D0CE-4E47-8DB3-01EC44EC49AD}" type="sibTrans" cxnId="{9D0ADF79-3D19-4530-BC43-99A2D61F423B}">
      <dgm:prSet/>
      <dgm:spPr/>
      <dgm:t>
        <a:bodyPr/>
        <a:lstStyle/>
        <a:p>
          <a:endParaRPr lang="en-US" sz="2000"/>
        </a:p>
      </dgm:t>
    </dgm:pt>
    <dgm:pt modelId="{ECBAD88E-47F8-42B3-9497-7F8778EAB3AA}">
      <dgm:prSet custT="1"/>
      <dgm:spPr/>
      <dgm:t>
        <a:bodyPr/>
        <a:lstStyle/>
        <a:p>
          <a:r>
            <a:rPr lang="en-IN" sz="1800" baseline="0"/>
            <a:t>For instance, terms such as climatology, climate change, gas ozone depletion, and greenhouse emissions were all semantically related but not identical in meaning. </a:t>
          </a:r>
          <a:endParaRPr lang="en-US" sz="1800"/>
        </a:p>
      </dgm:t>
    </dgm:pt>
    <dgm:pt modelId="{67949573-4394-4FF1-BC96-E9A48A65A0C0}" type="parTrans" cxnId="{2AF77CA2-09B0-4D00-B567-839580CBF9E2}">
      <dgm:prSet/>
      <dgm:spPr/>
      <dgm:t>
        <a:bodyPr/>
        <a:lstStyle/>
        <a:p>
          <a:endParaRPr lang="en-US" sz="2000"/>
        </a:p>
      </dgm:t>
    </dgm:pt>
    <dgm:pt modelId="{A4C5769C-8F6C-43CC-87FF-273A033738DC}" type="sibTrans" cxnId="{2AF77CA2-09B0-4D00-B567-839580CBF9E2}">
      <dgm:prSet/>
      <dgm:spPr/>
      <dgm:t>
        <a:bodyPr/>
        <a:lstStyle/>
        <a:p>
          <a:endParaRPr lang="en-US" sz="2000"/>
        </a:p>
      </dgm:t>
    </dgm:pt>
    <dgm:pt modelId="{AD217428-34ED-4D1E-B18C-444DF0D04644}">
      <dgm:prSet custT="1"/>
      <dgm:spPr/>
      <dgm:t>
        <a:bodyPr/>
        <a:lstStyle/>
        <a:p>
          <a:r>
            <a:rPr lang="en-IN" sz="1800" baseline="0"/>
            <a:t>He wanted a search capability smart enough to extract documents that contained related concepts when someone searched any of these terms.</a:t>
          </a:r>
          <a:endParaRPr lang="en-US" sz="1800"/>
        </a:p>
      </dgm:t>
    </dgm:pt>
    <dgm:pt modelId="{97BB33EE-3369-4FC0-A88C-699C2B090E0E}" type="parTrans" cxnId="{2060ABD4-59F7-4818-A462-721A3A540946}">
      <dgm:prSet/>
      <dgm:spPr/>
      <dgm:t>
        <a:bodyPr/>
        <a:lstStyle/>
        <a:p>
          <a:endParaRPr lang="en-US" sz="2000"/>
        </a:p>
      </dgm:t>
    </dgm:pt>
    <dgm:pt modelId="{D238CF15-ADC1-4D2A-89B6-106284555B08}" type="sibTrans" cxnId="{2060ABD4-59F7-4818-A462-721A3A540946}">
      <dgm:prSet/>
      <dgm:spPr/>
      <dgm:t>
        <a:bodyPr/>
        <a:lstStyle/>
        <a:p>
          <a:endParaRPr lang="en-US" sz="2000"/>
        </a:p>
      </dgm:t>
    </dgm:pt>
    <dgm:pt modelId="{8D173083-95EB-4E4D-A575-01514FC90B5F}">
      <dgm:prSet custT="1"/>
      <dgm:spPr/>
      <dgm:t>
        <a:bodyPr/>
        <a:lstStyle/>
        <a:p>
          <a:r>
            <a:rPr lang="en-IN" sz="1800" baseline="0" dirty="0"/>
            <a:t>The prototype’ framework for that capability selected was the </a:t>
          </a:r>
          <a:r>
            <a:rPr lang="en-IN" sz="1800" baseline="0" dirty="0">
              <a:solidFill>
                <a:schemeClr val="accent6">
                  <a:lumMod val="75000"/>
                </a:schemeClr>
              </a:solidFill>
              <a:latin typeface="Segoe Print" panose="02000800000000000000" pitchFamily="2" charset="0"/>
            </a:rPr>
            <a:t>Unstructured Information Management Architecture (UIMA)</a:t>
          </a:r>
          <a:r>
            <a:rPr lang="en-IN" sz="1800" baseline="0" dirty="0"/>
            <a:t>, a software-based solution. </a:t>
          </a:r>
          <a:endParaRPr lang="en-US" sz="1800" dirty="0"/>
        </a:p>
      </dgm:t>
    </dgm:pt>
    <dgm:pt modelId="{5D9080F4-A437-4227-A447-9D3A59A44267}" type="parTrans" cxnId="{FD98049E-A061-483D-AA64-0D6C28CEA43D}">
      <dgm:prSet/>
      <dgm:spPr/>
      <dgm:t>
        <a:bodyPr/>
        <a:lstStyle/>
        <a:p>
          <a:endParaRPr lang="en-US" sz="2000"/>
        </a:p>
      </dgm:t>
    </dgm:pt>
    <dgm:pt modelId="{E761C23A-8698-43D5-8C0E-FC37088010C7}" type="sibTrans" cxnId="{FD98049E-A061-483D-AA64-0D6C28CEA43D}">
      <dgm:prSet/>
      <dgm:spPr/>
      <dgm:t>
        <a:bodyPr/>
        <a:lstStyle/>
        <a:p>
          <a:endParaRPr lang="en-US" sz="2000"/>
        </a:p>
      </dgm:t>
    </dgm:pt>
    <dgm:pt modelId="{E9B8FC12-A15F-46F2-B134-4A73F8E7EF2A}">
      <dgm:prSet custT="1"/>
      <dgm:spPr/>
      <dgm:t>
        <a:bodyPr/>
        <a:lstStyle/>
        <a:p>
          <a:r>
            <a:rPr lang="en-IN" sz="1800" baseline="0" dirty="0"/>
            <a:t>Originally designed by </a:t>
          </a:r>
          <a:r>
            <a:rPr lang="en-IN" sz="1800" b="1" i="1" baseline="0" dirty="0"/>
            <a:t>IBM Research</a:t>
          </a:r>
          <a:r>
            <a:rPr lang="en-IN" sz="1800" baseline="0" dirty="0"/>
            <a:t>, UIMA is available in IBM software such as IBM Content Analytics, one of the tools that powered IBM Watson, the famous computer that won the Jeopardy game. </a:t>
          </a:r>
          <a:endParaRPr lang="en-US" sz="1800" dirty="0"/>
        </a:p>
      </dgm:t>
    </dgm:pt>
    <dgm:pt modelId="{D3A449BA-8A67-4DC1-8253-0C41D0B82D25}" type="parTrans" cxnId="{6C6B6F09-16AB-4683-98BC-C25B24029B0E}">
      <dgm:prSet/>
      <dgm:spPr/>
      <dgm:t>
        <a:bodyPr/>
        <a:lstStyle/>
        <a:p>
          <a:endParaRPr lang="en-US" sz="2000"/>
        </a:p>
      </dgm:t>
    </dgm:pt>
    <dgm:pt modelId="{03D5F92D-EBC8-4C87-827A-01562085A5AC}" type="sibTrans" cxnId="{6C6B6F09-16AB-4683-98BC-C25B24029B0E}">
      <dgm:prSet/>
      <dgm:spPr/>
      <dgm:t>
        <a:bodyPr/>
        <a:lstStyle/>
        <a:p>
          <a:endParaRPr lang="en-US" sz="2000"/>
        </a:p>
      </dgm:t>
    </dgm:pt>
    <dgm:pt modelId="{34A5973C-E9FB-4731-A007-D5A7B992044C}" type="pres">
      <dgm:prSet presAssocID="{CA52724C-5D48-4880-BF20-76697D6CE9DD}" presName="root" presStyleCnt="0">
        <dgm:presLayoutVars>
          <dgm:dir/>
          <dgm:resizeHandles val="exact"/>
        </dgm:presLayoutVars>
      </dgm:prSet>
      <dgm:spPr/>
    </dgm:pt>
    <dgm:pt modelId="{C2C52B90-15F1-443B-A003-53866EBB18D6}" type="pres">
      <dgm:prSet presAssocID="{92D44492-361D-4B32-ABA5-F3BF5F6C9F4F}" presName="compNode" presStyleCnt="0"/>
      <dgm:spPr/>
    </dgm:pt>
    <dgm:pt modelId="{E82C1F0B-D16F-47E5-A402-6756144EF067}" type="pres">
      <dgm:prSet presAssocID="{92D44492-361D-4B32-ABA5-F3BF5F6C9F4F}" presName="bgRect" presStyleLbl="bgShp" presStyleIdx="0" presStyleCnt="5"/>
      <dgm:spPr/>
    </dgm:pt>
    <dgm:pt modelId="{9100E747-6A3A-4738-B264-FBB0DA92CF22}" type="pres">
      <dgm:prSet presAssocID="{92D44492-361D-4B32-ABA5-F3BF5F6C9F4F}"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 Network"/>
        </a:ext>
      </dgm:extLst>
    </dgm:pt>
    <dgm:pt modelId="{3CD8E59B-BE39-4A2D-AF08-67B36DBCC130}" type="pres">
      <dgm:prSet presAssocID="{92D44492-361D-4B32-ABA5-F3BF5F6C9F4F}" presName="spaceRect" presStyleCnt="0"/>
      <dgm:spPr/>
    </dgm:pt>
    <dgm:pt modelId="{CA0AE497-4980-44AB-AF72-0FF84B1E02C3}" type="pres">
      <dgm:prSet presAssocID="{92D44492-361D-4B32-ABA5-F3BF5F6C9F4F}" presName="parTx" presStyleLbl="revTx" presStyleIdx="0" presStyleCnt="6">
        <dgm:presLayoutVars>
          <dgm:chMax val="0"/>
          <dgm:chPref val="0"/>
        </dgm:presLayoutVars>
      </dgm:prSet>
      <dgm:spPr/>
    </dgm:pt>
    <dgm:pt modelId="{90BA033D-E3ED-4125-A294-7B8569F791F7}" type="pres">
      <dgm:prSet presAssocID="{92D44492-361D-4B32-ABA5-F3BF5F6C9F4F}" presName="desTx" presStyleLbl="revTx" presStyleIdx="1" presStyleCnt="6">
        <dgm:presLayoutVars/>
      </dgm:prSet>
      <dgm:spPr/>
    </dgm:pt>
    <dgm:pt modelId="{FA7D4699-D33E-42E7-ACD7-585C95FE9D94}" type="pres">
      <dgm:prSet presAssocID="{298A89D8-5F5A-4737-ACCF-09819D76436E}" presName="sibTrans" presStyleCnt="0"/>
      <dgm:spPr/>
    </dgm:pt>
    <dgm:pt modelId="{3CC5CB61-C677-4E4B-A12A-0D948F2D6C90}" type="pres">
      <dgm:prSet presAssocID="{ECBAD88E-47F8-42B3-9497-7F8778EAB3AA}" presName="compNode" presStyleCnt="0"/>
      <dgm:spPr/>
    </dgm:pt>
    <dgm:pt modelId="{4A239F94-9C92-4F1F-A78A-17137ABA8B7D}" type="pres">
      <dgm:prSet presAssocID="{ECBAD88E-47F8-42B3-9497-7F8778EAB3AA}" presName="bgRect" presStyleLbl="bgShp" presStyleIdx="1" presStyleCnt="5"/>
      <dgm:spPr/>
    </dgm:pt>
    <dgm:pt modelId="{69EBA6C9-65AE-4A4F-BBB5-00AE7B99606D}" type="pres">
      <dgm:prSet presAssocID="{ECBAD88E-47F8-42B3-9497-7F8778EAB3AA}"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arth Globe Americas"/>
        </a:ext>
      </dgm:extLst>
    </dgm:pt>
    <dgm:pt modelId="{E76774EC-85BE-4D53-B63B-68205535ED02}" type="pres">
      <dgm:prSet presAssocID="{ECBAD88E-47F8-42B3-9497-7F8778EAB3AA}" presName="spaceRect" presStyleCnt="0"/>
      <dgm:spPr/>
    </dgm:pt>
    <dgm:pt modelId="{4DABD6B3-9A6E-4E1C-BCA0-48EE88DAECBF}" type="pres">
      <dgm:prSet presAssocID="{ECBAD88E-47F8-42B3-9497-7F8778EAB3AA}" presName="parTx" presStyleLbl="revTx" presStyleIdx="2" presStyleCnt="6">
        <dgm:presLayoutVars>
          <dgm:chMax val="0"/>
          <dgm:chPref val="0"/>
        </dgm:presLayoutVars>
      </dgm:prSet>
      <dgm:spPr/>
    </dgm:pt>
    <dgm:pt modelId="{4148CEFC-7E07-4E66-B04B-14AAFDDE69CB}" type="pres">
      <dgm:prSet presAssocID="{A4C5769C-8F6C-43CC-87FF-273A033738DC}" presName="sibTrans" presStyleCnt="0"/>
      <dgm:spPr/>
    </dgm:pt>
    <dgm:pt modelId="{094B3021-9E6B-4986-8341-D1227D96EA61}" type="pres">
      <dgm:prSet presAssocID="{AD217428-34ED-4D1E-B18C-444DF0D04644}" presName="compNode" presStyleCnt="0"/>
      <dgm:spPr/>
    </dgm:pt>
    <dgm:pt modelId="{1EFB53FE-A973-4BD4-9566-3431D004D669}" type="pres">
      <dgm:prSet presAssocID="{AD217428-34ED-4D1E-B18C-444DF0D04644}" presName="bgRect" presStyleLbl="bgShp" presStyleIdx="2" presStyleCnt="5"/>
      <dgm:spPr/>
    </dgm:pt>
    <dgm:pt modelId="{CE66AF1F-7E04-4F56-8A04-A088C0C75734}" type="pres">
      <dgm:prSet presAssocID="{AD217428-34ED-4D1E-B18C-444DF0D04644}"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gnifying glass"/>
        </a:ext>
      </dgm:extLst>
    </dgm:pt>
    <dgm:pt modelId="{EACAE3D5-8F56-4AF8-87A1-BB6854F48FB0}" type="pres">
      <dgm:prSet presAssocID="{AD217428-34ED-4D1E-B18C-444DF0D04644}" presName="spaceRect" presStyleCnt="0"/>
      <dgm:spPr/>
    </dgm:pt>
    <dgm:pt modelId="{A7CE9D26-404D-43D9-9D99-9AB0CF69E552}" type="pres">
      <dgm:prSet presAssocID="{AD217428-34ED-4D1E-B18C-444DF0D04644}" presName="parTx" presStyleLbl="revTx" presStyleIdx="3" presStyleCnt="6">
        <dgm:presLayoutVars>
          <dgm:chMax val="0"/>
          <dgm:chPref val="0"/>
        </dgm:presLayoutVars>
      </dgm:prSet>
      <dgm:spPr/>
    </dgm:pt>
    <dgm:pt modelId="{C54514F4-2193-408E-9F0B-30C20345D5C0}" type="pres">
      <dgm:prSet presAssocID="{D238CF15-ADC1-4D2A-89B6-106284555B08}" presName="sibTrans" presStyleCnt="0"/>
      <dgm:spPr/>
    </dgm:pt>
    <dgm:pt modelId="{6822FD2B-F30A-4384-A387-88652BDCE2AD}" type="pres">
      <dgm:prSet presAssocID="{8D173083-95EB-4E4D-A575-01514FC90B5F}" presName="compNode" presStyleCnt="0"/>
      <dgm:spPr/>
    </dgm:pt>
    <dgm:pt modelId="{41563B55-606A-41BE-A89E-ECD6C9A89738}" type="pres">
      <dgm:prSet presAssocID="{8D173083-95EB-4E4D-A575-01514FC90B5F}" presName="bgRect" presStyleLbl="bgShp" presStyleIdx="3" presStyleCnt="5"/>
      <dgm:spPr/>
    </dgm:pt>
    <dgm:pt modelId="{57BAC649-F34B-44E6-83E0-C46B07D32ED4}" type="pres">
      <dgm:prSet presAssocID="{8D173083-95EB-4E4D-A575-01514FC90B5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Web Design"/>
        </a:ext>
      </dgm:extLst>
    </dgm:pt>
    <dgm:pt modelId="{FE647D24-3FC8-4A1C-92DD-469CE8132E23}" type="pres">
      <dgm:prSet presAssocID="{8D173083-95EB-4E4D-A575-01514FC90B5F}" presName="spaceRect" presStyleCnt="0"/>
      <dgm:spPr/>
    </dgm:pt>
    <dgm:pt modelId="{73F94B24-63EB-4442-B7FF-C2A135C9FEE5}" type="pres">
      <dgm:prSet presAssocID="{8D173083-95EB-4E4D-A575-01514FC90B5F}" presName="parTx" presStyleLbl="revTx" presStyleIdx="4" presStyleCnt="6">
        <dgm:presLayoutVars>
          <dgm:chMax val="0"/>
          <dgm:chPref val="0"/>
        </dgm:presLayoutVars>
      </dgm:prSet>
      <dgm:spPr/>
    </dgm:pt>
    <dgm:pt modelId="{0F414413-80E4-40CE-8D15-B9FD2D7683AA}" type="pres">
      <dgm:prSet presAssocID="{E761C23A-8698-43D5-8C0E-FC37088010C7}" presName="sibTrans" presStyleCnt="0"/>
      <dgm:spPr/>
    </dgm:pt>
    <dgm:pt modelId="{7B08DD29-6684-4A22-BCF4-E3846B4C505E}" type="pres">
      <dgm:prSet presAssocID="{E9B8FC12-A15F-46F2-B134-4A73F8E7EF2A}" presName="compNode" presStyleCnt="0"/>
      <dgm:spPr/>
    </dgm:pt>
    <dgm:pt modelId="{AF0B110C-0B55-4671-B2A6-CC43D98AC238}" type="pres">
      <dgm:prSet presAssocID="{E9B8FC12-A15F-46F2-B134-4A73F8E7EF2A}" presName="bgRect" presStyleLbl="bgShp" presStyleIdx="4" presStyleCnt="5"/>
      <dgm:spPr/>
    </dgm:pt>
    <dgm:pt modelId="{3FA5D2E3-C383-464F-8171-C73433CD5823}" type="pres">
      <dgm:prSet presAssocID="{E9B8FC12-A15F-46F2-B134-4A73F8E7EF2A}"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Processor"/>
        </a:ext>
      </dgm:extLst>
    </dgm:pt>
    <dgm:pt modelId="{8B68938C-54E2-48D6-8DFB-8D436A606B3D}" type="pres">
      <dgm:prSet presAssocID="{E9B8FC12-A15F-46F2-B134-4A73F8E7EF2A}" presName="spaceRect" presStyleCnt="0"/>
      <dgm:spPr/>
    </dgm:pt>
    <dgm:pt modelId="{DCCE8598-58E3-4C13-967A-BF09A3B979FD}" type="pres">
      <dgm:prSet presAssocID="{E9B8FC12-A15F-46F2-B134-4A73F8E7EF2A}" presName="parTx" presStyleLbl="revTx" presStyleIdx="5" presStyleCnt="6">
        <dgm:presLayoutVars>
          <dgm:chMax val="0"/>
          <dgm:chPref val="0"/>
        </dgm:presLayoutVars>
      </dgm:prSet>
      <dgm:spPr/>
    </dgm:pt>
  </dgm:ptLst>
  <dgm:cxnLst>
    <dgm:cxn modelId="{6C6B6F09-16AB-4683-98BC-C25B24029B0E}" srcId="{CA52724C-5D48-4880-BF20-76697D6CE9DD}" destId="{E9B8FC12-A15F-46F2-B134-4A73F8E7EF2A}" srcOrd="4" destOrd="0" parTransId="{D3A449BA-8A67-4DC1-8253-0C41D0B82D25}" sibTransId="{03D5F92D-EBC8-4C87-827A-01562085A5AC}"/>
    <dgm:cxn modelId="{C180504E-7E0F-4275-B50C-25FE9867A884}" srcId="{CA52724C-5D48-4880-BF20-76697D6CE9DD}" destId="{92D44492-361D-4B32-ABA5-F3BF5F6C9F4F}" srcOrd="0" destOrd="0" parTransId="{39F81590-7CD2-439E-AE1E-6B0352A76C88}" sibTransId="{298A89D8-5F5A-4737-ACCF-09819D76436E}"/>
    <dgm:cxn modelId="{9D0ADF79-3D19-4530-BC43-99A2D61F423B}" srcId="{92D44492-361D-4B32-ABA5-F3BF5F6C9F4F}" destId="{9E223AFA-B569-470E-BCEB-92D929C31C3D}" srcOrd="0" destOrd="0" parTransId="{413EE94B-1C03-44F2-A5A4-72CD157D86B4}" sibTransId="{56871651-D0CE-4E47-8DB3-01EC44EC49AD}"/>
    <dgm:cxn modelId="{425CCF7C-0FDD-43E5-BB7A-FD3AC5D7768D}" type="presOf" srcId="{92D44492-361D-4B32-ABA5-F3BF5F6C9F4F}" destId="{CA0AE497-4980-44AB-AF72-0FF84B1E02C3}" srcOrd="0" destOrd="0" presId="urn:microsoft.com/office/officeart/2018/2/layout/IconVerticalSolidList"/>
    <dgm:cxn modelId="{4879BE8B-A44E-4C75-9599-2BBBBF709D1E}" type="presOf" srcId="{9E223AFA-B569-470E-BCEB-92D929C31C3D}" destId="{90BA033D-E3ED-4125-A294-7B8569F791F7}" srcOrd="0" destOrd="0" presId="urn:microsoft.com/office/officeart/2018/2/layout/IconVerticalSolidList"/>
    <dgm:cxn modelId="{E38C2995-7AC3-44DB-AFA1-9ECBBFD12E72}" type="presOf" srcId="{CA52724C-5D48-4880-BF20-76697D6CE9DD}" destId="{34A5973C-E9FB-4731-A007-D5A7B992044C}" srcOrd="0" destOrd="0" presId="urn:microsoft.com/office/officeart/2018/2/layout/IconVerticalSolidList"/>
    <dgm:cxn modelId="{FD98049E-A061-483D-AA64-0D6C28CEA43D}" srcId="{CA52724C-5D48-4880-BF20-76697D6CE9DD}" destId="{8D173083-95EB-4E4D-A575-01514FC90B5F}" srcOrd="3" destOrd="0" parTransId="{5D9080F4-A437-4227-A447-9D3A59A44267}" sibTransId="{E761C23A-8698-43D5-8C0E-FC37088010C7}"/>
    <dgm:cxn modelId="{2AF77CA2-09B0-4D00-B567-839580CBF9E2}" srcId="{CA52724C-5D48-4880-BF20-76697D6CE9DD}" destId="{ECBAD88E-47F8-42B3-9497-7F8778EAB3AA}" srcOrd="1" destOrd="0" parTransId="{67949573-4394-4FF1-BC96-E9A48A65A0C0}" sibTransId="{A4C5769C-8F6C-43CC-87FF-273A033738DC}"/>
    <dgm:cxn modelId="{07A920D0-DAB3-419E-B6FB-961E19056DAE}" type="presOf" srcId="{E9B8FC12-A15F-46F2-B134-4A73F8E7EF2A}" destId="{DCCE8598-58E3-4C13-967A-BF09A3B979FD}" srcOrd="0" destOrd="0" presId="urn:microsoft.com/office/officeart/2018/2/layout/IconVerticalSolidList"/>
    <dgm:cxn modelId="{2060ABD4-59F7-4818-A462-721A3A540946}" srcId="{CA52724C-5D48-4880-BF20-76697D6CE9DD}" destId="{AD217428-34ED-4D1E-B18C-444DF0D04644}" srcOrd="2" destOrd="0" parTransId="{97BB33EE-3369-4FC0-A88C-699C2B090E0E}" sibTransId="{D238CF15-ADC1-4D2A-89B6-106284555B08}"/>
    <dgm:cxn modelId="{D2D1FED4-2A0F-4350-9411-C44219171313}" type="presOf" srcId="{8D173083-95EB-4E4D-A575-01514FC90B5F}" destId="{73F94B24-63EB-4442-B7FF-C2A135C9FEE5}" srcOrd="0" destOrd="0" presId="urn:microsoft.com/office/officeart/2018/2/layout/IconVerticalSolidList"/>
    <dgm:cxn modelId="{1DB80FF3-95C3-4A8E-AAA0-D558950D1D29}" type="presOf" srcId="{ECBAD88E-47F8-42B3-9497-7F8778EAB3AA}" destId="{4DABD6B3-9A6E-4E1C-BCA0-48EE88DAECBF}" srcOrd="0" destOrd="0" presId="urn:microsoft.com/office/officeart/2018/2/layout/IconVerticalSolidList"/>
    <dgm:cxn modelId="{703FCFF4-B2CB-4EB2-B8C0-6ECE71CE056E}" type="presOf" srcId="{AD217428-34ED-4D1E-B18C-444DF0D04644}" destId="{A7CE9D26-404D-43D9-9D99-9AB0CF69E552}" srcOrd="0" destOrd="0" presId="urn:microsoft.com/office/officeart/2018/2/layout/IconVerticalSolidList"/>
    <dgm:cxn modelId="{B5ED74A4-1349-4FEF-A313-1F40141F8CC7}" type="presParOf" srcId="{34A5973C-E9FB-4731-A007-D5A7B992044C}" destId="{C2C52B90-15F1-443B-A003-53866EBB18D6}" srcOrd="0" destOrd="0" presId="urn:microsoft.com/office/officeart/2018/2/layout/IconVerticalSolidList"/>
    <dgm:cxn modelId="{5FFEAF83-7952-43E3-A167-58F93749EDE7}" type="presParOf" srcId="{C2C52B90-15F1-443B-A003-53866EBB18D6}" destId="{E82C1F0B-D16F-47E5-A402-6756144EF067}" srcOrd="0" destOrd="0" presId="urn:microsoft.com/office/officeart/2018/2/layout/IconVerticalSolidList"/>
    <dgm:cxn modelId="{923B1801-CAD3-47C1-8D20-B8E79D3AFDF4}" type="presParOf" srcId="{C2C52B90-15F1-443B-A003-53866EBB18D6}" destId="{9100E747-6A3A-4738-B264-FBB0DA92CF22}" srcOrd="1" destOrd="0" presId="urn:microsoft.com/office/officeart/2018/2/layout/IconVerticalSolidList"/>
    <dgm:cxn modelId="{EE91D732-FCA7-4118-84E3-0134D5860222}" type="presParOf" srcId="{C2C52B90-15F1-443B-A003-53866EBB18D6}" destId="{3CD8E59B-BE39-4A2D-AF08-67B36DBCC130}" srcOrd="2" destOrd="0" presId="urn:microsoft.com/office/officeart/2018/2/layout/IconVerticalSolidList"/>
    <dgm:cxn modelId="{50538ECE-7715-49A0-80E5-2093D35BB835}" type="presParOf" srcId="{C2C52B90-15F1-443B-A003-53866EBB18D6}" destId="{CA0AE497-4980-44AB-AF72-0FF84B1E02C3}" srcOrd="3" destOrd="0" presId="urn:microsoft.com/office/officeart/2018/2/layout/IconVerticalSolidList"/>
    <dgm:cxn modelId="{83A7B353-FF04-40C4-8586-8A2AB532F9DD}" type="presParOf" srcId="{C2C52B90-15F1-443B-A003-53866EBB18D6}" destId="{90BA033D-E3ED-4125-A294-7B8569F791F7}" srcOrd="4" destOrd="0" presId="urn:microsoft.com/office/officeart/2018/2/layout/IconVerticalSolidList"/>
    <dgm:cxn modelId="{A919C618-A9E4-4D85-B90C-01850F3ECE27}" type="presParOf" srcId="{34A5973C-E9FB-4731-A007-D5A7B992044C}" destId="{FA7D4699-D33E-42E7-ACD7-585C95FE9D94}" srcOrd="1" destOrd="0" presId="urn:microsoft.com/office/officeart/2018/2/layout/IconVerticalSolidList"/>
    <dgm:cxn modelId="{9E0F538C-C0F5-4780-B47E-889BAD81B6C1}" type="presParOf" srcId="{34A5973C-E9FB-4731-A007-D5A7B992044C}" destId="{3CC5CB61-C677-4E4B-A12A-0D948F2D6C90}" srcOrd="2" destOrd="0" presId="urn:microsoft.com/office/officeart/2018/2/layout/IconVerticalSolidList"/>
    <dgm:cxn modelId="{86EF29C2-B709-488E-8451-3ECF30C7B186}" type="presParOf" srcId="{3CC5CB61-C677-4E4B-A12A-0D948F2D6C90}" destId="{4A239F94-9C92-4F1F-A78A-17137ABA8B7D}" srcOrd="0" destOrd="0" presId="urn:microsoft.com/office/officeart/2018/2/layout/IconVerticalSolidList"/>
    <dgm:cxn modelId="{1DD3B4AF-E26D-4C22-AB6B-C5C116523C05}" type="presParOf" srcId="{3CC5CB61-C677-4E4B-A12A-0D948F2D6C90}" destId="{69EBA6C9-65AE-4A4F-BBB5-00AE7B99606D}" srcOrd="1" destOrd="0" presId="urn:microsoft.com/office/officeart/2018/2/layout/IconVerticalSolidList"/>
    <dgm:cxn modelId="{74DA6E82-2A93-413B-9C84-615C9DA7B408}" type="presParOf" srcId="{3CC5CB61-C677-4E4B-A12A-0D948F2D6C90}" destId="{E76774EC-85BE-4D53-B63B-68205535ED02}" srcOrd="2" destOrd="0" presId="urn:microsoft.com/office/officeart/2018/2/layout/IconVerticalSolidList"/>
    <dgm:cxn modelId="{EA5B24B9-9A23-4CC3-AE52-CE2D8CE146AB}" type="presParOf" srcId="{3CC5CB61-C677-4E4B-A12A-0D948F2D6C90}" destId="{4DABD6B3-9A6E-4E1C-BCA0-48EE88DAECBF}" srcOrd="3" destOrd="0" presId="urn:microsoft.com/office/officeart/2018/2/layout/IconVerticalSolidList"/>
    <dgm:cxn modelId="{03968129-30DE-4563-96E4-CC770D8649B4}" type="presParOf" srcId="{34A5973C-E9FB-4731-A007-D5A7B992044C}" destId="{4148CEFC-7E07-4E66-B04B-14AAFDDE69CB}" srcOrd="3" destOrd="0" presId="urn:microsoft.com/office/officeart/2018/2/layout/IconVerticalSolidList"/>
    <dgm:cxn modelId="{3128CB48-1CC9-4054-A109-A98930797DE9}" type="presParOf" srcId="{34A5973C-E9FB-4731-A007-D5A7B992044C}" destId="{094B3021-9E6B-4986-8341-D1227D96EA61}" srcOrd="4" destOrd="0" presId="urn:microsoft.com/office/officeart/2018/2/layout/IconVerticalSolidList"/>
    <dgm:cxn modelId="{1C687164-55AD-435E-9166-2D8EA37AB14F}" type="presParOf" srcId="{094B3021-9E6B-4986-8341-D1227D96EA61}" destId="{1EFB53FE-A973-4BD4-9566-3431D004D669}" srcOrd="0" destOrd="0" presId="urn:microsoft.com/office/officeart/2018/2/layout/IconVerticalSolidList"/>
    <dgm:cxn modelId="{3D52AE19-CF97-44D7-A7A1-D471B29BB151}" type="presParOf" srcId="{094B3021-9E6B-4986-8341-D1227D96EA61}" destId="{CE66AF1F-7E04-4F56-8A04-A088C0C75734}" srcOrd="1" destOrd="0" presId="urn:microsoft.com/office/officeart/2018/2/layout/IconVerticalSolidList"/>
    <dgm:cxn modelId="{54772D49-B6F2-4D00-8628-78E613208630}" type="presParOf" srcId="{094B3021-9E6B-4986-8341-D1227D96EA61}" destId="{EACAE3D5-8F56-4AF8-87A1-BB6854F48FB0}" srcOrd="2" destOrd="0" presId="urn:microsoft.com/office/officeart/2018/2/layout/IconVerticalSolidList"/>
    <dgm:cxn modelId="{A8FEFADD-2FAA-4E17-96C1-0186635D4B75}" type="presParOf" srcId="{094B3021-9E6B-4986-8341-D1227D96EA61}" destId="{A7CE9D26-404D-43D9-9D99-9AB0CF69E552}" srcOrd="3" destOrd="0" presId="urn:microsoft.com/office/officeart/2018/2/layout/IconVerticalSolidList"/>
    <dgm:cxn modelId="{ED087DF7-3639-4498-8832-B2CCA47EA5D4}" type="presParOf" srcId="{34A5973C-E9FB-4731-A007-D5A7B992044C}" destId="{C54514F4-2193-408E-9F0B-30C20345D5C0}" srcOrd="5" destOrd="0" presId="urn:microsoft.com/office/officeart/2018/2/layout/IconVerticalSolidList"/>
    <dgm:cxn modelId="{C193446D-A7DA-4AD3-8192-759A512897E0}" type="presParOf" srcId="{34A5973C-E9FB-4731-A007-D5A7B992044C}" destId="{6822FD2B-F30A-4384-A387-88652BDCE2AD}" srcOrd="6" destOrd="0" presId="urn:microsoft.com/office/officeart/2018/2/layout/IconVerticalSolidList"/>
    <dgm:cxn modelId="{B481C880-5B74-4825-B221-FC3117C37A19}" type="presParOf" srcId="{6822FD2B-F30A-4384-A387-88652BDCE2AD}" destId="{41563B55-606A-41BE-A89E-ECD6C9A89738}" srcOrd="0" destOrd="0" presId="urn:microsoft.com/office/officeart/2018/2/layout/IconVerticalSolidList"/>
    <dgm:cxn modelId="{AF4B7EBE-B41E-4C2D-9B51-606129C95655}" type="presParOf" srcId="{6822FD2B-F30A-4384-A387-88652BDCE2AD}" destId="{57BAC649-F34B-44E6-83E0-C46B07D32ED4}" srcOrd="1" destOrd="0" presId="urn:microsoft.com/office/officeart/2018/2/layout/IconVerticalSolidList"/>
    <dgm:cxn modelId="{A37F1C44-5D94-4523-9E2C-1C32868D2486}" type="presParOf" srcId="{6822FD2B-F30A-4384-A387-88652BDCE2AD}" destId="{FE647D24-3FC8-4A1C-92DD-469CE8132E23}" srcOrd="2" destOrd="0" presId="urn:microsoft.com/office/officeart/2018/2/layout/IconVerticalSolidList"/>
    <dgm:cxn modelId="{E0AB8227-0D0C-491E-BA1E-9240A9AC43AC}" type="presParOf" srcId="{6822FD2B-F30A-4384-A387-88652BDCE2AD}" destId="{73F94B24-63EB-4442-B7FF-C2A135C9FEE5}" srcOrd="3" destOrd="0" presId="urn:microsoft.com/office/officeart/2018/2/layout/IconVerticalSolidList"/>
    <dgm:cxn modelId="{EDBA3B02-6337-4605-BD7F-FA27BFDAFA3C}" type="presParOf" srcId="{34A5973C-E9FB-4731-A007-D5A7B992044C}" destId="{0F414413-80E4-40CE-8D15-B9FD2D7683AA}" srcOrd="7" destOrd="0" presId="urn:microsoft.com/office/officeart/2018/2/layout/IconVerticalSolidList"/>
    <dgm:cxn modelId="{89F02AEA-A802-4BF1-B460-DDE4998D0D76}" type="presParOf" srcId="{34A5973C-E9FB-4731-A007-D5A7B992044C}" destId="{7B08DD29-6684-4A22-BCF4-E3846B4C505E}" srcOrd="8" destOrd="0" presId="urn:microsoft.com/office/officeart/2018/2/layout/IconVerticalSolidList"/>
    <dgm:cxn modelId="{E0CE8C9E-9DA7-4264-AC43-4A3C8992B2A9}" type="presParOf" srcId="{7B08DD29-6684-4A22-BCF4-E3846B4C505E}" destId="{AF0B110C-0B55-4671-B2A6-CC43D98AC238}" srcOrd="0" destOrd="0" presId="urn:microsoft.com/office/officeart/2018/2/layout/IconVerticalSolidList"/>
    <dgm:cxn modelId="{9C111D16-D6E6-4645-978B-8CA1F800899A}" type="presParOf" srcId="{7B08DD29-6684-4A22-BCF4-E3846B4C505E}" destId="{3FA5D2E3-C383-464F-8171-C73433CD5823}" srcOrd="1" destOrd="0" presId="urn:microsoft.com/office/officeart/2018/2/layout/IconVerticalSolidList"/>
    <dgm:cxn modelId="{897A2EF9-87A2-404A-AC1E-36F63EC5F27C}" type="presParOf" srcId="{7B08DD29-6684-4A22-BCF4-E3846B4C505E}" destId="{8B68938C-54E2-48D6-8DFB-8D436A606B3D}" srcOrd="2" destOrd="0" presId="urn:microsoft.com/office/officeart/2018/2/layout/IconVerticalSolidList"/>
    <dgm:cxn modelId="{D64CB8FC-B626-4B36-AB7F-E31997D4BED2}" type="presParOf" srcId="{7B08DD29-6684-4A22-BCF4-E3846B4C505E}" destId="{DCCE8598-58E3-4C13-967A-BF09A3B979F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BA067293-6BEB-4D0E-AFBD-1F9BFC2DF918}"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E04E8B44-4028-422F-8CBF-94E5D05CF1E7}">
      <dgm:prSet custT="1"/>
      <dgm:spPr/>
      <dgm:t>
        <a:bodyPr/>
        <a:lstStyle/>
        <a:p>
          <a:r>
            <a:rPr lang="en-IN" sz="2000" dirty="0"/>
            <a:t>Semantic search is based on the </a:t>
          </a:r>
          <a:r>
            <a:rPr lang="en-IN" sz="2000" b="1" dirty="0">
              <a:solidFill>
                <a:schemeClr val="accent6">
                  <a:lumMod val="75000"/>
                </a:schemeClr>
              </a:solidFill>
              <a:latin typeface="Segoe Print" panose="02000800000000000000" pitchFamily="2" charset="0"/>
            </a:rPr>
            <a:t>contextual meaning </a:t>
          </a:r>
          <a:r>
            <a:rPr lang="en-IN" sz="2000" dirty="0"/>
            <a:t>of search terms as they appear in the searchable data space that UIMA builds. </a:t>
          </a:r>
          <a:endParaRPr lang="en-US" sz="2000" dirty="0"/>
        </a:p>
      </dgm:t>
    </dgm:pt>
    <dgm:pt modelId="{11DDB80A-3333-4D13-B817-2895EE300BB1}" type="parTrans" cxnId="{1C162C1F-D874-41CD-BA2C-1CF5A09057A6}">
      <dgm:prSet/>
      <dgm:spPr/>
      <dgm:t>
        <a:bodyPr/>
        <a:lstStyle/>
        <a:p>
          <a:endParaRPr lang="en-US" sz="2400"/>
        </a:p>
      </dgm:t>
    </dgm:pt>
    <dgm:pt modelId="{9EA4CF90-3C56-42E1-9D71-BBEBE03FBDEE}" type="sibTrans" cxnId="{1C162C1F-D874-41CD-BA2C-1CF5A09057A6}">
      <dgm:prSet/>
      <dgm:spPr/>
      <dgm:t>
        <a:bodyPr/>
        <a:lstStyle/>
        <a:p>
          <a:endParaRPr lang="en-US" sz="2400"/>
        </a:p>
      </dgm:t>
    </dgm:pt>
    <dgm:pt modelId="{765EED8A-8418-49F2-A143-1BA0BF254139}">
      <dgm:prSet custT="1"/>
      <dgm:spPr/>
      <dgm:t>
        <a:bodyPr/>
        <a:lstStyle/>
        <a:p>
          <a:r>
            <a:rPr lang="en-IN" sz="2000" dirty="0"/>
            <a:t>Semantic search is more accurate than the usual keyword-based search </a:t>
          </a:r>
        </a:p>
        <a:p>
          <a:r>
            <a:rPr lang="en-IN" sz="2000" dirty="0"/>
            <a:t>Because a user query returns search results of not only documents that contain the search terms, but also of documents that are </a:t>
          </a:r>
          <a:r>
            <a:rPr lang="en-IN" sz="2000" b="1" dirty="0"/>
            <a:t>semantically relevant to the query.</a:t>
          </a:r>
          <a:endParaRPr lang="en-US" sz="2000" b="1" dirty="0"/>
        </a:p>
      </dgm:t>
    </dgm:pt>
    <dgm:pt modelId="{EEEAB3BA-63A5-44C9-ABFB-083FE9ED2FD0}" type="parTrans" cxnId="{DF0ABC7C-F36A-47FC-B5DB-FE1E92C91917}">
      <dgm:prSet/>
      <dgm:spPr/>
      <dgm:t>
        <a:bodyPr/>
        <a:lstStyle/>
        <a:p>
          <a:endParaRPr lang="en-US" sz="2400"/>
        </a:p>
      </dgm:t>
    </dgm:pt>
    <dgm:pt modelId="{6EF4322E-3819-41BA-8A3A-7FE5857187C2}" type="sibTrans" cxnId="{DF0ABC7C-F36A-47FC-B5DB-FE1E92C91917}">
      <dgm:prSet/>
      <dgm:spPr/>
      <dgm:t>
        <a:bodyPr/>
        <a:lstStyle/>
        <a:p>
          <a:endParaRPr lang="en-US" sz="2400"/>
        </a:p>
      </dgm:t>
    </dgm:pt>
    <dgm:pt modelId="{5037070A-6EAD-4E86-88DD-E3F7DD6CD501}">
      <dgm:prSet custT="1"/>
      <dgm:spPr/>
      <dgm:t>
        <a:bodyPr/>
        <a:lstStyle/>
        <a:p>
          <a:r>
            <a:rPr lang="en-IN" sz="2000" dirty="0"/>
            <a:t>Through semantic tagging and use of ontologies, information becomes semantically retrievable, independent of the language or the medium in which the information was created (Word, PowerPoint, e-mail, video, and so on).</a:t>
          </a:r>
          <a:endParaRPr lang="en-US" sz="2000" dirty="0"/>
        </a:p>
      </dgm:t>
    </dgm:pt>
    <dgm:pt modelId="{740ACA8B-99E4-4A80-A269-BFF8BAE4552B}" type="parTrans" cxnId="{8E61F205-771B-413C-B657-161D1DC5D3A2}">
      <dgm:prSet/>
      <dgm:spPr/>
      <dgm:t>
        <a:bodyPr/>
        <a:lstStyle/>
        <a:p>
          <a:endParaRPr lang="en-US" sz="2400"/>
        </a:p>
      </dgm:t>
    </dgm:pt>
    <dgm:pt modelId="{3DC430A1-633D-4864-B199-C5820053256E}" type="sibTrans" cxnId="{8E61F205-771B-413C-B657-161D1DC5D3A2}">
      <dgm:prSet/>
      <dgm:spPr/>
      <dgm:t>
        <a:bodyPr/>
        <a:lstStyle/>
        <a:p>
          <a:endParaRPr lang="en-US" sz="2400"/>
        </a:p>
      </dgm:t>
    </dgm:pt>
    <dgm:pt modelId="{B5BA3431-5424-44F5-A1C7-A48510E6726D}">
      <dgm:prSet custT="1"/>
      <dgm:spPr/>
      <dgm:t>
        <a:bodyPr/>
        <a:lstStyle/>
        <a:p>
          <a:r>
            <a:rPr lang="en-IN" sz="2000"/>
            <a:t>This solution provides a single hub where data can be captured, organized, exchanged, and rendered semantically retrievable</a:t>
          </a:r>
          <a:endParaRPr lang="en-US" sz="2000"/>
        </a:p>
      </dgm:t>
    </dgm:pt>
    <dgm:pt modelId="{723B0741-99F0-4DF3-8351-52541EAA1F2B}" type="parTrans" cxnId="{271BF3A4-D7D4-42CD-B0C1-A07F7777EBF8}">
      <dgm:prSet/>
      <dgm:spPr/>
      <dgm:t>
        <a:bodyPr/>
        <a:lstStyle/>
        <a:p>
          <a:endParaRPr lang="en-US" sz="2400"/>
        </a:p>
      </dgm:t>
    </dgm:pt>
    <dgm:pt modelId="{5BE39D77-CA7C-4373-BFB0-DD24E9C2866F}" type="sibTrans" cxnId="{271BF3A4-D7D4-42CD-B0C1-A07F7777EBF8}">
      <dgm:prSet/>
      <dgm:spPr/>
      <dgm:t>
        <a:bodyPr/>
        <a:lstStyle/>
        <a:p>
          <a:endParaRPr lang="en-US" sz="2400"/>
        </a:p>
      </dgm:t>
    </dgm:pt>
    <dgm:pt modelId="{9CB9007F-7F76-471F-A5F2-62B37ED5EABD}" type="pres">
      <dgm:prSet presAssocID="{BA067293-6BEB-4D0E-AFBD-1F9BFC2DF918}" presName="root" presStyleCnt="0">
        <dgm:presLayoutVars>
          <dgm:dir/>
          <dgm:resizeHandles val="exact"/>
        </dgm:presLayoutVars>
      </dgm:prSet>
      <dgm:spPr/>
    </dgm:pt>
    <dgm:pt modelId="{DDD64DB1-4953-4D32-B7EC-421460209DAA}" type="pres">
      <dgm:prSet presAssocID="{E04E8B44-4028-422F-8CBF-94E5D05CF1E7}" presName="compNode" presStyleCnt="0"/>
      <dgm:spPr/>
    </dgm:pt>
    <dgm:pt modelId="{E89799A3-B003-424A-9EDC-444F6E0E8763}" type="pres">
      <dgm:prSet presAssocID="{E04E8B44-4028-422F-8CBF-94E5D05CF1E7}" presName="bgRect" presStyleLbl="bgShp" presStyleIdx="0" presStyleCnt="4"/>
      <dgm:spPr/>
    </dgm:pt>
    <dgm:pt modelId="{EB8455F8-D19D-4B3D-9C05-AA278EE73F82}" type="pres">
      <dgm:prSet presAssocID="{E04E8B44-4028-422F-8CBF-94E5D05CF1E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gnifying glass"/>
        </a:ext>
      </dgm:extLst>
    </dgm:pt>
    <dgm:pt modelId="{242028D4-B0E5-4B9D-AE48-5229343824AA}" type="pres">
      <dgm:prSet presAssocID="{E04E8B44-4028-422F-8CBF-94E5D05CF1E7}" presName="spaceRect" presStyleCnt="0"/>
      <dgm:spPr/>
    </dgm:pt>
    <dgm:pt modelId="{B938FB3C-669C-4F7F-B1E6-E25407004C83}" type="pres">
      <dgm:prSet presAssocID="{E04E8B44-4028-422F-8CBF-94E5D05CF1E7}" presName="parTx" presStyleLbl="revTx" presStyleIdx="0" presStyleCnt="4">
        <dgm:presLayoutVars>
          <dgm:chMax val="0"/>
          <dgm:chPref val="0"/>
        </dgm:presLayoutVars>
      </dgm:prSet>
      <dgm:spPr/>
    </dgm:pt>
    <dgm:pt modelId="{81AE72CF-50D8-4FF4-AB53-558741054809}" type="pres">
      <dgm:prSet presAssocID="{9EA4CF90-3C56-42E1-9D71-BBEBE03FBDEE}" presName="sibTrans" presStyleCnt="0"/>
      <dgm:spPr/>
    </dgm:pt>
    <dgm:pt modelId="{A088EDD6-3568-4CF0-91FE-9982CAAC2056}" type="pres">
      <dgm:prSet presAssocID="{765EED8A-8418-49F2-A143-1BA0BF254139}" presName="compNode" presStyleCnt="0"/>
      <dgm:spPr/>
    </dgm:pt>
    <dgm:pt modelId="{475C8074-2DC0-47F7-9C6E-EA92FE74CABB}" type="pres">
      <dgm:prSet presAssocID="{765EED8A-8418-49F2-A143-1BA0BF254139}" presName="bgRect" presStyleLbl="bgShp" presStyleIdx="1" presStyleCnt="4"/>
      <dgm:spPr/>
    </dgm:pt>
    <dgm:pt modelId="{005421D9-CFAA-418E-848D-D95D10C1A269}" type="pres">
      <dgm:prSet presAssocID="{765EED8A-8418-49F2-A143-1BA0BF25413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otes"/>
        </a:ext>
      </dgm:extLst>
    </dgm:pt>
    <dgm:pt modelId="{6BA7F0E7-1BFF-4A3C-B492-78034E26AA30}" type="pres">
      <dgm:prSet presAssocID="{765EED8A-8418-49F2-A143-1BA0BF254139}" presName="spaceRect" presStyleCnt="0"/>
      <dgm:spPr/>
    </dgm:pt>
    <dgm:pt modelId="{AB424E31-44FF-4B0C-B945-7CCA41451BAB}" type="pres">
      <dgm:prSet presAssocID="{765EED8A-8418-49F2-A143-1BA0BF254139}" presName="parTx" presStyleLbl="revTx" presStyleIdx="1" presStyleCnt="4">
        <dgm:presLayoutVars>
          <dgm:chMax val="0"/>
          <dgm:chPref val="0"/>
        </dgm:presLayoutVars>
      </dgm:prSet>
      <dgm:spPr/>
    </dgm:pt>
    <dgm:pt modelId="{D8CB5725-B745-49B2-ACF5-B67FACF381DC}" type="pres">
      <dgm:prSet presAssocID="{6EF4322E-3819-41BA-8A3A-7FE5857187C2}" presName="sibTrans" presStyleCnt="0"/>
      <dgm:spPr/>
    </dgm:pt>
    <dgm:pt modelId="{521A8D28-3E65-418D-9A90-A4F05D6D2968}" type="pres">
      <dgm:prSet presAssocID="{5037070A-6EAD-4E86-88DD-E3F7DD6CD501}" presName="compNode" presStyleCnt="0"/>
      <dgm:spPr/>
    </dgm:pt>
    <dgm:pt modelId="{77417517-BF91-4BC2-B3BD-2E6C42E332BD}" type="pres">
      <dgm:prSet presAssocID="{5037070A-6EAD-4E86-88DD-E3F7DD6CD501}" presName="bgRect" presStyleLbl="bgShp" presStyleIdx="2" presStyleCnt="4"/>
      <dgm:spPr/>
    </dgm:pt>
    <dgm:pt modelId="{08BD7A85-0D39-425F-81C8-50AD3605D4E5}" type="pres">
      <dgm:prSet presAssocID="{5037070A-6EAD-4E86-88DD-E3F7DD6CD50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abel"/>
        </a:ext>
      </dgm:extLst>
    </dgm:pt>
    <dgm:pt modelId="{B2DEE5FC-71B7-4E8C-BAAF-F783E0F6F602}" type="pres">
      <dgm:prSet presAssocID="{5037070A-6EAD-4E86-88DD-E3F7DD6CD501}" presName="spaceRect" presStyleCnt="0"/>
      <dgm:spPr/>
    </dgm:pt>
    <dgm:pt modelId="{A848B5EC-4B16-4379-B38A-F8E5B9DB9996}" type="pres">
      <dgm:prSet presAssocID="{5037070A-6EAD-4E86-88DD-E3F7DD6CD501}" presName="parTx" presStyleLbl="revTx" presStyleIdx="2" presStyleCnt="4">
        <dgm:presLayoutVars>
          <dgm:chMax val="0"/>
          <dgm:chPref val="0"/>
        </dgm:presLayoutVars>
      </dgm:prSet>
      <dgm:spPr/>
    </dgm:pt>
    <dgm:pt modelId="{383B4194-2533-40E0-9CD5-DF6F85FA90EE}" type="pres">
      <dgm:prSet presAssocID="{3DC430A1-633D-4864-B199-C5820053256E}" presName="sibTrans" presStyleCnt="0"/>
      <dgm:spPr/>
    </dgm:pt>
    <dgm:pt modelId="{B0D80B75-4966-4F02-A1C4-4A722FADDEB2}" type="pres">
      <dgm:prSet presAssocID="{B5BA3431-5424-44F5-A1C7-A48510E6726D}" presName="compNode" presStyleCnt="0"/>
      <dgm:spPr/>
    </dgm:pt>
    <dgm:pt modelId="{8FA91218-F0FF-4A79-9D8D-E5755D2E74B6}" type="pres">
      <dgm:prSet presAssocID="{B5BA3431-5424-44F5-A1C7-A48510E6726D}" presName="bgRect" presStyleLbl="bgShp" presStyleIdx="3" presStyleCnt="4"/>
      <dgm:spPr/>
    </dgm:pt>
    <dgm:pt modelId="{B30B9DDA-CBC7-4CB2-9F95-34E58C60DDED}" type="pres">
      <dgm:prSet presAssocID="{B5BA3431-5424-44F5-A1C7-A48510E6726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erver"/>
        </a:ext>
      </dgm:extLst>
    </dgm:pt>
    <dgm:pt modelId="{E2875B2F-5010-4EBB-BB50-DC9C58A414DD}" type="pres">
      <dgm:prSet presAssocID="{B5BA3431-5424-44F5-A1C7-A48510E6726D}" presName="spaceRect" presStyleCnt="0"/>
      <dgm:spPr/>
    </dgm:pt>
    <dgm:pt modelId="{43B27E20-D238-41B1-9364-CE971F0E4DBD}" type="pres">
      <dgm:prSet presAssocID="{B5BA3431-5424-44F5-A1C7-A48510E6726D}" presName="parTx" presStyleLbl="revTx" presStyleIdx="3" presStyleCnt="4">
        <dgm:presLayoutVars>
          <dgm:chMax val="0"/>
          <dgm:chPref val="0"/>
        </dgm:presLayoutVars>
      </dgm:prSet>
      <dgm:spPr/>
    </dgm:pt>
  </dgm:ptLst>
  <dgm:cxnLst>
    <dgm:cxn modelId="{2F5A1001-DF93-4E5E-A63A-0F24F4D1B08F}" type="presOf" srcId="{E04E8B44-4028-422F-8CBF-94E5D05CF1E7}" destId="{B938FB3C-669C-4F7F-B1E6-E25407004C83}" srcOrd="0" destOrd="0" presId="urn:microsoft.com/office/officeart/2018/2/layout/IconVerticalSolidList"/>
    <dgm:cxn modelId="{8E61F205-771B-413C-B657-161D1DC5D3A2}" srcId="{BA067293-6BEB-4D0E-AFBD-1F9BFC2DF918}" destId="{5037070A-6EAD-4E86-88DD-E3F7DD6CD501}" srcOrd="2" destOrd="0" parTransId="{740ACA8B-99E4-4A80-A269-BFF8BAE4552B}" sibTransId="{3DC430A1-633D-4864-B199-C5820053256E}"/>
    <dgm:cxn modelId="{1C162C1F-D874-41CD-BA2C-1CF5A09057A6}" srcId="{BA067293-6BEB-4D0E-AFBD-1F9BFC2DF918}" destId="{E04E8B44-4028-422F-8CBF-94E5D05CF1E7}" srcOrd="0" destOrd="0" parTransId="{11DDB80A-3333-4D13-B817-2895EE300BB1}" sibTransId="{9EA4CF90-3C56-42E1-9D71-BBEBE03FBDEE}"/>
    <dgm:cxn modelId="{32E5A81F-1A5B-4C04-B283-5CA4C9CFFAB6}" type="presOf" srcId="{765EED8A-8418-49F2-A143-1BA0BF254139}" destId="{AB424E31-44FF-4B0C-B945-7CCA41451BAB}" srcOrd="0" destOrd="0" presId="urn:microsoft.com/office/officeart/2018/2/layout/IconVerticalSolidList"/>
    <dgm:cxn modelId="{91FEBF35-751A-4FBE-9352-78E66ACDF6B1}" type="presOf" srcId="{B5BA3431-5424-44F5-A1C7-A48510E6726D}" destId="{43B27E20-D238-41B1-9364-CE971F0E4DBD}" srcOrd="0" destOrd="0" presId="urn:microsoft.com/office/officeart/2018/2/layout/IconVerticalSolidList"/>
    <dgm:cxn modelId="{BD278945-0D0C-40B2-A9E8-25D1DEDE2E4A}" type="presOf" srcId="{BA067293-6BEB-4D0E-AFBD-1F9BFC2DF918}" destId="{9CB9007F-7F76-471F-A5F2-62B37ED5EABD}" srcOrd="0" destOrd="0" presId="urn:microsoft.com/office/officeart/2018/2/layout/IconVerticalSolidList"/>
    <dgm:cxn modelId="{DF0ABC7C-F36A-47FC-B5DB-FE1E92C91917}" srcId="{BA067293-6BEB-4D0E-AFBD-1F9BFC2DF918}" destId="{765EED8A-8418-49F2-A143-1BA0BF254139}" srcOrd="1" destOrd="0" parTransId="{EEEAB3BA-63A5-44C9-ABFB-083FE9ED2FD0}" sibTransId="{6EF4322E-3819-41BA-8A3A-7FE5857187C2}"/>
    <dgm:cxn modelId="{271BF3A4-D7D4-42CD-B0C1-A07F7777EBF8}" srcId="{BA067293-6BEB-4D0E-AFBD-1F9BFC2DF918}" destId="{B5BA3431-5424-44F5-A1C7-A48510E6726D}" srcOrd="3" destOrd="0" parTransId="{723B0741-99F0-4DF3-8351-52541EAA1F2B}" sibTransId="{5BE39D77-CA7C-4373-BFB0-DD24E9C2866F}"/>
    <dgm:cxn modelId="{5EA97DBF-BCDF-4786-B7CE-151DF4DC2BAC}" type="presOf" srcId="{5037070A-6EAD-4E86-88DD-E3F7DD6CD501}" destId="{A848B5EC-4B16-4379-B38A-F8E5B9DB9996}" srcOrd="0" destOrd="0" presId="urn:microsoft.com/office/officeart/2018/2/layout/IconVerticalSolidList"/>
    <dgm:cxn modelId="{AD683093-DCA6-48DA-95D5-7BD7DBA2787B}" type="presParOf" srcId="{9CB9007F-7F76-471F-A5F2-62B37ED5EABD}" destId="{DDD64DB1-4953-4D32-B7EC-421460209DAA}" srcOrd="0" destOrd="0" presId="urn:microsoft.com/office/officeart/2018/2/layout/IconVerticalSolidList"/>
    <dgm:cxn modelId="{0702AB07-CDBC-4ABF-94EB-FF1893A0B4FD}" type="presParOf" srcId="{DDD64DB1-4953-4D32-B7EC-421460209DAA}" destId="{E89799A3-B003-424A-9EDC-444F6E0E8763}" srcOrd="0" destOrd="0" presId="urn:microsoft.com/office/officeart/2018/2/layout/IconVerticalSolidList"/>
    <dgm:cxn modelId="{A242B815-30E2-44AA-ABD8-B3599643648D}" type="presParOf" srcId="{DDD64DB1-4953-4D32-B7EC-421460209DAA}" destId="{EB8455F8-D19D-4B3D-9C05-AA278EE73F82}" srcOrd="1" destOrd="0" presId="urn:microsoft.com/office/officeart/2018/2/layout/IconVerticalSolidList"/>
    <dgm:cxn modelId="{FB9ECA48-7157-48C5-B3FB-B5309E395AEB}" type="presParOf" srcId="{DDD64DB1-4953-4D32-B7EC-421460209DAA}" destId="{242028D4-B0E5-4B9D-AE48-5229343824AA}" srcOrd="2" destOrd="0" presId="urn:microsoft.com/office/officeart/2018/2/layout/IconVerticalSolidList"/>
    <dgm:cxn modelId="{284ED94C-B225-4CB1-A503-E952CA795716}" type="presParOf" srcId="{DDD64DB1-4953-4D32-B7EC-421460209DAA}" destId="{B938FB3C-669C-4F7F-B1E6-E25407004C83}" srcOrd="3" destOrd="0" presId="urn:microsoft.com/office/officeart/2018/2/layout/IconVerticalSolidList"/>
    <dgm:cxn modelId="{8DA320AE-9EB4-4916-8FB0-C788E1C39792}" type="presParOf" srcId="{9CB9007F-7F76-471F-A5F2-62B37ED5EABD}" destId="{81AE72CF-50D8-4FF4-AB53-558741054809}" srcOrd="1" destOrd="0" presId="urn:microsoft.com/office/officeart/2018/2/layout/IconVerticalSolidList"/>
    <dgm:cxn modelId="{857CC2C4-17A7-4FAE-A168-BA9DE799F4B9}" type="presParOf" srcId="{9CB9007F-7F76-471F-A5F2-62B37ED5EABD}" destId="{A088EDD6-3568-4CF0-91FE-9982CAAC2056}" srcOrd="2" destOrd="0" presId="urn:microsoft.com/office/officeart/2018/2/layout/IconVerticalSolidList"/>
    <dgm:cxn modelId="{47AC7F8F-FDB7-4FBF-B4D0-3A1FCE584E7F}" type="presParOf" srcId="{A088EDD6-3568-4CF0-91FE-9982CAAC2056}" destId="{475C8074-2DC0-47F7-9C6E-EA92FE74CABB}" srcOrd="0" destOrd="0" presId="urn:microsoft.com/office/officeart/2018/2/layout/IconVerticalSolidList"/>
    <dgm:cxn modelId="{4114FEC6-7EF1-42F7-83DA-796C613B2AD8}" type="presParOf" srcId="{A088EDD6-3568-4CF0-91FE-9982CAAC2056}" destId="{005421D9-CFAA-418E-848D-D95D10C1A269}" srcOrd="1" destOrd="0" presId="urn:microsoft.com/office/officeart/2018/2/layout/IconVerticalSolidList"/>
    <dgm:cxn modelId="{BC817238-3577-444A-9BDD-B7D509372C3C}" type="presParOf" srcId="{A088EDD6-3568-4CF0-91FE-9982CAAC2056}" destId="{6BA7F0E7-1BFF-4A3C-B492-78034E26AA30}" srcOrd="2" destOrd="0" presId="urn:microsoft.com/office/officeart/2018/2/layout/IconVerticalSolidList"/>
    <dgm:cxn modelId="{F7B69442-F35D-46C9-8D8F-5949525DD7FA}" type="presParOf" srcId="{A088EDD6-3568-4CF0-91FE-9982CAAC2056}" destId="{AB424E31-44FF-4B0C-B945-7CCA41451BAB}" srcOrd="3" destOrd="0" presId="urn:microsoft.com/office/officeart/2018/2/layout/IconVerticalSolidList"/>
    <dgm:cxn modelId="{4C8EEBA9-24F6-4A87-A887-15BA7A9AC2CB}" type="presParOf" srcId="{9CB9007F-7F76-471F-A5F2-62B37ED5EABD}" destId="{D8CB5725-B745-49B2-ACF5-B67FACF381DC}" srcOrd="3" destOrd="0" presId="urn:microsoft.com/office/officeart/2018/2/layout/IconVerticalSolidList"/>
    <dgm:cxn modelId="{CCA408CC-01FD-4EA6-AB15-923B08390372}" type="presParOf" srcId="{9CB9007F-7F76-471F-A5F2-62B37ED5EABD}" destId="{521A8D28-3E65-418D-9A90-A4F05D6D2968}" srcOrd="4" destOrd="0" presId="urn:microsoft.com/office/officeart/2018/2/layout/IconVerticalSolidList"/>
    <dgm:cxn modelId="{DD5D957D-06E9-468D-B19F-AB1F256F4A1E}" type="presParOf" srcId="{521A8D28-3E65-418D-9A90-A4F05D6D2968}" destId="{77417517-BF91-4BC2-B3BD-2E6C42E332BD}" srcOrd="0" destOrd="0" presId="urn:microsoft.com/office/officeart/2018/2/layout/IconVerticalSolidList"/>
    <dgm:cxn modelId="{9A584501-2EA4-4C4A-A797-8BD44D6FA2BB}" type="presParOf" srcId="{521A8D28-3E65-418D-9A90-A4F05D6D2968}" destId="{08BD7A85-0D39-425F-81C8-50AD3605D4E5}" srcOrd="1" destOrd="0" presId="urn:microsoft.com/office/officeart/2018/2/layout/IconVerticalSolidList"/>
    <dgm:cxn modelId="{5B2F5A35-30BF-43D0-BCFE-512BA44C396C}" type="presParOf" srcId="{521A8D28-3E65-418D-9A90-A4F05D6D2968}" destId="{B2DEE5FC-71B7-4E8C-BAAF-F783E0F6F602}" srcOrd="2" destOrd="0" presId="urn:microsoft.com/office/officeart/2018/2/layout/IconVerticalSolidList"/>
    <dgm:cxn modelId="{DAF84A7F-BB12-4D6A-A801-99D2E15C849E}" type="presParOf" srcId="{521A8D28-3E65-418D-9A90-A4F05D6D2968}" destId="{A848B5EC-4B16-4379-B38A-F8E5B9DB9996}" srcOrd="3" destOrd="0" presId="urn:microsoft.com/office/officeart/2018/2/layout/IconVerticalSolidList"/>
    <dgm:cxn modelId="{4A8AF612-A7BE-4BE1-99E1-4049FDD9744E}" type="presParOf" srcId="{9CB9007F-7F76-471F-A5F2-62B37ED5EABD}" destId="{383B4194-2533-40E0-9CD5-DF6F85FA90EE}" srcOrd="5" destOrd="0" presId="urn:microsoft.com/office/officeart/2018/2/layout/IconVerticalSolidList"/>
    <dgm:cxn modelId="{B17865D9-9F93-457C-B06C-A171AB86A145}" type="presParOf" srcId="{9CB9007F-7F76-471F-A5F2-62B37ED5EABD}" destId="{B0D80B75-4966-4F02-A1C4-4A722FADDEB2}" srcOrd="6" destOrd="0" presId="urn:microsoft.com/office/officeart/2018/2/layout/IconVerticalSolidList"/>
    <dgm:cxn modelId="{11A48E5D-C657-47F5-B911-AF0C8BD7DF10}" type="presParOf" srcId="{B0D80B75-4966-4F02-A1C4-4A722FADDEB2}" destId="{8FA91218-F0FF-4A79-9D8D-E5755D2E74B6}" srcOrd="0" destOrd="0" presId="urn:microsoft.com/office/officeart/2018/2/layout/IconVerticalSolidList"/>
    <dgm:cxn modelId="{F249299A-1C48-4AD7-A869-0E2DAF595C22}" type="presParOf" srcId="{B0D80B75-4966-4F02-A1C4-4A722FADDEB2}" destId="{B30B9DDA-CBC7-4CB2-9F95-34E58C60DDED}" srcOrd="1" destOrd="0" presId="urn:microsoft.com/office/officeart/2018/2/layout/IconVerticalSolidList"/>
    <dgm:cxn modelId="{AAD2B5E3-34CD-4EE3-A25C-280B899B82F4}" type="presParOf" srcId="{B0D80B75-4966-4F02-A1C4-4A722FADDEB2}" destId="{E2875B2F-5010-4EBB-BB50-DC9C58A414DD}" srcOrd="2" destOrd="0" presId="urn:microsoft.com/office/officeart/2018/2/layout/IconVerticalSolidList"/>
    <dgm:cxn modelId="{04287DF9-BF02-4B3C-8B4C-FFF43188A533}" type="presParOf" srcId="{B0D80B75-4966-4F02-A1C4-4A722FADDEB2}" destId="{43B27E20-D238-41B1-9364-CE971F0E4DB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23986DDC-0F1B-4C83-81A2-8DF24B593F6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100E09B-733F-4C7D-A5F2-64BA6D13F6D2}">
      <dgm:prSet/>
      <dgm:spPr/>
      <dgm:t>
        <a:bodyPr/>
        <a:lstStyle/>
        <a:p>
          <a:r>
            <a:rPr lang="en-IN" baseline="0"/>
            <a:t>Predictive Analytics emerged to complement, rather than compete with, business intelligence. </a:t>
          </a:r>
          <a:endParaRPr lang="en-US"/>
        </a:p>
      </dgm:t>
    </dgm:pt>
    <dgm:pt modelId="{287EC852-1576-4622-8AE6-C8412067AE80}" type="parTrans" cxnId="{51A052B9-41FE-4ED9-AF09-E5A73026E42B}">
      <dgm:prSet/>
      <dgm:spPr/>
      <dgm:t>
        <a:bodyPr/>
        <a:lstStyle/>
        <a:p>
          <a:endParaRPr lang="en-US"/>
        </a:p>
      </dgm:t>
    </dgm:pt>
    <dgm:pt modelId="{A76C52F4-D29B-4DDA-ACF1-AF4173A55B81}" type="sibTrans" cxnId="{51A052B9-41FE-4ED9-AF09-E5A73026E42B}">
      <dgm:prSet/>
      <dgm:spPr/>
      <dgm:t>
        <a:bodyPr/>
        <a:lstStyle/>
        <a:p>
          <a:endParaRPr lang="en-US"/>
        </a:p>
      </dgm:t>
    </dgm:pt>
    <dgm:pt modelId="{A915E894-B218-4C53-A47C-598963F483E2}">
      <dgm:prSet/>
      <dgm:spPr/>
      <dgm:t>
        <a:bodyPr/>
        <a:lstStyle/>
        <a:p>
          <a:r>
            <a:rPr lang="en-IN" baseline="0"/>
            <a:t>You can co-ordinate your pursuit of analytics with business intelligence: </a:t>
          </a:r>
          <a:endParaRPr lang="en-US"/>
        </a:p>
      </dgm:t>
    </dgm:pt>
    <dgm:pt modelId="{3B5FCF94-A09E-4065-AF97-1EE9ED4ED819}" type="parTrans" cxnId="{2A19C4AA-CD2A-4577-B723-933641B55E32}">
      <dgm:prSet/>
      <dgm:spPr/>
      <dgm:t>
        <a:bodyPr/>
        <a:lstStyle/>
        <a:p>
          <a:endParaRPr lang="en-US"/>
        </a:p>
      </dgm:t>
    </dgm:pt>
    <dgm:pt modelId="{736761A1-C80D-4334-87D4-F92325A7E6C3}" type="sibTrans" cxnId="{2A19C4AA-CD2A-4577-B723-933641B55E32}">
      <dgm:prSet/>
      <dgm:spPr/>
      <dgm:t>
        <a:bodyPr/>
        <a:lstStyle/>
        <a:p>
          <a:endParaRPr lang="en-US"/>
        </a:p>
      </dgm:t>
    </dgm:pt>
    <dgm:pt modelId="{A4611B0C-F161-4496-A406-D087B119F29A}">
      <dgm:prSet/>
      <dgm:spPr/>
      <dgm:t>
        <a:bodyPr/>
        <a:lstStyle/>
        <a:p>
          <a:r>
            <a:rPr lang="en-IN" i="1" baseline="0"/>
            <a:t>by using BI to pre-process the data you’re preparing for use in your predictive analytics model. </a:t>
          </a:r>
          <a:endParaRPr lang="en-US"/>
        </a:p>
      </dgm:t>
    </dgm:pt>
    <dgm:pt modelId="{F787A945-AB86-41D0-8352-41195D12C846}" type="parTrans" cxnId="{B65E04EB-7B15-41BB-BD0D-E79A0E474F05}">
      <dgm:prSet/>
      <dgm:spPr/>
      <dgm:t>
        <a:bodyPr/>
        <a:lstStyle/>
        <a:p>
          <a:endParaRPr lang="en-US"/>
        </a:p>
      </dgm:t>
    </dgm:pt>
    <dgm:pt modelId="{1339CE3F-63CF-466D-9A8E-A4701EBFA69E}" type="sibTrans" cxnId="{B65E04EB-7B15-41BB-BD0D-E79A0E474F05}">
      <dgm:prSet/>
      <dgm:spPr/>
      <dgm:t>
        <a:bodyPr/>
        <a:lstStyle/>
        <a:p>
          <a:endParaRPr lang="en-US"/>
        </a:p>
      </dgm:t>
    </dgm:pt>
    <dgm:pt modelId="{614E8167-CC3F-4147-B669-671C4E70FFAD}">
      <dgm:prSet/>
      <dgm:spPr/>
      <dgm:t>
        <a:bodyPr/>
        <a:lstStyle/>
        <a:p>
          <a:r>
            <a:rPr lang="en-IN" i="1" baseline="0"/>
            <a:t>You can point BI systems to different data sources </a:t>
          </a:r>
          <a:endParaRPr lang="en-US"/>
        </a:p>
      </dgm:t>
    </dgm:pt>
    <dgm:pt modelId="{F69D63F5-2568-4565-9204-CDD56B11EAE1}" type="parTrans" cxnId="{1F22726E-5A25-4774-A2B2-50F475162F9A}">
      <dgm:prSet/>
      <dgm:spPr/>
      <dgm:t>
        <a:bodyPr/>
        <a:lstStyle/>
        <a:p>
          <a:endParaRPr lang="en-US"/>
        </a:p>
      </dgm:t>
    </dgm:pt>
    <dgm:pt modelId="{E804DC8D-FB14-4875-9DE8-93F8CA1BB7DD}" type="sibTrans" cxnId="{1F22726E-5A25-4774-A2B2-50F475162F9A}">
      <dgm:prSet/>
      <dgm:spPr/>
      <dgm:t>
        <a:bodyPr/>
        <a:lstStyle/>
        <a:p>
          <a:endParaRPr lang="en-US"/>
        </a:p>
      </dgm:t>
    </dgm:pt>
    <dgm:pt modelId="{A73C6FDE-CB61-4A6B-A0F2-40D3AA8C8813}">
      <dgm:prSet/>
      <dgm:spPr/>
      <dgm:t>
        <a:bodyPr/>
        <a:lstStyle/>
        <a:p>
          <a:r>
            <a:rPr lang="en-IN" baseline="0"/>
            <a:t>Visualizations that BI produces from raw data — to give you an overview of your data even before you start designing your analytics model. </a:t>
          </a:r>
          <a:endParaRPr lang="en-US"/>
        </a:p>
      </dgm:t>
    </dgm:pt>
    <dgm:pt modelId="{FC6D5590-057F-4214-8C8D-0D34E19CACD5}" type="parTrans" cxnId="{BCE822C7-DDF9-4B81-8AB5-1BA8F22F0EBA}">
      <dgm:prSet/>
      <dgm:spPr/>
      <dgm:t>
        <a:bodyPr/>
        <a:lstStyle/>
        <a:p>
          <a:endParaRPr lang="en-US"/>
        </a:p>
      </dgm:t>
    </dgm:pt>
    <dgm:pt modelId="{9DB3EBDF-5D29-4347-9D62-5914D3DF42E5}" type="sibTrans" cxnId="{BCE822C7-DDF9-4B81-8AB5-1BA8F22F0EBA}">
      <dgm:prSet/>
      <dgm:spPr/>
      <dgm:t>
        <a:bodyPr/>
        <a:lstStyle/>
        <a:p>
          <a:endParaRPr lang="en-US"/>
        </a:p>
      </dgm:t>
    </dgm:pt>
    <dgm:pt modelId="{FC56A3B2-5182-4A7C-9A83-C9B604F2F123}">
      <dgm:prSet/>
      <dgm:spPr/>
      <dgm:t>
        <a:bodyPr/>
        <a:lstStyle/>
        <a:p>
          <a:r>
            <a:rPr lang="en-IN" baseline="0"/>
            <a:t>This approach leads to the visualization of large amounts of raw data.</a:t>
          </a:r>
          <a:endParaRPr lang="en-US"/>
        </a:p>
      </dgm:t>
    </dgm:pt>
    <dgm:pt modelId="{5EDE0F90-5569-4C2D-BD58-F3D6C5065DEE}" type="parTrans" cxnId="{748F361F-36B1-4CD6-995F-8B5671C14EFB}">
      <dgm:prSet/>
      <dgm:spPr/>
      <dgm:t>
        <a:bodyPr/>
        <a:lstStyle/>
        <a:p>
          <a:endParaRPr lang="en-US"/>
        </a:p>
      </dgm:t>
    </dgm:pt>
    <dgm:pt modelId="{20FB93BD-F891-411D-AD1C-B5F0033B42CE}" type="sibTrans" cxnId="{748F361F-36B1-4CD6-995F-8B5671C14EFB}">
      <dgm:prSet/>
      <dgm:spPr/>
      <dgm:t>
        <a:bodyPr/>
        <a:lstStyle/>
        <a:p>
          <a:endParaRPr lang="en-US"/>
        </a:p>
      </dgm:t>
    </dgm:pt>
    <dgm:pt modelId="{E3DD91C5-755A-4EE2-B316-9EB7E55D4E08}" type="pres">
      <dgm:prSet presAssocID="{23986DDC-0F1B-4C83-81A2-8DF24B593F67}" presName="root" presStyleCnt="0">
        <dgm:presLayoutVars>
          <dgm:dir/>
          <dgm:resizeHandles val="exact"/>
        </dgm:presLayoutVars>
      </dgm:prSet>
      <dgm:spPr/>
    </dgm:pt>
    <dgm:pt modelId="{56E61B42-A75C-4F0C-B094-DF5F00A61399}" type="pres">
      <dgm:prSet presAssocID="{5100E09B-733F-4C7D-A5F2-64BA6D13F6D2}" presName="compNode" presStyleCnt="0"/>
      <dgm:spPr/>
    </dgm:pt>
    <dgm:pt modelId="{DD4B59BD-EA0E-4E24-89F4-78818BAB690E}" type="pres">
      <dgm:prSet presAssocID="{5100E09B-733F-4C7D-A5F2-64BA6D13F6D2}" presName="bgRect" presStyleLbl="bgShp" presStyleIdx="0" presStyleCnt="4"/>
      <dgm:spPr/>
    </dgm:pt>
    <dgm:pt modelId="{877CBD9C-620B-4C36-9A95-6730969D7142}" type="pres">
      <dgm:prSet presAssocID="{5100E09B-733F-4C7D-A5F2-64BA6D13F6D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atistics"/>
        </a:ext>
      </dgm:extLst>
    </dgm:pt>
    <dgm:pt modelId="{6B7D34CC-B2B1-43B8-98FA-08AD278CEE9A}" type="pres">
      <dgm:prSet presAssocID="{5100E09B-733F-4C7D-A5F2-64BA6D13F6D2}" presName="spaceRect" presStyleCnt="0"/>
      <dgm:spPr/>
    </dgm:pt>
    <dgm:pt modelId="{0A1498B3-C444-459E-9F59-2A4EF6C9329B}" type="pres">
      <dgm:prSet presAssocID="{5100E09B-733F-4C7D-A5F2-64BA6D13F6D2}" presName="parTx" presStyleLbl="revTx" presStyleIdx="0" presStyleCnt="5">
        <dgm:presLayoutVars>
          <dgm:chMax val="0"/>
          <dgm:chPref val="0"/>
        </dgm:presLayoutVars>
      </dgm:prSet>
      <dgm:spPr/>
    </dgm:pt>
    <dgm:pt modelId="{262EA1CC-EF3F-4FEB-9C80-F82232C5BCC2}" type="pres">
      <dgm:prSet presAssocID="{A76C52F4-D29B-4DDA-ACF1-AF4173A55B81}" presName="sibTrans" presStyleCnt="0"/>
      <dgm:spPr/>
    </dgm:pt>
    <dgm:pt modelId="{C2D6E3EF-9EBF-42AF-82C4-8BDA7D47A7F3}" type="pres">
      <dgm:prSet presAssocID="{A915E894-B218-4C53-A47C-598963F483E2}" presName="compNode" presStyleCnt="0"/>
      <dgm:spPr/>
    </dgm:pt>
    <dgm:pt modelId="{6194DF84-9F07-4BC5-9F96-EE59490E5F61}" type="pres">
      <dgm:prSet presAssocID="{A915E894-B218-4C53-A47C-598963F483E2}" presName="bgRect" presStyleLbl="bgShp" presStyleIdx="1" presStyleCnt="4"/>
      <dgm:spPr/>
    </dgm:pt>
    <dgm:pt modelId="{49121032-D4F4-4976-9E6D-E52535CA5880}" type="pres">
      <dgm:prSet presAssocID="{A915E894-B218-4C53-A47C-598963F483E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chart"/>
        </a:ext>
      </dgm:extLst>
    </dgm:pt>
    <dgm:pt modelId="{0944E77F-85C3-4960-BEDB-53C59829B43A}" type="pres">
      <dgm:prSet presAssocID="{A915E894-B218-4C53-A47C-598963F483E2}" presName="spaceRect" presStyleCnt="0"/>
      <dgm:spPr/>
    </dgm:pt>
    <dgm:pt modelId="{544BD52E-DFE3-4A93-871E-2C1EEA649D72}" type="pres">
      <dgm:prSet presAssocID="{A915E894-B218-4C53-A47C-598963F483E2}" presName="parTx" presStyleLbl="revTx" presStyleIdx="1" presStyleCnt="5">
        <dgm:presLayoutVars>
          <dgm:chMax val="0"/>
          <dgm:chPref val="0"/>
        </dgm:presLayoutVars>
      </dgm:prSet>
      <dgm:spPr/>
    </dgm:pt>
    <dgm:pt modelId="{0E0AE6E9-2B7C-4E53-860B-F485D91CA573}" type="pres">
      <dgm:prSet presAssocID="{A915E894-B218-4C53-A47C-598963F483E2}" presName="desTx" presStyleLbl="revTx" presStyleIdx="2" presStyleCnt="5">
        <dgm:presLayoutVars/>
      </dgm:prSet>
      <dgm:spPr/>
    </dgm:pt>
    <dgm:pt modelId="{0BFE26DA-1A6C-42E2-B349-A8BCC6F023B3}" type="pres">
      <dgm:prSet presAssocID="{736761A1-C80D-4334-87D4-F92325A7E6C3}" presName="sibTrans" presStyleCnt="0"/>
      <dgm:spPr/>
    </dgm:pt>
    <dgm:pt modelId="{8A77E07B-97A2-4C9F-9AF0-A9920D732FB3}" type="pres">
      <dgm:prSet presAssocID="{A73C6FDE-CB61-4A6B-A0F2-40D3AA8C8813}" presName="compNode" presStyleCnt="0"/>
      <dgm:spPr/>
    </dgm:pt>
    <dgm:pt modelId="{EF204B81-3710-4269-8B1E-029F2A544BAF}" type="pres">
      <dgm:prSet presAssocID="{A73C6FDE-CB61-4A6B-A0F2-40D3AA8C8813}" presName="bgRect" presStyleLbl="bgShp" presStyleIdx="2" presStyleCnt="4"/>
      <dgm:spPr/>
    </dgm:pt>
    <dgm:pt modelId="{5C7B3387-1D03-4176-AC8F-1AE01787A57B}" type="pres">
      <dgm:prSet presAssocID="{A73C6FDE-CB61-4A6B-A0F2-40D3AA8C881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esentation with Pie Chart"/>
        </a:ext>
      </dgm:extLst>
    </dgm:pt>
    <dgm:pt modelId="{83FAAF91-CEEF-4BAF-9B21-AADDD04DD52F}" type="pres">
      <dgm:prSet presAssocID="{A73C6FDE-CB61-4A6B-A0F2-40D3AA8C8813}" presName="spaceRect" presStyleCnt="0"/>
      <dgm:spPr/>
    </dgm:pt>
    <dgm:pt modelId="{349BC001-B8C1-482E-B3B4-7831C64D60F4}" type="pres">
      <dgm:prSet presAssocID="{A73C6FDE-CB61-4A6B-A0F2-40D3AA8C8813}" presName="parTx" presStyleLbl="revTx" presStyleIdx="3" presStyleCnt="5">
        <dgm:presLayoutVars>
          <dgm:chMax val="0"/>
          <dgm:chPref val="0"/>
        </dgm:presLayoutVars>
      </dgm:prSet>
      <dgm:spPr/>
    </dgm:pt>
    <dgm:pt modelId="{E63BE4BF-E22D-4061-82F5-C94583858BD1}" type="pres">
      <dgm:prSet presAssocID="{9DB3EBDF-5D29-4347-9D62-5914D3DF42E5}" presName="sibTrans" presStyleCnt="0"/>
      <dgm:spPr/>
    </dgm:pt>
    <dgm:pt modelId="{010FB93B-17C1-42C4-8201-805AA794D240}" type="pres">
      <dgm:prSet presAssocID="{FC56A3B2-5182-4A7C-9A83-C9B604F2F123}" presName="compNode" presStyleCnt="0"/>
      <dgm:spPr/>
    </dgm:pt>
    <dgm:pt modelId="{13D0C2DC-3A12-4875-88CA-DE0D5E03084A}" type="pres">
      <dgm:prSet presAssocID="{FC56A3B2-5182-4A7C-9A83-C9B604F2F123}" presName="bgRect" presStyleLbl="bgShp" presStyleIdx="3" presStyleCnt="4"/>
      <dgm:spPr/>
    </dgm:pt>
    <dgm:pt modelId="{888C35FF-67FE-4042-B16D-C3000A34C690}" type="pres">
      <dgm:prSet presAssocID="{FC56A3B2-5182-4A7C-9A83-C9B604F2F12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esearch"/>
        </a:ext>
      </dgm:extLst>
    </dgm:pt>
    <dgm:pt modelId="{A4A7022E-19A0-436D-9196-BB1B191DFB07}" type="pres">
      <dgm:prSet presAssocID="{FC56A3B2-5182-4A7C-9A83-C9B604F2F123}" presName="spaceRect" presStyleCnt="0"/>
      <dgm:spPr/>
    </dgm:pt>
    <dgm:pt modelId="{AA28C551-9228-4337-B9B4-E9BD80D82C90}" type="pres">
      <dgm:prSet presAssocID="{FC56A3B2-5182-4A7C-9A83-C9B604F2F123}" presName="parTx" presStyleLbl="revTx" presStyleIdx="4" presStyleCnt="5">
        <dgm:presLayoutVars>
          <dgm:chMax val="0"/>
          <dgm:chPref val="0"/>
        </dgm:presLayoutVars>
      </dgm:prSet>
      <dgm:spPr/>
    </dgm:pt>
  </dgm:ptLst>
  <dgm:cxnLst>
    <dgm:cxn modelId="{183FCB09-9895-4A9B-A300-09DE0E325D97}" type="presOf" srcId="{A73C6FDE-CB61-4A6B-A0F2-40D3AA8C8813}" destId="{349BC001-B8C1-482E-B3B4-7831C64D60F4}" srcOrd="0" destOrd="0" presId="urn:microsoft.com/office/officeart/2018/2/layout/IconVerticalSolidList"/>
    <dgm:cxn modelId="{748F361F-36B1-4CD6-995F-8B5671C14EFB}" srcId="{23986DDC-0F1B-4C83-81A2-8DF24B593F67}" destId="{FC56A3B2-5182-4A7C-9A83-C9B604F2F123}" srcOrd="3" destOrd="0" parTransId="{5EDE0F90-5569-4C2D-BD58-F3D6C5065DEE}" sibTransId="{20FB93BD-F891-411D-AD1C-B5F0033B42CE}"/>
    <dgm:cxn modelId="{E9FBA55C-82EB-4EFA-AF32-E7D29373CFB0}" type="presOf" srcId="{A4611B0C-F161-4496-A406-D087B119F29A}" destId="{0E0AE6E9-2B7C-4E53-860B-F485D91CA573}" srcOrd="0" destOrd="0" presId="urn:microsoft.com/office/officeart/2018/2/layout/IconVerticalSolidList"/>
    <dgm:cxn modelId="{1F22726E-5A25-4774-A2B2-50F475162F9A}" srcId="{A915E894-B218-4C53-A47C-598963F483E2}" destId="{614E8167-CC3F-4147-B669-671C4E70FFAD}" srcOrd="1" destOrd="0" parTransId="{F69D63F5-2568-4565-9204-CDD56B11EAE1}" sibTransId="{E804DC8D-FB14-4875-9DE8-93F8CA1BB7DD}"/>
    <dgm:cxn modelId="{4186948D-CD01-45DD-BFD2-72499894895E}" type="presOf" srcId="{5100E09B-733F-4C7D-A5F2-64BA6D13F6D2}" destId="{0A1498B3-C444-459E-9F59-2A4EF6C9329B}" srcOrd="0" destOrd="0" presId="urn:microsoft.com/office/officeart/2018/2/layout/IconVerticalSolidList"/>
    <dgm:cxn modelId="{6D794896-2CDF-4B0A-AAD4-231712E794A7}" type="presOf" srcId="{614E8167-CC3F-4147-B669-671C4E70FFAD}" destId="{0E0AE6E9-2B7C-4E53-860B-F485D91CA573}" srcOrd="0" destOrd="1" presId="urn:microsoft.com/office/officeart/2018/2/layout/IconVerticalSolidList"/>
    <dgm:cxn modelId="{2A19C4AA-CD2A-4577-B723-933641B55E32}" srcId="{23986DDC-0F1B-4C83-81A2-8DF24B593F67}" destId="{A915E894-B218-4C53-A47C-598963F483E2}" srcOrd="1" destOrd="0" parTransId="{3B5FCF94-A09E-4065-AF97-1EE9ED4ED819}" sibTransId="{736761A1-C80D-4334-87D4-F92325A7E6C3}"/>
    <dgm:cxn modelId="{ECEA10AC-9CBB-4284-B566-8077D538A7B6}" type="presOf" srcId="{A915E894-B218-4C53-A47C-598963F483E2}" destId="{544BD52E-DFE3-4A93-871E-2C1EEA649D72}" srcOrd="0" destOrd="0" presId="urn:microsoft.com/office/officeart/2018/2/layout/IconVerticalSolidList"/>
    <dgm:cxn modelId="{51A052B9-41FE-4ED9-AF09-E5A73026E42B}" srcId="{23986DDC-0F1B-4C83-81A2-8DF24B593F67}" destId="{5100E09B-733F-4C7D-A5F2-64BA6D13F6D2}" srcOrd="0" destOrd="0" parTransId="{287EC852-1576-4622-8AE6-C8412067AE80}" sibTransId="{A76C52F4-D29B-4DDA-ACF1-AF4173A55B81}"/>
    <dgm:cxn modelId="{6BFE38BA-5943-4289-A2C6-D5D2D4C0BFDC}" type="presOf" srcId="{FC56A3B2-5182-4A7C-9A83-C9B604F2F123}" destId="{AA28C551-9228-4337-B9B4-E9BD80D82C90}" srcOrd="0" destOrd="0" presId="urn:microsoft.com/office/officeart/2018/2/layout/IconVerticalSolidList"/>
    <dgm:cxn modelId="{BCE822C7-DDF9-4B81-8AB5-1BA8F22F0EBA}" srcId="{23986DDC-0F1B-4C83-81A2-8DF24B593F67}" destId="{A73C6FDE-CB61-4A6B-A0F2-40D3AA8C8813}" srcOrd="2" destOrd="0" parTransId="{FC6D5590-057F-4214-8C8D-0D34E19CACD5}" sibTransId="{9DB3EBDF-5D29-4347-9D62-5914D3DF42E5}"/>
    <dgm:cxn modelId="{EDE045E7-0559-43A3-9B50-EBC94DABCE1D}" type="presOf" srcId="{23986DDC-0F1B-4C83-81A2-8DF24B593F67}" destId="{E3DD91C5-755A-4EE2-B316-9EB7E55D4E08}" srcOrd="0" destOrd="0" presId="urn:microsoft.com/office/officeart/2018/2/layout/IconVerticalSolidList"/>
    <dgm:cxn modelId="{B65E04EB-7B15-41BB-BD0D-E79A0E474F05}" srcId="{A915E894-B218-4C53-A47C-598963F483E2}" destId="{A4611B0C-F161-4496-A406-D087B119F29A}" srcOrd="0" destOrd="0" parTransId="{F787A945-AB86-41D0-8352-41195D12C846}" sibTransId="{1339CE3F-63CF-466D-9A8E-A4701EBFA69E}"/>
    <dgm:cxn modelId="{1BFEDA61-81B1-4BBE-8F31-C892861DE467}" type="presParOf" srcId="{E3DD91C5-755A-4EE2-B316-9EB7E55D4E08}" destId="{56E61B42-A75C-4F0C-B094-DF5F00A61399}" srcOrd="0" destOrd="0" presId="urn:microsoft.com/office/officeart/2018/2/layout/IconVerticalSolidList"/>
    <dgm:cxn modelId="{54CF1CAC-D162-4EE1-B9B1-AAD452C49623}" type="presParOf" srcId="{56E61B42-A75C-4F0C-B094-DF5F00A61399}" destId="{DD4B59BD-EA0E-4E24-89F4-78818BAB690E}" srcOrd="0" destOrd="0" presId="urn:microsoft.com/office/officeart/2018/2/layout/IconVerticalSolidList"/>
    <dgm:cxn modelId="{539B6081-73B1-4127-B36A-11BDBD337F64}" type="presParOf" srcId="{56E61B42-A75C-4F0C-B094-DF5F00A61399}" destId="{877CBD9C-620B-4C36-9A95-6730969D7142}" srcOrd="1" destOrd="0" presId="urn:microsoft.com/office/officeart/2018/2/layout/IconVerticalSolidList"/>
    <dgm:cxn modelId="{74DD593B-42AE-49CA-BAC9-92D116886CA5}" type="presParOf" srcId="{56E61B42-A75C-4F0C-B094-DF5F00A61399}" destId="{6B7D34CC-B2B1-43B8-98FA-08AD278CEE9A}" srcOrd="2" destOrd="0" presId="urn:microsoft.com/office/officeart/2018/2/layout/IconVerticalSolidList"/>
    <dgm:cxn modelId="{B0A5F2BF-CAE1-4B38-A81C-0A0E9AF55717}" type="presParOf" srcId="{56E61B42-A75C-4F0C-B094-DF5F00A61399}" destId="{0A1498B3-C444-459E-9F59-2A4EF6C9329B}" srcOrd="3" destOrd="0" presId="urn:microsoft.com/office/officeart/2018/2/layout/IconVerticalSolidList"/>
    <dgm:cxn modelId="{0B2D1427-8F29-4561-8F7D-DE954B214741}" type="presParOf" srcId="{E3DD91C5-755A-4EE2-B316-9EB7E55D4E08}" destId="{262EA1CC-EF3F-4FEB-9C80-F82232C5BCC2}" srcOrd="1" destOrd="0" presId="urn:microsoft.com/office/officeart/2018/2/layout/IconVerticalSolidList"/>
    <dgm:cxn modelId="{19D9D4FB-D856-48E6-A3D8-456B639FEE62}" type="presParOf" srcId="{E3DD91C5-755A-4EE2-B316-9EB7E55D4E08}" destId="{C2D6E3EF-9EBF-42AF-82C4-8BDA7D47A7F3}" srcOrd="2" destOrd="0" presId="urn:microsoft.com/office/officeart/2018/2/layout/IconVerticalSolidList"/>
    <dgm:cxn modelId="{6FBA2897-A290-450B-9D8C-CC37BC968C94}" type="presParOf" srcId="{C2D6E3EF-9EBF-42AF-82C4-8BDA7D47A7F3}" destId="{6194DF84-9F07-4BC5-9F96-EE59490E5F61}" srcOrd="0" destOrd="0" presId="urn:microsoft.com/office/officeart/2018/2/layout/IconVerticalSolidList"/>
    <dgm:cxn modelId="{327E07C8-EF9E-41F0-B5AA-D081C223012F}" type="presParOf" srcId="{C2D6E3EF-9EBF-42AF-82C4-8BDA7D47A7F3}" destId="{49121032-D4F4-4976-9E6D-E52535CA5880}" srcOrd="1" destOrd="0" presId="urn:microsoft.com/office/officeart/2018/2/layout/IconVerticalSolidList"/>
    <dgm:cxn modelId="{528D690B-9E3E-4863-A44B-092AA13ABA86}" type="presParOf" srcId="{C2D6E3EF-9EBF-42AF-82C4-8BDA7D47A7F3}" destId="{0944E77F-85C3-4960-BEDB-53C59829B43A}" srcOrd="2" destOrd="0" presId="urn:microsoft.com/office/officeart/2018/2/layout/IconVerticalSolidList"/>
    <dgm:cxn modelId="{DC3539AD-2385-49DD-B5A8-54C161858D77}" type="presParOf" srcId="{C2D6E3EF-9EBF-42AF-82C4-8BDA7D47A7F3}" destId="{544BD52E-DFE3-4A93-871E-2C1EEA649D72}" srcOrd="3" destOrd="0" presId="urn:microsoft.com/office/officeart/2018/2/layout/IconVerticalSolidList"/>
    <dgm:cxn modelId="{655965E8-789B-4C93-A0B7-26420A5609E2}" type="presParOf" srcId="{C2D6E3EF-9EBF-42AF-82C4-8BDA7D47A7F3}" destId="{0E0AE6E9-2B7C-4E53-860B-F485D91CA573}" srcOrd="4" destOrd="0" presId="urn:microsoft.com/office/officeart/2018/2/layout/IconVerticalSolidList"/>
    <dgm:cxn modelId="{BD7A04AA-45AB-49DF-BED8-1CB23CA63781}" type="presParOf" srcId="{E3DD91C5-755A-4EE2-B316-9EB7E55D4E08}" destId="{0BFE26DA-1A6C-42E2-B349-A8BCC6F023B3}" srcOrd="3" destOrd="0" presId="urn:microsoft.com/office/officeart/2018/2/layout/IconVerticalSolidList"/>
    <dgm:cxn modelId="{F1CEF474-3189-49E4-8A09-07521805AF42}" type="presParOf" srcId="{E3DD91C5-755A-4EE2-B316-9EB7E55D4E08}" destId="{8A77E07B-97A2-4C9F-9AF0-A9920D732FB3}" srcOrd="4" destOrd="0" presId="urn:microsoft.com/office/officeart/2018/2/layout/IconVerticalSolidList"/>
    <dgm:cxn modelId="{BDAADD4F-01C5-47FA-8AFA-0A51A0FC02A4}" type="presParOf" srcId="{8A77E07B-97A2-4C9F-9AF0-A9920D732FB3}" destId="{EF204B81-3710-4269-8B1E-029F2A544BAF}" srcOrd="0" destOrd="0" presId="urn:microsoft.com/office/officeart/2018/2/layout/IconVerticalSolidList"/>
    <dgm:cxn modelId="{5310FB65-AC55-4C79-A80D-40E306041707}" type="presParOf" srcId="{8A77E07B-97A2-4C9F-9AF0-A9920D732FB3}" destId="{5C7B3387-1D03-4176-AC8F-1AE01787A57B}" srcOrd="1" destOrd="0" presId="urn:microsoft.com/office/officeart/2018/2/layout/IconVerticalSolidList"/>
    <dgm:cxn modelId="{A86D959A-8F3A-4306-B899-C69680EDE5E8}" type="presParOf" srcId="{8A77E07B-97A2-4C9F-9AF0-A9920D732FB3}" destId="{83FAAF91-CEEF-4BAF-9B21-AADDD04DD52F}" srcOrd="2" destOrd="0" presId="urn:microsoft.com/office/officeart/2018/2/layout/IconVerticalSolidList"/>
    <dgm:cxn modelId="{6150B092-5D24-49BD-8B0F-DF58D7AF41C1}" type="presParOf" srcId="{8A77E07B-97A2-4C9F-9AF0-A9920D732FB3}" destId="{349BC001-B8C1-482E-B3B4-7831C64D60F4}" srcOrd="3" destOrd="0" presId="urn:microsoft.com/office/officeart/2018/2/layout/IconVerticalSolidList"/>
    <dgm:cxn modelId="{E5FAA38C-183B-4CD6-A60E-613A5ACED088}" type="presParOf" srcId="{E3DD91C5-755A-4EE2-B316-9EB7E55D4E08}" destId="{E63BE4BF-E22D-4061-82F5-C94583858BD1}" srcOrd="5" destOrd="0" presId="urn:microsoft.com/office/officeart/2018/2/layout/IconVerticalSolidList"/>
    <dgm:cxn modelId="{0ED7EC0B-2785-496B-A650-6DD7992A0161}" type="presParOf" srcId="{E3DD91C5-755A-4EE2-B316-9EB7E55D4E08}" destId="{010FB93B-17C1-42C4-8201-805AA794D240}" srcOrd="6" destOrd="0" presId="urn:microsoft.com/office/officeart/2018/2/layout/IconVerticalSolidList"/>
    <dgm:cxn modelId="{3B4D172A-8B4E-4DAE-8339-4E7DB767EF80}" type="presParOf" srcId="{010FB93B-17C1-42C4-8201-805AA794D240}" destId="{13D0C2DC-3A12-4875-88CA-DE0D5E03084A}" srcOrd="0" destOrd="0" presId="urn:microsoft.com/office/officeart/2018/2/layout/IconVerticalSolidList"/>
    <dgm:cxn modelId="{1BE03CCD-FFC8-4D6D-80E7-5BA4E3B67FB4}" type="presParOf" srcId="{010FB93B-17C1-42C4-8201-805AA794D240}" destId="{888C35FF-67FE-4042-B16D-C3000A34C690}" srcOrd="1" destOrd="0" presId="urn:microsoft.com/office/officeart/2018/2/layout/IconVerticalSolidList"/>
    <dgm:cxn modelId="{42BD179C-4996-4D40-BD10-B4E00022FE73}" type="presParOf" srcId="{010FB93B-17C1-42C4-8201-805AA794D240}" destId="{A4A7022E-19A0-436D-9196-BB1B191DFB07}" srcOrd="2" destOrd="0" presId="urn:microsoft.com/office/officeart/2018/2/layout/IconVerticalSolidList"/>
    <dgm:cxn modelId="{DFEEA8E0-4663-4D2E-B45B-7BCAE0719240}" type="presParOf" srcId="{010FB93B-17C1-42C4-8201-805AA794D240}" destId="{AA28C551-9228-4337-B9B4-E9BD80D82C9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AE9B6203-EB04-44CE-9874-1CE2766C8DB7}"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0E466BCE-7692-4FA1-A73E-25171C85DAFA}">
      <dgm:prSet/>
      <dgm:spPr/>
      <dgm:t>
        <a:bodyPr/>
        <a:lstStyle/>
        <a:p>
          <a:r>
            <a:rPr lang="en-IN"/>
            <a:t>Permissible transformations</a:t>
          </a:r>
          <a:endParaRPr lang="en-US"/>
        </a:p>
      </dgm:t>
    </dgm:pt>
    <dgm:pt modelId="{0536B3C5-8054-41C0-9BDB-BC85B9ADD55A}" type="parTrans" cxnId="{FF91B96D-6084-423B-9BC7-5997B4A2AB9B}">
      <dgm:prSet/>
      <dgm:spPr/>
      <dgm:t>
        <a:bodyPr/>
        <a:lstStyle/>
        <a:p>
          <a:endParaRPr lang="en-US" sz="2000"/>
        </a:p>
      </dgm:t>
    </dgm:pt>
    <dgm:pt modelId="{CCC2AA18-229F-4D68-B1FF-EC737E3E42D7}" type="sibTrans" cxnId="{FF91B96D-6084-423B-9BC7-5997B4A2AB9B}">
      <dgm:prSet/>
      <dgm:spPr/>
      <dgm:t>
        <a:bodyPr/>
        <a:lstStyle/>
        <a:p>
          <a:endParaRPr lang="en-US"/>
        </a:p>
      </dgm:t>
    </dgm:pt>
    <dgm:pt modelId="{47148F1A-D408-40F7-9472-C39956EF9272}">
      <dgm:prSet/>
      <dgm:spPr/>
      <dgm:t>
        <a:bodyPr/>
        <a:lstStyle/>
        <a:p>
          <a:r>
            <a:rPr lang="en-IN"/>
            <a:t>For example, the meaning of a length attribute is unchanged if it is measured in meters instead of feet.</a:t>
          </a:r>
          <a:endParaRPr lang="en-US"/>
        </a:p>
      </dgm:t>
    </dgm:pt>
    <dgm:pt modelId="{5CDC20D4-8F44-476B-842E-076DF577F82F}" type="parTrans" cxnId="{C424BAAB-82D1-4311-B983-6B433E8D7E39}">
      <dgm:prSet/>
      <dgm:spPr/>
      <dgm:t>
        <a:bodyPr/>
        <a:lstStyle/>
        <a:p>
          <a:endParaRPr lang="en-US" sz="2000"/>
        </a:p>
      </dgm:t>
    </dgm:pt>
    <dgm:pt modelId="{6E446BB8-1B6A-4D3F-937C-740A262FF9D3}" type="sibTrans" cxnId="{C424BAAB-82D1-4311-B983-6B433E8D7E39}">
      <dgm:prSet/>
      <dgm:spPr/>
      <dgm:t>
        <a:bodyPr/>
        <a:lstStyle/>
        <a:p>
          <a:endParaRPr lang="en-US"/>
        </a:p>
      </dgm:t>
    </dgm:pt>
    <dgm:pt modelId="{B4A8E3CB-7584-4F8B-B74D-76509CB95AFC}">
      <dgm:prSet/>
      <dgm:spPr/>
      <dgm:t>
        <a:bodyPr/>
        <a:lstStyle/>
        <a:p>
          <a:r>
            <a:rPr lang="en-IN"/>
            <a:t>The statistical operations that make sense for a particular type of attribute are those that will yield the same results when the attribute is transformed by using a transformation that preserves the attribute’s meaning. </a:t>
          </a:r>
          <a:endParaRPr lang="en-US"/>
        </a:p>
      </dgm:t>
    </dgm:pt>
    <dgm:pt modelId="{5E7D6FE0-5290-4386-9C63-571BA513A249}" type="parTrans" cxnId="{FA9E918F-712D-4CCC-B9FE-FFAC1358CA58}">
      <dgm:prSet/>
      <dgm:spPr/>
      <dgm:t>
        <a:bodyPr/>
        <a:lstStyle/>
        <a:p>
          <a:endParaRPr lang="en-US" sz="2000"/>
        </a:p>
      </dgm:t>
    </dgm:pt>
    <dgm:pt modelId="{D0C25EBC-E902-47F9-BD21-005358BACCB9}" type="sibTrans" cxnId="{FA9E918F-712D-4CCC-B9FE-FFAC1358CA58}">
      <dgm:prSet/>
      <dgm:spPr/>
      <dgm:t>
        <a:bodyPr/>
        <a:lstStyle/>
        <a:p>
          <a:endParaRPr lang="en-US"/>
        </a:p>
      </dgm:t>
    </dgm:pt>
    <dgm:pt modelId="{3EDA4446-14F5-4719-81CB-7C2C3CEA8CD9}">
      <dgm:prSet/>
      <dgm:spPr/>
      <dgm:t>
        <a:bodyPr/>
        <a:lstStyle/>
        <a:p>
          <a:r>
            <a:rPr lang="en-IN"/>
            <a:t>To illustrate, the average length of a set of objects is different when measured in meters rather than in feet, but both averages represent the same length.</a:t>
          </a:r>
          <a:endParaRPr lang="en-US"/>
        </a:p>
      </dgm:t>
    </dgm:pt>
    <dgm:pt modelId="{8C051A90-1590-44C3-80E6-2D24CCACA6B7}" type="parTrans" cxnId="{55F19A4D-540F-4121-965A-4316330367D6}">
      <dgm:prSet/>
      <dgm:spPr/>
      <dgm:t>
        <a:bodyPr/>
        <a:lstStyle/>
        <a:p>
          <a:endParaRPr lang="en-US" sz="2000"/>
        </a:p>
      </dgm:t>
    </dgm:pt>
    <dgm:pt modelId="{EF81672A-2F7A-48AA-8197-650746010425}" type="sibTrans" cxnId="{55F19A4D-540F-4121-965A-4316330367D6}">
      <dgm:prSet/>
      <dgm:spPr/>
      <dgm:t>
        <a:bodyPr/>
        <a:lstStyle/>
        <a:p>
          <a:endParaRPr lang="en-US"/>
        </a:p>
      </dgm:t>
    </dgm:pt>
    <dgm:pt modelId="{C91ED518-4F4A-4021-A513-600F526AD96B}" type="pres">
      <dgm:prSet presAssocID="{AE9B6203-EB04-44CE-9874-1CE2766C8DB7}" presName="root" presStyleCnt="0">
        <dgm:presLayoutVars>
          <dgm:dir/>
          <dgm:resizeHandles val="exact"/>
        </dgm:presLayoutVars>
      </dgm:prSet>
      <dgm:spPr/>
    </dgm:pt>
    <dgm:pt modelId="{5DB068B4-6761-4ADA-8C23-8BC39E0866F2}" type="pres">
      <dgm:prSet presAssocID="{0E466BCE-7692-4FA1-A73E-25171C85DAFA}" presName="compNode" presStyleCnt="0"/>
      <dgm:spPr/>
    </dgm:pt>
    <dgm:pt modelId="{89258616-4CF2-4900-AFE4-B8B0E20C9192}" type="pres">
      <dgm:prSet presAssocID="{0E466BCE-7692-4FA1-A73E-25171C85DAFA}" presName="bgRect" presStyleLbl="bgShp" presStyleIdx="0" presStyleCnt="4"/>
      <dgm:spPr/>
    </dgm:pt>
    <dgm:pt modelId="{1BA1912F-659B-4ED7-B36B-795FD6D03D82}" type="pres">
      <dgm:prSet presAssocID="{0E466BCE-7692-4FA1-A73E-25171C85DAF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442B0C18-4759-4C56-AB70-0C473825DDA6}" type="pres">
      <dgm:prSet presAssocID="{0E466BCE-7692-4FA1-A73E-25171C85DAFA}" presName="spaceRect" presStyleCnt="0"/>
      <dgm:spPr/>
    </dgm:pt>
    <dgm:pt modelId="{44A795E9-68F0-4ACB-94BA-66D8C31A9C1A}" type="pres">
      <dgm:prSet presAssocID="{0E466BCE-7692-4FA1-A73E-25171C85DAFA}" presName="parTx" presStyleLbl="revTx" presStyleIdx="0" presStyleCnt="4">
        <dgm:presLayoutVars>
          <dgm:chMax val="0"/>
          <dgm:chPref val="0"/>
        </dgm:presLayoutVars>
      </dgm:prSet>
      <dgm:spPr/>
    </dgm:pt>
    <dgm:pt modelId="{600D6DE6-1496-4941-AD0A-167BA2469CB8}" type="pres">
      <dgm:prSet presAssocID="{CCC2AA18-229F-4D68-B1FF-EC737E3E42D7}" presName="sibTrans" presStyleCnt="0"/>
      <dgm:spPr/>
    </dgm:pt>
    <dgm:pt modelId="{9562BBD7-5998-480C-B82F-3C2816AB5FA3}" type="pres">
      <dgm:prSet presAssocID="{47148F1A-D408-40F7-9472-C39956EF9272}" presName="compNode" presStyleCnt="0"/>
      <dgm:spPr/>
    </dgm:pt>
    <dgm:pt modelId="{35911EEC-60F4-4D70-A9D4-E653FC072A75}" type="pres">
      <dgm:prSet presAssocID="{47148F1A-D408-40F7-9472-C39956EF9272}" presName="bgRect" presStyleLbl="bgShp" presStyleIdx="1" presStyleCnt="4"/>
      <dgm:spPr/>
    </dgm:pt>
    <dgm:pt modelId="{693A069D-7F3B-4D1F-A0BC-A695E5AED711}" type="pres">
      <dgm:prSet presAssocID="{47148F1A-D408-40F7-9472-C39956EF927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uler"/>
        </a:ext>
      </dgm:extLst>
    </dgm:pt>
    <dgm:pt modelId="{3AAA8EDB-7599-4A71-8A30-7D44A58C6ADB}" type="pres">
      <dgm:prSet presAssocID="{47148F1A-D408-40F7-9472-C39956EF9272}" presName="spaceRect" presStyleCnt="0"/>
      <dgm:spPr/>
    </dgm:pt>
    <dgm:pt modelId="{6EF84E74-4495-435B-B911-0442D4ED0966}" type="pres">
      <dgm:prSet presAssocID="{47148F1A-D408-40F7-9472-C39956EF9272}" presName="parTx" presStyleLbl="revTx" presStyleIdx="1" presStyleCnt="4">
        <dgm:presLayoutVars>
          <dgm:chMax val="0"/>
          <dgm:chPref val="0"/>
        </dgm:presLayoutVars>
      </dgm:prSet>
      <dgm:spPr/>
    </dgm:pt>
    <dgm:pt modelId="{ABF11AEB-C197-4489-831B-E7E421F5408C}" type="pres">
      <dgm:prSet presAssocID="{6E446BB8-1B6A-4D3F-937C-740A262FF9D3}" presName="sibTrans" presStyleCnt="0"/>
      <dgm:spPr/>
    </dgm:pt>
    <dgm:pt modelId="{61890E32-25E7-4374-94C0-2F72988F0F55}" type="pres">
      <dgm:prSet presAssocID="{B4A8E3CB-7584-4F8B-B74D-76509CB95AFC}" presName="compNode" presStyleCnt="0"/>
      <dgm:spPr/>
    </dgm:pt>
    <dgm:pt modelId="{E67A4C40-B3BA-482B-8455-561BE23EECF6}" type="pres">
      <dgm:prSet presAssocID="{B4A8E3CB-7584-4F8B-B74D-76509CB95AFC}" presName="bgRect" presStyleLbl="bgShp" presStyleIdx="2" presStyleCnt="4"/>
      <dgm:spPr/>
    </dgm:pt>
    <dgm:pt modelId="{117E1953-B74A-49D5-8232-7B09275C6AD2}" type="pres">
      <dgm:prSet presAssocID="{B4A8E3CB-7584-4F8B-B74D-76509CB95AF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atistics"/>
        </a:ext>
      </dgm:extLst>
    </dgm:pt>
    <dgm:pt modelId="{4F354540-CCF4-45C6-B9EC-5BC059B6F907}" type="pres">
      <dgm:prSet presAssocID="{B4A8E3CB-7584-4F8B-B74D-76509CB95AFC}" presName="spaceRect" presStyleCnt="0"/>
      <dgm:spPr/>
    </dgm:pt>
    <dgm:pt modelId="{1B32B586-702B-42C6-9AC6-68DEE38E63B5}" type="pres">
      <dgm:prSet presAssocID="{B4A8E3CB-7584-4F8B-B74D-76509CB95AFC}" presName="parTx" presStyleLbl="revTx" presStyleIdx="2" presStyleCnt="4">
        <dgm:presLayoutVars>
          <dgm:chMax val="0"/>
          <dgm:chPref val="0"/>
        </dgm:presLayoutVars>
      </dgm:prSet>
      <dgm:spPr/>
    </dgm:pt>
    <dgm:pt modelId="{97E2AF59-545C-426D-A453-21476C0555A6}" type="pres">
      <dgm:prSet presAssocID="{D0C25EBC-E902-47F9-BD21-005358BACCB9}" presName="sibTrans" presStyleCnt="0"/>
      <dgm:spPr/>
    </dgm:pt>
    <dgm:pt modelId="{3B36F768-3DE1-4063-B334-4EC8D4F01DC6}" type="pres">
      <dgm:prSet presAssocID="{3EDA4446-14F5-4719-81CB-7C2C3CEA8CD9}" presName="compNode" presStyleCnt="0"/>
      <dgm:spPr/>
    </dgm:pt>
    <dgm:pt modelId="{EFF34947-F7AD-426B-8E6A-FE65742E126E}" type="pres">
      <dgm:prSet presAssocID="{3EDA4446-14F5-4719-81CB-7C2C3CEA8CD9}" presName="bgRect" presStyleLbl="bgShp" presStyleIdx="3" presStyleCnt="4"/>
      <dgm:spPr/>
    </dgm:pt>
    <dgm:pt modelId="{DD6A8A57-F660-49C9-AEDA-57CEF2D3ECE5}" type="pres">
      <dgm:prSet presAssocID="{3EDA4446-14F5-4719-81CB-7C2C3CEA8CD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rawing Compass"/>
        </a:ext>
      </dgm:extLst>
    </dgm:pt>
    <dgm:pt modelId="{6CF8E804-B899-4C50-9013-46F539F5FDAF}" type="pres">
      <dgm:prSet presAssocID="{3EDA4446-14F5-4719-81CB-7C2C3CEA8CD9}" presName="spaceRect" presStyleCnt="0"/>
      <dgm:spPr/>
    </dgm:pt>
    <dgm:pt modelId="{9D0DDD54-8B85-42EB-BD14-65D2B2B5C4D2}" type="pres">
      <dgm:prSet presAssocID="{3EDA4446-14F5-4719-81CB-7C2C3CEA8CD9}" presName="parTx" presStyleLbl="revTx" presStyleIdx="3" presStyleCnt="4">
        <dgm:presLayoutVars>
          <dgm:chMax val="0"/>
          <dgm:chPref val="0"/>
        </dgm:presLayoutVars>
      </dgm:prSet>
      <dgm:spPr/>
    </dgm:pt>
  </dgm:ptLst>
  <dgm:cxnLst>
    <dgm:cxn modelId="{55F19A4D-540F-4121-965A-4316330367D6}" srcId="{AE9B6203-EB04-44CE-9874-1CE2766C8DB7}" destId="{3EDA4446-14F5-4719-81CB-7C2C3CEA8CD9}" srcOrd="3" destOrd="0" parTransId="{8C051A90-1590-44C3-80E6-2D24CCACA6B7}" sibTransId="{EF81672A-2F7A-48AA-8197-650746010425}"/>
    <dgm:cxn modelId="{3BAA4150-E3A2-40E7-9C7D-C507D7A1863F}" type="presOf" srcId="{AE9B6203-EB04-44CE-9874-1CE2766C8DB7}" destId="{C91ED518-4F4A-4021-A513-600F526AD96B}" srcOrd="0" destOrd="0" presId="urn:microsoft.com/office/officeart/2018/2/layout/IconVerticalSolidList"/>
    <dgm:cxn modelId="{1DC18560-766D-4BD5-B8D4-925D9B888A11}" type="presOf" srcId="{3EDA4446-14F5-4719-81CB-7C2C3CEA8CD9}" destId="{9D0DDD54-8B85-42EB-BD14-65D2B2B5C4D2}" srcOrd="0" destOrd="0" presId="urn:microsoft.com/office/officeart/2018/2/layout/IconVerticalSolidList"/>
    <dgm:cxn modelId="{FF91B96D-6084-423B-9BC7-5997B4A2AB9B}" srcId="{AE9B6203-EB04-44CE-9874-1CE2766C8DB7}" destId="{0E466BCE-7692-4FA1-A73E-25171C85DAFA}" srcOrd="0" destOrd="0" parTransId="{0536B3C5-8054-41C0-9BDB-BC85B9ADD55A}" sibTransId="{CCC2AA18-229F-4D68-B1FF-EC737E3E42D7}"/>
    <dgm:cxn modelId="{83132283-EBF7-47B2-AAA3-89E175B1724B}" type="presOf" srcId="{0E466BCE-7692-4FA1-A73E-25171C85DAFA}" destId="{44A795E9-68F0-4ACB-94BA-66D8C31A9C1A}" srcOrd="0" destOrd="0" presId="urn:microsoft.com/office/officeart/2018/2/layout/IconVerticalSolidList"/>
    <dgm:cxn modelId="{3A5BBB8D-58F5-42A4-BBB0-54039C12232F}" type="presOf" srcId="{47148F1A-D408-40F7-9472-C39956EF9272}" destId="{6EF84E74-4495-435B-B911-0442D4ED0966}" srcOrd="0" destOrd="0" presId="urn:microsoft.com/office/officeart/2018/2/layout/IconVerticalSolidList"/>
    <dgm:cxn modelId="{FA9E918F-712D-4CCC-B9FE-FFAC1358CA58}" srcId="{AE9B6203-EB04-44CE-9874-1CE2766C8DB7}" destId="{B4A8E3CB-7584-4F8B-B74D-76509CB95AFC}" srcOrd="2" destOrd="0" parTransId="{5E7D6FE0-5290-4386-9C63-571BA513A249}" sibTransId="{D0C25EBC-E902-47F9-BD21-005358BACCB9}"/>
    <dgm:cxn modelId="{C424BAAB-82D1-4311-B983-6B433E8D7E39}" srcId="{AE9B6203-EB04-44CE-9874-1CE2766C8DB7}" destId="{47148F1A-D408-40F7-9472-C39956EF9272}" srcOrd="1" destOrd="0" parTransId="{5CDC20D4-8F44-476B-842E-076DF577F82F}" sibTransId="{6E446BB8-1B6A-4D3F-937C-740A262FF9D3}"/>
    <dgm:cxn modelId="{6520D5AC-2E18-4845-8013-7887DE711A83}" type="presOf" srcId="{B4A8E3CB-7584-4F8B-B74D-76509CB95AFC}" destId="{1B32B586-702B-42C6-9AC6-68DEE38E63B5}" srcOrd="0" destOrd="0" presId="urn:microsoft.com/office/officeart/2018/2/layout/IconVerticalSolidList"/>
    <dgm:cxn modelId="{739CFD6B-816A-4D2C-8CE0-20FAA2A1F8E0}" type="presParOf" srcId="{C91ED518-4F4A-4021-A513-600F526AD96B}" destId="{5DB068B4-6761-4ADA-8C23-8BC39E0866F2}" srcOrd="0" destOrd="0" presId="urn:microsoft.com/office/officeart/2018/2/layout/IconVerticalSolidList"/>
    <dgm:cxn modelId="{4CD26C2B-6859-4013-8394-C66D0EE1D08C}" type="presParOf" srcId="{5DB068B4-6761-4ADA-8C23-8BC39E0866F2}" destId="{89258616-4CF2-4900-AFE4-B8B0E20C9192}" srcOrd="0" destOrd="0" presId="urn:microsoft.com/office/officeart/2018/2/layout/IconVerticalSolidList"/>
    <dgm:cxn modelId="{EF257F71-7719-49B7-9385-3DBD8DE439D5}" type="presParOf" srcId="{5DB068B4-6761-4ADA-8C23-8BC39E0866F2}" destId="{1BA1912F-659B-4ED7-B36B-795FD6D03D82}" srcOrd="1" destOrd="0" presId="urn:microsoft.com/office/officeart/2018/2/layout/IconVerticalSolidList"/>
    <dgm:cxn modelId="{844B7646-6F70-4521-B953-91E77CF22716}" type="presParOf" srcId="{5DB068B4-6761-4ADA-8C23-8BC39E0866F2}" destId="{442B0C18-4759-4C56-AB70-0C473825DDA6}" srcOrd="2" destOrd="0" presId="urn:microsoft.com/office/officeart/2018/2/layout/IconVerticalSolidList"/>
    <dgm:cxn modelId="{52375802-D411-4CF8-965B-BD5C3BDE4F31}" type="presParOf" srcId="{5DB068B4-6761-4ADA-8C23-8BC39E0866F2}" destId="{44A795E9-68F0-4ACB-94BA-66D8C31A9C1A}" srcOrd="3" destOrd="0" presId="urn:microsoft.com/office/officeart/2018/2/layout/IconVerticalSolidList"/>
    <dgm:cxn modelId="{5390CD65-C54D-483E-B5AD-750CE82A508B}" type="presParOf" srcId="{C91ED518-4F4A-4021-A513-600F526AD96B}" destId="{600D6DE6-1496-4941-AD0A-167BA2469CB8}" srcOrd="1" destOrd="0" presId="urn:microsoft.com/office/officeart/2018/2/layout/IconVerticalSolidList"/>
    <dgm:cxn modelId="{A60D757F-F2C7-4B91-B6F2-76A28357286E}" type="presParOf" srcId="{C91ED518-4F4A-4021-A513-600F526AD96B}" destId="{9562BBD7-5998-480C-B82F-3C2816AB5FA3}" srcOrd="2" destOrd="0" presId="urn:microsoft.com/office/officeart/2018/2/layout/IconVerticalSolidList"/>
    <dgm:cxn modelId="{9F88F319-E647-46A8-83E0-303CFB0AB74E}" type="presParOf" srcId="{9562BBD7-5998-480C-B82F-3C2816AB5FA3}" destId="{35911EEC-60F4-4D70-A9D4-E653FC072A75}" srcOrd="0" destOrd="0" presId="urn:microsoft.com/office/officeart/2018/2/layout/IconVerticalSolidList"/>
    <dgm:cxn modelId="{785E76E3-E158-41BF-9910-5188230D7B50}" type="presParOf" srcId="{9562BBD7-5998-480C-B82F-3C2816AB5FA3}" destId="{693A069D-7F3B-4D1F-A0BC-A695E5AED711}" srcOrd="1" destOrd="0" presId="urn:microsoft.com/office/officeart/2018/2/layout/IconVerticalSolidList"/>
    <dgm:cxn modelId="{F112A7E7-4919-4ACD-88F6-C6BA5669FC04}" type="presParOf" srcId="{9562BBD7-5998-480C-B82F-3C2816AB5FA3}" destId="{3AAA8EDB-7599-4A71-8A30-7D44A58C6ADB}" srcOrd="2" destOrd="0" presId="urn:microsoft.com/office/officeart/2018/2/layout/IconVerticalSolidList"/>
    <dgm:cxn modelId="{4B6BC7FB-CF3F-4B4A-BD63-D5902BF5446E}" type="presParOf" srcId="{9562BBD7-5998-480C-B82F-3C2816AB5FA3}" destId="{6EF84E74-4495-435B-B911-0442D4ED0966}" srcOrd="3" destOrd="0" presId="urn:microsoft.com/office/officeart/2018/2/layout/IconVerticalSolidList"/>
    <dgm:cxn modelId="{AAEEA34D-B2C9-4209-8B70-CD25EE3A9A82}" type="presParOf" srcId="{C91ED518-4F4A-4021-A513-600F526AD96B}" destId="{ABF11AEB-C197-4489-831B-E7E421F5408C}" srcOrd="3" destOrd="0" presId="urn:microsoft.com/office/officeart/2018/2/layout/IconVerticalSolidList"/>
    <dgm:cxn modelId="{C9A6BE48-F707-4343-8D10-C4F84AAC6969}" type="presParOf" srcId="{C91ED518-4F4A-4021-A513-600F526AD96B}" destId="{61890E32-25E7-4374-94C0-2F72988F0F55}" srcOrd="4" destOrd="0" presId="urn:microsoft.com/office/officeart/2018/2/layout/IconVerticalSolidList"/>
    <dgm:cxn modelId="{54A454D3-B3C1-4971-B5B5-A6878728249A}" type="presParOf" srcId="{61890E32-25E7-4374-94C0-2F72988F0F55}" destId="{E67A4C40-B3BA-482B-8455-561BE23EECF6}" srcOrd="0" destOrd="0" presId="urn:microsoft.com/office/officeart/2018/2/layout/IconVerticalSolidList"/>
    <dgm:cxn modelId="{FBC048BF-942F-4B81-9B9F-20D38F02E8AD}" type="presParOf" srcId="{61890E32-25E7-4374-94C0-2F72988F0F55}" destId="{117E1953-B74A-49D5-8232-7B09275C6AD2}" srcOrd="1" destOrd="0" presId="urn:microsoft.com/office/officeart/2018/2/layout/IconVerticalSolidList"/>
    <dgm:cxn modelId="{2F05BCB6-4DD0-488F-A66C-7B5F2E6C94FA}" type="presParOf" srcId="{61890E32-25E7-4374-94C0-2F72988F0F55}" destId="{4F354540-CCF4-45C6-B9EC-5BC059B6F907}" srcOrd="2" destOrd="0" presId="urn:microsoft.com/office/officeart/2018/2/layout/IconVerticalSolidList"/>
    <dgm:cxn modelId="{E756A745-D2C7-4CFA-BB56-65F2530F09C4}" type="presParOf" srcId="{61890E32-25E7-4374-94C0-2F72988F0F55}" destId="{1B32B586-702B-42C6-9AC6-68DEE38E63B5}" srcOrd="3" destOrd="0" presId="urn:microsoft.com/office/officeart/2018/2/layout/IconVerticalSolidList"/>
    <dgm:cxn modelId="{B910A381-944F-471D-8689-3B1E0BCC3D1E}" type="presParOf" srcId="{C91ED518-4F4A-4021-A513-600F526AD96B}" destId="{97E2AF59-545C-426D-A453-21476C0555A6}" srcOrd="5" destOrd="0" presId="urn:microsoft.com/office/officeart/2018/2/layout/IconVerticalSolidList"/>
    <dgm:cxn modelId="{E7FA014A-0519-47E5-B933-B6D9D431162E}" type="presParOf" srcId="{C91ED518-4F4A-4021-A513-600F526AD96B}" destId="{3B36F768-3DE1-4063-B334-4EC8D4F01DC6}" srcOrd="6" destOrd="0" presId="urn:microsoft.com/office/officeart/2018/2/layout/IconVerticalSolidList"/>
    <dgm:cxn modelId="{081FDFEE-FE26-4960-B833-1177DADCFF14}" type="presParOf" srcId="{3B36F768-3DE1-4063-B334-4EC8D4F01DC6}" destId="{EFF34947-F7AD-426B-8E6A-FE65742E126E}" srcOrd="0" destOrd="0" presId="urn:microsoft.com/office/officeart/2018/2/layout/IconVerticalSolidList"/>
    <dgm:cxn modelId="{B6B4C939-01E5-4F76-896C-FADCB999E9A9}" type="presParOf" srcId="{3B36F768-3DE1-4063-B334-4EC8D4F01DC6}" destId="{DD6A8A57-F660-49C9-AEDA-57CEF2D3ECE5}" srcOrd="1" destOrd="0" presId="urn:microsoft.com/office/officeart/2018/2/layout/IconVerticalSolidList"/>
    <dgm:cxn modelId="{93A9F88F-E3B2-4641-A552-A0C57CE56816}" type="presParOf" srcId="{3B36F768-3DE1-4063-B334-4EC8D4F01DC6}" destId="{6CF8E804-B899-4C50-9013-46F539F5FDAF}" srcOrd="2" destOrd="0" presId="urn:microsoft.com/office/officeart/2018/2/layout/IconVerticalSolidList"/>
    <dgm:cxn modelId="{B5764D4F-4A6B-4204-AE08-A8AD520683B6}" type="presParOf" srcId="{3B36F768-3DE1-4063-B334-4EC8D4F01DC6}" destId="{9D0DDD54-8B85-42EB-BD14-65D2B2B5C4D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7.xml><?xml version="1.0" encoding="utf-8"?>
<dgm:dataModel xmlns:dgm="http://schemas.openxmlformats.org/drawingml/2006/diagram" xmlns:a="http://schemas.openxmlformats.org/drawingml/2006/main">
  <dgm:ptLst>
    <dgm:pt modelId="{39127E9B-4326-4319-9468-B188093579C5}"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DFF1A711-7E3C-40A8-B605-D4DB845505EF}">
      <dgm:prSet/>
      <dgm:spPr/>
      <dgm:t>
        <a:bodyPr/>
        <a:lstStyle/>
        <a:p>
          <a:r>
            <a:rPr lang="en-IN" dirty="0"/>
            <a:t>Tabular visualizations</a:t>
          </a:r>
          <a:endParaRPr lang="en-US" dirty="0"/>
        </a:p>
      </dgm:t>
    </dgm:pt>
    <dgm:pt modelId="{E337269E-E6A1-4ED4-8949-D90FF6120152}" type="parTrans" cxnId="{5CE37EDB-2CB1-41F7-98CF-3EFE51BC440E}">
      <dgm:prSet/>
      <dgm:spPr/>
      <dgm:t>
        <a:bodyPr/>
        <a:lstStyle/>
        <a:p>
          <a:endParaRPr lang="en-US"/>
        </a:p>
      </dgm:t>
    </dgm:pt>
    <dgm:pt modelId="{A820213C-541D-430F-81AE-1CDEFF899BD0}" type="sibTrans" cxnId="{5CE37EDB-2CB1-41F7-98CF-3EFE51BC440E}">
      <dgm:prSet/>
      <dgm:spPr/>
      <dgm:t>
        <a:bodyPr/>
        <a:lstStyle/>
        <a:p>
          <a:endParaRPr lang="en-US"/>
        </a:p>
      </dgm:t>
    </dgm:pt>
    <dgm:pt modelId="{22189464-034C-4511-B016-A844FC20568E}">
      <dgm:prSet/>
      <dgm:spPr/>
      <dgm:t>
        <a:bodyPr/>
        <a:lstStyle/>
        <a:p>
          <a:r>
            <a:rPr lang="en-IN"/>
            <a:t>Bar charts</a:t>
          </a:r>
          <a:endParaRPr lang="en-US"/>
        </a:p>
      </dgm:t>
    </dgm:pt>
    <dgm:pt modelId="{8CFD2D03-3B2E-420B-88E2-54EE49428C37}" type="parTrans" cxnId="{5B32F333-D50E-464E-BAF2-3399E89DEADA}">
      <dgm:prSet/>
      <dgm:spPr/>
      <dgm:t>
        <a:bodyPr/>
        <a:lstStyle/>
        <a:p>
          <a:endParaRPr lang="en-US"/>
        </a:p>
      </dgm:t>
    </dgm:pt>
    <dgm:pt modelId="{370F61B7-DC46-4084-9872-CB4C6AC442C5}" type="sibTrans" cxnId="{5B32F333-D50E-464E-BAF2-3399E89DEADA}">
      <dgm:prSet/>
      <dgm:spPr/>
      <dgm:t>
        <a:bodyPr/>
        <a:lstStyle/>
        <a:p>
          <a:endParaRPr lang="en-US"/>
        </a:p>
      </dgm:t>
    </dgm:pt>
    <dgm:pt modelId="{BE7717E7-6429-472A-BE63-A3F28CD98668}">
      <dgm:prSet/>
      <dgm:spPr/>
      <dgm:t>
        <a:bodyPr/>
        <a:lstStyle/>
        <a:p>
          <a:r>
            <a:rPr lang="en-IN"/>
            <a:t>Pie charts</a:t>
          </a:r>
          <a:endParaRPr lang="en-US"/>
        </a:p>
      </dgm:t>
    </dgm:pt>
    <dgm:pt modelId="{05059874-05CE-44A0-9898-184F746E7E9D}" type="parTrans" cxnId="{A9B76BF9-D466-471C-BEAB-DAF4B919384D}">
      <dgm:prSet/>
      <dgm:spPr/>
      <dgm:t>
        <a:bodyPr/>
        <a:lstStyle/>
        <a:p>
          <a:endParaRPr lang="en-US"/>
        </a:p>
      </dgm:t>
    </dgm:pt>
    <dgm:pt modelId="{231062EA-D5D0-401A-BA76-74037B9BF852}" type="sibTrans" cxnId="{A9B76BF9-D466-471C-BEAB-DAF4B919384D}">
      <dgm:prSet/>
      <dgm:spPr/>
      <dgm:t>
        <a:bodyPr/>
        <a:lstStyle/>
        <a:p>
          <a:endParaRPr lang="en-US"/>
        </a:p>
      </dgm:t>
    </dgm:pt>
    <dgm:pt modelId="{9C7240B7-AC16-4B03-9557-72CDA08E0F10}">
      <dgm:prSet/>
      <dgm:spPr/>
      <dgm:t>
        <a:bodyPr/>
        <a:lstStyle/>
        <a:p>
          <a:r>
            <a:rPr lang="en-IN"/>
            <a:t>Graph charts</a:t>
          </a:r>
          <a:endParaRPr lang="en-US"/>
        </a:p>
      </dgm:t>
    </dgm:pt>
    <dgm:pt modelId="{46FD56B5-BE93-4FA2-9F0A-DC2EE227DED5}" type="parTrans" cxnId="{B4BBDA46-67CA-42FC-A09C-2F2593D1B66E}">
      <dgm:prSet/>
      <dgm:spPr/>
      <dgm:t>
        <a:bodyPr/>
        <a:lstStyle/>
        <a:p>
          <a:endParaRPr lang="en-US"/>
        </a:p>
      </dgm:t>
    </dgm:pt>
    <dgm:pt modelId="{500549C0-D676-45DB-A9A3-12C944B5E15D}" type="sibTrans" cxnId="{B4BBDA46-67CA-42FC-A09C-2F2593D1B66E}">
      <dgm:prSet/>
      <dgm:spPr/>
      <dgm:t>
        <a:bodyPr/>
        <a:lstStyle/>
        <a:p>
          <a:endParaRPr lang="en-US"/>
        </a:p>
      </dgm:t>
    </dgm:pt>
    <dgm:pt modelId="{682C2080-A8BE-4C38-922D-DCBD6349ECB9}">
      <dgm:prSet/>
      <dgm:spPr/>
      <dgm:t>
        <a:bodyPr/>
        <a:lstStyle/>
        <a:p>
          <a:r>
            <a:rPr lang="en-IN"/>
            <a:t>Word clouds as representations</a:t>
          </a:r>
          <a:endParaRPr lang="en-US"/>
        </a:p>
      </dgm:t>
    </dgm:pt>
    <dgm:pt modelId="{3D901057-3915-463E-B7B1-F76A2EB44DB3}" type="parTrans" cxnId="{3605E163-346F-4AD0-8B63-D631CA698308}">
      <dgm:prSet/>
      <dgm:spPr/>
      <dgm:t>
        <a:bodyPr/>
        <a:lstStyle/>
        <a:p>
          <a:endParaRPr lang="en-US"/>
        </a:p>
      </dgm:t>
    </dgm:pt>
    <dgm:pt modelId="{D3F0A9D9-3271-4338-A8B4-3AB67EEBDDE9}" type="sibTrans" cxnId="{3605E163-346F-4AD0-8B63-D631CA698308}">
      <dgm:prSet/>
      <dgm:spPr/>
      <dgm:t>
        <a:bodyPr/>
        <a:lstStyle/>
        <a:p>
          <a:endParaRPr lang="en-US"/>
        </a:p>
      </dgm:t>
    </dgm:pt>
    <dgm:pt modelId="{F9131653-6D8D-4540-99BB-D55B76306B18}">
      <dgm:prSet/>
      <dgm:spPr/>
      <dgm:t>
        <a:bodyPr/>
        <a:lstStyle/>
        <a:p>
          <a:r>
            <a:rPr lang="en-IN" dirty="0"/>
            <a:t>Line graphs</a:t>
          </a:r>
          <a:endParaRPr lang="en-US" dirty="0"/>
        </a:p>
      </dgm:t>
    </dgm:pt>
    <dgm:pt modelId="{95634FB0-A2BE-473D-B2CE-E5AAC559346D}" type="parTrans" cxnId="{999DAB89-E441-49D9-830F-93F07592CE7C}">
      <dgm:prSet/>
      <dgm:spPr/>
      <dgm:t>
        <a:bodyPr/>
        <a:lstStyle/>
        <a:p>
          <a:endParaRPr lang="en-US"/>
        </a:p>
      </dgm:t>
    </dgm:pt>
    <dgm:pt modelId="{999D9708-9E14-4940-9E65-0777FCF8B514}" type="sibTrans" cxnId="{999DAB89-E441-49D9-830F-93F07592CE7C}">
      <dgm:prSet/>
      <dgm:spPr/>
      <dgm:t>
        <a:bodyPr/>
        <a:lstStyle/>
        <a:p>
          <a:endParaRPr lang="en-US"/>
        </a:p>
      </dgm:t>
    </dgm:pt>
    <dgm:pt modelId="{6B176DA9-919B-473F-8417-BF3FBA0233B4}">
      <dgm:prSet/>
      <dgm:spPr/>
      <dgm:t>
        <a:bodyPr/>
        <a:lstStyle/>
        <a:p>
          <a:r>
            <a:rPr lang="en-IN"/>
            <a:t>Flocking birds representation</a:t>
          </a:r>
          <a:endParaRPr lang="en-US"/>
        </a:p>
      </dgm:t>
    </dgm:pt>
    <dgm:pt modelId="{8A0047D6-CEF8-4885-A178-E2B15482C639}" type="parTrans" cxnId="{454D37D2-71D0-4F2E-97A3-086FFC0464B0}">
      <dgm:prSet/>
      <dgm:spPr/>
      <dgm:t>
        <a:bodyPr/>
        <a:lstStyle/>
        <a:p>
          <a:endParaRPr lang="en-US"/>
        </a:p>
      </dgm:t>
    </dgm:pt>
    <dgm:pt modelId="{6E952D1F-0B42-46E7-9CBE-F47EF63B4ABD}" type="sibTrans" cxnId="{454D37D2-71D0-4F2E-97A3-086FFC0464B0}">
      <dgm:prSet/>
      <dgm:spPr/>
      <dgm:t>
        <a:bodyPr/>
        <a:lstStyle/>
        <a:p>
          <a:endParaRPr lang="en-US"/>
        </a:p>
      </dgm:t>
    </dgm:pt>
    <dgm:pt modelId="{1053A651-76FD-FF40-BE9D-7A07B585123E}" type="pres">
      <dgm:prSet presAssocID="{39127E9B-4326-4319-9468-B188093579C5}" presName="vert0" presStyleCnt="0">
        <dgm:presLayoutVars>
          <dgm:dir/>
          <dgm:animOne val="branch"/>
          <dgm:animLvl val="lvl"/>
        </dgm:presLayoutVars>
      </dgm:prSet>
      <dgm:spPr/>
    </dgm:pt>
    <dgm:pt modelId="{C990EBCC-BDD3-4841-92F6-A35CB416A4F5}" type="pres">
      <dgm:prSet presAssocID="{DFF1A711-7E3C-40A8-B605-D4DB845505EF}" presName="thickLine" presStyleLbl="alignNode1" presStyleIdx="0" presStyleCnt="7"/>
      <dgm:spPr/>
    </dgm:pt>
    <dgm:pt modelId="{416F58E2-8731-BA41-A958-58F12DE07459}" type="pres">
      <dgm:prSet presAssocID="{DFF1A711-7E3C-40A8-B605-D4DB845505EF}" presName="horz1" presStyleCnt="0"/>
      <dgm:spPr/>
    </dgm:pt>
    <dgm:pt modelId="{5B3F0C00-5CF8-9048-87C4-7565342763A2}" type="pres">
      <dgm:prSet presAssocID="{DFF1A711-7E3C-40A8-B605-D4DB845505EF}" presName="tx1" presStyleLbl="revTx" presStyleIdx="0" presStyleCnt="7"/>
      <dgm:spPr/>
    </dgm:pt>
    <dgm:pt modelId="{B766F19C-A36D-0C4E-B9C6-DA3C5840B3B1}" type="pres">
      <dgm:prSet presAssocID="{DFF1A711-7E3C-40A8-B605-D4DB845505EF}" presName="vert1" presStyleCnt="0"/>
      <dgm:spPr/>
    </dgm:pt>
    <dgm:pt modelId="{CACD1ECA-0F11-C241-A2D4-8447B0D7EF7B}" type="pres">
      <dgm:prSet presAssocID="{22189464-034C-4511-B016-A844FC20568E}" presName="thickLine" presStyleLbl="alignNode1" presStyleIdx="1" presStyleCnt="7"/>
      <dgm:spPr/>
    </dgm:pt>
    <dgm:pt modelId="{6B141BCA-FC10-DA43-BAC3-CB24BB3B886C}" type="pres">
      <dgm:prSet presAssocID="{22189464-034C-4511-B016-A844FC20568E}" presName="horz1" presStyleCnt="0"/>
      <dgm:spPr/>
    </dgm:pt>
    <dgm:pt modelId="{41F0E12A-B53A-034C-9627-F5BE54C316E8}" type="pres">
      <dgm:prSet presAssocID="{22189464-034C-4511-B016-A844FC20568E}" presName="tx1" presStyleLbl="revTx" presStyleIdx="1" presStyleCnt="7"/>
      <dgm:spPr/>
    </dgm:pt>
    <dgm:pt modelId="{1691EAE0-1ACA-5942-96F8-3E621F54333F}" type="pres">
      <dgm:prSet presAssocID="{22189464-034C-4511-B016-A844FC20568E}" presName="vert1" presStyleCnt="0"/>
      <dgm:spPr/>
    </dgm:pt>
    <dgm:pt modelId="{12A2451B-7AB2-EC47-B56B-163E60CA0D4D}" type="pres">
      <dgm:prSet presAssocID="{BE7717E7-6429-472A-BE63-A3F28CD98668}" presName="thickLine" presStyleLbl="alignNode1" presStyleIdx="2" presStyleCnt="7"/>
      <dgm:spPr/>
    </dgm:pt>
    <dgm:pt modelId="{379CE096-D028-1345-A278-71873DC3A237}" type="pres">
      <dgm:prSet presAssocID="{BE7717E7-6429-472A-BE63-A3F28CD98668}" presName="horz1" presStyleCnt="0"/>
      <dgm:spPr/>
    </dgm:pt>
    <dgm:pt modelId="{D4585BDD-AE87-024C-AF8F-39E1A1AC6F51}" type="pres">
      <dgm:prSet presAssocID="{BE7717E7-6429-472A-BE63-A3F28CD98668}" presName="tx1" presStyleLbl="revTx" presStyleIdx="2" presStyleCnt="7"/>
      <dgm:spPr/>
    </dgm:pt>
    <dgm:pt modelId="{E1456D42-6848-6349-9D5F-661FA827F50A}" type="pres">
      <dgm:prSet presAssocID="{BE7717E7-6429-472A-BE63-A3F28CD98668}" presName="vert1" presStyleCnt="0"/>
      <dgm:spPr/>
    </dgm:pt>
    <dgm:pt modelId="{53847C8C-18C2-E14E-8A94-53119582689F}" type="pres">
      <dgm:prSet presAssocID="{9C7240B7-AC16-4B03-9557-72CDA08E0F10}" presName="thickLine" presStyleLbl="alignNode1" presStyleIdx="3" presStyleCnt="7"/>
      <dgm:spPr/>
    </dgm:pt>
    <dgm:pt modelId="{1B32E472-14E9-EC45-96FA-2F2BC9BF13A3}" type="pres">
      <dgm:prSet presAssocID="{9C7240B7-AC16-4B03-9557-72CDA08E0F10}" presName="horz1" presStyleCnt="0"/>
      <dgm:spPr/>
    </dgm:pt>
    <dgm:pt modelId="{6AE9D4C0-07B4-2348-B0A6-64AF97A33CCD}" type="pres">
      <dgm:prSet presAssocID="{9C7240B7-AC16-4B03-9557-72CDA08E0F10}" presName="tx1" presStyleLbl="revTx" presStyleIdx="3" presStyleCnt="7"/>
      <dgm:spPr/>
    </dgm:pt>
    <dgm:pt modelId="{7F84F38C-A7A4-314A-8B9A-B1B82A5F98EE}" type="pres">
      <dgm:prSet presAssocID="{9C7240B7-AC16-4B03-9557-72CDA08E0F10}" presName="vert1" presStyleCnt="0"/>
      <dgm:spPr/>
    </dgm:pt>
    <dgm:pt modelId="{C8032B85-2B0A-1748-B7A3-2B003CE62562}" type="pres">
      <dgm:prSet presAssocID="{682C2080-A8BE-4C38-922D-DCBD6349ECB9}" presName="thickLine" presStyleLbl="alignNode1" presStyleIdx="4" presStyleCnt="7"/>
      <dgm:spPr/>
    </dgm:pt>
    <dgm:pt modelId="{D3D5A91E-D38E-A546-9A2F-69CFB1572DDF}" type="pres">
      <dgm:prSet presAssocID="{682C2080-A8BE-4C38-922D-DCBD6349ECB9}" presName="horz1" presStyleCnt="0"/>
      <dgm:spPr/>
    </dgm:pt>
    <dgm:pt modelId="{5F5A4D09-9E3D-EC4B-9DE7-2FDBD4F55545}" type="pres">
      <dgm:prSet presAssocID="{682C2080-A8BE-4C38-922D-DCBD6349ECB9}" presName="tx1" presStyleLbl="revTx" presStyleIdx="4" presStyleCnt="7"/>
      <dgm:spPr/>
    </dgm:pt>
    <dgm:pt modelId="{8D46661C-3648-954A-A408-BBCE22899B49}" type="pres">
      <dgm:prSet presAssocID="{682C2080-A8BE-4C38-922D-DCBD6349ECB9}" presName="vert1" presStyleCnt="0"/>
      <dgm:spPr/>
    </dgm:pt>
    <dgm:pt modelId="{60D776DA-8507-9848-A2BA-78BB62A54C7B}" type="pres">
      <dgm:prSet presAssocID="{F9131653-6D8D-4540-99BB-D55B76306B18}" presName="thickLine" presStyleLbl="alignNode1" presStyleIdx="5" presStyleCnt="7"/>
      <dgm:spPr/>
    </dgm:pt>
    <dgm:pt modelId="{425790D8-E232-D04E-909B-2C876147063A}" type="pres">
      <dgm:prSet presAssocID="{F9131653-6D8D-4540-99BB-D55B76306B18}" presName="horz1" presStyleCnt="0"/>
      <dgm:spPr/>
    </dgm:pt>
    <dgm:pt modelId="{1E499345-8C85-9341-ABCA-6AF697FFC2C8}" type="pres">
      <dgm:prSet presAssocID="{F9131653-6D8D-4540-99BB-D55B76306B18}" presName="tx1" presStyleLbl="revTx" presStyleIdx="5" presStyleCnt="7"/>
      <dgm:spPr/>
    </dgm:pt>
    <dgm:pt modelId="{59AABB18-E9AD-6A44-9E30-B172BF58FFDB}" type="pres">
      <dgm:prSet presAssocID="{F9131653-6D8D-4540-99BB-D55B76306B18}" presName="vert1" presStyleCnt="0"/>
      <dgm:spPr/>
    </dgm:pt>
    <dgm:pt modelId="{A4B0144B-FE4D-AD4B-BA7C-B3F0A30EB762}" type="pres">
      <dgm:prSet presAssocID="{6B176DA9-919B-473F-8417-BF3FBA0233B4}" presName="thickLine" presStyleLbl="alignNode1" presStyleIdx="6" presStyleCnt="7"/>
      <dgm:spPr/>
    </dgm:pt>
    <dgm:pt modelId="{656A8247-6B96-7C46-8355-874D7313B4D7}" type="pres">
      <dgm:prSet presAssocID="{6B176DA9-919B-473F-8417-BF3FBA0233B4}" presName="horz1" presStyleCnt="0"/>
      <dgm:spPr/>
    </dgm:pt>
    <dgm:pt modelId="{02883D47-AC5F-1C46-A919-A8785CC8590B}" type="pres">
      <dgm:prSet presAssocID="{6B176DA9-919B-473F-8417-BF3FBA0233B4}" presName="tx1" presStyleLbl="revTx" presStyleIdx="6" presStyleCnt="7"/>
      <dgm:spPr/>
    </dgm:pt>
    <dgm:pt modelId="{4F5FF9E8-5579-8343-B4E9-9835C5E39140}" type="pres">
      <dgm:prSet presAssocID="{6B176DA9-919B-473F-8417-BF3FBA0233B4}" presName="vert1" presStyleCnt="0"/>
      <dgm:spPr/>
    </dgm:pt>
  </dgm:ptLst>
  <dgm:cxnLst>
    <dgm:cxn modelId="{B0733731-9834-3840-B460-8D1A5C79CAC1}" type="presOf" srcId="{22189464-034C-4511-B016-A844FC20568E}" destId="{41F0E12A-B53A-034C-9627-F5BE54C316E8}" srcOrd="0" destOrd="0" presId="urn:microsoft.com/office/officeart/2008/layout/LinedList"/>
    <dgm:cxn modelId="{5B32F333-D50E-464E-BAF2-3399E89DEADA}" srcId="{39127E9B-4326-4319-9468-B188093579C5}" destId="{22189464-034C-4511-B016-A844FC20568E}" srcOrd="1" destOrd="0" parTransId="{8CFD2D03-3B2E-420B-88E2-54EE49428C37}" sibTransId="{370F61B7-DC46-4084-9872-CB4C6AC442C5}"/>
    <dgm:cxn modelId="{37760A41-B588-644C-86AB-836B18F96F63}" type="presOf" srcId="{DFF1A711-7E3C-40A8-B605-D4DB845505EF}" destId="{5B3F0C00-5CF8-9048-87C4-7565342763A2}" srcOrd="0" destOrd="0" presId="urn:microsoft.com/office/officeart/2008/layout/LinedList"/>
    <dgm:cxn modelId="{B4BBDA46-67CA-42FC-A09C-2F2593D1B66E}" srcId="{39127E9B-4326-4319-9468-B188093579C5}" destId="{9C7240B7-AC16-4B03-9557-72CDA08E0F10}" srcOrd="3" destOrd="0" parTransId="{46FD56B5-BE93-4FA2-9F0A-DC2EE227DED5}" sibTransId="{500549C0-D676-45DB-A9A3-12C944B5E15D}"/>
    <dgm:cxn modelId="{3605E163-346F-4AD0-8B63-D631CA698308}" srcId="{39127E9B-4326-4319-9468-B188093579C5}" destId="{682C2080-A8BE-4C38-922D-DCBD6349ECB9}" srcOrd="4" destOrd="0" parTransId="{3D901057-3915-463E-B7B1-F76A2EB44DB3}" sibTransId="{D3F0A9D9-3271-4338-A8B4-3AB67EEBDDE9}"/>
    <dgm:cxn modelId="{59795D76-6A43-2A4E-B6E0-3AEBAD52B7B1}" type="presOf" srcId="{BE7717E7-6429-472A-BE63-A3F28CD98668}" destId="{D4585BDD-AE87-024C-AF8F-39E1A1AC6F51}" srcOrd="0" destOrd="0" presId="urn:microsoft.com/office/officeart/2008/layout/LinedList"/>
    <dgm:cxn modelId="{999DAB89-E441-49D9-830F-93F07592CE7C}" srcId="{39127E9B-4326-4319-9468-B188093579C5}" destId="{F9131653-6D8D-4540-99BB-D55B76306B18}" srcOrd="5" destOrd="0" parTransId="{95634FB0-A2BE-473D-B2CE-E5AAC559346D}" sibTransId="{999D9708-9E14-4940-9E65-0777FCF8B514}"/>
    <dgm:cxn modelId="{C4309893-CA80-2441-92CD-0FFBE15B252B}" type="presOf" srcId="{39127E9B-4326-4319-9468-B188093579C5}" destId="{1053A651-76FD-FF40-BE9D-7A07B585123E}" srcOrd="0" destOrd="0" presId="urn:microsoft.com/office/officeart/2008/layout/LinedList"/>
    <dgm:cxn modelId="{171B63A4-3F98-2446-A3AD-927119E0CFC4}" type="presOf" srcId="{682C2080-A8BE-4C38-922D-DCBD6349ECB9}" destId="{5F5A4D09-9E3D-EC4B-9DE7-2FDBD4F55545}" srcOrd="0" destOrd="0" presId="urn:microsoft.com/office/officeart/2008/layout/LinedList"/>
    <dgm:cxn modelId="{798C06A5-B893-F34F-ACA8-9F26D7EE088D}" type="presOf" srcId="{9C7240B7-AC16-4B03-9557-72CDA08E0F10}" destId="{6AE9D4C0-07B4-2348-B0A6-64AF97A33CCD}" srcOrd="0" destOrd="0" presId="urn:microsoft.com/office/officeart/2008/layout/LinedList"/>
    <dgm:cxn modelId="{DFB9F4B6-F3EE-194B-9048-7106B60B87BD}" type="presOf" srcId="{F9131653-6D8D-4540-99BB-D55B76306B18}" destId="{1E499345-8C85-9341-ABCA-6AF697FFC2C8}" srcOrd="0" destOrd="0" presId="urn:microsoft.com/office/officeart/2008/layout/LinedList"/>
    <dgm:cxn modelId="{454D37D2-71D0-4F2E-97A3-086FFC0464B0}" srcId="{39127E9B-4326-4319-9468-B188093579C5}" destId="{6B176DA9-919B-473F-8417-BF3FBA0233B4}" srcOrd="6" destOrd="0" parTransId="{8A0047D6-CEF8-4885-A178-E2B15482C639}" sibTransId="{6E952D1F-0B42-46E7-9CBE-F47EF63B4ABD}"/>
    <dgm:cxn modelId="{7A72EFD7-CECA-1D44-B4A6-B7ADCA710AE2}" type="presOf" srcId="{6B176DA9-919B-473F-8417-BF3FBA0233B4}" destId="{02883D47-AC5F-1C46-A919-A8785CC8590B}" srcOrd="0" destOrd="0" presId="urn:microsoft.com/office/officeart/2008/layout/LinedList"/>
    <dgm:cxn modelId="{5CE37EDB-2CB1-41F7-98CF-3EFE51BC440E}" srcId="{39127E9B-4326-4319-9468-B188093579C5}" destId="{DFF1A711-7E3C-40A8-B605-D4DB845505EF}" srcOrd="0" destOrd="0" parTransId="{E337269E-E6A1-4ED4-8949-D90FF6120152}" sibTransId="{A820213C-541D-430F-81AE-1CDEFF899BD0}"/>
    <dgm:cxn modelId="{A9B76BF9-D466-471C-BEAB-DAF4B919384D}" srcId="{39127E9B-4326-4319-9468-B188093579C5}" destId="{BE7717E7-6429-472A-BE63-A3F28CD98668}" srcOrd="2" destOrd="0" parTransId="{05059874-05CE-44A0-9898-184F746E7E9D}" sibTransId="{231062EA-D5D0-401A-BA76-74037B9BF852}"/>
    <dgm:cxn modelId="{57AA9EFE-EC94-EF4F-8D54-248CC80E9744}" type="presParOf" srcId="{1053A651-76FD-FF40-BE9D-7A07B585123E}" destId="{C990EBCC-BDD3-4841-92F6-A35CB416A4F5}" srcOrd="0" destOrd="0" presId="urn:microsoft.com/office/officeart/2008/layout/LinedList"/>
    <dgm:cxn modelId="{BE06BE7D-E80F-CE41-9274-A7949A46C7E2}" type="presParOf" srcId="{1053A651-76FD-FF40-BE9D-7A07B585123E}" destId="{416F58E2-8731-BA41-A958-58F12DE07459}" srcOrd="1" destOrd="0" presId="urn:microsoft.com/office/officeart/2008/layout/LinedList"/>
    <dgm:cxn modelId="{4927189B-8B5E-BF4C-B3C2-F96CDE0439C1}" type="presParOf" srcId="{416F58E2-8731-BA41-A958-58F12DE07459}" destId="{5B3F0C00-5CF8-9048-87C4-7565342763A2}" srcOrd="0" destOrd="0" presId="urn:microsoft.com/office/officeart/2008/layout/LinedList"/>
    <dgm:cxn modelId="{16BDE558-D38F-8743-A9E6-8817445550A7}" type="presParOf" srcId="{416F58E2-8731-BA41-A958-58F12DE07459}" destId="{B766F19C-A36D-0C4E-B9C6-DA3C5840B3B1}" srcOrd="1" destOrd="0" presId="urn:microsoft.com/office/officeart/2008/layout/LinedList"/>
    <dgm:cxn modelId="{93AFC38B-15F9-BC46-871F-5FE0C5B9DB74}" type="presParOf" srcId="{1053A651-76FD-FF40-BE9D-7A07B585123E}" destId="{CACD1ECA-0F11-C241-A2D4-8447B0D7EF7B}" srcOrd="2" destOrd="0" presId="urn:microsoft.com/office/officeart/2008/layout/LinedList"/>
    <dgm:cxn modelId="{41D19F8A-A46A-304A-9993-99D1D1A86B5E}" type="presParOf" srcId="{1053A651-76FD-FF40-BE9D-7A07B585123E}" destId="{6B141BCA-FC10-DA43-BAC3-CB24BB3B886C}" srcOrd="3" destOrd="0" presId="urn:microsoft.com/office/officeart/2008/layout/LinedList"/>
    <dgm:cxn modelId="{EB64E927-6D82-A14C-8D19-69DD5BBC78A0}" type="presParOf" srcId="{6B141BCA-FC10-DA43-BAC3-CB24BB3B886C}" destId="{41F0E12A-B53A-034C-9627-F5BE54C316E8}" srcOrd="0" destOrd="0" presId="urn:microsoft.com/office/officeart/2008/layout/LinedList"/>
    <dgm:cxn modelId="{53105979-9412-DC41-9E3E-1A08F41C9BAD}" type="presParOf" srcId="{6B141BCA-FC10-DA43-BAC3-CB24BB3B886C}" destId="{1691EAE0-1ACA-5942-96F8-3E621F54333F}" srcOrd="1" destOrd="0" presId="urn:microsoft.com/office/officeart/2008/layout/LinedList"/>
    <dgm:cxn modelId="{613D8F1D-5D8C-6C4F-9782-58503BEB7F04}" type="presParOf" srcId="{1053A651-76FD-FF40-BE9D-7A07B585123E}" destId="{12A2451B-7AB2-EC47-B56B-163E60CA0D4D}" srcOrd="4" destOrd="0" presId="urn:microsoft.com/office/officeart/2008/layout/LinedList"/>
    <dgm:cxn modelId="{CD7F2AD9-C4AE-FC4E-9098-79EDDA86A4A2}" type="presParOf" srcId="{1053A651-76FD-FF40-BE9D-7A07B585123E}" destId="{379CE096-D028-1345-A278-71873DC3A237}" srcOrd="5" destOrd="0" presId="urn:microsoft.com/office/officeart/2008/layout/LinedList"/>
    <dgm:cxn modelId="{997F8C8B-E9A0-D446-BC97-7029B44212D9}" type="presParOf" srcId="{379CE096-D028-1345-A278-71873DC3A237}" destId="{D4585BDD-AE87-024C-AF8F-39E1A1AC6F51}" srcOrd="0" destOrd="0" presId="urn:microsoft.com/office/officeart/2008/layout/LinedList"/>
    <dgm:cxn modelId="{2700F9D2-180B-8E46-BAA4-2C6554EA624E}" type="presParOf" srcId="{379CE096-D028-1345-A278-71873DC3A237}" destId="{E1456D42-6848-6349-9D5F-661FA827F50A}" srcOrd="1" destOrd="0" presId="urn:microsoft.com/office/officeart/2008/layout/LinedList"/>
    <dgm:cxn modelId="{36B68029-1CB2-E848-8F14-1292A4C0541B}" type="presParOf" srcId="{1053A651-76FD-FF40-BE9D-7A07B585123E}" destId="{53847C8C-18C2-E14E-8A94-53119582689F}" srcOrd="6" destOrd="0" presId="urn:microsoft.com/office/officeart/2008/layout/LinedList"/>
    <dgm:cxn modelId="{C3FD767A-FA97-714A-8621-09B6218B0B2E}" type="presParOf" srcId="{1053A651-76FD-FF40-BE9D-7A07B585123E}" destId="{1B32E472-14E9-EC45-96FA-2F2BC9BF13A3}" srcOrd="7" destOrd="0" presId="urn:microsoft.com/office/officeart/2008/layout/LinedList"/>
    <dgm:cxn modelId="{FB7B5B53-AC18-2141-B69C-A6BE109BAC13}" type="presParOf" srcId="{1B32E472-14E9-EC45-96FA-2F2BC9BF13A3}" destId="{6AE9D4C0-07B4-2348-B0A6-64AF97A33CCD}" srcOrd="0" destOrd="0" presId="urn:microsoft.com/office/officeart/2008/layout/LinedList"/>
    <dgm:cxn modelId="{9F436A38-B3A1-6742-B1E4-46A1EE3EB90F}" type="presParOf" srcId="{1B32E472-14E9-EC45-96FA-2F2BC9BF13A3}" destId="{7F84F38C-A7A4-314A-8B9A-B1B82A5F98EE}" srcOrd="1" destOrd="0" presId="urn:microsoft.com/office/officeart/2008/layout/LinedList"/>
    <dgm:cxn modelId="{E2B0D76E-E7E4-2A48-BEDD-DA4FB4B56F31}" type="presParOf" srcId="{1053A651-76FD-FF40-BE9D-7A07B585123E}" destId="{C8032B85-2B0A-1748-B7A3-2B003CE62562}" srcOrd="8" destOrd="0" presId="urn:microsoft.com/office/officeart/2008/layout/LinedList"/>
    <dgm:cxn modelId="{B2201EF9-87F6-A045-B172-9899CF088EE3}" type="presParOf" srcId="{1053A651-76FD-FF40-BE9D-7A07B585123E}" destId="{D3D5A91E-D38E-A546-9A2F-69CFB1572DDF}" srcOrd="9" destOrd="0" presId="urn:microsoft.com/office/officeart/2008/layout/LinedList"/>
    <dgm:cxn modelId="{744994C5-D68B-0C4E-AB6C-24F73F968039}" type="presParOf" srcId="{D3D5A91E-D38E-A546-9A2F-69CFB1572DDF}" destId="{5F5A4D09-9E3D-EC4B-9DE7-2FDBD4F55545}" srcOrd="0" destOrd="0" presId="urn:microsoft.com/office/officeart/2008/layout/LinedList"/>
    <dgm:cxn modelId="{3F6477C9-4280-B745-AC22-EE1C09360DE4}" type="presParOf" srcId="{D3D5A91E-D38E-A546-9A2F-69CFB1572DDF}" destId="{8D46661C-3648-954A-A408-BBCE22899B49}" srcOrd="1" destOrd="0" presId="urn:microsoft.com/office/officeart/2008/layout/LinedList"/>
    <dgm:cxn modelId="{455BFF41-5547-0549-967E-87E864F3D1DA}" type="presParOf" srcId="{1053A651-76FD-FF40-BE9D-7A07B585123E}" destId="{60D776DA-8507-9848-A2BA-78BB62A54C7B}" srcOrd="10" destOrd="0" presId="urn:microsoft.com/office/officeart/2008/layout/LinedList"/>
    <dgm:cxn modelId="{46DC9F39-E3FA-BE46-A11C-CB4486F712E2}" type="presParOf" srcId="{1053A651-76FD-FF40-BE9D-7A07B585123E}" destId="{425790D8-E232-D04E-909B-2C876147063A}" srcOrd="11" destOrd="0" presId="urn:microsoft.com/office/officeart/2008/layout/LinedList"/>
    <dgm:cxn modelId="{D63542AC-9D74-EA47-BB96-558ADF8DF5B6}" type="presParOf" srcId="{425790D8-E232-D04E-909B-2C876147063A}" destId="{1E499345-8C85-9341-ABCA-6AF697FFC2C8}" srcOrd="0" destOrd="0" presId="urn:microsoft.com/office/officeart/2008/layout/LinedList"/>
    <dgm:cxn modelId="{656764BA-966D-A147-8B4B-BB457E7207EC}" type="presParOf" srcId="{425790D8-E232-D04E-909B-2C876147063A}" destId="{59AABB18-E9AD-6A44-9E30-B172BF58FFDB}" srcOrd="1" destOrd="0" presId="urn:microsoft.com/office/officeart/2008/layout/LinedList"/>
    <dgm:cxn modelId="{0F9F3817-47FF-9246-A7A0-B263C80BA1FC}" type="presParOf" srcId="{1053A651-76FD-FF40-BE9D-7A07B585123E}" destId="{A4B0144B-FE4D-AD4B-BA7C-B3F0A30EB762}" srcOrd="12" destOrd="0" presId="urn:microsoft.com/office/officeart/2008/layout/LinedList"/>
    <dgm:cxn modelId="{DBD9CE7B-2E35-7740-8D74-2A2B99DE72C8}" type="presParOf" srcId="{1053A651-76FD-FF40-BE9D-7A07B585123E}" destId="{656A8247-6B96-7C46-8355-874D7313B4D7}" srcOrd="13" destOrd="0" presId="urn:microsoft.com/office/officeart/2008/layout/LinedList"/>
    <dgm:cxn modelId="{9DB6EC3B-B9FB-7448-B7E3-676101BC68DD}" type="presParOf" srcId="{656A8247-6B96-7C46-8355-874D7313B4D7}" destId="{02883D47-AC5F-1C46-A919-A8785CC8590B}" srcOrd="0" destOrd="0" presId="urn:microsoft.com/office/officeart/2008/layout/LinedList"/>
    <dgm:cxn modelId="{07605DF2-BE9A-3942-A6F1-7FD7FC7F1169}" type="presParOf" srcId="{656A8247-6B96-7C46-8355-874D7313B4D7}" destId="{4F5FF9E8-5579-8343-B4E9-9835C5E3914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F466E60-59FF-4E65-8381-A7B822305C50}" type="doc">
      <dgm:prSet loTypeId="urn:microsoft.com/office/officeart/2018/2/layout/IconCircleList" loCatId="icon" qsTypeId="urn:microsoft.com/office/officeart/2005/8/quickstyle/simple1" qsCatId="simple" csTypeId="urn:microsoft.com/office/officeart/2005/8/colors/colorful4" csCatId="colorful" phldr="1"/>
      <dgm:spPr/>
      <dgm:t>
        <a:bodyPr/>
        <a:lstStyle/>
        <a:p>
          <a:endParaRPr lang="en-US"/>
        </a:p>
      </dgm:t>
    </dgm:pt>
    <dgm:pt modelId="{AD077542-0A0F-499E-AB49-6B4734AE706A}">
      <dgm:prSet custT="1"/>
      <dgm:spPr/>
      <dgm:t>
        <a:bodyPr/>
        <a:lstStyle/>
        <a:p>
          <a:pPr algn="just">
            <a:lnSpc>
              <a:spcPct val="100000"/>
            </a:lnSpc>
          </a:pPr>
          <a:r>
            <a:rPr lang="en-IN" sz="2000" b="1" i="0"/>
            <a:t>The high speed and considerable volume are related to the variety of forms of data. </a:t>
          </a:r>
          <a:endParaRPr lang="en-US" sz="2000" b="1"/>
        </a:p>
      </dgm:t>
    </dgm:pt>
    <dgm:pt modelId="{0134330C-3D62-4479-884B-EC90A116EB9B}" type="parTrans" cxnId="{EEE968C6-88DF-41CA-B8EC-733B313E32C2}">
      <dgm:prSet/>
      <dgm:spPr/>
      <dgm:t>
        <a:bodyPr/>
        <a:lstStyle/>
        <a:p>
          <a:pPr algn="just"/>
          <a:endParaRPr lang="en-US" sz="1800" b="1"/>
        </a:p>
      </dgm:t>
    </dgm:pt>
    <dgm:pt modelId="{388433A8-2C83-4CDC-9338-C81D9EA28E83}" type="sibTrans" cxnId="{EEE968C6-88DF-41CA-B8EC-733B313E32C2}">
      <dgm:prSet/>
      <dgm:spPr/>
      <dgm:t>
        <a:bodyPr/>
        <a:lstStyle/>
        <a:p>
          <a:pPr algn="just">
            <a:lnSpc>
              <a:spcPct val="100000"/>
            </a:lnSpc>
          </a:pPr>
          <a:endParaRPr lang="en-US" sz="1800" b="1"/>
        </a:p>
      </dgm:t>
    </dgm:pt>
    <dgm:pt modelId="{EE2DF5F2-B89A-48E1-BF0C-736209FFFC1F}">
      <dgm:prSet custT="1"/>
      <dgm:spPr/>
      <dgm:t>
        <a:bodyPr/>
        <a:lstStyle/>
        <a:p>
          <a:pPr algn="just">
            <a:lnSpc>
              <a:spcPct val="100000"/>
            </a:lnSpc>
          </a:pPr>
          <a:r>
            <a:rPr lang="en-IN" sz="2000" b="1"/>
            <a:t>S</a:t>
          </a:r>
          <a:r>
            <a:rPr lang="en-IN" sz="2000" b="1" i="0"/>
            <a:t>mart IT solutions are available today for all sectors, from the medical world to construction and business. </a:t>
          </a:r>
          <a:endParaRPr lang="en-US" sz="2000" b="1"/>
        </a:p>
      </dgm:t>
    </dgm:pt>
    <dgm:pt modelId="{3A21692D-E05F-4857-AAC8-417CB9A3F500}" type="parTrans" cxnId="{FA6942E3-260F-4FDC-8671-18B1877E83BC}">
      <dgm:prSet/>
      <dgm:spPr/>
      <dgm:t>
        <a:bodyPr/>
        <a:lstStyle/>
        <a:p>
          <a:pPr algn="just"/>
          <a:endParaRPr lang="en-US" sz="1800" b="1"/>
        </a:p>
      </dgm:t>
    </dgm:pt>
    <dgm:pt modelId="{059FB5D5-9CE1-441A-A43E-3A801E3EC2F2}" type="sibTrans" cxnId="{FA6942E3-260F-4FDC-8671-18B1877E83BC}">
      <dgm:prSet/>
      <dgm:spPr/>
      <dgm:t>
        <a:bodyPr/>
        <a:lstStyle/>
        <a:p>
          <a:pPr algn="just">
            <a:lnSpc>
              <a:spcPct val="100000"/>
            </a:lnSpc>
          </a:pPr>
          <a:endParaRPr lang="en-US" sz="1800" b="1"/>
        </a:p>
      </dgm:t>
    </dgm:pt>
    <dgm:pt modelId="{B758F319-9EF9-49BA-B648-EE44C7A6554B}">
      <dgm:prSet custT="1"/>
      <dgm:spPr/>
      <dgm:t>
        <a:bodyPr/>
        <a:lstStyle/>
        <a:p>
          <a:pPr algn="just">
            <a:lnSpc>
              <a:spcPct val="100000"/>
            </a:lnSpc>
          </a:pPr>
          <a:r>
            <a:rPr lang="en-IN" sz="2000" b="1" i="0" dirty="0"/>
            <a:t>Consider, for example, the electronic patient records in healthcare, which contribute to many trillions of gigabytes of data</a:t>
          </a:r>
          <a:endParaRPr lang="en-US" sz="2000" b="1" dirty="0"/>
        </a:p>
      </dgm:t>
    </dgm:pt>
    <dgm:pt modelId="{DC55EA8E-01B0-42B6-996B-09206B0F4FD5}" type="parTrans" cxnId="{4C70E6AC-5AC6-4AE6-BDF5-C878212895B2}">
      <dgm:prSet/>
      <dgm:spPr/>
      <dgm:t>
        <a:bodyPr/>
        <a:lstStyle/>
        <a:p>
          <a:pPr algn="just"/>
          <a:endParaRPr lang="en-US" sz="1800" b="1"/>
        </a:p>
      </dgm:t>
    </dgm:pt>
    <dgm:pt modelId="{129D9E39-F701-41A0-B75D-9077687AF7B6}" type="sibTrans" cxnId="{4C70E6AC-5AC6-4AE6-BDF5-C878212895B2}">
      <dgm:prSet/>
      <dgm:spPr/>
      <dgm:t>
        <a:bodyPr/>
        <a:lstStyle/>
        <a:p>
          <a:pPr algn="just">
            <a:lnSpc>
              <a:spcPct val="100000"/>
            </a:lnSpc>
          </a:pPr>
          <a:endParaRPr lang="en-US" sz="1800" b="1"/>
        </a:p>
      </dgm:t>
    </dgm:pt>
    <dgm:pt modelId="{076B5F7D-0680-4AE8-8CF6-441A02B817F7}">
      <dgm:prSet custT="1"/>
      <dgm:spPr/>
      <dgm:t>
        <a:bodyPr/>
        <a:lstStyle/>
        <a:p>
          <a:pPr algn="just">
            <a:lnSpc>
              <a:spcPct val="100000"/>
            </a:lnSpc>
          </a:pPr>
          <a:r>
            <a:rPr lang="en-IN" sz="2000" b="1" i="0"/>
            <a:t>the videos we watch on Youtube, the posts we share on Facebook and the blog articles we write. </a:t>
          </a:r>
          <a:br>
            <a:rPr lang="en-IN" sz="2000" b="1"/>
          </a:br>
          <a:endParaRPr lang="en-US" sz="2000" b="1"/>
        </a:p>
      </dgm:t>
    </dgm:pt>
    <dgm:pt modelId="{11B862E6-15E7-4AD9-89A1-7A6BFD4AF668}" type="parTrans" cxnId="{A0C51EDF-96CE-4154-AC05-8862C5398A9C}">
      <dgm:prSet/>
      <dgm:spPr/>
      <dgm:t>
        <a:bodyPr/>
        <a:lstStyle/>
        <a:p>
          <a:pPr algn="just"/>
          <a:endParaRPr lang="en-US" sz="1800" b="1"/>
        </a:p>
      </dgm:t>
    </dgm:pt>
    <dgm:pt modelId="{E4AAFDAB-3623-44D9-A3A5-BBE60AD1A611}" type="sibTrans" cxnId="{A0C51EDF-96CE-4154-AC05-8862C5398A9C}">
      <dgm:prSet/>
      <dgm:spPr/>
      <dgm:t>
        <a:bodyPr/>
        <a:lstStyle/>
        <a:p>
          <a:pPr algn="just"/>
          <a:endParaRPr lang="en-US" sz="1800" b="1"/>
        </a:p>
      </dgm:t>
    </dgm:pt>
    <dgm:pt modelId="{6EC7C73D-590E-4C27-ACD8-118F077FF0D9}" type="pres">
      <dgm:prSet presAssocID="{4F466E60-59FF-4E65-8381-A7B822305C50}" presName="root" presStyleCnt="0">
        <dgm:presLayoutVars>
          <dgm:dir/>
          <dgm:resizeHandles val="exact"/>
        </dgm:presLayoutVars>
      </dgm:prSet>
      <dgm:spPr/>
    </dgm:pt>
    <dgm:pt modelId="{CD090B48-7492-4EF6-98D1-E382D25DE06A}" type="pres">
      <dgm:prSet presAssocID="{4F466E60-59FF-4E65-8381-A7B822305C50}" presName="container" presStyleCnt="0">
        <dgm:presLayoutVars>
          <dgm:dir/>
          <dgm:resizeHandles val="exact"/>
        </dgm:presLayoutVars>
      </dgm:prSet>
      <dgm:spPr/>
    </dgm:pt>
    <dgm:pt modelId="{A7C06035-B963-4067-9B56-1165C2FCB0F2}" type="pres">
      <dgm:prSet presAssocID="{AD077542-0A0F-499E-AB49-6B4734AE706A}" presName="compNode" presStyleCnt="0"/>
      <dgm:spPr/>
    </dgm:pt>
    <dgm:pt modelId="{8B31D6A4-C5C9-43BB-83C8-BA1D5DA2FFFE}" type="pres">
      <dgm:prSet presAssocID="{AD077542-0A0F-499E-AB49-6B4734AE706A}" presName="iconBgRect" presStyleLbl="bgShp" presStyleIdx="0" presStyleCnt="4"/>
      <dgm:spPr/>
    </dgm:pt>
    <dgm:pt modelId="{383C9C77-6189-432C-AF96-E98177980CC7}" type="pres">
      <dgm:prSet presAssocID="{AD077542-0A0F-499E-AB49-6B4734AE706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peed Bump"/>
        </a:ext>
      </dgm:extLst>
    </dgm:pt>
    <dgm:pt modelId="{2F044BDA-7CE2-4101-92C9-0D9708828A97}" type="pres">
      <dgm:prSet presAssocID="{AD077542-0A0F-499E-AB49-6B4734AE706A}" presName="spaceRect" presStyleCnt="0"/>
      <dgm:spPr/>
    </dgm:pt>
    <dgm:pt modelId="{32611FA9-377A-4488-A581-DFDB2316980E}" type="pres">
      <dgm:prSet presAssocID="{AD077542-0A0F-499E-AB49-6B4734AE706A}" presName="textRect" presStyleLbl="revTx" presStyleIdx="0" presStyleCnt="4">
        <dgm:presLayoutVars>
          <dgm:chMax val="1"/>
          <dgm:chPref val="1"/>
        </dgm:presLayoutVars>
      </dgm:prSet>
      <dgm:spPr/>
    </dgm:pt>
    <dgm:pt modelId="{F107E5D4-4669-4C28-A565-1C2A918B0000}" type="pres">
      <dgm:prSet presAssocID="{388433A8-2C83-4CDC-9338-C81D9EA28E83}" presName="sibTrans" presStyleLbl="sibTrans2D1" presStyleIdx="0" presStyleCnt="0"/>
      <dgm:spPr/>
    </dgm:pt>
    <dgm:pt modelId="{8F61104D-5AAA-4EEF-B447-FDCC18629511}" type="pres">
      <dgm:prSet presAssocID="{EE2DF5F2-B89A-48E1-BF0C-736209FFFC1F}" presName="compNode" presStyleCnt="0"/>
      <dgm:spPr/>
    </dgm:pt>
    <dgm:pt modelId="{932E62FB-53C4-4D60-A2B0-269A514C2BE7}" type="pres">
      <dgm:prSet presAssocID="{EE2DF5F2-B89A-48E1-BF0C-736209FFFC1F}" presName="iconBgRect" presStyleLbl="bgShp" presStyleIdx="1" presStyleCnt="4"/>
      <dgm:spPr/>
    </dgm:pt>
    <dgm:pt modelId="{E3E4FDD2-3218-4160-A8A1-A99D4BDFB47F}" type="pres">
      <dgm:prSet presAssocID="{EE2DF5F2-B89A-48E1-BF0C-736209FFFC1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actory"/>
        </a:ext>
      </dgm:extLst>
    </dgm:pt>
    <dgm:pt modelId="{798909CC-1FCD-4BCD-8470-39A7A3F5BF4F}" type="pres">
      <dgm:prSet presAssocID="{EE2DF5F2-B89A-48E1-BF0C-736209FFFC1F}" presName="spaceRect" presStyleCnt="0"/>
      <dgm:spPr/>
    </dgm:pt>
    <dgm:pt modelId="{3801BD10-490F-46E6-85A9-006A91BAA6D7}" type="pres">
      <dgm:prSet presAssocID="{EE2DF5F2-B89A-48E1-BF0C-736209FFFC1F}" presName="textRect" presStyleLbl="revTx" presStyleIdx="1" presStyleCnt="4">
        <dgm:presLayoutVars>
          <dgm:chMax val="1"/>
          <dgm:chPref val="1"/>
        </dgm:presLayoutVars>
      </dgm:prSet>
      <dgm:spPr/>
    </dgm:pt>
    <dgm:pt modelId="{7B2043EE-6B9A-4B52-87F4-83FC0B6D17C0}" type="pres">
      <dgm:prSet presAssocID="{059FB5D5-9CE1-441A-A43E-3A801E3EC2F2}" presName="sibTrans" presStyleLbl="sibTrans2D1" presStyleIdx="0" presStyleCnt="0"/>
      <dgm:spPr/>
    </dgm:pt>
    <dgm:pt modelId="{4D68BAF9-F752-4661-A637-59949523DE34}" type="pres">
      <dgm:prSet presAssocID="{B758F319-9EF9-49BA-B648-EE44C7A6554B}" presName="compNode" presStyleCnt="0"/>
      <dgm:spPr/>
    </dgm:pt>
    <dgm:pt modelId="{66047DF7-C008-4002-AE88-BD8A1AD1BF1C}" type="pres">
      <dgm:prSet presAssocID="{B758F319-9EF9-49BA-B648-EE44C7A6554B}" presName="iconBgRect" presStyleLbl="bgShp" presStyleIdx="2" presStyleCnt="4"/>
      <dgm:spPr/>
    </dgm:pt>
    <dgm:pt modelId="{1BF44CA3-ED5D-49D6-8138-70D998EBBEC1}" type="pres">
      <dgm:prSet presAssocID="{B758F319-9EF9-49BA-B648-EE44C7A6554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atabase"/>
        </a:ext>
      </dgm:extLst>
    </dgm:pt>
    <dgm:pt modelId="{C1532048-C64F-4764-AB90-48494BF2CDD0}" type="pres">
      <dgm:prSet presAssocID="{B758F319-9EF9-49BA-B648-EE44C7A6554B}" presName="spaceRect" presStyleCnt="0"/>
      <dgm:spPr/>
    </dgm:pt>
    <dgm:pt modelId="{C2453227-4337-44DB-BD86-FA6B271AAB70}" type="pres">
      <dgm:prSet presAssocID="{B758F319-9EF9-49BA-B648-EE44C7A6554B}" presName="textRect" presStyleLbl="revTx" presStyleIdx="2" presStyleCnt="4">
        <dgm:presLayoutVars>
          <dgm:chMax val="1"/>
          <dgm:chPref val="1"/>
        </dgm:presLayoutVars>
      </dgm:prSet>
      <dgm:spPr/>
    </dgm:pt>
    <dgm:pt modelId="{91A16673-1E52-4FA6-B276-3A37DACBC716}" type="pres">
      <dgm:prSet presAssocID="{129D9E39-F701-41A0-B75D-9077687AF7B6}" presName="sibTrans" presStyleLbl="sibTrans2D1" presStyleIdx="0" presStyleCnt="0"/>
      <dgm:spPr/>
    </dgm:pt>
    <dgm:pt modelId="{69017D33-A77F-4166-B77C-7391590EB36C}" type="pres">
      <dgm:prSet presAssocID="{076B5F7D-0680-4AE8-8CF6-441A02B817F7}" presName="compNode" presStyleCnt="0"/>
      <dgm:spPr/>
    </dgm:pt>
    <dgm:pt modelId="{42187D54-7583-41D9-95D3-F35307E0F466}" type="pres">
      <dgm:prSet presAssocID="{076B5F7D-0680-4AE8-8CF6-441A02B817F7}" presName="iconBgRect" presStyleLbl="bgShp" presStyleIdx="3" presStyleCnt="4"/>
      <dgm:spPr/>
    </dgm:pt>
    <dgm:pt modelId="{92621664-8434-47EF-A8FF-ABFB1D3F6BBF}" type="pres">
      <dgm:prSet presAssocID="{076B5F7D-0680-4AE8-8CF6-441A02B817F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odcast"/>
        </a:ext>
      </dgm:extLst>
    </dgm:pt>
    <dgm:pt modelId="{221235F4-BB48-49BB-A4F4-DFBE94018022}" type="pres">
      <dgm:prSet presAssocID="{076B5F7D-0680-4AE8-8CF6-441A02B817F7}" presName="spaceRect" presStyleCnt="0"/>
      <dgm:spPr/>
    </dgm:pt>
    <dgm:pt modelId="{9FB81A8E-3161-425D-A0A2-F073674EFCD5}" type="pres">
      <dgm:prSet presAssocID="{076B5F7D-0680-4AE8-8CF6-441A02B817F7}" presName="textRect" presStyleLbl="revTx" presStyleIdx="3" presStyleCnt="4">
        <dgm:presLayoutVars>
          <dgm:chMax val="1"/>
          <dgm:chPref val="1"/>
        </dgm:presLayoutVars>
      </dgm:prSet>
      <dgm:spPr/>
    </dgm:pt>
  </dgm:ptLst>
  <dgm:cxnLst>
    <dgm:cxn modelId="{75ECBD31-2507-4AE2-B249-11CABF0E80DC}" type="presOf" srcId="{4F466E60-59FF-4E65-8381-A7B822305C50}" destId="{6EC7C73D-590E-4C27-ACD8-118F077FF0D9}" srcOrd="0" destOrd="0" presId="urn:microsoft.com/office/officeart/2018/2/layout/IconCircleList"/>
    <dgm:cxn modelId="{C6039857-2B4A-4A47-A230-1FA3C220AB22}" type="presOf" srcId="{129D9E39-F701-41A0-B75D-9077687AF7B6}" destId="{91A16673-1E52-4FA6-B276-3A37DACBC716}" srcOrd="0" destOrd="0" presId="urn:microsoft.com/office/officeart/2018/2/layout/IconCircleList"/>
    <dgm:cxn modelId="{C1E6B58B-4046-42D2-9253-695E4E8D9CCB}" type="presOf" srcId="{B758F319-9EF9-49BA-B648-EE44C7A6554B}" destId="{C2453227-4337-44DB-BD86-FA6B271AAB70}" srcOrd="0" destOrd="0" presId="urn:microsoft.com/office/officeart/2018/2/layout/IconCircleList"/>
    <dgm:cxn modelId="{4C70E6AC-5AC6-4AE6-BDF5-C878212895B2}" srcId="{4F466E60-59FF-4E65-8381-A7B822305C50}" destId="{B758F319-9EF9-49BA-B648-EE44C7A6554B}" srcOrd="2" destOrd="0" parTransId="{DC55EA8E-01B0-42B6-996B-09206B0F4FD5}" sibTransId="{129D9E39-F701-41A0-B75D-9077687AF7B6}"/>
    <dgm:cxn modelId="{8393F9B0-194A-436B-99E5-49FD3ADFF2E9}" type="presOf" srcId="{388433A8-2C83-4CDC-9338-C81D9EA28E83}" destId="{F107E5D4-4669-4C28-A565-1C2A918B0000}" srcOrd="0" destOrd="0" presId="urn:microsoft.com/office/officeart/2018/2/layout/IconCircleList"/>
    <dgm:cxn modelId="{DCCEF8B2-C4FB-4CF1-8813-672E52CBA783}" type="presOf" srcId="{059FB5D5-9CE1-441A-A43E-3A801E3EC2F2}" destId="{7B2043EE-6B9A-4B52-87F4-83FC0B6D17C0}" srcOrd="0" destOrd="0" presId="urn:microsoft.com/office/officeart/2018/2/layout/IconCircleList"/>
    <dgm:cxn modelId="{883FE0BB-968D-4961-BA5C-61F0D6787969}" type="presOf" srcId="{076B5F7D-0680-4AE8-8CF6-441A02B817F7}" destId="{9FB81A8E-3161-425D-A0A2-F073674EFCD5}" srcOrd="0" destOrd="0" presId="urn:microsoft.com/office/officeart/2018/2/layout/IconCircleList"/>
    <dgm:cxn modelId="{EEE968C6-88DF-41CA-B8EC-733B313E32C2}" srcId="{4F466E60-59FF-4E65-8381-A7B822305C50}" destId="{AD077542-0A0F-499E-AB49-6B4734AE706A}" srcOrd="0" destOrd="0" parTransId="{0134330C-3D62-4479-884B-EC90A116EB9B}" sibTransId="{388433A8-2C83-4CDC-9338-C81D9EA28E83}"/>
    <dgm:cxn modelId="{6FC03CC9-8E69-4AF6-8579-75FCA4576565}" type="presOf" srcId="{EE2DF5F2-B89A-48E1-BF0C-736209FFFC1F}" destId="{3801BD10-490F-46E6-85A9-006A91BAA6D7}" srcOrd="0" destOrd="0" presId="urn:microsoft.com/office/officeart/2018/2/layout/IconCircleList"/>
    <dgm:cxn modelId="{A0C51EDF-96CE-4154-AC05-8862C5398A9C}" srcId="{4F466E60-59FF-4E65-8381-A7B822305C50}" destId="{076B5F7D-0680-4AE8-8CF6-441A02B817F7}" srcOrd="3" destOrd="0" parTransId="{11B862E6-15E7-4AD9-89A1-7A6BFD4AF668}" sibTransId="{E4AAFDAB-3623-44D9-A3A5-BBE60AD1A611}"/>
    <dgm:cxn modelId="{499A77DF-0CDC-43F8-928C-462856E911E5}" type="presOf" srcId="{AD077542-0A0F-499E-AB49-6B4734AE706A}" destId="{32611FA9-377A-4488-A581-DFDB2316980E}" srcOrd="0" destOrd="0" presId="urn:microsoft.com/office/officeart/2018/2/layout/IconCircleList"/>
    <dgm:cxn modelId="{FA6942E3-260F-4FDC-8671-18B1877E83BC}" srcId="{4F466E60-59FF-4E65-8381-A7B822305C50}" destId="{EE2DF5F2-B89A-48E1-BF0C-736209FFFC1F}" srcOrd="1" destOrd="0" parTransId="{3A21692D-E05F-4857-AAC8-417CB9A3F500}" sibTransId="{059FB5D5-9CE1-441A-A43E-3A801E3EC2F2}"/>
    <dgm:cxn modelId="{4C0A1F48-11F9-40D2-8320-26BFD38832F6}" type="presParOf" srcId="{6EC7C73D-590E-4C27-ACD8-118F077FF0D9}" destId="{CD090B48-7492-4EF6-98D1-E382D25DE06A}" srcOrd="0" destOrd="0" presId="urn:microsoft.com/office/officeart/2018/2/layout/IconCircleList"/>
    <dgm:cxn modelId="{6918B5CC-936D-43F3-9928-FEA1D7449A04}" type="presParOf" srcId="{CD090B48-7492-4EF6-98D1-E382D25DE06A}" destId="{A7C06035-B963-4067-9B56-1165C2FCB0F2}" srcOrd="0" destOrd="0" presId="urn:microsoft.com/office/officeart/2018/2/layout/IconCircleList"/>
    <dgm:cxn modelId="{B953EDD7-61A0-4A17-9741-4A49EC150693}" type="presParOf" srcId="{A7C06035-B963-4067-9B56-1165C2FCB0F2}" destId="{8B31D6A4-C5C9-43BB-83C8-BA1D5DA2FFFE}" srcOrd="0" destOrd="0" presId="urn:microsoft.com/office/officeart/2018/2/layout/IconCircleList"/>
    <dgm:cxn modelId="{6D218310-8D22-4559-BFD2-478573F636CB}" type="presParOf" srcId="{A7C06035-B963-4067-9B56-1165C2FCB0F2}" destId="{383C9C77-6189-432C-AF96-E98177980CC7}" srcOrd="1" destOrd="0" presId="urn:microsoft.com/office/officeart/2018/2/layout/IconCircleList"/>
    <dgm:cxn modelId="{598209E2-4F6C-4911-92D0-8C00EF4A04E1}" type="presParOf" srcId="{A7C06035-B963-4067-9B56-1165C2FCB0F2}" destId="{2F044BDA-7CE2-4101-92C9-0D9708828A97}" srcOrd="2" destOrd="0" presId="urn:microsoft.com/office/officeart/2018/2/layout/IconCircleList"/>
    <dgm:cxn modelId="{ADE81717-8084-4DA0-A141-C0A8A69F40B4}" type="presParOf" srcId="{A7C06035-B963-4067-9B56-1165C2FCB0F2}" destId="{32611FA9-377A-4488-A581-DFDB2316980E}" srcOrd="3" destOrd="0" presId="urn:microsoft.com/office/officeart/2018/2/layout/IconCircleList"/>
    <dgm:cxn modelId="{128151E7-F04D-410F-A786-82BB3B801778}" type="presParOf" srcId="{CD090B48-7492-4EF6-98D1-E382D25DE06A}" destId="{F107E5D4-4669-4C28-A565-1C2A918B0000}" srcOrd="1" destOrd="0" presId="urn:microsoft.com/office/officeart/2018/2/layout/IconCircleList"/>
    <dgm:cxn modelId="{E1BAEAD9-33D2-4ED0-828B-4DD9830A1174}" type="presParOf" srcId="{CD090B48-7492-4EF6-98D1-E382D25DE06A}" destId="{8F61104D-5AAA-4EEF-B447-FDCC18629511}" srcOrd="2" destOrd="0" presId="urn:microsoft.com/office/officeart/2018/2/layout/IconCircleList"/>
    <dgm:cxn modelId="{FF2FE5F6-F12A-46EE-8F29-D4396EB1957B}" type="presParOf" srcId="{8F61104D-5AAA-4EEF-B447-FDCC18629511}" destId="{932E62FB-53C4-4D60-A2B0-269A514C2BE7}" srcOrd="0" destOrd="0" presId="urn:microsoft.com/office/officeart/2018/2/layout/IconCircleList"/>
    <dgm:cxn modelId="{C88E62AD-0794-4A4D-B96B-4F8D6ADD70CE}" type="presParOf" srcId="{8F61104D-5AAA-4EEF-B447-FDCC18629511}" destId="{E3E4FDD2-3218-4160-A8A1-A99D4BDFB47F}" srcOrd="1" destOrd="0" presId="urn:microsoft.com/office/officeart/2018/2/layout/IconCircleList"/>
    <dgm:cxn modelId="{6F6ECB06-43ED-4D71-B00F-A7FB37587D24}" type="presParOf" srcId="{8F61104D-5AAA-4EEF-B447-FDCC18629511}" destId="{798909CC-1FCD-4BCD-8470-39A7A3F5BF4F}" srcOrd="2" destOrd="0" presId="urn:microsoft.com/office/officeart/2018/2/layout/IconCircleList"/>
    <dgm:cxn modelId="{719681B5-02DC-4511-899B-A06012BA8190}" type="presParOf" srcId="{8F61104D-5AAA-4EEF-B447-FDCC18629511}" destId="{3801BD10-490F-46E6-85A9-006A91BAA6D7}" srcOrd="3" destOrd="0" presId="urn:microsoft.com/office/officeart/2018/2/layout/IconCircleList"/>
    <dgm:cxn modelId="{FCCF6C0B-FA10-4912-8E21-1B10857FC91A}" type="presParOf" srcId="{CD090B48-7492-4EF6-98D1-E382D25DE06A}" destId="{7B2043EE-6B9A-4B52-87F4-83FC0B6D17C0}" srcOrd="3" destOrd="0" presId="urn:microsoft.com/office/officeart/2018/2/layout/IconCircleList"/>
    <dgm:cxn modelId="{2D0C7BBA-F7E3-4088-8744-868713CFCAB8}" type="presParOf" srcId="{CD090B48-7492-4EF6-98D1-E382D25DE06A}" destId="{4D68BAF9-F752-4661-A637-59949523DE34}" srcOrd="4" destOrd="0" presId="urn:microsoft.com/office/officeart/2018/2/layout/IconCircleList"/>
    <dgm:cxn modelId="{DA456616-456D-4E00-964C-C7FF44C2494E}" type="presParOf" srcId="{4D68BAF9-F752-4661-A637-59949523DE34}" destId="{66047DF7-C008-4002-AE88-BD8A1AD1BF1C}" srcOrd="0" destOrd="0" presId="urn:microsoft.com/office/officeart/2018/2/layout/IconCircleList"/>
    <dgm:cxn modelId="{F4D7C5B7-D748-4923-9869-01A3D32AE4CB}" type="presParOf" srcId="{4D68BAF9-F752-4661-A637-59949523DE34}" destId="{1BF44CA3-ED5D-49D6-8138-70D998EBBEC1}" srcOrd="1" destOrd="0" presId="urn:microsoft.com/office/officeart/2018/2/layout/IconCircleList"/>
    <dgm:cxn modelId="{37308242-9F8F-485C-8912-D65A2F27A0DF}" type="presParOf" srcId="{4D68BAF9-F752-4661-A637-59949523DE34}" destId="{C1532048-C64F-4764-AB90-48494BF2CDD0}" srcOrd="2" destOrd="0" presId="urn:microsoft.com/office/officeart/2018/2/layout/IconCircleList"/>
    <dgm:cxn modelId="{84760E64-6300-4023-8114-5360CA03ADD8}" type="presParOf" srcId="{4D68BAF9-F752-4661-A637-59949523DE34}" destId="{C2453227-4337-44DB-BD86-FA6B271AAB70}" srcOrd="3" destOrd="0" presId="urn:microsoft.com/office/officeart/2018/2/layout/IconCircleList"/>
    <dgm:cxn modelId="{B6D9741A-FEFD-4895-A95A-A9DEEA7D0760}" type="presParOf" srcId="{CD090B48-7492-4EF6-98D1-E382D25DE06A}" destId="{91A16673-1E52-4FA6-B276-3A37DACBC716}" srcOrd="5" destOrd="0" presId="urn:microsoft.com/office/officeart/2018/2/layout/IconCircleList"/>
    <dgm:cxn modelId="{079BFD45-5560-4CB4-A18C-31E4886569B9}" type="presParOf" srcId="{CD090B48-7492-4EF6-98D1-E382D25DE06A}" destId="{69017D33-A77F-4166-B77C-7391590EB36C}" srcOrd="6" destOrd="0" presId="urn:microsoft.com/office/officeart/2018/2/layout/IconCircleList"/>
    <dgm:cxn modelId="{B00179F5-F790-48E7-9D46-AD3ED3F5A5AE}" type="presParOf" srcId="{69017D33-A77F-4166-B77C-7391590EB36C}" destId="{42187D54-7583-41D9-95D3-F35307E0F466}" srcOrd="0" destOrd="0" presId="urn:microsoft.com/office/officeart/2018/2/layout/IconCircleList"/>
    <dgm:cxn modelId="{7E49E923-3CE2-4679-9884-E33F3CE62CFF}" type="presParOf" srcId="{69017D33-A77F-4166-B77C-7391590EB36C}" destId="{92621664-8434-47EF-A8FF-ABFB1D3F6BBF}" srcOrd="1" destOrd="0" presId="urn:microsoft.com/office/officeart/2018/2/layout/IconCircleList"/>
    <dgm:cxn modelId="{F4F3527B-7080-4D22-B523-D8E8A7B35EDA}" type="presParOf" srcId="{69017D33-A77F-4166-B77C-7391590EB36C}" destId="{221235F4-BB48-49BB-A4F4-DFBE94018022}" srcOrd="2" destOrd="0" presId="urn:microsoft.com/office/officeart/2018/2/layout/IconCircleList"/>
    <dgm:cxn modelId="{D2485596-0B48-4883-B8D6-0F19C055777B}" type="presParOf" srcId="{69017D33-A77F-4166-B77C-7391590EB36C}" destId="{9FB81A8E-3161-425D-A0A2-F073674EFCD5}"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3B1D76D-8414-4686-BACC-82229F73FD63}" type="doc">
      <dgm:prSet loTypeId="urn:microsoft.com/office/officeart/2008/layout/PictureLineup" loCatId="icon" qsTypeId="urn:microsoft.com/office/officeart/2005/8/quickstyle/simple1" qsCatId="simple" csTypeId="urn:microsoft.com/office/officeart/2005/8/colors/colorful4" csCatId="colorful" phldr="1"/>
      <dgm:spPr/>
      <dgm:t>
        <a:bodyPr/>
        <a:lstStyle/>
        <a:p>
          <a:endParaRPr lang="en-US"/>
        </a:p>
      </dgm:t>
    </dgm:pt>
    <dgm:pt modelId="{EBC34F48-C72B-4549-97F6-F319EE5361CD}">
      <dgm:prSet custT="1"/>
      <dgm:spPr/>
      <dgm:t>
        <a:bodyPr/>
        <a:lstStyle/>
        <a:p>
          <a:r>
            <a:rPr lang="en-GB" sz="2400" b="1" i="0" dirty="0"/>
            <a:t>The third V is about velocity. That'll basically talks about </a:t>
          </a:r>
          <a:r>
            <a:rPr lang="en-GB" sz="2400" b="1" dirty="0"/>
            <a:t> </a:t>
          </a:r>
          <a:r>
            <a:rPr lang="en-GB" sz="2400" b="1" i="0" dirty="0"/>
            <a:t>changes or dynamics of your data. </a:t>
          </a:r>
          <a:endParaRPr lang="en-US" sz="2400" b="1" dirty="0"/>
        </a:p>
      </dgm:t>
    </dgm:pt>
    <dgm:pt modelId="{88C8D241-F868-4414-8A9C-7AD5C65041FB}" type="parTrans" cxnId="{0F434500-CE25-4371-A4E0-71FD471085F2}">
      <dgm:prSet/>
      <dgm:spPr/>
      <dgm:t>
        <a:bodyPr/>
        <a:lstStyle/>
        <a:p>
          <a:endParaRPr lang="en-US" sz="2000" b="1"/>
        </a:p>
      </dgm:t>
    </dgm:pt>
    <dgm:pt modelId="{01F52156-4047-4FF3-98E0-2A2B4A1531AF}" type="sibTrans" cxnId="{0F434500-CE25-4371-A4E0-71FD471085F2}">
      <dgm:prSet/>
      <dgm:spPr/>
      <dgm:t>
        <a:bodyPr/>
        <a:lstStyle/>
        <a:p>
          <a:endParaRPr lang="en-US" sz="2000" b="1"/>
        </a:p>
      </dgm:t>
    </dgm:pt>
    <dgm:pt modelId="{81D86EC6-B4A4-469E-A312-31D4CDB0C409}">
      <dgm:prSet custT="1"/>
      <dgm:spPr/>
      <dgm:t>
        <a:bodyPr/>
        <a:lstStyle/>
        <a:p>
          <a:r>
            <a:rPr lang="en-GB" sz="2400" b="1" i="0"/>
            <a:t>There are traditional  or even nowadays in many other scenarios, </a:t>
          </a:r>
          <a:r>
            <a:rPr lang="en-GB" sz="2400" b="1"/>
            <a:t> </a:t>
          </a:r>
          <a:r>
            <a:rPr lang="en-GB" sz="2400" b="1" i="0"/>
            <a:t>starting with static data. </a:t>
          </a:r>
          <a:endParaRPr lang="en-US" sz="2400" b="1"/>
        </a:p>
      </dgm:t>
    </dgm:pt>
    <dgm:pt modelId="{CBFA45C0-62B2-4713-A0E7-148F6501DE7D}" type="parTrans" cxnId="{E66D2A50-3AB7-4688-9DDC-FAC370619266}">
      <dgm:prSet/>
      <dgm:spPr/>
      <dgm:t>
        <a:bodyPr/>
        <a:lstStyle/>
        <a:p>
          <a:endParaRPr lang="en-US" sz="2000" b="1"/>
        </a:p>
      </dgm:t>
    </dgm:pt>
    <dgm:pt modelId="{465C6816-DACE-4ED3-B277-016F3AF3AF2B}" type="sibTrans" cxnId="{E66D2A50-3AB7-4688-9DDC-FAC370619266}">
      <dgm:prSet/>
      <dgm:spPr/>
      <dgm:t>
        <a:bodyPr/>
        <a:lstStyle/>
        <a:p>
          <a:endParaRPr lang="en-US" sz="2000" b="1"/>
        </a:p>
      </dgm:t>
    </dgm:pt>
    <dgm:pt modelId="{DAE24EB8-C958-4C1E-B6D1-4FA234E0E04D}">
      <dgm:prSet custT="1"/>
      <dgm:spPr/>
      <dgm:t>
        <a:bodyPr/>
        <a:lstStyle/>
        <a:p>
          <a:r>
            <a:rPr lang="en-GB" sz="2400" b="1" i="0"/>
            <a:t>That means you just get one copy of your dataset and then you can work with it, </a:t>
          </a:r>
          <a:r>
            <a:rPr lang="en-GB" sz="2400" b="1"/>
            <a:t> </a:t>
          </a:r>
          <a:r>
            <a:rPr lang="en-GB" sz="2400" b="1" i="0"/>
            <a:t>but many other times you’re  talking about things that change</a:t>
          </a:r>
          <a:endParaRPr lang="en-US" sz="2400" b="1"/>
        </a:p>
      </dgm:t>
    </dgm:pt>
    <dgm:pt modelId="{53CBF79F-F26E-4576-88FD-4DA74E03F5CB}" type="parTrans" cxnId="{13B27497-F3C7-4B9D-97FB-C86B7A8AFA71}">
      <dgm:prSet/>
      <dgm:spPr/>
      <dgm:t>
        <a:bodyPr/>
        <a:lstStyle/>
        <a:p>
          <a:endParaRPr lang="en-US" sz="2000" b="1"/>
        </a:p>
      </dgm:t>
    </dgm:pt>
    <dgm:pt modelId="{F74EC9FD-63F8-4CDE-9F3C-239C6F3CBCFE}" type="sibTrans" cxnId="{13B27497-F3C7-4B9D-97FB-C86B7A8AFA71}">
      <dgm:prSet/>
      <dgm:spPr/>
      <dgm:t>
        <a:bodyPr/>
        <a:lstStyle/>
        <a:p>
          <a:endParaRPr lang="en-US" sz="2000" b="1"/>
        </a:p>
      </dgm:t>
    </dgm:pt>
    <dgm:pt modelId="{9B385D38-7142-4C09-807F-5B9141EAFC4D}">
      <dgm:prSet custT="1"/>
      <dgm:spPr/>
      <dgm:t>
        <a:bodyPr/>
        <a:lstStyle/>
        <a:p>
          <a:r>
            <a:rPr lang="en-GB" sz="2400" b="1" i="0"/>
            <a:t>The velocity really speaks to the point about how quickly data are being generated, but also related to that is about how quickly your analysis needs to be done, how you react to the dynamic data</a:t>
          </a:r>
          <a:endParaRPr lang="en-US" sz="2400" b="1"/>
        </a:p>
      </dgm:t>
    </dgm:pt>
    <dgm:pt modelId="{DE7D2430-FBF6-44C8-A8E8-BDD968A2EB70}" type="parTrans" cxnId="{88184D55-BACF-4F4E-B4C5-EDF8D0DFDCCA}">
      <dgm:prSet/>
      <dgm:spPr/>
      <dgm:t>
        <a:bodyPr/>
        <a:lstStyle/>
        <a:p>
          <a:endParaRPr lang="en-US" sz="2000" b="1"/>
        </a:p>
      </dgm:t>
    </dgm:pt>
    <dgm:pt modelId="{22DD4533-06AE-4922-9994-B7C73BFBC7E1}" type="sibTrans" cxnId="{88184D55-BACF-4F4E-B4C5-EDF8D0DFDCCA}">
      <dgm:prSet/>
      <dgm:spPr/>
      <dgm:t>
        <a:bodyPr/>
        <a:lstStyle/>
        <a:p>
          <a:endParaRPr lang="en-US" sz="2000" b="1"/>
        </a:p>
      </dgm:t>
    </dgm:pt>
    <dgm:pt modelId="{367D4910-7704-1B45-82B0-87FD5880E492}" type="pres">
      <dgm:prSet presAssocID="{53B1D76D-8414-4686-BACC-82229F73FD63}" presName="Name0" presStyleCnt="0">
        <dgm:presLayoutVars>
          <dgm:chMax/>
          <dgm:chPref/>
          <dgm:dir/>
          <dgm:animLvl val="lvl"/>
          <dgm:resizeHandles val="exact"/>
        </dgm:presLayoutVars>
      </dgm:prSet>
      <dgm:spPr/>
    </dgm:pt>
    <dgm:pt modelId="{8D5B97F7-8E0C-C346-82C6-C5D83BCD36F3}" type="pres">
      <dgm:prSet presAssocID="{EBC34F48-C72B-4549-97F6-F319EE5361CD}" presName="composite" presStyleCnt="0"/>
      <dgm:spPr/>
    </dgm:pt>
    <dgm:pt modelId="{C5C23815-6E20-9C44-A03C-5CB7F1E0A8FC}" type="pres">
      <dgm:prSet presAssocID="{EBC34F48-C72B-4549-97F6-F319EE5361CD}" presName="Image" presStyleLbl="align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vron Arrows"/>
        </a:ext>
      </dgm:extLst>
    </dgm:pt>
    <dgm:pt modelId="{4D137343-885F-BA48-8228-71116326CF8D}" type="pres">
      <dgm:prSet presAssocID="{EBC34F48-C72B-4549-97F6-F319EE5361CD}" presName="Accent" presStyleLbl="parChTrans1D1" presStyleIdx="0" presStyleCnt="4"/>
      <dgm:spPr/>
    </dgm:pt>
    <dgm:pt modelId="{4AFAEEF9-F2DC-1D47-AEA1-FC40B6487E69}" type="pres">
      <dgm:prSet presAssocID="{EBC34F48-C72B-4549-97F6-F319EE5361CD}" presName="Parent" presStyleLbl="revTx" presStyleIdx="0" presStyleCnt="4">
        <dgm:presLayoutVars>
          <dgm:chMax val="0"/>
          <dgm:chPref val="0"/>
          <dgm:bulletEnabled val="1"/>
        </dgm:presLayoutVars>
      </dgm:prSet>
      <dgm:spPr/>
    </dgm:pt>
    <dgm:pt modelId="{5E32ACC2-FA97-3649-A732-4EF75CB30358}" type="pres">
      <dgm:prSet presAssocID="{01F52156-4047-4FF3-98E0-2A2B4A1531AF}" presName="sibTrans" presStyleCnt="0"/>
      <dgm:spPr/>
    </dgm:pt>
    <dgm:pt modelId="{A73EBAFC-5531-7F46-9224-6942B04B3035}" type="pres">
      <dgm:prSet presAssocID="{81D86EC6-B4A4-469E-A312-31D4CDB0C409}" presName="composite" presStyleCnt="0"/>
      <dgm:spPr/>
    </dgm:pt>
    <dgm:pt modelId="{8D71BBDD-CD9F-7941-A37D-3C54419788E0}" type="pres">
      <dgm:prSet presAssocID="{81D86EC6-B4A4-469E-A312-31D4CDB0C409}" presName="Image" presStyleLbl="align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erver"/>
        </a:ext>
      </dgm:extLst>
    </dgm:pt>
    <dgm:pt modelId="{02493D80-DD36-7B41-B044-BFBBD4B56A50}" type="pres">
      <dgm:prSet presAssocID="{81D86EC6-B4A4-469E-A312-31D4CDB0C409}" presName="Accent" presStyleLbl="parChTrans1D1" presStyleIdx="1" presStyleCnt="4"/>
      <dgm:spPr/>
    </dgm:pt>
    <dgm:pt modelId="{EE049462-F99A-A84E-ADC6-681BD5E524C4}" type="pres">
      <dgm:prSet presAssocID="{81D86EC6-B4A4-469E-A312-31D4CDB0C409}" presName="Parent" presStyleLbl="revTx" presStyleIdx="1" presStyleCnt="4">
        <dgm:presLayoutVars>
          <dgm:chMax val="0"/>
          <dgm:chPref val="0"/>
          <dgm:bulletEnabled val="1"/>
        </dgm:presLayoutVars>
      </dgm:prSet>
      <dgm:spPr/>
    </dgm:pt>
    <dgm:pt modelId="{A6257782-5D33-714E-A1C3-6108E77C69A4}" type="pres">
      <dgm:prSet presAssocID="{465C6816-DACE-4ED3-B277-016F3AF3AF2B}" presName="sibTrans" presStyleCnt="0"/>
      <dgm:spPr/>
    </dgm:pt>
    <dgm:pt modelId="{F35EE205-B76F-9040-86A2-2AF814EF76B7}" type="pres">
      <dgm:prSet presAssocID="{DAE24EB8-C958-4C1E-B6D1-4FA234E0E04D}" presName="composite" presStyleCnt="0"/>
      <dgm:spPr/>
    </dgm:pt>
    <dgm:pt modelId="{A0AB6D4F-45A8-954E-A7D0-6D62179259E9}" type="pres">
      <dgm:prSet presAssocID="{DAE24EB8-C958-4C1E-B6D1-4FA234E0E04D}" presName="Image" presStyleLbl="align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atabase"/>
        </a:ext>
      </dgm:extLst>
    </dgm:pt>
    <dgm:pt modelId="{A040074E-875D-3A4E-91E0-34B48A5CE738}" type="pres">
      <dgm:prSet presAssocID="{DAE24EB8-C958-4C1E-B6D1-4FA234E0E04D}" presName="Accent" presStyleLbl="parChTrans1D1" presStyleIdx="2" presStyleCnt="4"/>
      <dgm:spPr/>
    </dgm:pt>
    <dgm:pt modelId="{F8F82535-273B-E847-90DE-05C0C764417F}" type="pres">
      <dgm:prSet presAssocID="{DAE24EB8-C958-4C1E-B6D1-4FA234E0E04D}" presName="Parent" presStyleLbl="revTx" presStyleIdx="2" presStyleCnt="4">
        <dgm:presLayoutVars>
          <dgm:chMax val="0"/>
          <dgm:chPref val="0"/>
          <dgm:bulletEnabled val="1"/>
        </dgm:presLayoutVars>
      </dgm:prSet>
      <dgm:spPr/>
    </dgm:pt>
    <dgm:pt modelId="{32B03824-9FE8-5D46-A112-62BCE89E5295}" type="pres">
      <dgm:prSet presAssocID="{F74EC9FD-63F8-4CDE-9F3C-239C6F3CBCFE}" presName="sibTrans" presStyleCnt="0"/>
      <dgm:spPr/>
    </dgm:pt>
    <dgm:pt modelId="{788B025E-3C3E-F349-B85E-47B966A9B990}" type="pres">
      <dgm:prSet presAssocID="{9B385D38-7142-4C09-807F-5B9141EAFC4D}" presName="composite" presStyleCnt="0"/>
      <dgm:spPr/>
    </dgm:pt>
    <dgm:pt modelId="{93E13DEA-179C-7C4B-8411-81202C04C44E}" type="pres">
      <dgm:prSet presAssocID="{9B385D38-7142-4C09-807F-5B9141EAFC4D}" presName="Image" presStyleLbl="align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Light Bulb and Gear"/>
        </a:ext>
      </dgm:extLst>
    </dgm:pt>
    <dgm:pt modelId="{41AB30F5-807B-1E4A-9573-E109C1A27799}" type="pres">
      <dgm:prSet presAssocID="{9B385D38-7142-4C09-807F-5B9141EAFC4D}" presName="Accent" presStyleLbl="parChTrans1D1" presStyleIdx="3" presStyleCnt="4"/>
      <dgm:spPr/>
    </dgm:pt>
    <dgm:pt modelId="{E8611174-16E8-9941-9670-84BAAF0A1DFD}" type="pres">
      <dgm:prSet presAssocID="{9B385D38-7142-4C09-807F-5B9141EAFC4D}" presName="Parent" presStyleLbl="revTx" presStyleIdx="3" presStyleCnt="4">
        <dgm:presLayoutVars>
          <dgm:chMax val="0"/>
          <dgm:chPref val="0"/>
          <dgm:bulletEnabled val="1"/>
        </dgm:presLayoutVars>
      </dgm:prSet>
      <dgm:spPr/>
    </dgm:pt>
  </dgm:ptLst>
  <dgm:cxnLst>
    <dgm:cxn modelId="{0F434500-CE25-4371-A4E0-71FD471085F2}" srcId="{53B1D76D-8414-4686-BACC-82229F73FD63}" destId="{EBC34F48-C72B-4549-97F6-F319EE5361CD}" srcOrd="0" destOrd="0" parTransId="{88C8D241-F868-4414-8A9C-7AD5C65041FB}" sibTransId="{01F52156-4047-4FF3-98E0-2A2B4A1531AF}"/>
    <dgm:cxn modelId="{FAD7B81A-8318-8849-9BE4-9554254E7F61}" type="presOf" srcId="{EBC34F48-C72B-4549-97F6-F319EE5361CD}" destId="{4AFAEEF9-F2DC-1D47-AEA1-FC40B6487E69}" srcOrd="0" destOrd="0" presId="urn:microsoft.com/office/officeart/2008/layout/PictureLineup"/>
    <dgm:cxn modelId="{E66D2A50-3AB7-4688-9DDC-FAC370619266}" srcId="{53B1D76D-8414-4686-BACC-82229F73FD63}" destId="{81D86EC6-B4A4-469E-A312-31D4CDB0C409}" srcOrd="1" destOrd="0" parTransId="{CBFA45C0-62B2-4713-A0E7-148F6501DE7D}" sibTransId="{465C6816-DACE-4ED3-B277-016F3AF3AF2B}"/>
    <dgm:cxn modelId="{9DB27151-347D-1444-96E6-116F547285CA}" type="presOf" srcId="{DAE24EB8-C958-4C1E-B6D1-4FA234E0E04D}" destId="{F8F82535-273B-E847-90DE-05C0C764417F}" srcOrd="0" destOrd="0" presId="urn:microsoft.com/office/officeart/2008/layout/PictureLineup"/>
    <dgm:cxn modelId="{88184D55-BACF-4F4E-B4C5-EDF8D0DFDCCA}" srcId="{53B1D76D-8414-4686-BACC-82229F73FD63}" destId="{9B385D38-7142-4C09-807F-5B9141EAFC4D}" srcOrd="3" destOrd="0" parTransId="{DE7D2430-FBF6-44C8-A8E8-BDD968A2EB70}" sibTransId="{22DD4533-06AE-4922-9994-B7C73BFBC7E1}"/>
    <dgm:cxn modelId="{78C1E86A-BD38-5E43-8099-DE6944B3FD5A}" type="presOf" srcId="{81D86EC6-B4A4-469E-A312-31D4CDB0C409}" destId="{EE049462-F99A-A84E-ADC6-681BD5E524C4}" srcOrd="0" destOrd="0" presId="urn:microsoft.com/office/officeart/2008/layout/PictureLineup"/>
    <dgm:cxn modelId="{ED2C7689-5166-1942-A8D4-AD81B2CB3BCA}" type="presOf" srcId="{53B1D76D-8414-4686-BACC-82229F73FD63}" destId="{367D4910-7704-1B45-82B0-87FD5880E492}" srcOrd="0" destOrd="0" presId="urn:microsoft.com/office/officeart/2008/layout/PictureLineup"/>
    <dgm:cxn modelId="{13B27497-F3C7-4B9D-97FB-C86B7A8AFA71}" srcId="{53B1D76D-8414-4686-BACC-82229F73FD63}" destId="{DAE24EB8-C958-4C1E-B6D1-4FA234E0E04D}" srcOrd="2" destOrd="0" parTransId="{53CBF79F-F26E-4576-88FD-4DA74E03F5CB}" sibTransId="{F74EC9FD-63F8-4CDE-9F3C-239C6F3CBCFE}"/>
    <dgm:cxn modelId="{D21AADE2-BFD5-D248-AF09-3F37823BAAAF}" type="presOf" srcId="{9B385D38-7142-4C09-807F-5B9141EAFC4D}" destId="{E8611174-16E8-9941-9670-84BAAF0A1DFD}" srcOrd="0" destOrd="0" presId="urn:microsoft.com/office/officeart/2008/layout/PictureLineup"/>
    <dgm:cxn modelId="{BF64798A-78FA-204B-8E54-AC53C67D3869}" type="presParOf" srcId="{367D4910-7704-1B45-82B0-87FD5880E492}" destId="{8D5B97F7-8E0C-C346-82C6-C5D83BCD36F3}" srcOrd="0" destOrd="0" presId="urn:microsoft.com/office/officeart/2008/layout/PictureLineup"/>
    <dgm:cxn modelId="{539D01C2-3BEC-5344-8136-B66829EB21A2}" type="presParOf" srcId="{8D5B97F7-8E0C-C346-82C6-C5D83BCD36F3}" destId="{C5C23815-6E20-9C44-A03C-5CB7F1E0A8FC}" srcOrd="0" destOrd="0" presId="urn:microsoft.com/office/officeart/2008/layout/PictureLineup"/>
    <dgm:cxn modelId="{ACFB1878-1684-5645-BB87-9F517C8663BF}" type="presParOf" srcId="{8D5B97F7-8E0C-C346-82C6-C5D83BCD36F3}" destId="{4D137343-885F-BA48-8228-71116326CF8D}" srcOrd="1" destOrd="0" presId="urn:microsoft.com/office/officeart/2008/layout/PictureLineup"/>
    <dgm:cxn modelId="{2BCA2CA5-C135-0D46-8545-8523E0813ECC}" type="presParOf" srcId="{8D5B97F7-8E0C-C346-82C6-C5D83BCD36F3}" destId="{4AFAEEF9-F2DC-1D47-AEA1-FC40B6487E69}" srcOrd="2" destOrd="0" presId="urn:microsoft.com/office/officeart/2008/layout/PictureLineup"/>
    <dgm:cxn modelId="{BC8ADA04-C306-E045-BE5B-F6E2F3B8219F}" type="presParOf" srcId="{367D4910-7704-1B45-82B0-87FD5880E492}" destId="{5E32ACC2-FA97-3649-A732-4EF75CB30358}" srcOrd="1" destOrd="0" presId="urn:microsoft.com/office/officeart/2008/layout/PictureLineup"/>
    <dgm:cxn modelId="{83958B8B-A718-C646-9BE0-43C1DA07059D}" type="presParOf" srcId="{367D4910-7704-1B45-82B0-87FD5880E492}" destId="{A73EBAFC-5531-7F46-9224-6942B04B3035}" srcOrd="2" destOrd="0" presId="urn:microsoft.com/office/officeart/2008/layout/PictureLineup"/>
    <dgm:cxn modelId="{3C07FF56-CD9F-5C42-ABD2-B845283F3205}" type="presParOf" srcId="{A73EBAFC-5531-7F46-9224-6942B04B3035}" destId="{8D71BBDD-CD9F-7941-A37D-3C54419788E0}" srcOrd="0" destOrd="0" presId="urn:microsoft.com/office/officeart/2008/layout/PictureLineup"/>
    <dgm:cxn modelId="{69009362-0025-2741-982E-E8356C46D22F}" type="presParOf" srcId="{A73EBAFC-5531-7F46-9224-6942B04B3035}" destId="{02493D80-DD36-7B41-B044-BFBBD4B56A50}" srcOrd="1" destOrd="0" presId="urn:microsoft.com/office/officeart/2008/layout/PictureLineup"/>
    <dgm:cxn modelId="{99F47CE4-64C0-8343-99C7-728A0C4EA5A9}" type="presParOf" srcId="{A73EBAFC-5531-7F46-9224-6942B04B3035}" destId="{EE049462-F99A-A84E-ADC6-681BD5E524C4}" srcOrd="2" destOrd="0" presId="urn:microsoft.com/office/officeart/2008/layout/PictureLineup"/>
    <dgm:cxn modelId="{FFD448B7-8037-7C49-9DE1-C318B048A352}" type="presParOf" srcId="{367D4910-7704-1B45-82B0-87FD5880E492}" destId="{A6257782-5D33-714E-A1C3-6108E77C69A4}" srcOrd="3" destOrd="0" presId="urn:microsoft.com/office/officeart/2008/layout/PictureLineup"/>
    <dgm:cxn modelId="{31AC7CF6-AC5C-B648-9718-9E39280E46AD}" type="presParOf" srcId="{367D4910-7704-1B45-82B0-87FD5880E492}" destId="{F35EE205-B76F-9040-86A2-2AF814EF76B7}" srcOrd="4" destOrd="0" presId="urn:microsoft.com/office/officeart/2008/layout/PictureLineup"/>
    <dgm:cxn modelId="{D8E28717-46AF-4D46-BF13-9523B766E2E9}" type="presParOf" srcId="{F35EE205-B76F-9040-86A2-2AF814EF76B7}" destId="{A0AB6D4F-45A8-954E-A7D0-6D62179259E9}" srcOrd="0" destOrd="0" presId="urn:microsoft.com/office/officeart/2008/layout/PictureLineup"/>
    <dgm:cxn modelId="{511E03CB-7D81-4A48-8909-207E319AFBC0}" type="presParOf" srcId="{F35EE205-B76F-9040-86A2-2AF814EF76B7}" destId="{A040074E-875D-3A4E-91E0-34B48A5CE738}" srcOrd="1" destOrd="0" presId="urn:microsoft.com/office/officeart/2008/layout/PictureLineup"/>
    <dgm:cxn modelId="{BB42432F-0729-3641-82EC-6FF27413164F}" type="presParOf" srcId="{F35EE205-B76F-9040-86A2-2AF814EF76B7}" destId="{F8F82535-273B-E847-90DE-05C0C764417F}" srcOrd="2" destOrd="0" presId="urn:microsoft.com/office/officeart/2008/layout/PictureLineup"/>
    <dgm:cxn modelId="{4B83E5A9-908D-A74C-8CC1-2209FF3850D5}" type="presParOf" srcId="{367D4910-7704-1B45-82B0-87FD5880E492}" destId="{32B03824-9FE8-5D46-A112-62BCE89E5295}" srcOrd="5" destOrd="0" presId="urn:microsoft.com/office/officeart/2008/layout/PictureLineup"/>
    <dgm:cxn modelId="{CB97E308-9303-3B46-B624-029119FD0BE5}" type="presParOf" srcId="{367D4910-7704-1B45-82B0-87FD5880E492}" destId="{788B025E-3C3E-F349-B85E-47B966A9B990}" srcOrd="6" destOrd="0" presId="urn:microsoft.com/office/officeart/2008/layout/PictureLineup"/>
    <dgm:cxn modelId="{6A9239BD-F5BC-0A41-9D9D-42BB43A54A65}" type="presParOf" srcId="{788B025E-3C3E-F349-B85E-47B966A9B990}" destId="{93E13DEA-179C-7C4B-8411-81202C04C44E}" srcOrd="0" destOrd="0" presId="urn:microsoft.com/office/officeart/2008/layout/PictureLineup"/>
    <dgm:cxn modelId="{ADB96EAA-3227-F047-BAAF-F13981C1752F}" type="presParOf" srcId="{788B025E-3C3E-F349-B85E-47B966A9B990}" destId="{41AB30F5-807B-1E4A-9573-E109C1A27799}" srcOrd="1" destOrd="0" presId="urn:microsoft.com/office/officeart/2008/layout/PictureLineup"/>
    <dgm:cxn modelId="{9E04FF29-E6C5-0242-A9D3-E613807EA291}" type="presParOf" srcId="{788B025E-3C3E-F349-B85E-47B966A9B990}" destId="{E8611174-16E8-9941-9670-84BAAF0A1DFD}" srcOrd="2" destOrd="0" presId="urn:microsoft.com/office/officeart/2008/layout/PictureLineu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641BB50-D7FF-45E9-BC68-3AB2D23E1486}" type="doc">
      <dgm:prSet loTypeId="urn:microsoft.com/office/officeart/2018/2/layout/IconLabelList" loCatId="icon" qsTypeId="urn:microsoft.com/office/officeart/2005/8/quickstyle/simple1" qsCatId="simple" csTypeId="urn:microsoft.com/office/officeart/2018/5/colors/Iconchunking_neutralbg_accent4_2" csCatId="accent4" phldr="1"/>
      <dgm:spPr/>
      <dgm:t>
        <a:bodyPr/>
        <a:lstStyle/>
        <a:p>
          <a:endParaRPr lang="en-US"/>
        </a:p>
      </dgm:t>
    </dgm:pt>
    <dgm:pt modelId="{03ACFBCE-364C-4C2D-BE9E-0907A45E91BA}">
      <dgm:prSet custT="1"/>
      <dgm:spPr/>
      <dgm:t>
        <a:bodyPr/>
        <a:lstStyle/>
        <a:p>
          <a:pPr>
            <a:lnSpc>
              <a:spcPct val="100000"/>
            </a:lnSpc>
          </a:pPr>
          <a:r>
            <a:rPr lang="en-GB" sz="2000" b="1" i="0" dirty="0"/>
            <a:t>This V is about veracity. What it talks about is really the quality of your data. To what extent do you trust your data? </a:t>
          </a:r>
          <a:endParaRPr lang="en-US" sz="2000" b="1" dirty="0"/>
        </a:p>
      </dgm:t>
    </dgm:pt>
    <dgm:pt modelId="{F559FAF0-C5A6-4330-9FA8-B4009D1C1A96}" type="parTrans" cxnId="{4CB54082-CB86-494C-8A74-C3A99429C6F2}">
      <dgm:prSet/>
      <dgm:spPr/>
      <dgm:t>
        <a:bodyPr/>
        <a:lstStyle/>
        <a:p>
          <a:endParaRPr lang="en-US" sz="1800" b="1"/>
        </a:p>
      </dgm:t>
    </dgm:pt>
    <dgm:pt modelId="{A5B8D729-A4B7-4124-8F46-DD0F51FBF55E}" type="sibTrans" cxnId="{4CB54082-CB86-494C-8A74-C3A99429C6F2}">
      <dgm:prSet/>
      <dgm:spPr/>
      <dgm:t>
        <a:bodyPr/>
        <a:lstStyle/>
        <a:p>
          <a:endParaRPr lang="en-US" sz="1800" b="1"/>
        </a:p>
      </dgm:t>
    </dgm:pt>
    <dgm:pt modelId="{21921C2F-8072-489F-9947-D19940DFA713}">
      <dgm:prSet custT="1"/>
      <dgm:spPr/>
      <dgm:t>
        <a:bodyPr/>
        <a:lstStyle/>
        <a:p>
          <a:pPr>
            <a:lnSpc>
              <a:spcPct val="100000"/>
            </a:lnSpc>
          </a:pPr>
          <a:r>
            <a:rPr lang="en-GB" sz="2000" b="1" i="0"/>
            <a:t>To actually the point your dataset is actually hopefully free of errors, or any potential issues.</a:t>
          </a:r>
          <a:endParaRPr lang="en-US" sz="2000" b="1"/>
        </a:p>
      </dgm:t>
    </dgm:pt>
    <dgm:pt modelId="{6A05046A-7CE4-4931-91F5-4417197EC778}" type="parTrans" cxnId="{1D8B6332-D5A9-41AD-AA8A-2482FDE6863E}">
      <dgm:prSet/>
      <dgm:spPr/>
      <dgm:t>
        <a:bodyPr/>
        <a:lstStyle/>
        <a:p>
          <a:endParaRPr lang="en-US" sz="1800" b="1"/>
        </a:p>
      </dgm:t>
    </dgm:pt>
    <dgm:pt modelId="{38C95B3F-3C3D-49A0-BBD6-C85DFB7134AC}" type="sibTrans" cxnId="{1D8B6332-D5A9-41AD-AA8A-2482FDE6863E}">
      <dgm:prSet/>
      <dgm:spPr/>
      <dgm:t>
        <a:bodyPr/>
        <a:lstStyle/>
        <a:p>
          <a:endParaRPr lang="en-US" sz="1800" b="1"/>
        </a:p>
      </dgm:t>
    </dgm:pt>
    <dgm:pt modelId="{FF1F1B49-1A01-4272-9084-E02D7241E6C9}" type="pres">
      <dgm:prSet presAssocID="{5641BB50-D7FF-45E9-BC68-3AB2D23E1486}" presName="root" presStyleCnt="0">
        <dgm:presLayoutVars>
          <dgm:dir/>
          <dgm:resizeHandles val="exact"/>
        </dgm:presLayoutVars>
      </dgm:prSet>
      <dgm:spPr/>
    </dgm:pt>
    <dgm:pt modelId="{F6B65AFE-D5BA-4F99-9A9F-9977BE1D0AF2}" type="pres">
      <dgm:prSet presAssocID="{03ACFBCE-364C-4C2D-BE9E-0907A45E91BA}" presName="compNode" presStyleCnt="0"/>
      <dgm:spPr/>
    </dgm:pt>
    <dgm:pt modelId="{2C6E572B-41A7-4290-8B84-D0C90B89C8A0}" type="pres">
      <dgm:prSet presAssocID="{03ACFBCE-364C-4C2D-BE9E-0907A45E91B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otes"/>
        </a:ext>
      </dgm:extLst>
    </dgm:pt>
    <dgm:pt modelId="{F0FC5909-ACEF-408F-8857-F34E2139B433}" type="pres">
      <dgm:prSet presAssocID="{03ACFBCE-364C-4C2D-BE9E-0907A45E91BA}" presName="spaceRect" presStyleCnt="0"/>
      <dgm:spPr/>
    </dgm:pt>
    <dgm:pt modelId="{802B7FB9-C4F1-4680-909B-3E0D3B3B9F28}" type="pres">
      <dgm:prSet presAssocID="{03ACFBCE-364C-4C2D-BE9E-0907A45E91BA}" presName="textRect" presStyleLbl="revTx" presStyleIdx="0" presStyleCnt="2">
        <dgm:presLayoutVars>
          <dgm:chMax val="1"/>
          <dgm:chPref val="1"/>
        </dgm:presLayoutVars>
      </dgm:prSet>
      <dgm:spPr/>
    </dgm:pt>
    <dgm:pt modelId="{2A9BB6E7-26A5-4631-A937-F5DF8F3A1184}" type="pres">
      <dgm:prSet presAssocID="{A5B8D729-A4B7-4124-8F46-DD0F51FBF55E}" presName="sibTrans" presStyleCnt="0"/>
      <dgm:spPr/>
    </dgm:pt>
    <dgm:pt modelId="{1A230B37-B157-40D0-98C0-9D944DE0D2F2}" type="pres">
      <dgm:prSet presAssocID="{21921C2F-8072-489F-9947-D19940DFA713}" presName="compNode" presStyleCnt="0"/>
      <dgm:spPr/>
    </dgm:pt>
    <dgm:pt modelId="{6A15C42C-8CAE-4840-BDB0-239474492F62}" type="pres">
      <dgm:prSet presAssocID="{21921C2F-8072-489F-9947-D19940DFA71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tabase"/>
        </a:ext>
      </dgm:extLst>
    </dgm:pt>
    <dgm:pt modelId="{67F7887A-7AE2-4BD0-951E-85F7C522BBDA}" type="pres">
      <dgm:prSet presAssocID="{21921C2F-8072-489F-9947-D19940DFA713}" presName="spaceRect" presStyleCnt="0"/>
      <dgm:spPr/>
    </dgm:pt>
    <dgm:pt modelId="{1E7EC4DD-CF65-494B-8445-DA910429B0AE}" type="pres">
      <dgm:prSet presAssocID="{21921C2F-8072-489F-9947-D19940DFA713}" presName="textRect" presStyleLbl="revTx" presStyleIdx="1" presStyleCnt="2">
        <dgm:presLayoutVars>
          <dgm:chMax val="1"/>
          <dgm:chPref val="1"/>
        </dgm:presLayoutVars>
      </dgm:prSet>
      <dgm:spPr/>
    </dgm:pt>
  </dgm:ptLst>
  <dgm:cxnLst>
    <dgm:cxn modelId="{8FBA301D-C2A0-2E4E-B174-0529F8FA5764}" type="presOf" srcId="{03ACFBCE-364C-4C2D-BE9E-0907A45E91BA}" destId="{802B7FB9-C4F1-4680-909B-3E0D3B3B9F28}" srcOrd="0" destOrd="0" presId="urn:microsoft.com/office/officeart/2018/2/layout/IconLabelList"/>
    <dgm:cxn modelId="{1D8B6332-D5A9-41AD-AA8A-2482FDE6863E}" srcId="{5641BB50-D7FF-45E9-BC68-3AB2D23E1486}" destId="{21921C2F-8072-489F-9947-D19940DFA713}" srcOrd="1" destOrd="0" parTransId="{6A05046A-7CE4-4931-91F5-4417197EC778}" sibTransId="{38C95B3F-3C3D-49A0-BBD6-C85DFB7134AC}"/>
    <dgm:cxn modelId="{DE82535E-79F6-C24B-BCC0-BFF5ABD152CF}" type="presOf" srcId="{21921C2F-8072-489F-9947-D19940DFA713}" destId="{1E7EC4DD-CF65-494B-8445-DA910429B0AE}" srcOrd="0" destOrd="0" presId="urn:microsoft.com/office/officeart/2018/2/layout/IconLabelList"/>
    <dgm:cxn modelId="{CEA36E6F-DCC0-CC4B-9A2F-805CB06BE840}" type="presOf" srcId="{5641BB50-D7FF-45E9-BC68-3AB2D23E1486}" destId="{FF1F1B49-1A01-4272-9084-E02D7241E6C9}" srcOrd="0" destOrd="0" presId="urn:microsoft.com/office/officeart/2018/2/layout/IconLabelList"/>
    <dgm:cxn modelId="{4CB54082-CB86-494C-8A74-C3A99429C6F2}" srcId="{5641BB50-D7FF-45E9-BC68-3AB2D23E1486}" destId="{03ACFBCE-364C-4C2D-BE9E-0907A45E91BA}" srcOrd="0" destOrd="0" parTransId="{F559FAF0-C5A6-4330-9FA8-B4009D1C1A96}" sibTransId="{A5B8D729-A4B7-4124-8F46-DD0F51FBF55E}"/>
    <dgm:cxn modelId="{F6274088-4371-8D44-9F20-76CB3A35AC49}" type="presParOf" srcId="{FF1F1B49-1A01-4272-9084-E02D7241E6C9}" destId="{F6B65AFE-D5BA-4F99-9A9F-9977BE1D0AF2}" srcOrd="0" destOrd="0" presId="urn:microsoft.com/office/officeart/2018/2/layout/IconLabelList"/>
    <dgm:cxn modelId="{2B278F84-A98F-084C-A524-9CF8F2689DF0}" type="presParOf" srcId="{F6B65AFE-D5BA-4F99-9A9F-9977BE1D0AF2}" destId="{2C6E572B-41A7-4290-8B84-D0C90B89C8A0}" srcOrd="0" destOrd="0" presId="urn:microsoft.com/office/officeart/2018/2/layout/IconLabelList"/>
    <dgm:cxn modelId="{A844BC2A-78D6-3B44-AD8D-E4F9E2950D37}" type="presParOf" srcId="{F6B65AFE-D5BA-4F99-9A9F-9977BE1D0AF2}" destId="{F0FC5909-ACEF-408F-8857-F34E2139B433}" srcOrd="1" destOrd="0" presId="urn:microsoft.com/office/officeart/2018/2/layout/IconLabelList"/>
    <dgm:cxn modelId="{67E0FE01-0222-9C4E-ABFF-0BA199B53709}" type="presParOf" srcId="{F6B65AFE-D5BA-4F99-9A9F-9977BE1D0AF2}" destId="{802B7FB9-C4F1-4680-909B-3E0D3B3B9F28}" srcOrd="2" destOrd="0" presId="urn:microsoft.com/office/officeart/2018/2/layout/IconLabelList"/>
    <dgm:cxn modelId="{F927FC93-F706-044E-B4A7-C87F93735799}" type="presParOf" srcId="{FF1F1B49-1A01-4272-9084-E02D7241E6C9}" destId="{2A9BB6E7-26A5-4631-A937-F5DF8F3A1184}" srcOrd="1" destOrd="0" presId="urn:microsoft.com/office/officeart/2018/2/layout/IconLabelList"/>
    <dgm:cxn modelId="{F2A05E78-6901-9D47-BB43-60C727DF9D88}" type="presParOf" srcId="{FF1F1B49-1A01-4272-9084-E02D7241E6C9}" destId="{1A230B37-B157-40D0-98C0-9D944DE0D2F2}" srcOrd="2" destOrd="0" presId="urn:microsoft.com/office/officeart/2018/2/layout/IconLabelList"/>
    <dgm:cxn modelId="{5548CF49-6BA7-9E42-A347-39AFE6B6E201}" type="presParOf" srcId="{1A230B37-B157-40D0-98C0-9D944DE0D2F2}" destId="{6A15C42C-8CAE-4840-BDB0-239474492F62}" srcOrd="0" destOrd="0" presId="urn:microsoft.com/office/officeart/2018/2/layout/IconLabelList"/>
    <dgm:cxn modelId="{DD11F5CD-F535-5043-AEBF-796F7069F9FF}" type="presParOf" srcId="{1A230B37-B157-40D0-98C0-9D944DE0D2F2}" destId="{67F7887A-7AE2-4BD0-951E-85F7C522BBDA}" srcOrd="1" destOrd="0" presId="urn:microsoft.com/office/officeart/2018/2/layout/IconLabelList"/>
    <dgm:cxn modelId="{B9845A50-7178-9D4F-9B41-3F5788BDF2AA}" type="presParOf" srcId="{1A230B37-B157-40D0-98C0-9D944DE0D2F2}" destId="{1E7EC4DD-CF65-494B-8445-DA910429B0AE}"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6291B9-4F35-C840-98B2-8B0F87D9E266}">
      <dsp:nvSpPr>
        <dsp:cNvPr id="0" name=""/>
        <dsp:cNvSpPr/>
      </dsp:nvSpPr>
      <dsp:spPr>
        <a:xfrm>
          <a:off x="3745" y="675476"/>
          <a:ext cx="2124881" cy="212488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29F606-6831-2D46-A2B0-C6608366947F}">
      <dsp:nvSpPr>
        <dsp:cNvPr id="0" name=""/>
        <dsp:cNvSpPr/>
      </dsp:nvSpPr>
      <dsp:spPr>
        <a:xfrm>
          <a:off x="3745" y="675476"/>
          <a:ext cx="212" cy="4249762"/>
        </a:xfrm>
        <a:prstGeom prst="line">
          <a:avLst/>
        </a:prstGeom>
        <a:noFill/>
        <a:ln w="34925" cap="flat" cmpd="sng" algn="in">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905704-918B-8343-9191-BFC4E4CC599B}">
      <dsp:nvSpPr>
        <dsp:cNvPr id="0" name=""/>
        <dsp:cNvSpPr/>
      </dsp:nvSpPr>
      <dsp:spPr>
        <a:xfrm>
          <a:off x="3745" y="2800358"/>
          <a:ext cx="2124881" cy="21248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IN" sz="3300" kern="1200"/>
            <a:t>Productive</a:t>
          </a:r>
          <a:endParaRPr lang="en-US" sz="3300" kern="1200"/>
        </a:p>
      </dsp:txBody>
      <dsp:txXfrm>
        <a:off x="3745" y="2800358"/>
        <a:ext cx="2124881" cy="2124881"/>
      </dsp:txXfrm>
    </dsp:sp>
    <dsp:sp modelId="{F4A8B014-EC77-6741-8C32-5D092DC05ADE}">
      <dsp:nvSpPr>
        <dsp:cNvPr id="0" name=""/>
        <dsp:cNvSpPr/>
      </dsp:nvSpPr>
      <dsp:spPr>
        <a:xfrm>
          <a:off x="2129110" y="675476"/>
          <a:ext cx="2124881" cy="212488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714FF5-CF4A-F842-99DB-855C431454CD}">
      <dsp:nvSpPr>
        <dsp:cNvPr id="0" name=""/>
        <dsp:cNvSpPr/>
      </dsp:nvSpPr>
      <dsp:spPr>
        <a:xfrm>
          <a:off x="2129110" y="675476"/>
          <a:ext cx="212" cy="4249762"/>
        </a:xfrm>
        <a:prstGeom prst="line">
          <a:avLst/>
        </a:prstGeom>
        <a:noFill/>
        <a:ln w="34925" cap="flat" cmpd="sng" algn="in">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52C68C-FCF6-A842-80E6-4DF1158AD6C1}">
      <dsp:nvSpPr>
        <dsp:cNvPr id="0" name=""/>
        <dsp:cNvSpPr/>
      </dsp:nvSpPr>
      <dsp:spPr>
        <a:xfrm>
          <a:off x="2129110" y="2800358"/>
          <a:ext cx="2124881" cy="21248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IN" sz="3300" kern="1200"/>
            <a:t>Efficient</a:t>
          </a:r>
          <a:endParaRPr lang="en-US" sz="3300" kern="1200"/>
        </a:p>
      </dsp:txBody>
      <dsp:txXfrm>
        <a:off x="2129110" y="2800358"/>
        <a:ext cx="2124881" cy="2124881"/>
      </dsp:txXfrm>
    </dsp:sp>
    <dsp:sp modelId="{AE969B47-30CC-A640-B889-C873A289CE78}">
      <dsp:nvSpPr>
        <dsp:cNvPr id="0" name=""/>
        <dsp:cNvSpPr/>
      </dsp:nvSpPr>
      <dsp:spPr>
        <a:xfrm>
          <a:off x="4254475" y="675476"/>
          <a:ext cx="2124881" cy="212488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F739C5-310B-E845-8512-9F56C5E058C8}">
      <dsp:nvSpPr>
        <dsp:cNvPr id="0" name=""/>
        <dsp:cNvSpPr/>
      </dsp:nvSpPr>
      <dsp:spPr>
        <a:xfrm>
          <a:off x="4254475" y="675476"/>
          <a:ext cx="212" cy="4249762"/>
        </a:xfrm>
        <a:prstGeom prst="line">
          <a:avLst/>
        </a:prstGeom>
        <a:noFill/>
        <a:ln w="34925" cap="flat" cmpd="sng" algn="in">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235943-EBBB-4C40-8234-E70DE8E939E4}">
      <dsp:nvSpPr>
        <dsp:cNvPr id="0" name=""/>
        <dsp:cNvSpPr/>
      </dsp:nvSpPr>
      <dsp:spPr>
        <a:xfrm>
          <a:off x="4254475" y="2800358"/>
          <a:ext cx="2124881" cy="21248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IN" sz="3300" kern="1200"/>
            <a:t>Powerful</a:t>
          </a:r>
          <a:endParaRPr lang="en-US" sz="3300" kern="1200"/>
        </a:p>
      </dsp:txBody>
      <dsp:txXfrm>
        <a:off x="4254475" y="2800358"/>
        <a:ext cx="2124881" cy="212488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F23E8B-3BDF-4A24-A02F-6BECC7A7DF74}">
      <dsp:nvSpPr>
        <dsp:cNvPr id="0" name=""/>
        <dsp:cNvSpPr/>
      </dsp:nvSpPr>
      <dsp:spPr>
        <a:xfrm>
          <a:off x="1747800" y="410059"/>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B1515AFB-34F6-43A5-93E2-A3A6FA876284}">
      <dsp:nvSpPr>
        <dsp:cNvPr id="0" name=""/>
        <dsp:cNvSpPr/>
      </dsp:nvSpPr>
      <dsp:spPr>
        <a:xfrm>
          <a:off x="559800" y="2883778"/>
          <a:ext cx="4320000" cy="105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GB" sz="2400" b="1" i="0" kern="1200" dirty="0"/>
            <a:t>V really lead to the 5th V. </a:t>
          </a:r>
          <a:r>
            <a:rPr lang="en-GB" sz="2400" b="1" i="0" kern="1200"/>
            <a:t>That is about a value. </a:t>
          </a:r>
          <a:endParaRPr lang="en-US" sz="2400" b="1" kern="1200" dirty="0"/>
        </a:p>
      </dsp:txBody>
      <dsp:txXfrm>
        <a:off x="559800" y="2883778"/>
        <a:ext cx="4320000" cy="1057500"/>
      </dsp:txXfrm>
    </dsp:sp>
    <dsp:sp modelId="{09547585-E787-4B5E-80C1-36C0197E8627}">
      <dsp:nvSpPr>
        <dsp:cNvPr id="0" name=""/>
        <dsp:cNvSpPr/>
      </dsp:nvSpPr>
      <dsp:spPr>
        <a:xfrm>
          <a:off x="6823800" y="410059"/>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B958F0A8-42F7-4ED7-8EB4-88DCA073ACA1}">
      <dsp:nvSpPr>
        <dsp:cNvPr id="0" name=""/>
        <dsp:cNvSpPr/>
      </dsp:nvSpPr>
      <dsp:spPr>
        <a:xfrm>
          <a:off x="5635800" y="2883778"/>
          <a:ext cx="4320000" cy="105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GB" sz="2400" b="1" i="0" kern="1200"/>
            <a:t>Whatever you do with the data mining, we want to bring out value from the data.</a:t>
          </a:r>
          <a:endParaRPr lang="en-US" sz="2400" b="1" kern="1200"/>
        </a:p>
      </dsp:txBody>
      <dsp:txXfrm>
        <a:off x="5635800" y="2883778"/>
        <a:ext cx="4320000" cy="10575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5A3B0C-A864-47A3-9CDF-2210452EAD1A}">
      <dsp:nvSpPr>
        <dsp:cNvPr id="0" name=""/>
        <dsp:cNvSpPr/>
      </dsp:nvSpPr>
      <dsp:spPr>
        <a:xfrm>
          <a:off x="393" y="995835"/>
          <a:ext cx="1098562" cy="1098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D7981C55-C2D2-4238-8AAB-B3F8300AD879}">
      <dsp:nvSpPr>
        <dsp:cNvPr id="0" name=""/>
        <dsp:cNvSpPr/>
      </dsp:nvSpPr>
      <dsp:spPr>
        <a:xfrm>
          <a:off x="393" y="2195864"/>
          <a:ext cx="3138750" cy="632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90000"/>
            </a:lnSpc>
            <a:spcBef>
              <a:spcPct val="0"/>
            </a:spcBef>
            <a:spcAft>
              <a:spcPct val="35000"/>
            </a:spcAft>
            <a:buNone/>
            <a:defRPr b="1"/>
          </a:pPr>
          <a:r>
            <a:rPr lang="en-US" sz="2400" b="1" kern="1200" dirty="0"/>
            <a:t>Relational, transactional data</a:t>
          </a:r>
        </a:p>
      </dsp:txBody>
      <dsp:txXfrm>
        <a:off x="393" y="2195864"/>
        <a:ext cx="3138750" cy="632654"/>
      </dsp:txXfrm>
    </dsp:sp>
    <dsp:sp modelId="{9F41A01E-DDAB-449A-AFDF-F65D69FCE1F6}">
      <dsp:nvSpPr>
        <dsp:cNvPr id="0" name=""/>
        <dsp:cNvSpPr/>
      </dsp:nvSpPr>
      <dsp:spPr>
        <a:xfrm>
          <a:off x="393" y="2875711"/>
          <a:ext cx="3138750" cy="479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pPr>
          <a:r>
            <a:rPr lang="en-US" sz="1800" b="1" kern="1200"/>
            <a:t>E.g., student records, bank accounts, store purchases</a:t>
          </a:r>
        </a:p>
      </dsp:txBody>
      <dsp:txXfrm>
        <a:off x="393" y="2875711"/>
        <a:ext cx="3138750" cy="479790"/>
      </dsp:txXfrm>
    </dsp:sp>
    <dsp:sp modelId="{7F7A22DA-FFE5-4320-B551-741F8F757D73}">
      <dsp:nvSpPr>
        <dsp:cNvPr id="0" name=""/>
        <dsp:cNvSpPr/>
      </dsp:nvSpPr>
      <dsp:spPr>
        <a:xfrm>
          <a:off x="3688425" y="995835"/>
          <a:ext cx="1098562" cy="1098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96579942-0380-4AA5-A78F-A230E9B88D08}">
      <dsp:nvSpPr>
        <dsp:cNvPr id="0" name=""/>
        <dsp:cNvSpPr/>
      </dsp:nvSpPr>
      <dsp:spPr>
        <a:xfrm>
          <a:off x="3688425" y="2195864"/>
          <a:ext cx="3138750" cy="632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90000"/>
            </a:lnSpc>
            <a:spcBef>
              <a:spcPct val="0"/>
            </a:spcBef>
            <a:spcAft>
              <a:spcPct val="35000"/>
            </a:spcAft>
            <a:buNone/>
            <a:defRPr b="1"/>
          </a:pPr>
          <a:r>
            <a:rPr lang="en-US" sz="2400" b="1" kern="1200"/>
            <a:t>Sequential, temporal, streaming data</a:t>
          </a:r>
        </a:p>
      </dsp:txBody>
      <dsp:txXfrm>
        <a:off x="3688425" y="2195864"/>
        <a:ext cx="3138750" cy="632654"/>
      </dsp:txXfrm>
    </dsp:sp>
    <dsp:sp modelId="{59DD4C6A-10B5-4335-A7A1-82E02A636971}">
      <dsp:nvSpPr>
        <dsp:cNvPr id="0" name=""/>
        <dsp:cNvSpPr/>
      </dsp:nvSpPr>
      <dsp:spPr>
        <a:xfrm>
          <a:off x="3688425" y="2875711"/>
          <a:ext cx="3138750" cy="479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pPr>
          <a:r>
            <a:rPr lang="en-US" sz="1800" b="1" kern="1200"/>
            <a:t>E.g., gene sequences, stock prices, sensor readings</a:t>
          </a:r>
        </a:p>
      </dsp:txBody>
      <dsp:txXfrm>
        <a:off x="3688425" y="2875711"/>
        <a:ext cx="3138750" cy="479790"/>
      </dsp:txXfrm>
    </dsp:sp>
    <dsp:sp modelId="{A1CC1DFB-771D-4E18-881F-E3AF9C9C7FF1}">
      <dsp:nvSpPr>
        <dsp:cNvPr id="0" name=""/>
        <dsp:cNvSpPr/>
      </dsp:nvSpPr>
      <dsp:spPr>
        <a:xfrm>
          <a:off x="7376456" y="995835"/>
          <a:ext cx="1098562" cy="10985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00589DCB-BF57-4FB4-BBC1-9CC63B6A6606}">
      <dsp:nvSpPr>
        <dsp:cNvPr id="0" name=""/>
        <dsp:cNvSpPr/>
      </dsp:nvSpPr>
      <dsp:spPr>
        <a:xfrm>
          <a:off x="7376456" y="2195864"/>
          <a:ext cx="3138750" cy="632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90000"/>
            </a:lnSpc>
            <a:spcBef>
              <a:spcPct val="0"/>
            </a:spcBef>
            <a:spcAft>
              <a:spcPct val="35000"/>
            </a:spcAft>
            <a:buNone/>
            <a:defRPr b="1"/>
          </a:pPr>
          <a:r>
            <a:rPr lang="en-US" sz="2400" b="1" kern="1200"/>
            <a:t>Spatial, spatial-temporal data</a:t>
          </a:r>
        </a:p>
      </dsp:txBody>
      <dsp:txXfrm>
        <a:off x="7376456" y="2195864"/>
        <a:ext cx="3138750" cy="632654"/>
      </dsp:txXfrm>
    </dsp:sp>
    <dsp:sp modelId="{24E9E7A7-0C9C-4E4C-86A2-283002008B98}">
      <dsp:nvSpPr>
        <dsp:cNvPr id="0" name=""/>
        <dsp:cNvSpPr/>
      </dsp:nvSpPr>
      <dsp:spPr>
        <a:xfrm>
          <a:off x="7376456" y="2875711"/>
          <a:ext cx="3138750" cy="479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pPr>
          <a:r>
            <a:rPr lang="en-US" sz="1800" b="1" kern="1200"/>
            <a:t>E.g., land use, bird migration, traffic condition</a:t>
          </a:r>
        </a:p>
      </dsp:txBody>
      <dsp:txXfrm>
        <a:off x="7376456" y="2875711"/>
        <a:ext cx="3138750" cy="47979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2A1956-7654-4D9A-9D1A-A20279F121C0}">
      <dsp:nvSpPr>
        <dsp:cNvPr id="0" name=""/>
        <dsp:cNvSpPr/>
      </dsp:nvSpPr>
      <dsp:spPr>
        <a:xfrm>
          <a:off x="1020487" y="1156461"/>
          <a:ext cx="1098562" cy="1098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15D3E3F3-72C1-44BB-B547-5752B70D30E2}">
      <dsp:nvSpPr>
        <dsp:cNvPr id="0" name=""/>
        <dsp:cNvSpPr/>
      </dsp:nvSpPr>
      <dsp:spPr>
        <a:xfrm>
          <a:off x="393" y="2342675"/>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b="1"/>
          </a:pPr>
          <a:r>
            <a:rPr lang="en-US" sz="1800" kern="1200"/>
            <a:t>Text, multimedia, Web data</a:t>
          </a:r>
        </a:p>
      </dsp:txBody>
      <dsp:txXfrm>
        <a:off x="393" y="2342675"/>
        <a:ext cx="3138750" cy="470812"/>
      </dsp:txXfrm>
    </dsp:sp>
    <dsp:sp modelId="{CB833182-49BF-4659-81F3-83BD4D19CC3A}">
      <dsp:nvSpPr>
        <dsp:cNvPr id="0" name=""/>
        <dsp:cNvSpPr/>
      </dsp:nvSpPr>
      <dsp:spPr>
        <a:xfrm>
          <a:off x="393" y="2854256"/>
          <a:ext cx="3138750" cy="340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US" sz="1300" kern="1200"/>
            <a:t>E.g., news articles, audio/video/image, hypertext</a:t>
          </a:r>
        </a:p>
      </dsp:txBody>
      <dsp:txXfrm>
        <a:off x="393" y="2854256"/>
        <a:ext cx="3138750" cy="340619"/>
      </dsp:txXfrm>
    </dsp:sp>
    <dsp:sp modelId="{238DF052-2BDC-4808-9D2C-389E3015816F}">
      <dsp:nvSpPr>
        <dsp:cNvPr id="0" name=""/>
        <dsp:cNvSpPr/>
      </dsp:nvSpPr>
      <dsp:spPr>
        <a:xfrm>
          <a:off x="4708518" y="1156461"/>
          <a:ext cx="1098562" cy="1098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82F0586F-9259-483D-B6D6-D452BC2FFA9B}">
      <dsp:nvSpPr>
        <dsp:cNvPr id="0" name=""/>
        <dsp:cNvSpPr/>
      </dsp:nvSpPr>
      <dsp:spPr>
        <a:xfrm>
          <a:off x="3688425" y="2342675"/>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b="1"/>
          </a:pPr>
          <a:r>
            <a:rPr lang="en-US" sz="1800" kern="1200"/>
            <a:t>Graph, network data</a:t>
          </a:r>
        </a:p>
      </dsp:txBody>
      <dsp:txXfrm>
        <a:off x="3688425" y="2342675"/>
        <a:ext cx="3138750" cy="470812"/>
      </dsp:txXfrm>
    </dsp:sp>
    <dsp:sp modelId="{F2A1D494-DE93-455E-AF35-0AA8B7AC8AEB}">
      <dsp:nvSpPr>
        <dsp:cNvPr id="0" name=""/>
        <dsp:cNvSpPr/>
      </dsp:nvSpPr>
      <dsp:spPr>
        <a:xfrm>
          <a:off x="3688425" y="2854256"/>
          <a:ext cx="3138750" cy="340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US" sz="1300" kern="1200"/>
            <a:t>E.g., social network, power grid, co-authorship</a:t>
          </a:r>
        </a:p>
      </dsp:txBody>
      <dsp:txXfrm>
        <a:off x="3688425" y="2854256"/>
        <a:ext cx="3138750" cy="340619"/>
      </dsp:txXfrm>
    </dsp:sp>
    <dsp:sp modelId="{17D540C5-BD73-473D-B8A5-6D6532A53070}">
      <dsp:nvSpPr>
        <dsp:cNvPr id="0" name=""/>
        <dsp:cNvSpPr/>
      </dsp:nvSpPr>
      <dsp:spPr>
        <a:xfrm>
          <a:off x="8396550" y="1156461"/>
          <a:ext cx="1098562" cy="10985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C423114B-301A-4D00-A5E0-1DFDE437B7CF}">
      <dsp:nvSpPr>
        <dsp:cNvPr id="0" name=""/>
        <dsp:cNvSpPr/>
      </dsp:nvSpPr>
      <dsp:spPr>
        <a:xfrm>
          <a:off x="7376456" y="2342675"/>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b="1"/>
          </a:pPr>
          <a:r>
            <a:rPr lang="en-US" sz="1800" kern="1200"/>
            <a:t>Single or mixture of multiple data types</a:t>
          </a:r>
        </a:p>
      </dsp:txBody>
      <dsp:txXfrm>
        <a:off x="7376456" y="2342675"/>
        <a:ext cx="3138750" cy="470812"/>
      </dsp:txXfrm>
    </dsp:sp>
    <dsp:sp modelId="{18FFF429-5750-4177-B14B-2F0ADDB8438E}">
      <dsp:nvSpPr>
        <dsp:cNvPr id="0" name=""/>
        <dsp:cNvSpPr/>
      </dsp:nvSpPr>
      <dsp:spPr>
        <a:xfrm>
          <a:off x="7376456" y="2854256"/>
          <a:ext cx="3138750" cy="340619"/>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6602E5-8A25-48AF-BFB4-6549BAA286A5}">
      <dsp:nvSpPr>
        <dsp:cNvPr id="0" name=""/>
        <dsp:cNvSpPr/>
      </dsp:nvSpPr>
      <dsp:spPr>
        <a:xfrm>
          <a:off x="0" y="53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CF8261-22DF-4BD3-A45C-C2D657AAE095}">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A95C8154-D908-4AA9-8C3B-CFA03DA955F8}">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77900">
            <a:lnSpc>
              <a:spcPct val="100000"/>
            </a:lnSpc>
            <a:spcBef>
              <a:spcPct val="0"/>
            </a:spcBef>
            <a:spcAft>
              <a:spcPct val="35000"/>
            </a:spcAft>
            <a:buNone/>
          </a:pPr>
          <a:r>
            <a:rPr lang="en-GB" sz="2200" b="0" i="0" kern="1200"/>
            <a:t>Textual data is widely used nowadays, and also actually big part of many data mining tasks. </a:t>
          </a:r>
          <a:endParaRPr lang="en-US" sz="2200" kern="1200"/>
        </a:p>
      </dsp:txBody>
      <dsp:txXfrm>
        <a:off x="1435590" y="531"/>
        <a:ext cx="9080009" cy="1242935"/>
      </dsp:txXfrm>
    </dsp:sp>
    <dsp:sp modelId="{80C7EF54-35DB-475F-B02B-C11D6528066A}">
      <dsp:nvSpPr>
        <dsp:cNvPr id="0" name=""/>
        <dsp:cNvSpPr/>
      </dsp:nvSpPr>
      <dsp:spPr>
        <a:xfrm>
          <a:off x="0" y="155420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98F2F4-0482-4539-9823-1764A7829382}">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364E5E61-AFBE-4BC4-A54F-13FC1D7B1D51}">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77900">
            <a:lnSpc>
              <a:spcPct val="100000"/>
            </a:lnSpc>
            <a:spcBef>
              <a:spcPct val="0"/>
            </a:spcBef>
            <a:spcAft>
              <a:spcPct val="35000"/>
            </a:spcAft>
            <a:buNone/>
          </a:pPr>
          <a:r>
            <a:rPr lang="en-GB" sz="2200" b="1" i="0" kern="1200"/>
            <a:t>Think about news articles, think about customer reviews, so those could actually be very useful in many scenarios. </a:t>
          </a:r>
        </a:p>
      </dsp:txBody>
      <dsp:txXfrm>
        <a:off x="1435590" y="1554201"/>
        <a:ext cx="9080009" cy="1242935"/>
      </dsp:txXfrm>
    </dsp:sp>
    <dsp:sp modelId="{FEB55DA9-AAF4-43B3-8589-5F3CA8D3027B}">
      <dsp:nvSpPr>
        <dsp:cNvPr id="0" name=""/>
        <dsp:cNvSpPr/>
      </dsp:nvSpPr>
      <dsp:spPr>
        <a:xfrm>
          <a:off x="0" y="3107870"/>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72CCCC-5F7A-4F9D-8763-6D12E449E2CA}">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CB3F1F85-199B-4D33-8B5C-0591FBB9F3C0}">
      <dsp:nvSpPr>
        <dsp:cNvPr id="0" name=""/>
        <dsp:cNvSpPr/>
      </dsp:nvSpPr>
      <dsp:spPr>
        <a:xfrm>
          <a:off x="1435590" y="3107870"/>
          <a:ext cx="47320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77900">
            <a:lnSpc>
              <a:spcPct val="100000"/>
            </a:lnSpc>
            <a:spcBef>
              <a:spcPct val="0"/>
            </a:spcBef>
            <a:spcAft>
              <a:spcPct val="35000"/>
            </a:spcAft>
            <a:buNone/>
          </a:pPr>
          <a:r>
            <a:rPr lang="en-GB" sz="2200" b="1" i="0" kern="1200"/>
            <a:t>Also think about the multimedia data  where you could have audio, video, images, </a:t>
          </a:r>
          <a:endParaRPr lang="en-GB" sz="2200" kern="1200"/>
        </a:p>
      </dsp:txBody>
      <dsp:txXfrm>
        <a:off x="1435590" y="3107870"/>
        <a:ext cx="4732020" cy="1242935"/>
      </dsp:txXfrm>
    </dsp:sp>
    <dsp:sp modelId="{40F3739D-1328-44D1-A395-97E0539B3A0A}">
      <dsp:nvSpPr>
        <dsp:cNvPr id="0" name=""/>
        <dsp:cNvSpPr/>
      </dsp:nvSpPr>
      <dsp:spPr>
        <a:xfrm>
          <a:off x="6167610" y="3107870"/>
          <a:ext cx="434798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755650">
            <a:lnSpc>
              <a:spcPct val="100000"/>
            </a:lnSpc>
            <a:spcBef>
              <a:spcPct val="0"/>
            </a:spcBef>
            <a:spcAft>
              <a:spcPct val="35000"/>
            </a:spcAft>
            <a:buNone/>
          </a:pPr>
          <a:r>
            <a:rPr lang="en-GB" sz="1700" b="1" i="0" kern="1200"/>
            <a:t>how you can extract information</a:t>
          </a:r>
          <a:endParaRPr lang="en-GB" sz="1700" b="1" i="0" kern="1200" dirty="0"/>
        </a:p>
        <a:p>
          <a:pPr marL="0" lvl="0" indent="0" algn="l" defTabSz="755650">
            <a:lnSpc>
              <a:spcPct val="100000"/>
            </a:lnSpc>
            <a:spcBef>
              <a:spcPct val="0"/>
            </a:spcBef>
            <a:spcAft>
              <a:spcPct val="35000"/>
            </a:spcAft>
            <a:buNone/>
          </a:pPr>
          <a:r>
            <a:rPr lang="en-GB" sz="1700" b="1" i="0" kern="1200"/>
            <a:t>learn useful patterns where I found those margin media into our data</a:t>
          </a:r>
          <a:endParaRPr lang="en-US" sz="1700" b="1" kern="1200" dirty="0"/>
        </a:p>
      </dsp:txBody>
      <dsp:txXfrm>
        <a:off x="6167610" y="3107870"/>
        <a:ext cx="4347989" cy="124293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91627F-DD14-45B5-BDC0-C3F279ED1C8B}">
      <dsp:nvSpPr>
        <dsp:cNvPr id="0" name=""/>
        <dsp:cNvSpPr/>
      </dsp:nvSpPr>
      <dsp:spPr>
        <a:xfrm>
          <a:off x="1020487" y="995835"/>
          <a:ext cx="1098562" cy="1098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FF6F874F-48FE-482A-8343-2B8BC16D7014}">
      <dsp:nvSpPr>
        <dsp:cNvPr id="0" name=""/>
        <dsp:cNvSpPr/>
      </dsp:nvSpPr>
      <dsp:spPr>
        <a:xfrm>
          <a:off x="393" y="2195864"/>
          <a:ext cx="3138750" cy="632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b="1"/>
          </a:pPr>
          <a:r>
            <a:rPr lang="en-US" sz="2400" kern="1200"/>
            <a:t>Market analysis, target advertisement</a:t>
          </a:r>
        </a:p>
      </dsp:txBody>
      <dsp:txXfrm>
        <a:off x="393" y="2195864"/>
        <a:ext cx="3138750" cy="632654"/>
      </dsp:txXfrm>
    </dsp:sp>
    <dsp:sp modelId="{5D511EDE-3A4D-4A9C-857E-30572CFFEE95}">
      <dsp:nvSpPr>
        <dsp:cNvPr id="0" name=""/>
        <dsp:cNvSpPr/>
      </dsp:nvSpPr>
      <dsp:spPr>
        <a:xfrm>
          <a:off x="393" y="2875711"/>
          <a:ext cx="3138750" cy="479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dirty="0"/>
            <a:t>E.g., customer profiling, product recommendation</a:t>
          </a:r>
        </a:p>
      </dsp:txBody>
      <dsp:txXfrm>
        <a:off x="393" y="2875711"/>
        <a:ext cx="3138750" cy="479790"/>
      </dsp:txXfrm>
    </dsp:sp>
    <dsp:sp modelId="{2D5822E5-F2D1-4248-A2EC-BCB183A7590D}">
      <dsp:nvSpPr>
        <dsp:cNvPr id="0" name=""/>
        <dsp:cNvSpPr/>
      </dsp:nvSpPr>
      <dsp:spPr>
        <a:xfrm>
          <a:off x="4708518" y="995835"/>
          <a:ext cx="1098562" cy="1098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35E1C513-1BF9-4EF8-ACAB-1548E06E3E54}">
      <dsp:nvSpPr>
        <dsp:cNvPr id="0" name=""/>
        <dsp:cNvSpPr/>
      </dsp:nvSpPr>
      <dsp:spPr>
        <a:xfrm>
          <a:off x="3688425" y="2195864"/>
          <a:ext cx="3138750" cy="632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b="1"/>
          </a:pPr>
          <a:r>
            <a:rPr lang="en-US" sz="2400" kern="1200"/>
            <a:t>Healthcare, medical research</a:t>
          </a:r>
        </a:p>
      </dsp:txBody>
      <dsp:txXfrm>
        <a:off x="3688425" y="2195864"/>
        <a:ext cx="3138750" cy="632654"/>
      </dsp:txXfrm>
    </dsp:sp>
    <dsp:sp modelId="{F2293A3F-0EBF-4FB6-B923-A435BF1C7D25}">
      <dsp:nvSpPr>
        <dsp:cNvPr id="0" name=""/>
        <dsp:cNvSpPr/>
      </dsp:nvSpPr>
      <dsp:spPr>
        <a:xfrm>
          <a:off x="3688425" y="2875711"/>
          <a:ext cx="3138750" cy="479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a:t>E.g., disease diagnosis, patient care, drug discovery</a:t>
          </a:r>
        </a:p>
      </dsp:txBody>
      <dsp:txXfrm>
        <a:off x="3688425" y="2875711"/>
        <a:ext cx="3138750" cy="479790"/>
      </dsp:txXfrm>
    </dsp:sp>
    <dsp:sp modelId="{D86259EE-C7B1-4E7D-9D36-6B3F34AEA4F0}">
      <dsp:nvSpPr>
        <dsp:cNvPr id="0" name=""/>
        <dsp:cNvSpPr/>
      </dsp:nvSpPr>
      <dsp:spPr>
        <a:xfrm>
          <a:off x="8396550" y="995835"/>
          <a:ext cx="1098562" cy="10985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E5DBEBC0-8225-4DE2-8334-D4130DEFB542}">
      <dsp:nvSpPr>
        <dsp:cNvPr id="0" name=""/>
        <dsp:cNvSpPr/>
      </dsp:nvSpPr>
      <dsp:spPr>
        <a:xfrm>
          <a:off x="7376456" y="2195864"/>
          <a:ext cx="3138750" cy="632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b="1"/>
          </a:pPr>
          <a:r>
            <a:rPr lang="en-US" sz="2400" kern="1200"/>
            <a:t>Science and engineering</a:t>
          </a:r>
        </a:p>
      </dsp:txBody>
      <dsp:txXfrm>
        <a:off x="7376456" y="2195864"/>
        <a:ext cx="3138750" cy="632654"/>
      </dsp:txXfrm>
    </dsp:sp>
    <dsp:sp modelId="{143D24A6-F190-4F1F-BC25-2F3EB8C76533}">
      <dsp:nvSpPr>
        <dsp:cNvPr id="0" name=""/>
        <dsp:cNvSpPr/>
      </dsp:nvSpPr>
      <dsp:spPr>
        <a:xfrm>
          <a:off x="7376456" y="2875711"/>
          <a:ext cx="3138750" cy="479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a:t>E.g., air pollution, marine life, electric vehicles</a:t>
          </a:r>
        </a:p>
      </dsp:txBody>
      <dsp:txXfrm>
        <a:off x="7376456" y="2875711"/>
        <a:ext cx="3138750" cy="47979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85100B-37CE-45F5-932F-8AC9271DE9F5}">
      <dsp:nvSpPr>
        <dsp:cNvPr id="0" name=""/>
        <dsp:cNvSpPr/>
      </dsp:nvSpPr>
      <dsp:spPr>
        <a:xfrm>
          <a:off x="622800" y="772455"/>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EF37BA57-71DE-443B-9CCD-31E43717A45C}">
      <dsp:nvSpPr>
        <dsp:cNvPr id="0" name=""/>
        <dsp:cNvSpPr/>
      </dsp:nvSpPr>
      <dsp:spPr>
        <a:xfrm>
          <a:off x="127800" y="2003882"/>
          <a:ext cx="1800000" cy="157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dirty="0" err="1"/>
            <a:t>Ø</a:t>
          </a:r>
          <a:r>
            <a:rPr lang="en-US" sz="2400" kern="1200" dirty="0"/>
            <a:t> Security</a:t>
          </a:r>
        </a:p>
      </dsp:txBody>
      <dsp:txXfrm>
        <a:off x="127800" y="2003882"/>
        <a:ext cx="1800000" cy="1575000"/>
      </dsp:txXfrm>
    </dsp:sp>
    <dsp:sp modelId="{75F9A37E-7524-49BC-8F14-7342DC49444C}">
      <dsp:nvSpPr>
        <dsp:cNvPr id="0" name=""/>
        <dsp:cNvSpPr/>
      </dsp:nvSpPr>
      <dsp:spPr>
        <a:xfrm>
          <a:off x="2737800" y="772455"/>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2E0450F7-AF3B-45A2-8AD0-F52C8877B186}">
      <dsp:nvSpPr>
        <dsp:cNvPr id="0" name=""/>
        <dsp:cNvSpPr/>
      </dsp:nvSpPr>
      <dsp:spPr>
        <a:xfrm>
          <a:off x="2242800" y="2003882"/>
          <a:ext cx="1800000" cy="157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dirty="0"/>
            <a:t>E.g., surveillance, intrusion/crime, fraud, cyberattack</a:t>
          </a:r>
        </a:p>
      </dsp:txBody>
      <dsp:txXfrm>
        <a:off x="2242800" y="2003882"/>
        <a:ext cx="1800000" cy="1575000"/>
      </dsp:txXfrm>
    </dsp:sp>
    <dsp:sp modelId="{E60ACD1C-0494-440C-B846-99603603D1DD}">
      <dsp:nvSpPr>
        <dsp:cNvPr id="0" name=""/>
        <dsp:cNvSpPr/>
      </dsp:nvSpPr>
      <dsp:spPr>
        <a:xfrm>
          <a:off x="4852800" y="772455"/>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A67DBFE0-88A5-4562-82FA-A0F586C233B2}">
      <dsp:nvSpPr>
        <dsp:cNvPr id="0" name=""/>
        <dsp:cNvSpPr/>
      </dsp:nvSpPr>
      <dsp:spPr>
        <a:xfrm>
          <a:off x="4357800" y="2003882"/>
          <a:ext cx="1800000" cy="157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dirty="0" err="1"/>
            <a:t>Ø</a:t>
          </a:r>
          <a:r>
            <a:rPr lang="en-US" sz="2400" kern="1200" dirty="0"/>
            <a:t> Government, nonprofit</a:t>
          </a:r>
        </a:p>
      </dsp:txBody>
      <dsp:txXfrm>
        <a:off x="4357800" y="2003882"/>
        <a:ext cx="1800000" cy="1575000"/>
      </dsp:txXfrm>
    </dsp:sp>
    <dsp:sp modelId="{0265BC81-E316-4A7E-8916-D486A1F30791}">
      <dsp:nvSpPr>
        <dsp:cNvPr id="0" name=""/>
        <dsp:cNvSpPr/>
      </dsp:nvSpPr>
      <dsp:spPr>
        <a:xfrm>
          <a:off x="6967800" y="772455"/>
          <a:ext cx="810000" cy="81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244767EA-82F0-4F05-A5CB-EF3970C28803}">
      <dsp:nvSpPr>
        <dsp:cNvPr id="0" name=""/>
        <dsp:cNvSpPr/>
      </dsp:nvSpPr>
      <dsp:spPr>
        <a:xfrm>
          <a:off x="6472800" y="2003882"/>
          <a:ext cx="1800000" cy="157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dirty="0"/>
            <a:t>E.g., urban planning, traffic control, education</a:t>
          </a:r>
        </a:p>
      </dsp:txBody>
      <dsp:txXfrm>
        <a:off x="6472800" y="2003882"/>
        <a:ext cx="1800000" cy="1575000"/>
      </dsp:txXfrm>
    </dsp:sp>
    <dsp:sp modelId="{A51CC97E-1FF2-4D4F-96DE-5B8056AC6C7A}">
      <dsp:nvSpPr>
        <dsp:cNvPr id="0" name=""/>
        <dsp:cNvSpPr/>
      </dsp:nvSpPr>
      <dsp:spPr>
        <a:xfrm>
          <a:off x="9082800" y="772455"/>
          <a:ext cx="810000" cy="81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5899963D-7119-49C9-9756-1A82C50BCFE7}">
      <dsp:nvSpPr>
        <dsp:cNvPr id="0" name=""/>
        <dsp:cNvSpPr/>
      </dsp:nvSpPr>
      <dsp:spPr>
        <a:xfrm>
          <a:off x="8587800" y="2003882"/>
          <a:ext cx="1800000" cy="157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a:t>Ø And many many more …</a:t>
          </a:r>
        </a:p>
      </dsp:txBody>
      <dsp:txXfrm>
        <a:off x="8587800" y="2003882"/>
        <a:ext cx="1800000" cy="157500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5A75EF-2B24-4C59-92E2-6EEDDDBDF967}">
      <dsp:nvSpPr>
        <dsp:cNvPr id="0" name=""/>
        <dsp:cNvSpPr/>
      </dsp:nvSpPr>
      <dsp:spPr>
        <a:xfrm>
          <a:off x="3557" y="416436"/>
          <a:ext cx="645257" cy="64525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0404776-A1FF-40D1-887B-392559FD2787}">
      <dsp:nvSpPr>
        <dsp:cNvPr id="0" name=""/>
        <dsp:cNvSpPr/>
      </dsp:nvSpPr>
      <dsp:spPr>
        <a:xfrm>
          <a:off x="3557" y="1212988"/>
          <a:ext cx="1843593" cy="1175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US" sz="2000" kern="1200"/>
            <a:t>Frequent pattern, association, correlation</a:t>
          </a:r>
        </a:p>
      </dsp:txBody>
      <dsp:txXfrm>
        <a:off x="3557" y="1212988"/>
        <a:ext cx="1843593" cy="1175291"/>
      </dsp:txXfrm>
    </dsp:sp>
    <dsp:sp modelId="{7A8EA344-2314-4525-8267-C35311F535C6}">
      <dsp:nvSpPr>
        <dsp:cNvPr id="0" name=""/>
        <dsp:cNvSpPr/>
      </dsp:nvSpPr>
      <dsp:spPr>
        <a:xfrm>
          <a:off x="3557" y="2458648"/>
          <a:ext cx="1843593" cy="1476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US" sz="1600" kern="1200"/>
            <a:t>E.g., songs listened together or in certain sequence</a:t>
          </a:r>
        </a:p>
        <a:p>
          <a:pPr marL="0" lvl="0" indent="0" algn="l" defTabSz="711200">
            <a:lnSpc>
              <a:spcPct val="100000"/>
            </a:lnSpc>
            <a:spcBef>
              <a:spcPct val="0"/>
            </a:spcBef>
            <a:spcAft>
              <a:spcPct val="35000"/>
            </a:spcAft>
            <a:buNone/>
          </a:pPr>
          <a:r>
            <a:rPr lang="en-US" sz="1600" kern="1200"/>
            <a:t>E.g., A is (more/less) likely to happen given B</a:t>
          </a:r>
        </a:p>
      </dsp:txBody>
      <dsp:txXfrm>
        <a:off x="3557" y="2458648"/>
        <a:ext cx="1843593" cy="1476252"/>
      </dsp:txXfrm>
    </dsp:sp>
    <dsp:sp modelId="{5008F2F3-29A9-4F62-BB9F-E973768C2B12}">
      <dsp:nvSpPr>
        <dsp:cNvPr id="0" name=""/>
        <dsp:cNvSpPr/>
      </dsp:nvSpPr>
      <dsp:spPr>
        <a:xfrm>
          <a:off x="2169780" y="416436"/>
          <a:ext cx="645257" cy="64525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6446E9-AE96-430D-AD4F-A2EE4BCC10E5}">
      <dsp:nvSpPr>
        <dsp:cNvPr id="0" name=""/>
        <dsp:cNvSpPr/>
      </dsp:nvSpPr>
      <dsp:spPr>
        <a:xfrm>
          <a:off x="2169780" y="1212988"/>
          <a:ext cx="1843593" cy="1175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US" sz="2000" kern="1200"/>
            <a:t>Categorization</a:t>
          </a:r>
        </a:p>
      </dsp:txBody>
      <dsp:txXfrm>
        <a:off x="2169780" y="1212988"/>
        <a:ext cx="1843593" cy="1175291"/>
      </dsp:txXfrm>
    </dsp:sp>
    <dsp:sp modelId="{47EBA1B3-36CF-4C1B-BD41-0406BFC28873}">
      <dsp:nvSpPr>
        <dsp:cNvPr id="0" name=""/>
        <dsp:cNvSpPr/>
      </dsp:nvSpPr>
      <dsp:spPr>
        <a:xfrm>
          <a:off x="2169780" y="2458648"/>
          <a:ext cx="1843593" cy="1476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US" sz="1600" kern="1200"/>
            <a:t>E.g., similarity among users with certain purchases</a:t>
          </a:r>
        </a:p>
        <a:p>
          <a:pPr marL="0" lvl="0" indent="0" algn="l" defTabSz="711200">
            <a:lnSpc>
              <a:spcPct val="100000"/>
            </a:lnSpc>
            <a:spcBef>
              <a:spcPct val="0"/>
            </a:spcBef>
            <a:spcAft>
              <a:spcPct val="35000"/>
            </a:spcAft>
            <a:buNone/>
          </a:pPr>
          <a:r>
            <a:rPr lang="en-US" sz="1600" kern="1200"/>
            <a:t>E.g., differences between two patient groups</a:t>
          </a:r>
        </a:p>
      </dsp:txBody>
      <dsp:txXfrm>
        <a:off x="2169780" y="2458648"/>
        <a:ext cx="1843593" cy="1476252"/>
      </dsp:txXfrm>
    </dsp:sp>
    <dsp:sp modelId="{6FD396C3-81B6-42A3-92AA-7938A18C84BE}">
      <dsp:nvSpPr>
        <dsp:cNvPr id="0" name=""/>
        <dsp:cNvSpPr/>
      </dsp:nvSpPr>
      <dsp:spPr>
        <a:xfrm>
          <a:off x="4336003" y="416436"/>
          <a:ext cx="645257" cy="64525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D5754D-96BE-4167-831B-9097C05A633B}">
      <dsp:nvSpPr>
        <dsp:cNvPr id="0" name=""/>
        <dsp:cNvSpPr/>
      </dsp:nvSpPr>
      <dsp:spPr>
        <a:xfrm>
          <a:off x="4336003" y="1212988"/>
          <a:ext cx="1843593" cy="1175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US" sz="2000" kern="1200"/>
            <a:t>Anomaly, outliers</a:t>
          </a:r>
        </a:p>
      </dsp:txBody>
      <dsp:txXfrm>
        <a:off x="4336003" y="1212988"/>
        <a:ext cx="1843593" cy="1175291"/>
      </dsp:txXfrm>
    </dsp:sp>
    <dsp:sp modelId="{5758997C-28C7-4033-B869-781D967F344E}">
      <dsp:nvSpPr>
        <dsp:cNvPr id="0" name=""/>
        <dsp:cNvSpPr/>
      </dsp:nvSpPr>
      <dsp:spPr>
        <a:xfrm>
          <a:off x="4336003" y="2458648"/>
          <a:ext cx="1843593" cy="1476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US" sz="1600" kern="1200"/>
            <a:t>E.g., sensor errors, fraud activities, extreme events</a:t>
          </a:r>
        </a:p>
      </dsp:txBody>
      <dsp:txXfrm>
        <a:off x="4336003" y="2458648"/>
        <a:ext cx="1843593" cy="1476252"/>
      </dsp:txXfrm>
    </dsp:sp>
    <dsp:sp modelId="{DE84A48C-B50C-4D3D-A11E-4FA7383C54C3}">
      <dsp:nvSpPr>
        <dsp:cNvPr id="0" name=""/>
        <dsp:cNvSpPr/>
      </dsp:nvSpPr>
      <dsp:spPr>
        <a:xfrm>
          <a:off x="6502225" y="416436"/>
          <a:ext cx="645257" cy="64525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731871-665C-484E-A34D-4C9427644070}">
      <dsp:nvSpPr>
        <dsp:cNvPr id="0" name=""/>
        <dsp:cNvSpPr/>
      </dsp:nvSpPr>
      <dsp:spPr>
        <a:xfrm>
          <a:off x="6502225" y="1212988"/>
          <a:ext cx="1843593" cy="1175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US" sz="2000" kern="1200"/>
            <a:t>Changes over time</a:t>
          </a:r>
        </a:p>
      </dsp:txBody>
      <dsp:txXfrm>
        <a:off x="6502225" y="1212988"/>
        <a:ext cx="1843593" cy="1175291"/>
      </dsp:txXfrm>
    </dsp:sp>
    <dsp:sp modelId="{82DBE257-9245-488B-8DAB-0649A5E52214}">
      <dsp:nvSpPr>
        <dsp:cNvPr id="0" name=""/>
        <dsp:cNvSpPr/>
      </dsp:nvSpPr>
      <dsp:spPr>
        <a:xfrm>
          <a:off x="6502225" y="2458648"/>
          <a:ext cx="1843593" cy="1476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US" sz="1600" kern="1200"/>
            <a:t>E.g., emerging new patterns, shift of user interest</a:t>
          </a:r>
        </a:p>
      </dsp:txBody>
      <dsp:txXfrm>
        <a:off x="6502225" y="2458648"/>
        <a:ext cx="1843593" cy="1476252"/>
      </dsp:txXfrm>
    </dsp:sp>
    <dsp:sp modelId="{11F245EC-79C6-47DB-BF78-C0D1A1A0A43A}">
      <dsp:nvSpPr>
        <dsp:cNvPr id="0" name=""/>
        <dsp:cNvSpPr/>
      </dsp:nvSpPr>
      <dsp:spPr>
        <a:xfrm>
          <a:off x="8668448" y="416436"/>
          <a:ext cx="645257" cy="64525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DCF424-2349-42E8-87DF-2A2947D908F2}">
      <dsp:nvSpPr>
        <dsp:cNvPr id="0" name=""/>
        <dsp:cNvSpPr/>
      </dsp:nvSpPr>
      <dsp:spPr>
        <a:xfrm>
          <a:off x="8668448" y="1212988"/>
          <a:ext cx="1843593" cy="1175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US" sz="2000" kern="1200"/>
            <a:t>Descriptive, predictive, prescriptive</a:t>
          </a:r>
        </a:p>
      </dsp:txBody>
      <dsp:txXfrm>
        <a:off x="8668448" y="1212988"/>
        <a:ext cx="1843593" cy="1175291"/>
      </dsp:txXfrm>
    </dsp:sp>
    <dsp:sp modelId="{954AE716-3036-4AD9-ACD1-474F2C53CDD8}">
      <dsp:nvSpPr>
        <dsp:cNvPr id="0" name=""/>
        <dsp:cNvSpPr/>
      </dsp:nvSpPr>
      <dsp:spPr>
        <a:xfrm>
          <a:off x="8668448" y="2458648"/>
          <a:ext cx="1843593" cy="1476252"/>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A4A74D-736D-DB43-BFE8-4CB5822801D2}">
      <dsp:nvSpPr>
        <dsp:cNvPr id="0" name=""/>
        <dsp:cNvSpPr/>
      </dsp:nvSpPr>
      <dsp:spPr>
        <a:xfrm>
          <a:off x="0" y="531"/>
          <a:ext cx="105156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DD77C4-CFF1-A64F-9BFC-09F3E2BF1C32}">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020" tIns="160020" rIns="160020" bIns="160020" numCol="1" spcCol="1270" anchor="t" anchorCtr="0">
          <a:noAutofit/>
        </a:bodyPr>
        <a:lstStyle/>
        <a:p>
          <a:pPr marL="0" lvl="0" indent="0" algn="l" defTabSz="1866900">
            <a:lnSpc>
              <a:spcPct val="90000"/>
            </a:lnSpc>
            <a:spcBef>
              <a:spcPct val="0"/>
            </a:spcBef>
            <a:spcAft>
              <a:spcPct val="35000"/>
            </a:spcAft>
            <a:buNone/>
          </a:pPr>
          <a:r>
            <a:rPr lang="en-US" sz="4200" kern="1200"/>
            <a:t>Frequent pattern analysis</a:t>
          </a:r>
        </a:p>
      </dsp:txBody>
      <dsp:txXfrm>
        <a:off x="0" y="531"/>
        <a:ext cx="10515600" cy="870055"/>
      </dsp:txXfrm>
    </dsp:sp>
    <dsp:sp modelId="{B3A2DD14-4623-F447-8972-2DFD37EFD308}">
      <dsp:nvSpPr>
        <dsp:cNvPr id="0" name=""/>
        <dsp:cNvSpPr/>
      </dsp:nvSpPr>
      <dsp:spPr>
        <a:xfrm>
          <a:off x="0" y="870586"/>
          <a:ext cx="105156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FE7565-279A-304D-BA21-DDCD5A0257AD}">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020" tIns="160020" rIns="160020" bIns="160020" numCol="1" spcCol="1270" anchor="t" anchorCtr="0">
          <a:noAutofit/>
        </a:bodyPr>
        <a:lstStyle/>
        <a:p>
          <a:pPr marL="0" lvl="0" indent="0" algn="l" defTabSz="1866900">
            <a:lnSpc>
              <a:spcPct val="90000"/>
            </a:lnSpc>
            <a:spcBef>
              <a:spcPct val="0"/>
            </a:spcBef>
            <a:spcAft>
              <a:spcPct val="35000"/>
            </a:spcAft>
            <a:buNone/>
          </a:pPr>
          <a:r>
            <a:rPr lang="en-US" sz="4200" kern="1200"/>
            <a:t>Classification, prediction</a:t>
          </a:r>
        </a:p>
      </dsp:txBody>
      <dsp:txXfrm>
        <a:off x="0" y="870586"/>
        <a:ext cx="10515600" cy="870055"/>
      </dsp:txXfrm>
    </dsp:sp>
    <dsp:sp modelId="{28FEDBE7-11EB-7840-B14C-843DBAC86A24}">
      <dsp:nvSpPr>
        <dsp:cNvPr id="0" name=""/>
        <dsp:cNvSpPr/>
      </dsp:nvSpPr>
      <dsp:spPr>
        <a:xfrm>
          <a:off x="0" y="1740641"/>
          <a:ext cx="105156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13E4C3-B99B-0E45-AAEC-C6CEDDECB5AB}">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020" tIns="160020" rIns="160020" bIns="160020" numCol="1" spcCol="1270" anchor="t" anchorCtr="0">
          <a:noAutofit/>
        </a:bodyPr>
        <a:lstStyle/>
        <a:p>
          <a:pPr marL="0" lvl="0" indent="0" algn="l" defTabSz="1866900">
            <a:lnSpc>
              <a:spcPct val="90000"/>
            </a:lnSpc>
            <a:spcBef>
              <a:spcPct val="0"/>
            </a:spcBef>
            <a:spcAft>
              <a:spcPct val="35000"/>
            </a:spcAft>
            <a:buNone/>
          </a:pPr>
          <a:r>
            <a:rPr lang="en-US" sz="4200" kern="1200"/>
            <a:t>Clustering</a:t>
          </a:r>
        </a:p>
      </dsp:txBody>
      <dsp:txXfrm>
        <a:off x="0" y="1740641"/>
        <a:ext cx="10515600" cy="870055"/>
      </dsp:txXfrm>
    </dsp:sp>
    <dsp:sp modelId="{61BEA74D-D0C4-C440-BE2A-F60AF94A2D56}">
      <dsp:nvSpPr>
        <dsp:cNvPr id="0" name=""/>
        <dsp:cNvSpPr/>
      </dsp:nvSpPr>
      <dsp:spPr>
        <a:xfrm>
          <a:off x="0" y="2610696"/>
          <a:ext cx="105156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45DB73-FDE2-9D49-BA1F-B2012061A217}">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020" tIns="160020" rIns="160020" bIns="160020" numCol="1" spcCol="1270" anchor="t" anchorCtr="0">
          <a:noAutofit/>
        </a:bodyPr>
        <a:lstStyle/>
        <a:p>
          <a:pPr marL="0" lvl="0" indent="0" algn="l" defTabSz="1866900">
            <a:lnSpc>
              <a:spcPct val="90000"/>
            </a:lnSpc>
            <a:spcBef>
              <a:spcPct val="0"/>
            </a:spcBef>
            <a:spcAft>
              <a:spcPct val="35000"/>
            </a:spcAft>
            <a:buNone/>
          </a:pPr>
          <a:r>
            <a:rPr lang="en-US" sz="4200" kern="1200"/>
            <a:t>Anomaly detection</a:t>
          </a:r>
        </a:p>
      </dsp:txBody>
      <dsp:txXfrm>
        <a:off x="0" y="2610696"/>
        <a:ext cx="10515600" cy="870055"/>
      </dsp:txXfrm>
    </dsp:sp>
    <dsp:sp modelId="{5745B0A1-07BF-A240-B3F8-EC35EDA4FA6E}">
      <dsp:nvSpPr>
        <dsp:cNvPr id="0" name=""/>
        <dsp:cNvSpPr/>
      </dsp:nvSpPr>
      <dsp:spPr>
        <a:xfrm>
          <a:off x="0" y="3480751"/>
          <a:ext cx="105156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91E86F-A4F8-4240-9083-92DEBF0BF57D}">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020" tIns="160020" rIns="160020" bIns="160020" numCol="1" spcCol="1270" anchor="t" anchorCtr="0">
          <a:noAutofit/>
        </a:bodyPr>
        <a:lstStyle/>
        <a:p>
          <a:pPr marL="0" lvl="0" indent="0" algn="l" defTabSz="1866900">
            <a:lnSpc>
              <a:spcPct val="90000"/>
            </a:lnSpc>
            <a:spcBef>
              <a:spcPct val="0"/>
            </a:spcBef>
            <a:spcAft>
              <a:spcPct val="35000"/>
            </a:spcAft>
            <a:buNone/>
          </a:pPr>
          <a:r>
            <a:rPr lang="en-US" sz="4200" kern="1200"/>
            <a:t>Trend and evolution analysis</a:t>
          </a:r>
        </a:p>
      </dsp:txBody>
      <dsp:txXfrm>
        <a:off x="0" y="3480751"/>
        <a:ext cx="10515600" cy="870055"/>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205880-4F48-4158-AB39-88388DB7B67A}">
      <dsp:nvSpPr>
        <dsp:cNvPr id="0" name=""/>
        <dsp:cNvSpPr/>
      </dsp:nvSpPr>
      <dsp:spPr>
        <a:xfrm>
          <a:off x="1290599" y="223460"/>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3FEC59-4E24-43C1-AAAE-425C38E823C1}">
      <dsp:nvSpPr>
        <dsp:cNvPr id="0" name=""/>
        <dsp:cNvSpPr/>
      </dsp:nvSpPr>
      <dsp:spPr>
        <a:xfrm>
          <a:off x="102599" y="2637939"/>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IN" sz="1600" kern="1200"/>
            <a:t>This process is not to be confused with just reporting on the data; it’s also different from just visualizing that data. </a:t>
          </a:r>
          <a:endParaRPr lang="en-US" sz="1600" kern="1200"/>
        </a:p>
      </dsp:txBody>
      <dsp:txXfrm>
        <a:off x="102599" y="2637939"/>
        <a:ext cx="4320000" cy="720000"/>
      </dsp:txXfrm>
    </dsp:sp>
    <dsp:sp modelId="{B2E37E1C-8365-4FDF-930A-799BE54B1F94}">
      <dsp:nvSpPr>
        <dsp:cNvPr id="0" name=""/>
        <dsp:cNvSpPr/>
      </dsp:nvSpPr>
      <dsp:spPr>
        <a:xfrm>
          <a:off x="6366600" y="223460"/>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21B62F-75F3-4962-9422-A317132D8ED9}">
      <dsp:nvSpPr>
        <dsp:cNvPr id="0" name=""/>
        <dsp:cNvSpPr/>
      </dsp:nvSpPr>
      <dsp:spPr>
        <a:xfrm>
          <a:off x="5178600" y="2637939"/>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IN" sz="1600" kern="1200"/>
            <a:t>Although those steps are vital, they’re just the beginning of exploring the data and gaining a usable understanding of it.</a:t>
          </a:r>
          <a:endParaRPr lang="en-US" sz="1600" kern="1200"/>
        </a:p>
      </dsp:txBody>
      <dsp:txXfrm>
        <a:off x="5178600" y="2637939"/>
        <a:ext cx="4320000" cy="72000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8D1EF0-6AB2-48EB-9A32-865E45C292E7}">
      <dsp:nvSpPr>
        <dsp:cNvPr id="0" name=""/>
        <dsp:cNvSpPr/>
      </dsp:nvSpPr>
      <dsp:spPr>
        <a:xfrm>
          <a:off x="0" y="683"/>
          <a:ext cx="6383102" cy="159981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F0DF34-608B-4496-AAB5-8FCCDE014E82}">
      <dsp:nvSpPr>
        <dsp:cNvPr id="0" name=""/>
        <dsp:cNvSpPr/>
      </dsp:nvSpPr>
      <dsp:spPr>
        <a:xfrm>
          <a:off x="483943" y="360641"/>
          <a:ext cx="879897" cy="87989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1D092FA4-2D09-4463-9E45-6D679752C780}">
      <dsp:nvSpPr>
        <dsp:cNvPr id="0" name=""/>
        <dsp:cNvSpPr/>
      </dsp:nvSpPr>
      <dsp:spPr>
        <a:xfrm>
          <a:off x="1847785" y="683"/>
          <a:ext cx="4535316" cy="15998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9314" tIns="169314" rIns="169314" bIns="169314" numCol="1" spcCol="1270" anchor="ctr" anchorCtr="0">
          <a:noAutofit/>
        </a:bodyPr>
        <a:lstStyle/>
        <a:p>
          <a:pPr marL="0" lvl="0" indent="0" algn="l" defTabSz="1066800">
            <a:lnSpc>
              <a:spcPct val="90000"/>
            </a:lnSpc>
            <a:spcBef>
              <a:spcPct val="0"/>
            </a:spcBef>
            <a:spcAft>
              <a:spcPct val="35000"/>
            </a:spcAft>
            <a:buNone/>
          </a:pPr>
          <a:r>
            <a:rPr lang="en-IN" sz="2400" kern="1200"/>
            <a:t>✓ Thoroughly understand the business problem we’re trying to solve.</a:t>
          </a:r>
          <a:endParaRPr lang="en-US" sz="2400" kern="1200"/>
        </a:p>
      </dsp:txBody>
      <dsp:txXfrm>
        <a:off x="1847785" y="683"/>
        <a:ext cx="4535316" cy="1599813"/>
      </dsp:txXfrm>
    </dsp:sp>
    <dsp:sp modelId="{BB35CD90-30E0-4AE8-9B8D-CC255E0EDBEE}">
      <dsp:nvSpPr>
        <dsp:cNvPr id="0" name=""/>
        <dsp:cNvSpPr/>
      </dsp:nvSpPr>
      <dsp:spPr>
        <a:xfrm>
          <a:off x="0" y="2000451"/>
          <a:ext cx="6383102" cy="159981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028524-CF7F-4939-AA06-F09231EFAF58}">
      <dsp:nvSpPr>
        <dsp:cNvPr id="0" name=""/>
        <dsp:cNvSpPr/>
      </dsp:nvSpPr>
      <dsp:spPr>
        <a:xfrm>
          <a:off x="483943" y="2360409"/>
          <a:ext cx="879897" cy="87989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242924C8-79FB-4631-9484-1C9694BBF84B}">
      <dsp:nvSpPr>
        <dsp:cNvPr id="0" name=""/>
        <dsp:cNvSpPr/>
      </dsp:nvSpPr>
      <dsp:spPr>
        <a:xfrm>
          <a:off x="1847785" y="2000451"/>
          <a:ext cx="4535316" cy="15998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9314" tIns="169314" rIns="169314" bIns="169314" numCol="1" spcCol="1270" anchor="ctr" anchorCtr="0">
          <a:noAutofit/>
        </a:bodyPr>
        <a:lstStyle/>
        <a:p>
          <a:pPr marL="0" lvl="0" indent="0" algn="l" defTabSz="1066800">
            <a:lnSpc>
              <a:spcPct val="90000"/>
            </a:lnSpc>
            <a:spcBef>
              <a:spcPct val="0"/>
            </a:spcBef>
            <a:spcAft>
              <a:spcPct val="35000"/>
            </a:spcAft>
            <a:buNone/>
          </a:pPr>
          <a:r>
            <a:rPr lang="en-IN" sz="2400" kern="1200"/>
            <a:t>✓ Obtain and prepare the data we want our model to work with.</a:t>
          </a:r>
          <a:endParaRPr lang="en-US" sz="2400" kern="1200"/>
        </a:p>
      </dsp:txBody>
      <dsp:txXfrm>
        <a:off x="1847785" y="2000451"/>
        <a:ext cx="4535316" cy="1599813"/>
      </dsp:txXfrm>
    </dsp:sp>
    <dsp:sp modelId="{826EEF5C-C505-477E-BD24-8C9F1715E324}">
      <dsp:nvSpPr>
        <dsp:cNvPr id="0" name=""/>
        <dsp:cNvSpPr/>
      </dsp:nvSpPr>
      <dsp:spPr>
        <a:xfrm>
          <a:off x="0" y="4000218"/>
          <a:ext cx="6383102" cy="159981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40BF09-1425-4A72-9BC1-67609B4F3F15}">
      <dsp:nvSpPr>
        <dsp:cNvPr id="0" name=""/>
        <dsp:cNvSpPr/>
      </dsp:nvSpPr>
      <dsp:spPr>
        <a:xfrm>
          <a:off x="483943" y="4360176"/>
          <a:ext cx="879897" cy="87989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FB9AC9AC-48D7-4615-9E8F-CDB5CBB7A385}">
      <dsp:nvSpPr>
        <dsp:cNvPr id="0" name=""/>
        <dsp:cNvSpPr/>
      </dsp:nvSpPr>
      <dsp:spPr>
        <a:xfrm>
          <a:off x="1847785" y="4000218"/>
          <a:ext cx="4535316" cy="15998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9314" tIns="169314" rIns="169314" bIns="169314" numCol="1" spcCol="1270" anchor="ctr" anchorCtr="0">
          <a:noAutofit/>
        </a:bodyPr>
        <a:lstStyle/>
        <a:p>
          <a:pPr marL="0" lvl="0" indent="0" algn="l" defTabSz="1066800">
            <a:lnSpc>
              <a:spcPct val="90000"/>
            </a:lnSpc>
            <a:spcBef>
              <a:spcPct val="0"/>
            </a:spcBef>
            <a:spcAft>
              <a:spcPct val="35000"/>
            </a:spcAft>
            <a:buNone/>
          </a:pPr>
          <a:r>
            <a:rPr lang="en-IN" sz="2400" kern="1200"/>
            <a:t>✓ Run statistical analysis, data-mining, and machine-learning algorithms on the data.</a:t>
          </a:r>
          <a:endParaRPr lang="en-US" sz="2400" kern="1200"/>
        </a:p>
      </dsp:txBody>
      <dsp:txXfrm>
        <a:off x="1847785" y="4000218"/>
        <a:ext cx="4535316" cy="15998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7083AE-20E9-4D66-8F24-A0DC4DF5B513}">
      <dsp:nvSpPr>
        <dsp:cNvPr id="0" name=""/>
        <dsp:cNvSpPr/>
      </dsp:nvSpPr>
      <dsp:spPr>
        <a:xfrm>
          <a:off x="2044929" y="42724"/>
          <a:ext cx="1029423" cy="102942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0F1EF7-9289-4808-9786-4C80420E2B8C}">
      <dsp:nvSpPr>
        <dsp:cNvPr id="0" name=""/>
        <dsp:cNvSpPr/>
      </dsp:nvSpPr>
      <dsp:spPr>
        <a:xfrm>
          <a:off x="2261108" y="258903"/>
          <a:ext cx="597065" cy="59706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26137BF9-92A4-40F1-9A18-2B4B07F19C5E}">
      <dsp:nvSpPr>
        <dsp:cNvPr id="0" name=""/>
        <dsp:cNvSpPr/>
      </dsp:nvSpPr>
      <dsp:spPr>
        <a:xfrm>
          <a:off x="3294944" y="42724"/>
          <a:ext cx="2426498" cy="1029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100000"/>
            </a:lnSpc>
            <a:spcBef>
              <a:spcPct val="0"/>
            </a:spcBef>
            <a:spcAft>
              <a:spcPct val="35000"/>
            </a:spcAft>
            <a:buNone/>
          </a:pPr>
          <a:r>
            <a:rPr lang="en-GB" sz="2000" b="1" i="0" kern="1200" dirty="0"/>
            <a:t>a lot of digital information. </a:t>
          </a:r>
          <a:endParaRPr lang="en-US" sz="2000" b="1" kern="1200" dirty="0"/>
        </a:p>
      </dsp:txBody>
      <dsp:txXfrm>
        <a:off x="3294944" y="42724"/>
        <a:ext cx="2426498" cy="1029423"/>
      </dsp:txXfrm>
    </dsp:sp>
    <dsp:sp modelId="{36DCBB97-D81B-47B6-AAEC-2C2CF36523E3}">
      <dsp:nvSpPr>
        <dsp:cNvPr id="0" name=""/>
        <dsp:cNvSpPr/>
      </dsp:nvSpPr>
      <dsp:spPr>
        <a:xfrm>
          <a:off x="6144242" y="42724"/>
          <a:ext cx="1029423" cy="1029423"/>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A77169-2BDD-4EC2-BA92-42EE6376F12F}">
      <dsp:nvSpPr>
        <dsp:cNvPr id="0" name=""/>
        <dsp:cNvSpPr/>
      </dsp:nvSpPr>
      <dsp:spPr>
        <a:xfrm>
          <a:off x="6360420" y="258903"/>
          <a:ext cx="597065" cy="59706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48574FA2-0060-47BD-8091-630735A58C07}">
      <dsp:nvSpPr>
        <dsp:cNvPr id="0" name=""/>
        <dsp:cNvSpPr/>
      </dsp:nvSpPr>
      <dsp:spPr>
        <a:xfrm>
          <a:off x="7394256" y="42724"/>
          <a:ext cx="2426498" cy="1029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100000"/>
            </a:lnSpc>
            <a:spcBef>
              <a:spcPct val="0"/>
            </a:spcBef>
            <a:spcAft>
              <a:spcPct val="35000"/>
            </a:spcAft>
            <a:buNone/>
          </a:pPr>
          <a:r>
            <a:rPr lang="en-GB" sz="2000" b="1" i="0" kern="1200"/>
            <a:t>We are interacting with various types of digital devices. </a:t>
          </a:r>
          <a:endParaRPr lang="en-US" sz="2000" b="1" kern="1200"/>
        </a:p>
      </dsp:txBody>
      <dsp:txXfrm>
        <a:off x="7394256" y="42724"/>
        <a:ext cx="2426498" cy="1029423"/>
      </dsp:txXfrm>
    </dsp:sp>
    <dsp:sp modelId="{E7D58345-B361-4FD8-A548-4C6E4E53ACBA}">
      <dsp:nvSpPr>
        <dsp:cNvPr id="0" name=""/>
        <dsp:cNvSpPr/>
      </dsp:nvSpPr>
      <dsp:spPr>
        <a:xfrm>
          <a:off x="2044929" y="1889622"/>
          <a:ext cx="1029423" cy="1029423"/>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359E4E-B5EF-4D50-A46A-F9B05FE89470}">
      <dsp:nvSpPr>
        <dsp:cNvPr id="0" name=""/>
        <dsp:cNvSpPr/>
      </dsp:nvSpPr>
      <dsp:spPr>
        <a:xfrm>
          <a:off x="2261108" y="2105801"/>
          <a:ext cx="597065" cy="59706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872AE725-AFD4-491D-9000-EA6583ADEDD5}">
      <dsp:nvSpPr>
        <dsp:cNvPr id="0" name=""/>
        <dsp:cNvSpPr/>
      </dsp:nvSpPr>
      <dsp:spPr>
        <a:xfrm>
          <a:off x="3294944" y="1889622"/>
          <a:ext cx="2426498" cy="1029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100000"/>
            </a:lnSpc>
            <a:spcBef>
              <a:spcPct val="0"/>
            </a:spcBef>
            <a:spcAft>
              <a:spcPct val="35000"/>
            </a:spcAft>
            <a:buNone/>
          </a:pPr>
          <a:r>
            <a:rPr lang="en-GB" sz="2000" b="1" i="0" kern="1200"/>
            <a:t>We are creating a lot of digital content and also many different types of apps, and behind the thing, there's more data involved.</a:t>
          </a:r>
          <a:endParaRPr lang="en-US" sz="2000" b="1" kern="1200"/>
        </a:p>
      </dsp:txBody>
      <dsp:txXfrm>
        <a:off x="3294944" y="1889622"/>
        <a:ext cx="2426498" cy="1029423"/>
      </dsp:txXfrm>
    </dsp:sp>
    <dsp:sp modelId="{5551234D-E558-43C2-B1AB-C62C3C59A6CF}">
      <dsp:nvSpPr>
        <dsp:cNvPr id="0" name=""/>
        <dsp:cNvSpPr/>
      </dsp:nvSpPr>
      <dsp:spPr>
        <a:xfrm>
          <a:off x="6144242" y="1889622"/>
          <a:ext cx="1029423" cy="1029423"/>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C64C4-6BC3-4125-9321-6DD1DC5A4C18}">
      <dsp:nvSpPr>
        <dsp:cNvPr id="0" name=""/>
        <dsp:cNvSpPr/>
      </dsp:nvSpPr>
      <dsp:spPr>
        <a:xfrm>
          <a:off x="6360420" y="2105801"/>
          <a:ext cx="597065" cy="59706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0A5046AE-4A63-4932-BEBB-9A2676FA7515}">
      <dsp:nvSpPr>
        <dsp:cNvPr id="0" name=""/>
        <dsp:cNvSpPr/>
      </dsp:nvSpPr>
      <dsp:spPr>
        <a:xfrm>
          <a:off x="7394256" y="1889622"/>
          <a:ext cx="2426498" cy="1029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100000"/>
            </a:lnSpc>
            <a:spcBef>
              <a:spcPct val="0"/>
            </a:spcBef>
            <a:spcAft>
              <a:spcPct val="35000"/>
            </a:spcAft>
            <a:buNone/>
          </a:pPr>
          <a:r>
            <a:rPr lang="en-GB" sz="2000" b="1" kern="1200" dirty="0"/>
            <a:t>M</a:t>
          </a:r>
          <a:r>
            <a:rPr lang="en-GB" sz="2000" b="1" i="0" kern="1200" dirty="0"/>
            <a:t>ore than </a:t>
          </a:r>
          <a:r>
            <a:rPr lang="en-GB" sz="2000" b="1" i="0" kern="1200" dirty="0">
              <a:solidFill>
                <a:schemeClr val="accent1"/>
              </a:solidFill>
              <a:latin typeface="Segoe Print" panose="02000800000000000000" pitchFamily="2" charset="0"/>
            </a:rPr>
            <a:t>four billion </a:t>
          </a:r>
          <a:r>
            <a:rPr lang="en-GB" sz="2000" b="1" i="0" kern="1200" dirty="0"/>
            <a:t>Internet users nowadays, and they are a wide variety of social media or smart devices that we interact on a daily basis.</a:t>
          </a:r>
          <a:endParaRPr lang="en-US" sz="2000" b="1" kern="1200" dirty="0"/>
        </a:p>
      </dsp:txBody>
      <dsp:txXfrm>
        <a:off x="7394256" y="1889622"/>
        <a:ext cx="2426498" cy="1029423"/>
      </dsp:txXfrm>
    </dsp:sp>
    <dsp:sp modelId="{E689E40E-7F2E-4EB2-B6A5-C94D633A6E54}">
      <dsp:nvSpPr>
        <dsp:cNvPr id="0" name=""/>
        <dsp:cNvSpPr/>
      </dsp:nvSpPr>
      <dsp:spPr>
        <a:xfrm>
          <a:off x="2044929" y="3736519"/>
          <a:ext cx="1029423" cy="1029423"/>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27088F-506A-47F1-8F02-654E716632C5}">
      <dsp:nvSpPr>
        <dsp:cNvPr id="0" name=""/>
        <dsp:cNvSpPr/>
      </dsp:nvSpPr>
      <dsp:spPr>
        <a:xfrm>
          <a:off x="2261108" y="3952698"/>
          <a:ext cx="597065" cy="59706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2822DC3F-A951-4EE1-BB36-73DBC23AA712}">
      <dsp:nvSpPr>
        <dsp:cNvPr id="0" name=""/>
        <dsp:cNvSpPr/>
      </dsp:nvSpPr>
      <dsp:spPr>
        <a:xfrm>
          <a:off x="3294944" y="3736519"/>
          <a:ext cx="2426498" cy="1029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100000"/>
            </a:lnSpc>
            <a:spcBef>
              <a:spcPct val="0"/>
            </a:spcBef>
            <a:spcAft>
              <a:spcPct val="35000"/>
            </a:spcAft>
            <a:buNone/>
          </a:pPr>
          <a:r>
            <a:rPr lang="en-GB" sz="2000" b="1" i="0" kern="1200" dirty="0">
              <a:solidFill>
                <a:schemeClr val="accent6"/>
              </a:solidFill>
              <a:latin typeface="Segoe Print" panose="02000800000000000000" pitchFamily="2" charset="0"/>
            </a:rPr>
            <a:t>scientific discovery</a:t>
          </a:r>
          <a:r>
            <a:rPr lang="en-GB" sz="2000" b="1" i="0" kern="1200" dirty="0"/>
            <a:t>. In those domains, we are seeing increasingly a number of sensing devices and also increasing sensing capabilities. </a:t>
          </a:r>
          <a:endParaRPr lang="en-US" sz="2000" b="1" kern="1200" dirty="0"/>
        </a:p>
      </dsp:txBody>
      <dsp:txXfrm>
        <a:off x="3294944" y="3736519"/>
        <a:ext cx="2426498" cy="1029423"/>
      </dsp:txXfrm>
    </dsp:sp>
    <dsp:sp modelId="{BE024298-53E7-46EE-8E01-67EBCC02F9D4}">
      <dsp:nvSpPr>
        <dsp:cNvPr id="0" name=""/>
        <dsp:cNvSpPr/>
      </dsp:nvSpPr>
      <dsp:spPr>
        <a:xfrm>
          <a:off x="6144242" y="3736519"/>
          <a:ext cx="1029423" cy="102942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8A4E35-CCC1-4703-8371-80CB49FDAF4B}">
      <dsp:nvSpPr>
        <dsp:cNvPr id="0" name=""/>
        <dsp:cNvSpPr/>
      </dsp:nvSpPr>
      <dsp:spPr>
        <a:xfrm>
          <a:off x="6360420" y="3952698"/>
          <a:ext cx="597065" cy="597065"/>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A523B7C1-A655-4F70-9B22-C508AE24C5CE}">
      <dsp:nvSpPr>
        <dsp:cNvPr id="0" name=""/>
        <dsp:cNvSpPr/>
      </dsp:nvSpPr>
      <dsp:spPr>
        <a:xfrm>
          <a:off x="7394256" y="3736519"/>
          <a:ext cx="2426498" cy="1029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100000"/>
            </a:lnSpc>
            <a:spcBef>
              <a:spcPct val="0"/>
            </a:spcBef>
            <a:spcAft>
              <a:spcPct val="35000"/>
            </a:spcAft>
            <a:buNone/>
          </a:pPr>
          <a:r>
            <a:rPr lang="en-GB" sz="2000" b="1" i="0" kern="1200" dirty="0"/>
            <a:t>As a result, We are continuously  generating a lot of </a:t>
          </a:r>
          <a:r>
            <a:rPr lang="en-GB" sz="2000" b="1" i="0" kern="1200" dirty="0">
              <a:solidFill>
                <a:schemeClr val="accent2"/>
              </a:solidFill>
              <a:latin typeface="Segoe Print" panose="02000800000000000000" pitchFamily="2" charset="0"/>
            </a:rPr>
            <a:t>information</a:t>
          </a:r>
          <a:r>
            <a:rPr lang="en-GB" sz="2000" b="1" i="0" kern="1200" dirty="0"/>
            <a:t> for scientific discovery. </a:t>
          </a:r>
          <a:endParaRPr lang="en-US" sz="2000" b="1" kern="1200" dirty="0"/>
        </a:p>
      </dsp:txBody>
      <dsp:txXfrm>
        <a:off x="7394256" y="3736519"/>
        <a:ext cx="2426498" cy="1029423"/>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73191A-B193-2C48-9882-4956305C6C00}">
      <dsp:nvSpPr>
        <dsp:cNvPr id="0" name=""/>
        <dsp:cNvSpPr/>
      </dsp:nvSpPr>
      <dsp:spPr>
        <a:xfrm>
          <a:off x="0" y="2734"/>
          <a:ext cx="6383102" cy="0"/>
        </a:xfrm>
        <a:prstGeom prst="line">
          <a:avLst/>
        </a:prstGeom>
        <a:solidFill>
          <a:schemeClr val="accent2">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1C28FE-878E-DD4D-B034-FD1D589F87EB}">
      <dsp:nvSpPr>
        <dsp:cNvPr id="0" name=""/>
        <dsp:cNvSpPr/>
      </dsp:nvSpPr>
      <dsp:spPr>
        <a:xfrm>
          <a:off x="0" y="2734"/>
          <a:ext cx="6383102" cy="1865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IN" sz="3800" kern="1200"/>
            <a:t>✓ If it’s past 10:00a.m. ET and the market is up, then buy 100 shares of XYZ stock.</a:t>
          </a:r>
          <a:endParaRPr lang="en-US" sz="3800" kern="1200"/>
        </a:p>
      </dsp:txBody>
      <dsp:txXfrm>
        <a:off x="0" y="2734"/>
        <a:ext cx="6383102" cy="1865082"/>
      </dsp:txXfrm>
    </dsp:sp>
    <dsp:sp modelId="{1BE5F58D-D6A1-EE4E-8F08-6560528EB61E}">
      <dsp:nvSpPr>
        <dsp:cNvPr id="0" name=""/>
        <dsp:cNvSpPr/>
      </dsp:nvSpPr>
      <dsp:spPr>
        <a:xfrm>
          <a:off x="0" y="1867816"/>
          <a:ext cx="6383102" cy="0"/>
        </a:xfrm>
        <a:prstGeom prst="line">
          <a:avLst/>
        </a:prstGeom>
        <a:solidFill>
          <a:schemeClr val="accent2">
            <a:hueOff val="-82827"/>
            <a:satOff val="-27168"/>
            <a:lumOff val="-9901"/>
            <a:alphaOff val="0"/>
          </a:schemeClr>
        </a:solidFill>
        <a:ln w="34925" cap="flat" cmpd="sng" algn="in">
          <a:solidFill>
            <a:schemeClr val="accent2">
              <a:hueOff val="-82827"/>
              <a:satOff val="-27168"/>
              <a:lumOff val="-990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46B3FF-8639-BD41-A94F-7741B15CD0B8}">
      <dsp:nvSpPr>
        <dsp:cNvPr id="0" name=""/>
        <dsp:cNvSpPr/>
      </dsp:nvSpPr>
      <dsp:spPr>
        <a:xfrm>
          <a:off x="0" y="1867816"/>
          <a:ext cx="6383102" cy="1865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IN" sz="3800" kern="1200" dirty="0"/>
            <a:t>✓ If my stock is up by 10 percent, then take profits.</a:t>
          </a:r>
          <a:endParaRPr lang="en-US" sz="3800" kern="1200" dirty="0"/>
        </a:p>
      </dsp:txBody>
      <dsp:txXfrm>
        <a:off x="0" y="1867816"/>
        <a:ext cx="6383102" cy="1865082"/>
      </dsp:txXfrm>
    </dsp:sp>
    <dsp:sp modelId="{95C5B05C-0106-8D4F-9BE4-BDB2FEFA603A}">
      <dsp:nvSpPr>
        <dsp:cNvPr id="0" name=""/>
        <dsp:cNvSpPr/>
      </dsp:nvSpPr>
      <dsp:spPr>
        <a:xfrm>
          <a:off x="0" y="3732899"/>
          <a:ext cx="6383102" cy="0"/>
        </a:xfrm>
        <a:prstGeom prst="line">
          <a:avLst/>
        </a:prstGeom>
        <a:solidFill>
          <a:schemeClr val="accent2">
            <a:hueOff val="-165654"/>
            <a:satOff val="-54335"/>
            <a:lumOff val="-19803"/>
            <a:alphaOff val="0"/>
          </a:schemeClr>
        </a:solidFill>
        <a:ln w="34925" cap="flat" cmpd="sng" algn="in">
          <a:solidFill>
            <a:schemeClr val="accent2">
              <a:hueOff val="-165654"/>
              <a:satOff val="-54335"/>
              <a:lumOff val="-1980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E81E30-1B9E-F742-93FF-1EC786ECFAE0}">
      <dsp:nvSpPr>
        <dsp:cNvPr id="0" name=""/>
        <dsp:cNvSpPr/>
      </dsp:nvSpPr>
      <dsp:spPr>
        <a:xfrm>
          <a:off x="0" y="3732899"/>
          <a:ext cx="6383102" cy="1865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IN" sz="3800" kern="1200"/>
            <a:t>✓ If my portfolio is down by 10 percent, then exit my positions.</a:t>
          </a:r>
          <a:endParaRPr lang="en-US" sz="3800" kern="1200"/>
        </a:p>
      </dsp:txBody>
      <dsp:txXfrm>
        <a:off x="0" y="3732899"/>
        <a:ext cx="6383102" cy="186508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F44BAF-9BA9-D149-8129-BD1F753BC1BE}">
      <dsp:nvSpPr>
        <dsp:cNvPr id="0" name=""/>
        <dsp:cNvSpPr/>
      </dsp:nvSpPr>
      <dsp:spPr>
        <a:xfrm>
          <a:off x="0" y="0"/>
          <a:ext cx="5052196" cy="1557867"/>
        </a:xfrm>
        <a:prstGeom prst="roundRect">
          <a:avLst>
            <a:gd name="adj" fmla="val 10000"/>
          </a:avLst>
        </a:prstGeom>
        <a:solidFill>
          <a:schemeClr val="accent3">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kern="1200"/>
            <a:t>✓ If a person buys a book by this author, then recommend other books by the same author.</a:t>
          </a:r>
          <a:endParaRPr lang="en-US" sz="1900" kern="1200"/>
        </a:p>
      </dsp:txBody>
      <dsp:txXfrm>
        <a:off x="45628" y="45628"/>
        <a:ext cx="3371135" cy="1466611"/>
      </dsp:txXfrm>
    </dsp:sp>
    <dsp:sp modelId="{4D6DA707-F0BC-594E-A478-040D25028C76}">
      <dsp:nvSpPr>
        <dsp:cNvPr id="0" name=""/>
        <dsp:cNvSpPr/>
      </dsp:nvSpPr>
      <dsp:spPr>
        <a:xfrm>
          <a:off x="445782" y="1817512"/>
          <a:ext cx="5052196" cy="1557867"/>
        </a:xfrm>
        <a:prstGeom prst="roundRect">
          <a:avLst>
            <a:gd name="adj" fmla="val 10000"/>
          </a:avLst>
        </a:prstGeom>
        <a:solidFill>
          <a:schemeClr val="accent3">
            <a:hueOff val="2489983"/>
            <a:satOff val="-971"/>
            <a:lumOff val="7647"/>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kern="1200"/>
            <a:t>✓ If a person buys a book on this topic, then recommend other books on the same and related topic.</a:t>
          </a:r>
          <a:endParaRPr lang="en-US" sz="1900" kern="1200"/>
        </a:p>
      </dsp:txBody>
      <dsp:txXfrm>
        <a:off x="491410" y="1863140"/>
        <a:ext cx="3502543" cy="1466611"/>
      </dsp:txXfrm>
    </dsp:sp>
    <dsp:sp modelId="{89EAB238-73AC-5145-8350-765531FF52EA}">
      <dsp:nvSpPr>
        <dsp:cNvPr id="0" name=""/>
        <dsp:cNvSpPr/>
      </dsp:nvSpPr>
      <dsp:spPr>
        <a:xfrm>
          <a:off x="891564" y="3635025"/>
          <a:ext cx="5052196" cy="1557867"/>
        </a:xfrm>
        <a:prstGeom prst="roundRect">
          <a:avLst>
            <a:gd name="adj" fmla="val 10000"/>
          </a:avLst>
        </a:prstGeom>
        <a:solidFill>
          <a:schemeClr val="accent3">
            <a:hueOff val="4979966"/>
            <a:satOff val="-1943"/>
            <a:lumOff val="15294"/>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kern="1200"/>
            <a:t>✓ If a person buys a book on this topic, then recommend books that other customers have purchased when they bought this book.</a:t>
          </a:r>
          <a:endParaRPr lang="en-US" sz="1900" kern="1200"/>
        </a:p>
      </dsp:txBody>
      <dsp:txXfrm>
        <a:off x="937192" y="3680653"/>
        <a:ext cx="3502543" cy="1466611"/>
      </dsp:txXfrm>
    </dsp:sp>
    <dsp:sp modelId="{D4194FDD-3D2C-314C-BCFB-5E39A5134A06}">
      <dsp:nvSpPr>
        <dsp:cNvPr id="0" name=""/>
        <dsp:cNvSpPr/>
      </dsp:nvSpPr>
      <dsp:spPr>
        <a:xfrm>
          <a:off x="4039581" y="1181383"/>
          <a:ext cx="1012614" cy="1012614"/>
        </a:xfrm>
        <a:prstGeom prst="downArrow">
          <a:avLst>
            <a:gd name="adj1" fmla="val 55000"/>
            <a:gd name="adj2" fmla="val 45000"/>
          </a:avLst>
        </a:prstGeom>
        <a:solidFill>
          <a:schemeClr val="accent3">
            <a:tint val="40000"/>
            <a:alpha val="90000"/>
            <a:hueOff val="0"/>
            <a:satOff val="0"/>
            <a:lumOff val="0"/>
            <a:alphaOff val="0"/>
          </a:schemeClr>
        </a:solidFill>
        <a:ln w="34925" cap="flat" cmpd="sng" algn="in">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4267419" y="1181383"/>
        <a:ext cx="556938" cy="761992"/>
      </dsp:txXfrm>
    </dsp:sp>
    <dsp:sp modelId="{7195A1C6-E0DA-3847-95C2-CB0EF1D71712}">
      <dsp:nvSpPr>
        <dsp:cNvPr id="0" name=""/>
        <dsp:cNvSpPr/>
      </dsp:nvSpPr>
      <dsp:spPr>
        <a:xfrm>
          <a:off x="4485363" y="2988509"/>
          <a:ext cx="1012614" cy="1012614"/>
        </a:xfrm>
        <a:prstGeom prst="downArrow">
          <a:avLst>
            <a:gd name="adj1" fmla="val 55000"/>
            <a:gd name="adj2" fmla="val 45000"/>
          </a:avLst>
        </a:prstGeom>
        <a:solidFill>
          <a:schemeClr val="accent3">
            <a:tint val="40000"/>
            <a:alpha val="90000"/>
            <a:hueOff val="5124390"/>
            <a:satOff val="2619"/>
            <a:lumOff val="3279"/>
            <a:alphaOff val="0"/>
          </a:schemeClr>
        </a:solidFill>
        <a:ln w="34925" cap="flat" cmpd="sng" algn="in">
          <a:solidFill>
            <a:schemeClr val="accent3">
              <a:tint val="40000"/>
              <a:alpha val="90000"/>
              <a:hueOff val="5124390"/>
              <a:satOff val="2619"/>
              <a:lumOff val="327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4713201" y="2988509"/>
        <a:ext cx="556938" cy="76199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A919E0-6E33-4F62-9BB7-A36470150D20}">
      <dsp:nvSpPr>
        <dsp:cNvPr id="0" name=""/>
        <dsp:cNvSpPr/>
      </dsp:nvSpPr>
      <dsp:spPr>
        <a:xfrm>
          <a:off x="486994" y="453076"/>
          <a:ext cx="1438190" cy="143819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C63301-77AF-40B8-AEF7-43A12BACEEE7}">
      <dsp:nvSpPr>
        <dsp:cNvPr id="0" name=""/>
        <dsp:cNvSpPr/>
      </dsp:nvSpPr>
      <dsp:spPr>
        <a:xfrm>
          <a:off x="793493" y="759575"/>
          <a:ext cx="825191" cy="82519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4A66E574-B725-4E56-9B59-930DAC92613D}">
      <dsp:nvSpPr>
        <dsp:cNvPr id="0" name=""/>
        <dsp:cNvSpPr/>
      </dsp:nvSpPr>
      <dsp:spPr>
        <a:xfrm>
          <a:off x="27244" y="2339227"/>
          <a:ext cx="23576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IN" sz="1800" kern="1200"/>
            <a:t>Identifying some common use cases</a:t>
          </a:r>
          <a:endParaRPr lang="en-US" sz="1800" kern="1200"/>
        </a:p>
      </dsp:txBody>
      <dsp:txXfrm>
        <a:off x="27244" y="2339227"/>
        <a:ext cx="2357689" cy="720000"/>
      </dsp:txXfrm>
    </dsp:sp>
    <dsp:sp modelId="{A261CA01-EB0A-4C0C-AB41-67B5897C1028}">
      <dsp:nvSpPr>
        <dsp:cNvPr id="0" name=""/>
        <dsp:cNvSpPr/>
      </dsp:nvSpPr>
      <dsp:spPr>
        <a:xfrm>
          <a:off x="3257279" y="453076"/>
          <a:ext cx="1438190" cy="143819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7C5BD2-1310-46C3-8AEB-40310E8D6928}">
      <dsp:nvSpPr>
        <dsp:cNvPr id="0" name=""/>
        <dsp:cNvSpPr/>
      </dsp:nvSpPr>
      <dsp:spPr>
        <a:xfrm>
          <a:off x="3563779" y="759575"/>
          <a:ext cx="825191" cy="82519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1D7D2615-E41D-4983-AE7E-5048707965BC}">
      <dsp:nvSpPr>
        <dsp:cNvPr id="0" name=""/>
        <dsp:cNvSpPr/>
      </dsp:nvSpPr>
      <dsp:spPr>
        <a:xfrm>
          <a:off x="2797529" y="2339227"/>
          <a:ext cx="23576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IN" sz="1800" kern="1200"/>
            <a:t>Implementing recommender systems</a:t>
          </a:r>
          <a:endParaRPr lang="en-US" sz="1800" kern="1200"/>
        </a:p>
      </dsp:txBody>
      <dsp:txXfrm>
        <a:off x="2797529" y="2339227"/>
        <a:ext cx="2357689" cy="720000"/>
      </dsp:txXfrm>
    </dsp:sp>
    <dsp:sp modelId="{B6323684-2CC7-4B88-8B73-2452C63EE0C5}">
      <dsp:nvSpPr>
        <dsp:cNvPr id="0" name=""/>
        <dsp:cNvSpPr/>
      </dsp:nvSpPr>
      <dsp:spPr>
        <a:xfrm>
          <a:off x="6027564" y="453076"/>
          <a:ext cx="1438190" cy="143819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1381B6-54BA-47E7-894D-29A9D982AEE5}">
      <dsp:nvSpPr>
        <dsp:cNvPr id="0" name=""/>
        <dsp:cNvSpPr/>
      </dsp:nvSpPr>
      <dsp:spPr>
        <a:xfrm>
          <a:off x="6334064" y="759575"/>
          <a:ext cx="825191" cy="82519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AE1E53B0-F5BD-40C0-8FB8-13111C7B8829}">
      <dsp:nvSpPr>
        <dsp:cNvPr id="0" name=""/>
        <dsp:cNvSpPr/>
      </dsp:nvSpPr>
      <dsp:spPr>
        <a:xfrm>
          <a:off x="5567815" y="2339227"/>
          <a:ext cx="23576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IN" sz="1800" kern="1200"/>
            <a:t>Improving targeted marketing</a:t>
          </a:r>
          <a:endParaRPr lang="en-US" sz="1800" kern="1200"/>
        </a:p>
      </dsp:txBody>
      <dsp:txXfrm>
        <a:off x="5567815" y="2339227"/>
        <a:ext cx="2357689" cy="720000"/>
      </dsp:txXfrm>
    </dsp:sp>
    <dsp:sp modelId="{29915B22-9D32-4EF0-BBC3-CB276C7912D8}">
      <dsp:nvSpPr>
        <dsp:cNvPr id="0" name=""/>
        <dsp:cNvSpPr/>
      </dsp:nvSpPr>
      <dsp:spPr>
        <a:xfrm>
          <a:off x="8797850" y="453076"/>
          <a:ext cx="1438190" cy="143819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5B942D-9205-4F89-9C37-835A12687497}">
      <dsp:nvSpPr>
        <dsp:cNvPr id="0" name=""/>
        <dsp:cNvSpPr/>
      </dsp:nvSpPr>
      <dsp:spPr>
        <a:xfrm>
          <a:off x="9104349" y="759575"/>
          <a:ext cx="825191" cy="82519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73DD3938-66ED-43D9-AFD5-65BA661075F5}">
      <dsp:nvSpPr>
        <dsp:cNvPr id="0" name=""/>
        <dsp:cNvSpPr/>
      </dsp:nvSpPr>
      <dsp:spPr>
        <a:xfrm>
          <a:off x="8338100" y="2339227"/>
          <a:ext cx="23576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IN" sz="1800" kern="1200"/>
            <a:t>Using predictive analytics for fraud prevention</a:t>
          </a:r>
          <a:endParaRPr lang="en-US" sz="1800" kern="1200"/>
        </a:p>
      </dsp:txBody>
      <dsp:txXfrm>
        <a:off x="8338100" y="2339227"/>
        <a:ext cx="2357689" cy="72000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1B9F41-86CB-4401-A888-251CDF3C1897}">
      <dsp:nvSpPr>
        <dsp:cNvPr id="0" name=""/>
        <dsp:cNvSpPr/>
      </dsp:nvSpPr>
      <dsp:spPr>
        <a:xfrm>
          <a:off x="0" y="910116"/>
          <a:ext cx="6383102" cy="168021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0707F0-796D-43BD-902B-4B17B6880ABE}">
      <dsp:nvSpPr>
        <dsp:cNvPr id="0" name=""/>
        <dsp:cNvSpPr/>
      </dsp:nvSpPr>
      <dsp:spPr>
        <a:xfrm>
          <a:off x="508264" y="1288164"/>
          <a:ext cx="924118" cy="92411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C44DCD9C-EDD3-4751-90B1-50C07438BDE2}">
      <dsp:nvSpPr>
        <dsp:cNvPr id="0" name=""/>
        <dsp:cNvSpPr/>
      </dsp:nvSpPr>
      <dsp:spPr>
        <a:xfrm>
          <a:off x="1940648" y="910116"/>
          <a:ext cx="4442453" cy="1680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23" tIns="177823" rIns="177823" bIns="177823" numCol="1" spcCol="1270" anchor="ctr" anchorCtr="0">
          <a:noAutofit/>
        </a:bodyPr>
        <a:lstStyle/>
        <a:p>
          <a:pPr marL="0" lvl="0" indent="0" algn="l" defTabSz="889000">
            <a:lnSpc>
              <a:spcPct val="90000"/>
            </a:lnSpc>
            <a:spcBef>
              <a:spcPct val="0"/>
            </a:spcBef>
            <a:spcAft>
              <a:spcPct val="35000"/>
            </a:spcAft>
            <a:buNone/>
          </a:pPr>
          <a:r>
            <a:rPr lang="en-IN" sz="2000" kern="1200"/>
            <a:t>Companies that have successfully used predictive analytics to improve their sales and marketing include Target Corporation, Amazon, and Netflix.</a:t>
          </a:r>
          <a:endParaRPr lang="en-US" sz="2000" kern="1200"/>
        </a:p>
      </dsp:txBody>
      <dsp:txXfrm>
        <a:off x="1940648" y="910116"/>
        <a:ext cx="4442453" cy="1680214"/>
      </dsp:txXfrm>
    </dsp:sp>
    <dsp:sp modelId="{D376ED1F-81D0-40ED-B0AC-4BC79D1CEAB9}">
      <dsp:nvSpPr>
        <dsp:cNvPr id="0" name=""/>
        <dsp:cNvSpPr/>
      </dsp:nvSpPr>
      <dsp:spPr>
        <a:xfrm>
          <a:off x="0" y="3010384"/>
          <a:ext cx="6383102" cy="168021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82F8BC-3A5A-40DB-9B45-BBD3394B36B6}">
      <dsp:nvSpPr>
        <dsp:cNvPr id="0" name=""/>
        <dsp:cNvSpPr/>
      </dsp:nvSpPr>
      <dsp:spPr>
        <a:xfrm>
          <a:off x="508264" y="3388433"/>
          <a:ext cx="924118" cy="92411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5BA593B1-E2EE-43EC-A901-B9C088E63370}">
      <dsp:nvSpPr>
        <dsp:cNvPr id="0" name=""/>
        <dsp:cNvSpPr/>
      </dsp:nvSpPr>
      <dsp:spPr>
        <a:xfrm>
          <a:off x="1940648" y="3010384"/>
          <a:ext cx="4442453" cy="1680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23" tIns="177823" rIns="177823" bIns="177823" numCol="1" spcCol="1270" anchor="ctr" anchorCtr="0">
          <a:noAutofit/>
        </a:bodyPr>
        <a:lstStyle/>
        <a:p>
          <a:pPr marL="0" lvl="0" indent="0" algn="l" defTabSz="889000">
            <a:lnSpc>
              <a:spcPct val="90000"/>
            </a:lnSpc>
            <a:spcBef>
              <a:spcPct val="0"/>
            </a:spcBef>
            <a:spcAft>
              <a:spcPct val="35000"/>
            </a:spcAft>
            <a:buNone/>
          </a:pPr>
          <a:r>
            <a:rPr lang="en-IN" sz="2000" kern="1200"/>
            <a:t>Recent reports by Gartner, IBM, Sloan, and Accenture all suggest that many executives use data and predictive analytics to drive sales.</a:t>
          </a:r>
          <a:endParaRPr lang="en-US" sz="2000" kern="1200"/>
        </a:p>
      </dsp:txBody>
      <dsp:txXfrm>
        <a:off x="1940648" y="3010384"/>
        <a:ext cx="4442453" cy="1680214"/>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735BC0-71F0-47FD-96BD-3A45462F8621}">
      <dsp:nvSpPr>
        <dsp:cNvPr id="0" name=""/>
        <dsp:cNvSpPr/>
      </dsp:nvSpPr>
      <dsp:spPr>
        <a:xfrm>
          <a:off x="0" y="3622"/>
          <a:ext cx="10333074" cy="77149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633D76-B05F-49EE-AB5F-814BC1AD3E4E}">
      <dsp:nvSpPr>
        <dsp:cNvPr id="0" name=""/>
        <dsp:cNvSpPr/>
      </dsp:nvSpPr>
      <dsp:spPr>
        <a:xfrm>
          <a:off x="233378" y="177209"/>
          <a:ext cx="424324" cy="4243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09815A-9127-412D-804F-6B58313B5CE5}">
      <dsp:nvSpPr>
        <dsp:cNvPr id="0" name=""/>
        <dsp:cNvSpPr/>
      </dsp:nvSpPr>
      <dsp:spPr>
        <a:xfrm>
          <a:off x="891082" y="3622"/>
          <a:ext cx="9441991" cy="771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650" tIns="81650" rIns="81650" bIns="81650" numCol="1" spcCol="1270" anchor="ctr" anchorCtr="0">
          <a:noAutofit/>
        </a:bodyPr>
        <a:lstStyle/>
        <a:p>
          <a:pPr marL="0" lvl="0" indent="0" algn="l" defTabSz="889000">
            <a:lnSpc>
              <a:spcPct val="100000"/>
            </a:lnSpc>
            <a:spcBef>
              <a:spcPct val="0"/>
            </a:spcBef>
            <a:spcAft>
              <a:spcPct val="35000"/>
            </a:spcAft>
            <a:buNone/>
          </a:pPr>
          <a:r>
            <a:rPr lang="en-IN" sz="2000" b="1" kern="1200"/>
            <a:t>Obviously, these systems were not created only for the user’s convenience — although that reason is definitely one part of the picture. </a:t>
          </a:r>
          <a:endParaRPr lang="en-US" sz="2000" b="1" kern="1200"/>
        </a:p>
      </dsp:txBody>
      <dsp:txXfrm>
        <a:off x="891082" y="3622"/>
        <a:ext cx="9441991" cy="771499"/>
      </dsp:txXfrm>
    </dsp:sp>
    <dsp:sp modelId="{A87A8CF5-C6AA-4924-A834-DF45EA758290}">
      <dsp:nvSpPr>
        <dsp:cNvPr id="0" name=""/>
        <dsp:cNvSpPr/>
      </dsp:nvSpPr>
      <dsp:spPr>
        <a:xfrm>
          <a:off x="0" y="967997"/>
          <a:ext cx="10333074" cy="77149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63C7F1-4DD7-44A6-B707-8A9BD4950695}">
      <dsp:nvSpPr>
        <dsp:cNvPr id="0" name=""/>
        <dsp:cNvSpPr/>
      </dsp:nvSpPr>
      <dsp:spPr>
        <a:xfrm>
          <a:off x="233378" y="1141584"/>
          <a:ext cx="424324" cy="4243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A91BDA-3171-4406-974A-4A21F898F796}">
      <dsp:nvSpPr>
        <dsp:cNvPr id="0" name=""/>
        <dsp:cNvSpPr/>
      </dsp:nvSpPr>
      <dsp:spPr>
        <a:xfrm>
          <a:off x="891082" y="967997"/>
          <a:ext cx="9441991" cy="771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650" tIns="81650" rIns="81650" bIns="81650" numCol="1" spcCol="1270" anchor="ctr" anchorCtr="0">
          <a:noAutofit/>
        </a:bodyPr>
        <a:lstStyle/>
        <a:p>
          <a:pPr marL="0" lvl="0" indent="0" algn="l" defTabSz="889000">
            <a:lnSpc>
              <a:spcPct val="100000"/>
            </a:lnSpc>
            <a:spcBef>
              <a:spcPct val="0"/>
            </a:spcBef>
            <a:spcAft>
              <a:spcPct val="35000"/>
            </a:spcAft>
            <a:buNone/>
          </a:pPr>
          <a:r>
            <a:rPr lang="en-IN" sz="2000" b="1" kern="1200"/>
            <a:t>No, recommender systems were created to maximize company profits. </a:t>
          </a:r>
          <a:endParaRPr lang="en-US" sz="2000" b="1" kern="1200"/>
        </a:p>
      </dsp:txBody>
      <dsp:txXfrm>
        <a:off x="891082" y="967997"/>
        <a:ext cx="9441991" cy="771499"/>
      </dsp:txXfrm>
    </dsp:sp>
    <dsp:sp modelId="{E816BAF0-37EC-40A1-80E4-F51BDE8E5FF4}">
      <dsp:nvSpPr>
        <dsp:cNvPr id="0" name=""/>
        <dsp:cNvSpPr/>
      </dsp:nvSpPr>
      <dsp:spPr>
        <a:xfrm>
          <a:off x="0" y="1932372"/>
          <a:ext cx="10333074" cy="77149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6F713C-B6AF-40F6-A1CA-1FA12E78FAB5}">
      <dsp:nvSpPr>
        <dsp:cNvPr id="0" name=""/>
        <dsp:cNvSpPr/>
      </dsp:nvSpPr>
      <dsp:spPr>
        <a:xfrm>
          <a:off x="233378" y="2105959"/>
          <a:ext cx="424324" cy="4243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39A3B2-5858-4C0E-984D-5B77368BFCFA}">
      <dsp:nvSpPr>
        <dsp:cNvPr id="0" name=""/>
        <dsp:cNvSpPr/>
      </dsp:nvSpPr>
      <dsp:spPr>
        <a:xfrm>
          <a:off x="891082" y="1932372"/>
          <a:ext cx="9441991" cy="771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650" tIns="81650" rIns="81650" bIns="81650" numCol="1" spcCol="1270" anchor="ctr" anchorCtr="0">
          <a:noAutofit/>
        </a:bodyPr>
        <a:lstStyle/>
        <a:p>
          <a:pPr marL="0" lvl="0" indent="0" algn="l" defTabSz="889000">
            <a:lnSpc>
              <a:spcPct val="100000"/>
            </a:lnSpc>
            <a:spcBef>
              <a:spcPct val="0"/>
            </a:spcBef>
            <a:spcAft>
              <a:spcPct val="35000"/>
            </a:spcAft>
            <a:buNone/>
          </a:pPr>
          <a:r>
            <a:rPr lang="en-IN" sz="2000" b="1" kern="1200"/>
            <a:t>They attempt to personalize shopping on the Internet, with an algorithm serving as the salesperson. </a:t>
          </a:r>
          <a:endParaRPr lang="en-US" sz="2000" b="1" kern="1200"/>
        </a:p>
      </dsp:txBody>
      <dsp:txXfrm>
        <a:off x="891082" y="1932372"/>
        <a:ext cx="9441991" cy="771499"/>
      </dsp:txXfrm>
    </dsp:sp>
    <dsp:sp modelId="{07336D08-8D8D-4A10-AFE8-1C3057B0B7C4}">
      <dsp:nvSpPr>
        <dsp:cNvPr id="0" name=""/>
        <dsp:cNvSpPr/>
      </dsp:nvSpPr>
      <dsp:spPr>
        <a:xfrm>
          <a:off x="0" y="2896746"/>
          <a:ext cx="10333074" cy="77149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E6FD5F-3E07-49F1-BBED-AF17EF4F4EAD}">
      <dsp:nvSpPr>
        <dsp:cNvPr id="0" name=""/>
        <dsp:cNvSpPr/>
      </dsp:nvSpPr>
      <dsp:spPr>
        <a:xfrm>
          <a:off x="233378" y="3070334"/>
          <a:ext cx="424324" cy="42432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75B53C-0CCC-4622-8EFB-83BDEBE8EEFC}">
      <dsp:nvSpPr>
        <dsp:cNvPr id="0" name=""/>
        <dsp:cNvSpPr/>
      </dsp:nvSpPr>
      <dsp:spPr>
        <a:xfrm>
          <a:off x="891082" y="2896746"/>
          <a:ext cx="9441991" cy="771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650" tIns="81650" rIns="81650" bIns="81650" numCol="1" spcCol="1270" anchor="ctr" anchorCtr="0">
          <a:noAutofit/>
        </a:bodyPr>
        <a:lstStyle/>
        <a:p>
          <a:pPr marL="0" lvl="0" indent="0" algn="l" defTabSz="889000">
            <a:lnSpc>
              <a:spcPct val="100000"/>
            </a:lnSpc>
            <a:spcBef>
              <a:spcPct val="0"/>
            </a:spcBef>
            <a:spcAft>
              <a:spcPct val="35000"/>
            </a:spcAft>
            <a:buNone/>
          </a:pPr>
          <a:r>
            <a:rPr lang="en-IN" sz="2000" b="1" kern="1200"/>
            <a:t>They were designed to sell, up-sell, cross-sell, keep you engaged, and keep you coming back. </a:t>
          </a:r>
          <a:endParaRPr lang="en-US" sz="2000" b="1" kern="1200"/>
        </a:p>
      </dsp:txBody>
      <dsp:txXfrm>
        <a:off x="891082" y="2896746"/>
        <a:ext cx="9441991" cy="771499"/>
      </dsp:txXfrm>
    </dsp:sp>
    <dsp:sp modelId="{10C51C1C-A0DD-4386-9792-DB514EE2D37D}">
      <dsp:nvSpPr>
        <dsp:cNvPr id="0" name=""/>
        <dsp:cNvSpPr/>
      </dsp:nvSpPr>
      <dsp:spPr>
        <a:xfrm>
          <a:off x="0" y="3861121"/>
          <a:ext cx="10333074" cy="77149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217B87-9ECE-4BED-8FBF-350583E7018D}">
      <dsp:nvSpPr>
        <dsp:cNvPr id="0" name=""/>
        <dsp:cNvSpPr/>
      </dsp:nvSpPr>
      <dsp:spPr>
        <a:xfrm>
          <a:off x="233378" y="4034709"/>
          <a:ext cx="424324" cy="42432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53BD39-47BD-49B6-8AD8-70FD3AE9063C}">
      <dsp:nvSpPr>
        <dsp:cNvPr id="0" name=""/>
        <dsp:cNvSpPr/>
      </dsp:nvSpPr>
      <dsp:spPr>
        <a:xfrm>
          <a:off x="891082" y="3861121"/>
          <a:ext cx="9441991" cy="771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650" tIns="81650" rIns="81650" bIns="81650" numCol="1" spcCol="1270" anchor="ctr" anchorCtr="0">
          <a:noAutofit/>
        </a:bodyPr>
        <a:lstStyle/>
        <a:p>
          <a:pPr marL="0" lvl="0" indent="0" algn="l" defTabSz="889000">
            <a:lnSpc>
              <a:spcPct val="100000"/>
            </a:lnSpc>
            <a:spcBef>
              <a:spcPct val="0"/>
            </a:spcBef>
            <a:spcAft>
              <a:spcPct val="35000"/>
            </a:spcAft>
            <a:buNone/>
          </a:pPr>
          <a:r>
            <a:rPr lang="en-IN" sz="2000" b="1" i="1" kern="1200"/>
            <a:t>The goal is to turn each personalized shopper into a repeat customer.</a:t>
          </a:r>
          <a:endParaRPr lang="en-US" sz="2000" b="1" kern="1200"/>
        </a:p>
      </dsp:txBody>
      <dsp:txXfrm>
        <a:off x="891082" y="3861121"/>
        <a:ext cx="9441991" cy="771499"/>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C415B7-EC90-4293-8D04-2E801D1D9EB8}">
      <dsp:nvSpPr>
        <dsp:cNvPr id="0" name=""/>
        <dsp:cNvSpPr/>
      </dsp:nvSpPr>
      <dsp:spPr>
        <a:xfrm>
          <a:off x="0" y="5430"/>
          <a:ext cx="7293167" cy="12639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4FFBDE-2DA2-4271-AE08-72313B28F389}">
      <dsp:nvSpPr>
        <dsp:cNvPr id="0" name=""/>
        <dsp:cNvSpPr/>
      </dsp:nvSpPr>
      <dsp:spPr>
        <a:xfrm>
          <a:off x="382338" y="289814"/>
          <a:ext cx="695161" cy="69516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2624A2F1-4CD4-416D-B386-A063B0774399}">
      <dsp:nvSpPr>
        <dsp:cNvPr id="0" name=""/>
        <dsp:cNvSpPr/>
      </dsp:nvSpPr>
      <dsp:spPr>
        <a:xfrm>
          <a:off x="1459839" y="5430"/>
          <a:ext cx="5831900" cy="1263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766" tIns="133766" rIns="133766" bIns="133766" numCol="1" spcCol="1270" anchor="ctr" anchorCtr="0">
          <a:noAutofit/>
        </a:bodyPr>
        <a:lstStyle/>
        <a:p>
          <a:pPr marL="0" lvl="0" indent="0" algn="l" defTabSz="800100">
            <a:lnSpc>
              <a:spcPct val="90000"/>
            </a:lnSpc>
            <a:spcBef>
              <a:spcPct val="0"/>
            </a:spcBef>
            <a:spcAft>
              <a:spcPct val="35000"/>
            </a:spcAft>
            <a:buNone/>
          </a:pPr>
          <a:r>
            <a:rPr lang="en-IN" sz="1800" b="1" kern="1200"/>
            <a:t>A software recommender system is like an online salesperson who tries to replicate the personal process we experienced at the trade shows.</a:t>
          </a:r>
          <a:endParaRPr lang="en-US" sz="1800" b="1" kern="1200"/>
        </a:p>
      </dsp:txBody>
      <dsp:txXfrm>
        <a:off x="1459839" y="5430"/>
        <a:ext cx="5831900" cy="1263930"/>
      </dsp:txXfrm>
    </dsp:sp>
    <dsp:sp modelId="{0573C8E4-B85C-44C3-84A5-2A932BE7A99C}">
      <dsp:nvSpPr>
        <dsp:cNvPr id="0" name=""/>
        <dsp:cNvSpPr/>
      </dsp:nvSpPr>
      <dsp:spPr>
        <a:xfrm>
          <a:off x="0" y="1585343"/>
          <a:ext cx="7293167" cy="12639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970D92-2DB1-48FA-88C8-8B28FDB5D0D5}">
      <dsp:nvSpPr>
        <dsp:cNvPr id="0" name=""/>
        <dsp:cNvSpPr/>
      </dsp:nvSpPr>
      <dsp:spPr>
        <a:xfrm>
          <a:off x="382338" y="1869727"/>
          <a:ext cx="695161" cy="69516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9D4DC4E4-9210-4934-ADFC-BA91422D0B0E}">
      <dsp:nvSpPr>
        <dsp:cNvPr id="0" name=""/>
        <dsp:cNvSpPr/>
      </dsp:nvSpPr>
      <dsp:spPr>
        <a:xfrm>
          <a:off x="1459839" y="1585343"/>
          <a:ext cx="3281925" cy="1263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766" tIns="133766" rIns="133766" bIns="133766" numCol="1" spcCol="1270" anchor="ctr" anchorCtr="0">
          <a:noAutofit/>
        </a:bodyPr>
        <a:lstStyle/>
        <a:p>
          <a:pPr marL="0" lvl="0" indent="0" algn="l" defTabSz="800100">
            <a:lnSpc>
              <a:spcPct val="90000"/>
            </a:lnSpc>
            <a:spcBef>
              <a:spcPct val="0"/>
            </a:spcBef>
            <a:spcAft>
              <a:spcPct val="35000"/>
            </a:spcAft>
            <a:buNone/>
          </a:pPr>
          <a:r>
            <a:rPr lang="en-IN" sz="1800" b="1" kern="1200"/>
            <a:t>What’s different about a recommender system is that it’s data-driven. </a:t>
          </a:r>
          <a:endParaRPr lang="en-US" sz="1800" b="1" kern="1200"/>
        </a:p>
      </dsp:txBody>
      <dsp:txXfrm>
        <a:off x="1459839" y="1585343"/>
        <a:ext cx="3281925" cy="1263930"/>
      </dsp:txXfrm>
    </dsp:sp>
    <dsp:sp modelId="{0D3763E5-0551-4D35-B908-BCFB127F909B}">
      <dsp:nvSpPr>
        <dsp:cNvPr id="0" name=""/>
        <dsp:cNvSpPr/>
      </dsp:nvSpPr>
      <dsp:spPr>
        <a:xfrm>
          <a:off x="4741764" y="1585343"/>
          <a:ext cx="2549975" cy="1263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766" tIns="133766" rIns="133766" bIns="133766" numCol="1" spcCol="1270" anchor="ctr" anchorCtr="0">
          <a:noAutofit/>
        </a:bodyPr>
        <a:lstStyle/>
        <a:p>
          <a:pPr marL="0" lvl="0" indent="0" algn="l" defTabSz="622300">
            <a:lnSpc>
              <a:spcPct val="90000"/>
            </a:lnSpc>
            <a:spcBef>
              <a:spcPct val="0"/>
            </a:spcBef>
            <a:spcAft>
              <a:spcPct val="35000"/>
            </a:spcAft>
            <a:buNone/>
          </a:pPr>
          <a:r>
            <a:rPr lang="en-IN" sz="1400" b="1" kern="1200"/>
            <a:t>It makes recommendations in volume, with some subtlety (even stealth), with a dash of unconventional wisdom and without feeling of bias. </a:t>
          </a:r>
          <a:endParaRPr lang="en-US" sz="1400" b="1" kern="1200"/>
        </a:p>
      </dsp:txBody>
      <dsp:txXfrm>
        <a:off x="4741764" y="1585343"/>
        <a:ext cx="2549975" cy="1263930"/>
      </dsp:txXfrm>
    </dsp:sp>
    <dsp:sp modelId="{1BC6301B-6084-4147-BA9C-98D7322AE395}">
      <dsp:nvSpPr>
        <dsp:cNvPr id="0" name=""/>
        <dsp:cNvSpPr/>
      </dsp:nvSpPr>
      <dsp:spPr>
        <a:xfrm>
          <a:off x="0" y="3165255"/>
          <a:ext cx="7293167" cy="12639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C326B6-90C7-44F9-BCB0-1400933A7C41}">
      <dsp:nvSpPr>
        <dsp:cNvPr id="0" name=""/>
        <dsp:cNvSpPr/>
      </dsp:nvSpPr>
      <dsp:spPr>
        <a:xfrm>
          <a:off x="382338" y="3449640"/>
          <a:ext cx="695161" cy="69516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FD163893-7102-4409-AE90-B8D9F4326620}">
      <dsp:nvSpPr>
        <dsp:cNvPr id="0" name=""/>
        <dsp:cNvSpPr/>
      </dsp:nvSpPr>
      <dsp:spPr>
        <a:xfrm>
          <a:off x="1459839" y="3165255"/>
          <a:ext cx="5831900" cy="1263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766" tIns="133766" rIns="133766" bIns="133766" numCol="1" spcCol="1270" anchor="ctr" anchorCtr="0">
          <a:noAutofit/>
        </a:bodyPr>
        <a:lstStyle/>
        <a:p>
          <a:pPr marL="0" lvl="0" indent="0" algn="l" defTabSz="800100">
            <a:lnSpc>
              <a:spcPct val="90000"/>
            </a:lnSpc>
            <a:spcBef>
              <a:spcPct val="0"/>
            </a:spcBef>
            <a:spcAft>
              <a:spcPct val="35000"/>
            </a:spcAft>
            <a:buNone/>
          </a:pPr>
          <a:r>
            <a:rPr lang="en-IN" sz="1800" b="1" kern="1200" dirty="0"/>
            <a:t>When a customer buys a product — or shows interest in a product (say, by viewing it), the system recommends a product or service that it considers highly relevant to that customer — automatically. </a:t>
          </a:r>
          <a:endParaRPr lang="en-US" sz="1800" b="1" kern="1200" dirty="0"/>
        </a:p>
      </dsp:txBody>
      <dsp:txXfrm>
        <a:off x="1459839" y="3165255"/>
        <a:ext cx="5831900" cy="1263930"/>
      </dsp:txXfrm>
    </dsp:sp>
    <dsp:sp modelId="{5F4B58E0-CAD2-47CD-A905-FA5D9DCD821C}">
      <dsp:nvSpPr>
        <dsp:cNvPr id="0" name=""/>
        <dsp:cNvSpPr/>
      </dsp:nvSpPr>
      <dsp:spPr>
        <a:xfrm>
          <a:off x="0" y="4745168"/>
          <a:ext cx="7293167" cy="12639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0BAD1A-DEA8-4F37-AC1E-58831AECEF73}">
      <dsp:nvSpPr>
        <dsp:cNvPr id="0" name=""/>
        <dsp:cNvSpPr/>
      </dsp:nvSpPr>
      <dsp:spPr>
        <a:xfrm>
          <a:off x="382338" y="5029552"/>
          <a:ext cx="695161" cy="69516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AF2003F1-EA54-4623-8864-2CABFEC59916}">
      <dsp:nvSpPr>
        <dsp:cNvPr id="0" name=""/>
        <dsp:cNvSpPr/>
      </dsp:nvSpPr>
      <dsp:spPr>
        <a:xfrm>
          <a:off x="1459839" y="4745168"/>
          <a:ext cx="5831900" cy="1263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766" tIns="133766" rIns="133766" bIns="133766" numCol="1" spcCol="1270" anchor="ctr" anchorCtr="0">
          <a:noAutofit/>
        </a:bodyPr>
        <a:lstStyle/>
        <a:p>
          <a:pPr marL="0" lvl="0" indent="0" algn="l" defTabSz="800100">
            <a:lnSpc>
              <a:spcPct val="90000"/>
            </a:lnSpc>
            <a:spcBef>
              <a:spcPct val="0"/>
            </a:spcBef>
            <a:spcAft>
              <a:spcPct val="35000"/>
            </a:spcAft>
            <a:buNone/>
          </a:pPr>
          <a:r>
            <a:rPr lang="en-IN" sz="1800" b="1" kern="1200"/>
            <a:t>The goal is to generate more sales — sales that wouldn’t happen if the recommendation(s) weren’t given.</a:t>
          </a:r>
          <a:endParaRPr lang="en-US" sz="1800" b="1" kern="1200"/>
        </a:p>
      </dsp:txBody>
      <dsp:txXfrm>
        <a:off x="1459839" y="4745168"/>
        <a:ext cx="5831900" cy="126393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2C731A-8778-436D-96FD-E4675EF6D6DC}">
      <dsp:nvSpPr>
        <dsp:cNvPr id="0" name=""/>
        <dsp:cNvSpPr/>
      </dsp:nvSpPr>
      <dsp:spPr>
        <a:xfrm>
          <a:off x="1851517" y="188923"/>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DE040351-7772-43B9-87CB-691A9F7AEEB6}">
      <dsp:nvSpPr>
        <dsp:cNvPr id="0" name=""/>
        <dsp:cNvSpPr/>
      </dsp:nvSpPr>
      <dsp:spPr>
        <a:xfrm>
          <a:off x="663517" y="2603380"/>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00150">
            <a:lnSpc>
              <a:spcPct val="90000"/>
            </a:lnSpc>
            <a:spcBef>
              <a:spcPct val="0"/>
            </a:spcBef>
            <a:spcAft>
              <a:spcPct val="35000"/>
            </a:spcAft>
            <a:buNone/>
          </a:pPr>
          <a:r>
            <a:rPr lang="en-US" sz="2700" kern="1200"/>
            <a:t>Item-based collaborative filtering </a:t>
          </a:r>
        </a:p>
      </dsp:txBody>
      <dsp:txXfrm>
        <a:off x="663517" y="2603380"/>
        <a:ext cx="4320000" cy="720000"/>
      </dsp:txXfrm>
    </dsp:sp>
    <dsp:sp modelId="{2E2A5EFB-73FF-4F5C-A4CB-B8BE86BE002E}">
      <dsp:nvSpPr>
        <dsp:cNvPr id="0" name=""/>
        <dsp:cNvSpPr/>
      </dsp:nvSpPr>
      <dsp:spPr>
        <a:xfrm>
          <a:off x="6927517" y="188923"/>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480B6329-B752-47A7-A9CD-2C86E4A56BF1}">
      <dsp:nvSpPr>
        <dsp:cNvPr id="0" name=""/>
        <dsp:cNvSpPr/>
      </dsp:nvSpPr>
      <dsp:spPr>
        <a:xfrm>
          <a:off x="5739517" y="2603380"/>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00150">
            <a:lnSpc>
              <a:spcPct val="90000"/>
            </a:lnSpc>
            <a:spcBef>
              <a:spcPct val="0"/>
            </a:spcBef>
            <a:spcAft>
              <a:spcPct val="35000"/>
            </a:spcAft>
            <a:buNone/>
          </a:pPr>
          <a:r>
            <a:rPr lang="en-US" sz="2700" kern="1200"/>
            <a:t>User-based collaborative filtering </a:t>
          </a:r>
        </a:p>
      </dsp:txBody>
      <dsp:txXfrm>
        <a:off x="5739517" y="2603380"/>
        <a:ext cx="4320000" cy="72000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26E0A3-F399-4A77-9BF9-A239C4A881CA}">
      <dsp:nvSpPr>
        <dsp:cNvPr id="0" name=""/>
        <dsp:cNvSpPr/>
      </dsp:nvSpPr>
      <dsp:spPr>
        <a:xfrm>
          <a:off x="0" y="4375"/>
          <a:ext cx="6383102" cy="93199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FF1681-5C8A-4277-B108-23C49BB36839}">
      <dsp:nvSpPr>
        <dsp:cNvPr id="0" name=""/>
        <dsp:cNvSpPr/>
      </dsp:nvSpPr>
      <dsp:spPr>
        <a:xfrm>
          <a:off x="281928" y="214074"/>
          <a:ext cx="512596" cy="51259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A82B559B-FE45-425F-B9E1-F322FA089EDF}">
      <dsp:nvSpPr>
        <dsp:cNvPr id="0" name=""/>
        <dsp:cNvSpPr/>
      </dsp:nvSpPr>
      <dsp:spPr>
        <a:xfrm>
          <a:off x="1076453" y="4375"/>
          <a:ext cx="5306648" cy="931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636" tIns="98636" rIns="98636" bIns="98636" numCol="1" spcCol="1270" anchor="ctr" anchorCtr="0">
          <a:noAutofit/>
        </a:bodyPr>
        <a:lstStyle/>
        <a:p>
          <a:pPr marL="0" lvl="0" indent="0" algn="l" defTabSz="800100">
            <a:lnSpc>
              <a:spcPct val="90000"/>
            </a:lnSpc>
            <a:spcBef>
              <a:spcPct val="0"/>
            </a:spcBef>
            <a:spcAft>
              <a:spcPct val="35000"/>
            </a:spcAft>
            <a:buNone/>
          </a:pPr>
          <a:r>
            <a:rPr lang="en-IN" sz="1800" b="0" kern="1200"/>
            <a:t>One way to improve the precision of the system’s recommendations is to ask customers for feedback whenever possible. </a:t>
          </a:r>
          <a:endParaRPr lang="en-US" sz="1800" kern="1200"/>
        </a:p>
      </dsp:txBody>
      <dsp:txXfrm>
        <a:off x="1076453" y="4375"/>
        <a:ext cx="5306648" cy="931994"/>
      </dsp:txXfrm>
    </dsp:sp>
    <dsp:sp modelId="{A8D6E0D2-BA52-4CB7-BB97-E5C7697826C9}">
      <dsp:nvSpPr>
        <dsp:cNvPr id="0" name=""/>
        <dsp:cNvSpPr/>
      </dsp:nvSpPr>
      <dsp:spPr>
        <a:xfrm>
          <a:off x="0" y="1169368"/>
          <a:ext cx="6383102" cy="93199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FDCCCC-7D66-4482-B395-B389F5E1A131}">
      <dsp:nvSpPr>
        <dsp:cNvPr id="0" name=""/>
        <dsp:cNvSpPr/>
      </dsp:nvSpPr>
      <dsp:spPr>
        <a:xfrm>
          <a:off x="281928" y="1379066"/>
          <a:ext cx="512596" cy="51259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D602E137-B1E2-4B0E-B40E-B9B63668F842}">
      <dsp:nvSpPr>
        <dsp:cNvPr id="0" name=""/>
        <dsp:cNvSpPr/>
      </dsp:nvSpPr>
      <dsp:spPr>
        <a:xfrm>
          <a:off x="1076453" y="1169368"/>
          <a:ext cx="5306648" cy="931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636" tIns="98636" rIns="98636" bIns="98636" numCol="1" spcCol="1270" anchor="ctr" anchorCtr="0">
          <a:noAutofit/>
        </a:bodyPr>
        <a:lstStyle/>
        <a:p>
          <a:pPr marL="0" lvl="0" indent="0" algn="l" defTabSz="800100">
            <a:lnSpc>
              <a:spcPct val="90000"/>
            </a:lnSpc>
            <a:spcBef>
              <a:spcPct val="0"/>
            </a:spcBef>
            <a:spcAft>
              <a:spcPct val="35000"/>
            </a:spcAft>
            <a:buNone/>
          </a:pPr>
          <a:r>
            <a:rPr lang="en-IN" sz="1800" b="0" kern="1200"/>
            <a:t>Collecting customer feedback can be done in many ways, through multiple channels. </a:t>
          </a:r>
          <a:endParaRPr lang="en-US" sz="1800" kern="1200"/>
        </a:p>
      </dsp:txBody>
      <dsp:txXfrm>
        <a:off x="1076453" y="1169368"/>
        <a:ext cx="5306648" cy="931994"/>
      </dsp:txXfrm>
    </dsp:sp>
    <dsp:sp modelId="{84EF5EE8-1086-4F16-B583-15F05640FFF9}">
      <dsp:nvSpPr>
        <dsp:cNvPr id="0" name=""/>
        <dsp:cNvSpPr/>
      </dsp:nvSpPr>
      <dsp:spPr>
        <a:xfrm>
          <a:off x="0" y="2334360"/>
          <a:ext cx="6383102" cy="93199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4AFF2B-AFAC-4F2A-ACD9-3F226DE768D3}">
      <dsp:nvSpPr>
        <dsp:cNvPr id="0" name=""/>
        <dsp:cNvSpPr/>
      </dsp:nvSpPr>
      <dsp:spPr>
        <a:xfrm>
          <a:off x="281928" y="2544059"/>
          <a:ext cx="512596" cy="51259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C464E704-31C3-4161-9AB9-DCC81AE181FF}">
      <dsp:nvSpPr>
        <dsp:cNvPr id="0" name=""/>
        <dsp:cNvSpPr/>
      </dsp:nvSpPr>
      <dsp:spPr>
        <a:xfrm>
          <a:off x="1076453" y="2334360"/>
          <a:ext cx="5306648" cy="931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636" tIns="98636" rIns="98636" bIns="98636" numCol="1" spcCol="1270" anchor="ctr" anchorCtr="0">
          <a:noAutofit/>
        </a:bodyPr>
        <a:lstStyle/>
        <a:p>
          <a:pPr marL="0" lvl="0" indent="0" algn="l" defTabSz="800100">
            <a:lnSpc>
              <a:spcPct val="90000"/>
            </a:lnSpc>
            <a:spcBef>
              <a:spcPct val="0"/>
            </a:spcBef>
            <a:spcAft>
              <a:spcPct val="35000"/>
            </a:spcAft>
            <a:buNone/>
          </a:pPr>
          <a:r>
            <a:rPr lang="en-IN" sz="1800" b="0" kern="1200"/>
            <a:t>Some companies ask the customer to rate an item or service after purchase. </a:t>
          </a:r>
          <a:endParaRPr lang="en-US" sz="1800" kern="1200"/>
        </a:p>
      </dsp:txBody>
      <dsp:txXfrm>
        <a:off x="1076453" y="2334360"/>
        <a:ext cx="5306648" cy="931994"/>
      </dsp:txXfrm>
    </dsp:sp>
    <dsp:sp modelId="{629FBE12-0697-41B7-B99D-26B7B6B3F3B2}">
      <dsp:nvSpPr>
        <dsp:cNvPr id="0" name=""/>
        <dsp:cNvSpPr/>
      </dsp:nvSpPr>
      <dsp:spPr>
        <a:xfrm>
          <a:off x="0" y="3499353"/>
          <a:ext cx="6383102" cy="93199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84AD3A-8703-47A3-8866-1473E9248D56}">
      <dsp:nvSpPr>
        <dsp:cNvPr id="0" name=""/>
        <dsp:cNvSpPr/>
      </dsp:nvSpPr>
      <dsp:spPr>
        <a:xfrm>
          <a:off x="281928" y="3709052"/>
          <a:ext cx="512596" cy="51259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80056C5C-02A4-426D-AA18-3347AAAF066A}">
      <dsp:nvSpPr>
        <dsp:cNvPr id="0" name=""/>
        <dsp:cNvSpPr/>
      </dsp:nvSpPr>
      <dsp:spPr>
        <a:xfrm>
          <a:off x="1076453" y="3499353"/>
          <a:ext cx="5306648" cy="931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636" tIns="98636" rIns="98636" bIns="98636" numCol="1" spcCol="1270" anchor="ctr" anchorCtr="0">
          <a:noAutofit/>
        </a:bodyPr>
        <a:lstStyle/>
        <a:p>
          <a:pPr marL="0" lvl="0" indent="0" algn="l" defTabSz="800100">
            <a:lnSpc>
              <a:spcPct val="90000"/>
            </a:lnSpc>
            <a:spcBef>
              <a:spcPct val="0"/>
            </a:spcBef>
            <a:spcAft>
              <a:spcPct val="35000"/>
            </a:spcAft>
            <a:buNone/>
          </a:pPr>
          <a:r>
            <a:rPr lang="en-IN" sz="1800" b="0" kern="1200"/>
            <a:t>Other systems provide social-media-style links so customers can “like” or “dislike” a product. </a:t>
          </a:r>
          <a:endParaRPr lang="en-US" sz="1800" kern="1200"/>
        </a:p>
      </dsp:txBody>
      <dsp:txXfrm>
        <a:off x="1076453" y="3499353"/>
        <a:ext cx="5306648" cy="931994"/>
      </dsp:txXfrm>
    </dsp:sp>
    <dsp:sp modelId="{C4D94802-C950-41CC-881D-5500ADF51B4F}">
      <dsp:nvSpPr>
        <dsp:cNvPr id="0" name=""/>
        <dsp:cNvSpPr/>
      </dsp:nvSpPr>
      <dsp:spPr>
        <a:xfrm>
          <a:off x="0" y="4664346"/>
          <a:ext cx="6383102" cy="93199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53935B-A067-44A3-9C9B-0112BC14461F}">
      <dsp:nvSpPr>
        <dsp:cNvPr id="0" name=""/>
        <dsp:cNvSpPr/>
      </dsp:nvSpPr>
      <dsp:spPr>
        <a:xfrm>
          <a:off x="281928" y="4874044"/>
          <a:ext cx="512596" cy="51259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88636132-9CDF-4435-8D73-EB4A6F4FA7AF}">
      <dsp:nvSpPr>
        <dsp:cNvPr id="0" name=""/>
        <dsp:cNvSpPr/>
      </dsp:nvSpPr>
      <dsp:spPr>
        <a:xfrm>
          <a:off x="1076453" y="4664346"/>
          <a:ext cx="5306648" cy="931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636" tIns="98636" rIns="98636" bIns="98636" numCol="1" spcCol="1270" anchor="ctr" anchorCtr="0">
          <a:noAutofit/>
        </a:bodyPr>
        <a:lstStyle/>
        <a:p>
          <a:pPr marL="0" lvl="0" indent="0" algn="l" defTabSz="800100">
            <a:lnSpc>
              <a:spcPct val="90000"/>
            </a:lnSpc>
            <a:spcBef>
              <a:spcPct val="0"/>
            </a:spcBef>
            <a:spcAft>
              <a:spcPct val="35000"/>
            </a:spcAft>
            <a:buNone/>
          </a:pPr>
          <a:r>
            <a:rPr lang="en-IN" sz="1800" b="0" kern="1200"/>
            <a:t>Constant interaction between customers and companies may make the customer feel more fully engaged.</a:t>
          </a:r>
          <a:endParaRPr lang="en-US" sz="1800" kern="1200"/>
        </a:p>
      </dsp:txBody>
      <dsp:txXfrm>
        <a:off x="1076453" y="4664346"/>
        <a:ext cx="5306648" cy="931994"/>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F455A6-CFCB-4100-A717-7B5B1E3F46E9}">
      <dsp:nvSpPr>
        <dsp:cNvPr id="0" name=""/>
        <dsp:cNvSpPr/>
      </dsp:nvSpPr>
      <dsp:spPr>
        <a:xfrm>
          <a:off x="0" y="4375"/>
          <a:ext cx="6383102" cy="93199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4F0D9E-6A73-4999-BC63-C8B8D98349F2}">
      <dsp:nvSpPr>
        <dsp:cNvPr id="0" name=""/>
        <dsp:cNvSpPr/>
      </dsp:nvSpPr>
      <dsp:spPr>
        <a:xfrm>
          <a:off x="281928" y="214074"/>
          <a:ext cx="512596" cy="51259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2C93392C-92C2-4771-995B-0309F543226E}">
      <dsp:nvSpPr>
        <dsp:cNvPr id="0" name=""/>
        <dsp:cNvSpPr/>
      </dsp:nvSpPr>
      <dsp:spPr>
        <a:xfrm>
          <a:off x="1076453" y="4375"/>
          <a:ext cx="5306648" cy="931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636" tIns="98636" rIns="98636" bIns="98636" numCol="1" spcCol="1270" anchor="ctr" anchorCtr="0">
          <a:noAutofit/>
        </a:bodyPr>
        <a:lstStyle/>
        <a:p>
          <a:pPr marL="0" lvl="0" indent="0" algn="l" defTabSz="622300">
            <a:lnSpc>
              <a:spcPct val="90000"/>
            </a:lnSpc>
            <a:spcBef>
              <a:spcPct val="0"/>
            </a:spcBef>
            <a:spcAft>
              <a:spcPct val="35000"/>
            </a:spcAft>
            <a:buNone/>
          </a:pPr>
          <a:r>
            <a:rPr lang="en-IN" sz="1400" b="0" kern="1200"/>
            <a:t>For instance, Netflix asks its customers to rate movies they’ve watched so that the company can use that data to train their systems (models) to makemore precise movie recommendations. </a:t>
          </a:r>
          <a:endParaRPr lang="en-US" sz="1400" kern="1200"/>
        </a:p>
      </dsp:txBody>
      <dsp:txXfrm>
        <a:off x="1076453" y="4375"/>
        <a:ext cx="5306648" cy="931994"/>
      </dsp:txXfrm>
    </dsp:sp>
    <dsp:sp modelId="{EB5E0B18-87BF-4D7F-B512-D82D21B4D86B}">
      <dsp:nvSpPr>
        <dsp:cNvPr id="0" name=""/>
        <dsp:cNvSpPr/>
      </dsp:nvSpPr>
      <dsp:spPr>
        <a:xfrm>
          <a:off x="0" y="1169368"/>
          <a:ext cx="6383102" cy="93199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45806C-2621-43FB-B5CE-FA04F4E39774}">
      <dsp:nvSpPr>
        <dsp:cNvPr id="0" name=""/>
        <dsp:cNvSpPr/>
      </dsp:nvSpPr>
      <dsp:spPr>
        <a:xfrm>
          <a:off x="281928" y="1379066"/>
          <a:ext cx="512596" cy="51259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DBD27D68-5981-483B-B417-95D2187F9ABF}">
      <dsp:nvSpPr>
        <dsp:cNvPr id="0" name=""/>
        <dsp:cNvSpPr/>
      </dsp:nvSpPr>
      <dsp:spPr>
        <a:xfrm>
          <a:off x="1076453" y="1169368"/>
          <a:ext cx="5306648" cy="931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636" tIns="98636" rIns="98636" bIns="98636" numCol="1" spcCol="1270" anchor="ctr" anchorCtr="0">
          <a:noAutofit/>
        </a:bodyPr>
        <a:lstStyle/>
        <a:p>
          <a:pPr marL="0" lvl="0" indent="0" algn="l" defTabSz="622300">
            <a:lnSpc>
              <a:spcPct val="90000"/>
            </a:lnSpc>
            <a:spcBef>
              <a:spcPct val="0"/>
            </a:spcBef>
            <a:spcAft>
              <a:spcPct val="35000"/>
            </a:spcAft>
            <a:buNone/>
          </a:pPr>
          <a:r>
            <a:rPr lang="en-IN" sz="1400" b="0" kern="1200"/>
            <a:t>Amazon sends you an e-mail asking you to rate items you’ve purchased after you’ve had enough time to evaluate the product and the buying experience.</a:t>
          </a:r>
          <a:endParaRPr lang="en-US" sz="1400" kern="1200"/>
        </a:p>
      </dsp:txBody>
      <dsp:txXfrm>
        <a:off x="1076453" y="1169368"/>
        <a:ext cx="5306648" cy="931994"/>
      </dsp:txXfrm>
    </dsp:sp>
    <dsp:sp modelId="{3CF4B4A6-0FD6-4288-8F7B-71897CA60BFA}">
      <dsp:nvSpPr>
        <dsp:cNvPr id="0" name=""/>
        <dsp:cNvSpPr/>
      </dsp:nvSpPr>
      <dsp:spPr>
        <a:xfrm>
          <a:off x="0" y="2334360"/>
          <a:ext cx="6383102" cy="93199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636967-6D1E-47E1-B94B-39A80510109B}">
      <dsp:nvSpPr>
        <dsp:cNvPr id="0" name=""/>
        <dsp:cNvSpPr/>
      </dsp:nvSpPr>
      <dsp:spPr>
        <a:xfrm>
          <a:off x="281928" y="2544059"/>
          <a:ext cx="512596" cy="51259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DF412AB8-4AB7-4878-A844-9F2E3774DFEA}">
      <dsp:nvSpPr>
        <dsp:cNvPr id="0" name=""/>
        <dsp:cNvSpPr/>
      </dsp:nvSpPr>
      <dsp:spPr>
        <a:xfrm>
          <a:off x="1076453" y="2334360"/>
          <a:ext cx="5306648" cy="931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636" tIns="98636" rIns="98636" bIns="98636" numCol="1" spcCol="1270" anchor="ctr" anchorCtr="0">
          <a:noAutofit/>
        </a:bodyPr>
        <a:lstStyle/>
        <a:p>
          <a:pPr marL="0" lvl="0" indent="0" algn="l" defTabSz="622300">
            <a:lnSpc>
              <a:spcPct val="90000"/>
            </a:lnSpc>
            <a:spcBef>
              <a:spcPct val="0"/>
            </a:spcBef>
            <a:spcAft>
              <a:spcPct val="35000"/>
            </a:spcAft>
            <a:buNone/>
          </a:pPr>
          <a:r>
            <a:rPr lang="en-IN" sz="1400" b="0" kern="1200"/>
            <a:t>Such data points constantly improve the recommendation models — and they’re possible because Amazon and Netflix make a point of convincing customers that their feedback benefits all customers. </a:t>
          </a:r>
          <a:endParaRPr lang="en-US" sz="1400" kern="1200"/>
        </a:p>
      </dsp:txBody>
      <dsp:txXfrm>
        <a:off x="1076453" y="2334360"/>
        <a:ext cx="5306648" cy="931994"/>
      </dsp:txXfrm>
    </dsp:sp>
    <dsp:sp modelId="{0EFAB4CA-DD77-4629-83E8-CDA710CA5FF4}">
      <dsp:nvSpPr>
        <dsp:cNvPr id="0" name=""/>
        <dsp:cNvSpPr/>
      </dsp:nvSpPr>
      <dsp:spPr>
        <a:xfrm>
          <a:off x="0" y="3499353"/>
          <a:ext cx="6383102" cy="93199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3A0993-A4AE-4D6A-AD7B-2E3F6BEF44CE}">
      <dsp:nvSpPr>
        <dsp:cNvPr id="0" name=""/>
        <dsp:cNvSpPr/>
      </dsp:nvSpPr>
      <dsp:spPr>
        <a:xfrm>
          <a:off x="281928" y="3709052"/>
          <a:ext cx="512596" cy="51259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54380266-A0CC-4887-AD44-E6BCF9361F74}">
      <dsp:nvSpPr>
        <dsp:cNvPr id="0" name=""/>
        <dsp:cNvSpPr/>
      </dsp:nvSpPr>
      <dsp:spPr>
        <a:xfrm>
          <a:off x="1076453" y="3499353"/>
          <a:ext cx="5306648" cy="931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636" tIns="98636" rIns="98636" bIns="98636" numCol="1" spcCol="1270" anchor="ctr" anchorCtr="0">
          <a:noAutofit/>
        </a:bodyPr>
        <a:lstStyle/>
        <a:p>
          <a:pPr marL="0" lvl="0" indent="0" algn="l" defTabSz="622300">
            <a:lnSpc>
              <a:spcPct val="90000"/>
            </a:lnSpc>
            <a:spcBef>
              <a:spcPct val="0"/>
            </a:spcBef>
            <a:spcAft>
              <a:spcPct val="35000"/>
            </a:spcAft>
            <a:buNone/>
          </a:pPr>
          <a:r>
            <a:rPr lang="en-IN" sz="1400" b="0" kern="1200" dirty="0"/>
            <a:t>Such continuous interaction with customers to collect feedback not only increases the precision of the system’s recommendations</a:t>
          </a:r>
          <a:endParaRPr lang="en-US" sz="1400" kern="1200" dirty="0"/>
        </a:p>
      </dsp:txBody>
      <dsp:txXfrm>
        <a:off x="1076453" y="3499353"/>
        <a:ext cx="5306648" cy="931994"/>
      </dsp:txXfrm>
    </dsp:sp>
    <dsp:sp modelId="{93B749F8-FF8E-4CCE-92D0-2308DED26AA6}">
      <dsp:nvSpPr>
        <dsp:cNvPr id="0" name=""/>
        <dsp:cNvSpPr/>
      </dsp:nvSpPr>
      <dsp:spPr>
        <a:xfrm>
          <a:off x="0" y="4664346"/>
          <a:ext cx="6383102" cy="93199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18F844-DCA8-42CE-96B4-82463D658151}">
      <dsp:nvSpPr>
        <dsp:cNvPr id="0" name=""/>
        <dsp:cNvSpPr/>
      </dsp:nvSpPr>
      <dsp:spPr>
        <a:xfrm>
          <a:off x="281928" y="4874044"/>
          <a:ext cx="512596" cy="51259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65BEDFF4-E6D0-40E7-910D-06318ED638A1}">
      <dsp:nvSpPr>
        <dsp:cNvPr id="0" name=""/>
        <dsp:cNvSpPr/>
      </dsp:nvSpPr>
      <dsp:spPr>
        <a:xfrm>
          <a:off x="1076453" y="4664346"/>
          <a:ext cx="5306648" cy="931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636" tIns="98636" rIns="98636" bIns="98636" numCol="1" spcCol="1270" anchor="ctr" anchorCtr="0">
          <a:noAutofit/>
        </a:bodyPr>
        <a:lstStyle/>
        <a:p>
          <a:pPr marL="0" lvl="0" indent="0" algn="l" defTabSz="622300">
            <a:lnSpc>
              <a:spcPct val="90000"/>
            </a:lnSpc>
            <a:spcBef>
              <a:spcPct val="0"/>
            </a:spcBef>
            <a:spcAft>
              <a:spcPct val="35000"/>
            </a:spcAft>
            <a:buNone/>
          </a:pPr>
          <a:r>
            <a:rPr lang="en-IN" sz="1400" b="0" kern="1200"/>
            <a:t>This is a type of cycle that results in more product sales that generate more revenue for the company</a:t>
          </a:r>
          <a:endParaRPr lang="en-US" sz="1400" kern="1200"/>
        </a:p>
      </dsp:txBody>
      <dsp:txXfrm>
        <a:off x="1076453" y="4664346"/>
        <a:ext cx="5306648" cy="931994"/>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C8E16F-BF4B-48B4-80B6-AFA7519858C9}">
      <dsp:nvSpPr>
        <dsp:cNvPr id="0" name=""/>
        <dsp:cNvSpPr/>
      </dsp:nvSpPr>
      <dsp:spPr>
        <a:xfrm>
          <a:off x="0" y="2606"/>
          <a:ext cx="10333074" cy="118176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C13643-3627-47EB-B3A9-0536DE27E4AE}">
      <dsp:nvSpPr>
        <dsp:cNvPr id="0" name=""/>
        <dsp:cNvSpPr/>
      </dsp:nvSpPr>
      <dsp:spPr>
        <a:xfrm>
          <a:off x="357485" y="268504"/>
          <a:ext cx="650608" cy="64997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9EA8DF-5B8F-45B6-BAE9-AC8C9A8F7449}">
      <dsp:nvSpPr>
        <dsp:cNvPr id="0" name=""/>
        <dsp:cNvSpPr/>
      </dsp:nvSpPr>
      <dsp:spPr>
        <a:xfrm>
          <a:off x="1365579" y="2606"/>
          <a:ext cx="8946463" cy="1218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979" tIns="128979" rIns="128979" bIns="128979" numCol="1" spcCol="1270" anchor="ctr" anchorCtr="0">
          <a:noAutofit/>
        </a:bodyPr>
        <a:lstStyle/>
        <a:p>
          <a:pPr marL="0" lvl="0" indent="0" algn="l" defTabSz="889000">
            <a:lnSpc>
              <a:spcPct val="100000"/>
            </a:lnSpc>
            <a:spcBef>
              <a:spcPct val="0"/>
            </a:spcBef>
            <a:spcAft>
              <a:spcPct val="35000"/>
            </a:spcAft>
            <a:buNone/>
          </a:pPr>
          <a:r>
            <a:rPr lang="en-IN" sz="2000" kern="1200" dirty="0"/>
            <a:t>Recall goes up, precision goes down, and vice versa. </a:t>
          </a:r>
        </a:p>
      </dsp:txBody>
      <dsp:txXfrm>
        <a:off x="1365579" y="2606"/>
        <a:ext cx="8946463" cy="1218700"/>
      </dsp:txXfrm>
    </dsp:sp>
    <dsp:sp modelId="{E1A47299-701F-D142-95C0-798F93B78E39}">
      <dsp:nvSpPr>
        <dsp:cNvPr id="0" name=""/>
        <dsp:cNvSpPr/>
      </dsp:nvSpPr>
      <dsp:spPr>
        <a:xfrm>
          <a:off x="0" y="1525981"/>
          <a:ext cx="10333074" cy="118176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25802E-C069-1743-9D7B-0B39C0EDFB68}">
      <dsp:nvSpPr>
        <dsp:cNvPr id="0" name=""/>
        <dsp:cNvSpPr/>
      </dsp:nvSpPr>
      <dsp:spPr>
        <a:xfrm>
          <a:off x="357485" y="1791879"/>
          <a:ext cx="650608" cy="649973"/>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7339EB-0D03-6146-A4CE-13C249E5A1C4}">
      <dsp:nvSpPr>
        <dsp:cNvPr id="0" name=""/>
        <dsp:cNvSpPr/>
      </dsp:nvSpPr>
      <dsp:spPr>
        <a:xfrm>
          <a:off x="1365579" y="1525981"/>
          <a:ext cx="8946463" cy="1218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979" tIns="128979" rIns="128979" bIns="128979" numCol="1" spcCol="1270" anchor="ctr" anchorCtr="0">
          <a:noAutofit/>
        </a:bodyPr>
        <a:lstStyle/>
        <a:p>
          <a:pPr marL="0" lvl="0" indent="0" algn="l" defTabSz="889000">
            <a:lnSpc>
              <a:spcPct val="100000"/>
            </a:lnSpc>
            <a:spcBef>
              <a:spcPct val="0"/>
            </a:spcBef>
            <a:spcAft>
              <a:spcPct val="35000"/>
            </a:spcAft>
            <a:buNone/>
          </a:pPr>
          <a:r>
            <a:rPr lang="en-IN" sz="2000" kern="1200" dirty="0"/>
            <a:t>You can’t expect to have a large inventory of items that a customer will buy. </a:t>
          </a:r>
        </a:p>
        <a:p>
          <a:pPr marL="0" lvl="0" indent="0" algn="l" defTabSz="889000">
            <a:lnSpc>
              <a:spcPct val="100000"/>
            </a:lnSpc>
            <a:spcBef>
              <a:spcPct val="0"/>
            </a:spcBef>
            <a:spcAft>
              <a:spcPct val="35000"/>
            </a:spcAft>
            <a:buNone/>
          </a:pPr>
          <a:r>
            <a:rPr lang="en-IN" sz="2000" kern="1200" dirty="0"/>
            <a:t>You may expect to have a large inventory of items that a customer might consider buying. </a:t>
          </a:r>
        </a:p>
      </dsp:txBody>
      <dsp:txXfrm>
        <a:off x="1365579" y="1525981"/>
        <a:ext cx="8946463" cy="1218700"/>
      </dsp:txXfrm>
    </dsp:sp>
    <dsp:sp modelId="{E5E77F44-AB4E-40EB-AC1C-54E749B0D88B}">
      <dsp:nvSpPr>
        <dsp:cNvPr id="0" name=""/>
        <dsp:cNvSpPr/>
      </dsp:nvSpPr>
      <dsp:spPr>
        <a:xfrm>
          <a:off x="0" y="3049356"/>
          <a:ext cx="10333074" cy="118176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40024B-2D9A-43AC-929C-142C2661C6D5}">
      <dsp:nvSpPr>
        <dsp:cNvPr id="0" name=""/>
        <dsp:cNvSpPr/>
      </dsp:nvSpPr>
      <dsp:spPr>
        <a:xfrm>
          <a:off x="357485" y="3315254"/>
          <a:ext cx="650608" cy="6499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C35A09-8BCC-4D0F-BB5A-1AFD12D233AD}">
      <dsp:nvSpPr>
        <dsp:cNvPr id="0" name=""/>
        <dsp:cNvSpPr/>
      </dsp:nvSpPr>
      <dsp:spPr>
        <a:xfrm>
          <a:off x="1365579" y="3049356"/>
          <a:ext cx="8946463" cy="1218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979" tIns="128979" rIns="128979" bIns="128979" numCol="1" spcCol="1270" anchor="ctr" anchorCtr="0">
          <a:noAutofit/>
        </a:bodyPr>
        <a:lstStyle/>
        <a:p>
          <a:pPr marL="0" lvl="0" indent="0" algn="l" defTabSz="889000">
            <a:lnSpc>
              <a:spcPct val="100000"/>
            </a:lnSpc>
            <a:spcBef>
              <a:spcPct val="0"/>
            </a:spcBef>
            <a:spcAft>
              <a:spcPct val="35000"/>
            </a:spcAft>
            <a:buNone/>
          </a:pPr>
          <a:r>
            <a:rPr lang="en-IN" sz="2000" kern="1200" dirty="0"/>
            <a:t>The ideal system would have both high precision and high recall. </a:t>
          </a:r>
        </a:p>
        <a:p>
          <a:pPr marL="0" lvl="0" indent="0" algn="l" defTabSz="889000">
            <a:lnSpc>
              <a:spcPct val="100000"/>
            </a:lnSpc>
            <a:spcBef>
              <a:spcPct val="0"/>
            </a:spcBef>
            <a:spcAft>
              <a:spcPct val="35000"/>
            </a:spcAft>
            <a:buNone/>
          </a:pPr>
          <a:r>
            <a:rPr lang="en-IN" sz="2000" kern="1200" dirty="0"/>
            <a:t>the best outcome is to strike a delicate balance between the two. </a:t>
          </a:r>
        </a:p>
      </dsp:txBody>
      <dsp:txXfrm>
        <a:off x="1365579" y="3049356"/>
        <a:ext cx="8946463" cy="12187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20CFFC-1446-084B-A023-03899A31211F}">
      <dsp:nvSpPr>
        <dsp:cNvPr id="0" name=""/>
        <dsp:cNvSpPr/>
      </dsp:nvSpPr>
      <dsp:spPr>
        <a:xfrm>
          <a:off x="904884" y="0"/>
          <a:ext cx="2175669" cy="21756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6B0C1E-68D9-2E44-8C15-3B45747AAF39}">
      <dsp:nvSpPr>
        <dsp:cNvPr id="0" name=""/>
        <dsp:cNvSpPr/>
      </dsp:nvSpPr>
      <dsp:spPr>
        <a:xfrm>
          <a:off x="904884" y="0"/>
          <a:ext cx="217" cy="4351338"/>
        </a:xfrm>
        <a:prstGeom prst="line">
          <a:avLst/>
        </a:prstGeom>
        <a:noFill/>
        <a:ln w="34925" cap="flat" cmpd="sng" algn="in">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EB24DD-56BB-2548-AC2B-322EDDF3214E}">
      <dsp:nvSpPr>
        <dsp:cNvPr id="0" name=""/>
        <dsp:cNvSpPr/>
      </dsp:nvSpPr>
      <dsp:spPr>
        <a:xfrm>
          <a:off x="904884" y="2175669"/>
          <a:ext cx="2175669"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b="1" kern="1200"/>
            <a:t>Explosive data growth</a:t>
          </a:r>
          <a:endParaRPr lang="en-US" sz="2100" b="1" kern="1200"/>
        </a:p>
        <a:p>
          <a:pPr marL="171450" lvl="1" indent="-171450" algn="l" defTabSz="711200">
            <a:lnSpc>
              <a:spcPct val="90000"/>
            </a:lnSpc>
            <a:spcBef>
              <a:spcPct val="0"/>
            </a:spcBef>
            <a:spcAft>
              <a:spcPct val="15000"/>
            </a:spcAft>
            <a:buChar char="•"/>
          </a:pPr>
          <a:r>
            <a:rPr lang="en-IN" sz="1600" b="1" kern="1200"/>
            <a:t>KB, MB, GB, TB, PB, EB, ZB</a:t>
          </a:r>
          <a:endParaRPr lang="en-US" sz="1600" b="1" kern="1200"/>
        </a:p>
        <a:p>
          <a:pPr marL="171450" lvl="1" indent="-171450" algn="l" defTabSz="711200">
            <a:lnSpc>
              <a:spcPct val="90000"/>
            </a:lnSpc>
            <a:spcBef>
              <a:spcPct val="0"/>
            </a:spcBef>
            <a:spcAft>
              <a:spcPct val="15000"/>
            </a:spcAft>
            <a:buChar char="•"/>
          </a:pPr>
          <a:r>
            <a:rPr lang="en-IN" sz="1600" b="1" kern="1200"/>
            <a:t>Data creation, transmission, storage, sharing, processing</a:t>
          </a:r>
          <a:endParaRPr lang="en-US" sz="1600" b="1" kern="1200"/>
        </a:p>
      </dsp:txBody>
      <dsp:txXfrm>
        <a:off x="904884" y="2175669"/>
        <a:ext cx="2175669" cy="2175669"/>
      </dsp:txXfrm>
    </dsp:sp>
    <dsp:sp modelId="{DF4583C1-38E1-B647-AC00-8E4C2F737158}">
      <dsp:nvSpPr>
        <dsp:cNvPr id="0" name=""/>
        <dsp:cNvSpPr/>
      </dsp:nvSpPr>
      <dsp:spPr>
        <a:xfrm>
          <a:off x="3081605" y="0"/>
          <a:ext cx="2175669" cy="21756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accent4">
              <a:hueOff val="1601170"/>
              <a:satOff val="6061"/>
              <a:lumOff val="-39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161AEE-A03A-7340-A118-AA43CB8F2EA9}">
      <dsp:nvSpPr>
        <dsp:cNvPr id="0" name=""/>
        <dsp:cNvSpPr/>
      </dsp:nvSpPr>
      <dsp:spPr>
        <a:xfrm>
          <a:off x="3081605" y="0"/>
          <a:ext cx="217" cy="4351338"/>
        </a:xfrm>
        <a:prstGeom prst="line">
          <a:avLst/>
        </a:prstGeom>
        <a:noFill/>
        <a:ln w="34925" cap="flat" cmpd="sng" algn="in">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0318E9E-E6B8-764D-8E93-AABCDC8AA2E4}">
      <dsp:nvSpPr>
        <dsp:cNvPr id="0" name=""/>
        <dsp:cNvSpPr/>
      </dsp:nvSpPr>
      <dsp:spPr>
        <a:xfrm>
          <a:off x="3081605" y="2175669"/>
          <a:ext cx="2175669"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b="1" kern="1200"/>
            <a:t>Ø Drowning in data &amp; starving for knowledge</a:t>
          </a:r>
          <a:endParaRPr lang="en-US" sz="2100" b="1" kern="1200"/>
        </a:p>
      </dsp:txBody>
      <dsp:txXfrm>
        <a:off x="3081605" y="2175669"/>
        <a:ext cx="2175669" cy="2175669"/>
      </dsp:txXfrm>
    </dsp:sp>
    <dsp:sp modelId="{2FC9EAFB-5E50-BD4F-B096-4319D5816641}">
      <dsp:nvSpPr>
        <dsp:cNvPr id="0" name=""/>
        <dsp:cNvSpPr/>
      </dsp:nvSpPr>
      <dsp:spPr>
        <a:xfrm>
          <a:off x="5258325" y="0"/>
          <a:ext cx="2175669" cy="217566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accent4">
              <a:hueOff val="3202340"/>
              <a:satOff val="12121"/>
              <a:lumOff val="-78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672370-88CC-B340-A8ED-2832DA7320A3}">
      <dsp:nvSpPr>
        <dsp:cNvPr id="0" name=""/>
        <dsp:cNvSpPr/>
      </dsp:nvSpPr>
      <dsp:spPr>
        <a:xfrm>
          <a:off x="5258325" y="0"/>
          <a:ext cx="217" cy="4351338"/>
        </a:xfrm>
        <a:prstGeom prst="line">
          <a:avLst/>
        </a:prstGeom>
        <a:noFill/>
        <a:ln w="34925" cap="flat" cmpd="sng" algn="in">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59FD67-7B03-4E42-86C5-AF96CF89EE49}">
      <dsp:nvSpPr>
        <dsp:cNvPr id="0" name=""/>
        <dsp:cNvSpPr/>
      </dsp:nvSpPr>
      <dsp:spPr>
        <a:xfrm>
          <a:off x="5258325" y="2175669"/>
          <a:ext cx="2175669"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b="1" kern="1200"/>
            <a:t>Need automated analysis of massive data</a:t>
          </a:r>
          <a:endParaRPr lang="en-US" sz="2100" b="1" kern="1200"/>
        </a:p>
      </dsp:txBody>
      <dsp:txXfrm>
        <a:off x="5258325" y="2175669"/>
        <a:ext cx="2175669" cy="2175669"/>
      </dsp:txXfrm>
    </dsp:sp>
    <dsp:sp modelId="{DCACF56E-1B05-1546-93C4-DD1A89F87D96}">
      <dsp:nvSpPr>
        <dsp:cNvPr id="0" name=""/>
        <dsp:cNvSpPr/>
      </dsp:nvSpPr>
      <dsp:spPr>
        <a:xfrm>
          <a:off x="7435046" y="0"/>
          <a:ext cx="2175669" cy="217566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solidFill>
            <a:schemeClr val="accent4">
              <a:hueOff val="4803510"/>
              <a:satOff val="18182"/>
              <a:lumOff val="-117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D5D8D1-4B04-1C4A-87A8-8FD563776AE0}">
      <dsp:nvSpPr>
        <dsp:cNvPr id="0" name=""/>
        <dsp:cNvSpPr/>
      </dsp:nvSpPr>
      <dsp:spPr>
        <a:xfrm>
          <a:off x="7435046" y="0"/>
          <a:ext cx="217" cy="4351338"/>
        </a:xfrm>
        <a:prstGeom prst="line">
          <a:avLst/>
        </a:prstGeom>
        <a:noFill/>
        <a:ln w="34925" cap="flat" cmpd="sng" algn="in">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4656AD-7447-9044-BF6F-D4CB6B27B295}">
      <dsp:nvSpPr>
        <dsp:cNvPr id="0" name=""/>
        <dsp:cNvSpPr/>
      </dsp:nvSpPr>
      <dsp:spPr>
        <a:xfrm>
          <a:off x="7435046" y="2175669"/>
          <a:ext cx="2175669"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b="1" i="0" kern="1200"/>
            <a:t>Its a power to identify patterns and relationships in large volumes of data from multiple sources.</a:t>
          </a:r>
          <a:endParaRPr lang="en-US" sz="2100" b="1" kern="1200"/>
        </a:p>
      </dsp:txBody>
      <dsp:txXfrm>
        <a:off x="7435046" y="2175669"/>
        <a:ext cx="2175669" cy="217566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844682-D2A0-4791-80BF-82AAA5C168A1}">
      <dsp:nvSpPr>
        <dsp:cNvPr id="0" name=""/>
        <dsp:cNvSpPr/>
      </dsp:nvSpPr>
      <dsp:spPr>
        <a:xfrm>
          <a:off x="12814" y="229438"/>
          <a:ext cx="797260" cy="7121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D40F97-AE5D-4A95-984F-22BC9AD33C88}">
      <dsp:nvSpPr>
        <dsp:cNvPr id="0" name=""/>
        <dsp:cNvSpPr/>
      </dsp:nvSpPr>
      <dsp:spPr>
        <a:xfrm>
          <a:off x="12814" y="1105079"/>
          <a:ext cx="2277888" cy="1627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defRPr b="1"/>
          </a:pPr>
          <a:r>
            <a:rPr lang="en-IN" sz="1800" b="0" kern="1200"/>
            <a:t>The best implementation may be a hybrid approach to creating a recommender system. </a:t>
          </a:r>
          <a:endParaRPr lang="en-US" sz="1800" kern="1200"/>
        </a:p>
      </dsp:txBody>
      <dsp:txXfrm>
        <a:off x="12814" y="1105079"/>
        <a:ext cx="2277888" cy="1627593"/>
      </dsp:txXfrm>
    </dsp:sp>
    <dsp:sp modelId="{429F450B-DA7F-4339-91D2-0D993FBB7C5C}">
      <dsp:nvSpPr>
        <dsp:cNvPr id="0" name=""/>
        <dsp:cNvSpPr/>
      </dsp:nvSpPr>
      <dsp:spPr>
        <a:xfrm>
          <a:off x="12814" y="2808732"/>
          <a:ext cx="2277888" cy="1223669"/>
        </a:xfrm>
        <a:prstGeom prst="rect">
          <a:avLst/>
        </a:prstGeom>
        <a:noFill/>
        <a:ln>
          <a:noFill/>
        </a:ln>
        <a:effectLst/>
      </dsp:spPr>
      <dsp:style>
        <a:lnRef idx="0">
          <a:scrgbClr r="0" g="0" b="0"/>
        </a:lnRef>
        <a:fillRef idx="0">
          <a:scrgbClr r="0" g="0" b="0"/>
        </a:fillRef>
        <a:effectRef idx="0">
          <a:scrgbClr r="0" g="0" b="0"/>
        </a:effectRef>
        <a:fontRef idx="minor"/>
      </dsp:style>
    </dsp:sp>
    <dsp:sp modelId="{6902E5AC-D9D0-4BD3-99CE-6D29C5311FC6}">
      <dsp:nvSpPr>
        <dsp:cNvPr id="0" name=""/>
        <dsp:cNvSpPr/>
      </dsp:nvSpPr>
      <dsp:spPr>
        <a:xfrm>
          <a:off x="2689333" y="229438"/>
          <a:ext cx="797260" cy="7121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41BB2B-4481-4499-80CB-2B7BEB10A3D6}">
      <dsp:nvSpPr>
        <dsp:cNvPr id="0" name=""/>
        <dsp:cNvSpPr/>
      </dsp:nvSpPr>
      <dsp:spPr>
        <a:xfrm>
          <a:off x="2689333" y="1105079"/>
          <a:ext cx="2277888" cy="1627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defRPr b="1"/>
          </a:pPr>
          <a:r>
            <a:rPr lang="en-IN" sz="1800" b="0" kern="1200"/>
            <a:t>By combining content-based and collaborative filtering into a single approach, the system can try to overcome each one’s shortcomings. </a:t>
          </a:r>
          <a:endParaRPr lang="en-US" sz="1800" kern="1200"/>
        </a:p>
      </dsp:txBody>
      <dsp:txXfrm>
        <a:off x="2689333" y="1105079"/>
        <a:ext cx="2277888" cy="1627593"/>
      </dsp:txXfrm>
    </dsp:sp>
    <dsp:sp modelId="{3B070307-7262-411B-8039-B2ED0A6F9517}">
      <dsp:nvSpPr>
        <dsp:cNvPr id="0" name=""/>
        <dsp:cNvSpPr/>
      </dsp:nvSpPr>
      <dsp:spPr>
        <a:xfrm>
          <a:off x="2689333" y="2808732"/>
          <a:ext cx="2277888" cy="1223669"/>
        </a:xfrm>
        <a:prstGeom prst="rect">
          <a:avLst/>
        </a:prstGeom>
        <a:noFill/>
        <a:ln>
          <a:noFill/>
        </a:ln>
        <a:effectLst/>
      </dsp:spPr>
      <dsp:style>
        <a:lnRef idx="0">
          <a:scrgbClr r="0" g="0" b="0"/>
        </a:lnRef>
        <a:fillRef idx="0">
          <a:scrgbClr r="0" g="0" b="0"/>
        </a:fillRef>
        <a:effectRef idx="0">
          <a:scrgbClr r="0" g="0" b="0"/>
        </a:effectRef>
        <a:fontRef idx="minor"/>
      </dsp:style>
    </dsp:sp>
    <dsp:sp modelId="{89B3F383-1905-4E21-ACCA-102CC3FBFE19}">
      <dsp:nvSpPr>
        <dsp:cNvPr id="0" name=""/>
        <dsp:cNvSpPr/>
      </dsp:nvSpPr>
      <dsp:spPr>
        <a:xfrm>
          <a:off x="5365852" y="229438"/>
          <a:ext cx="797260" cy="7121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56D328-F37B-42CD-9382-A847C53DC0EE}">
      <dsp:nvSpPr>
        <dsp:cNvPr id="0" name=""/>
        <dsp:cNvSpPr/>
      </dsp:nvSpPr>
      <dsp:spPr>
        <a:xfrm>
          <a:off x="5365852" y="1105079"/>
          <a:ext cx="2277888" cy="1627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defRPr b="1"/>
          </a:pPr>
          <a:r>
            <a:rPr lang="en-IN" sz="1800" b="0" kern="1200"/>
            <a:t>A major problem with the content-based approach is its accuracy and narrow focus. </a:t>
          </a:r>
          <a:endParaRPr lang="en-US" sz="1800" kern="1200"/>
        </a:p>
      </dsp:txBody>
      <dsp:txXfrm>
        <a:off x="5365852" y="1105079"/>
        <a:ext cx="2277888" cy="1627593"/>
      </dsp:txXfrm>
    </dsp:sp>
    <dsp:sp modelId="{BBD68DCE-4B49-483A-B72D-8280B613D1DA}">
      <dsp:nvSpPr>
        <dsp:cNvPr id="0" name=""/>
        <dsp:cNvSpPr/>
      </dsp:nvSpPr>
      <dsp:spPr>
        <a:xfrm>
          <a:off x="5459359" y="2103238"/>
          <a:ext cx="2277888" cy="1223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pPr>
          <a:r>
            <a:rPr lang="en-IN" sz="1400" b="0" kern="1200" dirty="0"/>
            <a:t>The recommendations may not be very interesting or unique. </a:t>
          </a:r>
          <a:endParaRPr lang="en-US" sz="1400" kern="1200" dirty="0"/>
        </a:p>
        <a:p>
          <a:pPr marL="0" lvl="0" indent="0" algn="l" defTabSz="622300">
            <a:lnSpc>
              <a:spcPct val="100000"/>
            </a:lnSpc>
            <a:spcBef>
              <a:spcPct val="0"/>
            </a:spcBef>
            <a:spcAft>
              <a:spcPct val="35000"/>
            </a:spcAft>
            <a:buNone/>
          </a:pPr>
          <a:r>
            <a:rPr lang="en-IN" sz="1400" b="0" kern="1200" dirty="0"/>
            <a:t>Many of the recommendations may have already been known to the user, so the system isn’t providing anything new from the user’s perspective. </a:t>
          </a:r>
          <a:endParaRPr lang="en-US" sz="1400" kern="1200" dirty="0"/>
        </a:p>
      </dsp:txBody>
      <dsp:txXfrm>
        <a:off x="5459359" y="2103238"/>
        <a:ext cx="2277888" cy="1223669"/>
      </dsp:txXfrm>
    </dsp:sp>
    <dsp:sp modelId="{50C45D91-F760-404A-9226-028694FFC7E0}">
      <dsp:nvSpPr>
        <dsp:cNvPr id="0" name=""/>
        <dsp:cNvSpPr/>
      </dsp:nvSpPr>
      <dsp:spPr>
        <a:xfrm>
          <a:off x="8042370" y="229438"/>
          <a:ext cx="797260" cy="71211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29A23C-3052-4CBC-BA9A-7324DB266ACF}">
      <dsp:nvSpPr>
        <dsp:cNvPr id="0" name=""/>
        <dsp:cNvSpPr/>
      </dsp:nvSpPr>
      <dsp:spPr>
        <a:xfrm>
          <a:off x="8042370" y="1105079"/>
          <a:ext cx="2277888" cy="1627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defRPr b="1"/>
          </a:pPr>
          <a:r>
            <a:rPr lang="en-IN" sz="1800" b="0" kern="1200" dirty="0"/>
            <a:t>However, the implementation is much simpler than that of collaborative filtering. </a:t>
          </a:r>
          <a:endParaRPr lang="en-US" sz="1800" kern="1200" dirty="0"/>
        </a:p>
      </dsp:txBody>
      <dsp:txXfrm>
        <a:off x="8042370" y="1105079"/>
        <a:ext cx="2277888" cy="1627593"/>
      </dsp:txXfrm>
    </dsp:sp>
    <dsp:sp modelId="{FC0286B3-B843-46C9-9F04-FCBD823CBCE5}">
      <dsp:nvSpPr>
        <dsp:cNvPr id="0" name=""/>
        <dsp:cNvSpPr/>
      </dsp:nvSpPr>
      <dsp:spPr>
        <a:xfrm>
          <a:off x="7980025" y="2383005"/>
          <a:ext cx="2277888" cy="1223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pPr>
          <a:r>
            <a:rPr lang="en-IN" sz="1400" b="0" kern="1200" dirty="0"/>
            <a:t>The content-based approach requires only that a profile be created for the items (keyword tagging). </a:t>
          </a:r>
          <a:endParaRPr lang="en-US" sz="1400" kern="1200" dirty="0"/>
        </a:p>
        <a:p>
          <a:pPr marL="0" lvl="0" indent="0" algn="l" defTabSz="622300">
            <a:lnSpc>
              <a:spcPct val="100000"/>
            </a:lnSpc>
            <a:spcBef>
              <a:spcPct val="0"/>
            </a:spcBef>
            <a:spcAft>
              <a:spcPct val="35000"/>
            </a:spcAft>
            <a:buNone/>
          </a:pPr>
          <a:r>
            <a:rPr lang="en-IN" sz="1400" b="0" kern="1200" dirty="0"/>
            <a:t>The user’s profile can be implicitly or explicitly created. </a:t>
          </a:r>
          <a:endParaRPr lang="en-US" sz="1400" kern="1200" dirty="0"/>
        </a:p>
      </dsp:txBody>
      <dsp:txXfrm>
        <a:off x="7980025" y="2383005"/>
        <a:ext cx="2277888" cy="1223669"/>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F3D898-B069-2A43-AA88-F35B0DFABE85}">
      <dsp:nvSpPr>
        <dsp:cNvPr id="0" name=""/>
        <dsp:cNvSpPr/>
      </dsp:nvSpPr>
      <dsp:spPr>
        <a:xfrm>
          <a:off x="0" y="0"/>
          <a:ext cx="96012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4A8A85-6692-2841-A832-029BC1586B62}">
      <dsp:nvSpPr>
        <dsp:cNvPr id="0" name=""/>
        <dsp:cNvSpPr/>
      </dsp:nvSpPr>
      <dsp:spPr>
        <a:xfrm>
          <a:off x="0" y="0"/>
          <a:ext cx="9601200" cy="895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0" kern="1200"/>
            <a:t>A major problem with collaborative filtering is that it suffers from the coldstart problem. </a:t>
          </a:r>
          <a:endParaRPr lang="en-US" sz="2000" kern="1200"/>
        </a:p>
      </dsp:txBody>
      <dsp:txXfrm>
        <a:off x="0" y="0"/>
        <a:ext cx="9601200" cy="895350"/>
      </dsp:txXfrm>
    </dsp:sp>
    <dsp:sp modelId="{4C82D9F1-84F2-414D-ACF1-E8676D373ECA}">
      <dsp:nvSpPr>
        <dsp:cNvPr id="0" name=""/>
        <dsp:cNvSpPr/>
      </dsp:nvSpPr>
      <dsp:spPr>
        <a:xfrm>
          <a:off x="0" y="895350"/>
          <a:ext cx="96012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4D80F6-B91B-204C-8A2E-0C969E8C52DB}">
      <dsp:nvSpPr>
        <dsp:cNvPr id="0" name=""/>
        <dsp:cNvSpPr/>
      </dsp:nvSpPr>
      <dsp:spPr>
        <a:xfrm>
          <a:off x="0" y="895350"/>
          <a:ext cx="9601200" cy="895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0" kern="1200"/>
            <a:t>Many users who are just starting out won’t receive accurate recommendations — or any recommendations at all — until enough data is gathered from the community of users. </a:t>
          </a:r>
          <a:endParaRPr lang="en-US" sz="2000" kern="1200"/>
        </a:p>
      </dsp:txBody>
      <dsp:txXfrm>
        <a:off x="0" y="895350"/>
        <a:ext cx="9601200" cy="895350"/>
      </dsp:txXfrm>
    </dsp:sp>
    <dsp:sp modelId="{66D5DF8B-5933-D040-A6B9-EED55BF682C6}">
      <dsp:nvSpPr>
        <dsp:cNvPr id="0" name=""/>
        <dsp:cNvSpPr/>
      </dsp:nvSpPr>
      <dsp:spPr>
        <a:xfrm>
          <a:off x="0" y="1790700"/>
          <a:ext cx="96012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A68A40-20D0-624F-B2CF-C12F4E569CF3}">
      <dsp:nvSpPr>
        <dsp:cNvPr id="0" name=""/>
        <dsp:cNvSpPr/>
      </dsp:nvSpPr>
      <dsp:spPr>
        <a:xfrm>
          <a:off x="0" y="1790700"/>
          <a:ext cx="9601200" cy="895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0" kern="1200"/>
            <a:t>The data collection will require time to complete — and that collection depends on how active the website is. </a:t>
          </a:r>
          <a:endParaRPr lang="en-US" sz="2000" kern="1200"/>
        </a:p>
      </dsp:txBody>
      <dsp:txXfrm>
        <a:off x="0" y="1790700"/>
        <a:ext cx="9601200" cy="895350"/>
      </dsp:txXfrm>
    </dsp:sp>
    <dsp:sp modelId="{AF18C410-4681-504E-81B7-4A6C57FF19A5}">
      <dsp:nvSpPr>
        <dsp:cNvPr id="0" name=""/>
        <dsp:cNvSpPr/>
      </dsp:nvSpPr>
      <dsp:spPr>
        <a:xfrm>
          <a:off x="0" y="2686050"/>
          <a:ext cx="96012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5FF33E-9985-8841-ABB0-F6FD6A5C3C0E}">
      <dsp:nvSpPr>
        <dsp:cNvPr id="0" name=""/>
        <dsp:cNvSpPr/>
      </dsp:nvSpPr>
      <dsp:spPr>
        <a:xfrm>
          <a:off x="0" y="2686050"/>
          <a:ext cx="9601200" cy="895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0" kern="1200"/>
            <a:t>It may also require users to create accounts in their systems (in order to create a profile) before they can start receiving recommendations.</a:t>
          </a:r>
          <a:endParaRPr lang="en-US" sz="2000" kern="1200"/>
        </a:p>
      </dsp:txBody>
      <dsp:txXfrm>
        <a:off x="0" y="2686050"/>
        <a:ext cx="9601200" cy="895350"/>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05FF78-D8C4-4ED7-B819-2C3945A196E2}">
      <dsp:nvSpPr>
        <dsp:cNvPr id="0" name=""/>
        <dsp:cNvSpPr/>
      </dsp:nvSpPr>
      <dsp:spPr>
        <a:xfrm>
          <a:off x="0" y="680"/>
          <a:ext cx="6506304" cy="159327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1B8669-35CC-4588-A7C4-6A17A8B9AE3E}">
      <dsp:nvSpPr>
        <dsp:cNvPr id="0" name=""/>
        <dsp:cNvSpPr/>
      </dsp:nvSpPr>
      <dsp:spPr>
        <a:xfrm>
          <a:off x="481967" y="359168"/>
          <a:ext cx="876303" cy="8763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5BC99E34-8D77-456B-AB6C-AC87C1C8A969}">
      <dsp:nvSpPr>
        <dsp:cNvPr id="0" name=""/>
        <dsp:cNvSpPr/>
      </dsp:nvSpPr>
      <dsp:spPr>
        <a:xfrm>
          <a:off x="1840237" y="680"/>
          <a:ext cx="4666066" cy="1593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622" tIns="168622" rIns="168622" bIns="168622" numCol="1" spcCol="1270" anchor="ctr" anchorCtr="0">
          <a:noAutofit/>
        </a:bodyPr>
        <a:lstStyle/>
        <a:p>
          <a:pPr marL="0" lvl="0" indent="0" algn="l" defTabSz="1111250">
            <a:lnSpc>
              <a:spcPct val="90000"/>
            </a:lnSpc>
            <a:spcBef>
              <a:spcPct val="0"/>
            </a:spcBef>
            <a:spcAft>
              <a:spcPct val="35000"/>
            </a:spcAft>
            <a:buNone/>
          </a:pPr>
          <a:r>
            <a:rPr lang="en-IN" sz="2500" kern="1200"/>
            <a:t>Understanding your data, its types, and its categories</a:t>
          </a:r>
          <a:endParaRPr lang="en-US" sz="2500" kern="1200"/>
        </a:p>
      </dsp:txBody>
      <dsp:txXfrm>
        <a:off x="1840237" y="680"/>
        <a:ext cx="4666066" cy="1593279"/>
      </dsp:txXfrm>
    </dsp:sp>
    <dsp:sp modelId="{BF782FAC-9DDE-4969-A66D-A62647187992}">
      <dsp:nvSpPr>
        <dsp:cNvPr id="0" name=""/>
        <dsp:cNvSpPr/>
      </dsp:nvSpPr>
      <dsp:spPr>
        <a:xfrm>
          <a:off x="0" y="1992280"/>
          <a:ext cx="6506304" cy="159327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961834-A9A3-4045-BED4-EA039AF04A6A}">
      <dsp:nvSpPr>
        <dsp:cNvPr id="0" name=""/>
        <dsp:cNvSpPr/>
      </dsp:nvSpPr>
      <dsp:spPr>
        <a:xfrm>
          <a:off x="481967" y="2350768"/>
          <a:ext cx="876303" cy="8763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19A6BC0C-E5FB-411F-A09C-D8B1333347B8}">
      <dsp:nvSpPr>
        <dsp:cNvPr id="0" name=""/>
        <dsp:cNvSpPr/>
      </dsp:nvSpPr>
      <dsp:spPr>
        <a:xfrm>
          <a:off x="1840237" y="1992280"/>
          <a:ext cx="4666066" cy="1593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622" tIns="168622" rIns="168622" bIns="168622" numCol="1" spcCol="1270" anchor="ctr" anchorCtr="0">
          <a:noAutofit/>
        </a:bodyPr>
        <a:lstStyle/>
        <a:p>
          <a:pPr marL="0" lvl="0" indent="0" algn="l" defTabSz="1111250">
            <a:lnSpc>
              <a:spcPct val="90000"/>
            </a:lnSpc>
            <a:spcBef>
              <a:spcPct val="0"/>
            </a:spcBef>
            <a:spcAft>
              <a:spcPct val="35000"/>
            </a:spcAft>
            <a:buNone/>
          </a:pPr>
          <a:r>
            <a:rPr lang="en-IN" sz="2500" kern="1200"/>
            <a:t>Capturing the driving forces</a:t>
          </a:r>
          <a:endParaRPr lang="en-US" sz="2500" kern="1200"/>
        </a:p>
      </dsp:txBody>
      <dsp:txXfrm>
        <a:off x="1840237" y="1992280"/>
        <a:ext cx="4666066" cy="1593279"/>
      </dsp:txXfrm>
    </dsp:sp>
    <dsp:sp modelId="{F8B6947F-1398-49E2-A1C0-C8FB5CAF6092}">
      <dsp:nvSpPr>
        <dsp:cNvPr id="0" name=""/>
        <dsp:cNvSpPr/>
      </dsp:nvSpPr>
      <dsp:spPr>
        <a:xfrm>
          <a:off x="0" y="3983879"/>
          <a:ext cx="6506304" cy="159327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6B5CF6-7A94-4F7D-8354-FA5EC24DDE7B}">
      <dsp:nvSpPr>
        <dsp:cNvPr id="0" name=""/>
        <dsp:cNvSpPr/>
      </dsp:nvSpPr>
      <dsp:spPr>
        <a:xfrm>
          <a:off x="481967" y="4342367"/>
          <a:ext cx="876303" cy="87630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EE8C2C98-315B-4B12-8372-9AF0499F12A0}">
      <dsp:nvSpPr>
        <dsp:cNvPr id="0" name=""/>
        <dsp:cNvSpPr/>
      </dsp:nvSpPr>
      <dsp:spPr>
        <a:xfrm>
          <a:off x="1840237" y="3983879"/>
          <a:ext cx="4666066" cy="1593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622" tIns="168622" rIns="168622" bIns="168622" numCol="1" spcCol="1270" anchor="ctr" anchorCtr="0">
          <a:noAutofit/>
        </a:bodyPr>
        <a:lstStyle/>
        <a:p>
          <a:pPr marL="0" lvl="0" indent="0" algn="l" defTabSz="1111250">
            <a:lnSpc>
              <a:spcPct val="90000"/>
            </a:lnSpc>
            <a:spcBef>
              <a:spcPct val="0"/>
            </a:spcBef>
            <a:spcAft>
              <a:spcPct val="35000"/>
            </a:spcAft>
            <a:buNone/>
          </a:pPr>
          <a:r>
            <a:rPr lang="en-IN" sz="2500" kern="1200"/>
            <a:t>Connecting predictive analytics to statistics, data mining, and machine learning</a:t>
          </a:r>
          <a:endParaRPr lang="en-US" sz="2500" kern="1200"/>
        </a:p>
      </dsp:txBody>
      <dsp:txXfrm>
        <a:off x="1840237" y="3983879"/>
        <a:ext cx="4666066" cy="1593279"/>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EE74F3-0087-5249-8A56-79CA2CCD6A9F}">
      <dsp:nvSpPr>
        <dsp:cNvPr id="0" name=""/>
        <dsp:cNvSpPr/>
      </dsp:nvSpPr>
      <dsp:spPr>
        <a:xfrm>
          <a:off x="0" y="295717"/>
          <a:ext cx="6506304" cy="2451442"/>
        </a:xfrm>
        <a:prstGeom prst="roundRect">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IN" sz="2900" kern="1200"/>
            <a:t>✓ Data-driven: This approach is based solely on your data.</a:t>
          </a:r>
          <a:endParaRPr lang="en-US" sz="2900" kern="1200"/>
        </a:p>
      </dsp:txBody>
      <dsp:txXfrm>
        <a:off x="119670" y="415387"/>
        <a:ext cx="6266964" cy="2212102"/>
      </dsp:txXfrm>
    </dsp:sp>
    <dsp:sp modelId="{2792A4A4-17EA-C445-B3AA-F267EC9BFE6C}">
      <dsp:nvSpPr>
        <dsp:cNvPr id="0" name=""/>
        <dsp:cNvSpPr/>
      </dsp:nvSpPr>
      <dsp:spPr>
        <a:xfrm>
          <a:off x="0" y="2830680"/>
          <a:ext cx="6506304" cy="2451442"/>
        </a:xfrm>
        <a:prstGeom prst="roundRect">
          <a:avLst/>
        </a:prstGeom>
        <a:solidFill>
          <a:schemeClr val="accent2">
            <a:hueOff val="-165654"/>
            <a:satOff val="-54335"/>
            <a:lumOff val="-19803"/>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IN" sz="2900" kern="1200"/>
            <a:t>✓ User-driven: This approach explores ideas you have — say, for example, about your customers and their behaviour — and examines whether your data supports those ideas.</a:t>
          </a:r>
          <a:endParaRPr lang="en-US" sz="2900" kern="1200"/>
        </a:p>
      </dsp:txBody>
      <dsp:txXfrm>
        <a:off x="119670" y="2950350"/>
        <a:ext cx="6266964" cy="2212102"/>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4EED29-8670-4384-BF71-649C9BEAD4E6}">
      <dsp:nvSpPr>
        <dsp:cNvPr id="0" name=""/>
        <dsp:cNvSpPr/>
      </dsp:nvSpPr>
      <dsp:spPr>
        <a:xfrm>
          <a:off x="0" y="906399"/>
          <a:ext cx="6506304" cy="167335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C436FB-8A2E-4A72-9765-94E0ED83D935}">
      <dsp:nvSpPr>
        <dsp:cNvPr id="0" name=""/>
        <dsp:cNvSpPr/>
      </dsp:nvSpPr>
      <dsp:spPr>
        <a:xfrm>
          <a:off x="506188" y="1282903"/>
          <a:ext cx="920343" cy="92034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77332393-2EDD-4FE7-8BC7-2BA0E2FFB6C2}">
      <dsp:nvSpPr>
        <dsp:cNvPr id="0" name=""/>
        <dsp:cNvSpPr/>
      </dsp:nvSpPr>
      <dsp:spPr>
        <a:xfrm>
          <a:off x="1932721" y="906399"/>
          <a:ext cx="4573582" cy="1673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096" tIns="177096" rIns="177096" bIns="177096" numCol="1" spcCol="1270" anchor="ctr" anchorCtr="0">
          <a:noAutofit/>
        </a:bodyPr>
        <a:lstStyle/>
        <a:p>
          <a:pPr marL="0" lvl="0" indent="0" algn="l" defTabSz="1111250">
            <a:lnSpc>
              <a:spcPct val="90000"/>
            </a:lnSpc>
            <a:spcBef>
              <a:spcPct val="0"/>
            </a:spcBef>
            <a:spcAft>
              <a:spcPct val="35000"/>
            </a:spcAft>
            <a:buNone/>
          </a:pPr>
          <a:r>
            <a:rPr lang="en-IN" sz="2500" kern="1200"/>
            <a:t>Structured and unstructured data</a:t>
          </a:r>
          <a:endParaRPr lang="en-US" sz="2500" kern="1200"/>
        </a:p>
      </dsp:txBody>
      <dsp:txXfrm>
        <a:off x="1932721" y="906399"/>
        <a:ext cx="4573582" cy="1673352"/>
      </dsp:txXfrm>
    </dsp:sp>
    <dsp:sp modelId="{93F8B34E-71F1-4DE6-9197-3E909FBF41B4}">
      <dsp:nvSpPr>
        <dsp:cNvPr id="0" name=""/>
        <dsp:cNvSpPr/>
      </dsp:nvSpPr>
      <dsp:spPr>
        <a:xfrm>
          <a:off x="0" y="2998089"/>
          <a:ext cx="6506304" cy="167335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E8ADCF-1EB4-4616-9840-8A050AF27790}">
      <dsp:nvSpPr>
        <dsp:cNvPr id="0" name=""/>
        <dsp:cNvSpPr/>
      </dsp:nvSpPr>
      <dsp:spPr>
        <a:xfrm>
          <a:off x="506188" y="3374593"/>
          <a:ext cx="920343" cy="92034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3EEA9182-A12A-464F-AB47-2659264FCBAE}">
      <dsp:nvSpPr>
        <dsp:cNvPr id="0" name=""/>
        <dsp:cNvSpPr/>
      </dsp:nvSpPr>
      <dsp:spPr>
        <a:xfrm>
          <a:off x="1932721" y="2998089"/>
          <a:ext cx="4573582" cy="1673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096" tIns="177096" rIns="177096" bIns="177096" numCol="1" spcCol="1270" anchor="ctr" anchorCtr="0">
          <a:noAutofit/>
        </a:bodyPr>
        <a:lstStyle/>
        <a:p>
          <a:pPr marL="0" lvl="0" indent="0" algn="l" defTabSz="1111250">
            <a:lnSpc>
              <a:spcPct val="90000"/>
            </a:lnSpc>
            <a:spcBef>
              <a:spcPct val="0"/>
            </a:spcBef>
            <a:spcAft>
              <a:spcPct val="35000"/>
            </a:spcAft>
            <a:buNone/>
          </a:pPr>
          <a:r>
            <a:rPr lang="en-IN" sz="2500" kern="1200" dirty="0"/>
            <a:t>Static and streamed data</a:t>
          </a:r>
          <a:endParaRPr lang="en-US" sz="2500" kern="1200" dirty="0"/>
        </a:p>
      </dsp:txBody>
      <dsp:txXfrm>
        <a:off x="1932721" y="2998089"/>
        <a:ext cx="4573582" cy="1673352"/>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55E3FF-7C89-481A-B1B6-22717716A0E9}">
      <dsp:nvSpPr>
        <dsp:cNvPr id="0" name=""/>
        <dsp:cNvSpPr/>
      </dsp:nvSpPr>
      <dsp:spPr>
        <a:xfrm>
          <a:off x="0" y="4357"/>
          <a:ext cx="6506304" cy="92818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18B4F2-EEE1-470C-8305-910563A3C97D}">
      <dsp:nvSpPr>
        <dsp:cNvPr id="0" name=""/>
        <dsp:cNvSpPr/>
      </dsp:nvSpPr>
      <dsp:spPr>
        <a:xfrm>
          <a:off x="280776" y="213199"/>
          <a:ext cx="510503" cy="5105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08F936D0-9D69-4540-9F65-03D9115B179E}">
      <dsp:nvSpPr>
        <dsp:cNvPr id="0" name=""/>
        <dsp:cNvSpPr/>
      </dsp:nvSpPr>
      <dsp:spPr>
        <a:xfrm>
          <a:off x="1072056" y="4357"/>
          <a:ext cx="5434247" cy="928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233" tIns="98233" rIns="98233" bIns="98233" numCol="1" spcCol="1270" anchor="ctr" anchorCtr="0">
          <a:noAutofit/>
        </a:bodyPr>
        <a:lstStyle/>
        <a:p>
          <a:pPr marL="0" lvl="0" indent="0" algn="l" defTabSz="666750">
            <a:lnSpc>
              <a:spcPct val="100000"/>
            </a:lnSpc>
            <a:spcBef>
              <a:spcPct val="0"/>
            </a:spcBef>
            <a:spcAft>
              <a:spcPct val="35000"/>
            </a:spcAft>
            <a:buNone/>
          </a:pPr>
          <a:r>
            <a:rPr lang="en-IN" sz="1500" kern="1200" dirty="0"/>
            <a:t>Structured data is well organized, follows a consistent order, is relatively easy to search and query, and can be readily accessed and understood by a person or a computer program.</a:t>
          </a:r>
          <a:endParaRPr lang="en-US" sz="1500" kern="1200" dirty="0"/>
        </a:p>
      </dsp:txBody>
      <dsp:txXfrm>
        <a:off x="1072056" y="4357"/>
        <a:ext cx="5434247" cy="928187"/>
      </dsp:txXfrm>
    </dsp:sp>
    <dsp:sp modelId="{3936BE37-27D2-4EF6-A0C2-780A2026B3ED}">
      <dsp:nvSpPr>
        <dsp:cNvPr id="0" name=""/>
        <dsp:cNvSpPr/>
      </dsp:nvSpPr>
      <dsp:spPr>
        <a:xfrm>
          <a:off x="0" y="1164591"/>
          <a:ext cx="6506304" cy="92818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DDDF5C-97ED-4C3B-AE70-B2DFBDFA6B19}">
      <dsp:nvSpPr>
        <dsp:cNvPr id="0" name=""/>
        <dsp:cNvSpPr/>
      </dsp:nvSpPr>
      <dsp:spPr>
        <a:xfrm>
          <a:off x="280776" y="1373434"/>
          <a:ext cx="510503" cy="5105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95815115-4102-4ED8-BC29-56D1506FB941}">
      <dsp:nvSpPr>
        <dsp:cNvPr id="0" name=""/>
        <dsp:cNvSpPr/>
      </dsp:nvSpPr>
      <dsp:spPr>
        <a:xfrm>
          <a:off x="1072056" y="1164591"/>
          <a:ext cx="5434247" cy="928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233" tIns="98233" rIns="98233" bIns="98233" numCol="1" spcCol="1270" anchor="ctr" anchorCtr="0">
          <a:noAutofit/>
        </a:bodyPr>
        <a:lstStyle/>
        <a:p>
          <a:pPr marL="0" lvl="0" indent="0" algn="l" defTabSz="666750">
            <a:lnSpc>
              <a:spcPct val="100000"/>
            </a:lnSpc>
            <a:spcBef>
              <a:spcPct val="0"/>
            </a:spcBef>
            <a:spcAft>
              <a:spcPct val="35000"/>
            </a:spcAft>
            <a:buNone/>
          </a:pPr>
          <a:r>
            <a:rPr lang="en-IN" sz="1500" kern="1200"/>
            <a:t>A classic example of structured data is an Excel spreadsheet with labelled columns.</a:t>
          </a:r>
          <a:endParaRPr lang="en-US" sz="1500" kern="1200"/>
        </a:p>
      </dsp:txBody>
      <dsp:txXfrm>
        <a:off x="1072056" y="1164591"/>
        <a:ext cx="5434247" cy="928187"/>
      </dsp:txXfrm>
    </dsp:sp>
    <dsp:sp modelId="{75E18C24-8F5A-4D31-878B-39F05CD69591}">
      <dsp:nvSpPr>
        <dsp:cNvPr id="0" name=""/>
        <dsp:cNvSpPr/>
      </dsp:nvSpPr>
      <dsp:spPr>
        <a:xfrm>
          <a:off x="0" y="2324826"/>
          <a:ext cx="6506304" cy="92818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C228CB-2E11-4F01-AC56-2F9737146268}">
      <dsp:nvSpPr>
        <dsp:cNvPr id="0" name=""/>
        <dsp:cNvSpPr/>
      </dsp:nvSpPr>
      <dsp:spPr>
        <a:xfrm>
          <a:off x="280776" y="2533668"/>
          <a:ext cx="510503" cy="51050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27240597-321F-4036-8C5D-613B7BE7FDC4}">
      <dsp:nvSpPr>
        <dsp:cNvPr id="0" name=""/>
        <dsp:cNvSpPr/>
      </dsp:nvSpPr>
      <dsp:spPr>
        <a:xfrm>
          <a:off x="1072056" y="2324826"/>
          <a:ext cx="5434247" cy="928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233" tIns="98233" rIns="98233" bIns="98233" numCol="1" spcCol="1270" anchor="ctr" anchorCtr="0">
          <a:noAutofit/>
        </a:bodyPr>
        <a:lstStyle/>
        <a:p>
          <a:pPr marL="0" lvl="0" indent="0" algn="l" defTabSz="666750">
            <a:lnSpc>
              <a:spcPct val="100000"/>
            </a:lnSpc>
            <a:spcBef>
              <a:spcPct val="0"/>
            </a:spcBef>
            <a:spcAft>
              <a:spcPct val="35000"/>
            </a:spcAft>
            <a:buNone/>
          </a:pPr>
          <a:r>
            <a:rPr lang="en-IN" sz="1500" kern="1200"/>
            <a:t>Such structured data is consistent; column headers— usually brief, accurate descriptions of the content in each column — tell you exactly what kind of content to expect. </a:t>
          </a:r>
          <a:endParaRPr lang="en-US" sz="1500" kern="1200"/>
        </a:p>
      </dsp:txBody>
      <dsp:txXfrm>
        <a:off x="1072056" y="2324826"/>
        <a:ext cx="5434247" cy="928187"/>
      </dsp:txXfrm>
    </dsp:sp>
    <dsp:sp modelId="{124CF0F4-9F0E-4BB8-B2A6-EF4D4F2CE00D}">
      <dsp:nvSpPr>
        <dsp:cNvPr id="0" name=""/>
        <dsp:cNvSpPr/>
      </dsp:nvSpPr>
      <dsp:spPr>
        <a:xfrm>
          <a:off x="0" y="3485060"/>
          <a:ext cx="6506304" cy="92818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060289-D3F9-45A4-9713-9569892CBE98}">
      <dsp:nvSpPr>
        <dsp:cNvPr id="0" name=""/>
        <dsp:cNvSpPr/>
      </dsp:nvSpPr>
      <dsp:spPr>
        <a:xfrm>
          <a:off x="280776" y="3693902"/>
          <a:ext cx="510503" cy="51050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80F5C22D-B96D-4FA5-94CF-9E65C4D878E0}">
      <dsp:nvSpPr>
        <dsp:cNvPr id="0" name=""/>
        <dsp:cNvSpPr/>
      </dsp:nvSpPr>
      <dsp:spPr>
        <a:xfrm>
          <a:off x="1072056" y="3485060"/>
          <a:ext cx="5434247" cy="928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233" tIns="98233" rIns="98233" bIns="98233" numCol="1" spcCol="1270" anchor="ctr" anchorCtr="0">
          <a:noAutofit/>
        </a:bodyPr>
        <a:lstStyle/>
        <a:p>
          <a:pPr marL="0" lvl="0" indent="0" algn="l" defTabSz="666750">
            <a:lnSpc>
              <a:spcPct val="100000"/>
            </a:lnSpc>
            <a:spcBef>
              <a:spcPct val="0"/>
            </a:spcBef>
            <a:spcAft>
              <a:spcPct val="35000"/>
            </a:spcAft>
            <a:buNone/>
          </a:pPr>
          <a:r>
            <a:rPr lang="en-IN" sz="1500" kern="1200"/>
            <a:t>In a column labeled e-mail address, for example, you can count on finding a list of (no surprise here) e-mail addresses. </a:t>
          </a:r>
          <a:endParaRPr lang="en-US" sz="1500" kern="1200"/>
        </a:p>
      </dsp:txBody>
      <dsp:txXfrm>
        <a:off x="1072056" y="3485060"/>
        <a:ext cx="5434247" cy="928187"/>
      </dsp:txXfrm>
    </dsp:sp>
    <dsp:sp modelId="{4C49E186-18DE-4230-BC78-80AFC5E47A8E}">
      <dsp:nvSpPr>
        <dsp:cNvPr id="0" name=""/>
        <dsp:cNvSpPr/>
      </dsp:nvSpPr>
      <dsp:spPr>
        <a:xfrm>
          <a:off x="0" y="4645294"/>
          <a:ext cx="6506304" cy="928187"/>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FC573D-C826-4326-A313-864AEB53C20F}">
      <dsp:nvSpPr>
        <dsp:cNvPr id="0" name=""/>
        <dsp:cNvSpPr/>
      </dsp:nvSpPr>
      <dsp:spPr>
        <a:xfrm>
          <a:off x="280776" y="4854137"/>
          <a:ext cx="510503" cy="51050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69B1F728-65C7-48C8-AF2A-0EDB247D2C30}">
      <dsp:nvSpPr>
        <dsp:cNvPr id="0" name=""/>
        <dsp:cNvSpPr/>
      </dsp:nvSpPr>
      <dsp:spPr>
        <a:xfrm>
          <a:off x="1072056" y="4645294"/>
          <a:ext cx="5434247" cy="928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233" tIns="98233" rIns="98233" bIns="98233" numCol="1" spcCol="1270" anchor="ctr" anchorCtr="0">
          <a:noAutofit/>
        </a:bodyPr>
        <a:lstStyle/>
        <a:p>
          <a:pPr marL="0" lvl="0" indent="0" algn="l" defTabSz="666750">
            <a:lnSpc>
              <a:spcPct val="100000"/>
            </a:lnSpc>
            <a:spcBef>
              <a:spcPct val="0"/>
            </a:spcBef>
            <a:spcAft>
              <a:spcPct val="35000"/>
            </a:spcAft>
            <a:buNone/>
          </a:pPr>
          <a:r>
            <a:rPr lang="en-IN" sz="1500" kern="1200"/>
            <a:t>Such overt consistency makes structured data amenable to automated data management.</a:t>
          </a:r>
          <a:endParaRPr lang="en-US" sz="1500" kern="1200"/>
        </a:p>
      </dsp:txBody>
      <dsp:txXfrm>
        <a:off x="1072056" y="4645294"/>
        <a:ext cx="5434247" cy="928187"/>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D5EA02-77CF-4E0A-87A2-A2D26FAC75DF}">
      <dsp:nvSpPr>
        <dsp:cNvPr id="0" name=""/>
        <dsp:cNvSpPr/>
      </dsp:nvSpPr>
      <dsp:spPr>
        <a:xfrm>
          <a:off x="0" y="2315"/>
          <a:ext cx="6506304" cy="117330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B174E9-61DE-4E66-BC10-38AD42BAC87C}">
      <dsp:nvSpPr>
        <dsp:cNvPr id="0" name=""/>
        <dsp:cNvSpPr/>
      </dsp:nvSpPr>
      <dsp:spPr>
        <a:xfrm>
          <a:off x="354925" y="266309"/>
          <a:ext cx="645319" cy="64531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84B60F12-D49E-4221-AE90-AF29B6682B7C}">
      <dsp:nvSpPr>
        <dsp:cNvPr id="0" name=""/>
        <dsp:cNvSpPr/>
      </dsp:nvSpPr>
      <dsp:spPr>
        <a:xfrm>
          <a:off x="1355170" y="2315"/>
          <a:ext cx="5151133" cy="1173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75" tIns="124175" rIns="124175" bIns="124175" numCol="1" spcCol="1270" anchor="ctr" anchorCtr="0">
          <a:noAutofit/>
        </a:bodyPr>
        <a:lstStyle/>
        <a:p>
          <a:pPr marL="0" lvl="0" indent="0" algn="l" defTabSz="755650">
            <a:lnSpc>
              <a:spcPct val="90000"/>
            </a:lnSpc>
            <a:spcBef>
              <a:spcPct val="0"/>
            </a:spcBef>
            <a:spcAft>
              <a:spcPct val="35000"/>
            </a:spcAft>
            <a:buNone/>
          </a:pPr>
          <a:r>
            <a:rPr lang="en-IN" sz="1700" kern="1200"/>
            <a:t>Unstructured data, on the other hand, tends to be free-form, non- tabular, dispersed, and not easily retrievable; such data requires deliberate intervention to make sense of it. </a:t>
          </a:r>
          <a:endParaRPr lang="en-US" sz="1700" kern="1200"/>
        </a:p>
      </dsp:txBody>
      <dsp:txXfrm>
        <a:off x="1355170" y="2315"/>
        <a:ext cx="5151133" cy="1173307"/>
      </dsp:txXfrm>
    </dsp:sp>
    <dsp:sp modelId="{22EAC3B0-55A1-4BB0-94D5-B773570255D5}">
      <dsp:nvSpPr>
        <dsp:cNvPr id="0" name=""/>
        <dsp:cNvSpPr/>
      </dsp:nvSpPr>
      <dsp:spPr>
        <a:xfrm>
          <a:off x="0" y="1468949"/>
          <a:ext cx="6506304" cy="117330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9D9510-BF3B-4B31-B259-7F0FCE33B202}">
      <dsp:nvSpPr>
        <dsp:cNvPr id="0" name=""/>
        <dsp:cNvSpPr/>
      </dsp:nvSpPr>
      <dsp:spPr>
        <a:xfrm>
          <a:off x="354925" y="1732943"/>
          <a:ext cx="645319" cy="64531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8C99FDBC-C4C5-4E2A-A880-41E38A8493BF}">
      <dsp:nvSpPr>
        <dsp:cNvPr id="0" name=""/>
        <dsp:cNvSpPr/>
      </dsp:nvSpPr>
      <dsp:spPr>
        <a:xfrm>
          <a:off x="1355170" y="1468949"/>
          <a:ext cx="5151133" cy="1173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75" tIns="124175" rIns="124175" bIns="124175" numCol="1" spcCol="1270" anchor="ctr" anchorCtr="0">
          <a:noAutofit/>
        </a:bodyPr>
        <a:lstStyle/>
        <a:p>
          <a:pPr marL="0" lvl="0" indent="0" algn="l" defTabSz="755650">
            <a:lnSpc>
              <a:spcPct val="90000"/>
            </a:lnSpc>
            <a:spcBef>
              <a:spcPct val="0"/>
            </a:spcBef>
            <a:spcAft>
              <a:spcPct val="35000"/>
            </a:spcAft>
            <a:buNone/>
          </a:pPr>
          <a:r>
            <a:rPr lang="en-IN" sz="1700" kern="1200"/>
            <a:t>Miscellaneous e-mails, documents, web pages, and files (whether text, audio, and/or video) in scattered locations are examples of unstructured data.</a:t>
          </a:r>
          <a:endParaRPr lang="en-US" sz="1700" kern="1200"/>
        </a:p>
      </dsp:txBody>
      <dsp:txXfrm>
        <a:off x="1355170" y="1468949"/>
        <a:ext cx="5151133" cy="1173307"/>
      </dsp:txXfrm>
    </dsp:sp>
    <dsp:sp modelId="{390F32D1-22DD-4619-A8DA-1EF5329349F9}">
      <dsp:nvSpPr>
        <dsp:cNvPr id="0" name=""/>
        <dsp:cNvSpPr/>
      </dsp:nvSpPr>
      <dsp:spPr>
        <a:xfrm>
          <a:off x="0" y="2935583"/>
          <a:ext cx="6506304" cy="117330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A02032-4DF1-478F-A68E-EEE312ABB9BC}">
      <dsp:nvSpPr>
        <dsp:cNvPr id="0" name=""/>
        <dsp:cNvSpPr/>
      </dsp:nvSpPr>
      <dsp:spPr>
        <a:xfrm>
          <a:off x="354925" y="3199577"/>
          <a:ext cx="645319" cy="64531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75EDCB2C-C453-4EF8-B0C6-32487887348F}">
      <dsp:nvSpPr>
        <dsp:cNvPr id="0" name=""/>
        <dsp:cNvSpPr/>
      </dsp:nvSpPr>
      <dsp:spPr>
        <a:xfrm>
          <a:off x="1355170" y="2935583"/>
          <a:ext cx="5151133" cy="1173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75" tIns="124175" rIns="124175" bIns="124175" numCol="1" spcCol="1270" anchor="ctr" anchorCtr="0">
          <a:noAutofit/>
        </a:bodyPr>
        <a:lstStyle/>
        <a:p>
          <a:pPr marL="0" lvl="0" indent="0" algn="l" defTabSz="755650">
            <a:lnSpc>
              <a:spcPct val="90000"/>
            </a:lnSpc>
            <a:spcBef>
              <a:spcPct val="0"/>
            </a:spcBef>
            <a:spcAft>
              <a:spcPct val="35000"/>
            </a:spcAft>
            <a:buNone/>
          </a:pPr>
          <a:r>
            <a:rPr lang="en-IN" sz="1700" kern="1200"/>
            <a:t>It’s hard to categorize the content of unstructured data. </a:t>
          </a:r>
          <a:endParaRPr lang="en-US" sz="1700" kern="1200"/>
        </a:p>
      </dsp:txBody>
      <dsp:txXfrm>
        <a:off x="1355170" y="2935583"/>
        <a:ext cx="5151133" cy="1173307"/>
      </dsp:txXfrm>
    </dsp:sp>
    <dsp:sp modelId="{0C0A9E32-AEFF-422B-834C-58662352F2C2}">
      <dsp:nvSpPr>
        <dsp:cNvPr id="0" name=""/>
        <dsp:cNvSpPr/>
      </dsp:nvSpPr>
      <dsp:spPr>
        <a:xfrm>
          <a:off x="0" y="4402217"/>
          <a:ext cx="6506304" cy="117330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2A1767-B5C8-4EE3-9028-E2A94B276E52}">
      <dsp:nvSpPr>
        <dsp:cNvPr id="0" name=""/>
        <dsp:cNvSpPr/>
      </dsp:nvSpPr>
      <dsp:spPr>
        <a:xfrm>
          <a:off x="354925" y="4666211"/>
          <a:ext cx="645319" cy="64531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B5EC685C-74A7-4A4F-99E4-85AA408647D4}">
      <dsp:nvSpPr>
        <dsp:cNvPr id="0" name=""/>
        <dsp:cNvSpPr/>
      </dsp:nvSpPr>
      <dsp:spPr>
        <a:xfrm>
          <a:off x="1355170" y="4402217"/>
          <a:ext cx="5151133" cy="1173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75" tIns="124175" rIns="124175" bIns="124175" numCol="1" spcCol="1270" anchor="ctr" anchorCtr="0">
          <a:noAutofit/>
        </a:bodyPr>
        <a:lstStyle/>
        <a:p>
          <a:pPr marL="0" lvl="0" indent="0" algn="l" defTabSz="755650">
            <a:lnSpc>
              <a:spcPct val="90000"/>
            </a:lnSpc>
            <a:spcBef>
              <a:spcPct val="0"/>
            </a:spcBef>
            <a:spcAft>
              <a:spcPct val="35000"/>
            </a:spcAft>
            <a:buNone/>
          </a:pPr>
          <a:r>
            <a:rPr lang="en-IN" sz="1700" kern="1200"/>
            <a:t>It tends to be mostly text, it’s usually created in a hodgepodge of free-form styles, and finding any attributes you can use to describe or group it is no small task.</a:t>
          </a:r>
          <a:endParaRPr lang="en-US" sz="1700" kern="1200"/>
        </a:p>
      </dsp:txBody>
      <dsp:txXfrm>
        <a:off x="1355170" y="4402217"/>
        <a:ext cx="5151133" cy="1173307"/>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5C7812-303B-418B-B9B6-D67D5A49C874}">
      <dsp:nvSpPr>
        <dsp:cNvPr id="0" name=""/>
        <dsp:cNvSpPr/>
      </dsp:nvSpPr>
      <dsp:spPr>
        <a:xfrm>
          <a:off x="102599" y="290813"/>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680EBC-06DB-45B3-888C-56F63E781129}">
      <dsp:nvSpPr>
        <dsp:cNvPr id="0" name=""/>
        <dsp:cNvSpPr/>
      </dsp:nvSpPr>
      <dsp:spPr>
        <a:xfrm>
          <a:off x="102599" y="1931804"/>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IN" sz="1400" b="1" kern="1200"/>
            <a:t>Examine only the newest data points and make a decision about the state of the model and its next move.</a:t>
          </a:r>
          <a:r>
            <a:rPr lang="en-IN" sz="1400" kern="1200"/>
            <a:t> </a:t>
          </a:r>
          <a:endParaRPr lang="en-US" sz="1400" kern="1200"/>
        </a:p>
      </dsp:txBody>
      <dsp:txXfrm>
        <a:off x="102599" y="1931804"/>
        <a:ext cx="4320000" cy="648000"/>
      </dsp:txXfrm>
    </dsp:sp>
    <dsp:sp modelId="{E696D289-8C38-4914-AB5D-FB5F02D9AE6A}">
      <dsp:nvSpPr>
        <dsp:cNvPr id="0" name=""/>
        <dsp:cNvSpPr/>
      </dsp:nvSpPr>
      <dsp:spPr>
        <a:xfrm>
          <a:off x="102599" y="2639799"/>
          <a:ext cx="4320000" cy="650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IN" sz="1100" kern="1200"/>
            <a:t>This approach is incremental — essentially building up a picture of the data as it arrives.</a:t>
          </a:r>
          <a:endParaRPr lang="en-US" sz="1100" kern="1200"/>
        </a:p>
      </dsp:txBody>
      <dsp:txXfrm>
        <a:off x="102599" y="2639799"/>
        <a:ext cx="4320000" cy="650786"/>
      </dsp:txXfrm>
    </dsp:sp>
    <dsp:sp modelId="{8ADB4D24-E9C4-436D-8303-B4155679AE97}">
      <dsp:nvSpPr>
        <dsp:cNvPr id="0" name=""/>
        <dsp:cNvSpPr/>
      </dsp:nvSpPr>
      <dsp:spPr>
        <a:xfrm>
          <a:off x="5178600" y="290813"/>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430D6B-24EF-4236-BA61-811F560E3E92}">
      <dsp:nvSpPr>
        <dsp:cNvPr id="0" name=""/>
        <dsp:cNvSpPr/>
      </dsp:nvSpPr>
      <dsp:spPr>
        <a:xfrm>
          <a:off x="5178600" y="1931804"/>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IN" sz="1400" b="1" kern="1200"/>
            <a:t>Evaluate the entire dataset, or a subset of it, to make a decision each time new data points arrive. </a:t>
          </a:r>
          <a:endParaRPr lang="en-US" sz="1400" kern="1200"/>
        </a:p>
      </dsp:txBody>
      <dsp:txXfrm>
        <a:off x="5178600" y="1931804"/>
        <a:ext cx="4320000" cy="648000"/>
      </dsp:txXfrm>
    </dsp:sp>
    <dsp:sp modelId="{11F7E4FF-2C47-490D-9006-A16C493B4F88}">
      <dsp:nvSpPr>
        <dsp:cNvPr id="0" name=""/>
        <dsp:cNvSpPr/>
      </dsp:nvSpPr>
      <dsp:spPr>
        <a:xfrm>
          <a:off x="5178600" y="2639799"/>
          <a:ext cx="4320000" cy="650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IN" sz="1100" kern="1200"/>
            <a:t>This approach is inclusive of more data points in the analysis — what constitutes the “entire” dataset changes every time new data is added.</a:t>
          </a:r>
          <a:endParaRPr lang="en-US" sz="1100" kern="1200"/>
        </a:p>
      </dsp:txBody>
      <dsp:txXfrm>
        <a:off x="5178600" y="2639799"/>
        <a:ext cx="4320000" cy="650786"/>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19B298-750E-4FAE-959A-058D9E0A0500}">
      <dsp:nvSpPr>
        <dsp:cNvPr id="0" name=""/>
        <dsp:cNvSpPr/>
      </dsp:nvSpPr>
      <dsp:spPr>
        <a:xfrm>
          <a:off x="0" y="7759"/>
          <a:ext cx="8337177" cy="92961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26ECBC-78DB-4C66-AE9F-167C3D4115EB}">
      <dsp:nvSpPr>
        <dsp:cNvPr id="0" name=""/>
        <dsp:cNvSpPr/>
      </dsp:nvSpPr>
      <dsp:spPr>
        <a:xfrm>
          <a:off x="281207" y="216922"/>
          <a:ext cx="511786" cy="5112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652C1164-36F4-480C-9F13-60AE3DBB4683}">
      <dsp:nvSpPr>
        <dsp:cNvPr id="0" name=""/>
        <dsp:cNvSpPr/>
      </dsp:nvSpPr>
      <dsp:spPr>
        <a:xfrm>
          <a:off x="1074201" y="7759"/>
          <a:ext cx="7214445" cy="1016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607" tIns="107607" rIns="107607" bIns="107607" numCol="1" spcCol="1270" anchor="ctr" anchorCtr="0">
          <a:noAutofit/>
        </a:bodyPr>
        <a:lstStyle/>
        <a:p>
          <a:pPr marL="0" lvl="0" indent="0" algn="l" defTabSz="711200">
            <a:lnSpc>
              <a:spcPct val="90000"/>
            </a:lnSpc>
            <a:spcBef>
              <a:spcPct val="0"/>
            </a:spcBef>
            <a:spcAft>
              <a:spcPct val="35000"/>
            </a:spcAft>
            <a:buNone/>
          </a:pPr>
          <a:r>
            <a:rPr lang="en-IN" sz="1600" kern="1200" dirty="0"/>
            <a:t>Any information that can shed light on how customers </a:t>
          </a:r>
          <a:r>
            <a:rPr lang="en-IN" sz="1600" b="1" kern="1200" dirty="0">
              <a:solidFill>
                <a:srgbClr val="C00000"/>
              </a:solidFill>
              <a:latin typeface="Segoe Print" panose="02000800000000000000" pitchFamily="2" charset="0"/>
            </a:rPr>
            <a:t>think, or feel </a:t>
          </a:r>
          <a:r>
            <a:rPr lang="en-IN" sz="1600" kern="1200" dirty="0"/>
            <a:t>is considered attitudinal data. </a:t>
          </a:r>
          <a:endParaRPr lang="en-US" sz="1600" kern="1200" dirty="0"/>
        </a:p>
      </dsp:txBody>
      <dsp:txXfrm>
        <a:off x="1074201" y="7759"/>
        <a:ext cx="7214445" cy="1016762"/>
      </dsp:txXfrm>
    </dsp:sp>
    <dsp:sp modelId="{4C9B802C-3112-4246-B2FF-174D67ECFF31}">
      <dsp:nvSpPr>
        <dsp:cNvPr id="0" name=""/>
        <dsp:cNvSpPr/>
      </dsp:nvSpPr>
      <dsp:spPr>
        <a:xfrm>
          <a:off x="0" y="1278713"/>
          <a:ext cx="8337177" cy="92961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094A5F-1B8F-4352-8666-336D59AC6079}">
      <dsp:nvSpPr>
        <dsp:cNvPr id="0" name=""/>
        <dsp:cNvSpPr/>
      </dsp:nvSpPr>
      <dsp:spPr>
        <a:xfrm>
          <a:off x="281207" y="1487876"/>
          <a:ext cx="511786" cy="5112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06206B57-A2F1-4BBE-85BB-AEF507695444}">
      <dsp:nvSpPr>
        <dsp:cNvPr id="0" name=""/>
        <dsp:cNvSpPr/>
      </dsp:nvSpPr>
      <dsp:spPr>
        <a:xfrm>
          <a:off x="1074201" y="1278713"/>
          <a:ext cx="7214445" cy="1016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607" tIns="107607" rIns="107607" bIns="107607" numCol="1" spcCol="1270" anchor="ctr" anchorCtr="0">
          <a:noAutofit/>
        </a:bodyPr>
        <a:lstStyle/>
        <a:p>
          <a:pPr marL="0" lvl="0" indent="0" algn="l" defTabSz="711200">
            <a:lnSpc>
              <a:spcPct val="90000"/>
            </a:lnSpc>
            <a:spcBef>
              <a:spcPct val="0"/>
            </a:spcBef>
            <a:spcAft>
              <a:spcPct val="35000"/>
            </a:spcAft>
            <a:buNone/>
          </a:pPr>
          <a:r>
            <a:rPr lang="en-IN" sz="1600" kern="1200"/>
            <a:t>When companies put out surveys that ask their customers for feedback and their thoughts about their line of businesses and products, the collected data is an example of attitudinal data.</a:t>
          </a:r>
          <a:endParaRPr lang="en-US" sz="1600" kern="1200"/>
        </a:p>
      </dsp:txBody>
      <dsp:txXfrm>
        <a:off x="1074201" y="1278713"/>
        <a:ext cx="7214445" cy="1016762"/>
      </dsp:txXfrm>
    </dsp:sp>
    <dsp:sp modelId="{032DE3D8-4510-4582-BF69-B03163734E40}">
      <dsp:nvSpPr>
        <dsp:cNvPr id="0" name=""/>
        <dsp:cNvSpPr/>
      </dsp:nvSpPr>
      <dsp:spPr>
        <a:xfrm>
          <a:off x="0" y="2559725"/>
          <a:ext cx="8337177" cy="92961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D8DB25-D4BC-463A-9EA2-F495CFCCCDA9}">
      <dsp:nvSpPr>
        <dsp:cNvPr id="0" name=""/>
        <dsp:cNvSpPr/>
      </dsp:nvSpPr>
      <dsp:spPr>
        <a:xfrm>
          <a:off x="281207" y="2758829"/>
          <a:ext cx="511786" cy="5112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3133BA7D-4EEA-438F-8CDC-A1E33E4F492B}">
      <dsp:nvSpPr>
        <dsp:cNvPr id="0" name=""/>
        <dsp:cNvSpPr/>
      </dsp:nvSpPr>
      <dsp:spPr>
        <a:xfrm>
          <a:off x="1074201" y="2549667"/>
          <a:ext cx="7214445" cy="1016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607" tIns="107607" rIns="107607" bIns="107607" numCol="1" spcCol="1270" anchor="ctr" anchorCtr="0">
          <a:noAutofit/>
        </a:bodyPr>
        <a:lstStyle/>
        <a:p>
          <a:pPr marL="0" lvl="0" indent="0" algn="l" defTabSz="711200">
            <a:lnSpc>
              <a:spcPct val="90000"/>
            </a:lnSpc>
            <a:spcBef>
              <a:spcPct val="0"/>
            </a:spcBef>
            <a:spcAft>
              <a:spcPct val="35000"/>
            </a:spcAft>
            <a:buNone/>
          </a:pPr>
          <a:r>
            <a:rPr lang="en-IN" sz="1600" kern="1200" dirty="0"/>
            <a:t>Attitudinal data has a direct impact on the type of marketing campaign a company can launch. It helps </a:t>
          </a:r>
          <a:r>
            <a:rPr lang="en-IN" sz="1600" kern="1200" dirty="0">
              <a:solidFill>
                <a:srgbClr val="C00000"/>
              </a:solidFill>
              <a:latin typeface="Segoe Print" panose="02000800000000000000" pitchFamily="2" charset="0"/>
            </a:rPr>
            <a:t>shape and target </a:t>
          </a:r>
          <a:r>
            <a:rPr lang="en-IN" sz="1600" kern="1200" dirty="0"/>
            <a:t>the message of that </a:t>
          </a:r>
          <a:r>
            <a:rPr lang="en-IN" sz="1600" b="1" kern="1200" dirty="0">
              <a:solidFill>
                <a:srgbClr val="C00000"/>
              </a:solidFill>
              <a:latin typeface="Segoe Print" panose="02000800000000000000" pitchFamily="2" charset="0"/>
            </a:rPr>
            <a:t>campaign.</a:t>
          </a:r>
          <a:endParaRPr lang="en-US" sz="1600" b="1" kern="1200" dirty="0">
            <a:solidFill>
              <a:srgbClr val="C00000"/>
            </a:solidFill>
            <a:latin typeface="Segoe Print" panose="02000800000000000000" pitchFamily="2" charset="0"/>
          </a:endParaRPr>
        </a:p>
      </dsp:txBody>
      <dsp:txXfrm>
        <a:off x="1074201" y="2549667"/>
        <a:ext cx="7214445" cy="1016762"/>
      </dsp:txXfrm>
    </dsp:sp>
    <dsp:sp modelId="{A02E06D0-F0BD-491E-A3D5-154A3160613A}">
      <dsp:nvSpPr>
        <dsp:cNvPr id="0" name=""/>
        <dsp:cNvSpPr/>
      </dsp:nvSpPr>
      <dsp:spPr>
        <a:xfrm>
          <a:off x="0" y="3820620"/>
          <a:ext cx="8337177" cy="92961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987717-AE20-4E6A-A66B-29237FD65E19}">
      <dsp:nvSpPr>
        <dsp:cNvPr id="0" name=""/>
        <dsp:cNvSpPr/>
      </dsp:nvSpPr>
      <dsp:spPr>
        <a:xfrm>
          <a:off x="281207" y="4029783"/>
          <a:ext cx="511786" cy="51128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7D6433CB-F0C8-4365-A0E4-61F6D72EF1A3}">
      <dsp:nvSpPr>
        <dsp:cNvPr id="0" name=""/>
        <dsp:cNvSpPr/>
      </dsp:nvSpPr>
      <dsp:spPr>
        <a:xfrm>
          <a:off x="1074201" y="3820620"/>
          <a:ext cx="7214445" cy="1016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607" tIns="107607" rIns="107607" bIns="107607" numCol="1" spcCol="1270" anchor="ctr" anchorCtr="0">
          <a:noAutofit/>
        </a:bodyPr>
        <a:lstStyle/>
        <a:p>
          <a:pPr marL="0" lvl="0" indent="0" algn="l" defTabSz="711200">
            <a:lnSpc>
              <a:spcPct val="90000"/>
            </a:lnSpc>
            <a:spcBef>
              <a:spcPct val="0"/>
            </a:spcBef>
            <a:spcAft>
              <a:spcPct val="35000"/>
            </a:spcAft>
            <a:buNone/>
          </a:pPr>
          <a:r>
            <a:rPr lang="en-IN" sz="1600" kern="1200"/>
            <a:t>Attitudinal data can help make both the message and the products more relevant to the customers’ needs and wants —allowing the business to serve existing customers better and attract prospective ones.</a:t>
          </a:r>
          <a:endParaRPr lang="en-US" sz="1600" kern="1200"/>
        </a:p>
      </dsp:txBody>
      <dsp:txXfrm>
        <a:off x="1074201" y="3820620"/>
        <a:ext cx="7214445" cy="1016762"/>
      </dsp:txXfrm>
    </dsp:sp>
    <dsp:sp modelId="{5E2865FA-0BD9-495E-A927-AE9C710BADAB}">
      <dsp:nvSpPr>
        <dsp:cNvPr id="0" name=""/>
        <dsp:cNvSpPr/>
      </dsp:nvSpPr>
      <dsp:spPr>
        <a:xfrm>
          <a:off x="0" y="5091574"/>
          <a:ext cx="8337177" cy="929611"/>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7867AC-798D-40F1-8A4A-74DA0203F624}">
      <dsp:nvSpPr>
        <dsp:cNvPr id="0" name=""/>
        <dsp:cNvSpPr/>
      </dsp:nvSpPr>
      <dsp:spPr>
        <a:xfrm>
          <a:off x="281207" y="5300736"/>
          <a:ext cx="511786" cy="51128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6B4598B4-137B-4409-8841-4160AED26564}">
      <dsp:nvSpPr>
        <dsp:cNvPr id="0" name=""/>
        <dsp:cNvSpPr/>
      </dsp:nvSpPr>
      <dsp:spPr>
        <a:xfrm>
          <a:off x="1074201" y="5091574"/>
          <a:ext cx="7214445" cy="1016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607" tIns="107607" rIns="107607" bIns="107607" numCol="1" spcCol="1270" anchor="ctr" anchorCtr="0">
          <a:noAutofit/>
        </a:bodyPr>
        <a:lstStyle/>
        <a:p>
          <a:pPr marL="0" lvl="0" indent="0" algn="l" defTabSz="711200">
            <a:lnSpc>
              <a:spcPct val="90000"/>
            </a:lnSpc>
            <a:spcBef>
              <a:spcPct val="0"/>
            </a:spcBef>
            <a:spcAft>
              <a:spcPct val="35000"/>
            </a:spcAft>
            <a:buNone/>
          </a:pPr>
          <a:r>
            <a:rPr lang="en-IN" sz="1600" b="1" kern="1200" dirty="0">
              <a:latin typeface="Segoe Print" panose="02000800000000000000" pitchFamily="2" charset="0"/>
            </a:rPr>
            <a:t>The limitation </a:t>
          </a:r>
          <a:r>
            <a:rPr lang="en-IN" sz="1600" kern="1200" dirty="0"/>
            <a:t>of attitudinal data is a certain imperfection: Not everyone objectively answers survey questions, and not everyone provides all the relevant details that shaped their thinking at the time of the survey.</a:t>
          </a:r>
          <a:endParaRPr lang="en-US" sz="1600" kern="1200" dirty="0"/>
        </a:p>
      </dsp:txBody>
      <dsp:txXfrm>
        <a:off x="1074201" y="5091574"/>
        <a:ext cx="7214445" cy="1016762"/>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F9EEBD-0947-4B64-9A13-5EE859296826}">
      <dsp:nvSpPr>
        <dsp:cNvPr id="0" name=""/>
        <dsp:cNvSpPr/>
      </dsp:nvSpPr>
      <dsp:spPr>
        <a:xfrm>
          <a:off x="0" y="4418"/>
          <a:ext cx="10851614" cy="8894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02F7E6-271F-4C31-87DA-C39CFCA32175}">
      <dsp:nvSpPr>
        <dsp:cNvPr id="0" name=""/>
        <dsp:cNvSpPr/>
      </dsp:nvSpPr>
      <dsp:spPr>
        <a:xfrm>
          <a:off x="269063" y="204548"/>
          <a:ext cx="489684" cy="48920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649E6AE9-C997-451A-8750-98D6794636D1}">
      <dsp:nvSpPr>
        <dsp:cNvPr id="0" name=""/>
        <dsp:cNvSpPr/>
      </dsp:nvSpPr>
      <dsp:spPr>
        <a:xfrm>
          <a:off x="1027811" y="4418"/>
          <a:ext cx="9746764" cy="1028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844" tIns="108844" rIns="108844" bIns="108844" numCol="1" spcCol="1270" anchor="ctr" anchorCtr="0">
          <a:noAutofit/>
        </a:bodyPr>
        <a:lstStyle/>
        <a:p>
          <a:pPr marL="0" lvl="0" indent="0" algn="l" defTabSz="800100">
            <a:lnSpc>
              <a:spcPct val="100000"/>
            </a:lnSpc>
            <a:spcBef>
              <a:spcPct val="0"/>
            </a:spcBef>
            <a:spcAft>
              <a:spcPct val="35000"/>
            </a:spcAft>
            <a:buNone/>
          </a:pPr>
          <a:r>
            <a:rPr lang="en-IN" sz="1800" kern="1200" dirty="0"/>
            <a:t>Behavioural data derives from what customers do when they interact with the business; it consists mainly of data from </a:t>
          </a:r>
          <a:r>
            <a:rPr lang="en-IN" sz="1800" kern="1200" dirty="0">
              <a:solidFill>
                <a:srgbClr val="C00000"/>
              </a:solidFill>
              <a:latin typeface="Segoe Print" panose="02000800000000000000" pitchFamily="2" charset="0"/>
            </a:rPr>
            <a:t>sales transactions</a:t>
          </a:r>
          <a:r>
            <a:rPr lang="en-IN" sz="1800" kern="1200" dirty="0"/>
            <a:t>. </a:t>
          </a:r>
          <a:endParaRPr lang="en-US" sz="1800" kern="1200" dirty="0"/>
        </a:p>
      </dsp:txBody>
      <dsp:txXfrm>
        <a:off x="1027811" y="4418"/>
        <a:ext cx="9746764" cy="1028445"/>
      </dsp:txXfrm>
    </dsp:sp>
    <dsp:sp modelId="{76BF7A02-63A4-4D82-807E-2AF68072AB99}">
      <dsp:nvSpPr>
        <dsp:cNvPr id="0" name=""/>
        <dsp:cNvSpPr/>
      </dsp:nvSpPr>
      <dsp:spPr>
        <a:xfrm>
          <a:off x="0" y="1289975"/>
          <a:ext cx="10851614" cy="8894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944948-202E-4179-B5F7-4CF8BA141457}">
      <dsp:nvSpPr>
        <dsp:cNvPr id="0" name=""/>
        <dsp:cNvSpPr/>
      </dsp:nvSpPr>
      <dsp:spPr>
        <a:xfrm>
          <a:off x="269063" y="1490105"/>
          <a:ext cx="489684" cy="48920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99D600E3-A17E-4F77-AF05-45DFE160485A}">
      <dsp:nvSpPr>
        <dsp:cNvPr id="0" name=""/>
        <dsp:cNvSpPr/>
      </dsp:nvSpPr>
      <dsp:spPr>
        <a:xfrm>
          <a:off x="1027811" y="1289975"/>
          <a:ext cx="9746764" cy="1028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844" tIns="108844" rIns="108844" bIns="108844" numCol="1" spcCol="1270" anchor="ctr" anchorCtr="0">
          <a:noAutofit/>
        </a:bodyPr>
        <a:lstStyle/>
        <a:p>
          <a:pPr marL="0" lvl="0" indent="0" algn="l" defTabSz="800100">
            <a:lnSpc>
              <a:spcPct val="100000"/>
            </a:lnSpc>
            <a:spcBef>
              <a:spcPct val="0"/>
            </a:spcBef>
            <a:spcAft>
              <a:spcPct val="35000"/>
            </a:spcAft>
            <a:buNone/>
          </a:pPr>
          <a:r>
            <a:rPr lang="en-IN" sz="1800" kern="1200" dirty="0"/>
            <a:t>Behavioural data tends to be more reliable than attitudinal data because it represents </a:t>
          </a:r>
          <a:r>
            <a:rPr lang="en-IN" sz="1800" b="1" kern="1200" dirty="0">
              <a:solidFill>
                <a:srgbClr val="C00000"/>
              </a:solidFill>
              <a:latin typeface="Segoe Print" panose="02000800000000000000" pitchFamily="2" charset="0"/>
            </a:rPr>
            <a:t>what happened.</a:t>
          </a:r>
          <a:endParaRPr lang="en-US" sz="1800" b="1" kern="1200" dirty="0">
            <a:solidFill>
              <a:srgbClr val="C00000"/>
            </a:solidFill>
            <a:latin typeface="Segoe Print" panose="02000800000000000000" pitchFamily="2" charset="0"/>
          </a:endParaRPr>
        </a:p>
      </dsp:txBody>
      <dsp:txXfrm>
        <a:off x="1027811" y="1289975"/>
        <a:ext cx="9746764" cy="1028445"/>
      </dsp:txXfrm>
    </dsp:sp>
    <dsp:sp modelId="{AFE559D8-54EA-4EC3-9E3D-2E710BD155E7}">
      <dsp:nvSpPr>
        <dsp:cNvPr id="0" name=""/>
        <dsp:cNvSpPr/>
      </dsp:nvSpPr>
      <dsp:spPr>
        <a:xfrm>
          <a:off x="0" y="2575531"/>
          <a:ext cx="10851614" cy="8894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ABC57A-26B9-4708-8BC7-A1DCF74F2518}">
      <dsp:nvSpPr>
        <dsp:cNvPr id="0" name=""/>
        <dsp:cNvSpPr/>
      </dsp:nvSpPr>
      <dsp:spPr>
        <a:xfrm>
          <a:off x="269063" y="2775661"/>
          <a:ext cx="489684" cy="48920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D6E56B40-C1BB-4A3D-BAA8-EAFBDCF0AE6B}">
      <dsp:nvSpPr>
        <dsp:cNvPr id="0" name=""/>
        <dsp:cNvSpPr/>
      </dsp:nvSpPr>
      <dsp:spPr>
        <a:xfrm>
          <a:off x="1027811" y="2575531"/>
          <a:ext cx="9746764" cy="1028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844" tIns="108844" rIns="108844" bIns="108844" numCol="1" spcCol="1270" anchor="ctr" anchorCtr="0">
          <a:noAutofit/>
        </a:bodyPr>
        <a:lstStyle/>
        <a:p>
          <a:pPr marL="0" lvl="0" indent="0" algn="l" defTabSz="800100">
            <a:lnSpc>
              <a:spcPct val="100000"/>
            </a:lnSpc>
            <a:spcBef>
              <a:spcPct val="0"/>
            </a:spcBef>
            <a:spcAft>
              <a:spcPct val="35000"/>
            </a:spcAft>
            <a:buNone/>
          </a:pPr>
          <a:r>
            <a:rPr lang="en-IN" sz="1800" kern="1200" dirty="0"/>
            <a:t>Businesses know, for example, what products are selling, who is buying them, and how customers are paying for them.</a:t>
          </a:r>
          <a:endParaRPr lang="en-US" sz="1800" kern="1200" dirty="0"/>
        </a:p>
      </dsp:txBody>
      <dsp:txXfrm>
        <a:off x="1027811" y="2575531"/>
        <a:ext cx="9746764" cy="1028445"/>
      </dsp:txXfrm>
    </dsp:sp>
    <dsp:sp modelId="{2CB532C6-1819-49B3-8892-11B03736BEEC}">
      <dsp:nvSpPr>
        <dsp:cNvPr id="0" name=""/>
        <dsp:cNvSpPr/>
      </dsp:nvSpPr>
      <dsp:spPr>
        <a:xfrm>
          <a:off x="0" y="3861088"/>
          <a:ext cx="10851614" cy="8894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E3E36E-5D52-48CD-A9AC-ADF0DC4E2898}">
      <dsp:nvSpPr>
        <dsp:cNvPr id="0" name=""/>
        <dsp:cNvSpPr/>
      </dsp:nvSpPr>
      <dsp:spPr>
        <a:xfrm>
          <a:off x="269326" y="4061217"/>
          <a:ext cx="489684" cy="48920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464B133C-8FBC-44BE-B1FA-6225975A4401}">
      <dsp:nvSpPr>
        <dsp:cNvPr id="0" name=""/>
        <dsp:cNvSpPr/>
      </dsp:nvSpPr>
      <dsp:spPr>
        <a:xfrm>
          <a:off x="1016935" y="3865506"/>
          <a:ext cx="9662599" cy="1028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844" tIns="108844" rIns="108844" bIns="108844" numCol="1" spcCol="1270" anchor="ctr" anchorCtr="0">
          <a:noAutofit/>
        </a:bodyPr>
        <a:lstStyle/>
        <a:p>
          <a:pPr marL="0" lvl="0" indent="0" algn="l" defTabSz="800100">
            <a:lnSpc>
              <a:spcPct val="100000"/>
            </a:lnSpc>
            <a:spcBef>
              <a:spcPct val="0"/>
            </a:spcBef>
            <a:spcAft>
              <a:spcPct val="35000"/>
            </a:spcAft>
            <a:buNone/>
          </a:pPr>
          <a:r>
            <a:rPr lang="en-IN" sz="1800" kern="1200" dirty="0"/>
            <a:t>Behavioural data is a </a:t>
          </a:r>
          <a:r>
            <a:rPr lang="en-IN" sz="1800" b="1" kern="1200" dirty="0">
              <a:solidFill>
                <a:srgbClr val="C00000"/>
              </a:solidFill>
              <a:latin typeface="Segoe Print" panose="02000800000000000000" pitchFamily="2" charset="0"/>
            </a:rPr>
            <a:t>by-product of normal operations</a:t>
          </a:r>
          <a:r>
            <a:rPr lang="en-IN" sz="1800" kern="1200" dirty="0"/>
            <a:t>, so is available to a company at no extra cost. Attitudinal data, on the other hand, requires conducting surveys or commissioning market research to get insights into the minds of the customers.</a:t>
          </a:r>
          <a:endParaRPr lang="en-US" sz="1800" kern="1200" dirty="0"/>
        </a:p>
      </dsp:txBody>
      <dsp:txXfrm>
        <a:off x="1016935" y="3865506"/>
        <a:ext cx="9662599" cy="10284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C33D1-B92C-1248-B16F-1330AAA6D789}">
      <dsp:nvSpPr>
        <dsp:cNvPr id="0" name=""/>
        <dsp:cNvSpPr/>
      </dsp:nvSpPr>
      <dsp:spPr>
        <a:xfrm>
          <a:off x="2671340" y="2124"/>
          <a:ext cx="2173544" cy="217354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1CDE97-D8DD-5F4C-9C25-B217D4518C27}">
      <dsp:nvSpPr>
        <dsp:cNvPr id="0" name=""/>
        <dsp:cNvSpPr/>
      </dsp:nvSpPr>
      <dsp:spPr>
        <a:xfrm>
          <a:off x="2671340" y="2124"/>
          <a:ext cx="217" cy="4347088"/>
        </a:xfrm>
        <a:prstGeom prst="line">
          <a:avLst/>
        </a:prstGeom>
        <a:noFill/>
        <a:ln w="34925" cap="flat" cmpd="sng" algn="in">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6C5731-B9CB-D945-A288-3F988EF4D944}">
      <dsp:nvSpPr>
        <dsp:cNvPr id="0" name=""/>
        <dsp:cNvSpPr/>
      </dsp:nvSpPr>
      <dsp:spPr>
        <a:xfrm>
          <a:off x="2671340" y="2175669"/>
          <a:ext cx="2173544" cy="2173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b="1" i="0" kern="1200"/>
            <a:t>We are dealing with a lot of data. </a:t>
          </a:r>
          <a:endParaRPr lang="en-US" sz="2400" b="1" kern="1200"/>
        </a:p>
      </dsp:txBody>
      <dsp:txXfrm>
        <a:off x="2671340" y="2175669"/>
        <a:ext cx="2173544" cy="2173544"/>
      </dsp:txXfrm>
    </dsp:sp>
    <dsp:sp modelId="{9465E773-DF51-C847-A8B7-80DC823B714A}">
      <dsp:nvSpPr>
        <dsp:cNvPr id="0" name=""/>
        <dsp:cNvSpPr/>
      </dsp:nvSpPr>
      <dsp:spPr>
        <a:xfrm>
          <a:off x="4846070" y="2124"/>
          <a:ext cx="2173544" cy="217354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9C02B1-AA44-E54B-B153-37153C4EA7EF}">
      <dsp:nvSpPr>
        <dsp:cNvPr id="0" name=""/>
        <dsp:cNvSpPr/>
      </dsp:nvSpPr>
      <dsp:spPr>
        <a:xfrm>
          <a:off x="4846070" y="2124"/>
          <a:ext cx="217" cy="4347088"/>
        </a:xfrm>
        <a:prstGeom prst="line">
          <a:avLst/>
        </a:prstGeom>
        <a:noFill/>
        <a:ln w="34925" cap="flat" cmpd="sng" algn="in">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FEADE8-6BCC-054C-A61D-66C9F8F909DA}">
      <dsp:nvSpPr>
        <dsp:cNvPr id="0" name=""/>
        <dsp:cNvSpPr/>
      </dsp:nvSpPr>
      <dsp:spPr>
        <a:xfrm>
          <a:off x="4846070" y="2175669"/>
          <a:ext cx="2173544" cy="2173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b="1" i="0" kern="1200"/>
            <a:t>Enabling capabilities</a:t>
          </a:r>
          <a:r>
            <a:rPr lang="en-GB" sz="2400" b="1" kern="1200"/>
            <a:t> -</a:t>
          </a:r>
          <a:r>
            <a:rPr lang="en-GB" sz="2400" b="1" i="0" kern="1200"/>
            <a:t>that's the creation of data</a:t>
          </a:r>
          <a:endParaRPr lang="en-US" sz="2400" b="1" kern="1200"/>
        </a:p>
        <a:p>
          <a:pPr marL="171450" lvl="1" indent="-171450" algn="l" defTabSz="800100">
            <a:lnSpc>
              <a:spcPct val="90000"/>
            </a:lnSpc>
            <a:spcBef>
              <a:spcPct val="0"/>
            </a:spcBef>
            <a:spcAft>
              <a:spcPct val="15000"/>
            </a:spcAft>
            <a:buChar char="•"/>
          </a:pPr>
          <a:r>
            <a:rPr lang="en-GB" sz="1800" b="1" i="0" kern="1200"/>
            <a:t>we have the capability to collect a lot of data</a:t>
          </a:r>
          <a:endParaRPr lang="en-US" sz="1800" b="1" kern="1200"/>
        </a:p>
        <a:p>
          <a:pPr marL="171450" lvl="1" indent="-171450" algn="l" defTabSz="800100">
            <a:lnSpc>
              <a:spcPct val="90000"/>
            </a:lnSpc>
            <a:spcBef>
              <a:spcPct val="0"/>
            </a:spcBef>
            <a:spcAft>
              <a:spcPct val="15000"/>
            </a:spcAft>
            <a:buChar char="•"/>
          </a:pPr>
          <a:r>
            <a:rPr lang="en-GB" sz="1800" b="1" i="0" kern="1200"/>
            <a:t>we have the way to transmit them so it's easy for us to share or access the different types of data. </a:t>
          </a:r>
          <a:endParaRPr lang="en-US" sz="1800" b="1" kern="1200"/>
        </a:p>
      </dsp:txBody>
      <dsp:txXfrm>
        <a:off x="4846070" y="2175669"/>
        <a:ext cx="2173544" cy="2173544"/>
      </dsp:txXfrm>
    </dsp:sp>
    <dsp:sp modelId="{198AA689-39C3-EA4E-B637-4313EAFA672E}">
      <dsp:nvSpPr>
        <dsp:cNvPr id="0" name=""/>
        <dsp:cNvSpPr/>
      </dsp:nvSpPr>
      <dsp:spPr>
        <a:xfrm>
          <a:off x="7020800" y="2124"/>
          <a:ext cx="2173544" cy="217354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61521B-6C03-FE43-B6A5-D2D7CE12B1D2}">
      <dsp:nvSpPr>
        <dsp:cNvPr id="0" name=""/>
        <dsp:cNvSpPr/>
      </dsp:nvSpPr>
      <dsp:spPr>
        <a:xfrm>
          <a:off x="7020800" y="2124"/>
          <a:ext cx="217" cy="4347088"/>
        </a:xfrm>
        <a:prstGeom prst="line">
          <a:avLst/>
        </a:prstGeom>
        <a:noFill/>
        <a:ln w="34925" cap="flat" cmpd="sng" algn="in">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7DE4459-0905-C64C-A588-10D7D1EE59BC}">
      <dsp:nvSpPr>
        <dsp:cNvPr id="0" name=""/>
        <dsp:cNvSpPr/>
      </dsp:nvSpPr>
      <dsp:spPr>
        <a:xfrm>
          <a:off x="7020800" y="2175669"/>
          <a:ext cx="2173544" cy="2173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b="1" i="0" kern="1200" dirty="0"/>
            <a:t>We have the storage spaces, so we can now handle a lot of digital data, and it's the computation capabilities</a:t>
          </a:r>
          <a:endParaRPr lang="en-US" sz="2400" b="1" kern="1200" dirty="0"/>
        </a:p>
      </dsp:txBody>
      <dsp:txXfrm>
        <a:off x="7020800" y="2175669"/>
        <a:ext cx="2173544" cy="2173544"/>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E4BE6C-E46A-4706-B6EB-85BF056B310E}">
      <dsp:nvSpPr>
        <dsp:cNvPr id="0" name=""/>
        <dsp:cNvSpPr/>
      </dsp:nvSpPr>
      <dsp:spPr>
        <a:xfrm>
          <a:off x="0" y="2315"/>
          <a:ext cx="7705170" cy="117330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E2B5BD-989B-4A50-80CA-17FAE9425D6B}">
      <dsp:nvSpPr>
        <dsp:cNvPr id="0" name=""/>
        <dsp:cNvSpPr/>
      </dsp:nvSpPr>
      <dsp:spPr>
        <a:xfrm>
          <a:off x="354925" y="266309"/>
          <a:ext cx="645319" cy="64531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0AB7ECD9-EA87-479B-BDEE-ACDE2C5F89CD}">
      <dsp:nvSpPr>
        <dsp:cNvPr id="0" name=""/>
        <dsp:cNvSpPr/>
      </dsp:nvSpPr>
      <dsp:spPr>
        <a:xfrm>
          <a:off x="1355170" y="2315"/>
          <a:ext cx="6349999" cy="1173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75" tIns="124175" rIns="124175" bIns="124175" numCol="1" spcCol="1270" anchor="ctr" anchorCtr="0">
          <a:noAutofit/>
        </a:bodyPr>
        <a:lstStyle/>
        <a:p>
          <a:pPr marL="0" lvl="0" indent="0" algn="l" defTabSz="800100">
            <a:lnSpc>
              <a:spcPct val="90000"/>
            </a:lnSpc>
            <a:spcBef>
              <a:spcPct val="0"/>
            </a:spcBef>
            <a:spcAft>
              <a:spcPct val="35000"/>
            </a:spcAft>
            <a:buNone/>
          </a:pPr>
          <a:r>
            <a:rPr lang="en-IN" sz="1800" kern="1200"/>
            <a:t>Demographic data comprises information including age, race, marital status, education level, employment status, household income, and location. </a:t>
          </a:r>
          <a:endParaRPr lang="en-US" sz="1800" kern="1200"/>
        </a:p>
      </dsp:txBody>
      <dsp:txXfrm>
        <a:off x="1355170" y="2315"/>
        <a:ext cx="6349999" cy="1173307"/>
      </dsp:txXfrm>
    </dsp:sp>
    <dsp:sp modelId="{8794F90F-5382-4047-8CAC-B983A1898526}">
      <dsp:nvSpPr>
        <dsp:cNvPr id="0" name=""/>
        <dsp:cNvSpPr/>
      </dsp:nvSpPr>
      <dsp:spPr>
        <a:xfrm>
          <a:off x="0" y="1468949"/>
          <a:ext cx="7705170" cy="117330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D0B20A-39CC-43A6-B2DA-2907ED27242C}">
      <dsp:nvSpPr>
        <dsp:cNvPr id="0" name=""/>
        <dsp:cNvSpPr/>
      </dsp:nvSpPr>
      <dsp:spPr>
        <a:xfrm>
          <a:off x="354925" y="1732943"/>
          <a:ext cx="645319" cy="64531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8B3B4047-ABF3-4FD9-B0A4-C9C15E88710B}">
      <dsp:nvSpPr>
        <dsp:cNvPr id="0" name=""/>
        <dsp:cNvSpPr/>
      </dsp:nvSpPr>
      <dsp:spPr>
        <a:xfrm>
          <a:off x="1355170" y="1468949"/>
          <a:ext cx="6349999" cy="1173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75" tIns="124175" rIns="124175" bIns="124175" numCol="1" spcCol="1270" anchor="ctr" anchorCtr="0">
          <a:noAutofit/>
        </a:bodyPr>
        <a:lstStyle/>
        <a:p>
          <a:pPr marL="0" lvl="0" indent="0" algn="l" defTabSz="800100">
            <a:lnSpc>
              <a:spcPct val="90000"/>
            </a:lnSpc>
            <a:spcBef>
              <a:spcPct val="0"/>
            </a:spcBef>
            <a:spcAft>
              <a:spcPct val="35000"/>
            </a:spcAft>
            <a:buNone/>
          </a:pPr>
          <a:r>
            <a:rPr lang="en-IN" sz="1800" kern="1200"/>
            <a:t>You can get demographic data from the U.S. Census Bureau, other government agencies, or through commercial entities.</a:t>
          </a:r>
          <a:endParaRPr lang="en-US" sz="1800" kern="1200"/>
        </a:p>
      </dsp:txBody>
      <dsp:txXfrm>
        <a:off x="1355170" y="1468949"/>
        <a:ext cx="6349999" cy="1173307"/>
      </dsp:txXfrm>
    </dsp:sp>
    <dsp:sp modelId="{61384787-D5A3-4167-90EB-06054CA00959}">
      <dsp:nvSpPr>
        <dsp:cNvPr id="0" name=""/>
        <dsp:cNvSpPr/>
      </dsp:nvSpPr>
      <dsp:spPr>
        <a:xfrm>
          <a:off x="0" y="2935583"/>
          <a:ext cx="7705170" cy="117330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F7C436-D993-4428-A410-D1824FF76D89}">
      <dsp:nvSpPr>
        <dsp:cNvPr id="0" name=""/>
        <dsp:cNvSpPr/>
      </dsp:nvSpPr>
      <dsp:spPr>
        <a:xfrm>
          <a:off x="354925" y="3199577"/>
          <a:ext cx="645319" cy="64531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4C995389-3E3A-432F-A93A-3D7CA2D41F97}">
      <dsp:nvSpPr>
        <dsp:cNvPr id="0" name=""/>
        <dsp:cNvSpPr/>
      </dsp:nvSpPr>
      <dsp:spPr>
        <a:xfrm>
          <a:off x="1355170" y="2935583"/>
          <a:ext cx="6349999" cy="1173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75" tIns="124175" rIns="124175" bIns="124175" numCol="1" spcCol="1270" anchor="ctr" anchorCtr="0">
          <a:noAutofit/>
        </a:bodyPr>
        <a:lstStyle/>
        <a:p>
          <a:pPr marL="0" lvl="0" indent="0" algn="l" defTabSz="800100">
            <a:lnSpc>
              <a:spcPct val="90000"/>
            </a:lnSpc>
            <a:spcBef>
              <a:spcPct val="0"/>
            </a:spcBef>
            <a:spcAft>
              <a:spcPct val="35000"/>
            </a:spcAft>
            <a:buNone/>
          </a:pPr>
          <a:r>
            <a:rPr lang="en-IN" sz="1800" kern="1200"/>
            <a:t>The more data you have about your customers, the better the insight you’ll have into identifying specific demographic and market trends as well as how they may affect your business. </a:t>
          </a:r>
          <a:endParaRPr lang="en-US" sz="1800" kern="1200"/>
        </a:p>
      </dsp:txBody>
      <dsp:txXfrm>
        <a:off x="1355170" y="2935583"/>
        <a:ext cx="6349999" cy="1173307"/>
      </dsp:txXfrm>
    </dsp:sp>
    <dsp:sp modelId="{C9D0144E-14BF-4BCD-B011-1C103CA23DF1}">
      <dsp:nvSpPr>
        <dsp:cNvPr id="0" name=""/>
        <dsp:cNvSpPr/>
      </dsp:nvSpPr>
      <dsp:spPr>
        <a:xfrm>
          <a:off x="0" y="4402217"/>
          <a:ext cx="7705170" cy="117330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54C52B-D2C1-48AB-A5B3-BF09A4612510}">
      <dsp:nvSpPr>
        <dsp:cNvPr id="0" name=""/>
        <dsp:cNvSpPr/>
      </dsp:nvSpPr>
      <dsp:spPr>
        <a:xfrm>
          <a:off x="354925" y="4666211"/>
          <a:ext cx="645319" cy="64531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4164AC40-613D-4F2D-8BE8-BA89952C51E3}">
      <dsp:nvSpPr>
        <dsp:cNvPr id="0" name=""/>
        <dsp:cNvSpPr/>
      </dsp:nvSpPr>
      <dsp:spPr>
        <a:xfrm>
          <a:off x="1355170" y="4402217"/>
          <a:ext cx="6349999" cy="1173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75" tIns="124175" rIns="124175" bIns="124175" numCol="1" spcCol="1270" anchor="ctr" anchorCtr="0">
          <a:noAutofit/>
        </a:bodyPr>
        <a:lstStyle/>
        <a:p>
          <a:pPr marL="0" lvl="0" indent="0" algn="l" defTabSz="800100">
            <a:lnSpc>
              <a:spcPct val="90000"/>
            </a:lnSpc>
            <a:spcBef>
              <a:spcPct val="0"/>
            </a:spcBef>
            <a:spcAft>
              <a:spcPct val="35000"/>
            </a:spcAft>
            <a:buNone/>
          </a:pPr>
          <a:r>
            <a:rPr lang="en-IN" sz="1800" kern="1200"/>
            <a:t>Measuring the pulse of the demographic trends will enable you to adjust to the changes and better market to, attract, and serve those segments.</a:t>
          </a:r>
          <a:endParaRPr lang="en-US" sz="1800" kern="1200"/>
        </a:p>
      </dsp:txBody>
      <dsp:txXfrm>
        <a:off x="1355170" y="4402217"/>
        <a:ext cx="6349999" cy="1173307"/>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F3DF40-882B-6F45-996F-6A4891197512}">
      <dsp:nvSpPr>
        <dsp:cNvPr id="0" name=""/>
        <dsp:cNvSpPr/>
      </dsp:nvSpPr>
      <dsp:spPr>
        <a:xfrm>
          <a:off x="0" y="0"/>
          <a:ext cx="6506304" cy="0"/>
        </a:xfrm>
        <a:prstGeom prst="line">
          <a:avLst/>
        </a:prstGeom>
        <a:solidFill>
          <a:schemeClr val="accent4">
            <a:hueOff val="0"/>
            <a:satOff val="0"/>
            <a:lumOff val="0"/>
            <a:alphaOff val="0"/>
          </a:schemeClr>
        </a:solidFill>
        <a:ln w="34925" cap="flat" cmpd="sng" algn="in">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FF394A-0E92-F642-978A-B8A322037E25}">
      <dsp:nvSpPr>
        <dsp:cNvPr id="0" name=""/>
        <dsp:cNvSpPr/>
      </dsp:nvSpPr>
      <dsp:spPr>
        <a:xfrm>
          <a:off x="0" y="0"/>
          <a:ext cx="6506304" cy="1394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IN" sz="2000" kern="1200" baseline="0"/>
            <a:t>Different segments of the population are interested in different products. </a:t>
          </a:r>
          <a:endParaRPr lang="en-US" sz="2000" kern="1200"/>
        </a:p>
      </dsp:txBody>
      <dsp:txXfrm>
        <a:off x="0" y="0"/>
        <a:ext cx="6506304" cy="1394460"/>
      </dsp:txXfrm>
    </dsp:sp>
    <dsp:sp modelId="{07A88700-689D-3D43-BF8B-9215B1C5D906}">
      <dsp:nvSpPr>
        <dsp:cNvPr id="0" name=""/>
        <dsp:cNvSpPr/>
      </dsp:nvSpPr>
      <dsp:spPr>
        <a:xfrm>
          <a:off x="0" y="1394460"/>
          <a:ext cx="6506304" cy="0"/>
        </a:xfrm>
        <a:prstGeom prst="line">
          <a:avLst/>
        </a:prstGeom>
        <a:solidFill>
          <a:schemeClr val="accent4">
            <a:hueOff val="0"/>
            <a:satOff val="0"/>
            <a:lumOff val="0"/>
            <a:alphaOff val="0"/>
          </a:schemeClr>
        </a:solidFill>
        <a:ln w="34925" cap="flat" cmpd="sng" algn="in">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E4DBF7-1EF4-1840-8675-BF09951F73E8}">
      <dsp:nvSpPr>
        <dsp:cNvPr id="0" name=""/>
        <dsp:cNvSpPr/>
      </dsp:nvSpPr>
      <dsp:spPr>
        <a:xfrm>
          <a:off x="0" y="1394460"/>
          <a:ext cx="6506304" cy="1394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IN" sz="2000" kern="1200" baseline="0"/>
            <a:t>Small businesses catering to specific locations should pay attention to the demographic changes in those locations. </a:t>
          </a:r>
          <a:endParaRPr lang="en-US" sz="2000" kern="1200"/>
        </a:p>
      </dsp:txBody>
      <dsp:txXfrm>
        <a:off x="0" y="1394460"/>
        <a:ext cx="6506304" cy="1394460"/>
      </dsp:txXfrm>
    </dsp:sp>
    <dsp:sp modelId="{0177B4A7-87A0-FA4B-8CFD-A93A459D659B}">
      <dsp:nvSpPr>
        <dsp:cNvPr id="0" name=""/>
        <dsp:cNvSpPr/>
      </dsp:nvSpPr>
      <dsp:spPr>
        <a:xfrm>
          <a:off x="0" y="2788920"/>
          <a:ext cx="6506304" cy="0"/>
        </a:xfrm>
        <a:prstGeom prst="line">
          <a:avLst/>
        </a:prstGeom>
        <a:solidFill>
          <a:schemeClr val="accent4">
            <a:hueOff val="0"/>
            <a:satOff val="0"/>
            <a:lumOff val="0"/>
            <a:alphaOff val="0"/>
          </a:schemeClr>
        </a:solidFill>
        <a:ln w="34925" cap="flat" cmpd="sng" algn="in">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45BAB3-D573-7D4B-807B-97BB4AFB7207}">
      <dsp:nvSpPr>
        <dsp:cNvPr id="0" name=""/>
        <dsp:cNvSpPr/>
      </dsp:nvSpPr>
      <dsp:spPr>
        <a:xfrm>
          <a:off x="0" y="2788920"/>
          <a:ext cx="6506304" cy="1394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IN" sz="2000" kern="1200" baseline="0" dirty="0"/>
            <a:t>All of us have witnessed populations changing over time in certain neighbourhoods. Businesses must be aware of such changes; they may affect business significantly.</a:t>
          </a:r>
          <a:endParaRPr lang="en-US" sz="2000" kern="1200" dirty="0"/>
        </a:p>
      </dsp:txBody>
      <dsp:txXfrm>
        <a:off x="0" y="2788920"/>
        <a:ext cx="6506304" cy="1394460"/>
      </dsp:txXfrm>
    </dsp:sp>
    <dsp:sp modelId="{9A6C9860-EDED-C245-B256-E8FDCB9D5A27}">
      <dsp:nvSpPr>
        <dsp:cNvPr id="0" name=""/>
        <dsp:cNvSpPr/>
      </dsp:nvSpPr>
      <dsp:spPr>
        <a:xfrm>
          <a:off x="0" y="4183380"/>
          <a:ext cx="6506304" cy="0"/>
        </a:xfrm>
        <a:prstGeom prst="line">
          <a:avLst/>
        </a:prstGeom>
        <a:solidFill>
          <a:schemeClr val="accent4">
            <a:hueOff val="0"/>
            <a:satOff val="0"/>
            <a:lumOff val="0"/>
            <a:alphaOff val="0"/>
          </a:schemeClr>
        </a:solidFill>
        <a:ln w="34925" cap="flat" cmpd="sng" algn="in">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3A6AC5-0872-CC45-9B08-DA0D17888A7D}">
      <dsp:nvSpPr>
        <dsp:cNvPr id="0" name=""/>
        <dsp:cNvSpPr/>
      </dsp:nvSpPr>
      <dsp:spPr>
        <a:xfrm>
          <a:off x="0" y="4183380"/>
          <a:ext cx="6506304" cy="1394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IN" sz="2000" kern="1200" baseline="0" dirty="0"/>
            <a:t>Demographic data, when combined with behavioural and attitudinal data, allows marketers to paint an accurate picture of their current and potential customers, allowing them to increase satisfaction, retention, and acquisition.</a:t>
          </a:r>
          <a:endParaRPr lang="en-US" sz="2000" kern="1200" dirty="0"/>
        </a:p>
      </dsp:txBody>
      <dsp:txXfrm>
        <a:off x="0" y="4183380"/>
        <a:ext cx="6506304" cy="1394460"/>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60855C-0D85-4504-913B-0550B6085FFA}">
      <dsp:nvSpPr>
        <dsp:cNvPr id="0" name=""/>
        <dsp:cNvSpPr/>
      </dsp:nvSpPr>
      <dsp:spPr>
        <a:xfrm>
          <a:off x="0" y="3993"/>
          <a:ext cx="10085942" cy="85063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EE9F53-2F47-4048-8E5E-20457FF942A8}">
      <dsp:nvSpPr>
        <dsp:cNvPr id="0" name=""/>
        <dsp:cNvSpPr/>
      </dsp:nvSpPr>
      <dsp:spPr>
        <a:xfrm>
          <a:off x="257318" y="195387"/>
          <a:ext cx="467851" cy="4678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4E19EF-6BC3-4A43-A718-9874AD95D371}">
      <dsp:nvSpPr>
        <dsp:cNvPr id="0" name=""/>
        <dsp:cNvSpPr/>
      </dsp:nvSpPr>
      <dsp:spPr>
        <a:xfrm>
          <a:off x="982488" y="3993"/>
          <a:ext cx="9103453" cy="8506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026" tIns="90026" rIns="90026" bIns="90026" numCol="1" spcCol="1270" anchor="ctr" anchorCtr="0">
          <a:noAutofit/>
        </a:bodyPr>
        <a:lstStyle/>
        <a:p>
          <a:pPr marL="0" lvl="0" indent="0" algn="l" defTabSz="711200">
            <a:lnSpc>
              <a:spcPct val="100000"/>
            </a:lnSpc>
            <a:spcBef>
              <a:spcPct val="0"/>
            </a:spcBef>
            <a:spcAft>
              <a:spcPct val="35000"/>
            </a:spcAft>
            <a:buNone/>
          </a:pPr>
          <a:r>
            <a:rPr lang="en-IN" sz="1600" kern="1200"/>
            <a:t>There are two ways to go about generating or implementing predictive analytics:</a:t>
          </a:r>
          <a:endParaRPr lang="en-US" sz="1600" kern="1200"/>
        </a:p>
      </dsp:txBody>
      <dsp:txXfrm>
        <a:off x="982488" y="3993"/>
        <a:ext cx="9103453" cy="850639"/>
      </dsp:txXfrm>
    </dsp:sp>
    <dsp:sp modelId="{3F7C06F0-AD3C-4F0C-9925-4680A82B1001}">
      <dsp:nvSpPr>
        <dsp:cNvPr id="0" name=""/>
        <dsp:cNvSpPr/>
      </dsp:nvSpPr>
      <dsp:spPr>
        <a:xfrm>
          <a:off x="0" y="1067293"/>
          <a:ext cx="10085942" cy="85063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823833-FE8B-4236-9FF5-E5A40A5F459B}">
      <dsp:nvSpPr>
        <dsp:cNvPr id="0" name=""/>
        <dsp:cNvSpPr/>
      </dsp:nvSpPr>
      <dsp:spPr>
        <a:xfrm>
          <a:off x="257318" y="1258687"/>
          <a:ext cx="467851" cy="4678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986DF5-B3E3-42FC-B926-9E0DDB35E17C}">
      <dsp:nvSpPr>
        <dsp:cNvPr id="0" name=""/>
        <dsp:cNvSpPr/>
      </dsp:nvSpPr>
      <dsp:spPr>
        <a:xfrm>
          <a:off x="982488" y="1067293"/>
          <a:ext cx="9103453" cy="8506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026" tIns="90026" rIns="90026" bIns="90026" numCol="1" spcCol="1270" anchor="ctr" anchorCtr="0">
          <a:noAutofit/>
        </a:bodyPr>
        <a:lstStyle/>
        <a:p>
          <a:pPr marL="0" lvl="0" indent="0" algn="l" defTabSz="711200">
            <a:lnSpc>
              <a:spcPct val="100000"/>
            </a:lnSpc>
            <a:spcBef>
              <a:spcPct val="0"/>
            </a:spcBef>
            <a:spcAft>
              <a:spcPct val="35000"/>
            </a:spcAft>
            <a:buNone/>
          </a:pPr>
          <a:r>
            <a:rPr lang="en-IN" sz="1600" kern="1200" dirty="0"/>
            <a:t>Purely based on your data (with no prior knowledge of what you’re after) or with a proposed business goal that the data may or may not support.</a:t>
          </a:r>
          <a:endParaRPr lang="en-US" sz="1600" kern="1200" dirty="0"/>
        </a:p>
      </dsp:txBody>
      <dsp:txXfrm>
        <a:off x="982488" y="1067293"/>
        <a:ext cx="9103453" cy="850639"/>
      </dsp:txXfrm>
    </dsp:sp>
    <dsp:sp modelId="{5300E1D6-9163-4861-9973-C418CD386DA2}">
      <dsp:nvSpPr>
        <dsp:cNvPr id="0" name=""/>
        <dsp:cNvSpPr/>
      </dsp:nvSpPr>
      <dsp:spPr>
        <a:xfrm>
          <a:off x="0" y="2130593"/>
          <a:ext cx="10085942" cy="85063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831374-1574-4436-8033-55FDDC16AD5F}">
      <dsp:nvSpPr>
        <dsp:cNvPr id="0" name=""/>
        <dsp:cNvSpPr/>
      </dsp:nvSpPr>
      <dsp:spPr>
        <a:xfrm>
          <a:off x="257318" y="2321987"/>
          <a:ext cx="467851" cy="46785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E0ED0B-260C-413E-88AA-C8EFB650E9AA}">
      <dsp:nvSpPr>
        <dsp:cNvPr id="0" name=""/>
        <dsp:cNvSpPr/>
      </dsp:nvSpPr>
      <dsp:spPr>
        <a:xfrm>
          <a:off x="982488" y="2130593"/>
          <a:ext cx="9103453" cy="8506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026" tIns="90026" rIns="90026" bIns="90026" numCol="1" spcCol="1270" anchor="ctr" anchorCtr="0">
          <a:noAutofit/>
        </a:bodyPr>
        <a:lstStyle/>
        <a:p>
          <a:pPr marL="0" lvl="0" indent="0" algn="l" defTabSz="711200">
            <a:lnSpc>
              <a:spcPct val="100000"/>
            </a:lnSpc>
            <a:spcBef>
              <a:spcPct val="0"/>
            </a:spcBef>
            <a:spcAft>
              <a:spcPct val="35000"/>
            </a:spcAft>
            <a:buNone/>
          </a:pPr>
          <a:r>
            <a:rPr lang="en-IN" sz="1600" kern="1200" dirty="0"/>
            <a:t>To decide whether to act on what you find. </a:t>
          </a:r>
          <a:endParaRPr lang="en-US" sz="1600" kern="1200" dirty="0"/>
        </a:p>
      </dsp:txBody>
      <dsp:txXfrm>
        <a:off x="982488" y="2130593"/>
        <a:ext cx="9103453" cy="850639"/>
      </dsp:txXfrm>
    </dsp:sp>
    <dsp:sp modelId="{85FC0D90-8096-4F48-92E4-7A772302D0CD}">
      <dsp:nvSpPr>
        <dsp:cNvPr id="0" name=""/>
        <dsp:cNvSpPr/>
      </dsp:nvSpPr>
      <dsp:spPr>
        <a:xfrm>
          <a:off x="0" y="3193892"/>
          <a:ext cx="10085942" cy="85063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102678-6058-4776-BA42-6B26AF771F94}">
      <dsp:nvSpPr>
        <dsp:cNvPr id="0" name=""/>
        <dsp:cNvSpPr/>
      </dsp:nvSpPr>
      <dsp:spPr>
        <a:xfrm>
          <a:off x="257318" y="3385286"/>
          <a:ext cx="467851" cy="46785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F7B012-9E83-4366-BA77-ABCB6BDCE927}">
      <dsp:nvSpPr>
        <dsp:cNvPr id="0" name=""/>
        <dsp:cNvSpPr/>
      </dsp:nvSpPr>
      <dsp:spPr>
        <a:xfrm>
          <a:off x="982488" y="3193892"/>
          <a:ext cx="9103453" cy="8506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026" tIns="90026" rIns="90026" bIns="90026" numCol="1" spcCol="1270" anchor="ctr" anchorCtr="0">
          <a:noAutofit/>
        </a:bodyPr>
        <a:lstStyle/>
        <a:p>
          <a:pPr marL="0" lvl="0" indent="0" algn="l" defTabSz="711200">
            <a:lnSpc>
              <a:spcPct val="100000"/>
            </a:lnSpc>
            <a:spcBef>
              <a:spcPct val="0"/>
            </a:spcBef>
            <a:spcAft>
              <a:spcPct val="35000"/>
            </a:spcAft>
            <a:buNone/>
          </a:pPr>
          <a:r>
            <a:rPr lang="en-IN" sz="1600" kern="1200" dirty="0"/>
            <a:t>Combining both types of analysis empowers your business and enables you to expand your understanding, insight, and awareness of your business and your customers. </a:t>
          </a:r>
          <a:endParaRPr lang="en-US" sz="1600" kern="1200" dirty="0"/>
        </a:p>
      </dsp:txBody>
      <dsp:txXfrm>
        <a:off x="982488" y="3193892"/>
        <a:ext cx="9103453" cy="850639"/>
      </dsp:txXfrm>
    </dsp:sp>
    <dsp:sp modelId="{70A2C11B-2C38-4FDC-B70C-6991AA985648}">
      <dsp:nvSpPr>
        <dsp:cNvPr id="0" name=""/>
        <dsp:cNvSpPr/>
      </dsp:nvSpPr>
      <dsp:spPr>
        <a:xfrm>
          <a:off x="0" y="4257192"/>
          <a:ext cx="10085942" cy="85063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727FD4-FE93-4F10-A76D-BA8C3FA60D79}">
      <dsp:nvSpPr>
        <dsp:cNvPr id="0" name=""/>
        <dsp:cNvSpPr/>
      </dsp:nvSpPr>
      <dsp:spPr>
        <a:xfrm>
          <a:off x="257318" y="4448586"/>
          <a:ext cx="467851" cy="46785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811002-A814-4180-9C64-C69227E791E5}">
      <dsp:nvSpPr>
        <dsp:cNvPr id="0" name=""/>
        <dsp:cNvSpPr/>
      </dsp:nvSpPr>
      <dsp:spPr>
        <a:xfrm>
          <a:off x="982488" y="4257192"/>
          <a:ext cx="9103453" cy="8506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026" tIns="90026" rIns="90026" bIns="90026" numCol="1" spcCol="1270" anchor="ctr" anchorCtr="0">
          <a:noAutofit/>
        </a:bodyPr>
        <a:lstStyle/>
        <a:p>
          <a:pPr marL="0" lvl="0" indent="0" algn="l" defTabSz="711200">
            <a:lnSpc>
              <a:spcPct val="100000"/>
            </a:lnSpc>
            <a:spcBef>
              <a:spcPct val="0"/>
            </a:spcBef>
            <a:spcAft>
              <a:spcPct val="35000"/>
            </a:spcAft>
            <a:buNone/>
          </a:pPr>
          <a:r>
            <a:rPr lang="en-IN" sz="1600" kern="1200"/>
            <a:t>It makes your decision process smarter and subsequently more profitable.</a:t>
          </a:r>
          <a:endParaRPr lang="en-US" sz="1600" kern="1200"/>
        </a:p>
      </dsp:txBody>
      <dsp:txXfrm>
        <a:off x="982488" y="4257192"/>
        <a:ext cx="9103453" cy="850639"/>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F26CDB-177A-4925-B1FB-DC343DD8FF13}">
      <dsp:nvSpPr>
        <dsp:cNvPr id="0" name=""/>
        <dsp:cNvSpPr/>
      </dsp:nvSpPr>
      <dsp:spPr>
        <a:xfrm>
          <a:off x="0" y="680"/>
          <a:ext cx="7562889" cy="159327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995DAA-2207-4AD7-A15D-CE010A637BB3}">
      <dsp:nvSpPr>
        <dsp:cNvPr id="0" name=""/>
        <dsp:cNvSpPr/>
      </dsp:nvSpPr>
      <dsp:spPr>
        <a:xfrm>
          <a:off x="481967" y="359168"/>
          <a:ext cx="876303" cy="8763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CCC62DEC-72C0-4F0A-88D8-1E224AB9032A}">
      <dsp:nvSpPr>
        <dsp:cNvPr id="0" name=""/>
        <dsp:cNvSpPr/>
      </dsp:nvSpPr>
      <dsp:spPr>
        <a:xfrm>
          <a:off x="1840237" y="680"/>
          <a:ext cx="5722651" cy="1593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622" tIns="168622" rIns="168622" bIns="168622" numCol="1" spcCol="1270" anchor="ctr" anchorCtr="0">
          <a:noAutofit/>
        </a:bodyPr>
        <a:lstStyle/>
        <a:p>
          <a:pPr marL="0" lvl="0" indent="0" algn="l" defTabSz="755650">
            <a:lnSpc>
              <a:spcPct val="90000"/>
            </a:lnSpc>
            <a:spcBef>
              <a:spcPct val="0"/>
            </a:spcBef>
            <a:spcAft>
              <a:spcPct val="35000"/>
            </a:spcAft>
            <a:buNone/>
          </a:pPr>
          <a:r>
            <a:rPr lang="en-IN" sz="1700" kern="1200"/>
            <a:t>If you’re basing your analysis purely on existing data, you can use internal data — accumulated by your company over the years — or external data (often purchased from a source outside your company) that is relevant to your line of business.</a:t>
          </a:r>
          <a:endParaRPr lang="en-US" sz="1700" kern="1200"/>
        </a:p>
      </dsp:txBody>
      <dsp:txXfrm>
        <a:off x="1840237" y="680"/>
        <a:ext cx="5722651" cy="1593279"/>
      </dsp:txXfrm>
    </dsp:sp>
    <dsp:sp modelId="{0DBC85F9-8084-4829-A5D1-AF74CE97092F}">
      <dsp:nvSpPr>
        <dsp:cNvPr id="0" name=""/>
        <dsp:cNvSpPr/>
      </dsp:nvSpPr>
      <dsp:spPr>
        <a:xfrm>
          <a:off x="0" y="1992280"/>
          <a:ext cx="7562889" cy="159327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65990E-0250-4A1B-803A-24C02CA8B63E}">
      <dsp:nvSpPr>
        <dsp:cNvPr id="0" name=""/>
        <dsp:cNvSpPr/>
      </dsp:nvSpPr>
      <dsp:spPr>
        <a:xfrm>
          <a:off x="481967" y="2350768"/>
          <a:ext cx="876303" cy="8763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6564BD02-1F03-49F3-9F96-699FDD9C98E5}">
      <dsp:nvSpPr>
        <dsp:cNvPr id="0" name=""/>
        <dsp:cNvSpPr/>
      </dsp:nvSpPr>
      <dsp:spPr>
        <a:xfrm>
          <a:off x="1840237" y="1992280"/>
          <a:ext cx="5722651" cy="1593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622" tIns="168622" rIns="168622" bIns="168622" numCol="1" spcCol="1270" anchor="ctr" anchorCtr="0">
          <a:noAutofit/>
        </a:bodyPr>
        <a:lstStyle/>
        <a:p>
          <a:pPr marL="0" lvl="0" indent="0" algn="l" defTabSz="755650">
            <a:lnSpc>
              <a:spcPct val="90000"/>
            </a:lnSpc>
            <a:spcBef>
              <a:spcPct val="0"/>
            </a:spcBef>
            <a:spcAft>
              <a:spcPct val="35000"/>
            </a:spcAft>
            <a:buNone/>
          </a:pPr>
          <a:r>
            <a:rPr lang="en-IN" sz="1700" kern="1200" dirty="0"/>
            <a:t>employ data-mining tools to overcome both its complexity and size; reveal some patterns you were not aware of; uncover some associations and links within your data; and use your findings to generate new categorizations, new insights and new understanding.</a:t>
          </a:r>
          <a:endParaRPr lang="en-US" sz="1700" kern="1200" dirty="0"/>
        </a:p>
      </dsp:txBody>
      <dsp:txXfrm>
        <a:off x="1840237" y="1992280"/>
        <a:ext cx="5722651" cy="1593279"/>
      </dsp:txXfrm>
    </dsp:sp>
    <dsp:sp modelId="{EC45BACE-CAA6-487B-910F-5D01677F725E}">
      <dsp:nvSpPr>
        <dsp:cNvPr id="0" name=""/>
        <dsp:cNvSpPr/>
      </dsp:nvSpPr>
      <dsp:spPr>
        <a:xfrm>
          <a:off x="0" y="3983879"/>
          <a:ext cx="7562889" cy="159327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5B7F46-0BDA-467A-BDA9-259626A9E86B}">
      <dsp:nvSpPr>
        <dsp:cNvPr id="0" name=""/>
        <dsp:cNvSpPr/>
      </dsp:nvSpPr>
      <dsp:spPr>
        <a:xfrm>
          <a:off x="481967" y="4342367"/>
          <a:ext cx="876303" cy="87630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AF668CA6-4E7D-4551-8BE7-958194A923F1}">
      <dsp:nvSpPr>
        <dsp:cNvPr id="0" name=""/>
        <dsp:cNvSpPr/>
      </dsp:nvSpPr>
      <dsp:spPr>
        <a:xfrm>
          <a:off x="1840237" y="3983879"/>
          <a:ext cx="5722651" cy="1593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622" tIns="168622" rIns="168622" bIns="168622" numCol="1" spcCol="1270" anchor="ctr" anchorCtr="0">
          <a:noAutofit/>
        </a:bodyPr>
        <a:lstStyle/>
        <a:p>
          <a:pPr marL="0" lvl="0" indent="0" algn="l" defTabSz="755650">
            <a:lnSpc>
              <a:spcPct val="90000"/>
            </a:lnSpc>
            <a:spcBef>
              <a:spcPct val="0"/>
            </a:spcBef>
            <a:spcAft>
              <a:spcPct val="35000"/>
            </a:spcAft>
            <a:buNone/>
          </a:pPr>
          <a:r>
            <a:rPr lang="en-IN" sz="1700" kern="1200" dirty="0"/>
            <a:t>Data- driven analysis can even reveal a gem or two that can radically improve your business — all of which gives this approach an element of surprise that feeds on curiosity and builds anticipation.</a:t>
          </a:r>
          <a:endParaRPr lang="en-US" sz="1700" kern="1200" dirty="0"/>
        </a:p>
      </dsp:txBody>
      <dsp:txXfrm>
        <a:off x="1840237" y="3983879"/>
        <a:ext cx="5722651" cy="1593279"/>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A0F296-156B-0946-808D-94B5C72FA956}">
      <dsp:nvSpPr>
        <dsp:cNvPr id="0" name=""/>
        <dsp:cNvSpPr/>
      </dsp:nvSpPr>
      <dsp:spPr>
        <a:xfrm>
          <a:off x="0" y="0"/>
          <a:ext cx="3282694" cy="0"/>
        </a:xfrm>
        <a:prstGeom prst="line">
          <a:avLst/>
        </a:prstGeom>
        <a:gradFill rotWithShape="0">
          <a:gsLst>
            <a:gs pos="0">
              <a:schemeClr val="accent5">
                <a:hueOff val="0"/>
                <a:satOff val="0"/>
                <a:lumOff val="0"/>
                <a:alphaOff val="0"/>
                <a:tint val="94000"/>
                <a:satMod val="103000"/>
                <a:lumMod val="102000"/>
              </a:schemeClr>
            </a:gs>
            <a:gs pos="50000">
              <a:schemeClr val="accent5">
                <a:hueOff val="0"/>
                <a:satOff val="0"/>
                <a:lumOff val="0"/>
                <a:alphaOff val="0"/>
                <a:shade val="100000"/>
                <a:satMod val="110000"/>
                <a:lumMod val="100000"/>
              </a:schemeClr>
            </a:gs>
            <a:gs pos="100000">
              <a:schemeClr val="accent5">
                <a:hueOff val="0"/>
                <a:satOff val="0"/>
                <a:lumOff val="0"/>
                <a:alphaOff val="0"/>
                <a:shade val="78000"/>
                <a:satMod val="120000"/>
                <a:lumMod val="99000"/>
              </a:schemeClr>
            </a:gs>
          </a:gsLst>
          <a:lin ang="5400000" scaled="0"/>
        </a:gradFill>
        <a:ln w="6350" cap="flat" cmpd="sng" algn="in">
          <a:solidFill>
            <a:schemeClr val="accent5">
              <a:hueOff val="0"/>
              <a:satOff val="0"/>
              <a:lumOff val="0"/>
              <a:alphaOff val="0"/>
            </a:schemeClr>
          </a:solidFill>
          <a:prstDash val="solid"/>
        </a:ln>
        <a:effectLst>
          <a:outerShdw blurRad="57150" dist="19050" dir="5400000" algn="ctr" rotWithShape="0">
            <a:srgbClr val="000000">
              <a:alpha val="35000"/>
            </a:srgbClr>
          </a:outerShdw>
        </a:effectLst>
      </dsp:spPr>
      <dsp:style>
        <a:lnRef idx="1">
          <a:scrgbClr r="0" g="0" b="0"/>
        </a:lnRef>
        <a:fillRef idx="3">
          <a:scrgbClr r="0" g="0" b="0"/>
        </a:fillRef>
        <a:effectRef idx="3">
          <a:scrgbClr r="0" g="0" b="0"/>
        </a:effectRef>
        <a:fontRef idx="minor">
          <a:schemeClr val="lt1"/>
        </a:fontRef>
      </dsp:style>
    </dsp:sp>
    <dsp:sp modelId="{CD742AA5-CE2E-E149-B628-49842BDBEE59}">
      <dsp:nvSpPr>
        <dsp:cNvPr id="0" name=""/>
        <dsp:cNvSpPr/>
      </dsp:nvSpPr>
      <dsp:spPr>
        <a:xfrm>
          <a:off x="0" y="0"/>
          <a:ext cx="3282694" cy="1790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kern="1200"/>
            <a:t>Data-driven analysis is best suited for large datasets because it’s hard for human beings to wrap their minds around huge amounts of data.</a:t>
          </a:r>
          <a:endParaRPr lang="en-US" sz="2000" kern="1200"/>
        </a:p>
      </dsp:txBody>
      <dsp:txXfrm>
        <a:off x="0" y="0"/>
        <a:ext cx="3282694" cy="1790700"/>
      </dsp:txXfrm>
    </dsp:sp>
    <dsp:sp modelId="{D004A017-8889-EF4B-92DE-962B9E1AAB6F}">
      <dsp:nvSpPr>
        <dsp:cNvPr id="0" name=""/>
        <dsp:cNvSpPr/>
      </dsp:nvSpPr>
      <dsp:spPr>
        <a:xfrm>
          <a:off x="0" y="1790700"/>
          <a:ext cx="3282694" cy="0"/>
        </a:xfrm>
        <a:prstGeom prst="line">
          <a:avLst/>
        </a:prstGeom>
        <a:gradFill rotWithShape="0">
          <a:gsLst>
            <a:gs pos="0">
              <a:schemeClr val="accent5">
                <a:hueOff val="8832355"/>
                <a:satOff val="28758"/>
                <a:lumOff val="10000"/>
                <a:alphaOff val="0"/>
                <a:tint val="94000"/>
                <a:satMod val="103000"/>
                <a:lumMod val="102000"/>
              </a:schemeClr>
            </a:gs>
            <a:gs pos="50000">
              <a:schemeClr val="accent5">
                <a:hueOff val="8832355"/>
                <a:satOff val="28758"/>
                <a:lumOff val="10000"/>
                <a:alphaOff val="0"/>
                <a:shade val="100000"/>
                <a:satMod val="110000"/>
                <a:lumMod val="100000"/>
              </a:schemeClr>
            </a:gs>
            <a:gs pos="100000">
              <a:schemeClr val="accent5">
                <a:hueOff val="8832355"/>
                <a:satOff val="28758"/>
                <a:lumOff val="10000"/>
                <a:alphaOff val="0"/>
                <a:shade val="78000"/>
                <a:satMod val="120000"/>
                <a:lumMod val="99000"/>
              </a:schemeClr>
            </a:gs>
          </a:gsLst>
          <a:lin ang="5400000" scaled="0"/>
        </a:gradFill>
        <a:ln w="6350" cap="flat" cmpd="sng" algn="in">
          <a:solidFill>
            <a:schemeClr val="accent5">
              <a:hueOff val="8832355"/>
              <a:satOff val="28758"/>
              <a:lumOff val="10000"/>
              <a:alphaOff val="0"/>
            </a:schemeClr>
          </a:solidFill>
          <a:prstDash val="solid"/>
        </a:ln>
        <a:effectLst>
          <a:outerShdw blurRad="57150" dist="19050" dir="5400000" algn="ctr" rotWithShape="0">
            <a:srgbClr val="000000">
              <a:alpha val="35000"/>
            </a:srgbClr>
          </a:outerShdw>
        </a:effectLst>
      </dsp:spPr>
      <dsp:style>
        <a:lnRef idx="1">
          <a:scrgbClr r="0" g="0" b="0"/>
        </a:lnRef>
        <a:fillRef idx="3">
          <a:scrgbClr r="0" g="0" b="0"/>
        </a:fillRef>
        <a:effectRef idx="3">
          <a:scrgbClr r="0" g="0" b="0"/>
        </a:effectRef>
        <a:fontRef idx="minor">
          <a:schemeClr val="lt1"/>
        </a:fontRef>
      </dsp:style>
    </dsp:sp>
    <dsp:sp modelId="{2619DCBB-C008-DF45-AB0B-6B448CE91CD2}">
      <dsp:nvSpPr>
        <dsp:cNvPr id="0" name=""/>
        <dsp:cNvSpPr/>
      </dsp:nvSpPr>
      <dsp:spPr>
        <a:xfrm>
          <a:off x="0" y="1790700"/>
          <a:ext cx="3282694" cy="1790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kern="1200"/>
            <a:t>Data-  mining tools and visualization techniques help us get a closer look and cut the overwhelming mass of data down to size. </a:t>
          </a:r>
          <a:endParaRPr lang="en-US" sz="2000" kern="1200"/>
        </a:p>
      </dsp:txBody>
      <dsp:txXfrm>
        <a:off x="0" y="1790700"/>
        <a:ext cx="3282694" cy="1790700"/>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94453C-2FEF-4990-8434-11909014F5D2}">
      <dsp:nvSpPr>
        <dsp:cNvPr id="0" name=""/>
        <dsp:cNvSpPr/>
      </dsp:nvSpPr>
      <dsp:spPr>
        <a:xfrm>
          <a:off x="0" y="2098"/>
          <a:ext cx="10343478" cy="106355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540862-F22F-4263-B14F-D2060BB29538}">
      <dsp:nvSpPr>
        <dsp:cNvPr id="0" name=""/>
        <dsp:cNvSpPr/>
      </dsp:nvSpPr>
      <dsp:spPr>
        <a:xfrm>
          <a:off x="321726" y="241398"/>
          <a:ext cx="584956" cy="5849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2AC78A-26C4-448D-9000-279B33E87ABF}">
      <dsp:nvSpPr>
        <dsp:cNvPr id="0" name=""/>
        <dsp:cNvSpPr/>
      </dsp:nvSpPr>
      <dsp:spPr>
        <a:xfrm>
          <a:off x="1228408" y="2098"/>
          <a:ext cx="9115069" cy="1063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60" tIns="112560" rIns="112560" bIns="112560" numCol="1" spcCol="1270" anchor="ctr" anchorCtr="0">
          <a:noAutofit/>
        </a:bodyPr>
        <a:lstStyle/>
        <a:p>
          <a:pPr marL="0" lvl="0" indent="0" algn="l" defTabSz="844550">
            <a:lnSpc>
              <a:spcPct val="100000"/>
            </a:lnSpc>
            <a:spcBef>
              <a:spcPct val="0"/>
            </a:spcBef>
            <a:spcAft>
              <a:spcPct val="35000"/>
            </a:spcAft>
            <a:buNone/>
          </a:pPr>
          <a:r>
            <a:rPr lang="en-IN" sz="1900" kern="1200" dirty="0"/>
            <a:t>The more complete your data is, the better the outcome of data-driven analytics. </a:t>
          </a:r>
          <a:endParaRPr lang="en-US" sz="1900" kern="1200" dirty="0"/>
        </a:p>
      </dsp:txBody>
      <dsp:txXfrm>
        <a:off x="1228408" y="2098"/>
        <a:ext cx="9115069" cy="1063557"/>
      </dsp:txXfrm>
    </dsp:sp>
    <dsp:sp modelId="{06227D3A-9C50-4597-9193-B6BD0DCBCCEF}">
      <dsp:nvSpPr>
        <dsp:cNvPr id="0" name=""/>
        <dsp:cNvSpPr/>
      </dsp:nvSpPr>
      <dsp:spPr>
        <a:xfrm>
          <a:off x="0" y="1331545"/>
          <a:ext cx="10343478" cy="106355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09610C-E139-435B-9D74-C925C77FAB5B}">
      <dsp:nvSpPr>
        <dsp:cNvPr id="0" name=""/>
        <dsp:cNvSpPr/>
      </dsp:nvSpPr>
      <dsp:spPr>
        <a:xfrm>
          <a:off x="321726" y="1570845"/>
          <a:ext cx="584956" cy="5849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7CF008-83F4-4C73-A572-C3EE4FA2875F}">
      <dsp:nvSpPr>
        <dsp:cNvPr id="0" name=""/>
        <dsp:cNvSpPr/>
      </dsp:nvSpPr>
      <dsp:spPr>
        <a:xfrm>
          <a:off x="1228408" y="1331545"/>
          <a:ext cx="9115069" cy="1063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60" tIns="112560" rIns="112560" bIns="112560" numCol="1" spcCol="1270" anchor="ctr" anchorCtr="0">
          <a:noAutofit/>
        </a:bodyPr>
        <a:lstStyle/>
        <a:p>
          <a:pPr marL="0" lvl="0" indent="0" algn="l" defTabSz="844550">
            <a:lnSpc>
              <a:spcPct val="100000"/>
            </a:lnSpc>
            <a:spcBef>
              <a:spcPct val="0"/>
            </a:spcBef>
            <a:spcAft>
              <a:spcPct val="35000"/>
            </a:spcAft>
            <a:buNone/>
          </a:pPr>
          <a:r>
            <a:rPr lang="en-IN" sz="1900" kern="1200"/>
            <a:t>Data-driven analytics is neutral because no prior knowledge about the data is necessary and you’re not after a specific goal but analysing the data for the sake of it.</a:t>
          </a:r>
          <a:endParaRPr lang="en-US" sz="1900" kern="1200"/>
        </a:p>
      </dsp:txBody>
      <dsp:txXfrm>
        <a:off x="1228408" y="1331545"/>
        <a:ext cx="9115069" cy="1063557"/>
      </dsp:txXfrm>
    </dsp:sp>
    <dsp:sp modelId="{7D3ADCC7-D41D-469B-8513-15FA72D549CB}">
      <dsp:nvSpPr>
        <dsp:cNvPr id="0" name=""/>
        <dsp:cNvSpPr/>
      </dsp:nvSpPr>
      <dsp:spPr>
        <a:xfrm>
          <a:off x="0" y="2660992"/>
          <a:ext cx="10343478" cy="106355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9F02E3-0891-44FD-9222-C43B0895B749}">
      <dsp:nvSpPr>
        <dsp:cNvPr id="0" name=""/>
        <dsp:cNvSpPr/>
      </dsp:nvSpPr>
      <dsp:spPr>
        <a:xfrm>
          <a:off x="321726" y="2900292"/>
          <a:ext cx="584956" cy="5849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C25656-0370-466A-9ECD-57A3F5C023F5}">
      <dsp:nvSpPr>
        <dsp:cNvPr id="0" name=""/>
        <dsp:cNvSpPr/>
      </dsp:nvSpPr>
      <dsp:spPr>
        <a:xfrm>
          <a:off x="1228408" y="2660992"/>
          <a:ext cx="9115069" cy="1063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60" tIns="112560" rIns="112560" bIns="112560" numCol="1" spcCol="1270" anchor="ctr" anchorCtr="0">
          <a:noAutofit/>
        </a:bodyPr>
        <a:lstStyle/>
        <a:p>
          <a:pPr marL="0" lvl="0" indent="0" algn="l" defTabSz="844550">
            <a:lnSpc>
              <a:spcPct val="100000"/>
            </a:lnSpc>
            <a:spcBef>
              <a:spcPct val="0"/>
            </a:spcBef>
            <a:spcAft>
              <a:spcPct val="35000"/>
            </a:spcAft>
            <a:buNone/>
          </a:pPr>
          <a:r>
            <a:rPr lang="en-IN" sz="1900" kern="1200" dirty="0"/>
            <a:t>The nature of this analysis is broad and it does not concern itself with a specific search or validation of a preconceived idea. </a:t>
          </a:r>
          <a:endParaRPr lang="en-US" sz="1900" kern="1200" dirty="0"/>
        </a:p>
      </dsp:txBody>
      <dsp:txXfrm>
        <a:off x="1228408" y="2660992"/>
        <a:ext cx="9115069" cy="1063557"/>
      </dsp:txXfrm>
    </dsp:sp>
    <dsp:sp modelId="{47513C5D-0AA1-4B48-9B9B-35361C3FD72D}">
      <dsp:nvSpPr>
        <dsp:cNvPr id="0" name=""/>
        <dsp:cNvSpPr/>
      </dsp:nvSpPr>
      <dsp:spPr>
        <a:xfrm>
          <a:off x="0" y="3990439"/>
          <a:ext cx="10343478" cy="106355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6E20D8-3033-482E-83DE-938E9543BBEB}">
      <dsp:nvSpPr>
        <dsp:cNvPr id="0" name=""/>
        <dsp:cNvSpPr/>
      </dsp:nvSpPr>
      <dsp:spPr>
        <a:xfrm>
          <a:off x="321726" y="4229739"/>
          <a:ext cx="584956" cy="58495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5AE258-AEE7-4488-A4CC-DBD1661985E3}">
      <dsp:nvSpPr>
        <dsp:cNvPr id="0" name=""/>
        <dsp:cNvSpPr/>
      </dsp:nvSpPr>
      <dsp:spPr>
        <a:xfrm>
          <a:off x="1228408" y="3990439"/>
          <a:ext cx="9115069" cy="1063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60" tIns="112560" rIns="112560" bIns="112560" numCol="1" spcCol="1270" anchor="ctr" anchorCtr="0">
          <a:noAutofit/>
        </a:bodyPr>
        <a:lstStyle/>
        <a:p>
          <a:pPr marL="0" lvl="0" indent="0" algn="l" defTabSz="844550">
            <a:lnSpc>
              <a:spcPct val="100000"/>
            </a:lnSpc>
            <a:spcBef>
              <a:spcPct val="0"/>
            </a:spcBef>
            <a:spcAft>
              <a:spcPct val="35000"/>
            </a:spcAft>
            <a:buNone/>
          </a:pPr>
          <a:r>
            <a:rPr lang="en-IN" sz="1900" kern="1200" dirty="0"/>
            <a:t>whether the results you’re getting are worth implementing or acting upon.</a:t>
          </a:r>
          <a:endParaRPr lang="en-US" sz="1900" kern="1200" dirty="0"/>
        </a:p>
      </dsp:txBody>
      <dsp:txXfrm>
        <a:off x="1228408" y="3990439"/>
        <a:ext cx="9115069" cy="1063557"/>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48292-F2A3-4F56-BA4D-5A75DE070BD8}">
      <dsp:nvSpPr>
        <dsp:cNvPr id="0" name=""/>
        <dsp:cNvSpPr/>
      </dsp:nvSpPr>
      <dsp:spPr>
        <a:xfrm>
          <a:off x="0" y="617"/>
          <a:ext cx="10343478" cy="144424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E21D40-7D7C-4C49-9C27-27F92BBAC61D}">
      <dsp:nvSpPr>
        <dsp:cNvPr id="0" name=""/>
        <dsp:cNvSpPr/>
      </dsp:nvSpPr>
      <dsp:spPr>
        <a:xfrm>
          <a:off x="436884" y="325572"/>
          <a:ext cx="794335" cy="79433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44C723-07E2-4384-A22E-78F33F6E1C22}">
      <dsp:nvSpPr>
        <dsp:cNvPr id="0" name=""/>
        <dsp:cNvSpPr/>
      </dsp:nvSpPr>
      <dsp:spPr>
        <a:xfrm>
          <a:off x="1668103" y="617"/>
          <a:ext cx="8675374" cy="14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849" tIns="152849" rIns="152849" bIns="152849" numCol="1" spcCol="1270" anchor="ctr" anchorCtr="0">
          <a:noAutofit/>
        </a:bodyPr>
        <a:lstStyle/>
        <a:p>
          <a:pPr marL="0" lvl="0" indent="0" algn="l" defTabSz="1111250">
            <a:lnSpc>
              <a:spcPct val="100000"/>
            </a:lnSpc>
            <a:spcBef>
              <a:spcPct val="0"/>
            </a:spcBef>
            <a:spcAft>
              <a:spcPct val="35000"/>
            </a:spcAft>
            <a:buNone/>
          </a:pPr>
          <a:r>
            <a:rPr lang="en-IN" sz="2500" kern="1200" dirty="0"/>
            <a:t>Relying solely on data-driven analytics adds some risk to the resulting business decisions. </a:t>
          </a:r>
          <a:endParaRPr lang="en-US" sz="2500" kern="1200" dirty="0"/>
        </a:p>
      </dsp:txBody>
      <dsp:txXfrm>
        <a:off x="1668103" y="617"/>
        <a:ext cx="8675374" cy="1444245"/>
      </dsp:txXfrm>
    </dsp:sp>
    <dsp:sp modelId="{289960A4-4C9D-4820-AFE0-7B29DC8DEB25}">
      <dsp:nvSpPr>
        <dsp:cNvPr id="0" name=""/>
        <dsp:cNvSpPr/>
      </dsp:nvSpPr>
      <dsp:spPr>
        <a:xfrm>
          <a:off x="0" y="1805924"/>
          <a:ext cx="10343478" cy="144424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489CC1-6530-4BFD-A90F-72A7E0BC755F}">
      <dsp:nvSpPr>
        <dsp:cNvPr id="0" name=""/>
        <dsp:cNvSpPr/>
      </dsp:nvSpPr>
      <dsp:spPr>
        <a:xfrm>
          <a:off x="436884" y="2130879"/>
          <a:ext cx="794335" cy="79433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42B081-351C-4445-AEE9-83325CA57083}">
      <dsp:nvSpPr>
        <dsp:cNvPr id="0" name=""/>
        <dsp:cNvSpPr/>
      </dsp:nvSpPr>
      <dsp:spPr>
        <a:xfrm>
          <a:off x="1668103" y="1805924"/>
          <a:ext cx="8675374" cy="14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849" tIns="152849" rIns="152849" bIns="152849" numCol="1" spcCol="1270" anchor="ctr" anchorCtr="0">
          <a:noAutofit/>
        </a:bodyPr>
        <a:lstStyle/>
        <a:p>
          <a:pPr marL="0" lvl="0" indent="0" algn="l" defTabSz="1111250">
            <a:lnSpc>
              <a:spcPct val="100000"/>
            </a:lnSpc>
            <a:spcBef>
              <a:spcPct val="0"/>
            </a:spcBef>
            <a:spcAft>
              <a:spcPct val="35000"/>
            </a:spcAft>
            <a:buNone/>
          </a:pPr>
          <a:r>
            <a:rPr lang="en-IN" sz="2500" kern="1200"/>
            <a:t>When real-world data proves (or at least supports) the correctness of your original ideas, then the appropriate decision is practically already made. </a:t>
          </a:r>
          <a:endParaRPr lang="en-US" sz="2500" kern="1200"/>
        </a:p>
      </dsp:txBody>
      <dsp:txXfrm>
        <a:off x="1668103" y="1805924"/>
        <a:ext cx="8675374" cy="1444245"/>
      </dsp:txXfrm>
    </dsp:sp>
    <dsp:sp modelId="{22211823-3A3A-4D88-AAB5-9CF2CFEB84F0}">
      <dsp:nvSpPr>
        <dsp:cNvPr id="0" name=""/>
        <dsp:cNvSpPr/>
      </dsp:nvSpPr>
      <dsp:spPr>
        <a:xfrm>
          <a:off x="0" y="3611231"/>
          <a:ext cx="10343478" cy="144424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0EC115-7B40-403E-BB13-680181C4CF10}">
      <dsp:nvSpPr>
        <dsp:cNvPr id="0" name=""/>
        <dsp:cNvSpPr/>
      </dsp:nvSpPr>
      <dsp:spPr>
        <a:xfrm>
          <a:off x="436884" y="3936187"/>
          <a:ext cx="794335" cy="79433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7516F8-1E89-46E0-A49F-A1FC60FA4715}">
      <dsp:nvSpPr>
        <dsp:cNvPr id="0" name=""/>
        <dsp:cNvSpPr/>
      </dsp:nvSpPr>
      <dsp:spPr>
        <a:xfrm>
          <a:off x="1668103" y="3611231"/>
          <a:ext cx="8675374" cy="14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849" tIns="152849" rIns="152849" bIns="152849" numCol="1" spcCol="1270" anchor="ctr" anchorCtr="0">
          <a:noAutofit/>
        </a:bodyPr>
        <a:lstStyle/>
        <a:p>
          <a:pPr marL="0" lvl="0" indent="0" algn="l" defTabSz="1111250">
            <a:lnSpc>
              <a:spcPct val="100000"/>
            </a:lnSpc>
            <a:spcBef>
              <a:spcPct val="0"/>
            </a:spcBef>
            <a:spcAft>
              <a:spcPct val="35000"/>
            </a:spcAft>
            <a:buNone/>
          </a:pPr>
          <a:r>
            <a:rPr lang="en-IN" sz="2500" kern="1200" dirty="0"/>
            <a:t>When an informed hunch is validated by the data, the whole analysis shows itself as driven by strategic ideas that were worth pursuing and verifying.</a:t>
          </a:r>
          <a:endParaRPr lang="en-US" sz="2500" kern="1200" dirty="0"/>
        </a:p>
      </dsp:txBody>
      <dsp:txXfrm>
        <a:off x="1668103" y="3611231"/>
        <a:ext cx="8675374" cy="1444245"/>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251FD6-C606-4099-932A-2281AC37362E}">
      <dsp:nvSpPr>
        <dsp:cNvPr id="0" name=""/>
        <dsp:cNvSpPr/>
      </dsp:nvSpPr>
      <dsp:spPr>
        <a:xfrm>
          <a:off x="0" y="612"/>
          <a:ext cx="6675454" cy="143309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85C5AD-F3E9-4B42-84F4-A77EA98BE7DF}">
      <dsp:nvSpPr>
        <dsp:cNvPr id="0" name=""/>
        <dsp:cNvSpPr/>
      </dsp:nvSpPr>
      <dsp:spPr>
        <a:xfrm>
          <a:off x="433510" y="323058"/>
          <a:ext cx="788201" cy="78820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B866A4-4F1F-470D-A313-BBB655E4F61E}">
      <dsp:nvSpPr>
        <dsp:cNvPr id="0" name=""/>
        <dsp:cNvSpPr/>
      </dsp:nvSpPr>
      <dsp:spPr>
        <a:xfrm>
          <a:off x="1655222" y="612"/>
          <a:ext cx="5020232" cy="1433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669" tIns="151669" rIns="151669" bIns="151669" numCol="1" spcCol="1270" anchor="ctr" anchorCtr="0">
          <a:noAutofit/>
        </a:bodyPr>
        <a:lstStyle/>
        <a:p>
          <a:pPr marL="0" lvl="0" indent="0" algn="l" defTabSz="844550">
            <a:lnSpc>
              <a:spcPct val="100000"/>
            </a:lnSpc>
            <a:spcBef>
              <a:spcPct val="0"/>
            </a:spcBef>
            <a:spcAft>
              <a:spcPct val="35000"/>
            </a:spcAft>
            <a:buNone/>
          </a:pPr>
          <a:r>
            <a:rPr lang="en-IN" sz="1900" kern="1200" dirty="0"/>
            <a:t>The user-driven approach to predictive analytics starts with ideas and See whether those ideas have merit, would stand testing, and are supported by the data.</a:t>
          </a:r>
          <a:endParaRPr lang="en-US" sz="1900" kern="1200" dirty="0"/>
        </a:p>
      </dsp:txBody>
      <dsp:txXfrm>
        <a:off x="1655222" y="612"/>
        <a:ext cx="5020232" cy="1433093"/>
      </dsp:txXfrm>
    </dsp:sp>
    <dsp:sp modelId="{585B97EC-32E0-42CE-95F2-29239ACC3EC7}">
      <dsp:nvSpPr>
        <dsp:cNvPr id="0" name=""/>
        <dsp:cNvSpPr/>
      </dsp:nvSpPr>
      <dsp:spPr>
        <a:xfrm>
          <a:off x="0" y="1791979"/>
          <a:ext cx="6675454" cy="143309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360473-B0CE-418C-A144-1CAE11AE7C2E}">
      <dsp:nvSpPr>
        <dsp:cNvPr id="0" name=""/>
        <dsp:cNvSpPr/>
      </dsp:nvSpPr>
      <dsp:spPr>
        <a:xfrm>
          <a:off x="433510" y="2114425"/>
          <a:ext cx="788201" cy="78820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08F9F3-329C-436D-A166-287C15FF694C}">
      <dsp:nvSpPr>
        <dsp:cNvPr id="0" name=""/>
        <dsp:cNvSpPr/>
      </dsp:nvSpPr>
      <dsp:spPr>
        <a:xfrm>
          <a:off x="1655222" y="1791979"/>
          <a:ext cx="5020232" cy="1433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669" tIns="151669" rIns="151669" bIns="151669" numCol="1" spcCol="1270" anchor="ctr" anchorCtr="0">
          <a:noAutofit/>
        </a:bodyPr>
        <a:lstStyle/>
        <a:p>
          <a:pPr marL="0" lvl="0" indent="0" algn="l" defTabSz="844550">
            <a:lnSpc>
              <a:spcPct val="100000"/>
            </a:lnSpc>
            <a:spcBef>
              <a:spcPct val="0"/>
            </a:spcBef>
            <a:spcAft>
              <a:spcPct val="35000"/>
            </a:spcAft>
            <a:buNone/>
          </a:pPr>
          <a:r>
            <a:rPr lang="en-IN" sz="1900" kern="1200" dirty="0"/>
            <a:t>The test data can be a very small subset of your total business data; it’s something you define and choose as you deem relevant for testing your ideas.</a:t>
          </a:r>
          <a:endParaRPr lang="en-US" sz="1900" kern="1200" dirty="0"/>
        </a:p>
      </dsp:txBody>
      <dsp:txXfrm>
        <a:off x="1655222" y="1791979"/>
        <a:ext cx="5020232" cy="1433093"/>
      </dsp:txXfrm>
    </dsp:sp>
    <dsp:sp modelId="{DB302D53-44A4-4E48-806E-F42440B879F1}">
      <dsp:nvSpPr>
        <dsp:cNvPr id="0" name=""/>
        <dsp:cNvSpPr/>
      </dsp:nvSpPr>
      <dsp:spPr>
        <a:xfrm>
          <a:off x="0" y="3583346"/>
          <a:ext cx="6675454" cy="143309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C8A5C5-32B0-4F1B-8A94-F93E67FA2BA9}">
      <dsp:nvSpPr>
        <dsp:cNvPr id="0" name=""/>
        <dsp:cNvSpPr/>
      </dsp:nvSpPr>
      <dsp:spPr>
        <a:xfrm>
          <a:off x="433510" y="3905792"/>
          <a:ext cx="788201" cy="78820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3E17F3-7E30-4D2A-9B6B-036679A58785}">
      <dsp:nvSpPr>
        <dsp:cNvPr id="0" name=""/>
        <dsp:cNvSpPr/>
      </dsp:nvSpPr>
      <dsp:spPr>
        <a:xfrm>
          <a:off x="1655222" y="3583346"/>
          <a:ext cx="5020232" cy="1433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669" tIns="151669" rIns="151669" bIns="151669" numCol="1" spcCol="1270" anchor="ctr" anchorCtr="0">
          <a:noAutofit/>
        </a:bodyPr>
        <a:lstStyle/>
        <a:p>
          <a:pPr marL="0" lvl="0" indent="0" algn="l" defTabSz="844550">
            <a:lnSpc>
              <a:spcPct val="100000"/>
            </a:lnSpc>
            <a:spcBef>
              <a:spcPct val="0"/>
            </a:spcBef>
            <a:spcAft>
              <a:spcPct val="35000"/>
            </a:spcAft>
            <a:buNone/>
          </a:pPr>
          <a:r>
            <a:rPr lang="en-IN" sz="1900" kern="1200" dirty="0"/>
            <a:t>The process of picking the right datasets and designing accurate testing methods has to be guided by careful consideration and meticulous planning.</a:t>
          </a:r>
          <a:endParaRPr lang="en-US" sz="1900" kern="1200" dirty="0"/>
        </a:p>
      </dsp:txBody>
      <dsp:txXfrm>
        <a:off x="1655222" y="3583346"/>
        <a:ext cx="5020232" cy="1433093"/>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53FD16-E491-B64B-BD45-E54D24EDB20A}">
      <dsp:nvSpPr>
        <dsp:cNvPr id="0" name=""/>
        <dsp:cNvSpPr/>
      </dsp:nvSpPr>
      <dsp:spPr>
        <a:xfrm>
          <a:off x="0" y="0"/>
          <a:ext cx="6365136" cy="0"/>
        </a:xfrm>
        <a:prstGeom prst="line">
          <a:avLst/>
        </a:prstGeom>
        <a:solidFill>
          <a:schemeClr val="accent2">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258F8E3A-BA0C-674C-A60D-1D5B46004AF1}">
      <dsp:nvSpPr>
        <dsp:cNvPr id="0" name=""/>
        <dsp:cNvSpPr/>
      </dsp:nvSpPr>
      <dsp:spPr>
        <a:xfrm>
          <a:off x="0" y="0"/>
          <a:ext cx="6365136" cy="1184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IN" sz="1900" kern="1200" dirty="0"/>
            <a:t>User-driven analytics requires not only </a:t>
          </a:r>
          <a:r>
            <a:rPr lang="en-IN" sz="1900" kern="1200" dirty="0">
              <a:latin typeface="Segoe Print" panose="02000800000000000000" pitchFamily="2" charset="0"/>
            </a:rPr>
            <a:t>strategic thinking </a:t>
          </a:r>
          <a:r>
            <a:rPr lang="en-IN" sz="1900" kern="1200" dirty="0"/>
            <a:t>but also enough </a:t>
          </a:r>
          <a:r>
            <a:rPr lang="en-IN" sz="1900" kern="1200" dirty="0">
              <a:latin typeface="Segoe Print" panose="02000800000000000000" pitchFamily="2" charset="0"/>
            </a:rPr>
            <a:t>in- depth knowledge </a:t>
          </a:r>
          <a:r>
            <a:rPr lang="en-IN" sz="1900" kern="1200" dirty="0"/>
            <a:t>of the business domain to back up the strategizing.</a:t>
          </a:r>
          <a:endParaRPr lang="en-US" sz="1900" kern="1200" dirty="0"/>
        </a:p>
      </dsp:txBody>
      <dsp:txXfrm>
        <a:off x="0" y="0"/>
        <a:ext cx="6365136" cy="1184096"/>
      </dsp:txXfrm>
    </dsp:sp>
    <dsp:sp modelId="{25D61CB0-2456-D34B-B914-142AD3126C5E}">
      <dsp:nvSpPr>
        <dsp:cNvPr id="0" name=""/>
        <dsp:cNvSpPr/>
      </dsp:nvSpPr>
      <dsp:spPr>
        <a:xfrm>
          <a:off x="0" y="1184096"/>
          <a:ext cx="6365136" cy="0"/>
        </a:xfrm>
        <a:prstGeom prst="line">
          <a:avLst/>
        </a:prstGeom>
        <a:solidFill>
          <a:schemeClr val="accent3">
            <a:hueOff val="0"/>
            <a:satOff val="0"/>
            <a:lumOff val="0"/>
            <a:alphaOff val="0"/>
          </a:schemeClr>
        </a:solidFill>
        <a:ln w="34925" cap="flat" cmpd="sng" algn="in">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43EA30C2-0A5C-0D47-8A89-00457DD3502C}">
      <dsp:nvSpPr>
        <dsp:cNvPr id="0" name=""/>
        <dsp:cNvSpPr/>
      </dsp:nvSpPr>
      <dsp:spPr>
        <a:xfrm>
          <a:off x="0" y="1184096"/>
          <a:ext cx="6365136" cy="1184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IN" sz="1900" kern="1200" dirty="0"/>
            <a:t>Vision and intuition can be very helpful here; you’re looking for how the data lends specific support to ideas you deemed important and strategic.</a:t>
          </a:r>
          <a:endParaRPr lang="en-US" sz="1900" kern="1200" dirty="0"/>
        </a:p>
      </dsp:txBody>
      <dsp:txXfrm>
        <a:off x="0" y="1184096"/>
        <a:ext cx="6365136" cy="1184096"/>
      </dsp:txXfrm>
    </dsp:sp>
    <dsp:sp modelId="{80E27D1E-294B-ED43-AF9F-CF1321A25235}">
      <dsp:nvSpPr>
        <dsp:cNvPr id="0" name=""/>
        <dsp:cNvSpPr/>
      </dsp:nvSpPr>
      <dsp:spPr>
        <a:xfrm>
          <a:off x="0" y="2368192"/>
          <a:ext cx="6365136" cy="0"/>
        </a:xfrm>
        <a:prstGeom prst="line">
          <a:avLst/>
        </a:prstGeom>
        <a:solidFill>
          <a:schemeClr val="accent4">
            <a:hueOff val="0"/>
            <a:satOff val="0"/>
            <a:lumOff val="0"/>
            <a:alphaOff val="0"/>
          </a:schemeClr>
        </a:solidFill>
        <a:ln w="34925" cap="flat" cmpd="sng" algn="in">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16F7D7B5-632D-884D-ADB7-2C08D48817DC}">
      <dsp:nvSpPr>
        <dsp:cNvPr id="0" name=""/>
        <dsp:cNvSpPr/>
      </dsp:nvSpPr>
      <dsp:spPr>
        <a:xfrm>
          <a:off x="0" y="2368192"/>
          <a:ext cx="6365136" cy="1184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IN" sz="1900" kern="1200"/>
            <a:t>This approach to predictive analytics is defined (and limited) by the scope of the ideas you’re probing. </a:t>
          </a:r>
          <a:endParaRPr lang="en-US" sz="1900" kern="1200"/>
        </a:p>
      </dsp:txBody>
      <dsp:txXfrm>
        <a:off x="0" y="2368192"/>
        <a:ext cx="6365136" cy="1184096"/>
      </dsp:txXfrm>
    </dsp:sp>
    <dsp:sp modelId="{78743819-8C90-3C4A-AE21-10DB519B497B}">
      <dsp:nvSpPr>
        <dsp:cNvPr id="0" name=""/>
        <dsp:cNvSpPr/>
      </dsp:nvSpPr>
      <dsp:spPr>
        <a:xfrm>
          <a:off x="0" y="3552289"/>
          <a:ext cx="6365136" cy="0"/>
        </a:xfrm>
        <a:prstGeom prst="line">
          <a:avLst/>
        </a:prstGeom>
        <a:solidFill>
          <a:schemeClr val="accent5">
            <a:hueOff val="0"/>
            <a:satOff val="0"/>
            <a:lumOff val="0"/>
            <a:alphaOff val="0"/>
          </a:schemeClr>
        </a:solidFill>
        <a:ln w="34925" cap="flat" cmpd="sng" algn="in">
          <a:solidFill>
            <a:schemeClr val="accent5">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A3687013-E8A0-F944-853B-A036A237FF08}">
      <dsp:nvSpPr>
        <dsp:cNvPr id="0" name=""/>
        <dsp:cNvSpPr/>
      </dsp:nvSpPr>
      <dsp:spPr>
        <a:xfrm>
          <a:off x="0" y="3552289"/>
          <a:ext cx="6365136" cy="1184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IN" sz="1900" kern="1200"/>
            <a:t>Decision-making becomes easier when the data supports your ideas.</a:t>
          </a:r>
          <a:endParaRPr lang="en-US" sz="1900" kern="1200"/>
        </a:p>
      </dsp:txBody>
      <dsp:txXfrm>
        <a:off x="0" y="3552289"/>
        <a:ext cx="6365136" cy="1184096"/>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58852F-1ED6-435B-8896-398794DF118A}">
      <dsp:nvSpPr>
        <dsp:cNvPr id="0" name=""/>
        <dsp:cNvSpPr/>
      </dsp:nvSpPr>
      <dsp:spPr>
        <a:xfrm>
          <a:off x="638099" y="305700"/>
          <a:ext cx="1715625" cy="171562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491DD2-386E-4DAD-8AEA-D67B5E4D7C25}">
      <dsp:nvSpPr>
        <dsp:cNvPr id="0" name=""/>
        <dsp:cNvSpPr/>
      </dsp:nvSpPr>
      <dsp:spPr>
        <a:xfrm>
          <a:off x="1003724" y="671325"/>
          <a:ext cx="984375" cy="9843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ADF828-F681-4D60-B210-AFDCA16083AB}">
      <dsp:nvSpPr>
        <dsp:cNvPr id="0" name=""/>
        <dsp:cNvSpPr/>
      </dsp:nvSpPr>
      <dsp:spPr>
        <a:xfrm>
          <a:off x="89662" y="2555700"/>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defRPr cap="all"/>
          </a:pPr>
          <a:r>
            <a:rPr lang="en-IN" sz="2500" kern="1200"/>
            <a:t>Statistics</a:t>
          </a:r>
          <a:endParaRPr lang="en-US" sz="2500" kern="1200"/>
        </a:p>
      </dsp:txBody>
      <dsp:txXfrm>
        <a:off x="89662" y="2555700"/>
        <a:ext cx="2812500" cy="720000"/>
      </dsp:txXfrm>
    </dsp:sp>
    <dsp:sp modelId="{1ADAB93B-C9EC-496D-A7AE-E90A18E3147D}">
      <dsp:nvSpPr>
        <dsp:cNvPr id="0" name=""/>
        <dsp:cNvSpPr/>
      </dsp:nvSpPr>
      <dsp:spPr>
        <a:xfrm>
          <a:off x="3942787" y="305700"/>
          <a:ext cx="1715625" cy="171562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E3DF64-A753-48E9-BD46-E56B9D7A84AB}">
      <dsp:nvSpPr>
        <dsp:cNvPr id="0" name=""/>
        <dsp:cNvSpPr/>
      </dsp:nvSpPr>
      <dsp:spPr>
        <a:xfrm>
          <a:off x="4308412" y="671325"/>
          <a:ext cx="984375" cy="9843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D708BA-3780-44B3-BF72-C350EF2A7360}">
      <dsp:nvSpPr>
        <dsp:cNvPr id="0" name=""/>
        <dsp:cNvSpPr/>
      </dsp:nvSpPr>
      <dsp:spPr>
        <a:xfrm>
          <a:off x="3394350" y="2555700"/>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defRPr cap="all"/>
          </a:pPr>
          <a:r>
            <a:rPr lang="en-IN" sz="2500" kern="1200"/>
            <a:t>Data mining</a:t>
          </a:r>
          <a:endParaRPr lang="en-US" sz="2500" kern="1200"/>
        </a:p>
      </dsp:txBody>
      <dsp:txXfrm>
        <a:off x="3394350" y="2555700"/>
        <a:ext cx="2812500" cy="720000"/>
      </dsp:txXfrm>
    </dsp:sp>
    <dsp:sp modelId="{0E77CB06-D5C0-45B8-9C7D-94FC960B6A5C}">
      <dsp:nvSpPr>
        <dsp:cNvPr id="0" name=""/>
        <dsp:cNvSpPr/>
      </dsp:nvSpPr>
      <dsp:spPr>
        <a:xfrm>
          <a:off x="7247475" y="305700"/>
          <a:ext cx="1715625" cy="171562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3B13DB-7737-4194-B3A9-BC5ECCA37102}">
      <dsp:nvSpPr>
        <dsp:cNvPr id="0" name=""/>
        <dsp:cNvSpPr/>
      </dsp:nvSpPr>
      <dsp:spPr>
        <a:xfrm>
          <a:off x="7613100" y="671325"/>
          <a:ext cx="984375" cy="98437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01A5E8-9837-4DF8-8B72-A64C96EB7AD2}">
      <dsp:nvSpPr>
        <dsp:cNvPr id="0" name=""/>
        <dsp:cNvSpPr/>
      </dsp:nvSpPr>
      <dsp:spPr>
        <a:xfrm>
          <a:off x="6699037" y="2555700"/>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defRPr cap="all"/>
          </a:pPr>
          <a:r>
            <a:rPr lang="en-IN" sz="2500" kern="1200"/>
            <a:t>Machine learning</a:t>
          </a:r>
          <a:endParaRPr lang="en-US" sz="2500" kern="1200"/>
        </a:p>
      </dsp:txBody>
      <dsp:txXfrm>
        <a:off x="6699037" y="2555700"/>
        <a:ext cx="281250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D5C793-ED6B-B34F-A306-DBDAD7823032}">
      <dsp:nvSpPr>
        <dsp:cNvPr id="0" name=""/>
        <dsp:cNvSpPr/>
      </dsp:nvSpPr>
      <dsp:spPr>
        <a:xfrm>
          <a:off x="319" y="571538"/>
          <a:ext cx="1877802" cy="125186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5006208-5E57-7740-A63C-B68C084F631E}">
      <dsp:nvSpPr>
        <dsp:cNvPr id="0" name=""/>
        <dsp:cNvSpPr/>
      </dsp:nvSpPr>
      <dsp:spPr>
        <a:xfrm>
          <a:off x="1956526" y="1901683"/>
          <a:ext cx="2660383" cy="1643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a:t>Knowledge discovery from data</a:t>
          </a:r>
        </a:p>
        <a:p>
          <a:pPr marL="171450" lvl="1" indent="-171450" algn="l" defTabSz="800100">
            <a:lnSpc>
              <a:spcPct val="90000"/>
            </a:lnSpc>
            <a:spcBef>
              <a:spcPct val="0"/>
            </a:spcBef>
            <a:spcAft>
              <a:spcPct val="15000"/>
            </a:spcAft>
            <a:buChar char="•"/>
          </a:pPr>
          <a:r>
            <a:rPr lang="en-US" sz="1800" b="1" kern="1200"/>
            <a:t>Extraction of interesting patterns or knowledge from huge amounts of data</a:t>
          </a:r>
        </a:p>
        <a:p>
          <a:pPr marL="171450" lvl="1" indent="-171450" algn="l" defTabSz="800100">
            <a:lnSpc>
              <a:spcPct val="90000"/>
            </a:lnSpc>
            <a:spcBef>
              <a:spcPct val="0"/>
            </a:spcBef>
            <a:spcAft>
              <a:spcPct val="15000"/>
            </a:spcAft>
            <a:buChar char="•"/>
          </a:pPr>
          <a:r>
            <a:rPr lang="en-US" sz="1800" b="1" kern="1200"/>
            <a:t>Interesting: valid, previously unknown, potentially useful, ultimately understandable by human</a:t>
          </a:r>
        </a:p>
      </dsp:txBody>
      <dsp:txXfrm>
        <a:off x="1956526" y="1901683"/>
        <a:ext cx="2660383" cy="1643271"/>
      </dsp:txXfrm>
    </dsp:sp>
    <dsp:sp modelId="{DAED8772-504B-7F45-9D80-5F1465D62901}">
      <dsp:nvSpPr>
        <dsp:cNvPr id="0" name=""/>
        <dsp:cNvSpPr/>
      </dsp:nvSpPr>
      <dsp:spPr>
        <a:xfrm>
          <a:off x="1721800" y="1667159"/>
          <a:ext cx="638920" cy="639085"/>
        </a:xfrm>
        <a:prstGeom prst="halfFrame">
          <a:avLst>
            <a:gd name="adj1" fmla="val 25770"/>
            <a:gd name="adj2" fmla="val 25770"/>
          </a:avLst>
        </a:prstGeom>
        <a:solidFill>
          <a:schemeClr val="accent4">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36D633-0504-594C-849F-2199C3CB7E9B}">
      <dsp:nvSpPr>
        <dsp:cNvPr id="0" name=""/>
        <dsp:cNvSpPr/>
      </dsp:nvSpPr>
      <dsp:spPr>
        <a:xfrm rot="5400000">
          <a:off x="4231136" y="1667242"/>
          <a:ext cx="639085" cy="638920"/>
        </a:xfrm>
        <a:prstGeom prst="halfFrame">
          <a:avLst>
            <a:gd name="adj1" fmla="val 25770"/>
            <a:gd name="adj2" fmla="val 25770"/>
          </a:avLst>
        </a:prstGeom>
        <a:solidFill>
          <a:schemeClr val="accent4">
            <a:hueOff val="686216"/>
            <a:satOff val="2597"/>
            <a:lumOff val="-168"/>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C29820-A802-E54B-A595-079012E283D6}">
      <dsp:nvSpPr>
        <dsp:cNvPr id="0" name=""/>
        <dsp:cNvSpPr/>
      </dsp:nvSpPr>
      <dsp:spPr>
        <a:xfrm rot="16200000">
          <a:off x="1721718" y="3140796"/>
          <a:ext cx="639085" cy="638920"/>
        </a:xfrm>
        <a:prstGeom prst="halfFrame">
          <a:avLst>
            <a:gd name="adj1" fmla="val 25770"/>
            <a:gd name="adj2" fmla="val 25770"/>
          </a:avLst>
        </a:prstGeom>
        <a:solidFill>
          <a:schemeClr val="accent4">
            <a:hueOff val="1372431"/>
            <a:satOff val="5195"/>
            <a:lumOff val="-336"/>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32489B-06CA-074F-9456-756F0F6C2729}">
      <dsp:nvSpPr>
        <dsp:cNvPr id="0" name=""/>
        <dsp:cNvSpPr/>
      </dsp:nvSpPr>
      <dsp:spPr>
        <a:xfrm rot="10800000">
          <a:off x="4231219" y="3140714"/>
          <a:ext cx="638920" cy="639085"/>
        </a:xfrm>
        <a:prstGeom prst="halfFrame">
          <a:avLst>
            <a:gd name="adj1" fmla="val 25770"/>
            <a:gd name="adj2" fmla="val 25770"/>
          </a:avLst>
        </a:prstGeom>
        <a:solidFill>
          <a:schemeClr val="accent4">
            <a:hueOff val="2058647"/>
            <a:satOff val="7792"/>
            <a:lumOff val="-504"/>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F321F7-9B6E-EF46-82C6-A11C707102C5}">
      <dsp:nvSpPr>
        <dsp:cNvPr id="0" name=""/>
        <dsp:cNvSpPr/>
      </dsp:nvSpPr>
      <dsp:spPr>
        <a:xfrm>
          <a:off x="5645460" y="571538"/>
          <a:ext cx="1877802" cy="125186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D73364-2E35-964D-8232-DA5BBA18C2D3}">
      <dsp:nvSpPr>
        <dsp:cNvPr id="0" name=""/>
        <dsp:cNvSpPr/>
      </dsp:nvSpPr>
      <dsp:spPr>
        <a:xfrm>
          <a:off x="7601667" y="1901683"/>
          <a:ext cx="2660383" cy="1643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a:t>Huge amounts of data: scalability, efficiency</a:t>
          </a:r>
        </a:p>
      </dsp:txBody>
      <dsp:txXfrm>
        <a:off x="7601667" y="1901683"/>
        <a:ext cx="2660383" cy="1643271"/>
      </dsp:txXfrm>
    </dsp:sp>
    <dsp:sp modelId="{8E99A65F-718F-A042-9F98-C49AFEE7CAFC}">
      <dsp:nvSpPr>
        <dsp:cNvPr id="0" name=""/>
        <dsp:cNvSpPr/>
      </dsp:nvSpPr>
      <dsp:spPr>
        <a:xfrm>
          <a:off x="7366941" y="1667159"/>
          <a:ext cx="638920" cy="639085"/>
        </a:xfrm>
        <a:prstGeom prst="halfFrame">
          <a:avLst>
            <a:gd name="adj1" fmla="val 25770"/>
            <a:gd name="adj2" fmla="val 25770"/>
          </a:avLst>
        </a:prstGeom>
        <a:solidFill>
          <a:schemeClr val="accent4">
            <a:hueOff val="2744863"/>
            <a:satOff val="10390"/>
            <a:lumOff val="-673"/>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363B37-BED1-C346-A37C-9F5CFE3C3202}">
      <dsp:nvSpPr>
        <dsp:cNvPr id="0" name=""/>
        <dsp:cNvSpPr/>
      </dsp:nvSpPr>
      <dsp:spPr>
        <a:xfrm rot="5400000">
          <a:off x="9876277" y="1667242"/>
          <a:ext cx="639085" cy="638920"/>
        </a:xfrm>
        <a:prstGeom prst="halfFrame">
          <a:avLst>
            <a:gd name="adj1" fmla="val 25770"/>
            <a:gd name="adj2" fmla="val 25770"/>
          </a:avLst>
        </a:prstGeom>
        <a:solidFill>
          <a:schemeClr val="accent4">
            <a:hueOff val="3431078"/>
            <a:satOff val="12987"/>
            <a:lumOff val="-841"/>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745CD1-2059-B447-B243-C25960F3BD97}">
      <dsp:nvSpPr>
        <dsp:cNvPr id="0" name=""/>
        <dsp:cNvSpPr/>
      </dsp:nvSpPr>
      <dsp:spPr>
        <a:xfrm rot="16200000">
          <a:off x="7366859" y="3140796"/>
          <a:ext cx="639085" cy="638920"/>
        </a:xfrm>
        <a:prstGeom prst="halfFrame">
          <a:avLst>
            <a:gd name="adj1" fmla="val 25770"/>
            <a:gd name="adj2" fmla="val 25770"/>
          </a:avLst>
        </a:prstGeom>
        <a:solidFill>
          <a:schemeClr val="accent4">
            <a:hueOff val="4117294"/>
            <a:satOff val="15585"/>
            <a:lumOff val="-1009"/>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EBA3CB-396D-234E-B10B-3A69F0927414}">
      <dsp:nvSpPr>
        <dsp:cNvPr id="0" name=""/>
        <dsp:cNvSpPr/>
      </dsp:nvSpPr>
      <dsp:spPr>
        <a:xfrm rot="10800000">
          <a:off x="9876360" y="3140714"/>
          <a:ext cx="638920" cy="639085"/>
        </a:xfrm>
        <a:prstGeom prst="halfFrame">
          <a:avLst>
            <a:gd name="adj1" fmla="val 25770"/>
            <a:gd name="adj2" fmla="val 25770"/>
          </a:avLst>
        </a:prstGeom>
        <a:solidFill>
          <a:schemeClr val="accent4">
            <a:hueOff val="4803510"/>
            <a:satOff val="18182"/>
            <a:lumOff val="-1177"/>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701C33-B262-4C47-B0B9-6C6914F80B66}">
      <dsp:nvSpPr>
        <dsp:cNvPr id="0" name=""/>
        <dsp:cNvSpPr/>
      </dsp:nvSpPr>
      <dsp:spPr>
        <a:xfrm>
          <a:off x="0" y="535"/>
          <a:ext cx="8294145" cy="73772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3E53B0-886C-45D2-9B33-B8EFF29DD26A}">
      <dsp:nvSpPr>
        <dsp:cNvPr id="0" name=""/>
        <dsp:cNvSpPr/>
      </dsp:nvSpPr>
      <dsp:spPr>
        <a:xfrm>
          <a:off x="223160" y="166523"/>
          <a:ext cx="405747" cy="40574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A49919C6-6F31-429C-8F14-D114429F3403}">
      <dsp:nvSpPr>
        <dsp:cNvPr id="0" name=""/>
        <dsp:cNvSpPr/>
      </dsp:nvSpPr>
      <dsp:spPr>
        <a:xfrm>
          <a:off x="852068" y="535"/>
          <a:ext cx="7442076" cy="737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076" tIns="78076" rIns="78076" bIns="78076" numCol="1" spcCol="1270" anchor="ctr" anchorCtr="0">
          <a:noAutofit/>
        </a:bodyPr>
        <a:lstStyle/>
        <a:p>
          <a:pPr marL="0" lvl="0" indent="0" algn="l" defTabSz="666750">
            <a:lnSpc>
              <a:spcPct val="100000"/>
            </a:lnSpc>
            <a:spcBef>
              <a:spcPct val="0"/>
            </a:spcBef>
            <a:spcAft>
              <a:spcPct val="35000"/>
            </a:spcAft>
            <a:buNone/>
          </a:pPr>
          <a:r>
            <a:rPr lang="en-IN" sz="1500" kern="1200" dirty="0"/>
            <a:t>Statistics are numbers that result from measuring empirical data over time. gathering and analysing data</a:t>
          </a:r>
          <a:endParaRPr lang="en-US" sz="1500" kern="1200" dirty="0"/>
        </a:p>
      </dsp:txBody>
      <dsp:txXfrm>
        <a:off x="852068" y="535"/>
        <a:ext cx="7442076" cy="737721"/>
      </dsp:txXfrm>
    </dsp:sp>
    <dsp:sp modelId="{2A5367CA-714F-4EB9-809F-5EE4C734CAF9}">
      <dsp:nvSpPr>
        <dsp:cNvPr id="0" name=""/>
        <dsp:cNvSpPr/>
      </dsp:nvSpPr>
      <dsp:spPr>
        <a:xfrm>
          <a:off x="0" y="922688"/>
          <a:ext cx="8294145" cy="73772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7F2D40-8458-462F-A5DC-72A2BCEF6468}">
      <dsp:nvSpPr>
        <dsp:cNvPr id="0" name=""/>
        <dsp:cNvSpPr/>
      </dsp:nvSpPr>
      <dsp:spPr>
        <a:xfrm>
          <a:off x="223160" y="1088675"/>
          <a:ext cx="405747" cy="40574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9A6213C4-B6B6-440C-BA98-D210F68FF7A7}">
      <dsp:nvSpPr>
        <dsp:cNvPr id="0" name=""/>
        <dsp:cNvSpPr/>
      </dsp:nvSpPr>
      <dsp:spPr>
        <a:xfrm>
          <a:off x="852068" y="922688"/>
          <a:ext cx="7442076" cy="737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076" tIns="78076" rIns="78076" bIns="78076" numCol="1" spcCol="1270" anchor="ctr" anchorCtr="0">
          <a:noAutofit/>
        </a:bodyPr>
        <a:lstStyle/>
        <a:p>
          <a:pPr marL="0" lvl="0" indent="0" algn="l" defTabSz="666750">
            <a:lnSpc>
              <a:spcPct val="100000"/>
            </a:lnSpc>
            <a:spcBef>
              <a:spcPct val="0"/>
            </a:spcBef>
            <a:spcAft>
              <a:spcPct val="35000"/>
            </a:spcAft>
            <a:buNone/>
          </a:pPr>
          <a:r>
            <a:rPr lang="en-IN" sz="1500" kern="1200" dirty="0"/>
            <a:t>Statistics can infer relationships within data; thus it plays an active role in presenting data and helping us understand it. </a:t>
          </a:r>
          <a:endParaRPr lang="en-US" sz="1500" kern="1200" dirty="0"/>
        </a:p>
      </dsp:txBody>
      <dsp:txXfrm>
        <a:off x="852068" y="922688"/>
        <a:ext cx="7442076" cy="737721"/>
      </dsp:txXfrm>
    </dsp:sp>
    <dsp:sp modelId="{680F143C-A1F3-4FDC-92C9-CA21ADCD8BCA}">
      <dsp:nvSpPr>
        <dsp:cNvPr id="0" name=""/>
        <dsp:cNvSpPr/>
      </dsp:nvSpPr>
      <dsp:spPr>
        <a:xfrm>
          <a:off x="0" y="1844840"/>
          <a:ext cx="8294145" cy="73772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45C69D-30A1-4374-8B19-E448DCDF7FF0}">
      <dsp:nvSpPr>
        <dsp:cNvPr id="0" name=""/>
        <dsp:cNvSpPr/>
      </dsp:nvSpPr>
      <dsp:spPr>
        <a:xfrm>
          <a:off x="223160" y="2010828"/>
          <a:ext cx="405747" cy="40574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5769ACDB-AF77-4673-9BC5-538230B9E47C}">
      <dsp:nvSpPr>
        <dsp:cNvPr id="0" name=""/>
        <dsp:cNvSpPr/>
      </dsp:nvSpPr>
      <dsp:spPr>
        <a:xfrm>
          <a:off x="852068" y="1844840"/>
          <a:ext cx="7442076" cy="737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076" tIns="78076" rIns="78076" bIns="78076" numCol="1" spcCol="1270" anchor="ctr" anchorCtr="0">
          <a:noAutofit/>
        </a:bodyPr>
        <a:lstStyle/>
        <a:p>
          <a:pPr marL="0" lvl="0" indent="0" algn="l" defTabSz="666750">
            <a:lnSpc>
              <a:spcPct val="100000"/>
            </a:lnSpc>
            <a:spcBef>
              <a:spcPct val="0"/>
            </a:spcBef>
            <a:spcAft>
              <a:spcPct val="35000"/>
            </a:spcAft>
            <a:buNone/>
          </a:pPr>
          <a:r>
            <a:rPr lang="en-IN" sz="1500" kern="1200" dirty="0"/>
            <a:t>Thus, the discipline is both descriptive and inferential.</a:t>
          </a:r>
          <a:endParaRPr lang="en-US" sz="1500" kern="1200" dirty="0"/>
        </a:p>
      </dsp:txBody>
      <dsp:txXfrm>
        <a:off x="852068" y="1844840"/>
        <a:ext cx="7442076" cy="737721"/>
      </dsp:txXfrm>
    </dsp:sp>
    <dsp:sp modelId="{A6A114B2-19AE-4266-A04D-590338E08B1E}">
      <dsp:nvSpPr>
        <dsp:cNvPr id="0" name=""/>
        <dsp:cNvSpPr/>
      </dsp:nvSpPr>
      <dsp:spPr>
        <a:xfrm>
          <a:off x="0" y="2766993"/>
          <a:ext cx="8294145" cy="73772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D66E40-D366-4966-8065-CD854A99C5A4}">
      <dsp:nvSpPr>
        <dsp:cNvPr id="0" name=""/>
        <dsp:cNvSpPr/>
      </dsp:nvSpPr>
      <dsp:spPr>
        <a:xfrm>
          <a:off x="223160" y="2932980"/>
          <a:ext cx="405747" cy="40574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102705EC-60A2-44A8-B212-13C120161133}">
      <dsp:nvSpPr>
        <dsp:cNvPr id="0" name=""/>
        <dsp:cNvSpPr/>
      </dsp:nvSpPr>
      <dsp:spPr>
        <a:xfrm>
          <a:off x="852068" y="2766993"/>
          <a:ext cx="7442076" cy="737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076" tIns="78076" rIns="78076" bIns="78076" numCol="1" spcCol="1270" anchor="ctr" anchorCtr="0">
          <a:noAutofit/>
        </a:bodyPr>
        <a:lstStyle/>
        <a:p>
          <a:pPr marL="0" lvl="0" indent="0" algn="l" defTabSz="666750">
            <a:lnSpc>
              <a:spcPct val="100000"/>
            </a:lnSpc>
            <a:spcBef>
              <a:spcPct val="0"/>
            </a:spcBef>
            <a:spcAft>
              <a:spcPct val="35000"/>
            </a:spcAft>
            <a:buNone/>
          </a:pPr>
          <a:r>
            <a:rPr lang="en-IN" sz="1500" kern="1200"/>
            <a:t>Inferential statistics is concerned with making inferences or predictions about the characteristics of a whole population from a sample dataset. </a:t>
          </a:r>
          <a:endParaRPr lang="en-US" sz="1500" kern="1200"/>
        </a:p>
      </dsp:txBody>
      <dsp:txXfrm>
        <a:off x="852068" y="2766993"/>
        <a:ext cx="7442076" cy="737721"/>
      </dsp:txXfrm>
    </dsp:sp>
    <dsp:sp modelId="{F96827BE-37FB-4AB9-B9CC-310DB70F416E}">
      <dsp:nvSpPr>
        <dsp:cNvPr id="0" name=""/>
        <dsp:cNvSpPr/>
      </dsp:nvSpPr>
      <dsp:spPr>
        <a:xfrm>
          <a:off x="0" y="3689145"/>
          <a:ext cx="8294145" cy="737721"/>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5FA432-3388-4239-9B21-08AD628D3250}">
      <dsp:nvSpPr>
        <dsp:cNvPr id="0" name=""/>
        <dsp:cNvSpPr/>
      </dsp:nvSpPr>
      <dsp:spPr>
        <a:xfrm>
          <a:off x="223160" y="3855132"/>
          <a:ext cx="405747" cy="40574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5079A9CC-E7E9-4F3B-9BC8-0D3174556E4A}">
      <dsp:nvSpPr>
        <dsp:cNvPr id="0" name=""/>
        <dsp:cNvSpPr/>
      </dsp:nvSpPr>
      <dsp:spPr>
        <a:xfrm>
          <a:off x="852068" y="3689145"/>
          <a:ext cx="7442076" cy="737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076" tIns="78076" rIns="78076" bIns="78076" numCol="1" spcCol="1270" anchor="ctr" anchorCtr="0">
          <a:noAutofit/>
        </a:bodyPr>
        <a:lstStyle/>
        <a:p>
          <a:pPr marL="0" lvl="0" indent="0" algn="l" defTabSz="666750">
            <a:lnSpc>
              <a:spcPct val="100000"/>
            </a:lnSpc>
            <a:spcBef>
              <a:spcPct val="0"/>
            </a:spcBef>
            <a:spcAft>
              <a:spcPct val="35000"/>
            </a:spcAft>
            <a:buNone/>
          </a:pPr>
          <a:r>
            <a:rPr lang="en-IN" sz="1500" kern="1200"/>
            <a:t>Sample data for analysis is chosen at random, in a way that represents (but does not include) the whole population. </a:t>
          </a:r>
          <a:endParaRPr lang="en-US" sz="1500" kern="1200"/>
        </a:p>
      </dsp:txBody>
      <dsp:txXfrm>
        <a:off x="852068" y="3689145"/>
        <a:ext cx="7442076" cy="737721"/>
      </dsp:txXfrm>
    </dsp:sp>
    <dsp:sp modelId="{40A38150-CC3F-4608-95D9-6481CB1F52B4}">
      <dsp:nvSpPr>
        <dsp:cNvPr id="0" name=""/>
        <dsp:cNvSpPr/>
      </dsp:nvSpPr>
      <dsp:spPr>
        <a:xfrm>
          <a:off x="0" y="4611297"/>
          <a:ext cx="8294145" cy="73772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F82F62-00E4-4FD1-9746-7392A6BCE2C0}">
      <dsp:nvSpPr>
        <dsp:cNvPr id="0" name=""/>
        <dsp:cNvSpPr/>
      </dsp:nvSpPr>
      <dsp:spPr>
        <a:xfrm>
          <a:off x="223160" y="4777285"/>
          <a:ext cx="405747" cy="40574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53F2B472-CE3F-4945-8A15-973264DE161E}">
      <dsp:nvSpPr>
        <dsp:cNvPr id="0" name=""/>
        <dsp:cNvSpPr/>
      </dsp:nvSpPr>
      <dsp:spPr>
        <a:xfrm>
          <a:off x="852068" y="4611297"/>
          <a:ext cx="7442076" cy="737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076" tIns="78076" rIns="78076" bIns="78076" numCol="1" spcCol="1270" anchor="ctr" anchorCtr="0">
          <a:noAutofit/>
        </a:bodyPr>
        <a:lstStyle/>
        <a:p>
          <a:pPr marL="0" lvl="0" indent="0" algn="l" defTabSz="666750">
            <a:lnSpc>
              <a:spcPct val="100000"/>
            </a:lnSpc>
            <a:spcBef>
              <a:spcPct val="0"/>
            </a:spcBef>
            <a:spcAft>
              <a:spcPct val="35000"/>
            </a:spcAft>
            <a:buNone/>
          </a:pPr>
          <a:r>
            <a:rPr lang="en-IN" sz="1500" kern="1200" dirty="0">
              <a:latin typeface="Segoe Print" panose="02000800000000000000" pitchFamily="2" charset="0"/>
            </a:rPr>
            <a:t>Well-chosen data set </a:t>
          </a:r>
          <a:r>
            <a:rPr lang="en-IN" sz="1500" kern="1200" dirty="0"/>
            <a:t>findings of the analysis onto the whole population with a realistic degree of accuracy.</a:t>
          </a:r>
          <a:endParaRPr lang="en-US" sz="1500" kern="1200" dirty="0"/>
        </a:p>
      </dsp:txBody>
      <dsp:txXfrm>
        <a:off x="852068" y="4611297"/>
        <a:ext cx="7442076" cy="737721"/>
      </dsp:txXfrm>
    </dsp:sp>
    <dsp:sp modelId="{B567DA55-45B2-4CF2-A15E-2F0175665ABA}">
      <dsp:nvSpPr>
        <dsp:cNvPr id="0" name=""/>
        <dsp:cNvSpPr/>
      </dsp:nvSpPr>
      <dsp:spPr>
        <a:xfrm>
          <a:off x="0" y="5533450"/>
          <a:ext cx="8294145" cy="73772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6FC7FD-4294-47E5-8F60-2AE8C47C4064}">
      <dsp:nvSpPr>
        <dsp:cNvPr id="0" name=""/>
        <dsp:cNvSpPr/>
      </dsp:nvSpPr>
      <dsp:spPr>
        <a:xfrm>
          <a:off x="223160" y="5699437"/>
          <a:ext cx="405747" cy="405747"/>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6EDB867E-A38B-477C-9D03-3A97656D9E33}">
      <dsp:nvSpPr>
        <dsp:cNvPr id="0" name=""/>
        <dsp:cNvSpPr/>
      </dsp:nvSpPr>
      <dsp:spPr>
        <a:xfrm>
          <a:off x="852068" y="5533450"/>
          <a:ext cx="7442076" cy="737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076" tIns="78076" rIns="78076" bIns="78076" numCol="1" spcCol="1270" anchor="ctr" anchorCtr="0">
          <a:noAutofit/>
        </a:bodyPr>
        <a:lstStyle/>
        <a:p>
          <a:pPr marL="0" lvl="0" indent="0" algn="l" defTabSz="666750">
            <a:lnSpc>
              <a:spcPct val="100000"/>
            </a:lnSpc>
            <a:spcBef>
              <a:spcPct val="0"/>
            </a:spcBef>
            <a:spcAft>
              <a:spcPct val="35000"/>
            </a:spcAft>
            <a:buNone/>
          </a:pPr>
          <a:r>
            <a:rPr lang="en-IN" sz="1500" kern="1200" dirty="0"/>
            <a:t>Statistics relies, on mathematics to </a:t>
          </a:r>
          <a:r>
            <a:rPr lang="en-IN" sz="1500" kern="1200" dirty="0" err="1"/>
            <a:t>analyze</a:t>
          </a:r>
          <a:r>
            <a:rPr lang="en-IN" sz="1500" kern="1200" dirty="0"/>
            <a:t> the data by verifying a hypothesis or theory, determining its accuracy, and drawing a conclusion.</a:t>
          </a:r>
          <a:endParaRPr lang="en-US" sz="1500" kern="1200" dirty="0"/>
        </a:p>
      </dsp:txBody>
      <dsp:txXfrm>
        <a:off x="852068" y="5533450"/>
        <a:ext cx="7442076" cy="737721"/>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5C3CD7-ACF6-4CD5-B525-1C74C59550F5}">
      <dsp:nvSpPr>
        <dsp:cNvPr id="0" name=""/>
        <dsp:cNvSpPr/>
      </dsp:nvSpPr>
      <dsp:spPr>
        <a:xfrm>
          <a:off x="0" y="2315"/>
          <a:ext cx="7468117" cy="117330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6A0017-A05E-4B0D-B46F-7424609D9FA9}">
      <dsp:nvSpPr>
        <dsp:cNvPr id="0" name=""/>
        <dsp:cNvSpPr/>
      </dsp:nvSpPr>
      <dsp:spPr>
        <a:xfrm>
          <a:off x="354925" y="266309"/>
          <a:ext cx="645319" cy="64531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C00B5094-828F-43E1-953D-02B74C143D61}">
      <dsp:nvSpPr>
        <dsp:cNvPr id="0" name=""/>
        <dsp:cNvSpPr/>
      </dsp:nvSpPr>
      <dsp:spPr>
        <a:xfrm>
          <a:off x="1355170" y="2315"/>
          <a:ext cx="6112946" cy="1173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75" tIns="124175" rIns="124175" bIns="124175" numCol="1" spcCol="1270" anchor="ctr" anchorCtr="0">
          <a:noAutofit/>
        </a:bodyPr>
        <a:lstStyle/>
        <a:p>
          <a:pPr marL="0" lvl="0" indent="0" algn="l" defTabSz="800100">
            <a:lnSpc>
              <a:spcPct val="90000"/>
            </a:lnSpc>
            <a:spcBef>
              <a:spcPct val="0"/>
            </a:spcBef>
            <a:spcAft>
              <a:spcPct val="35000"/>
            </a:spcAft>
            <a:buNone/>
          </a:pPr>
          <a:r>
            <a:rPr lang="en-IN" sz="1800" kern="1200"/>
            <a:t>Data mining is concerned mainly with analyzing data through describing, summarizing, classifying, and clustering the data so as to find useful patterns, links, or associations within it.</a:t>
          </a:r>
          <a:endParaRPr lang="en-US" sz="1800" kern="1200"/>
        </a:p>
      </dsp:txBody>
      <dsp:txXfrm>
        <a:off x="1355170" y="2315"/>
        <a:ext cx="6112946" cy="1173307"/>
      </dsp:txXfrm>
    </dsp:sp>
    <dsp:sp modelId="{A46D3000-E0E3-4585-A6BC-723105E60C83}">
      <dsp:nvSpPr>
        <dsp:cNvPr id="0" name=""/>
        <dsp:cNvSpPr/>
      </dsp:nvSpPr>
      <dsp:spPr>
        <a:xfrm>
          <a:off x="0" y="1468949"/>
          <a:ext cx="7468117" cy="117330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AFCC03-401A-4F98-BA33-9E90C0A5D899}">
      <dsp:nvSpPr>
        <dsp:cNvPr id="0" name=""/>
        <dsp:cNvSpPr/>
      </dsp:nvSpPr>
      <dsp:spPr>
        <a:xfrm>
          <a:off x="354925" y="1732943"/>
          <a:ext cx="645319" cy="64531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2CAAD822-3E1A-4CE7-957A-B15012123D05}">
      <dsp:nvSpPr>
        <dsp:cNvPr id="0" name=""/>
        <dsp:cNvSpPr/>
      </dsp:nvSpPr>
      <dsp:spPr>
        <a:xfrm>
          <a:off x="1355170" y="1468949"/>
          <a:ext cx="6112946" cy="1173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75" tIns="124175" rIns="124175" bIns="124175" numCol="1" spcCol="1270" anchor="ctr" anchorCtr="0">
          <a:noAutofit/>
        </a:bodyPr>
        <a:lstStyle/>
        <a:p>
          <a:pPr marL="0" lvl="0" indent="0" algn="l" defTabSz="800100">
            <a:lnSpc>
              <a:spcPct val="90000"/>
            </a:lnSpc>
            <a:spcBef>
              <a:spcPct val="0"/>
            </a:spcBef>
            <a:spcAft>
              <a:spcPct val="35000"/>
            </a:spcAft>
            <a:buNone/>
          </a:pPr>
          <a:r>
            <a:rPr lang="en-IN" sz="1800" kern="1200"/>
            <a:t>Data mining is often used interchangeably with machine learning but there are some distinctions between the two terms. </a:t>
          </a:r>
          <a:endParaRPr lang="en-US" sz="1800" kern="1200"/>
        </a:p>
      </dsp:txBody>
      <dsp:txXfrm>
        <a:off x="1355170" y="1468949"/>
        <a:ext cx="6112946" cy="1173307"/>
      </dsp:txXfrm>
    </dsp:sp>
    <dsp:sp modelId="{333058ED-35C8-4C27-8D11-DDEC65FF847B}">
      <dsp:nvSpPr>
        <dsp:cNvPr id="0" name=""/>
        <dsp:cNvSpPr/>
      </dsp:nvSpPr>
      <dsp:spPr>
        <a:xfrm>
          <a:off x="0" y="2935583"/>
          <a:ext cx="7468117" cy="117330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0C89D9-2FFA-444E-A85C-79AA257028BD}">
      <dsp:nvSpPr>
        <dsp:cNvPr id="0" name=""/>
        <dsp:cNvSpPr/>
      </dsp:nvSpPr>
      <dsp:spPr>
        <a:xfrm>
          <a:off x="354925" y="3199577"/>
          <a:ext cx="645319" cy="64531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DAA149A1-73BC-4D61-860E-2128D7F4B259}">
      <dsp:nvSpPr>
        <dsp:cNvPr id="0" name=""/>
        <dsp:cNvSpPr/>
      </dsp:nvSpPr>
      <dsp:spPr>
        <a:xfrm>
          <a:off x="1355170" y="2935583"/>
          <a:ext cx="6112946" cy="1173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75" tIns="124175" rIns="124175" bIns="124175" numCol="1" spcCol="1270" anchor="ctr" anchorCtr="0">
          <a:noAutofit/>
        </a:bodyPr>
        <a:lstStyle/>
        <a:p>
          <a:pPr marL="0" lvl="0" indent="0" algn="l" defTabSz="800100">
            <a:lnSpc>
              <a:spcPct val="90000"/>
            </a:lnSpc>
            <a:spcBef>
              <a:spcPct val="0"/>
            </a:spcBef>
            <a:spcAft>
              <a:spcPct val="35000"/>
            </a:spcAft>
            <a:buNone/>
          </a:pPr>
          <a:r>
            <a:rPr lang="en-IN" sz="1800" kern="1200"/>
            <a:t>For example: data miners are familiar with the use of machine learning to perform some tasks involving large amounts of data. </a:t>
          </a:r>
          <a:endParaRPr lang="en-US" sz="1800" kern="1200"/>
        </a:p>
      </dsp:txBody>
      <dsp:txXfrm>
        <a:off x="1355170" y="2935583"/>
        <a:ext cx="6112946" cy="1173307"/>
      </dsp:txXfrm>
    </dsp:sp>
    <dsp:sp modelId="{A9313E08-0CE7-4F6B-9529-61FFCF607088}">
      <dsp:nvSpPr>
        <dsp:cNvPr id="0" name=""/>
        <dsp:cNvSpPr/>
      </dsp:nvSpPr>
      <dsp:spPr>
        <a:xfrm>
          <a:off x="0" y="4402217"/>
          <a:ext cx="7468117" cy="117330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CCDC1B-98E0-411A-A135-56A07D6274CC}">
      <dsp:nvSpPr>
        <dsp:cNvPr id="0" name=""/>
        <dsp:cNvSpPr/>
      </dsp:nvSpPr>
      <dsp:spPr>
        <a:xfrm>
          <a:off x="354925" y="4666211"/>
          <a:ext cx="645319" cy="64531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C7C14969-F301-4FCB-BBA7-F48CFC4C1AAE}">
      <dsp:nvSpPr>
        <dsp:cNvPr id="0" name=""/>
        <dsp:cNvSpPr/>
      </dsp:nvSpPr>
      <dsp:spPr>
        <a:xfrm>
          <a:off x="1355170" y="4402217"/>
          <a:ext cx="6112946" cy="1173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175" tIns="124175" rIns="124175" bIns="124175" numCol="1" spcCol="1270" anchor="ctr" anchorCtr="0">
          <a:noAutofit/>
        </a:bodyPr>
        <a:lstStyle/>
        <a:p>
          <a:pPr marL="0" lvl="0" indent="0" algn="l" defTabSz="800100">
            <a:lnSpc>
              <a:spcPct val="90000"/>
            </a:lnSpc>
            <a:spcBef>
              <a:spcPct val="0"/>
            </a:spcBef>
            <a:spcAft>
              <a:spcPct val="35000"/>
            </a:spcAft>
            <a:buNone/>
          </a:pPr>
          <a:r>
            <a:rPr lang="en-IN" sz="1800" kern="1200"/>
            <a:t>However, they can also create a sophisticated and optimized query on a database without the use of machine learning— which would still be considered data mining.</a:t>
          </a:r>
          <a:endParaRPr lang="en-US" sz="1800" kern="1200"/>
        </a:p>
      </dsp:txBody>
      <dsp:txXfrm>
        <a:off x="1355170" y="4402217"/>
        <a:ext cx="6112946" cy="1173307"/>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C4400A-DA64-4984-A347-0C79C4F6A4E1}">
      <dsp:nvSpPr>
        <dsp:cNvPr id="0" name=""/>
        <dsp:cNvSpPr/>
      </dsp:nvSpPr>
      <dsp:spPr>
        <a:xfrm>
          <a:off x="0" y="2845"/>
          <a:ext cx="10248472" cy="56522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49A36D-126B-472D-BDC0-8781F09CCB98}">
      <dsp:nvSpPr>
        <dsp:cNvPr id="0" name=""/>
        <dsp:cNvSpPr/>
      </dsp:nvSpPr>
      <dsp:spPr>
        <a:xfrm>
          <a:off x="170980" y="130021"/>
          <a:ext cx="311177" cy="31087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86B5B3-4081-4454-B1FE-1B7FC964D2CE}">
      <dsp:nvSpPr>
        <dsp:cNvPr id="0" name=""/>
        <dsp:cNvSpPr/>
      </dsp:nvSpPr>
      <dsp:spPr>
        <a:xfrm>
          <a:off x="653138" y="2845"/>
          <a:ext cx="9585274" cy="582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689" tIns="61689" rIns="61689" bIns="61689" numCol="1" spcCol="1270" anchor="ctr" anchorCtr="0">
          <a:noAutofit/>
        </a:bodyPr>
        <a:lstStyle/>
        <a:p>
          <a:pPr marL="0" lvl="0" indent="0" algn="l" defTabSz="711200">
            <a:lnSpc>
              <a:spcPct val="100000"/>
            </a:lnSpc>
            <a:spcBef>
              <a:spcPct val="0"/>
            </a:spcBef>
            <a:spcAft>
              <a:spcPct val="35000"/>
            </a:spcAft>
            <a:buNone/>
          </a:pPr>
          <a:r>
            <a:rPr lang="en-IN" sz="1600" kern="1200"/>
            <a:t>Machine learning is another discipline that focuses on analyzing the data and making sense of it — but does so by teaching a computer program to do the work. </a:t>
          </a:r>
          <a:endParaRPr lang="en-US" sz="1600" kern="1200"/>
        </a:p>
      </dsp:txBody>
      <dsp:txXfrm>
        <a:off x="653138" y="2845"/>
        <a:ext cx="9585274" cy="582888"/>
      </dsp:txXfrm>
    </dsp:sp>
    <dsp:sp modelId="{4299A5C8-0A39-4F6E-9F3C-5B059A263E1F}">
      <dsp:nvSpPr>
        <dsp:cNvPr id="0" name=""/>
        <dsp:cNvSpPr/>
      </dsp:nvSpPr>
      <dsp:spPr>
        <a:xfrm>
          <a:off x="0" y="731456"/>
          <a:ext cx="10248472" cy="56522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018003-CC9D-43F4-A391-E0FC620C0ECD}">
      <dsp:nvSpPr>
        <dsp:cNvPr id="0" name=""/>
        <dsp:cNvSpPr/>
      </dsp:nvSpPr>
      <dsp:spPr>
        <a:xfrm>
          <a:off x="170980" y="858631"/>
          <a:ext cx="311177" cy="3108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488E23-213C-4D3E-85C1-5A029E2DC184}">
      <dsp:nvSpPr>
        <dsp:cNvPr id="0" name=""/>
        <dsp:cNvSpPr/>
      </dsp:nvSpPr>
      <dsp:spPr>
        <a:xfrm>
          <a:off x="653138" y="731456"/>
          <a:ext cx="9585274" cy="582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689" tIns="61689" rIns="61689" bIns="61689" numCol="1" spcCol="1270" anchor="ctr" anchorCtr="0">
          <a:noAutofit/>
        </a:bodyPr>
        <a:lstStyle/>
        <a:p>
          <a:pPr marL="0" lvl="0" indent="0" algn="l" defTabSz="711200">
            <a:lnSpc>
              <a:spcPct val="100000"/>
            </a:lnSpc>
            <a:spcBef>
              <a:spcPct val="0"/>
            </a:spcBef>
            <a:spcAft>
              <a:spcPct val="35000"/>
            </a:spcAft>
            <a:buNone/>
          </a:pPr>
          <a:r>
            <a:rPr lang="en-IN" sz="1600" kern="1200"/>
            <a:t>The more data is analysed, the more the system can learn about it, what to expect from it, and what to do with it. </a:t>
          </a:r>
          <a:endParaRPr lang="en-US" sz="1600" kern="1200"/>
        </a:p>
      </dsp:txBody>
      <dsp:txXfrm>
        <a:off x="653138" y="731456"/>
        <a:ext cx="9585274" cy="582888"/>
      </dsp:txXfrm>
    </dsp:sp>
    <dsp:sp modelId="{52D2D7C6-EB11-44BF-BC32-8764F569BF57}">
      <dsp:nvSpPr>
        <dsp:cNvPr id="0" name=""/>
        <dsp:cNvSpPr/>
      </dsp:nvSpPr>
      <dsp:spPr>
        <a:xfrm>
          <a:off x="0" y="1460066"/>
          <a:ext cx="10248472" cy="56522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D50526-FF54-4065-898A-E4FCEBF13B27}">
      <dsp:nvSpPr>
        <dsp:cNvPr id="0" name=""/>
        <dsp:cNvSpPr/>
      </dsp:nvSpPr>
      <dsp:spPr>
        <a:xfrm>
          <a:off x="170980" y="1587242"/>
          <a:ext cx="311177" cy="31087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1B552E-2A21-4CE7-A67E-E73F0D9B1E6B}">
      <dsp:nvSpPr>
        <dsp:cNvPr id="0" name=""/>
        <dsp:cNvSpPr/>
      </dsp:nvSpPr>
      <dsp:spPr>
        <a:xfrm>
          <a:off x="653138" y="1460066"/>
          <a:ext cx="9585274" cy="582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689" tIns="61689" rIns="61689" bIns="61689" numCol="1" spcCol="1270" anchor="ctr" anchorCtr="0">
          <a:noAutofit/>
        </a:bodyPr>
        <a:lstStyle/>
        <a:p>
          <a:pPr marL="0" lvl="0" indent="0" algn="l" defTabSz="711200">
            <a:lnSpc>
              <a:spcPct val="100000"/>
            </a:lnSpc>
            <a:spcBef>
              <a:spcPct val="0"/>
            </a:spcBef>
            <a:spcAft>
              <a:spcPct val="35000"/>
            </a:spcAft>
            <a:buNone/>
          </a:pPr>
          <a:r>
            <a:rPr lang="en-IN" sz="1600" kern="1200"/>
            <a:t>When a new special case, usually an exception or a new behavior, is processed for the first time, the knowledge base of the system is incremented to include the new case. </a:t>
          </a:r>
          <a:endParaRPr lang="en-US" sz="1600" kern="1200"/>
        </a:p>
      </dsp:txBody>
      <dsp:txXfrm>
        <a:off x="653138" y="1460066"/>
        <a:ext cx="9585274" cy="582888"/>
      </dsp:txXfrm>
    </dsp:sp>
    <dsp:sp modelId="{759BCF51-832B-42A5-8CB9-2690187AFB81}">
      <dsp:nvSpPr>
        <dsp:cNvPr id="0" name=""/>
        <dsp:cNvSpPr/>
      </dsp:nvSpPr>
      <dsp:spPr>
        <a:xfrm>
          <a:off x="0" y="2188677"/>
          <a:ext cx="10248472" cy="56522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E5C02B-A024-455A-8212-730B78D18F00}">
      <dsp:nvSpPr>
        <dsp:cNvPr id="0" name=""/>
        <dsp:cNvSpPr/>
      </dsp:nvSpPr>
      <dsp:spPr>
        <a:xfrm>
          <a:off x="170980" y="2315852"/>
          <a:ext cx="311177" cy="31087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E27AEF-010D-4F24-9467-CF1E73856621}">
      <dsp:nvSpPr>
        <dsp:cNvPr id="0" name=""/>
        <dsp:cNvSpPr/>
      </dsp:nvSpPr>
      <dsp:spPr>
        <a:xfrm>
          <a:off x="653138" y="2188677"/>
          <a:ext cx="9585274" cy="582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689" tIns="61689" rIns="61689" bIns="61689" numCol="1" spcCol="1270" anchor="ctr" anchorCtr="0">
          <a:noAutofit/>
        </a:bodyPr>
        <a:lstStyle/>
        <a:p>
          <a:pPr marL="0" lvl="0" indent="0" algn="l" defTabSz="711200">
            <a:lnSpc>
              <a:spcPct val="100000"/>
            </a:lnSpc>
            <a:spcBef>
              <a:spcPct val="0"/>
            </a:spcBef>
            <a:spcAft>
              <a:spcPct val="35000"/>
            </a:spcAft>
            <a:buNone/>
          </a:pPr>
          <a:r>
            <a:rPr lang="en-IN" sz="1600" kern="1200"/>
            <a:t>The more special cases are handled, the better equipped the system is to make decisions that produce the most useful outcome. </a:t>
          </a:r>
          <a:endParaRPr lang="en-US" sz="1600" kern="1200"/>
        </a:p>
      </dsp:txBody>
      <dsp:txXfrm>
        <a:off x="653138" y="2188677"/>
        <a:ext cx="9585274" cy="582888"/>
      </dsp:txXfrm>
    </dsp:sp>
    <dsp:sp modelId="{45378BC4-BDFC-4CC2-A2C6-E3D72E146731}">
      <dsp:nvSpPr>
        <dsp:cNvPr id="0" name=""/>
        <dsp:cNvSpPr/>
      </dsp:nvSpPr>
      <dsp:spPr>
        <a:xfrm>
          <a:off x="0" y="2917287"/>
          <a:ext cx="10248472" cy="56522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340BEA-B6A6-4A54-9B64-5E9F446FB3A0}">
      <dsp:nvSpPr>
        <dsp:cNvPr id="0" name=""/>
        <dsp:cNvSpPr/>
      </dsp:nvSpPr>
      <dsp:spPr>
        <a:xfrm>
          <a:off x="170980" y="3044463"/>
          <a:ext cx="311177" cy="31087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BDB689-7AE0-4595-9705-B1B8C49A74F9}">
      <dsp:nvSpPr>
        <dsp:cNvPr id="0" name=""/>
        <dsp:cNvSpPr/>
      </dsp:nvSpPr>
      <dsp:spPr>
        <a:xfrm>
          <a:off x="653138" y="2917287"/>
          <a:ext cx="9585274" cy="582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689" tIns="61689" rIns="61689" bIns="61689" numCol="1" spcCol="1270" anchor="ctr" anchorCtr="0">
          <a:noAutofit/>
        </a:bodyPr>
        <a:lstStyle/>
        <a:p>
          <a:pPr marL="0" lvl="0" indent="0" algn="l" defTabSz="711200">
            <a:lnSpc>
              <a:spcPct val="100000"/>
            </a:lnSpc>
            <a:spcBef>
              <a:spcPct val="0"/>
            </a:spcBef>
            <a:spcAft>
              <a:spcPct val="35000"/>
            </a:spcAft>
            <a:buNone/>
          </a:pPr>
          <a:r>
            <a:rPr lang="en-IN" sz="1600" kern="1200"/>
            <a:t>This is the nature of the learning that the machine is programmed to do.</a:t>
          </a:r>
          <a:endParaRPr lang="en-US" sz="1600" kern="1200"/>
        </a:p>
      </dsp:txBody>
      <dsp:txXfrm>
        <a:off x="653138" y="2917287"/>
        <a:ext cx="9585274" cy="582888"/>
      </dsp:txXfrm>
    </dsp:sp>
    <dsp:sp modelId="{3677BA80-54A6-4934-A913-41AAE45E3F67}">
      <dsp:nvSpPr>
        <dsp:cNvPr id="0" name=""/>
        <dsp:cNvSpPr/>
      </dsp:nvSpPr>
      <dsp:spPr>
        <a:xfrm>
          <a:off x="0" y="3645898"/>
          <a:ext cx="10248472" cy="56522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25FD75-D2C3-494D-AAF6-5885C7A81158}">
      <dsp:nvSpPr>
        <dsp:cNvPr id="0" name=""/>
        <dsp:cNvSpPr/>
      </dsp:nvSpPr>
      <dsp:spPr>
        <a:xfrm>
          <a:off x="170980" y="3773074"/>
          <a:ext cx="311177" cy="310873"/>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D22838-8DEF-4BBD-BB38-AF3BD9610A26}">
      <dsp:nvSpPr>
        <dsp:cNvPr id="0" name=""/>
        <dsp:cNvSpPr/>
      </dsp:nvSpPr>
      <dsp:spPr>
        <a:xfrm>
          <a:off x="653138" y="3645898"/>
          <a:ext cx="9585274" cy="582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689" tIns="61689" rIns="61689" bIns="61689" numCol="1" spcCol="1270" anchor="ctr" anchorCtr="0">
          <a:noAutofit/>
        </a:bodyPr>
        <a:lstStyle/>
        <a:p>
          <a:pPr marL="0" lvl="0" indent="0" algn="l" defTabSz="711200">
            <a:lnSpc>
              <a:spcPct val="100000"/>
            </a:lnSpc>
            <a:spcBef>
              <a:spcPct val="0"/>
            </a:spcBef>
            <a:spcAft>
              <a:spcPct val="35000"/>
            </a:spcAft>
            <a:buNone/>
          </a:pPr>
          <a:r>
            <a:rPr lang="en-IN" sz="1600" kern="1200"/>
            <a:t>Machine learning is the equivalent of teaching a system the rules of a game, and then getting the system to practice the game by playing at elementary and intermediate levels. </a:t>
          </a:r>
          <a:endParaRPr lang="en-US" sz="1600" kern="1200"/>
        </a:p>
      </dsp:txBody>
      <dsp:txXfrm>
        <a:off x="653138" y="3645898"/>
        <a:ext cx="9585274" cy="582888"/>
      </dsp:txXfrm>
    </dsp:sp>
    <dsp:sp modelId="{BBF9B27A-88D3-4D0B-B5F1-7B0F5632FCEE}">
      <dsp:nvSpPr>
        <dsp:cNvPr id="0" name=""/>
        <dsp:cNvSpPr/>
      </dsp:nvSpPr>
      <dsp:spPr>
        <a:xfrm>
          <a:off x="0" y="4374509"/>
          <a:ext cx="10248472" cy="56522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7E09B4-1C5F-4C20-BDF9-F5A93902D7F7}">
      <dsp:nvSpPr>
        <dsp:cNvPr id="0" name=""/>
        <dsp:cNvSpPr/>
      </dsp:nvSpPr>
      <dsp:spPr>
        <a:xfrm>
          <a:off x="170980" y="4501684"/>
          <a:ext cx="311177" cy="310873"/>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844B1E-5998-456A-9247-1ECE0EA77755}">
      <dsp:nvSpPr>
        <dsp:cNvPr id="0" name=""/>
        <dsp:cNvSpPr/>
      </dsp:nvSpPr>
      <dsp:spPr>
        <a:xfrm>
          <a:off x="653138" y="4374509"/>
          <a:ext cx="4611812" cy="582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689" tIns="61689" rIns="61689" bIns="61689" numCol="1" spcCol="1270" anchor="ctr" anchorCtr="0">
          <a:noAutofit/>
        </a:bodyPr>
        <a:lstStyle/>
        <a:p>
          <a:pPr marL="0" lvl="0" indent="0" algn="l" defTabSz="711200">
            <a:lnSpc>
              <a:spcPct val="100000"/>
            </a:lnSpc>
            <a:spcBef>
              <a:spcPct val="0"/>
            </a:spcBef>
            <a:spcAft>
              <a:spcPct val="35000"/>
            </a:spcAft>
            <a:buNone/>
          </a:pPr>
          <a:r>
            <a:rPr lang="en-IN" sz="1600" kern="1200"/>
            <a:t>Machine learning is perfectly suited for</a:t>
          </a:r>
          <a:endParaRPr lang="en-US" sz="1600" kern="1200"/>
        </a:p>
      </dsp:txBody>
      <dsp:txXfrm>
        <a:off x="653138" y="4374509"/>
        <a:ext cx="4611812" cy="582888"/>
      </dsp:txXfrm>
    </dsp:sp>
    <dsp:sp modelId="{E67591D4-2E2E-4D56-8D80-818F248C02C1}">
      <dsp:nvSpPr>
        <dsp:cNvPr id="0" name=""/>
        <dsp:cNvSpPr/>
      </dsp:nvSpPr>
      <dsp:spPr>
        <a:xfrm>
          <a:off x="5264951" y="4374509"/>
          <a:ext cx="4973462" cy="582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689" tIns="61689" rIns="61689" bIns="61689" numCol="1" spcCol="1270" anchor="ctr" anchorCtr="0">
          <a:noAutofit/>
        </a:bodyPr>
        <a:lstStyle/>
        <a:p>
          <a:pPr marL="0" lvl="0" indent="0" algn="l" defTabSz="533400">
            <a:lnSpc>
              <a:spcPct val="100000"/>
            </a:lnSpc>
            <a:spcBef>
              <a:spcPct val="0"/>
            </a:spcBef>
            <a:spcAft>
              <a:spcPct val="35000"/>
            </a:spcAft>
            <a:buNone/>
          </a:pPr>
          <a:r>
            <a:rPr lang="en-IN" sz="1200" kern="1200"/>
            <a:t>Complex data</a:t>
          </a:r>
          <a:endParaRPr lang="en-US" sz="1200" kern="1200"/>
        </a:p>
        <a:p>
          <a:pPr marL="0" lvl="0" indent="0" algn="l" defTabSz="533400">
            <a:lnSpc>
              <a:spcPct val="100000"/>
            </a:lnSpc>
            <a:spcBef>
              <a:spcPct val="0"/>
            </a:spcBef>
            <a:spcAft>
              <a:spcPct val="35000"/>
            </a:spcAft>
            <a:buNone/>
          </a:pPr>
          <a:r>
            <a:rPr lang="en-IN" sz="1200" kern="1200"/>
            <a:t>Data in various forms</a:t>
          </a:r>
          <a:endParaRPr lang="en-US" sz="1200" kern="1200"/>
        </a:p>
        <a:p>
          <a:pPr marL="0" lvl="0" indent="0" algn="l" defTabSz="533400">
            <a:lnSpc>
              <a:spcPct val="100000"/>
            </a:lnSpc>
            <a:spcBef>
              <a:spcPct val="0"/>
            </a:spcBef>
            <a:spcAft>
              <a:spcPct val="35000"/>
            </a:spcAft>
            <a:buNone/>
          </a:pPr>
          <a:r>
            <a:rPr lang="en-IN" sz="1200" kern="1200"/>
            <a:t>Data collected from diverse sources </a:t>
          </a:r>
          <a:endParaRPr lang="en-US" sz="1200" kern="1200"/>
        </a:p>
        <a:p>
          <a:pPr marL="0" lvl="0" indent="0" algn="l" defTabSz="533400">
            <a:lnSpc>
              <a:spcPct val="100000"/>
            </a:lnSpc>
            <a:spcBef>
              <a:spcPct val="0"/>
            </a:spcBef>
            <a:spcAft>
              <a:spcPct val="35000"/>
            </a:spcAft>
            <a:buNone/>
          </a:pPr>
          <a:r>
            <a:rPr lang="en-IN" sz="1200" kern="1200"/>
            <a:t>Data in large amounts</a:t>
          </a:r>
          <a:endParaRPr lang="en-US" sz="1200" kern="1200"/>
        </a:p>
      </dsp:txBody>
      <dsp:txXfrm>
        <a:off x="5264951" y="4374509"/>
        <a:ext cx="4973462" cy="582888"/>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D4BC21-F83D-4E3F-90C7-2CB6AC430F4E}">
      <dsp:nvSpPr>
        <dsp:cNvPr id="0" name=""/>
        <dsp:cNvSpPr/>
      </dsp:nvSpPr>
      <dsp:spPr>
        <a:xfrm>
          <a:off x="757338" y="945556"/>
          <a:ext cx="1067077" cy="106707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503587FE-278E-4222-BEDC-09D1DB6BAD46}">
      <dsp:nvSpPr>
        <dsp:cNvPr id="0" name=""/>
        <dsp:cNvSpPr/>
      </dsp:nvSpPr>
      <dsp:spPr>
        <a:xfrm>
          <a:off x="105235" y="2385246"/>
          <a:ext cx="2371282" cy="1041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pPr>
          <a:r>
            <a:rPr lang="en-IN" sz="2000" kern="1200" dirty="0"/>
            <a:t> Meeting the challenges of big data</a:t>
          </a:r>
          <a:endParaRPr lang="en-US" sz="2000" kern="1200" dirty="0"/>
        </a:p>
      </dsp:txBody>
      <dsp:txXfrm>
        <a:off x="105235" y="2385246"/>
        <a:ext cx="2371282" cy="1041284"/>
      </dsp:txXfrm>
    </dsp:sp>
    <dsp:sp modelId="{6B32F08B-02B5-4845-992A-ADEB65D1577C}">
      <dsp:nvSpPr>
        <dsp:cNvPr id="0" name=""/>
        <dsp:cNvSpPr/>
      </dsp:nvSpPr>
      <dsp:spPr>
        <a:xfrm>
          <a:off x="3543595" y="945556"/>
          <a:ext cx="1067077" cy="106707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F2E91C0C-7083-43BA-A271-148ADEE04413}">
      <dsp:nvSpPr>
        <dsp:cNvPr id="0" name=""/>
        <dsp:cNvSpPr/>
      </dsp:nvSpPr>
      <dsp:spPr>
        <a:xfrm>
          <a:off x="2891492" y="2385246"/>
          <a:ext cx="2371282" cy="1041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pPr>
          <a:r>
            <a:rPr lang="en-IN" sz="2000" kern="1200" dirty="0"/>
            <a:t>Making your data semantically retrievable</a:t>
          </a:r>
          <a:endParaRPr lang="en-US" sz="2000" kern="1200" dirty="0"/>
        </a:p>
      </dsp:txBody>
      <dsp:txXfrm>
        <a:off x="2891492" y="2385246"/>
        <a:ext cx="2371282" cy="1041284"/>
      </dsp:txXfrm>
    </dsp:sp>
    <dsp:sp modelId="{21621360-85CD-4AAD-A71F-02AA809C2E7B}">
      <dsp:nvSpPr>
        <dsp:cNvPr id="0" name=""/>
        <dsp:cNvSpPr/>
      </dsp:nvSpPr>
      <dsp:spPr>
        <a:xfrm>
          <a:off x="6329853" y="945556"/>
          <a:ext cx="1067077" cy="106707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7CA7B566-3980-4DD4-A5CF-BF367CFDC06F}">
      <dsp:nvSpPr>
        <dsp:cNvPr id="0" name=""/>
        <dsp:cNvSpPr/>
      </dsp:nvSpPr>
      <dsp:spPr>
        <a:xfrm>
          <a:off x="5677750" y="2385246"/>
          <a:ext cx="2371282" cy="1041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pPr>
          <a:r>
            <a:rPr lang="en-IN" sz="2000" kern="1200" dirty="0"/>
            <a:t>Distinguishing between business intelligence and data analytics</a:t>
          </a:r>
          <a:endParaRPr lang="en-US" sz="2000" kern="1200" dirty="0"/>
        </a:p>
      </dsp:txBody>
      <dsp:txXfrm>
        <a:off x="5677750" y="2385246"/>
        <a:ext cx="2371282" cy="1041284"/>
      </dsp:txXfrm>
    </dsp:sp>
    <dsp:sp modelId="{3E9DD07B-CA39-4507-BF33-B2F6C50A05C4}">
      <dsp:nvSpPr>
        <dsp:cNvPr id="0" name=""/>
        <dsp:cNvSpPr/>
      </dsp:nvSpPr>
      <dsp:spPr>
        <a:xfrm>
          <a:off x="9116110" y="945556"/>
          <a:ext cx="1067077" cy="106707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4CA3253B-8D4A-4D5E-88D4-37E23ADA17AF}">
      <dsp:nvSpPr>
        <dsp:cNvPr id="0" name=""/>
        <dsp:cNvSpPr/>
      </dsp:nvSpPr>
      <dsp:spPr>
        <a:xfrm>
          <a:off x="8464007" y="2385246"/>
          <a:ext cx="2371282" cy="1041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89000">
            <a:lnSpc>
              <a:spcPct val="90000"/>
            </a:lnSpc>
            <a:spcBef>
              <a:spcPct val="0"/>
            </a:spcBef>
            <a:spcAft>
              <a:spcPct val="35000"/>
            </a:spcAft>
            <a:buNone/>
          </a:pPr>
          <a:r>
            <a:rPr lang="en-IN" sz="2000" kern="1200" dirty="0"/>
            <a:t>Using visualizations to guide the cleaning of data</a:t>
          </a:r>
          <a:endParaRPr lang="en-US" sz="2000" kern="1200" dirty="0"/>
        </a:p>
      </dsp:txBody>
      <dsp:txXfrm>
        <a:off x="8464007" y="2385246"/>
        <a:ext cx="2371282" cy="1041284"/>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FA81D3-DA80-F745-BA34-A0CC1A2CA5BE}">
      <dsp:nvSpPr>
        <dsp:cNvPr id="0" name=""/>
        <dsp:cNvSpPr/>
      </dsp:nvSpPr>
      <dsp:spPr>
        <a:xfrm>
          <a:off x="0" y="0"/>
          <a:ext cx="3407832" cy="3581400"/>
        </a:xfrm>
        <a:prstGeom prst="rect">
          <a:avLst/>
        </a:prstGeom>
        <a:solidFill>
          <a:schemeClr val="accent2">
            <a:tint val="40000"/>
            <a:alpha val="90000"/>
            <a:hueOff val="0"/>
            <a:satOff val="0"/>
            <a:lumOff val="0"/>
            <a:alphaOff val="0"/>
          </a:schemeClr>
        </a:solidFill>
        <a:ln w="34925" cap="flat" cmpd="sng" algn="in">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5688" tIns="330200" rIns="265688" bIns="330200" numCol="1" spcCol="1270" anchor="t" anchorCtr="0">
          <a:noAutofit/>
        </a:bodyPr>
        <a:lstStyle/>
        <a:p>
          <a:pPr marL="0" lvl="0" indent="0" algn="l" defTabSz="1244600">
            <a:lnSpc>
              <a:spcPct val="90000"/>
            </a:lnSpc>
            <a:spcBef>
              <a:spcPct val="0"/>
            </a:spcBef>
            <a:spcAft>
              <a:spcPct val="35000"/>
            </a:spcAft>
            <a:buNone/>
          </a:pPr>
          <a:r>
            <a:rPr lang="en-IN" sz="2800" kern="1200"/>
            <a:t>Finding Value in Your Data</a:t>
          </a:r>
          <a:endParaRPr lang="en-US" sz="2800" kern="1200"/>
        </a:p>
        <a:p>
          <a:pPr marL="228600" lvl="1" indent="-228600" algn="l" defTabSz="889000">
            <a:lnSpc>
              <a:spcPct val="90000"/>
            </a:lnSpc>
            <a:spcBef>
              <a:spcPct val="0"/>
            </a:spcBef>
            <a:spcAft>
              <a:spcPct val="15000"/>
            </a:spcAft>
            <a:buChar char="•"/>
          </a:pPr>
          <a:r>
            <a:rPr lang="en-IN" sz="2000" kern="1200"/>
            <a:t>Delving into your data</a:t>
          </a:r>
          <a:endParaRPr lang="en-US" sz="2000" kern="1200"/>
        </a:p>
        <a:p>
          <a:pPr marL="228600" lvl="1" indent="-228600" algn="l" defTabSz="889000">
            <a:lnSpc>
              <a:spcPct val="90000"/>
            </a:lnSpc>
            <a:spcBef>
              <a:spcPct val="0"/>
            </a:spcBef>
            <a:spcAft>
              <a:spcPct val="15000"/>
            </a:spcAft>
            <a:buChar char="•"/>
          </a:pPr>
          <a:r>
            <a:rPr lang="en-IN" sz="2000" kern="1200"/>
            <a:t>Data validity</a:t>
          </a:r>
          <a:endParaRPr lang="en-US" sz="2000" kern="1200"/>
        </a:p>
        <a:p>
          <a:pPr marL="228600" lvl="1" indent="-228600" algn="l" defTabSz="889000">
            <a:lnSpc>
              <a:spcPct val="90000"/>
            </a:lnSpc>
            <a:spcBef>
              <a:spcPct val="0"/>
            </a:spcBef>
            <a:spcAft>
              <a:spcPct val="15000"/>
            </a:spcAft>
            <a:buChar char="•"/>
          </a:pPr>
          <a:r>
            <a:rPr lang="en-IN" sz="2000" kern="1200"/>
            <a:t>Data variety</a:t>
          </a:r>
          <a:endParaRPr lang="en-US" sz="2000" kern="1200"/>
        </a:p>
      </dsp:txBody>
      <dsp:txXfrm>
        <a:off x="0" y="1360932"/>
        <a:ext cx="3407832" cy="2148840"/>
      </dsp:txXfrm>
    </dsp:sp>
    <dsp:sp modelId="{40C3504A-A494-4243-B738-0E905733983D}">
      <dsp:nvSpPr>
        <dsp:cNvPr id="0" name=""/>
        <dsp:cNvSpPr/>
      </dsp:nvSpPr>
      <dsp:spPr>
        <a:xfrm>
          <a:off x="1166706" y="358140"/>
          <a:ext cx="1074420" cy="1074420"/>
        </a:xfrm>
        <a:prstGeom prst="ellipse">
          <a:avLst/>
        </a:prstGeom>
        <a:solidFill>
          <a:schemeClr val="accent2">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766" tIns="12700" rIns="83766" bIns="12700" numCol="1" spcCol="1270" anchor="ctr" anchorCtr="0">
          <a:noAutofit/>
        </a:bodyPr>
        <a:lstStyle/>
        <a:p>
          <a:pPr marL="0" lvl="0" indent="0" algn="ctr" defTabSz="2667000">
            <a:lnSpc>
              <a:spcPct val="90000"/>
            </a:lnSpc>
            <a:spcBef>
              <a:spcPct val="0"/>
            </a:spcBef>
            <a:spcAft>
              <a:spcPct val="35000"/>
            </a:spcAft>
            <a:buNone/>
          </a:pPr>
          <a:r>
            <a:rPr lang="en-US" sz="6000" kern="1200"/>
            <a:t>1</a:t>
          </a:r>
        </a:p>
      </dsp:txBody>
      <dsp:txXfrm>
        <a:off x="1324051" y="515485"/>
        <a:ext cx="759730" cy="759730"/>
      </dsp:txXfrm>
    </dsp:sp>
    <dsp:sp modelId="{0C33899A-117A-F94F-96F7-E91B27D8F872}">
      <dsp:nvSpPr>
        <dsp:cNvPr id="0" name=""/>
        <dsp:cNvSpPr/>
      </dsp:nvSpPr>
      <dsp:spPr>
        <a:xfrm>
          <a:off x="0" y="3581328"/>
          <a:ext cx="3407832" cy="72"/>
        </a:xfrm>
        <a:prstGeom prst="rect">
          <a:avLst/>
        </a:prstGeom>
        <a:solidFill>
          <a:schemeClr val="accent3">
            <a:hueOff val="0"/>
            <a:satOff val="0"/>
            <a:lumOff val="0"/>
            <a:alphaOff val="0"/>
          </a:schemeClr>
        </a:solidFill>
        <a:ln w="34925"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98FCF6-2E2F-C64D-BB99-05C14AEDC61A}">
      <dsp:nvSpPr>
        <dsp:cNvPr id="0" name=""/>
        <dsp:cNvSpPr/>
      </dsp:nvSpPr>
      <dsp:spPr>
        <a:xfrm>
          <a:off x="3748616" y="0"/>
          <a:ext cx="3407832" cy="3581400"/>
        </a:xfrm>
        <a:prstGeom prst="rect">
          <a:avLst/>
        </a:prstGeom>
        <a:solidFill>
          <a:schemeClr val="accent3">
            <a:tint val="40000"/>
            <a:alpha val="90000"/>
            <a:hueOff val="0"/>
            <a:satOff val="0"/>
            <a:lumOff val="0"/>
            <a:alphaOff val="0"/>
          </a:schemeClr>
        </a:solidFill>
        <a:ln w="34925" cap="flat" cmpd="sng" algn="in">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5688" tIns="330200" rIns="265688" bIns="330200" numCol="1" spcCol="1270" anchor="t" anchorCtr="0">
          <a:noAutofit/>
        </a:bodyPr>
        <a:lstStyle/>
        <a:p>
          <a:pPr marL="0" lvl="0" indent="0" algn="l" defTabSz="1244600">
            <a:lnSpc>
              <a:spcPct val="90000"/>
            </a:lnSpc>
            <a:spcBef>
              <a:spcPct val="0"/>
            </a:spcBef>
            <a:spcAft>
              <a:spcPct val="35000"/>
            </a:spcAft>
            <a:buNone/>
          </a:pPr>
          <a:r>
            <a:rPr lang="en-IN" sz="2800" kern="1200"/>
            <a:t>Constantly Changing Data</a:t>
          </a:r>
          <a:endParaRPr lang="en-US" sz="2800" kern="1200"/>
        </a:p>
        <a:p>
          <a:pPr marL="228600" lvl="1" indent="-228600" algn="l" defTabSz="889000">
            <a:lnSpc>
              <a:spcPct val="90000"/>
            </a:lnSpc>
            <a:spcBef>
              <a:spcPct val="0"/>
            </a:spcBef>
            <a:spcAft>
              <a:spcPct val="15000"/>
            </a:spcAft>
            <a:buChar char="•"/>
          </a:pPr>
          <a:r>
            <a:rPr lang="en-IN" sz="2000" kern="1200"/>
            <a:t>Data velocity</a:t>
          </a:r>
          <a:endParaRPr lang="en-US" sz="2000" kern="1200"/>
        </a:p>
        <a:p>
          <a:pPr marL="228600" lvl="1" indent="-228600" algn="l" defTabSz="889000">
            <a:lnSpc>
              <a:spcPct val="90000"/>
            </a:lnSpc>
            <a:spcBef>
              <a:spcPct val="0"/>
            </a:spcBef>
            <a:spcAft>
              <a:spcPct val="15000"/>
            </a:spcAft>
            <a:buChar char="•"/>
          </a:pPr>
          <a:r>
            <a:rPr lang="en-IN" sz="2000" kern="1200"/>
            <a:t>High volume of data</a:t>
          </a:r>
          <a:endParaRPr lang="en-US" sz="2000" kern="1200"/>
        </a:p>
      </dsp:txBody>
      <dsp:txXfrm>
        <a:off x="3748616" y="1360932"/>
        <a:ext cx="3407832" cy="2148840"/>
      </dsp:txXfrm>
    </dsp:sp>
    <dsp:sp modelId="{219906C9-BDAA-654D-AAFB-8C5168E48279}">
      <dsp:nvSpPr>
        <dsp:cNvPr id="0" name=""/>
        <dsp:cNvSpPr/>
      </dsp:nvSpPr>
      <dsp:spPr>
        <a:xfrm>
          <a:off x="4915322" y="358140"/>
          <a:ext cx="1074420" cy="1074420"/>
        </a:xfrm>
        <a:prstGeom prst="ellipse">
          <a:avLst/>
        </a:prstGeom>
        <a:solidFill>
          <a:schemeClr val="accent4">
            <a:hueOff val="0"/>
            <a:satOff val="0"/>
            <a:lumOff val="0"/>
            <a:alphaOff val="0"/>
          </a:schemeClr>
        </a:solidFill>
        <a:ln w="34925" cap="flat" cmpd="sng" algn="in">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766" tIns="12700" rIns="83766" bIns="12700" numCol="1" spcCol="1270" anchor="ctr" anchorCtr="0">
          <a:noAutofit/>
        </a:bodyPr>
        <a:lstStyle/>
        <a:p>
          <a:pPr marL="0" lvl="0" indent="0" algn="ctr" defTabSz="2667000">
            <a:lnSpc>
              <a:spcPct val="90000"/>
            </a:lnSpc>
            <a:spcBef>
              <a:spcPct val="0"/>
            </a:spcBef>
            <a:spcAft>
              <a:spcPct val="35000"/>
            </a:spcAft>
            <a:buNone/>
          </a:pPr>
          <a:r>
            <a:rPr lang="en-US" sz="6000" kern="1200"/>
            <a:t>2</a:t>
          </a:r>
        </a:p>
      </dsp:txBody>
      <dsp:txXfrm>
        <a:off x="5072667" y="515485"/>
        <a:ext cx="759730" cy="759730"/>
      </dsp:txXfrm>
    </dsp:sp>
    <dsp:sp modelId="{5404D44C-9301-5746-BEB5-685C454E36F0}">
      <dsp:nvSpPr>
        <dsp:cNvPr id="0" name=""/>
        <dsp:cNvSpPr/>
      </dsp:nvSpPr>
      <dsp:spPr>
        <a:xfrm>
          <a:off x="3748616" y="3581328"/>
          <a:ext cx="3407832" cy="72"/>
        </a:xfrm>
        <a:prstGeom prst="rect">
          <a:avLst/>
        </a:prstGeom>
        <a:solidFill>
          <a:schemeClr val="accent5">
            <a:hueOff val="0"/>
            <a:satOff val="0"/>
            <a:lumOff val="0"/>
            <a:alphaOff val="0"/>
          </a:schemeClr>
        </a:solidFill>
        <a:ln w="34925" cap="flat" cmpd="sng" algn="in">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54DF19-8018-ED48-9266-7D693F803CF2}">
      <dsp:nvSpPr>
        <dsp:cNvPr id="0" name=""/>
        <dsp:cNvSpPr/>
      </dsp:nvSpPr>
      <dsp:spPr>
        <a:xfrm>
          <a:off x="7497232" y="0"/>
          <a:ext cx="3407832" cy="3581400"/>
        </a:xfrm>
        <a:prstGeom prst="rect">
          <a:avLst/>
        </a:prstGeom>
        <a:solidFill>
          <a:schemeClr val="accent4">
            <a:tint val="40000"/>
            <a:alpha val="90000"/>
            <a:hueOff val="0"/>
            <a:satOff val="0"/>
            <a:lumOff val="0"/>
            <a:alphaOff val="0"/>
          </a:schemeClr>
        </a:solidFill>
        <a:ln w="34925" cap="flat" cmpd="sng" algn="in">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5688" tIns="330200" rIns="265688" bIns="330200" numCol="1" spcCol="1270" anchor="t" anchorCtr="0">
          <a:noAutofit/>
        </a:bodyPr>
        <a:lstStyle/>
        <a:p>
          <a:pPr marL="0" lvl="0" indent="0" algn="l" defTabSz="1244600">
            <a:lnSpc>
              <a:spcPct val="90000"/>
            </a:lnSpc>
            <a:spcBef>
              <a:spcPct val="0"/>
            </a:spcBef>
            <a:spcAft>
              <a:spcPct val="35000"/>
            </a:spcAft>
            <a:buNone/>
          </a:pPr>
          <a:r>
            <a:rPr lang="en-IN" sz="2800" kern="1200"/>
            <a:t>Complexities in Searching Your Data</a:t>
          </a:r>
          <a:endParaRPr lang="en-US" sz="2800" kern="1200"/>
        </a:p>
        <a:p>
          <a:pPr marL="228600" lvl="1" indent="-228600" algn="l" defTabSz="889000">
            <a:lnSpc>
              <a:spcPct val="90000"/>
            </a:lnSpc>
            <a:spcBef>
              <a:spcPct val="0"/>
            </a:spcBef>
            <a:spcAft>
              <a:spcPct val="15000"/>
            </a:spcAft>
            <a:buChar char="•"/>
          </a:pPr>
          <a:r>
            <a:rPr lang="en-IN" sz="2000" kern="1200"/>
            <a:t>Keyword-based search</a:t>
          </a:r>
          <a:endParaRPr lang="en-US" sz="2000" kern="1200"/>
        </a:p>
        <a:p>
          <a:pPr marL="228600" lvl="1" indent="-228600" algn="l" defTabSz="889000">
            <a:lnSpc>
              <a:spcPct val="90000"/>
            </a:lnSpc>
            <a:spcBef>
              <a:spcPct val="0"/>
            </a:spcBef>
            <a:spcAft>
              <a:spcPct val="15000"/>
            </a:spcAft>
            <a:buChar char="•"/>
          </a:pPr>
          <a:r>
            <a:rPr lang="en-IN" sz="2000" kern="1200"/>
            <a:t>Semantic-based search</a:t>
          </a:r>
          <a:endParaRPr lang="en-US" sz="2000" kern="1200"/>
        </a:p>
      </dsp:txBody>
      <dsp:txXfrm>
        <a:off x="7497232" y="1360932"/>
        <a:ext cx="3407832" cy="2148840"/>
      </dsp:txXfrm>
    </dsp:sp>
    <dsp:sp modelId="{5FF7E03C-5DC3-1C4C-9918-A7FC9EE1DED0}">
      <dsp:nvSpPr>
        <dsp:cNvPr id="0" name=""/>
        <dsp:cNvSpPr/>
      </dsp:nvSpPr>
      <dsp:spPr>
        <a:xfrm>
          <a:off x="8663938" y="358140"/>
          <a:ext cx="1074420" cy="1074420"/>
        </a:xfrm>
        <a:prstGeom prst="ellipse">
          <a:avLst/>
        </a:prstGeom>
        <a:solidFill>
          <a:schemeClr val="accent6">
            <a:hueOff val="0"/>
            <a:satOff val="0"/>
            <a:lumOff val="0"/>
            <a:alphaOff val="0"/>
          </a:schemeClr>
        </a:solidFill>
        <a:ln w="34925" cap="flat" cmpd="sng" algn="in">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766" tIns="12700" rIns="83766" bIns="12700" numCol="1" spcCol="1270" anchor="ctr" anchorCtr="0">
          <a:noAutofit/>
        </a:bodyPr>
        <a:lstStyle/>
        <a:p>
          <a:pPr marL="0" lvl="0" indent="0" algn="ctr" defTabSz="2667000">
            <a:lnSpc>
              <a:spcPct val="90000"/>
            </a:lnSpc>
            <a:spcBef>
              <a:spcPct val="0"/>
            </a:spcBef>
            <a:spcAft>
              <a:spcPct val="35000"/>
            </a:spcAft>
            <a:buNone/>
          </a:pPr>
          <a:r>
            <a:rPr lang="en-US" sz="6000" kern="1200"/>
            <a:t>3</a:t>
          </a:r>
        </a:p>
      </dsp:txBody>
      <dsp:txXfrm>
        <a:off x="8821283" y="515485"/>
        <a:ext cx="759730" cy="759730"/>
      </dsp:txXfrm>
    </dsp:sp>
    <dsp:sp modelId="{FD52AA0F-C119-664A-9899-4E3AF5FB4B82}">
      <dsp:nvSpPr>
        <dsp:cNvPr id="0" name=""/>
        <dsp:cNvSpPr/>
      </dsp:nvSpPr>
      <dsp:spPr>
        <a:xfrm>
          <a:off x="7497232" y="3581328"/>
          <a:ext cx="3407832" cy="72"/>
        </a:xfrm>
        <a:prstGeom prst="rect">
          <a:avLst/>
        </a:prstGeom>
        <a:solidFill>
          <a:schemeClr val="accent2">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ACADD-2A7B-4BAF-9E5D-D44377546446}">
      <dsp:nvSpPr>
        <dsp:cNvPr id="0" name=""/>
        <dsp:cNvSpPr/>
      </dsp:nvSpPr>
      <dsp:spPr>
        <a:xfrm>
          <a:off x="545672" y="1800"/>
          <a:ext cx="2766269" cy="1659761"/>
        </a:xfrm>
        <a:prstGeom prst="rect">
          <a:avLst/>
        </a:prstGeom>
        <a:solidFill>
          <a:schemeClr val="accent5">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Incomplete</a:t>
          </a:r>
        </a:p>
      </dsp:txBody>
      <dsp:txXfrm>
        <a:off x="545672" y="1800"/>
        <a:ext cx="2766269" cy="1659761"/>
      </dsp:txXfrm>
    </dsp:sp>
    <dsp:sp modelId="{C0B56308-0B66-4C6C-9D47-1EFC918897F3}">
      <dsp:nvSpPr>
        <dsp:cNvPr id="0" name=""/>
        <dsp:cNvSpPr/>
      </dsp:nvSpPr>
      <dsp:spPr>
        <a:xfrm>
          <a:off x="3588569" y="1800"/>
          <a:ext cx="2766269" cy="1659761"/>
        </a:xfrm>
        <a:prstGeom prst="rect">
          <a:avLst/>
        </a:prstGeom>
        <a:solidFill>
          <a:schemeClr val="accent5">
            <a:hueOff val="1766471"/>
            <a:satOff val="5752"/>
            <a:lumOff val="200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Missing values, missing attributes</a:t>
          </a:r>
        </a:p>
      </dsp:txBody>
      <dsp:txXfrm>
        <a:off x="3588569" y="1800"/>
        <a:ext cx="2766269" cy="1659761"/>
      </dsp:txXfrm>
    </dsp:sp>
    <dsp:sp modelId="{E1576CDE-696A-4DDD-946E-099D15DA20CD}">
      <dsp:nvSpPr>
        <dsp:cNvPr id="0" name=""/>
        <dsp:cNvSpPr/>
      </dsp:nvSpPr>
      <dsp:spPr>
        <a:xfrm>
          <a:off x="545672" y="1938189"/>
          <a:ext cx="2766269" cy="1659761"/>
        </a:xfrm>
        <a:prstGeom prst="rect">
          <a:avLst/>
        </a:prstGeom>
        <a:solidFill>
          <a:schemeClr val="accent5">
            <a:hueOff val="3532942"/>
            <a:satOff val="11503"/>
            <a:lumOff val="400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Noisy</a:t>
          </a:r>
        </a:p>
      </dsp:txBody>
      <dsp:txXfrm>
        <a:off x="545672" y="1938189"/>
        <a:ext cx="2766269" cy="1659761"/>
      </dsp:txXfrm>
    </dsp:sp>
    <dsp:sp modelId="{FA0096DA-B0A6-46F7-B6EC-8419F300D77C}">
      <dsp:nvSpPr>
        <dsp:cNvPr id="0" name=""/>
        <dsp:cNvSpPr/>
      </dsp:nvSpPr>
      <dsp:spPr>
        <a:xfrm>
          <a:off x="3588569" y="1938189"/>
          <a:ext cx="2766269" cy="1659761"/>
        </a:xfrm>
        <a:prstGeom prst="rect">
          <a:avLst/>
        </a:prstGeom>
        <a:solidFill>
          <a:schemeClr val="accent5">
            <a:hueOff val="5299413"/>
            <a:satOff val="17255"/>
            <a:lumOff val="600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Imprecision, errors, outliers: e.g., age = “-10”</a:t>
          </a:r>
        </a:p>
      </dsp:txBody>
      <dsp:txXfrm>
        <a:off x="3588569" y="1938189"/>
        <a:ext cx="2766269" cy="1659761"/>
      </dsp:txXfrm>
    </dsp:sp>
    <dsp:sp modelId="{679E23CE-BF62-40E4-9D5B-48BB713BD16E}">
      <dsp:nvSpPr>
        <dsp:cNvPr id="0" name=""/>
        <dsp:cNvSpPr/>
      </dsp:nvSpPr>
      <dsp:spPr>
        <a:xfrm>
          <a:off x="545672" y="3874578"/>
          <a:ext cx="2766269" cy="1659761"/>
        </a:xfrm>
        <a:prstGeom prst="rect">
          <a:avLst/>
        </a:prstGeom>
        <a:solidFill>
          <a:schemeClr val="accent5">
            <a:hueOff val="7065884"/>
            <a:satOff val="23006"/>
            <a:lumOff val="800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Inconsistent</a:t>
          </a:r>
        </a:p>
      </dsp:txBody>
      <dsp:txXfrm>
        <a:off x="545672" y="3874578"/>
        <a:ext cx="2766269" cy="1659761"/>
      </dsp:txXfrm>
    </dsp:sp>
    <dsp:sp modelId="{54060A05-13DF-410B-8EC9-1F5C4CAF6CCA}">
      <dsp:nvSpPr>
        <dsp:cNvPr id="0" name=""/>
        <dsp:cNvSpPr/>
      </dsp:nvSpPr>
      <dsp:spPr>
        <a:xfrm>
          <a:off x="3588569" y="3874578"/>
          <a:ext cx="2766269" cy="1659761"/>
        </a:xfrm>
        <a:prstGeom prst="rect">
          <a:avLst/>
        </a:prstGeom>
        <a:solidFill>
          <a:schemeClr val="accent5">
            <a:hueOff val="8832355"/>
            <a:satOff val="28758"/>
            <a:lumOff val="1000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E.g., age vs. birthday, rating scale</a:t>
          </a:r>
        </a:p>
      </dsp:txBody>
      <dsp:txXfrm>
        <a:off x="3588569" y="3874578"/>
        <a:ext cx="2766269" cy="1659761"/>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0F7547-7D82-44E2-923D-601DCD12F80D}">
      <dsp:nvSpPr>
        <dsp:cNvPr id="0" name=""/>
        <dsp:cNvSpPr/>
      </dsp:nvSpPr>
      <dsp:spPr>
        <a:xfrm>
          <a:off x="42812" y="338805"/>
          <a:ext cx="975265" cy="97526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E7126C-3CBB-4F8C-A6FB-096500A34C34}">
      <dsp:nvSpPr>
        <dsp:cNvPr id="0" name=""/>
        <dsp:cNvSpPr/>
      </dsp:nvSpPr>
      <dsp:spPr>
        <a:xfrm>
          <a:off x="247618" y="543610"/>
          <a:ext cx="565653" cy="56565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C44099C0-53E3-46C9-8689-2964C555111C}">
      <dsp:nvSpPr>
        <dsp:cNvPr id="0" name=""/>
        <dsp:cNvSpPr/>
      </dsp:nvSpPr>
      <dsp:spPr>
        <a:xfrm>
          <a:off x="1227062" y="338805"/>
          <a:ext cx="2298839" cy="975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t>Data collection/transmission/processing</a:t>
          </a:r>
        </a:p>
      </dsp:txBody>
      <dsp:txXfrm>
        <a:off x="1227062" y="338805"/>
        <a:ext cx="2298839" cy="975265"/>
      </dsp:txXfrm>
    </dsp:sp>
    <dsp:sp modelId="{040BC9FB-C46E-4B60-B284-3748F8F9CCB2}">
      <dsp:nvSpPr>
        <dsp:cNvPr id="0" name=""/>
        <dsp:cNvSpPr/>
      </dsp:nvSpPr>
      <dsp:spPr>
        <a:xfrm>
          <a:off x="3926457" y="338805"/>
          <a:ext cx="975265" cy="97526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09C765-1D33-4A1D-868C-FA400073E990}">
      <dsp:nvSpPr>
        <dsp:cNvPr id="0" name=""/>
        <dsp:cNvSpPr/>
      </dsp:nvSpPr>
      <dsp:spPr>
        <a:xfrm>
          <a:off x="4131263" y="543610"/>
          <a:ext cx="565653" cy="56565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EA5DF039-137F-4B56-9401-CFA97A23743F}">
      <dsp:nvSpPr>
        <dsp:cNvPr id="0" name=""/>
        <dsp:cNvSpPr/>
      </dsp:nvSpPr>
      <dsp:spPr>
        <a:xfrm>
          <a:off x="5110708" y="338805"/>
          <a:ext cx="2298839" cy="975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t>Human, hardware, and software</a:t>
          </a:r>
        </a:p>
      </dsp:txBody>
      <dsp:txXfrm>
        <a:off x="5110708" y="338805"/>
        <a:ext cx="2298839" cy="975265"/>
      </dsp:txXfrm>
    </dsp:sp>
    <dsp:sp modelId="{F7AC965D-5203-490F-B182-C8C4D87C8EDF}">
      <dsp:nvSpPr>
        <dsp:cNvPr id="0" name=""/>
        <dsp:cNvSpPr/>
      </dsp:nvSpPr>
      <dsp:spPr>
        <a:xfrm>
          <a:off x="42812" y="2242220"/>
          <a:ext cx="975265" cy="97526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F7B387-73C4-4116-A425-FFC3C06364A0}">
      <dsp:nvSpPr>
        <dsp:cNvPr id="0" name=""/>
        <dsp:cNvSpPr/>
      </dsp:nvSpPr>
      <dsp:spPr>
        <a:xfrm>
          <a:off x="247618" y="2447026"/>
          <a:ext cx="565653" cy="56565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69E64A6A-666E-4E43-B6E8-918900FD7355}">
      <dsp:nvSpPr>
        <dsp:cNvPr id="0" name=""/>
        <dsp:cNvSpPr/>
      </dsp:nvSpPr>
      <dsp:spPr>
        <a:xfrm>
          <a:off x="1227062" y="2242220"/>
          <a:ext cx="2298839" cy="975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t>Limitations, errors, multiple sources</a:t>
          </a:r>
        </a:p>
      </dsp:txBody>
      <dsp:txXfrm>
        <a:off x="1227062" y="2242220"/>
        <a:ext cx="2298839" cy="975265"/>
      </dsp:txXfrm>
    </dsp:sp>
    <dsp:sp modelId="{FC68B55C-7DED-4850-9EA4-4C3014357A42}">
      <dsp:nvSpPr>
        <dsp:cNvPr id="0" name=""/>
        <dsp:cNvSpPr/>
      </dsp:nvSpPr>
      <dsp:spPr>
        <a:xfrm>
          <a:off x="3926457" y="2242220"/>
          <a:ext cx="975265" cy="97526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3A23F2-BDC6-4C46-AE9D-F4F9BFDE850B}">
      <dsp:nvSpPr>
        <dsp:cNvPr id="0" name=""/>
        <dsp:cNvSpPr/>
      </dsp:nvSpPr>
      <dsp:spPr>
        <a:xfrm>
          <a:off x="4131263" y="2447026"/>
          <a:ext cx="565653" cy="56565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93A167CF-B9CC-478A-A4E9-CB386AE2D1CB}">
      <dsp:nvSpPr>
        <dsp:cNvPr id="0" name=""/>
        <dsp:cNvSpPr/>
      </dsp:nvSpPr>
      <dsp:spPr>
        <a:xfrm>
          <a:off x="5110708" y="2242220"/>
          <a:ext cx="2298839" cy="975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t>Changes over time</a:t>
          </a:r>
        </a:p>
      </dsp:txBody>
      <dsp:txXfrm>
        <a:off x="5110708" y="2242220"/>
        <a:ext cx="2298839" cy="975265"/>
      </dsp:txXfrm>
    </dsp:sp>
    <dsp:sp modelId="{2B743B56-DCD6-4F26-8C63-8D35BC7E169D}">
      <dsp:nvSpPr>
        <dsp:cNvPr id="0" name=""/>
        <dsp:cNvSpPr/>
      </dsp:nvSpPr>
      <dsp:spPr>
        <a:xfrm>
          <a:off x="42812" y="4145635"/>
          <a:ext cx="975265" cy="975265"/>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4DDD67-4940-40D6-9E8E-CF4FBCABE8EF}">
      <dsp:nvSpPr>
        <dsp:cNvPr id="0" name=""/>
        <dsp:cNvSpPr/>
      </dsp:nvSpPr>
      <dsp:spPr>
        <a:xfrm>
          <a:off x="247618" y="4350441"/>
          <a:ext cx="565653" cy="56565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6AAC4FB8-DB9F-4515-9491-339AFF001B84}">
      <dsp:nvSpPr>
        <dsp:cNvPr id="0" name=""/>
        <dsp:cNvSpPr/>
      </dsp:nvSpPr>
      <dsp:spPr>
        <a:xfrm>
          <a:off x="1227062" y="4145635"/>
          <a:ext cx="2298839" cy="975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t>Updated survey, new sensing capabilities</a:t>
          </a:r>
        </a:p>
      </dsp:txBody>
      <dsp:txXfrm>
        <a:off x="1227062" y="4145635"/>
        <a:ext cx="2298839" cy="975265"/>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818324-A4EA-BA4F-B0A4-3A7A6B45692A}">
      <dsp:nvSpPr>
        <dsp:cNvPr id="0" name=""/>
        <dsp:cNvSpPr/>
      </dsp:nvSpPr>
      <dsp:spPr>
        <a:xfrm>
          <a:off x="0" y="3432"/>
          <a:ext cx="10515600" cy="707820"/>
        </a:xfrm>
        <a:prstGeom prst="roundRect">
          <a:avLst/>
        </a:prstGeom>
        <a:solidFill>
          <a:schemeClr val="accent5">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Data in the Real World Is Dirty: </a:t>
          </a:r>
        </a:p>
      </dsp:txBody>
      <dsp:txXfrm>
        <a:off x="34553" y="37985"/>
        <a:ext cx="10446494" cy="638714"/>
      </dsp:txXfrm>
    </dsp:sp>
    <dsp:sp modelId="{70F16052-FD95-6440-A1AC-2F3FCEBEC9CA}">
      <dsp:nvSpPr>
        <dsp:cNvPr id="0" name=""/>
        <dsp:cNvSpPr/>
      </dsp:nvSpPr>
      <dsp:spPr>
        <a:xfrm>
          <a:off x="0" y="711253"/>
          <a:ext cx="10515600" cy="232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a:t>Lots of potentially incorrect data, e.g., instrument faulty, human or computer error, transmission error</a:t>
          </a:r>
        </a:p>
      </dsp:txBody>
      <dsp:txXfrm>
        <a:off x="0" y="711253"/>
        <a:ext cx="10515600" cy="232647"/>
      </dsp:txXfrm>
    </dsp:sp>
    <dsp:sp modelId="{1BD9155D-2D26-6744-8054-1F46CFDDDA7F}">
      <dsp:nvSpPr>
        <dsp:cNvPr id="0" name=""/>
        <dsp:cNvSpPr/>
      </dsp:nvSpPr>
      <dsp:spPr>
        <a:xfrm>
          <a:off x="0" y="943900"/>
          <a:ext cx="10515600" cy="707820"/>
        </a:xfrm>
        <a:prstGeom prst="roundRect">
          <a:avLst/>
        </a:prstGeom>
        <a:solidFill>
          <a:schemeClr val="accent5">
            <a:hueOff val="2208089"/>
            <a:satOff val="7189"/>
            <a:lumOff val="250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u="none" kern="1200" dirty="0"/>
            <a:t>Incomplete: </a:t>
          </a:r>
          <a:r>
            <a:rPr lang="en-US" sz="2000" kern="1200" dirty="0"/>
            <a:t>lacking attribute values, lacking certain attributes of interest, or containing only aggregate data</a:t>
          </a:r>
        </a:p>
      </dsp:txBody>
      <dsp:txXfrm>
        <a:off x="34553" y="978453"/>
        <a:ext cx="10446494" cy="638714"/>
      </dsp:txXfrm>
    </dsp:sp>
    <dsp:sp modelId="{AA687C47-DE8E-1D49-9856-A8A9374F6C7E}">
      <dsp:nvSpPr>
        <dsp:cNvPr id="0" name=""/>
        <dsp:cNvSpPr/>
      </dsp:nvSpPr>
      <dsp:spPr>
        <a:xfrm>
          <a:off x="0" y="1651721"/>
          <a:ext cx="10515600" cy="232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a:t>e.g., </a:t>
          </a:r>
          <a:r>
            <a:rPr lang="en-US" sz="1600" i="1" kern="1200"/>
            <a:t>Occupation</a:t>
          </a:r>
          <a:r>
            <a:rPr lang="en-US" sz="1600" kern="1200"/>
            <a:t>=“ ” (missing data)</a:t>
          </a:r>
        </a:p>
      </dsp:txBody>
      <dsp:txXfrm>
        <a:off x="0" y="1651721"/>
        <a:ext cx="10515600" cy="232647"/>
      </dsp:txXfrm>
    </dsp:sp>
    <dsp:sp modelId="{C7114C0D-BECF-8A47-8EAB-02FD9DC47051}">
      <dsp:nvSpPr>
        <dsp:cNvPr id="0" name=""/>
        <dsp:cNvSpPr/>
      </dsp:nvSpPr>
      <dsp:spPr>
        <a:xfrm>
          <a:off x="0" y="1884369"/>
          <a:ext cx="10515600" cy="707820"/>
        </a:xfrm>
        <a:prstGeom prst="roundRect">
          <a:avLst/>
        </a:prstGeom>
        <a:solidFill>
          <a:schemeClr val="accent5">
            <a:hueOff val="4416178"/>
            <a:satOff val="14379"/>
            <a:lumOff val="500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i="1" u="sng" kern="1200" dirty="0"/>
            <a:t>Noisy</a:t>
          </a:r>
          <a:r>
            <a:rPr lang="en-US" sz="2000" i="1" kern="1200" dirty="0"/>
            <a:t>: </a:t>
          </a:r>
          <a:r>
            <a:rPr lang="en-US" sz="2000" kern="1200" dirty="0"/>
            <a:t>containing noise, errors, or outliers</a:t>
          </a:r>
        </a:p>
      </dsp:txBody>
      <dsp:txXfrm>
        <a:off x="34553" y="1918922"/>
        <a:ext cx="10446494" cy="638714"/>
      </dsp:txXfrm>
    </dsp:sp>
    <dsp:sp modelId="{38042738-61F2-AB46-823D-7295E8336E0F}">
      <dsp:nvSpPr>
        <dsp:cNvPr id="0" name=""/>
        <dsp:cNvSpPr/>
      </dsp:nvSpPr>
      <dsp:spPr>
        <a:xfrm>
          <a:off x="0" y="2592189"/>
          <a:ext cx="10515600" cy="232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a:t>e.g., </a:t>
          </a:r>
          <a:r>
            <a:rPr lang="en-US" sz="1600" i="1" kern="1200"/>
            <a:t>Salary</a:t>
          </a:r>
          <a:r>
            <a:rPr lang="en-US" sz="1600" kern="1200"/>
            <a:t>=“−10” (an error)</a:t>
          </a:r>
        </a:p>
      </dsp:txBody>
      <dsp:txXfrm>
        <a:off x="0" y="2592189"/>
        <a:ext cx="10515600" cy="232647"/>
      </dsp:txXfrm>
    </dsp:sp>
    <dsp:sp modelId="{6F2AE6E3-33A3-5744-9795-CD8E3D150AF7}">
      <dsp:nvSpPr>
        <dsp:cNvPr id="0" name=""/>
        <dsp:cNvSpPr/>
      </dsp:nvSpPr>
      <dsp:spPr>
        <a:xfrm>
          <a:off x="0" y="2824837"/>
          <a:ext cx="10515600" cy="707820"/>
        </a:xfrm>
        <a:prstGeom prst="roundRect">
          <a:avLst/>
        </a:prstGeom>
        <a:solidFill>
          <a:schemeClr val="accent5">
            <a:hueOff val="6624266"/>
            <a:satOff val="21568"/>
            <a:lumOff val="750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i="1" u="sng" kern="1200" dirty="0"/>
            <a:t>Inconsistent</a:t>
          </a:r>
          <a:r>
            <a:rPr lang="en-US" sz="2000" kern="1200" dirty="0"/>
            <a:t>: containing discrepancies in codes or names, e.g.,</a:t>
          </a:r>
        </a:p>
      </dsp:txBody>
      <dsp:txXfrm>
        <a:off x="34553" y="2859390"/>
        <a:ext cx="10446494" cy="638714"/>
      </dsp:txXfrm>
    </dsp:sp>
    <dsp:sp modelId="{A43E4626-F3CD-F744-B782-8E134C03EA7B}">
      <dsp:nvSpPr>
        <dsp:cNvPr id="0" name=""/>
        <dsp:cNvSpPr/>
      </dsp:nvSpPr>
      <dsp:spPr>
        <a:xfrm>
          <a:off x="0" y="3532658"/>
          <a:ext cx="10515600" cy="717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i="1" kern="1200"/>
            <a:t>Age</a:t>
          </a:r>
          <a:r>
            <a:rPr lang="en-US" sz="1600" kern="1200"/>
            <a:t>=“42”, </a:t>
          </a:r>
          <a:r>
            <a:rPr lang="en-US" sz="1600" i="1" kern="1200"/>
            <a:t>Birthday</a:t>
          </a:r>
          <a:r>
            <a:rPr lang="en-US" sz="1600" kern="1200"/>
            <a:t>=“03/07/2010”</a:t>
          </a:r>
        </a:p>
        <a:p>
          <a:pPr marL="171450" lvl="1" indent="-171450" algn="l" defTabSz="711200">
            <a:lnSpc>
              <a:spcPct val="90000"/>
            </a:lnSpc>
            <a:spcBef>
              <a:spcPct val="0"/>
            </a:spcBef>
            <a:spcAft>
              <a:spcPct val="20000"/>
            </a:spcAft>
            <a:buChar char="•"/>
          </a:pPr>
          <a:r>
            <a:rPr lang="en-US" sz="1600" kern="1200"/>
            <a:t>Was rating “1, 2, 3”, now rating “A, B, C”</a:t>
          </a:r>
        </a:p>
        <a:p>
          <a:pPr marL="171450" lvl="1" indent="-171450" algn="l" defTabSz="711200">
            <a:lnSpc>
              <a:spcPct val="90000"/>
            </a:lnSpc>
            <a:spcBef>
              <a:spcPct val="0"/>
            </a:spcBef>
            <a:spcAft>
              <a:spcPct val="20000"/>
            </a:spcAft>
            <a:buChar char="•"/>
          </a:pPr>
          <a:r>
            <a:rPr lang="en-US" sz="1600" kern="1200"/>
            <a:t>discrepancy between duplicate records</a:t>
          </a:r>
        </a:p>
      </dsp:txBody>
      <dsp:txXfrm>
        <a:off x="0" y="3532658"/>
        <a:ext cx="10515600" cy="717330"/>
      </dsp:txXfrm>
    </dsp:sp>
    <dsp:sp modelId="{6E1B7406-6391-724E-90E3-4B548E6B45CD}">
      <dsp:nvSpPr>
        <dsp:cNvPr id="0" name=""/>
        <dsp:cNvSpPr/>
      </dsp:nvSpPr>
      <dsp:spPr>
        <a:xfrm>
          <a:off x="0" y="4249988"/>
          <a:ext cx="10515600" cy="707820"/>
        </a:xfrm>
        <a:prstGeom prst="roundRect">
          <a:avLst/>
        </a:prstGeom>
        <a:solidFill>
          <a:schemeClr val="accent5">
            <a:hueOff val="8832355"/>
            <a:satOff val="28758"/>
            <a:lumOff val="1000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u="sng" kern="1200" dirty="0"/>
            <a:t>Intentional</a:t>
          </a:r>
          <a:r>
            <a:rPr lang="en-US" sz="2000" b="1" u="sng" kern="1200" dirty="0"/>
            <a:t> </a:t>
          </a:r>
          <a:r>
            <a:rPr lang="en-US" sz="2000" kern="1200" dirty="0"/>
            <a:t>(e.g., </a:t>
          </a:r>
          <a:r>
            <a:rPr lang="en-US" sz="2000" i="1" kern="1200" dirty="0"/>
            <a:t>disguised missing</a:t>
          </a:r>
          <a:r>
            <a:rPr lang="en-US" sz="2000" kern="1200" dirty="0"/>
            <a:t> data)</a:t>
          </a:r>
        </a:p>
      </dsp:txBody>
      <dsp:txXfrm>
        <a:off x="34553" y="4284541"/>
        <a:ext cx="10446494" cy="638714"/>
      </dsp:txXfrm>
    </dsp:sp>
    <dsp:sp modelId="{85287588-A523-AE45-AFD7-633A74A99266}">
      <dsp:nvSpPr>
        <dsp:cNvPr id="0" name=""/>
        <dsp:cNvSpPr/>
      </dsp:nvSpPr>
      <dsp:spPr>
        <a:xfrm>
          <a:off x="0" y="4957809"/>
          <a:ext cx="10515600" cy="232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a:t>Jan. 1 as everyone’s birthday?</a:t>
          </a:r>
        </a:p>
      </dsp:txBody>
      <dsp:txXfrm>
        <a:off x="0" y="4957809"/>
        <a:ext cx="10515600" cy="232647"/>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A16DB-D8C2-4911-8ACF-10884C4DA855}">
      <dsp:nvSpPr>
        <dsp:cNvPr id="0" name=""/>
        <dsp:cNvSpPr/>
      </dsp:nvSpPr>
      <dsp:spPr>
        <a:xfrm>
          <a:off x="102599" y="443806"/>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7E1C8D-E895-45CD-AFF0-9C24B26442B8}">
      <dsp:nvSpPr>
        <dsp:cNvPr id="0" name=""/>
        <dsp:cNvSpPr/>
      </dsp:nvSpPr>
      <dsp:spPr>
        <a:xfrm>
          <a:off x="102599" y="2103148"/>
          <a:ext cx="4320000" cy="1154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kern="1200" dirty="0"/>
            <a:t>two main challenges of big data:</a:t>
          </a:r>
          <a:endParaRPr lang="en-US" sz="2000" kern="1200" dirty="0"/>
        </a:p>
      </dsp:txBody>
      <dsp:txXfrm>
        <a:off x="102599" y="2103148"/>
        <a:ext cx="4320000" cy="1154250"/>
      </dsp:txXfrm>
    </dsp:sp>
    <dsp:sp modelId="{BEDBFEA3-D19C-456F-9A0A-2B546B60BD9D}">
      <dsp:nvSpPr>
        <dsp:cNvPr id="0" name=""/>
        <dsp:cNvSpPr/>
      </dsp:nvSpPr>
      <dsp:spPr>
        <a:xfrm>
          <a:off x="114307" y="2588636"/>
          <a:ext cx="4320000" cy="54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dirty="0"/>
            <a:t>Data velocity</a:t>
          </a:r>
          <a:endParaRPr lang="en-GB" sz="1600" kern="1200" dirty="0"/>
        </a:p>
        <a:p>
          <a:pPr marL="0" lvl="0" indent="0" algn="l" defTabSz="711200">
            <a:lnSpc>
              <a:spcPct val="100000"/>
            </a:lnSpc>
            <a:spcBef>
              <a:spcPct val="0"/>
            </a:spcBef>
            <a:spcAft>
              <a:spcPct val="35000"/>
            </a:spcAft>
            <a:buNone/>
          </a:pPr>
          <a:r>
            <a:rPr lang="en-IN" sz="1600" kern="1200" dirty="0"/>
            <a:t>High volume data</a:t>
          </a:r>
          <a:endParaRPr lang="en-GB" sz="1600" kern="1200" dirty="0"/>
        </a:p>
      </dsp:txBody>
      <dsp:txXfrm>
        <a:off x="114307" y="2588636"/>
        <a:ext cx="4320000" cy="544437"/>
      </dsp:txXfrm>
    </dsp:sp>
    <dsp:sp modelId="{EAE6184C-BD84-4BA5-8839-FBD18919C124}">
      <dsp:nvSpPr>
        <dsp:cNvPr id="0" name=""/>
        <dsp:cNvSpPr/>
      </dsp:nvSpPr>
      <dsp:spPr>
        <a:xfrm>
          <a:off x="5178600" y="443806"/>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55474C-32C4-42CD-A297-D93D016A72E2}">
      <dsp:nvSpPr>
        <dsp:cNvPr id="0" name=""/>
        <dsp:cNvSpPr/>
      </dsp:nvSpPr>
      <dsp:spPr>
        <a:xfrm>
          <a:off x="5178600" y="2103148"/>
          <a:ext cx="4320000" cy="1154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kern="1200" dirty="0"/>
            <a:t>These are (respectively) the rate at which data is being generated, received, and </a:t>
          </a:r>
          <a:r>
            <a:rPr lang="en-IN" sz="2000" kern="1200" dirty="0" err="1"/>
            <a:t>analyzed</a:t>
          </a:r>
          <a:r>
            <a:rPr lang="en-IN" sz="2000" kern="1200" dirty="0"/>
            <a:t>, and the growing mass of data.</a:t>
          </a:r>
          <a:endParaRPr lang="en-US" sz="2000" kern="1200" dirty="0"/>
        </a:p>
      </dsp:txBody>
      <dsp:txXfrm>
        <a:off x="5178600" y="2103148"/>
        <a:ext cx="4320000" cy="1154250"/>
      </dsp:txXfrm>
    </dsp:sp>
    <dsp:sp modelId="{26CD2478-690F-429F-BF23-23FB10BCE326}">
      <dsp:nvSpPr>
        <dsp:cNvPr id="0" name=""/>
        <dsp:cNvSpPr/>
      </dsp:nvSpPr>
      <dsp:spPr>
        <a:xfrm>
          <a:off x="5178600" y="3325929"/>
          <a:ext cx="4320000" cy="544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endParaRPr lang="en-US" sz="1600" kern="1200" dirty="0"/>
        </a:p>
      </dsp:txBody>
      <dsp:txXfrm>
        <a:off x="5178600" y="3325929"/>
        <a:ext cx="4320000" cy="544437"/>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8874C9-2533-4326-9ADF-86C6BABC3438}">
      <dsp:nvSpPr>
        <dsp:cNvPr id="0" name=""/>
        <dsp:cNvSpPr/>
      </dsp:nvSpPr>
      <dsp:spPr>
        <a:xfrm>
          <a:off x="0" y="5029"/>
          <a:ext cx="8032106" cy="107138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7BCBB8-43AA-4C76-AC5B-245659D0C691}">
      <dsp:nvSpPr>
        <dsp:cNvPr id="0" name=""/>
        <dsp:cNvSpPr/>
      </dsp:nvSpPr>
      <dsp:spPr>
        <a:xfrm>
          <a:off x="324094" y="246091"/>
          <a:ext cx="589262" cy="5892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83D5F772-6938-44B0-87ED-4BFBFBDDEF2D}">
      <dsp:nvSpPr>
        <dsp:cNvPr id="0" name=""/>
        <dsp:cNvSpPr/>
      </dsp:nvSpPr>
      <dsp:spPr>
        <a:xfrm>
          <a:off x="1237451" y="5029"/>
          <a:ext cx="6794654" cy="1071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388" tIns="113388" rIns="113388" bIns="113388" numCol="1" spcCol="1270" anchor="ctr" anchorCtr="0">
          <a:noAutofit/>
        </a:bodyPr>
        <a:lstStyle/>
        <a:p>
          <a:pPr marL="0" lvl="0" indent="0" algn="l" defTabSz="800100">
            <a:lnSpc>
              <a:spcPct val="100000"/>
            </a:lnSpc>
            <a:spcBef>
              <a:spcPct val="0"/>
            </a:spcBef>
            <a:spcAft>
              <a:spcPct val="35000"/>
            </a:spcAft>
            <a:buNone/>
          </a:pPr>
          <a:r>
            <a:rPr lang="en-IN" sz="1800" kern="1200"/>
            <a:t>Velocity is the speed of an object moving in a specific direction. </a:t>
          </a:r>
          <a:endParaRPr lang="en-US" sz="1800" kern="1200"/>
        </a:p>
      </dsp:txBody>
      <dsp:txXfrm>
        <a:off x="1237451" y="5029"/>
        <a:ext cx="6794654" cy="1071386"/>
      </dsp:txXfrm>
    </dsp:sp>
    <dsp:sp modelId="{950782D0-287D-49F5-AAE4-4650E575E8D1}">
      <dsp:nvSpPr>
        <dsp:cNvPr id="0" name=""/>
        <dsp:cNvSpPr/>
      </dsp:nvSpPr>
      <dsp:spPr>
        <a:xfrm>
          <a:off x="0" y="1344262"/>
          <a:ext cx="8032106" cy="107138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D0FBB0-6442-42C8-8870-2A8E02815BF4}">
      <dsp:nvSpPr>
        <dsp:cNvPr id="0" name=""/>
        <dsp:cNvSpPr/>
      </dsp:nvSpPr>
      <dsp:spPr>
        <a:xfrm>
          <a:off x="324094" y="1585324"/>
          <a:ext cx="589262" cy="5892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1D10B846-6984-4F49-ABBC-EBF653ACB473}">
      <dsp:nvSpPr>
        <dsp:cNvPr id="0" name=""/>
        <dsp:cNvSpPr/>
      </dsp:nvSpPr>
      <dsp:spPr>
        <a:xfrm>
          <a:off x="1237451" y="1344262"/>
          <a:ext cx="6794654" cy="1071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388" tIns="113388" rIns="113388" bIns="113388" numCol="1" spcCol="1270" anchor="ctr" anchorCtr="0">
          <a:noAutofit/>
        </a:bodyPr>
        <a:lstStyle/>
        <a:p>
          <a:pPr marL="0" lvl="0" indent="0" algn="l" defTabSz="800100">
            <a:lnSpc>
              <a:spcPct val="100000"/>
            </a:lnSpc>
            <a:spcBef>
              <a:spcPct val="0"/>
            </a:spcBef>
            <a:spcAft>
              <a:spcPct val="35000"/>
            </a:spcAft>
            <a:buNone/>
          </a:pPr>
          <a:r>
            <a:rPr lang="en-IN" sz="1800" kern="1200" dirty="0"/>
            <a:t>The rate at which data is being generated, captured, or delivered. </a:t>
          </a:r>
          <a:endParaRPr lang="en-US" sz="1800" kern="1200" dirty="0"/>
        </a:p>
      </dsp:txBody>
      <dsp:txXfrm>
        <a:off x="1237451" y="1344262"/>
        <a:ext cx="6794654" cy="1071386"/>
      </dsp:txXfrm>
    </dsp:sp>
    <dsp:sp modelId="{F65D2179-1177-4664-B9A3-757DB7F02160}">
      <dsp:nvSpPr>
        <dsp:cNvPr id="0" name=""/>
        <dsp:cNvSpPr/>
      </dsp:nvSpPr>
      <dsp:spPr>
        <a:xfrm>
          <a:off x="0" y="2683495"/>
          <a:ext cx="8032106" cy="107138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B35D15-AE1D-4AA4-9DAE-61A2EB2D45B9}">
      <dsp:nvSpPr>
        <dsp:cNvPr id="0" name=""/>
        <dsp:cNvSpPr/>
      </dsp:nvSpPr>
      <dsp:spPr>
        <a:xfrm>
          <a:off x="324094" y="2924557"/>
          <a:ext cx="589262" cy="5892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A4436B1C-8881-414E-B686-4F25A7AC4BA3}">
      <dsp:nvSpPr>
        <dsp:cNvPr id="0" name=""/>
        <dsp:cNvSpPr/>
      </dsp:nvSpPr>
      <dsp:spPr>
        <a:xfrm>
          <a:off x="1237451" y="2683495"/>
          <a:ext cx="3614447" cy="1071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388" tIns="113388" rIns="113388" bIns="113388" numCol="1" spcCol="1270" anchor="ctr" anchorCtr="0">
          <a:noAutofit/>
        </a:bodyPr>
        <a:lstStyle/>
        <a:p>
          <a:pPr marL="0" lvl="0" indent="0" algn="l" defTabSz="800100">
            <a:lnSpc>
              <a:spcPct val="100000"/>
            </a:lnSpc>
            <a:spcBef>
              <a:spcPct val="0"/>
            </a:spcBef>
            <a:spcAft>
              <a:spcPct val="35000"/>
            </a:spcAft>
            <a:buNone/>
          </a:pPr>
          <a:r>
            <a:rPr lang="en-IN" sz="1800" kern="1200" dirty="0"/>
            <a:t>Think of the data being generated by a </a:t>
          </a:r>
          <a:r>
            <a:rPr lang="en-IN" sz="1800" kern="1200" dirty="0" err="1"/>
            <a:t>cellphone</a:t>
          </a:r>
          <a:r>
            <a:rPr lang="en-IN" sz="1800" kern="1200" dirty="0"/>
            <a:t> provider.</a:t>
          </a:r>
        </a:p>
      </dsp:txBody>
      <dsp:txXfrm>
        <a:off x="1237451" y="2683495"/>
        <a:ext cx="3614447" cy="1071386"/>
      </dsp:txXfrm>
    </dsp:sp>
    <dsp:sp modelId="{E812AC77-475B-1C40-87EF-46B2FBEEBDD7}">
      <dsp:nvSpPr>
        <dsp:cNvPr id="0" name=""/>
        <dsp:cNvSpPr/>
      </dsp:nvSpPr>
      <dsp:spPr>
        <a:xfrm>
          <a:off x="4851898" y="2683495"/>
          <a:ext cx="3180207" cy="1071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388" tIns="113388" rIns="113388" bIns="113388" numCol="1" spcCol="1270" anchor="ctr" anchorCtr="0">
          <a:noAutofit/>
        </a:bodyPr>
        <a:lstStyle/>
        <a:p>
          <a:pPr marL="0" lvl="0" indent="0" algn="l" defTabSz="622300">
            <a:lnSpc>
              <a:spcPct val="100000"/>
            </a:lnSpc>
            <a:spcBef>
              <a:spcPct val="0"/>
            </a:spcBef>
            <a:spcAft>
              <a:spcPct val="35000"/>
            </a:spcAft>
            <a:buNone/>
          </a:pPr>
          <a:r>
            <a:rPr lang="en-IN" sz="1400" kern="1200" dirty="0"/>
            <a:t>It includes all customers’ </a:t>
          </a:r>
          <a:r>
            <a:rPr lang="en-IN" sz="1400" kern="1200" dirty="0" err="1"/>
            <a:t>cellphone</a:t>
          </a:r>
          <a:r>
            <a:rPr lang="en-IN" sz="1400" kern="1200" dirty="0"/>
            <a:t> numbers, call durations, and GPS locations (for openers). </a:t>
          </a:r>
          <a:endParaRPr lang="en-US" sz="1400" kern="1200" dirty="0"/>
        </a:p>
      </dsp:txBody>
      <dsp:txXfrm>
        <a:off x="4851898" y="2683495"/>
        <a:ext cx="3180207" cy="1071386"/>
      </dsp:txXfrm>
    </dsp:sp>
    <dsp:sp modelId="{F7F02C43-B37E-46F6-B554-73C3FC6A266A}">
      <dsp:nvSpPr>
        <dsp:cNvPr id="0" name=""/>
        <dsp:cNvSpPr/>
      </dsp:nvSpPr>
      <dsp:spPr>
        <a:xfrm>
          <a:off x="0" y="4022728"/>
          <a:ext cx="8032106" cy="107138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58A956-9542-45D1-9D99-A8FD274CA760}">
      <dsp:nvSpPr>
        <dsp:cNvPr id="0" name=""/>
        <dsp:cNvSpPr/>
      </dsp:nvSpPr>
      <dsp:spPr>
        <a:xfrm>
          <a:off x="324094" y="4263790"/>
          <a:ext cx="589262" cy="58926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5635EBEA-4112-4A5A-81CC-1C2C124FE830}">
      <dsp:nvSpPr>
        <dsp:cNvPr id="0" name=""/>
        <dsp:cNvSpPr/>
      </dsp:nvSpPr>
      <dsp:spPr>
        <a:xfrm>
          <a:off x="1237451" y="4022728"/>
          <a:ext cx="6794654" cy="1071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388" tIns="113388" rIns="113388" bIns="113388" numCol="1" spcCol="1270" anchor="ctr" anchorCtr="0">
          <a:noAutofit/>
        </a:bodyPr>
        <a:lstStyle/>
        <a:p>
          <a:pPr marL="0" lvl="0" indent="0" algn="l" defTabSz="800100">
            <a:lnSpc>
              <a:spcPct val="100000"/>
            </a:lnSpc>
            <a:spcBef>
              <a:spcPct val="0"/>
            </a:spcBef>
            <a:spcAft>
              <a:spcPct val="35000"/>
            </a:spcAft>
            <a:buNone/>
          </a:pPr>
          <a:r>
            <a:rPr lang="en-IN" sz="1800" kern="1200"/>
            <a:t>This data is growing all the time, making the task of capturing smart data from big data even more challenging.</a:t>
          </a:r>
          <a:endParaRPr lang="en-US" sz="1800" kern="1200"/>
        </a:p>
      </dsp:txBody>
      <dsp:txXfrm>
        <a:off x="1237451" y="4022728"/>
        <a:ext cx="6794654" cy="1071386"/>
      </dsp:txXfrm>
    </dsp:sp>
    <dsp:sp modelId="{50BB26CD-9130-455A-84A5-641367D8ABD2}">
      <dsp:nvSpPr>
        <dsp:cNvPr id="0" name=""/>
        <dsp:cNvSpPr/>
      </dsp:nvSpPr>
      <dsp:spPr>
        <a:xfrm>
          <a:off x="0" y="5361961"/>
          <a:ext cx="8032106" cy="1071386"/>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6B4158-235E-4B22-BAD6-B0F4489A477E}">
      <dsp:nvSpPr>
        <dsp:cNvPr id="0" name=""/>
        <dsp:cNvSpPr/>
      </dsp:nvSpPr>
      <dsp:spPr>
        <a:xfrm>
          <a:off x="324094" y="5603023"/>
          <a:ext cx="589262" cy="58926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00FA7264-533F-4FEE-9901-74A832673793}">
      <dsp:nvSpPr>
        <dsp:cNvPr id="0" name=""/>
        <dsp:cNvSpPr/>
      </dsp:nvSpPr>
      <dsp:spPr>
        <a:xfrm>
          <a:off x="1237451" y="5361961"/>
          <a:ext cx="3614447" cy="1071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388" tIns="113388" rIns="113388" bIns="113388" numCol="1" spcCol="1270" anchor="ctr" anchorCtr="0">
          <a:noAutofit/>
        </a:bodyPr>
        <a:lstStyle/>
        <a:p>
          <a:pPr marL="0" lvl="0" indent="0" algn="l" defTabSz="800100">
            <a:lnSpc>
              <a:spcPct val="100000"/>
            </a:lnSpc>
            <a:spcBef>
              <a:spcPct val="0"/>
            </a:spcBef>
            <a:spcAft>
              <a:spcPct val="35000"/>
            </a:spcAft>
            <a:buNone/>
          </a:pPr>
          <a:r>
            <a:rPr lang="en-IN" sz="1800" kern="1200"/>
            <a:t>To address </a:t>
          </a:r>
          <a:endParaRPr lang="en-US" sz="1800" kern="1200"/>
        </a:p>
      </dsp:txBody>
      <dsp:txXfrm>
        <a:off x="1237451" y="5361961"/>
        <a:ext cx="3614447" cy="1071386"/>
      </dsp:txXfrm>
    </dsp:sp>
    <dsp:sp modelId="{77663417-DB6A-4865-8333-B22737441C26}">
      <dsp:nvSpPr>
        <dsp:cNvPr id="0" name=""/>
        <dsp:cNvSpPr/>
      </dsp:nvSpPr>
      <dsp:spPr>
        <a:xfrm>
          <a:off x="4851898" y="5361961"/>
          <a:ext cx="3180207" cy="1071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388" tIns="113388" rIns="113388" bIns="113388" numCol="1" spcCol="1270" anchor="ctr" anchorCtr="0">
          <a:noAutofit/>
        </a:bodyPr>
        <a:lstStyle/>
        <a:p>
          <a:pPr marL="0" lvl="0" indent="0" algn="l" defTabSz="622300">
            <a:lnSpc>
              <a:spcPct val="100000"/>
            </a:lnSpc>
            <a:spcBef>
              <a:spcPct val="0"/>
            </a:spcBef>
            <a:spcAft>
              <a:spcPct val="35000"/>
            </a:spcAft>
            <a:buNone/>
          </a:pPr>
          <a:r>
            <a:rPr lang="en-IN" sz="1400" kern="1200"/>
            <a:t>How often you can capture data</a:t>
          </a:r>
          <a:endParaRPr lang="en-US" sz="1400" kern="1200"/>
        </a:p>
        <a:p>
          <a:pPr marL="0" lvl="0" indent="0" algn="l" defTabSz="622300">
            <a:lnSpc>
              <a:spcPct val="100000"/>
            </a:lnSpc>
            <a:spcBef>
              <a:spcPct val="0"/>
            </a:spcBef>
            <a:spcAft>
              <a:spcPct val="35000"/>
            </a:spcAft>
            <a:buNone/>
          </a:pPr>
          <a:r>
            <a:rPr lang="en-IN" sz="1400" kern="1200"/>
            <a:t>What you can afford in terms of both resources and finances</a:t>
          </a:r>
          <a:endParaRPr lang="en-US" sz="1400" kern="1200"/>
        </a:p>
      </dsp:txBody>
      <dsp:txXfrm>
        <a:off x="4851898" y="5361961"/>
        <a:ext cx="3180207" cy="10713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CB3362-2FF4-6D44-9858-D40EF0332FDB}">
      <dsp:nvSpPr>
        <dsp:cNvPr id="0" name=""/>
        <dsp:cNvSpPr/>
      </dsp:nvSpPr>
      <dsp:spPr>
        <a:xfrm>
          <a:off x="994056" y="0"/>
          <a:ext cx="2175669" cy="21756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29220A-124B-8943-BE89-358979E323B8}">
      <dsp:nvSpPr>
        <dsp:cNvPr id="0" name=""/>
        <dsp:cNvSpPr/>
      </dsp:nvSpPr>
      <dsp:spPr>
        <a:xfrm>
          <a:off x="994056" y="0"/>
          <a:ext cx="217" cy="4351338"/>
        </a:xfrm>
        <a:prstGeom prst="line">
          <a:avLst/>
        </a:prstGeom>
        <a:noFill/>
        <a:ln w="34925" cap="flat" cmpd="sng" algn="in">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44C218-3378-C444-9E6A-FE9CD82C46ED}">
      <dsp:nvSpPr>
        <dsp:cNvPr id="0" name=""/>
        <dsp:cNvSpPr/>
      </dsp:nvSpPr>
      <dsp:spPr>
        <a:xfrm>
          <a:off x="994056" y="2175669"/>
          <a:ext cx="2175669"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i="0" kern="1200"/>
            <a:t>It is estimated that we create 2.3 trillion gigabytes of data every day. And that will only increase. </a:t>
          </a:r>
          <a:endParaRPr lang="en-US" sz="1700" b="1" kern="1200"/>
        </a:p>
      </dsp:txBody>
      <dsp:txXfrm>
        <a:off x="994056" y="2175669"/>
        <a:ext cx="2175669" cy="2175669"/>
      </dsp:txXfrm>
    </dsp:sp>
    <dsp:sp modelId="{DFC34831-3B5E-F945-B693-F9285BE8DE66}">
      <dsp:nvSpPr>
        <dsp:cNvPr id="0" name=""/>
        <dsp:cNvSpPr/>
      </dsp:nvSpPr>
      <dsp:spPr>
        <a:xfrm>
          <a:off x="3170795" y="0"/>
          <a:ext cx="2175669" cy="21756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accent4">
              <a:hueOff val="1601170"/>
              <a:satOff val="6061"/>
              <a:lumOff val="-39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E54927-453C-F142-937E-D89624D272BF}">
      <dsp:nvSpPr>
        <dsp:cNvPr id="0" name=""/>
        <dsp:cNvSpPr/>
      </dsp:nvSpPr>
      <dsp:spPr>
        <a:xfrm>
          <a:off x="3170795" y="0"/>
          <a:ext cx="217" cy="4351338"/>
        </a:xfrm>
        <a:prstGeom prst="line">
          <a:avLst/>
        </a:prstGeom>
        <a:noFill/>
        <a:ln w="34925" cap="flat" cmpd="sng" algn="in">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29EA57-0223-7947-9884-88FEBDE30493}">
      <dsp:nvSpPr>
        <dsp:cNvPr id="0" name=""/>
        <dsp:cNvSpPr/>
      </dsp:nvSpPr>
      <dsp:spPr>
        <a:xfrm>
          <a:off x="3170795" y="2175669"/>
          <a:ext cx="2175669"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i="0" kern="1200"/>
            <a:t>This increase is of course partly caused by the gigantic mobile telephone network. </a:t>
          </a:r>
          <a:endParaRPr lang="en-US" sz="1700" b="1" kern="1200"/>
        </a:p>
      </dsp:txBody>
      <dsp:txXfrm>
        <a:off x="3170795" y="2175669"/>
        <a:ext cx="2175669" cy="2175669"/>
      </dsp:txXfrm>
    </dsp:sp>
    <dsp:sp modelId="{63A54D85-73AE-1F4E-88F2-1AE0989AA3CE}">
      <dsp:nvSpPr>
        <dsp:cNvPr id="0" name=""/>
        <dsp:cNvSpPr/>
      </dsp:nvSpPr>
      <dsp:spPr>
        <a:xfrm>
          <a:off x="5347533" y="0"/>
          <a:ext cx="2175669" cy="217566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accent4">
              <a:hueOff val="3202340"/>
              <a:satOff val="12121"/>
              <a:lumOff val="-78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AAEBC7-6CCD-214B-AF09-321500524F4A}">
      <dsp:nvSpPr>
        <dsp:cNvPr id="0" name=""/>
        <dsp:cNvSpPr/>
      </dsp:nvSpPr>
      <dsp:spPr>
        <a:xfrm>
          <a:off x="5347533" y="0"/>
          <a:ext cx="217" cy="4351338"/>
        </a:xfrm>
        <a:prstGeom prst="line">
          <a:avLst/>
        </a:prstGeom>
        <a:noFill/>
        <a:ln w="34925" cap="flat" cmpd="sng" algn="in">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E24F64-9F08-494B-A5D0-1E349559DD6A}">
      <dsp:nvSpPr>
        <dsp:cNvPr id="0" name=""/>
        <dsp:cNvSpPr/>
      </dsp:nvSpPr>
      <dsp:spPr>
        <a:xfrm>
          <a:off x="5347533" y="2175669"/>
          <a:ext cx="2175669"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i="0" kern="1200"/>
            <a:t>six of the seven billion people in the world now have a mobile phone. </a:t>
          </a:r>
          <a:endParaRPr lang="en-US" sz="1700" b="1" kern="1200"/>
        </a:p>
        <a:p>
          <a:pPr marL="114300" lvl="1" indent="-114300" algn="l" defTabSz="577850">
            <a:lnSpc>
              <a:spcPct val="90000"/>
            </a:lnSpc>
            <a:spcBef>
              <a:spcPct val="0"/>
            </a:spcBef>
            <a:spcAft>
              <a:spcPct val="15000"/>
            </a:spcAft>
            <a:buChar char="•"/>
          </a:pPr>
          <a:r>
            <a:rPr lang="en-IN" sz="1300" b="1" i="0" kern="1200"/>
            <a:t>Text and WhatsApp messages, photos, videos and many apps ensure that the amount of data increases significantly. </a:t>
          </a:r>
          <a:endParaRPr lang="en-US" sz="1300" b="1" kern="1200"/>
        </a:p>
      </dsp:txBody>
      <dsp:txXfrm>
        <a:off x="5347533" y="2175669"/>
        <a:ext cx="2175669" cy="2175669"/>
      </dsp:txXfrm>
    </dsp:sp>
    <dsp:sp modelId="{E9565EC4-62C9-9C42-80BD-69FB81BE525E}">
      <dsp:nvSpPr>
        <dsp:cNvPr id="0" name=""/>
        <dsp:cNvSpPr/>
      </dsp:nvSpPr>
      <dsp:spPr>
        <a:xfrm>
          <a:off x="7524272" y="0"/>
          <a:ext cx="2175669" cy="217566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solidFill>
            <a:schemeClr val="accent4">
              <a:hueOff val="4803510"/>
              <a:satOff val="18182"/>
              <a:lumOff val="-117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B6E77E-01CA-3549-AD90-8633F0154D90}">
      <dsp:nvSpPr>
        <dsp:cNvPr id="0" name=""/>
        <dsp:cNvSpPr/>
      </dsp:nvSpPr>
      <dsp:spPr>
        <a:xfrm>
          <a:off x="7524272" y="0"/>
          <a:ext cx="217" cy="4351338"/>
        </a:xfrm>
        <a:prstGeom prst="line">
          <a:avLst/>
        </a:prstGeom>
        <a:noFill/>
        <a:ln w="34925" cap="flat" cmpd="sng" algn="in">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DCB2AC-B34A-FB4A-AFEA-FE7745D08000}">
      <dsp:nvSpPr>
        <dsp:cNvPr id="0" name=""/>
        <dsp:cNvSpPr/>
      </dsp:nvSpPr>
      <dsp:spPr>
        <a:xfrm>
          <a:off x="7524272" y="2175669"/>
          <a:ext cx="2175669"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i="0" kern="1200"/>
            <a:t>As the volume grows so rapidly, so does the need for new database management systems and IT employees.</a:t>
          </a:r>
          <a:endParaRPr lang="en-US" sz="1700" b="1" kern="1200"/>
        </a:p>
      </dsp:txBody>
      <dsp:txXfrm>
        <a:off x="7524272" y="2175669"/>
        <a:ext cx="2175669" cy="2175669"/>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A1F023-7544-47EC-8B98-3B3F397AD000}">
      <dsp:nvSpPr>
        <dsp:cNvPr id="0" name=""/>
        <dsp:cNvSpPr/>
      </dsp:nvSpPr>
      <dsp:spPr>
        <a:xfrm>
          <a:off x="0" y="680"/>
          <a:ext cx="6506304" cy="159327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91D4C2-1300-43DF-A46F-F0F1D3E8181E}">
      <dsp:nvSpPr>
        <dsp:cNvPr id="0" name=""/>
        <dsp:cNvSpPr/>
      </dsp:nvSpPr>
      <dsp:spPr>
        <a:xfrm>
          <a:off x="481967" y="359168"/>
          <a:ext cx="876303" cy="8763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F0024F7A-B764-484B-8D5B-5B7187DE4480}">
      <dsp:nvSpPr>
        <dsp:cNvPr id="0" name=""/>
        <dsp:cNvSpPr/>
      </dsp:nvSpPr>
      <dsp:spPr>
        <a:xfrm>
          <a:off x="1840237" y="680"/>
          <a:ext cx="2927836" cy="1593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622" tIns="168622" rIns="168622" bIns="168622" numCol="1" spcCol="1270" anchor="ctr" anchorCtr="0">
          <a:noAutofit/>
        </a:bodyPr>
        <a:lstStyle/>
        <a:p>
          <a:pPr marL="0" lvl="0" indent="0" algn="l" defTabSz="1111250">
            <a:lnSpc>
              <a:spcPct val="90000"/>
            </a:lnSpc>
            <a:spcBef>
              <a:spcPct val="0"/>
            </a:spcBef>
            <a:spcAft>
              <a:spcPct val="35000"/>
            </a:spcAft>
            <a:buNone/>
          </a:pPr>
          <a:r>
            <a:rPr lang="en-IN" sz="2500" kern="1200"/>
            <a:t>Big data is not just about large volumes of data; </a:t>
          </a:r>
          <a:endParaRPr lang="en-US" sz="2500" kern="1200"/>
        </a:p>
      </dsp:txBody>
      <dsp:txXfrm>
        <a:off x="1840237" y="680"/>
        <a:ext cx="2927836" cy="1593279"/>
      </dsp:txXfrm>
    </dsp:sp>
    <dsp:sp modelId="{7B00B400-6B21-4A02-AE2A-24AFB8FE20D1}">
      <dsp:nvSpPr>
        <dsp:cNvPr id="0" name=""/>
        <dsp:cNvSpPr/>
      </dsp:nvSpPr>
      <dsp:spPr>
        <a:xfrm>
          <a:off x="4768074" y="680"/>
          <a:ext cx="1738229" cy="1593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622" tIns="168622" rIns="168622" bIns="168622" numCol="1" spcCol="1270" anchor="ctr" anchorCtr="0">
          <a:noAutofit/>
        </a:bodyPr>
        <a:lstStyle/>
        <a:p>
          <a:pPr marL="0" lvl="0" indent="0" algn="l" defTabSz="577850">
            <a:lnSpc>
              <a:spcPct val="90000"/>
            </a:lnSpc>
            <a:spcBef>
              <a:spcPct val="0"/>
            </a:spcBef>
            <a:spcAft>
              <a:spcPct val="35000"/>
            </a:spcAft>
            <a:buNone/>
          </a:pPr>
          <a:r>
            <a:rPr lang="en-IN" sz="1300" kern="1200"/>
            <a:t>a wide variety of data generated at high speed and frequency. </a:t>
          </a:r>
          <a:endParaRPr lang="en-US" sz="1300" kern="1200"/>
        </a:p>
      </dsp:txBody>
      <dsp:txXfrm>
        <a:off x="4768074" y="680"/>
        <a:ext cx="1738229" cy="1593279"/>
      </dsp:txXfrm>
    </dsp:sp>
    <dsp:sp modelId="{EABA89D3-03ED-4868-84ED-3B034903C24F}">
      <dsp:nvSpPr>
        <dsp:cNvPr id="0" name=""/>
        <dsp:cNvSpPr/>
      </dsp:nvSpPr>
      <dsp:spPr>
        <a:xfrm>
          <a:off x="0" y="1992280"/>
          <a:ext cx="6506304" cy="159327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70E36D-BE1E-4C14-932F-3DB0D1B0BC64}">
      <dsp:nvSpPr>
        <dsp:cNvPr id="0" name=""/>
        <dsp:cNvSpPr/>
      </dsp:nvSpPr>
      <dsp:spPr>
        <a:xfrm>
          <a:off x="481967" y="2350768"/>
          <a:ext cx="876303" cy="8763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052706A7-685A-444C-845B-29B756941F4E}">
      <dsp:nvSpPr>
        <dsp:cNvPr id="0" name=""/>
        <dsp:cNvSpPr/>
      </dsp:nvSpPr>
      <dsp:spPr>
        <a:xfrm>
          <a:off x="1840237" y="1992280"/>
          <a:ext cx="4666066" cy="1593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622" tIns="168622" rIns="168622" bIns="168622" numCol="1" spcCol="1270" anchor="ctr" anchorCtr="0">
          <a:noAutofit/>
        </a:bodyPr>
        <a:lstStyle/>
        <a:p>
          <a:pPr marL="0" lvl="0" indent="0" algn="l" defTabSz="1111250">
            <a:lnSpc>
              <a:spcPct val="90000"/>
            </a:lnSpc>
            <a:spcBef>
              <a:spcPct val="0"/>
            </a:spcBef>
            <a:spcAft>
              <a:spcPct val="35000"/>
            </a:spcAft>
            <a:buNone/>
          </a:pPr>
          <a:r>
            <a:rPr lang="en-IN" sz="2500" kern="1200"/>
            <a:t>In Figure , big data spans three dimensions in spiral exponential fashion</a:t>
          </a:r>
          <a:endParaRPr lang="en-US" sz="2500" kern="1200"/>
        </a:p>
      </dsp:txBody>
      <dsp:txXfrm>
        <a:off x="1840237" y="1992280"/>
        <a:ext cx="4666066" cy="1593279"/>
      </dsp:txXfrm>
    </dsp:sp>
    <dsp:sp modelId="{9614E4FC-B869-407A-8620-D4EED555C8BE}">
      <dsp:nvSpPr>
        <dsp:cNvPr id="0" name=""/>
        <dsp:cNvSpPr/>
      </dsp:nvSpPr>
      <dsp:spPr>
        <a:xfrm>
          <a:off x="0" y="3983879"/>
          <a:ext cx="6506304" cy="159327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72A379-3C75-4E89-9CBF-E3EB834D1C87}">
      <dsp:nvSpPr>
        <dsp:cNvPr id="0" name=""/>
        <dsp:cNvSpPr/>
      </dsp:nvSpPr>
      <dsp:spPr>
        <a:xfrm>
          <a:off x="481967" y="4342367"/>
          <a:ext cx="876303" cy="87630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C267C9C0-E5E1-4D54-90E9-89FE65D375E5}">
      <dsp:nvSpPr>
        <dsp:cNvPr id="0" name=""/>
        <dsp:cNvSpPr/>
      </dsp:nvSpPr>
      <dsp:spPr>
        <a:xfrm>
          <a:off x="1840237" y="3983879"/>
          <a:ext cx="2927836" cy="1593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622" tIns="168622" rIns="168622" bIns="168622" numCol="1" spcCol="1270" anchor="ctr" anchorCtr="0">
          <a:noAutofit/>
        </a:bodyPr>
        <a:lstStyle/>
        <a:p>
          <a:pPr marL="0" lvl="0" indent="0" algn="l" defTabSz="1111250">
            <a:lnSpc>
              <a:spcPct val="90000"/>
            </a:lnSpc>
            <a:spcBef>
              <a:spcPct val="0"/>
            </a:spcBef>
            <a:spcAft>
              <a:spcPct val="35000"/>
            </a:spcAft>
            <a:buNone/>
          </a:pPr>
          <a:r>
            <a:rPr lang="en-IN" sz="2500" kern="1200"/>
            <a:t>Big data is “big” not only because of its large volume; </a:t>
          </a:r>
          <a:endParaRPr lang="en-US" sz="2500" kern="1200"/>
        </a:p>
      </dsp:txBody>
      <dsp:txXfrm>
        <a:off x="1840237" y="3983879"/>
        <a:ext cx="2927836" cy="1593279"/>
      </dsp:txXfrm>
    </dsp:sp>
    <dsp:sp modelId="{8DA7A582-8596-4796-99BA-10DE2D1D0FEF}">
      <dsp:nvSpPr>
        <dsp:cNvPr id="0" name=""/>
        <dsp:cNvSpPr/>
      </dsp:nvSpPr>
      <dsp:spPr>
        <a:xfrm>
          <a:off x="4768074" y="3983879"/>
          <a:ext cx="1738229" cy="1593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622" tIns="168622" rIns="168622" bIns="168622" numCol="1" spcCol="1270" anchor="ctr" anchorCtr="0">
          <a:noAutofit/>
        </a:bodyPr>
        <a:lstStyle/>
        <a:p>
          <a:pPr marL="0" lvl="0" indent="0" algn="l" defTabSz="577850">
            <a:lnSpc>
              <a:spcPct val="90000"/>
            </a:lnSpc>
            <a:spcBef>
              <a:spcPct val="0"/>
            </a:spcBef>
            <a:spcAft>
              <a:spcPct val="35000"/>
            </a:spcAft>
            <a:buNone/>
          </a:pPr>
          <a:r>
            <a:rPr lang="en-IN" sz="1300" kern="1200"/>
            <a:t>it’s also about those other three dimensions: </a:t>
          </a:r>
          <a:endParaRPr lang="en-US" sz="1300" kern="1200"/>
        </a:p>
        <a:p>
          <a:pPr marL="114300" lvl="1" indent="-114300" algn="l" defTabSz="577850">
            <a:lnSpc>
              <a:spcPct val="90000"/>
            </a:lnSpc>
            <a:spcBef>
              <a:spcPct val="0"/>
            </a:spcBef>
            <a:spcAft>
              <a:spcPct val="15000"/>
            </a:spcAft>
            <a:buChar char="•"/>
          </a:pPr>
          <a:r>
            <a:rPr lang="en-IN" sz="1300" kern="1200"/>
            <a:t>Volume, </a:t>
          </a:r>
          <a:endParaRPr lang="en-US" sz="1300" kern="1200"/>
        </a:p>
        <a:p>
          <a:pPr marL="114300" lvl="1" indent="-114300" algn="l" defTabSz="577850">
            <a:lnSpc>
              <a:spcPct val="90000"/>
            </a:lnSpc>
            <a:spcBef>
              <a:spcPct val="0"/>
            </a:spcBef>
            <a:spcAft>
              <a:spcPct val="15000"/>
            </a:spcAft>
            <a:buChar char="•"/>
          </a:pPr>
          <a:r>
            <a:rPr lang="en-IN" sz="1300" kern="1200"/>
            <a:t>Velocity  </a:t>
          </a:r>
          <a:endParaRPr lang="en-US" sz="1300" kern="1200"/>
        </a:p>
        <a:p>
          <a:pPr marL="114300" lvl="1" indent="-114300" algn="l" defTabSz="577850">
            <a:lnSpc>
              <a:spcPct val="90000"/>
            </a:lnSpc>
            <a:spcBef>
              <a:spcPct val="0"/>
            </a:spcBef>
            <a:spcAft>
              <a:spcPct val="15000"/>
            </a:spcAft>
            <a:buChar char="•"/>
          </a:pPr>
          <a:r>
            <a:rPr lang="en-IN" sz="1300" kern="1200"/>
            <a:t>Variety.</a:t>
          </a:r>
          <a:endParaRPr lang="en-US" sz="1300" kern="1200"/>
        </a:p>
      </dsp:txBody>
      <dsp:txXfrm>
        <a:off x="4768074" y="3983879"/>
        <a:ext cx="1738229" cy="1593279"/>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362420-4269-4F32-85BD-AA5C53DF4D45}">
      <dsp:nvSpPr>
        <dsp:cNvPr id="0" name=""/>
        <dsp:cNvSpPr/>
      </dsp:nvSpPr>
      <dsp:spPr>
        <a:xfrm>
          <a:off x="0" y="680"/>
          <a:ext cx="6506304" cy="159327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40DC9C-3DFB-4375-AF0E-2641292D0B9B}">
      <dsp:nvSpPr>
        <dsp:cNvPr id="0" name=""/>
        <dsp:cNvSpPr/>
      </dsp:nvSpPr>
      <dsp:spPr>
        <a:xfrm>
          <a:off x="481967" y="359168"/>
          <a:ext cx="876303" cy="8763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6DCE114D-01E7-4033-A4B2-ED83686E976A}">
      <dsp:nvSpPr>
        <dsp:cNvPr id="0" name=""/>
        <dsp:cNvSpPr/>
      </dsp:nvSpPr>
      <dsp:spPr>
        <a:xfrm>
          <a:off x="1840237" y="680"/>
          <a:ext cx="4666066" cy="1593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622" tIns="168622" rIns="168622" bIns="168622" numCol="1" spcCol="1270" anchor="ctr" anchorCtr="0">
          <a:noAutofit/>
        </a:bodyPr>
        <a:lstStyle/>
        <a:p>
          <a:pPr marL="0" lvl="0" indent="0" algn="l" defTabSz="1066800">
            <a:lnSpc>
              <a:spcPct val="90000"/>
            </a:lnSpc>
            <a:spcBef>
              <a:spcPct val="0"/>
            </a:spcBef>
            <a:spcAft>
              <a:spcPct val="35000"/>
            </a:spcAft>
            <a:buNone/>
          </a:pPr>
          <a:r>
            <a:rPr lang="en-IN" sz="2400" kern="1200"/>
            <a:t>The two main concepts of searching your data in preparation for using it in predictive analytics:</a:t>
          </a:r>
          <a:endParaRPr lang="en-US" sz="2400" kern="1200"/>
        </a:p>
      </dsp:txBody>
      <dsp:txXfrm>
        <a:off x="1840237" y="680"/>
        <a:ext cx="4666066" cy="1593279"/>
      </dsp:txXfrm>
    </dsp:sp>
    <dsp:sp modelId="{F878B3AA-5E24-4207-AE4F-A949AA7822D0}">
      <dsp:nvSpPr>
        <dsp:cNvPr id="0" name=""/>
        <dsp:cNvSpPr/>
      </dsp:nvSpPr>
      <dsp:spPr>
        <a:xfrm>
          <a:off x="0" y="1992280"/>
          <a:ext cx="6506304" cy="159327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C49C03-C644-4B88-B917-CFE8A02AE1A5}">
      <dsp:nvSpPr>
        <dsp:cNvPr id="0" name=""/>
        <dsp:cNvSpPr/>
      </dsp:nvSpPr>
      <dsp:spPr>
        <a:xfrm>
          <a:off x="481967" y="2350768"/>
          <a:ext cx="876303" cy="8763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0DB9B630-128C-4DDE-ACED-C3958F0BCC96}">
      <dsp:nvSpPr>
        <dsp:cNvPr id="0" name=""/>
        <dsp:cNvSpPr/>
      </dsp:nvSpPr>
      <dsp:spPr>
        <a:xfrm>
          <a:off x="1840237" y="1992280"/>
          <a:ext cx="4666066" cy="1593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622" tIns="168622" rIns="168622" bIns="168622" numCol="1" spcCol="1270" anchor="ctr" anchorCtr="0">
          <a:noAutofit/>
        </a:bodyPr>
        <a:lstStyle/>
        <a:p>
          <a:pPr marL="0" lvl="0" indent="0" algn="l" defTabSz="1066800">
            <a:lnSpc>
              <a:spcPct val="90000"/>
            </a:lnSpc>
            <a:spcBef>
              <a:spcPct val="0"/>
            </a:spcBef>
            <a:spcAft>
              <a:spcPct val="35000"/>
            </a:spcAft>
            <a:buNone/>
          </a:pPr>
          <a:r>
            <a:rPr lang="en-IN" sz="2400" kern="1200"/>
            <a:t>Getting ready to go beyond the basic keyword search</a:t>
          </a:r>
          <a:endParaRPr lang="en-US" sz="2400" kern="1200"/>
        </a:p>
      </dsp:txBody>
      <dsp:txXfrm>
        <a:off x="1840237" y="1992280"/>
        <a:ext cx="4666066" cy="1593279"/>
      </dsp:txXfrm>
    </dsp:sp>
    <dsp:sp modelId="{EAF94811-6592-421B-9097-A46E5F64E2B3}">
      <dsp:nvSpPr>
        <dsp:cNvPr id="0" name=""/>
        <dsp:cNvSpPr/>
      </dsp:nvSpPr>
      <dsp:spPr>
        <a:xfrm>
          <a:off x="0" y="3983879"/>
          <a:ext cx="6506304" cy="159327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CB0730-0702-4D96-B118-9C099D4219F7}">
      <dsp:nvSpPr>
        <dsp:cNvPr id="0" name=""/>
        <dsp:cNvSpPr/>
      </dsp:nvSpPr>
      <dsp:spPr>
        <a:xfrm>
          <a:off x="481967" y="4342367"/>
          <a:ext cx="876303" cy="87630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2FE3DFEA-6D97-4759-9514-F678DA8C344D}">
      <dsp:nvSpPr>
        <dsp:cNvPr id="0" name=""/>
        <dsp:cNvSpPr/>
      </dsp:nvSpPr>
      <dsp:spPr>
        <a:xfrm>
          <a:off x="1840237" y="3983879"/>
          <a:ext cx="4666066" cy="1593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622" tIns="168622" rIns="168622" bIns="168622" numCol="1" spcCol="1270" anchor="ctr" anchorCtr="0">
          <a:noAutofit/>
        </a:bodyPr>
        <a:lstStyle/>
        <a:p>
          <a:pPr marL="0" lvl="0" indent="0" algn="l" defTabSz="1066800">
            <a:lnSpc>
              <a:spcPct val="90000"/>
            </a:lnSpc>
            <a:spcBef>
              <a:spcPct val="0"/>
            </a:spcBef>
            <a:spcAft>
              <a:spcPct val="35000"/>
            </a:spcAft>
            <a:buNone/>
          </a:pPr>
          <a:r>
            <a:rPr lang="en-IN" sz="2400" kern="1200"/>
            <a:t>Making your data semantically searchable</a:t>
          </a:r>
          <a:endParaRPr lang="en-US" sz="2400" kern="1200"/>
        </a:p>
      </dsp:txBody>
      <dsp:txXfrm>
        <a:off x="1840237" y="3983879"/>
        <a:ext cx="4666066" cy="1593279"/>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B1556A-08DF-4B6F-8BAF-4642014C0C68}">
      <dsp:nvSpPr>
        <dsp:cNvPr id="0" name=""/>
        <dsp:cNvSpPr/>
      </dsp:nvSpPr>
      <dsp:spPr>
        <a:xfrm>
          <a:off x="0" y="4550"/>
          <a:ext cx="10455798" cy="105915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775979-F9CF-44C2-9A91-59978ED1DB1D}">
      <dsp:nvSpPr>
        <dsp:cNvPr id="0" name=""/>
        <dsp:cNvSpPr/>
      </dsp:nvSpPr>
      <dsp:spPr>
        <a:xfrm>
          <a:off x="320395" y="242861"/>
          <a:ext cx="582536" cy="58253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749F0ECE-8498-491A-8647-643C02150B9B}">
      <dsp:nvSpPr>
        <dsp:cNvPr id="0" name=""/>
        <dsp:cNvSpPr/>
      </dsp:nvSpPr>
      <dsp:spPr>
        <a:xfrm>
          <a:off x="1223326" y="4550"/>
          <a:ext cx="4705109" cy="10591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094" tIns="112094" rIns="112094" bIns="112094" numCol="1" spcCol="1270" anchor="ctr" anchorCtr="0">
          <a:noAutofit/>
        </a:bodyPr>
        <a:lstStyle/>
        <a:p>
          <a:pPr marL="0" lvl="0" indent="0" algn="l" defTabSz="977900">
            <a:lnSpc>
              <a:spcPct val="100000"/>
            </a:lnSpc>
            <a:spcBef>
              <a:spcPct val="0"/>
            </a:spcBef>
            <a:spcAft>
              <a:spcPct val="35000"/>
            </a:spcAft>
            <a:buNone/>
          </a:pPr>
          <a:r>
            <a:rPr lang="en-IN" sz="2200" kern="1200"/>
            <a:t>Searching large amounts of data. </a:t>
          </a:r>
          <a:endParaRPr lang="en-US" sz="2200" kern="1200"/>
        </a:p>
      </dsp:txBody>
      <dsp:txXfrm>
        <a:off x="1223326" y="4550"/>
        <a:ext cx="4705109" cy="1059157"/>
      </dsp:txXfrm>
    </dsp:sp>
    <dsp:sp modelId="{CF350958-AE34-440C-AB44-D7A087F7D7FB}">
      <dsp:nvSpPr>
        <dsp:cNvPr id="0" name=""/>
        <dsp:cNvSpPr/>
      </dsp:nvSpPr>
      <dsp:spPr>
        <a:xfrm>
          <a:off x="5928435" y="4550"/>
          <a:ext cx="4526166" cy="10591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094" tIns="112094" rIns="112094" bIns="112094" numCol="1" spcCol="1270" anchor="ctr" anchorCtr="0">
          <a:noAutofit/>
        </a:bodyPr>
        <a:lstStyle/>
        <a:p>
          <a:pPr marL="0" lvl="0" indent="0" algn="l" defTabSz="622300">
            <a:lnSpc>
              <a:spcPct val="100000"/>
            </a:lnSpc>
            <a:spcBef>
              <a:spcPct val="0"/>
            </a:spcBef>
            <a:spcAft>
              <a:spcPct val="35000"/>
            </a:spcAft>
            <a:buNone/>
          </a:pPr>
          <a:r>
            <a:rPr lang="en-IN" sz="1400" b="1" kern="1200" dirty="0"/>
            <a:t>One way to approach the problem is to issue a search query that consists of words. </a:t>
          </a:r>
          <a:endParaRPr lang="en-US" sz="1400" b="1" kern="1200" dirty="0"/>
        </a:p>
      </dsp:txBody>
      <dsp:txXfrm>
        <a:off x="5928435" y="4550"/>
        <a:ext cx="4526166" cy="1059157"/>
      </dsp:txXfrm>
    </dsp:sp>
    <dsp:sp modelId="{D8554CE7-6DD6-49CC-BDD0-440BEC076BB5}">
      <dsp:nvSpPr>
        <dsp:cNvPr id="0" name=""/>
        <dsp:cNvSpPr/>
      </dsp:nvSpPr>
      <dsp:spPr>
        <a:xfrm>
          <a:off x="0" y="1328497"/>
          <a:ext cx="10455798" cy="105915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680846-CA66-42EE-89F1-8B2F3FCB76C5}">
      <dsp:nvSpPr>
        <dsp:cNvPr id="0" name=""/>
        <dsp:cNvSpPr/>
      </dsp:nvSpPr>
      <dsp:spPr>
        <a:xfrm>
          <a:off x="320395" y="1566807"/>
          <a:ext cx="582536" cy="58253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F921D5D3-9C88-4827-A3EB-466C4D8E13CA}">
      <dsp:nvSpPr>
        <dsp:cNvPr id="0" name=""/>
        <dsp:cNvSpPr/>
      </dsp:nvSpPr>
      <dsp:spPr>
        <a:xfrm>
          <a:off x="1223326" y="1328497"/>
          <a:ext cx="4705109" cy="10591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094" tIns="112094" rIns="112094" bIns="112094" numCol="1" spcCol="1270" anchor="ctr" anchorCtr="0">
          <a:noAutofit/>
        </a:bodyPr>
        <a:lstStyle/>
        <a:p>
          <a:pPr marL="0" lvl="0" indent="0" algn="l" defTabSz="977900">
            <a:lnSpc>
              <a:spcPct val="100000"/>
            </a:lnSpc>
            <a:spcBef>
              <a:spcPct val="0"/>
            </a:spcBef>
            <a:spcAft>
              <a:spcPct val="35000"/>
            </a:spcAft>
            <a:buNone/>
          </a:pPr>
          <a:r>
            <a:rPr lang="en-IN" sz="2200" kern="1200"/>
            <a:t>Assume following search query: </a:t>
          </a:r>
          <a:endParaRPr lang="en-US" sz="2200" kern="1200"/>
        </a:p>
      </dsp:txBody>
      <dsp:txXfrm>
        <a:off x="1223326" y="1328497"/>
        <a:ext cx="4705109" cy="1059157"/>
      </dsp:txXfrm>
    </dsp:sp>
    <dsp:sp modelId="{75F04DB3-CE9D-4D6D-87EF-D6013F6510DE}">
      <dsp:nvSpPr>
        <dsp:cNvPr id="0" name=""/>
        <dsp:cNvSpPr/>
      </dsp:nvSpPr>
      <dsp:spPr>
        <a:xfrm>
          <a:off x="5928435" y="1328497"/>
          <a:ext cx="4526166" cy="10591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094" tIns="112094" rIns="112094" bIns="112094" numCol="1" spcCol="1270" anchor="ctr" anchorCtr="0">
          <a:noAutofit/>
        </a:bodyPr>
        <a:lstStyle/>
        <a:p>
          <a:pPr marL="0" lvl="0" indent="0" algn="l" defTabSz="711200">
            <a:lnSpc>
              <a:spcPct val="100000"/>
            </a:lnSpc>
            <a:spcBef>
              <a:spcPct val="0"/>
            </a:spcBef>
            <a:spcAft>
              <a:spcPct val="35000"/>
            </a:spcAft>
            <a:buNone/>
          </a:pPr>
          <a:r>
            <a:rPr lang="en-IN" sz="1600" i="1" kern="1200" dirty="0"/>
            <a:t>“</a:t>
          </a:r>
          <a:r>
            <a:rPr lang="en-IN" sz="1600" b="1" i="1" kern="1200" dirty="0"/>
            <a:t>the President of the United States visits Africa. The search results will consist of text that contains exactly one or a combination of the words President, United States, visits, Africa. </a:t>
          </a:r>
          <a:r>
            <a:rPr lang="en-IN" sz="1600" i="1" kern="1200" dirty="0"/>
            <a:t>”</a:t>
          </a:r>
          <a:endParaRPr lang="en-US" sz="1600" i="1" kern="1200" dirty="0"/>
        </a:p>
      </dsp:txBody>
      <dsp:txXfrm>
        <a:off x="5928435" y="1328497"/>
        <a:ext cx="4526166" cy="1059157"/>
      </dsp:txXfrm>
    </dsp:sp>
    <dsp:sp modelId="{32DBB504-2698-4168-AAA7-14D44E4F7D8D}">
      <dsp:nvSpPr>
        <dsp:cNvPr id="0" name=""/>
        <dsp:cNvSpPr/>
      </dsp:nvSpPr>
      <dsp:spPr>
        <a:xfrm>
          <a:off x="0" y="2652443"/>
          <a:ext cx="10455798" cy="105915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EA2CDE-8437-4E76-B543-B8D8ED6FF2C8}">
      <dsp:nvSpPr>
        <dsp:cNvPr id="0" name=""/>
        <dsp:cNvSpPr/>
      </dsp:nvSpPr>
      <dsp:spPr>
        <a:xfrm>
          <a:off x="320395" y="2890754"/>
          <a:ext cx="582536" cy="58253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706F4C62-89AB-4154-9CCB-3CD04D3437D9}">
      <dsp:nvSpPr>
        <dsp:cNvPr id="0" name=""/>
        <dsp:cNvSpPr/>
      </dsp:nvSpPr>
      <dsp:spPr>
        <a:xfrm>
          <a:off x="1223326" y="2652443"/>
          <a:ext cx="9231275" cy="10591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094" tIns="112094" rIns="112094" bIns="112094" numCol="1" spcCol="1270" anchor="ctr" anchorCtr="0">
          <a:noAutofit/>
        </a:bodyPr>
        <a:lstStyle/>
        <a:p>
          <a:pPr marL="0" lvl="0" indent="0" algn="l" defTabSz="977900">
            <a:lnSpc>
              <a:spcPct val="100000"/>
            </a:lnSpc>
            <a:spcBef>
              <a:spcPct val="0"/>
            </a:spcBef>
            <a:spcAft>
              <a:spcPct val="35000"/>
            </a:spcAft>
            <a:buNone/>
          </a:pPr>
          <a:r>
            <a:rPr lang="en-IN" sz="2200" kern="1200"/>
            <a:t>How about the documents that do not contain any of the words previously mentioned, but some combination of the following: Obama’s trip to Kenya.</a:t>
          </a:r>
          <a:endParaRPr lang="en-US" sz="2200" kern="1200"/>
        </a:p>
      </dsp:txBody>
      <dsp:txXfrm>
        <a:off x="1223326" y="2652443"/>
        <a:ext cx="9231275" cy="1059157"/>
      </dsp:txXfrm>
    </dsp:sp>
    <dsp:sp modelId="{3D17FA50-5874-42D3-87B2-708DA323F8A6}">
      <dsp:nvSpPr>
        <dsp:cNvPr id="0" name=""/>
        <dsp:cNvSpPr/>
      </dsp:nvSpPr>
      <dsp:spPr>
        <a:xfrm>
          <a:off x="0" y="3976390"/>
          <a:ext cx="10455798" cy="105915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45E440-52D6-4F2E-BE89-0737FCE9094E}">
      <dsp:nvSpPr>
        <dsp:cNvPr id="0" name=""/>
        <dsp:cNvSpPr/>
      </dsp:nvSpPr>
      <dsp:spPr>
        <a:xfrm>
          <a:off x="320395" y="4214700"/>
          <a:ext cx="582536" cy="58253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B6C14160-119D-4280-810D-4DB3EF5A8D9A}">
      <dsp:nvSpPr>
        <dsp:cNvPr id="0" name=""/>
        <dsp:cNvSpPr/>
      </dsp:nvSpPr>
      <dsp:spPr>
        <a:xfrm>
          <a:off x="1223326" y="3976390"/>
          <a:ext cx="9231275" cy="10591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094" tIns="112094" rIns="112094" bIns="112094" numCol="1" spcCol="1270" anchor="ctr" anchorCtr="0">
          <a:noAutofit/>
        </a:bodyPr>
        <a:lstStyle/>
        <a:p>
          <a:pPr marL="0" lvl="0" indent="0" algn="l" defTabSz="977900">
            <a:lnSpc>
              <a:spcPct val="100000"/>
            </a:lnSpc>
            <a:spcBef>
              <a:spcPct val="0"/>
            </a:spcBef>
            <a:spcAft>
              <a:spcPct val="35000"/>
            </a:spcAft>
            <a:buNone/>
          </a:pPr>
          <a:r>
            <a:rPr lang="en-IN" sz="2200" kern="1200"/>
            <a:t>None of the words you initially searched for are in there — but the search results are semantically (meaningfully) useful. </a:t>
          </a:r>
          <a:endParaRPr lang="en-US" sz="2200" kern="1200"/>
        </a:p>
      </dsp:txBody>
      <dsp:txXfrm>
        <a:off x="1223326" y="3976390"/>
        <a:ext cx="9231275" cy="1059157"/>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C1F0B-D16F-47E5-A402-6756144EF067}">
      <dsp:nvSpPr>
        <dsp:cNvPr id="0" name=""/>
        <dsp:cNvSpPr/>
      </dsp:nvSpPr>
      <dsp:spPr>
        <a:xfrm>
          <a:off x="0" y="7077"/>
          <a:ext cx="10167699" cy="8993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00E747-6A3A-4738-B264-FBB0DA92CF22}">
      <dsp:nvSpPr>
        <dsp:cNvPr id="0" name=""/>
        <dsp:cNvSpPr/>
      </dsp:nvSpPr>
      <dsp:spPr>
        <a:xfrm>
          <a:off x="272039" y="209421"/>
          <a:ext cx="495099" cy="49461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CA0AE497-4980-44AB-AF72-0FF84B1E02C3}">
      <dsp:nvSpPr>
        <dsp:cNvPr id="0" name=""/>
        <dsp:cNvSpPr/>
      </dsp:nvSpPr>
      <dsp:spPr>
        <a:xfrm>
          <a:off x="1039178" y="7077"/>
          <a:ext cx="4575464" cy="927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150" tIns="98150" rIns="98150" bIns="98150" numCol="1" spcCol="1270" anchor="ctr" anchorCtr="0">
          <a:noAutofit/>
        </a:bodyPr>
        <a:lstStyle/>
        <a:p>
          <a:pPr marL="0" lvl="0" indent="0" algn="l" defTabSz="800100">
            <a:lnSpc>
              <a:spcPct val="90000"/>
            </a:lnSpc>
            <a:spcBef>
              <a:spcPct val="0"/>
            </a:spcBef>
            <a:spcAft>
              <a:spcPct val="35000"/>
            </a:spcAft>
            <a:buNone/>
          </a:pPr>
          <a:r>
            <a:rPr lang="en-IN" sz="1800" kern="1200" baseline="0"/>
            <a:t>The vice president of the Human Development Network outlined one problem that sprang from ambiguity: </a:t>
          </a:r>
          <a:endParaRPr lang="en-US" sz="1800" kern="1200"/>
        </a:p>
      </dsp:txBody>
      <dsp:txXfrm>
        <a:off x="1039178" y="7077"/>
        <a:ext cx="4575464" cy="927405"/>
      </dsp:txXfrm>
    </dsp:sp>
    <dsp:sp modelId="{90BA033D-E3ED-4125-A294-7B8569F791F7}">
      <dsp:nvSpPr>
        <dsp:cNvPr id="0" name=""/>
        <dsp:cNvSpPr/>
      </dsp:nvSpPr>
      <dsp:spPr>
        <a:xfrm>
          <a:off x="5614642" y="7077"/>
          <a:ext cx="4537052" cy="927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150" tIns="98150" rIns="98150" bIns="98150" numCol="1" spcCol="1270" anchor="ctr" anchorCtr="0">
          <a:noAutofit/>
        </a:bodyPr>
        <a:lstStyle/>
        <a:p>
          <a:pPr marL="0" lvl="0" indent="0" algn="l" defTabSz="622300">
            <a:lnSpc>
              <a:spcPct val="90000"/>
            </a:lnSpc>
            <a:spcBef>
              <a:spcPct val="0"/>
            </a:spcBef>
            <a:spcAft>
              <a:spcPct val="35000"/>
            </a:spcAft>
            <a:buNone/>
          </a:pPr>
          <a:r>
            <a:rPr lang="en-IN" sz="1400" i="1" kern="1200" baseline="0" dirty="0"/>
            <a:t>His division used several terms and concepts that had the same overall meaning but different nuances. </a:t>
          </a:r>
          <a:endParaRPr lang="en-US" sz="1400" kern="1200" dirty="0"/>
        </a:p>
      </dsp:txBody>
      <dsp:txXfrm>
        <a:off x="5614642" y="7077"/>
        <a:ext cx="4537052" cy="927405"/>
      </dsp:txXfrm>
    </dsp:sp>
    <dsp:sp modelId="{4A239F94-9C92-4F1F-A78A-17137ABA8B7D}">
      <dsp:nvSpPr>
        <dsp:cNvPr id="0" name=""/>
        <dsp:cNvSpPr/>
      </dsp:nvSpPr>
      <dsp:spPr>
        <a:xfrm>
          <a:off x="0" y="1166335"/>
          <a:ext cx="10167699" cy="8993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EBA6C9-65AE-4A4F-BBB5-00AE7B99606D}">
      <dsp:nvSpPr>
        <dsp:cNvPr id="0" name=""/>
        <dsp:cNvSpPr/>
      </dsp:nvSpPr>
      <dsp:spPr>
        <a:xfrm>
          <a:off x="272039" y="1368678"/>
          <a:ext cx="495099" cy="49461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4DABD6B3-9A6E-4E1C-BCA0-48EE88DAECBF}">
      <dsp:nvSpPr>
        <dsp:cNvPr id="0" name=""/>
        <dsp:cNvSpPr/>
      </dsp:nvSpPr>
      <dsp:spPr>
        <a:xfrm>
          <a:off x="1039178" y="1166335"/>
          <a:ext cx="9112517" cy="927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150" tIns="98150" rIns="98150" bIns="98150" numCol="1" spcCol="1270" anchor="ctr" anchorCtr="0">
          <a:noAutofit/>
        </a:bodyPr>
        <a:lstStyle/>
        <a:p>
          <a:pPr marL="0" lvl="0" indent="0" algn="l" defTabSz="800100">
            <a:lnSpc>
              <a:spcPct val="90000"/>
            </a:lnSpc>
            <a:spcBef>
              <a:spcPct val="0"/>
            </a:spcBef>
            <a:spcAft>
              <a:spcPct val="35000"/>
            </a:spcAft>
            <a:buNone/>
          </a:pPr>
          <a:r>
            <a:rPr lang="en-IN" sz="1800" kern="1200" baseline="0"/>
            <a:t>For instance, terms such as climatology, climate change, gas ozone depletion, and greenhouse emissions were all semantically related but not identical in meaning. </a:t>
          </a:r>
          <a:endParaRPr lang="en-US" sz="1800" kern="1200"/>
        </a:p>
      </dsp:txBody>
      <dsp:txXfrm>
        <a:off x="1039178" y="1166335"/>
        <a:ext cx="9112517" cy="927405"/>
      </dsp:txXfrm>
    </dsp:sp>
    <dsp:sp modelId="{1EFB53FE-A973-4BD4-9566-3431D004D669}">
      <dsp:nvSpPr>
        <dsp:cNvPr id="0" name=""/>
        <dsp:cNvSpPr/>
      </dsp:nvSpPr>
      <dsp:spPr>
        <a:xfrm>
          <a:off x="0" y="2325592"/>
          <a:ext cx="10167699" cy="8993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66AF1F-7E04-4F56-8A04-A088C0C75734}">
      <dsp:nvSpPr>
        <dsp:cNvPr id="0" name=""/>
        <dsp:cNvSpPr/>
      </dsp:nvSpPr>
      <dsp:spPr>
        <a:xfrm>
          <a:off x="272039" y="2527935"/>
          <a:ext cx="495099" cy="49461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A7CE9D26-404D-43D9-9D99-9AB0CF69E552}">
      <dsp:nvSpPr>
        <dsp:cNvPr id="0" name=""/>
        <dsp:cNvSpPr/>
      </dsp:nvSpPr>
      <dsp:spPr>
        <a:xfrm>
          <a:off x="1039178" y="2325592"/>
          <a:ext cx="9112517" cy="927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150" tIns="98150" rIns="98150" bIns="98150" numCol="1" spcCol="1270" anchor="ctr" anchorCtr="0">
          <a:noAutofit/>
        </a:bodyPr>
        <a:lstStyle/>
        <a:p>
          <a:pPr marL="0" lvl="0" indent="0" algn="l" defTabSz="800100">
            <a:lnSpc>
              <a:spcPct val="90000"/>
            </a:lnSpc>
            <a:spcBef>
              <a:spcPct val="0"/>
            </a:spcBef>
            <a:spcAft>
              <a:spcPct val="35000"/>
            </a:spcAft>
            <a:buNone/>
          </a:pPr>
          <a:r>
            <a:rPr lang="en-IN" sz="1800" kern="1200" baseline="0"/>
            <a:t>He wanted a search capability smart enough to extract documents that contained related concepts when someone searched any of these terms.</a:t>
          </a:r>
          <a:endParaRPr lang="en-US" sz="1800" kern="1200"/>
        </a:p>
      </dsp:txBody>
      <dsp:txXfrm>
        <a:off x="1039178" y="2325592"/>
        <a:ext cx="9112517" cy="927405"/>
      </dsp:txXfrm>
    </dsp:sp>
    <dsp:sp modelId="{41563B55-606A-41BE-A89E-ECD6C9A89738}">
      <dsp:nvSpPr>
        <dsp:cNvPr id="0" name=""/>
        <dsp:cNvSpPr/>
      </dsp:nvSpPr>
      <dsp:spPr>
        <a:xfrm>
          <a:off x="0" y="3484849"/>
          <a:ext cx="10167699" cy="89930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BAC649-F34B-44E6-83E0-C46B07D32ED4}">
      <dsp:nvSpPr>
        <dsp:cNvPr id="0" name=""/>
        <dsp:cNvSpPr/>
      </dsp:nvSpPr>
      <dsp:spPr>
        <a:xfrm>
          <a:off x="272039" y="3687192"/>
          <a:ext cx="495099" cy="49461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73F94B24-63EB-4442-B7FF-C2A135C9FEE5}">
      <dsp:nvSpPr>
        <dsp:cNvPr id="0" name=""/>
        <dsp:cNvSpPr/>
      </dsp:nvSpPr>
      <dsp:spPr>
        <a:xfrm>
          <a:off x="1039178" y="3484849"/>
          <a:ext cx="9112517" cy="927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150" tIns="98150" rIns="98150" bIns="98150" numCol="1" spcCol="1270" anchor="ctr" anchorCtr="0">
          <a:noAutofit/>
        </a:bodyPr>
        <a:lstStyle/>
        <a:p>
          <a:pPr marL="0" lvl="0" indent="0" algn="l" defTabSz="800100">
            <a:lnSpc>
              <a:spcPct val="90000"/>
            </a:lnSpc>
            <a:spcBef>
              <a:spcPct val="0"/>
            </a:spcBef>
            <a:spcAft>
              <a:spcPct val="35000"/>
            </a:spcAft>
            <a:buNone/>
          </a:pPr>
          <a:r>
            <a:rPr lang="en-IN" sz="1800" kern="1200" baseline="0" dirty="0"/>
            <a:t>The prototype’ framework for that capability selected was the </a:t>
          </a:r>
          <a:r>
            <a:rPr lang="en-IN" sz="1800" kern="1200" baseline="0" dirty="0">
              <a:solidFill>
                <a:schemeClr val="accent6">
                  <a:lumMod val="75000"/>
                </a:schemeClr>
              </a:solidFill>
              <a:latin typeface="Segoe Print" panose="02000800000000000000" pitchFamily="2" charset="0"/>
            </a:rPr>
            <a:t>Unstructured Information Management Architecture (UIMA)</a:t>
          </a:r>
          <a:r>
            <a:rPr lang="en-IN" sz="1800" kern="1200" baseline="0" dirty="0"/>
            <a:t>, a software-based solution. </a:t>
          </a:r>
          <a:endParaRPr lang="en-US" sz="1800" kern="1200" dirty="0"/>
        </a:p>
      </dsp:txBody>
      <dsp:txXfrm>
        <a:off x="1039178" y="3484849"/>
        <a:ext cx="9112517" cy="927405"/>
      </dsp:txXfrm>
    </dsp:sp>
    <dsp:sp modelId="{AF0B110C-0B55-4671-B2A6-CC43D98AC238}">
      <dsp:nvSpPr>
        <dsp:cNvPr id="0" name=""/>
        <dsp:cNvSpPr/>
      </dsp:nvSpPr>
      <dsp:spPr>
        <a:xfrm>
          <a:off x="0" y="4644107"/>
          <a:ext cx="10167699" cy="899302"/>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A5D2E3-C383-464F-8171-C73433CD5823}">
      <dsp:nvSpPr>
        <dsp:cNvPr id="0" name=""/>
        <dsp:cNvSpPr/>
      </dsp:nvSpPr>
      <dsp:spPr>
        <a:xfrm>
          <a:off x="272039" y="4846450"/>
          <a:ext cx="495099" cy="49461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DCCE8598-58E3-4C13-967A-BF09A3B979FD}">
      <dsp:nvSpPr>
        <dsp:cNvPr id="0" name=""/>
        <dsp:cNvSpPr/>
      </dsp:nvSpPr>
      <dsp:spPr>
        <a:xfrm>
          <a:off x="1039178" y="4644107"/>
          <a:ext cx="9112517" cy="927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150" tIns="98150" rIns="98150" bIns="98150" numCol="1" spcCol="1270" anchor="ctr" anchorCtr="0">
          <a:noAutofit/>
        </a:bodyPr>
        <a:lstStyle/>
        <a:p>
          <a:pPr marL="0" lvl="0" indent="0" algn="l" defTabSz="800100">
            <a:lnSpc>
              <a:spcPct val="90000"/>
            </a:lnSpc>
            <a:spcBef>
              <a:spcPct val="0"/>
            </a:spcBef>
            <a:spcAft>
              <a:spcPct val="35000"/>
            </a:spcAft>
            <a:buNone/>
          </a:pPr>
          <a:r>
            <a:rPr lang="en-IN" sz="1800" kern="1200" baseline="0" dirty="0"/>
            <a:t>Originally designed by </a:t>
          </a:r>
          <a:r>
            <a:rPr lang="en-IN" sz="1800" b="1" i="1" kern="1200" baseline="0" dirty="0"/>
            <a:t>IBM Research</a:t>
          </a:r>
          <a:r>
            <a:rPr lang="en-IN" sz="1800" kern="1200" baseline="0" dirty="0"/>
            <a:t>, UIMA is available in IBM software such as IBM Content Analytics, one of the tools that powered IBM Watson, the famous computer that won the Jeopardy game. </a:t>
          </a:r>
          <a:endParaRPr lang="en-US" sz="1800" kern="1200" dirty="0"/>
        </a:p>
      </dsp:txBody>
      <dsp:txXfrm>
        <a:off x="1039178" y="4644107"/>
        <a:ext cx="9112517" cy="927405"/>
      </dsp:txXfrm>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9799A3-B003-424A-9EDC-444F6E0E8763}">
      <dsp:nvSpPr>
        <dsp:cNvPr id="0" name=""/>
        <dsp:cNvSpPr/>
      </dsp:nvSpPr>
      <dsp:spPr>
        <a:xfrm>
          <a:off x="0" y="2907"/>
          <a:ext cx="10468324" cy="100566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8455F8-D19D-4B3D-9C05-AA278EE73F82}">
      <dsp:nvSpPr>
        <dsp:cNvPr id="0" name=""/>
        <dsp:cNvSpPr/>
      </dsp:nvSpPr>
      <dsp:spPr>
        <a:xfrm>
          <a:off x="304214" y="229182"/>
          <a:ext cx="553657" cy="55311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B938FB3C-669C-4F7F-B1E6-E25407004C83}">
      <dsp:nvSpPr>
        <dsp:cNvPr id="0" name=""/>
        <dsp:cNvSpPr/>
      </dsp:nvSpPr>
      <dsp:spPr>
        <a:xfrm>
          <a:off x="1162086" y="2907"/>
          <a:ext cx="9047991" cy="1006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537" tIns="106537" rIns="106537" bIns="106537" numCol="1" spcCol="1270" anchor="ctr" anchorCtr="0">
          <a:noAutofit/>
        </a:bodyPr>
        <a:lstStyle/>
        <a:p>
          <a:pPr marL="0" lvl="0" indent="0" algn="l" defTabSz="889000">
            <a:lnSpc>
              <a:spcPct val="90000"/>
            </a:lnSpc>
            <a:spcBef>
              <a:spcPct val="0"/>
            </a:spcBef>
            <a:spcAft>
              <a:spcPct val="35000"/>
            </a:spcAft>
            <a:buNone/>
          </a:pPr>
          <a:r>
            <a:rPr lang="en-IN" sz="2000" kern="1200" dirty="0"/>
            <a:t>Semantic search is based on the </a:t>
          </a:r>
          <a:r>
            <a:rPr lang="en-IN" sz="2000" b="1" kern="1200" dirty="0">
              <a:solidFill>
                <a:schemeClr val="accent6">
                  <a:lumMod val="75000"/>
                </a:schemeClr>
              </a:solidFill>
              <a:latin typeface="Segoe Print" panose="02000800000000000000" pitchFamily="2" charset="0"/>
            </a:rPr>
            <a:t>contextual meaning </a:t>
          </a:r>
          <a:r>
            <a:rPr lang="en-IN" sz="2000" kern="1200" dirty="0"/>
            <a:t>of search terms as they appear in the searchable data space that UIMA builds. </a:t>
          </a:r>
          <a:endParaRPr lang="en-US" sz="2000" kern="1200" dirty="0"/>
        </a:p>
      </dsp:txBody>
      <dsp:txXfrm>
        <a:off x="1162086" y="2907"/>
        <a:ext cx="9047991" cy="1006650"/>
      </dsp:txXfrm>
    </dsp:sp>
    <dsp:sp modelId="{475C8074-2DC0-47F7-9C6E-EA92FE74CABB}">
      <dsp:nvSpPr>
        <dsp:cNvPr id="0" name=""/>
        <dsp:cNvSpPr/>
      </dsp:nvSpPr>
      <dsp:spPr>
        <a:xfrm>
          <a:off x="0" y="1253594"/>
          <a:ext cx="10468324" cy="100566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5421D9-CFAA-418E-848D-D95D10C1A269}">
      <dsp:nvSpPr>
        <dsp:cNvPr id="0" name=""/>
        <dsp:cNvSpPr/>
      </dsp:nvSpPr>
      <dsp:spPr>
        <a:xfrm>
          <a:off x="304214" y="1479869"/>
          <a:ext cx="553657" cy="55311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AB424E31-44FF-4B0C-B945-7CCA41451BAB}">
      <dsp:nvSpPr>
        <dsp:cNvPr id="0" name=""/>
        <dsp:cNvSpPr/>
      </dsp:nvSpPr>
      <dsp:spPr>
        <a:xfrm>
          <a:off x="1162086" y="1253594"/>
          <a:ext cx="9047991" cy="1006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537" tIns="106537" rIns="106537" bIns="106537" numCol="1" spcCol="1270" anchor="ctr" anchorCtr="0">
          <a:noAutofit/>
        </a:bodyPr>
        <a:lstStyle/>
        <a:p>
          <a:pPr marL="0" lvl="0" indent="0" algn="l" defTabSz="889000">
            <a:lnSpc>
              <a:spcPct val="90000"/>
            </a:lnSpc>
            <a:spcBef>
              <a:spcPct val="0"/>
            </a:spcBef>
            <a:spcAft>
              <a:spcPct val="35000"/>
            </a:spcAft>
            <a:buNone/>
          </a:pPr>
          <a:r>
            <a:rPr lang="en-IN" sz="2000" kern="1200" dirty="0"/>
            <a:t>Semantic search is more accurate than the usual keyword-based search </a:t>
          </a:r>
        </a:p>
        <a:p>
          <a:pPr marL="0" lvl="0" indent="0" algn="l" defTabSz="889000">
            <a:lnSpc>
              <a:spcPct val="90000"/>
            </a:lnSpc>
            <a:spcBef>
              <a:spcPct val="0"/>
            </a:spcBef>
            <a:spcAft>
              <a:spcPct val="35000"/>
            </a:spcAft>
            <a:buNone/>
          </a:pPr>
          <a:r>
            <a:rPr lang="en-IN" sz="2000" kern="1200" dirty="0"/>
            <a:t>Because a user query returns search results of not only documents that contain the search terms, but also of documents that are </a:t>
          </a:r>
          <a:r>
            <a:rPr lang="en-IN" sz="2000" b="1" kern="1200" dirty="0"/>
            <a:t>semantically relevant to the query.</a:t>
          </a:r>
          <a:endParaRPr lang="en-US" sz="2000" b="1" kern="1200" dirty="0"/>
        </a:p>
      </dsp:txBody>
      <dsp:txXfrm>
        <a:off x="1162086" y="1253594"/>
        <a:ext cx="9047991" cy="1006650"/>
      </dsp:txXfrm>
    </dsp:sp>
    <dsp:sp modelId="{77417517-BF91-4BC2-B3BD-2E6C42E332BD}">
      <dsp:nvSpPr>
        <dsp:cNvPr id="0" name=""/>
        <dsp:cNvSpPr/>
      </dsp:nvSpPr>
      <dsp:spPr>
        <a:xfrm>
          <a:off x="0" y="2504280"/>
          <a:ext cx="10468324" cy="100566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BD7A85-0D39-425F-81C8-50AD3605D4E5}">
      <dsp:nvSpPr>
        <dsp:cNvPr id="0" name=""/>
        <dsp:cNvSpPr/>
      </dsp:nvSpPr>
      <dsp:spPr>
        <a:xfrm>
          <a:off x="304214" y="2730555"/>
          <a:ext cx="553657" cy="55311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A848B5EC-4B16-4379-B38A-F8E5B9DB9996}">
      <dsp:nvSpPr>
        <dsp:cNvPr id="0" name=""/>
        <dsp:cNvSpPr/>
      </dsp:nvSpPr>
      <dsp:spPr>
        <a:xfrm>
          <a:off x="1162086" y="2504280"/>
          <a:ext cx="9047991" cy="1006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537" tIns="106537" rIns="106537" bIns="106537" numCol="1" spcCol="1270" anchor="ctr" anchorCtr="0">
          <a:noAutofit/>
        </a:bodyPr>
        <a:lstStyle/>
        <a:p>
          <a:pPr marL="0" lvl="0" indent="0" algn="l" defTabSz="889000">
            <a:lnSpc>
              <a:spcPct val="90000"/>
            </a:lnSpc>
            <a:spcBef>
              <a:spcPct val="0"/>
            </a:spcBef>
            <a:spcAft>
              <a:spcPct val="35000"/>
            </a:spcAft>
            <a:buNone/>
          </a:pPr>
          <a:r>
            <a:rPr lang="en-IN" sz="2000" kern="1200" dirty="0"/>
            <a:t>Through semantic tagging and use of ontologies, information becomes semantically retrievable, independent of the language or the medium in which the information was created (Word, PowerPoint, e-mail, video, and so on).</a:t>
          </a:r>
          <a:endParaRPr lang="en-US" sz="2000" kern="1200" dirty="0"/>
        </a:p>
      </dsp:txBody>
      <dsp:txXfrm>
        <a:off x="1162086" y="2504280"/>
        <a:ext cx="9047991" cy="1006650"/>
      </dsp:txXfrm>
    </dsp:sp>
    <dsp:sp modelId="{8FA91218-F0FF-4A79-9D8D-E5755D2E74B6}">
      <dsp:nvSpPr>
        <dsp:cNvPr id="0" name=""/>
        <dsp:cNvSpPr/>
      </dsp:nvSpPr>
      <dsp:spPr>
        <a:xfrm>
          <a:off x="0" y="3754967"/>
          <a:ext cx="10468324" cy="100566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0B9DDA-CBC7-4CB2-9F95-34E58C60DDED}">
      <dsp:nvSpPr>
        <dsp:cNvPr id="0" name=""/>
        <dsp:cNvSpPr/>
      </dsp:nvSpPr>
      <dsp:spPr>
        <a:xfrm>
          <a:off x="304214" y="3981242"/>
          <a:ext cx="553657" cy="55311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43B27E20-D238-41B1-9364-CE971F0E4DBD}">
      <dsp:nvSpPr>
        <dsp:cNvPr id="0" name=""/>
        <dsp:cNvSpPr/>
      </dsp:nvSpPr>
      <dsp:spPr>
        <a:xfrm>
          <a:off x="1162086" y="3754967"/>
          <a:ext cx="9047991" cy="1006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537" tIns="106537" rIns="106537" bIns="106537" numCol="1" spcCol="1270" anchor="ctr" anchorCtr="0">
          <a:noAutofit/>
        </a:bodyPr>
        <a:lstStyle/>
        <a:p>
          <a:pPr marL="0" lvl="0" indent="0" algn="l" defTabSz="889000">
            <a:lnSpc>
              <a:spcPct val="90000"/>
            </a:lnSpc>
            <a:spcBef>
              <a:spcPct val="0"/>
            </a:spcBef>
            <a:spcAft>
              <a:spcPct val="35000"/>
            </a:spcAft>
            <a:buNone/>
          </a:pPr>
          <a:r>
            <a:rPr lang="en-IN" sz="2000" kern="1200"/>
            <a:t>This solution provides a single hub where data can be captured, organized, exchanged, and rendered semantically retrievable</a:t>
          </a:r>
          <a:endParaRPr lang="en-US" sz="2000" kern="1200"/>
        </a:p>
      </dsp:txBody>
      <dsp:txXfrm>
        <a:off x="1162086" y="3754967"/>
        <a:ext cx="9047991" cy="1006650"/>
      </dsp:txXfrm>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4B59BD-EA0E-4E24-89F4-78818BAB690E}">
      <dsp:nvSpPr>
        <dsp:cNvPr id="0" name=""/>
        <dsp:cNvSpPr/>
      </dsp:nvSpPr>
      <dsp:spPr>
        <a:xfrm>
          <a:off x="0" y="2011"/>
          <a:ext cx="10872079" cy="101935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7CBD9C-620B-4C36-9A95-6730969D7142}">
      <dsp:nvSpPr>
        <dsp:cNvPr id="0" name=""/>
        <dsp:cNvSpPr/>
      </dsp:nvSpPr>
      <dsp:spPr>
        <a:xfrm>
          <a:off x="308353" y="231365"/>
          <a:ext cx="560643" cy="56064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0A1498B3-C444-459E-9F59-2A4EF6C9329B}">
      <dsp:nvSpPr>
        <dsp:cNvPr id="0" name=""/>
        <dsp:cNvSpPr/>
      </dsp:nvSpPr>
      <dsp:spPr>
        <a:xfrm>
          <a:off x="1177351" y="2011"/>
          <a:ext cx="9694728" cy="1019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881" tIns="107881" rIns="107881" bIns="107881" numCol="1" spcCol="1270" anchor="ctr" anchorCtr="0">
          <a:noAutofit/>
        </a:bodyPr>
        <a:lstStyle/>
        <a:p>
          <a:pPr marL="0" lvl="0" indent="0" algn="l" defTabSz="977900">
            <a:lnSpc>
              <a:spcPct val="90000"/>
            </a:lnSpc>
            <a:spcBef>
              <a:spcPct val="0"/>
            </a:spcBef>
            <a:spcAft>
              <a:spcPct val="35000"/>
            </a:spcAft>
            <a:buNone/>
          </a:pPr>
          <a:r>
            <a:rPr lang="en-IN" sz="2200" kern="1200" baseline="0"/>
            <a:t>Predictive Analytics emerged to complement, rather than compete with, business intelligence. </a:t>
          </a:r>
          <a:endParaRPr lang="en-US" sz="2200" kern="1200"/>
        </a:p>
      </dsp:txBody>
      <dsp:txXfrm>
        <a:off x="1177351" y="2011"/>
        <a:ext cx="9694728" cy="1019351"/>
      </dsp:txXfrm>
    </dsp:sp>
    <dsp:sp modelId="{6194DF84-9F07-4BC5-9F96-EE59490E5F61}">
      <dsp:nvSpPr>
        <dsp:cNvPr id="0" name=""/>
        <dsp:cNvSpPr/>
      </dsp:nvSpPr>
      <dsp:spPr>
        <a:xfrm>
          <a:off x="0" y="1276201"/>
          <a:ext cx="10872079" cy="101935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121032-D4F4-4976-9E6D-E52535CA5880}">
      <dsp:nvSpPr>
        <dsp:cNvPr id="0" name=""/>
        <dsp:cNvSpPr/>
      </dsp:nvSpPr>
      <dsp:spPr>
        <a:xfrm>
          <a:off x="308353" y="1505555"/>
          <a:ext cx="560643" cy="56064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544BD52E-DFE3-4A93-871E-2C1EEA649D72}">
      <dsp:nvSpPr>
        <dsp:cNvPr id="0" name=""/>
        <dsp:cNvSpPr/>
      </dsp:nvSpPr>
      <dsp:spPr>
        <a:xfrm>
          <a:off x="1177351" y="1276201"/>
          <a:ext cx="4892435" cy="1019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881" tIns="107881" rIns="107881" bIns="107881" numCol="1" spcCol="1270" anchor="ctr" anchorCtr="0">
          <a:noAutofit/>
        </a:bodyPr>
        <a:lstStyle/>
        <a:p>
          <a:pPr marL="0" lvl="0" indent="0" algn="l" defTabSz="977900">
            <a:lnSpc>
              <a:spcPct val="90000"/>
            </a:lnSpc>
            <a:spcBef>
              <a:spcPct val="0"/>
            </a:spcBef>
            <a:spcAft>
              <a:spcPct val="35000"/>
            </a:spcAft>
            <a:buNone/>
          </a:pPr>
          <a:r>
            <a:rPr lang="en-IN" sz="2200" kern="1200" baseline="0"/>
            <a:t>You can co-ordinate your pursuit of analytics with business intelligence: </a:t>
          </a:r>
          <a:endParaRPr lang="en-US" sz="2200" kern="1200"/>
        </a:p>
      </dsp:txBody>
      <dsp:txXfrm>
        <a:off x="1177351" y="1276201"/>
        <a:ext cx="4892435" cy="1019351"/>
      </dsp:txXfrm>
    </dsp:sp>
    <dsp:sp modelId="{0E0AE6E9-2B7C-4E53-860B-F485D91CA573}">
      <dsp:nvSpPr>
        <dsp:cNvPr id="0" name=""/>
        <dsp:cNvSpPr/>
      </dsp:nvSpPr>
      <dsp:spPr>
        <a:xfrm>
          <a:off x="6069787" y="1276201"/>
          <a:ext cx="4802292" cy="1019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881" tIns="107881" rIns="107881" bIns="107881" numCol="1" spcCol="1270" anchor="ctr" anchorCtr="0">
          <a:noAutofit/>
        </a:bodyPr>
        <a:lstStyle/>
        <a:p>
          <a:pPr marL="0" lvl="0" indent="0" algn="l" defTabSz="711200">
            <a:lnSpc>
              <a:spcPct val="90000"/>
            </a:lnSpc>
            <a:spcBef>
              <a:spcPct val="0"/>
            </a:spcBef>
            <a:spcAft>
              <a:spcPct val="35000"/>
            </a:spcAft>
            <a:buNone/>
          </a:pPr>
          <a:r>
            <a:rPr lang="en-IN" sz="1600" i="1" kern="1200" baseline="0"/>
            <a:t>by using BI to pre-process the data you’re preparing for use in your predictive analytics model. </a:t>
          </a:r>
          <a:endParaRPr lang="en-US" sz="1600" kern="1200"/>
        </a:p>
        <a:p>
          <a:pPr marL="0" lvl="0" indent="0" algn="l" defTabSz="711200">
            <a:lnSpc>
              <a:spcPct val="90000"/>
            </a:lnSpc>
            <a:spcBef>
              <a:spcPct val="0"/>
            </a:spcBef>
            <a:spcAft>
              <a:spcPct val="35000"/>
            </a:spcAft>
            <a:buNone/>
          </a:pPr>
          <a:r>
            <a:rPr lang="en-IN" sz="1600" i="1" kern="1200" baseline="0"/>
            <a:t>You can point BI systems to different data sources </a:t>
          </a:r>
          <a:endParaRPr lang="en-US" sz="1600" kern="1200"/>
        </a:p>
      </dsp:txBody>
      <dsp:txXfrm>
        <a:off x="6069787" y="1276201"/>
        <a:ext cx="4802292" cy="1019351"/>
      </dsp:txXfrm>
    </dsp:sp>
    <dsp:sp modelId="{EF204B81-3710-4269-8B1E-029F2A544BAF}">
      <dsp:nvSpPr>
        <dsp:cNvPr id="0" name=""/>
        <dsp:cNvSpPr/>
      </dsp:nvSpPr>
      <dsp:spPr>
        <a:xfrm>
          <a:off x="0" y="2550390"/>
          <a:ext cx="10872079" cy="101935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7B3387-1D03-4176-AC8F-1AE01787A57B}">
      <dsp:nvSpPr>
        <dsp:cNvPr id="0" name=""/>
        <dsp:cNvSpPr/>
      </dsp:nvSpPr>
      <dsp:spPr>
        <a:xfrm>
          <a:off x="308353" y="2779745"/>
          <a:ext cx="560643" cy="56064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349BC001-B8C1-482E-B3B4-7831C64D60F4}">
      <dsp:nvSpPr>
        <dsp:cNvPr id="0" name=""/>
        <dsp:cNvSpPr/>
      </dsp:nvSpPr>
      <dsp:spPr>
        <a:xfrm>
          <a:off x="1177351" y="2550390"/>
          <a:ext cx="9694728" cy="1019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881" tIns="107881" rIns="107881" bIns="107881" numCol="1" spcCol="1270" anchor="ctr" anchorCtr="0">
          <a:noAutofit/>
        </a:bodyPr>
        <a:lstStyle/>
        <a:p>
          <a:pPr marL="0" lvl="0" indent="0" algn="l" defTabSz="977900">
            <a:lnSpc>
              <a:spcPct val="90000"/>
            </a:lnSpc>
            <a:spcBef>
              <a:spcPct val="0"/>
            </a:spcBef>
            <a:spcAft>
              <a:spcPct val="35000"/>
            </a:spcAft>
            <a:buNone/>
          </a:pPr>
          <a:r>
            <a:rPr lang="en-IN" sz="2200" kern="1200" baseline="0"/>
            <a:t>Visualizations that BI produces from raw data — to give you an overview of your data even before you start designing your analytics model. </a:t>
          </a:r>
          <a:endParaRPr lang="en-US" sz="2200" kern="1200"/>
        </a:p>
      </dsp:txBody>
      <dsp:txXfrm>
        <a:off x="1177351" y="2550390"/>
        <a:ext cx="9694728" cy="1019351"/>
      </dsp:txXfrm>
    </dsp:sp>
    <dsp:sp modelId="{13D0C2DC-3A12-4875-88CA-DE0D5E03084A}">
      <dsp:nvSpPr>
        <dsp:cNvPr id="0" name=""/>
        <dsp:cNvSpPr/>
      </dsp:nvSpPr>
      <dsp:spPr>
        <a:xfrm>
          <a:off x="0" y="3824580"/>
          <a:ext cx="10872079" cy="101935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8C35FF-67FE-4042-B16D-C3000A34C690}">
      <dsp:nvSpPr>
        <dsp:cNvPr id="0" name=""/>
        <dsp:cNvSpPr/>
      </dsp:nvSpPr>
      <dsp:spPr>
        <a:xfrm>
          <a:off x="308353" y="4053935"/>
          <a:ext cx="560643" cy="56064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AA28C551-9228-4337-B9B4-E9BD80D82C90}">
      <dsp:nvSpPr>
        <dsp:cNvPr id="0" name=""/>
        <dsp:cNvSpPr/>
      </dsp:nvSpPr>
      <dsp:spPr>
        <a:xfrm>
          <a:off x="1177351" y="3824580"/>
          <a:ext cx="9694728" cy="1019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881" tIns="107881" rIns="107881" bIns="107881" numCol="1" spcCol="1270" anchor="ctr" anchorCtr="0">
          <a:noAutofit/>
        </a:bodyPr>
        <a:lstStyle/>
        <a:p>
          <a:pPr marL="0" lvl="0" indent="0" algn="l" defTabSz="977900">
            <a:lnSpc>
              <a:spcPct val="90000"/>
            </a:lnSpc>
            <a:spcBef>
              <a:spcPct val="0"/>
            </a:spcBef>
            <a:spcAft>
              <a:spcPct val="35000"/>
            </a:spcAft>
            <a:buNone/>
          </a:pPr>
          <a:r>
            <a:rPr lang="en-IN" sz="2200" kern="1200" baseline="0"/>
            <a:t>This approach leads to the visualization of large amounts of raw data.</a:t>
          </a:r>
          <a:endParaRPr lang="en-US" sz="2200" kern="1200"/>
        </a:p>
      </dsp:txBody>
      <dsp:txXfrm>
        <a:off x="1177351" y="3824580"/>
        <a:ext cx="9694728" cy="1019351"/>
      </dsp:txXfrm>
    </dsp:sp>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258616-4CF2-4900-AFE4-B8B0E20C9192}">
      <dsp:nvSpPr>
        <dsp:cNvPr id="0" name=""/>
        <dsp:cNvSpPr/>
      </dsp:nvSpPr>
      <dsp:spPr>
        <a:xfrm>
          <a:off x="0" y="1805"/>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A1912F-659B-4ED7-B36B-795FD6D03D82}">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44A795E9-68F0-4ACB-94BA-66D8C31A9C1A}">
      <dsp:nvSpPr>
        <dsp:cNvPr id="0" name=""/>
        <dsp:cNvSpPr/>
      </dsp:nvSpPr>
      <dsp:spPr>
        <a:xfrm>
          <a:off x="1057183" y="1805"/>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90000"/>
            </a:lnSpc>
            <a:spcBef>
              <a:spcPct val="0"/>
            </a:spcBef>
            <a:spcAft>
              <a:spcPct val="35000"/>
            </a:spcAft>
            <a:buNone/>
          </a:pPr>
          <a:r>
            <a:rPr lang="en-IN" sz="1800" kern="1200"/>
            <a:t>Permissible transformations</a:t>
          </a:r>
          <a:endParaRPr lang="en-US" sz="1800" kern="1200"/>
        </a:p>
      </dsp:txBody>
      <dsp:txXfrm>
        <a:off x="1057183" y="1805"/>
        <a:ext cx="9458416" cy="915310"/>
      </dsp:txXfrm>
    </dsp:sp>
    <dsp:sp modelId="{35911EEC-60F4-4D70-A9D4-E653FC072A75}">
      <dsp:nvSpPr>
        <dsp:cNvPr id="0" name=""/>
        <dsp:cNvSpPr/>
      </dsp:nvSpPr>
      <dsp:spPr>
        <a:xfrm>
          <a:off x="0" y="1145944"/>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3A069D-7F3B-4D1F-A0BC-A695E5AED711}">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6EF84E74-4495-435B-B911-0442D4ED0966}">
      <dsp:nvSpPr>
        <dsp:cNvPr id="0" name=""/>
        <dsp:cNvSpPr/>
      </dsp:nvSpPr>
      <dsp:spPr>
        <a:xfrm>
          <a:off x="1057183" y="1145944"/>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90000"/>
            </a:lnSpc>
            <a:spcBef>
              <a:spcPct val="0"/>
            </a:spcBef>
            <a:spcAft>
              <a:spcPct val="35000"/>
            </a:spcAft>
            <a:buNone/>
          </a:pPr>
          <a:r>
            <a:rPr lang="en-IN" sz="1800" kern="1200"/>
            <a:t>For example, the meaning of a length attribute is unchanged if it is measured in meters instead of feet.</a:t>
          </a:r>
          <a:endParaRPr lang="en-US" sz="1800" kern="1200"/>
        </a:p>
      </dsp:txBody>
      <dsp:txXfrm>
        <a:off x="1057183" y="1145944"/>
        <a:ext cx="9458416" cy="915310"/>
      </dsp:txXfrm>
    </dsp:sp>
    <dsp:sp modelId="{E67A4C40-B3BA-482B-8455-561BE23EECF6}">
      <dsp:nvSpPr>
        <dsp:cNvPr id="0" name=""/>
        <dsp:cNvSpPr/>
      </dsp:nvSpPr>
      <dsp:spPr>
        <a:xfrm>
          <a:off x="0" y="2290082"/>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7E1953-B74A-49D5-8232-7B09275C6AD2}">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1B32B586-702B-42C6-9AC6-68DEE38E63B5}">
      <dsp:nvSpPr>
        <dsp:cNvPr id="0" name=""/>
        <dsp:cNvSpPr/>
      </dsp:nvSpPr>
      <dsp:spPr>
        <a:xfrm>
          <a:off x="1057183" y="2290082"/>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90000"/>
            </a:lnSpc>
            <a:spcBef>
              <a:spcPct val="0"/>
            </a:spcBef>
            <a:spcAft>
              <a:spcPct val="35000"/>
            </a:spcAft>
            <a:buNone/>
          </a:pPr>
          <a:r>
            <a:rPr lang="en-IN" sz="1800" kern="1200"/>
            <a:t>The statistical operations that make sense for a particular type of attribute are those that will yield the same results when the attribute is transformed by using a transformation that preserves the attribute’s meaning. </a:t>
          </a:r>
          <a:endParaRPr lang="en-US" sz="1800" kern="1200"/>
        </a:p>
      </dsp:txBody>
      <dsp:txXfrm>
        <a:off x="1057183" y="2290082"/>
        <a:ext cx="9458416" cy="915310"/>
      </dsp:txXfrm>
    </dsp:sp>
    <dsp:sp modelId="{EFF34947-F7AD-426B-8E6A-FE65742E126E}">
      <dsp:nvSpPr>
        <dsp:cNvPr id="0" name=""/>
        <dsp:cNvSpPr/>
      </dsp:nvSpPr>
      <dsp:spPr>
        <a:xfrm>
          <a:off x="0" y="3434221"/>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6A8A57-F660-49C9-AEDA-57CEF2D3ECE5}">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9D0DDD54-8B85-42EB-BD14-65D2B2B5C4D2}">
      <dsp:nvSpPr>
        <dsp:cNvPr id="0" name=""/>
        <dsp:cNvSpPr/>
      </dsp:nvSpPr>
      <dsp:spPr>
        <a:xfrm>
          <a:off x="1057183" y="3434221"/>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90000"/>
            </a:lnSpc>
            <a:spcBef>
              <a:spcPct val="0"/>
            </a:spcBef>
            <a:spcAft>
              <a:spcPct val="35000"/>
            </a:spcAft>
            <a:buNone/>
          </a:pPr>
          <a:r>
            <a:rPr lang="en-IN" sz="1800" kern="1200"/>
            <a:t>To illustrate, the average length of a set of objects is different when measured in meters rather than in feet, but both averages represent the same length.</a:t>
          </a:r>
          <a:endParaRPr lang="en-US" sz="1800" kern="1200"/>
        </a:p>
      </dsp:txBody>
      <dsp:txXfrm>
        <a:off x="1057183" y="3434221"/>
        <a:ext cx="9458416" cy="915310"/>
      </dsp:txXfrm>
    </dsp:sp>
  </dsp:spTree>
</dsp:drawing>
</file>

<file path=ppt/diagrams/drawing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90EBCC-BDD3-4841-92F6-A35CB416A4F5}">
      <dsp:nvSpPr>
        <dsp:cNvPr id="0" name=""/>
        <dsp:cNvSpPr/>
      </dsp:nvSpPr>
      <dsp:spPr>
        <a:xfrm>
          <a:off x="0" y="519"/>
          <a:ext cx="96012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3F0C00-5CF8-9048-87C4-7565342763A2}">
      <dsp:nvSpPr>
        <dsp:cNvPr id="0" name=""/>
        <dsp:cNvSpPr/>
      </dsp:nvSpPr>
      <dsp:spPr>
        <a:xfrm>
          <a:off x="0" y="519"/>
          <a:ext cx="9601200" cy="6077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IN" sz="2900" kern="1200" dirty="0"/>
            <a:t>Tabular visualizations</a:t>
          </a:r>
          <a:endParaRPr lang="en-US" sz="2900" kern="1200" dirty="0"/>
        </a:p>
      </dsp:txBody>
      <dsp:txXfrm>
        <a:off x="0" y="519"/>
        <a:ext cx="9601200" cy="607791"/>
      </dsp:txXfrm>
    </dsp:sp>
    <dsp:sp modelId="{CACD1ECA-0F11-C241-A2D4-8447B0D7EF7B}">
      <dsp:nvSpPr>
        <dsp:cNvPr id="0" name=""/>
        <dsp:cNvSpPr/>
      </dsp:nvSpPr>
      <dsp:spPr>
        <a:xfrm>
          <a:off x="0" y="608310"/>
          <a:ext cx="96012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F0E12A-B53A-034C-9627-F5BE54C316E8}">
      <dsp:nvSpPr>
        <dsp:cNvPr id="0" name=""/>
        <dsp:cNvSpPr/>
      </dsp:nvSpPr>
      <dsp:spPr>
        <a:xfrm>
          <a:off x="0" y="608310"/>
          <a:ext cx="9601200" cy="6077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IN" sz="2900" kern="1200"/>
            <a:t>Bar charts</a:t>
          </a:r>
          <a:endParaRPr lang="en-US" sz="2900" kern="1200"/>
        </a:p>
      </dsp:txBody>
      <dsp:txXfrm>
        <a:off x="0" y="608310"/>
        <a:ext cx="9601200" cy="607791"/>
      </dsp:txXfrm>
    </dsp:sp>
    <dsp:sp modelId="{12A2451B-7AB2-EC47-B56B-163E60CA0D4D}">
      <dsp:nvSpPr>
        <dsp:cNvPr id="0" name=""/>
        <dsp:cNvSpPr/>
      </dsp:nvSpPr>
      <dsp:spPr>
        <a:xfrm>
          <a:off x="0" y="1216101"/>
          <a:ext cx="96012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585BDD-AE87-024C-AF8F-39E1A1AC6F51}">
      <dsp:nvSpPr>
        <dsp:cNvPr id="0" name=""/>
        <dsp:cNvSpPr/>
      </dsp:nvSpPr>
      <dsp:spPr>
        <a:xfrm>
          <a:off x="0" y="1216101"/>
          <a:ext cx="9601200" cy="6077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IN" sz="2900" kern="1200"/>
            <a:t>Pie charts</a:t>
          </a:r>
          <a:endParaRPr lang="en-US" sz="2900" kern="1200"/>
        </a:p>
      </dsp:txBody>
      <dsp:txXfrm>
        <a:off x="0" y="1216101"/>
        <a:ext cx="9601200" cy="607791"/>
      </dsp:txXfrm>
    </dsp:sp>
    <dsp:sp modelId="{53847C8C-18C2-E14E-8A94-53119582689F}">
      <dsp:nvSpPr>
        <dsp:cNvPr id="0" name=""/>
        <dsp:cNvSpPr/>
      </dsp:nvSpPr>
      <dsp:spPr>
        <a:xfrm>
          <a:off x="0" y="1823892"/>
          <a:ext cx="96012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E9D4C0-07B4-2348-B0A6-64AF97A33CCD}">
      <dsp:nvSpPr>
        <dsp:cNvPr id="0" name=""/>
        <dsp:cNvSpPr/>
      </dsp:nvSpPr>
      <dsp:spPr>
        <a:xfrm>
          <a:off x="0" y="1823892"/>
          <a:ext cx="9601200" cy="6077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IN" sz="2900" kern="1200"/>
            <a:t>Graph charts</a:t>
          </a:r>
          <a:endParaRPr lang="en-US" sz="2900" kern="1200"/>
        </a:p>
      </dsp:txBody>
      <dsp:txXfrm>
        <a:off x="0" y="1823892"/>
        <a:ext cx="9601200" cy="607791"/>
      </dsp:txXfrm>
    </dsp:sp>
    <dsp:sp modelId="{C8032B85-2B0A-1748-B7A3-2B003CE62562}">
      <dsp:nvSpPr>
        <dsp:cNvPr id="0" name=""/>
        <dsp:cNvSpPr/>
      </dsp:nvSpPr>
      <dsp:spPr>
        <a:xfrm>
          <a:off x="0" y="2431683"/>
          <a:ext cx="96012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5A4D09-9E3D-EC4B-9DE7-2FDBD4F55545}">
      <dsp:nvSpPr>
        <dsp:cNvPr id="0" name=""/>
        <dsp:cNvSpPr/>
      </dsp:nvSpPr>
      <dsp:spPr>
        <a:xfrm>
          <a:off x="0" y="2431683"/>
          <a:ext cx="9601200" cy="6077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IN" sz="2900" kern="1200"/>
            <a:t>Word clouds as representations</a:t>
          </a:r>
          <a:endParaRPr lang="en-US" sz="2900" kern="1200"/>
        </a:p>
      </dsp:txBody>
      <dsp:txXfrm>
        <a:off x="0" y="2431683"/>
        <a:ext cx="9601200" cy="607791"/>
      </dsp:txXfrm>
    </dsp:sp>
    <dsp:sp modelId="{60D776DA-8507-9848-A2BA-78BB62A54C7B}">
      <dsp:nvSpPr>
        <dsp:cNvPr id="0" name=""/>
        <dsp:cNvSpPr/>
      </dsp:nvSpPr>
      <dsp:spPr>
        <a:xfrm>
          <a:off x="0" y="3039474"/>
          <a:ext cx="96012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499345-8C85-9341-ABCA-6AF697FFC2C8}">
      <dsp:nvSpPr>
        <dsp:cNvPr id="0" name=""/>
        <dsp:cNvSpPr/>
      </dsp:nvSpPr>
      <dsp:spPr>
        <a:xfrm>
          <a:off x="0" y="3039474"/>
          <a:ext cx="9601200" cy="6077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IN" sz="2900" kern="1200" dirty="0"/>
            <a:t>Line graphs</a:t>
          </a:r>
          <a:endParaRPr lang="en-US" sz="2900" kern="1200" dirty="0"/>
        </a:p>
      </dsp:txBody>
      <dsp:txXfrm>
        <a:off x="0" y="3039474"/>
        <a:ext cx="9601200" cy="607791"/>
      </dsp:txXfrm>
    </dsp:sp>
    <dsp:sp modelId="{A4B0144B-FE4D-AD4B-BA7C-B3F0A30EB762}">
      <dsp:nvSpPr>
        <dsp:cNvPr id="0" name=""/>
        <dsp:cNvSpPr/>
      </dsp:nvSpPr>
      <dsp:spPr>
        <a:xfrm>
          <a:off x="0" y="3647265"/>
          <a:ext cx="96012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883D47-AC5F-1C46-A919-A8785CC8590B}">
      <dsp:nvSpPr>
        <dsp:cNvPr id="0" name=""/>
        <dsp:cNvSpPr/>
      </dsp:nvSpPr>
      <dsp:spPr>
        <a:xfrm>
          <a:off x="0" y="3647265"/>
          <a:ext cx="9601200" cy="6077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IN" sz="2900" kern="1200"/>
            <a:t>Flocking birds representation</a:t>
          </a:r>
          <a:endParaRPr lang="en-US" sz="2900" kern="1200"/>
        </a:p>
      </dsp:txBody>
      <dsp:txXfrm>
        <a:off x="0" y="3647265"/>
        <a:ext cx="9601200" cy="60779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31D6A4-C5C9-43BB-83C8-BA1D5DA2FFFE}">
      <dsp:nvSpPr>
        <dsp:cNvPr id="0" name=""/>
        <dsp:cNvSpPr/>
      </dsp:nvSpPr>
      <dsp:spPr>
        <a:xfrm>
          <a:off x="212335" y="469890"/>
          <a:ext cx="1335915" cy="1335915"/>
        </a:xfrm>
        <a:prstGeom prst="ellipse">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3C9C77-6189-432C-AF96-E98177980CC7}">
      <dsp:nvSpPr>
        <dsp:cNvPr id="0" name=""/>
        <dsp:cNvSpPr/>
      </dsp:nvSpPr>
      <dsp:spPr>
        <a:xfrm>
          <a:off x="492877" y="750432"/>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611FA9-377A-4488-A581-DFDB2316980E}">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100000"/>
            </a:lnSpc>
            <a:spcBef>
              <a:spcPct val="0"/>
            </a:spcBef>
            <a:spcAft>
              <a:spcPct val="35000"/>
            </a:spcAft>
            <a:buNone/>
          </a:pPr>
          <a:r>
            <a:rPr lang="en-IN" sz="2000" b="1" i="0" kern="1200"/>
            <a:t>The high speed and considerable volume are related to the variety of forms of data. </a:t>
          </a:r>
          <a:endParaRPr lang="en-US" sz="2000" b="1" kern="1200"/>
        </a:p>
      </dsp:txBody>
      <dsp:txXfrm>
        <a:off x="1834517" y="469890"/>
        <a:ext cx="3148942" cy="1335915"/>
      </dsp:txXfrm>
    </dsp:sp>
    <dsp:sp modelId="{932E62FB-53C4-4D60-A2B0-269A514C2BE7}">
      <dsp:nvSpPr>
        <dsp:cNvPr id="0" name=""/>
        <dsp:cNvSpPr/>
      </dsp:nvSpPr>
      <dsp:spPr>
        <a:xfrm>
          <a:off x="5532139" y="469890"/>
          <a:ext cx="1335915" cy="1335915"/>
        </a:xfrm>
        <a:prstGeom prst="ellipse">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E4FDD2-3218-4160-A8A1-A99D4BDFB47F}">
      <dsp:nvSpPr>
        <dsp:cNvPr id="0" name=""/>
        <dsp:cNvSpPr/>
      </dsp:nvSpPr>
      <dsp:spPr>
        <a:xfrm>
          <a:off x="5812681" y="750432"/>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01BD10-490F-46E6-85A9-006A91BAA6D7}">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100000"/>
            </a:lnSpc>
            <a:spcBef>
              <a:spcPct val="0"/>
            </a:spcBef>
            <a:spcAft>
              <a:spcPct val="35000"/>
            </a:spcAft>
            <a:buNone/>
          </a:pPr>
          <a:r>
            <a:rPr lang="en-IN" sz="2000" b="1" kern="1200"/>
            <a:t>S</a:t>
          </a:r>
          <a:r>
            <a:rPr lang="en-IN" sz="2000" b="1" i="0" kern="1200"/>
            <a:t>mart IT solutions are available today for all sectors, from the medical world to construction and business. </a:t>
          </a:r>
          <a:endParaRPr lang="en-US" sz="2000" b="1" kern="1200"/>
        </a:p>
      </dsp:txBody>
      <dsp:txXfrm>
        <a:off x="7154322" y="469890"/>
        <a:ext cx="3148942" cy="1335915"/>
      </dsp:txXfrm>
    </dsp:sp>
    <dsp:sp modelId="{66047DF7-C008-4002-AE88-BD8A1AD1BF1C}">
      <dsp:nvSpPr>
        <dsp:cNvPr id="0" name=""/>
        <dsp:cNvSpPr/>
      </dsp:nvSpPr>
      <dsp:spPr>
        <a:xfrm>
          <a:off x="212335" y="2545532"/>
          <a:ext cx="1335915" cy="1335915"/>
        </a:xfrm>
        <a:prstGeom prst="ellipse">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F44CA3-ED5D-49D6-8138-70D998EBBEC1}">
      <dsp:nvSpPr>
        <dsp:cNvPr id="0" name=""/>
        <dsp:cNvSpPr/>
      </dsp:nvSpPr>
      <dsp:spPr>
        <a:xfrm>
          <a:off x="492877" y="2826074"/>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453227-4337-44DB-BD86-FA6B271AAB70}">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100000"/>
            </a:lnSpc>
            <a:spcBef>
              <a:spcPct val="0"/>
            </a:spcBef>
            <a:spcAft>
              <a:spcPct val="35000"/>
            </a:spcAft>
            <a:buNone/>
          </a:pPr>
          <a:r>
            <a:rPr lang="en-IN" sz="2000" b="1" i="0" kern="1200" dirty="0"/>
            <a:t>Consider, for example, the electronic patient records in healthcare, which contribute to many trillions of gigabytes of data</a:t>
          </a:r>
          <a:endParaRPr lang="en-US" sz="2000" b="1" kern="1200" dirty="0"/>
        </a:p>
      </dsp:txBody>
      <dsp:txXfrm>
        <a:off x="1834517" y="2545532"/>
        <a:ext cx="3148942" cy="1335915"/>
      </dsp:txXfrm>
    </dsp:sp>
    <dsp:sp modelId="{42187D54-7583-41D9-95D3-F35307E0F466}">
      <dsp:nvSpPr>
        <dsp:cNvPr id="0" name=""/>
        <dsp:cNvSpPr/>
      </dsp:nvSpPr>
      <dsp:spPr>
        <a:xfrm>
          <a:off x="5532139" y="2545532"/>
          <a:ext cx="1335915" cy="1335915"/>
        </a:xfrm>
        <a:prstGeom prst="ellipse">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621664-8434-47EF-A8FF-ABFB1D3F6BBF}">
      <dsp:nvSpPr>
        <dsp:cNvPr id="0" name=""/>
        <dsp:cNvSpPr/>
      </dsp:nvSpPr>
      <dsp:spPr>
        <a:xfrm>
          <a:off x="5812681" y="2826074"/>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B81A8E-3161-425D-A0A2-F073674EFCD5}">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100000"/>
            </a:lnSpc>
            <a:spcBef>
              <a:spcPct val="0"/>
            </a:spcBef>
            <a:spcAft>
              <a:spcPct val="35000"/>
            </a:spcAft>
            <a:buNone/>
          </a:pPr>
          <a:r>
            <a:rPr lang="en-IN" sz="2000" b="1" i="0" kern="1200"/>
            <a:t>the videos we watch on Youtube, the posts we share on Facebook and the blog articles we write. </a:t>
          </a:r>
          <a:br>
            <a:rPr lang="en-IN" sz="2000" b="1" kern="1200"/>
          </a:br>
          <a:endParaRPr lang="en-US" sz="2000" b="1" kern="1200"/>
        </a:p>
      </dsp:txBody>
      <dsp:txXfrm>
        <a:off x="7154322" y="2545532"/>
        <a:ext cx="3148942" cy="133591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C23815-6E20-9C44-A03C-5CB7F1E0A8FC}">
      <dsp:nvSpPr>
        <dsp:cNvPr id="0" name=""/>
        <dsp:cNvSpPr/>
      </dsp:nvSpPr>
      <dsp:spPr>
        <a:xfrm>
          <a:off x="1747084" y="2124"/>
          <a:ext cx="2173544" cy="217354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137343-885F-BA48-8228-71116326CF8D}">
      <dsp:nvSpPr>
        <dsp:cNvPr id="0" name=""/>
        <dsp:cNvSpPr/>
      </dsp:nvSpPr>
      <dsp:spPr>
        <a:xfrm>
          <a:off x="1747084" y="2124"/>
          <a:ext cx="217" cy="4347088"/>
        </a:xfrm>
        <a:prstGeom prst="line">
          <a:avLst/>
        </a:prstGeom>
        <a:noFill/>
        <a:ln w="34925" cap="flat" cmpd="sng" algn="in">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FAEEF9-F2DC-1D47-AEA1-FC40B6487E69}">
      <dsp:nvSpPr>
        <dsp:cNvPr id="0" name=""/>
        <dsp:cNvSpPr/>
      </dsp:nvSpPr>
      <dsp:spPr>
        <a:xfrm>
          <a:off x="1747084" y="2175669"/>
          <a:ext cx="2173544" cy="2173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b="1" i="0" kern="1200" dirty="0"/>
            <a:t>The third V is about velocity. That'll basically talks about </a:t>
          </a:r>
          <a:r>
            <a:rPr lang="en-GB" sz="2400" b="1" kern="1200" dirty="0"/>
            <a:t> </a:t>
          </a:r>
          <a:r>
            <a:rPr lang="en-GB" sz="2400" b="1" i="0" kern="1200" dirty="0"/>
            <a:t>changes or dynamics of your data. </a:t>
          </a:r>
          <a:endParaRPr lang="en-US" sz="2400" b="1" kern="1200" dirty="0"/>
        </a:p>
      </dsp:txBody>
      <dsp:txXfrm>
        <a:off x="1747084" y="2175669"/>
        <a:ext cx="2173544" cy="2173544"/>
      </dsp:txXfrm>
    </dsp:sp>
    <dsp:sp modelId="{8D71BBDD-CD9F-7941-A37D-3C54419788E0}">
      <dsp:nvSpPr>
        <dsp:cNvPr id="0" name=""/>
        <dsp:cNvSpPr/>
      </dsp:nvSpPr>
      <dsp:spPr>
        <a:xfrm>
          <a:off x="3921846" y="2124"/>
          <a:ext cx="2173544" cy="217354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accent4">
              <a:hueOff val="1601170"/>
              <a:satOff val="6061"/>
              <a:lumOff val="-39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493D80-DD36-7B41-B044-BFBBD4B56A50}">
      <dsp:nvSpPr>
        <dsp:cNvPr id="0" name=""/>
        <dsp:cNvSpPr/>
      </dsp:nvSpPr>
      <dsp:spPr>
        <a:xfrm>
          <a:off x="3921846" y="2124"/>
          <a:ext cx="217" cy="4347088"/>
        </a:xfrm>
        <a:prstGeom prst="line">
          <a:avLst/>
        </a:prstGeom>
        <a:noFill/>
        <a:ln w="34925" cap="flat" cmpd="sng" algn="in">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049462-F99A-A84E-ADC6-681BD5E524C4}">
      <dsp:nvSpPr>
        <dsp:cNvPr id="0" name=""/>
        <dsp:cNvSpPr/>
      </dsp:nvSpPr>
      <dsp:spPr>
        <a:xfrm>
          <a:off x="3921846" y="2175669"/>
          <a:ext cx="2173544" cy="2173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b="1" i="0" kern="1200"/>
            <a:t>There are traditional  or even nowadays in many other scenarios, </a:t>
          </a:r>
          <a:r>
            <a:rPr lang="en-GB" sz="2400" b="1" kern="1200"/>
            <a:t> </a:t>
          </a:r>
          <a:r>
            <a:rPr lang="en-GB" sz="2400" b="1" i="0" kern="1200"/>
            <a:t>starting with static data. </a:t>
          </a:r>
          <a:endParaRPr lang="en-US" sz="2400" b="1" kern="1200"/>
        </a:p>
      </dsp:txBody>
      <dsp:txXfrm>
        <a:off x="3921846" y="2175669"/>
        <a:ext cx="2173544" cy="2173544"/>
      </dsp:txXfrm>
    </dsp:sp>
    <dsp:sp modelId="{A0AB6D4F-45A8-954E-A7D0-6D62179259E9}">
      <dsp:nvSpPr>
        <dsp:cNvPr id="0" name=""/>
        <dsp:cNvSpPr/>
      </dsp:nvSpPr>
      <dsp:spPr>
        <a:xfrm>
          <a:off x="6096609" y="2124"/>
          <a:ext cx="2173544" cy="217354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accent4">
              <a:hueOff val="3202340"/>
              <a:satOff val="12121"/>
              <a:lumOff val="-78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40074E-875D-3A4E-91E0-34B48A5CE738}">
      <dsp:nvSpPr>
        <dsp:cNvPr id="0" name=""/>
        <dsp:cNvSpPr/>
      </dsp:nvSpPr>
      <dsp:spPr>
        <a:xfrm>
          <a:off x="6096609" y="2124"/>
          <a:ext cx="217" cy="4347088"/>
        </a:xfrm>
        <a:prstGeom prst="line">
          <a:avLst/>
        </a:prstGeom>
        <a:noFill/>
        <a:ln w="34925" cap="flat" cmpd="sng" algn="in">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F82535-273B-E847-90DE-05C0C764417F}">
      <dsp:nvSpPr>
        <dsp:cNvPr id="0" name=""/>
        <dsp:cNvSpPr/>
      </dsp:nvSpPr>
      <dsp:spPr>
        <a:xfrm>
          <a:off x="6096609" y="2175669"/>
          <a:ext cx="2173544" cy="2173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b="1" i="0" kern="1200"/>
            <a:t>That means you just get one copy of your dataset and then you can work with it, </a:t>
          </a:r>
          <a:r>
            <a:rPr lang="en-GB" sz="2400" b="1" kern="1200"/>
            <a:t> </a:t>
          </a:r>
          <a:r>
            <a:rPr lang="en-GB" sz="2400" b="1" i="0" kern="1200"/>
            <a:t>but many other times you’re  talking about things that change</a:t>
          </a:r>
          <a:endParaRPr lang="en-US" sz="2400" b="1" kern="1200"/>
        </a:p>
      </dsp:txBody>
      <dsp:txXfrm>
        <a:off x="6096609" y="2175669"/>
        <a:ext cx="2173544" cy="2173544"/>
      </dsp:txXfrm>
    </dsp:sp>
    <dsp:sp modelId="{93E13DEA-179C-7C4B-8411-81202C04C44E}">
      <dsp:nvSpPr>
        <dsp:cNvPr id="0" name=""/>
        <dsp:cNvSpPr/>
      </dsp:nvSpPr>
      <dsp:spPr>
        <a:xfrm>
          <a:off x="8271371" y="2124"/>
          <a:ext cx="2173544" cy="217354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solidFill>
            <a:schemeClr val="accent4">
              <a:hueOff val="4803510"/>
              <a:satOff val="18182"/>
              <a:lumOff val="-117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AB30F5-807B-1E4A-9573-E109C1A27799}">
      <dsp:nvSpPr>
        <dsp:cNvPr id="0" name=""/>
        <dsp:cNvSpPr/>
      </dsp:nvSpPr>
      <dsp:spPr>
        <a:xfrm>
          <a:off x="8271371" y="2124"/>
          <a:ext cx="217" cy="4347088"/>
        </a:xfrm>
        <a:prstGeom prst="line">
          <a:avLst/>
        </a:prstGeom>
        <a:noFill/>
        <a:ln w="34925" cap="flat" cmpd="sng" algn="in">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611174-16E8-9941-9670-84BAAF0A1DFD}">
      <dsp:nvSpPr>
        <dsp:cNvPr id="0" name=""/>
        <dsp:cNvSpPr/>
      </dsp:nvSpPr>
      <dsp:spPr>
        <a:xfrm>
          <a:off x="8271371" y="2175669"/>
          <a:ext cx="2173544" cy="2173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GB" sz="2400" b="1" i="0" kern="1200"/>
            <a:t>The velocity really speaks to the point about how quickly data are being generated, but also related to that is about how quickly your analysis needs to be done, how you react to the dynamic data</a:t>
          </a:r>
          <a:endParaRPr lang="en-US" sz="2400" b="1" kern="1200"/>
        </a:p>
      </dsp:txBody>
      <dsp:txXfrm>
        <a:off x="8271371" y="2175669"/>
        <a:ext cx="2173544" cy="217354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6E572B-41A7-4290-8B84-D0C90B89C8A0}">
      <dsp:nvSpPr>
        <dsp:cNvPr id="0" name=""/>
        <dsp:cNvSpPr/>
      </dsp:nvSpPr>
      <dsp:spPr>
        <a:xfrm>
          <a:off x="1747800" y="343820"/>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802B7FB9-C4F1-4680-909B-3E0D3B3B9F28}">
      <dsp:nvSpPr>
        <dsp:cNvPr id="0" name=""/>
        <dsp:cNvSpPr/>
      </dsp:nvSpPr>
      <dsp:spPr>
        <a:xfrm>
          <a:off x="559800" y="2837517"/>
          <a:ext cx="4320000" cy="11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i="0" kern="1200" dirty="0"/>
            <a:t>This V is about veracity. What it talks about is really the quality of your data. To what extent do you trust your data? </a:t>
          </a:r>
          <a:endParaRPr lang="en-US" sz="2000" b="1" kern="1200" dirty="0"/>
        </a:p>
      </dsp:txBody>
      <dsp:txXfrm>
        <a:off x="559800" y="2837517"/>
        <a:ext cx="4320000" cy="1170000"/>
      </dsp:txXfrm>
    </dsp:sp>
    <dsp:sp modelId="{6A15C42C-8CAE-4840-BDB0-239474492F62}">
      <dsp:nvSpPr>
        <dsp:cNvPr id="0" name=""/>
        <dsp:cNvSpPr/>
      </dsp:nvSpPr>
      <dsp:spPr>
        <a:xfrm>
          <a:off x="6823800" y="343820"/>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1E7EC4DD-CF65-494B-8445-DA910429B0AE}">
      <dsp:nvSpPr>
        <dsp:cNvPr id="0" name=""/>
        <dsp:cNvSpPr/>
      </dsp:nvSpPr>
      <dsp:spPr>
        <a:xfrm>
          <a:off x="5635800" y="2837517"/>
          <a:ext cx="4320000" cy="11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i="0" kern="1200"/>
            <a:t>To actually the point your dataset is actually hopefully free of errors, or any potential issues.</a:t>
          </a:r>
          <a:endParaRPr lang="en-US" sz="2000" b="1" kern="1200"/>
        </a:p>
      </dsp:txBody>
      <dsp:txXfrm>
        <a:off x="5635800" y="2837517"/>
        <a:ext cx="4320000" cy="117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4.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6.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8.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7.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9.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4.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5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8.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15F95F-A74C-D44D-B437-AC8DE90E144D}" type="datetimeFigureOut">
              <a:rPr lang="en-US" smtClean="0"/>
              <a:t>10/7/23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635F54-C7BB-CC48-9FB7-F58AEAC9A099}" type="slidenum">
              <a:rPr lang="en-US" smtClean="0"/>
              <a:t>‹#›</a:t>
            </a:fld>
            <a:endParaRPr lang="en-US"/>
          </a:p>
        </p:txBody>
      </p:sp>
    </p:spTree>
    <p:extLst>
      <p:ext uri="{BB962C8B-B14F-4D97-AF65-F5344CB8AC3E}">
        <p14:creationId xmlns:p14="http://schemas.microsoft.com/office/powerpoint/2010/main" val="3791580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1F1F1F"/>
                </a:solidFill>
                <a:effectLst/>
                <a:latin typeface="Source Sans Pro" panose="020B0503030403020204" pitchFamily="34" charset="0"/>
              </a:rPr>
              <a:t>Think about the size of the data we have been dealing with. </a:t>
            </a:r>
            <a:endParaRPr lang="en-GB" b="0" i="0" dirty="0">
              <a:solidFill>
                <a:srgbClr val="333333"/>
              </a:solidFill>
              <a:effectLst/>
              <a:latin typeface="OpenSans"/>
            </a:endParaRPr>
          </a:p>
          <a:p>
            <a:pPr algn="l"/>
            <a:r>
              <a:rPr lang="en-GB" b="0" i="0" dirty="0">
                <a:solidFill>
                  <a:srgbClr val="1F1F1F"/>
                </a:solidFill>
                <a:effectLst/>
                <a:latin typeface="Source Sans Pro" panose="020B0503030403020204" pitchFamily="34" charset="0"/>
              </a:rPr>
              <a:t>When I started learning computer science, kilobytes was actually sufficient for most of the task. </a:t>
            </a:r>
            <a:endParaRPr lang="en-GB" b="0" i="0" dirty="0">
              <a:solidFill>
                <a:srgbClr val="333333"/>
              </a:solidFill>
              <a:effectLst/>
              <a:latin typeface="OpenSans"/>
            </a:endParaRPr>
          </a:p>
          <a:p>
            <a:pPr algn="l"/>
            <a:r>
              <a:rPr lang="en-GB" b="0" i="0" dirty="0">
                <a:solidFill>
                  <a:srgbClr val="1F1F1F"/>
                </a:solidFill>
                <a:effectLst/>
                <a:latin typeface="Source Sans Pro" panose="020B0503030403020204" pitchFamily="34" charset="0"/>
              </a:rPr>
              <a:t>Then very quickly we moved to the eras of megabytes, gigabytes. </a:t>
            </a:r>
            <a:endParaRPr lang="en-GB" b="0" i="0" dirty="0">
              <a:solidFill>
                <a:srgbClr val="333333"/>
              </a:solidFill>
              <a:effectLst/>
              <a:latin typeface="OpenSans"/>
            </a:endParaRPr>
          </a:p>
          <a:p>
            <a:pPr algn="l"/>
            <a:r>
              <a:rPr lang="en-GB" b="0" i="0" dirty="0">
                <a:solidFill>
                  <a:srgbClr val="1F1F1F"/>
                </a:solidFill>
                <a:effectLst/>
                <a:latin typeface="Source Sans Pro" panose="020B0503030403020204" pitchFamily="34" charset="0"/>
              </a:rPr>
              <a:t>Nowadays, most of you probably have access to some terabytes of hard drives, and we are already actually in the area where many of our application domains are dealing with petabytes of data.</a:t>
            </a:r>
          </a:p>
          <a:p>
            <a:endParaRPr lang="en-US" dirty="0"/>
          </a:p>
        </p:txBody>
      </p:sp>
      <p:sp>
        <p:nvSpPr>
          <p:cNvPr id="4" name="Slide Number Placeholder 3"/>
          <p:cNvSpPr>
            <a:spLocks noGrp="1"/>
          </p:cNvSpPr>
          <p:nvPr>
            <p:ph type="sldNum" sz="quarter" idx="5"/>
          </p:nvPr>
        </p:nvSpPr>
        <p:spPr/>
        <p:txBody>
          <a:bodyPr/>
          <a:lstStyle/>
          <a:p>
            <a:fld id="{1FD35A91-DF13-46CA-8DB0-46AF19E652B3}" type="slidenum">
              <a:rPr lang="en-US" smtClean="0"/>
              <a:t>10</a:t>
            </a:fld>
            <a:endParaRPr lang="en-US"/>
          </a:p>
        </p:txBody>
      </p:sp>
    </p:spTree>
    <p:extLst>
      <p:ext uri="{BB962C8B-B14F-4D97-AF65-F5344CB8AC3E}">
        <p14:creationId xmlns:p14="http://schemas.microsoft.com/office/powerpoint/2010/main" val="9357537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4" name="Google Shape;25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err="1">
                <a:effectLst/>
                <a:latin typeface="Times" pitchFamily="2" charset="0"/>
              </a:rPr>
              <a:t>Modeling</a:t>
            </a:r>
            <a:r>
              <a:rPr lang="en-IN" dirty="0">
                <a:effectLst/>
                <a:latin typeface="Times" pitchFamily="2" charset="0"/>
              </a:rPr>
              <a:t> those three rules can enable an analytical system to simulate flocking</a:t>
            </a:r>
          </a:p>
          <a:p>
            <a:r>
              <a:rPr lang="en-IN" dirty="0" err="1">
                <a:effectLst/>
                <a:latin typeface="Times" pitchFamily="2" charset="0"/>
              </a:rPr>
              <a:t>behaviors</a:t>
            </a:r>
            <a:r>
              <a:rPr lang="en-IN" dirty="0">
                <a:effectLst/>
                <a:latin typeface="Times" pitchFamily="2" charset="0"/>
              </a:rPr>
              <a:t>. That’s because biologically inspired algorithms, in particular</a:t>
            </a:r>
          </a:p>
          <a:p>
            <a:r>
              <a:rPr lang="en-IN" dirty="0">
                <a:effectLst/>
                <a:latin typeface="Times" pitchFamily="2" charset="0"/>
              </a:rPr>
              <a:t>those derived from bird-flocking </a:t>
            </a:r>
            <a:r>
              <a:rPr lang="en-IN" dirty="0" err="1">
                <a:effectLst/>
                <a:latin typeface="Times" pitchFamily="2" charset="0"/>
              </a:rPr>
              <a:t>behavior</a:t>
            </a:r>
            <a:r>
              <a:rPr lang="en-IN" dirty="0">
                <a:effectLst/>
                <a:latin typeface="Times" pitchFamily="2" charset="0"/>
              </a:rPr>
              <a:t>, offer a simple way to model social</a:t>
            </a:r>
          </a:p>
          <a:p>
            <a:r>
              <a:rPr lang="en-IN" dirty="0">
                <a:effectLst/>
                <a:latin typeface="Times" pitchFamily="2" charset="0"/>
              </a:rPr>
              <a:t>network data. Using the self-organized natural </a:t>
            </a:r>
            <a:r>
              <a:rPr lang="en-IN" dirty="0" err="1">
                <a:effectLst/>
                <a:latin typeface="Times" pitchFamily="2" charset="0"/>
              </a:rPr>
              <a:t>behavior</a:t>
            </a:r>
            <a:r>
              <a:rPr lang="en-IN" dirty="0">
                <a:effectLst/>
                <a:latin typeface="Times" pitchFamily="2" charset="0"/>
              </a:rPr>
              <a:t> of flocking birds,</a:t>
            </a:r>
          </a:p>
          <a:p>
            <a:r>
              <a:rPr lang="en-IN" dirty="0">
                <a:effectLst/>
                <a:latin typeface="Times" pitchFamily="2" charset="0"/>
              </a:rPr>
              <a:t>you can convert a straightforward spreadsheet into a visualization such</a:t>
            </a:r>
          </a:p>
          <a:p>
            <a:r>
              <a:rPr lang="en-IN" dirty="0">
                <a:effectLst/>
                <a:latin typeface="Times" pitchFamily="2" charset="0"/>
              </a:rPr>
              <a:t>as Figure 4-10. </a:t>
            </a:r>
          </a:p>
          <a:p>
            <a:r>
              <a:rPr lang="en-IN" dirty="0">
                <a:effectLst/>
                <a:latin typeface="Times" pitchFamily="2" charset="0"/>
              </a:rPr>
              <a:t>The key is to define the notion of similarity as part of your</a:t>
            </a:r>
          </a:p>
          <a:p>
            <a:r>
              <a:rPr lang="en-IN" dirty="0">
                <a:effectLst/>
                <a:latin typeface="Times" pitchFamily="2" charset="0"/>
              </a:rPr>
              <a:t>data — and construct a mathematical function that supports that similarity.</a:t>
            </a:r>
          </a:p>
          <a:p>
            <a:r>
              <a:rPr lang="en-IN" dirty="0">
                <a:effectLst/>
                <a:latin typeface="Times" pitchFamily="2" charset="0"/>
              </a:rPr>
              <a:t>Start with a couple of questions:</a:t>
            </a:r>
          </a:p>
          <a:p>
            <a:r>
              <a:rPr lang="en-IN" dirty="0">
                <a:effectLst/>
                <a:latin typeface="Helvetica" pitchFamily="2" charset="0"/>
              </a:rPr>
              <a:t>✓ </a:t>
            </a:r>
            <a:r>
              <a:rPr lang="en-IN" dirty="0">
                <a:effectLst/>
                <a:latin typeface="Times" pitchFamily="2" charset="0"/>
              </a:rPr>
              <a:t>What makes two data objects in your data similar?</a:t>
            </a:r>
          </a:p>
          <a:p>
            <a:r>
              <a:rPr lang="en-IN" dirty="0">
                <a:effectLst/>
                <a:latin typeface="Helvetica" pitchFamily="2" charset="0"/>
              </a:rPr>
              <a:t>✓ </a:t>
            </a:r>
            <a:r>
              <a:rPr lang="en-IN" dirty="0">
                <a:effectLst/>
                <a:latin typeface="Times" pitchFamily="2" charset="0"/>
              </a:rPr>
              <a:t>Which attributes can best drive the similarity between two data records?</a:t>
            </a:r>
          </a:p>
          <a:p>
            <a:r>
              <a:rPr lang="en-IN" dirty="0">
                <a:effectLst/>
                <a:latin typeface="Times" pitchFamily="2" charset="0"/>
              </a:rPr>
              <a:t>For instance, in social network data, the data records represent individual</a:t>
            </a:r>
          </a:p>
          <a:p>
            <a:r>
              <a:rPr lang="en-IN" dirty="0">
                <a:effectLst/>
                <a:latin typeface="Times" pitchFamily="2" charset="0"/>
              </a:rPr>
              <a:t>users; the attributes that describe them can include Age, Zip Code, Relationship</a:t>
            </a:r>
          </a:p>
          <a:p>
            <a:r>
              <a:rPr lang="en-IN" dirty="0">
                <a:effectLst/>
                <a:latin typeface="Times" pitchFamily="2" charset="0"/>
              </a:rPr>
              <a:t>Status, List of Friends, Number of Friends, Habits, Events Attended, Books Read,</a:t>
            </a:r>
          </a:p>
          <a:p>
            <a:r>
              <a:rPr lang="en-IN" dirty="0">
                <a:effectLst/>
                <a:latin typeface="Times" pitchFamily="2" charset="0"/>
              </a:rPr>
              <a:t>and other groups of particular interests (Sports, Movies, and so on).</a:t>
            </a:r>
          </a:p>
          <a:p>
            <a:r>
              <a:rPr lang="en-IN" dirty="0">
                <a:effectLst/>
                <a:latin typeface="Times" pitchFamily="2" charset="0"/>
              </a:rPr>
              <a:t>You can define the similarity for your group according to nearly any attribute.</a:t>
            </a:r>
          </a:p>
          <a:p>
            <a:r>
              <a:rPr lang="en-IN" dirty="0">
                <a:effectLst/>
                <a:latin typeface="Times" pitchFamily="2" charset="0"/>
              </a:rPr>
              <a:t>For example, you can call two members of a social network similar if they read</a:t>
            </a:r>
          </a:p>
          <a:p>
            <a:r>
              <a:rPr lang="en-IN" dirty="0">
                <a:effectLst/>
                <a:latin typeface="Times" pitchFamily="2" charset="0"/>
              </a:rPr>
              <a:t>the same books, have a large number of common friends, and have attended</a:t>
            </a:r>
          </a:p>
          <a:p>
            <a:r>
              <a:rPr lang="en-IN" dirty="0">
                <a:effectLst/>
                <a:latin typeface="Times" pitchFamily="2" charset="0"/>
              </a:rPr>
              <a:t>the same events. Those two similar members will flock together if they’re</a:t>
            </a:r>
          </a:p>
          <a:p>
            <a:r>
              <a:rPr lang="en-IN">
                <a:effectLst/>
                <a:latin typeface="Times" pitchFamily="2" charset="0"/>
              </a:rPr>
              <a:t>represented by birds flocking in a virtual space.</a:t>
            </a:r>
          </a:p>
          <a:p>
            <a:endParaRPr lang="en-IN" dirty="0">
              <a:effectLst/>
              <a:latin typeface="Times" pitchFamily="2" charset="0"/>
            </a:endParaRPr>
          </a:p>
          <a:p>
            <a:endParaRPr lang="en-US" dirty="0"/>
          </a:p>
        </p:txBody>
      </p:sp>
      <p:sp>
        <p:nvSpPr>
          <p:cNvPr id="4" name="Slide Number Placeholder 3"/>
          <p:cNvSpPr>
            <a:spLocks noGrp="1"/>
          </p:cNvSpPr>
          <p:nvPr>
            <p:ph type="sldNum" sz="quarter" idx="5"/>
          </p:nvPr>
        </p:nvSpPr>
        <p:spPr/>
        <p:txBody>
          <a:bodyPr/>
          <a:lstStyle/>
          <a:p>
            <a:fld id="{38A47C0C-AD7A-1344-891F-013C7A120B38}" type="slidenum">
              <a:rPr lang="en-US" smtClean="0"/>
              <a:t>142</a:t>
            </a:fld>
            <a:endParaRPr lang="en-US"/>
          </a:p>
        </p:txBody>
      </p:sp>
    </p:spTree>
    <p:extLst>
      <p:ext uri="{BB962C8B-B14F-4D97-AF65-F5344CB8AC3E}">
        <p14:creationId xmlns:p14="http://schemas.microsoft.com/office/powerpoint/2010/main" val="1421254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IN" dirty="0"/>
              <a:t>If you have extensive data that has key information to the variables you’re measuring, and spans an extended period of time, you’re guaranteed to discover something new about your business.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IN" dirty="0"/>
              <a:t>This approach to analytics can be viewed as sort of random and broad data mining.</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IN" dirty="0"/>
              <a:t>If you conduct such data analysis, and if you learn something about your business from the analysis, you’ll still need to decide </a:t>
            </a:r>
            <a:endParaRPr lang="en-GB"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GB"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GB" dirty="0"/>
          </a:p>
          <a:p>
            <a:endParaRPr lang="en-US" dirty="0"/>
          </a:p>
          <a:p>
            <a:endParaRPr lang="en-US" dirty="0"/>
          </a:p>
        </p:txBody>
      </p:sp>
      <p:sp>
        <p:nvSpPr>
          <p:cNvPr id="4" name="Slide Number Placeholder 3"/>
          <p:cNvSpPr>
            <a:spLocks noGrp="1"/>
          </p:cNvSpPr>
          <p:nvPr>
            <p:ph type="sldNum" sz="quarter" idx="5"/>
          </p:nvPr>
        </p:nvSpPr>
        <p:spPr/>
        <p:txBody>
          <a:bodyPr/>
          <a:lstStyle/>
          <a:p>
            <a:fld id="{C7DBC88D-B6DA-5344-A963-9A099F453999}" type="slidenum">
              <a:rPr lang="en-US" smtClean="0"/>
              <a:t>98</a:t>
            </a:fld>
            <a:endParaRPr lang="en-US"/>
          </a:p>
        </p:txBody>
      </p:sp>
    </p:spTree>
    <p:extLst>
      <p:ext uri="{BB962C8B-B14F-4D97-AF65-F5344CB8AC3E}">
        <p14:creationId xmlns:p14="http://schemas.microsoft.com/office/powerpoint/2010/main" val="368022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a:t>
            </a:r>
            <a:r>
              <a:rPr lang="en-IN" dirty="0"/>
              <a:t>You can, however, limit that risk by incorporating some of the realism that characterizes user-driven analytics (described in the next section). </a:t>
            </a:r>
            <a:endParaRPr lang="en-GB" dirty="0"/>
          </a:p>
          <a:p>
            <a:endParaRPr lang="en-US" dirty="0"/>
          </a:p>
        </p:txBody>
      </p:sp>
      <p:sp>
        <p:nvSpPr>
          <p:cNvPr id="4" name="Slide Number Placeholder 3"/>
          <p:cNvSpPr>
            <a:spLocks noGrp="1"/>
          </p:cNvSpPr>
          <p:nvPr>
            <p:ph type="sldNum" sz="quarter" idx="5"/>
          </p:nvPr>
        </p:nvSpPr>
        <p:spPr/>
        <p:txBody>
          <a:bodyPr/>
          <a:lstStyle/>
          <a:p>
            <a:fld id="{C7DBC88D-B6DA-5344-A963-9A099F453999}" type="slidenum">
              <a:rPr lang="en-US" smtClean="0"/>
              <a:t>99</a:t>
            </a:fld>
            <a:endParaRPr lang="en-US"/>
          </a:p>
        </p:txBody>
      </p:sp>
    </p:spTree>
    <p:extLst>
      <p:ext uri="{BB962C8B-B14F-4D97-AF65-F5344CB8AC3E}">
        <p14:creationId xmlns:p14="http://schemas.microsoft.com/office/powerpoint/2010/main" val="1267953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IN" dirty="0">
                <a:effectLst/>
                <a:latin typeface="Times" pitchFamily="2" charset="0"/>
              </a:rPr>
              <a:t>In such cases, it’s possible that there’s too large a margin of error in the models or algorithms. </a:t>
            </a:r>
          </a:p>
          <a:p>
            <a:pPr algn="just"/>
            <a:r>
              <a:rPr lang="en-IN" dirty="0">
                <a:effectLst/>
                <a:latin typeface="Times" pitchFamily="2" charset="0"/>
              </a:rPr>
              <a:t>In most cases, the flaws and anomalies are in the data initially selected to power the predictive model — but the algorithms that power the predictive model might have large chunks of invalid data.</a:t>
            </a:r>
          </a:p>
          <a:p>
            <a:endParaRPr lang="en-US" dirty="0"/>
          </a:p>
        </p:txBody>
      </p:sp>
      <p:sp>
        <p:nvSpPr>
          <p:cNvPr id="4" name="Slide Number Placeholder 3"/>
          <p:cNvSpPr>
            <a:spLocks noGrp="1"/>
          </p:cNvSpPr>
          <p:nvPr>
            <p:ph type="sldNum" sz="quarter" idx="5"/>
          </p:nvPr>
        </p:nvSpPr>
        <p:spPr/>
        <p:txBody>
          <a:bodyPr/>
          <a:lstStyle/>
          <a:p>
            <a:fld id="{38A47C0C-AD7A-1344-891F-013C7A120B38}" type="slidenum">
              <a:rPr lang="en-US" smtClean="0"/>
              <a:t>111</a:t>
            </a:fld>
            <a:endParaRPr lang="en-US"/>
          </a:p>
        </p:txBody>
      </p:sp>
    </p:spTree>
    <p:extLst>
      <p:ext uri="{BB962C8B-B14F-4D97-AF65-F5344CB8AC3E}">
        <p14:creationId xmlns:p14="http://schemas.microsoft.com/office/powerpoint/2010/main" val="1389341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E44238DB-2530-3F3D-FB98-81A0CE5C9A3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Tahoma" panose="020B0604030504040204" pitchFamily="34" charset="0"/>
              </a:defRPr>
            </a:lvl1pPr>
            <a:lvl2pPr marL="742950" indent="-285750" defTabSz="931863" eaLnBrk="0" hangingPunct="0">
              <a:defRPr sz="2400">
                <a:solidFill>
                  <a:schemeClr val="tx1"/>
                </a:solidFill>
                <a:latin typeface="Tahoma" panose="020B0604030504040204" pitchFamily="34" charset="0"/>
              </a:defRPr>
            </a:lvl2pPr>
            <a:lvl3pPr marL="1143000" indent="-228600" defTabSz="931863" eaLnBrk="0" hangingPunct="0">
              <a:defRPr sz="2400">
                <a:solidFill>
                  <a:schemeClr val="tx1"/>
                </a:solidFill>
                <a:latin typeface="Tahoma" panose="020B0604030504040204" pitchFamily="34" charset="0"/>
              </a:defRPr>
            </a:lvl3pPr>
            <a:lvl4pPr marL="1600200" indent="-228600" defTabSz="931863" eaLnBrk="0" hangingPunct="0">
              <a:defRPr sz="2400">
                <a:solidFill>
                  <a:schemeClr val="tx1"/>
                </a:solidFill>
                <a:latin typeface="Tahoma" panose="020B0604030504040204" pitchFamily="34" charset="0"/>
              </a:defRPr>
            </a:lvl4pPr>
            <a:lvl5pPr marL="2057400" indent="-228600" defTabSz="931863" eaLnBrk="0" hangingPunct="0">
              <a:defRPr sz="2400">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sz="2400">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sz="2400">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sz="2400">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sz="2400">
                <a:solidFill>
                  <a:schemeClr val="tx1"/>
                </a:solidFill>
                <a:latin typeface="Tahoma" panose="020B0604030504040204" pitchFamily="34" charset="0"/>
              </a:defRPr>
            </a:lvl9pPr>
          </a:lstStyle>
          <a:p>
            <a:fld id="{912E4EDB-7D25-314B-9FC4-C0A41FA960A8}" type="slidenum">
              <a:rPr lang="en-US" altLang="en-US" sz="1200">
                <a:latin typeface="Times New Roman" panose="02020603050405020304" pitchFamily="18" charset="0"/>
              </a:rPr>
              <a:pPr/>
              <a:t>114</a:t>
            </a:fld>
            <a:endParaRPr lang="en-US" altLang="en-US" sz="1200">
              <a:latin typeface="Times New Roman" panose="02020603050405020304" pitchFamily="18" charset="0"/>
            </a:endParaRPr>
          </a:p>
        </p:txBody>
      </p:sp>
      <p:sp>
        <p:nvSpPr>
          <p:cNvPr id="75779" name="Rectangle 2">
            <a:extLst>
              <a:ext uri="{FF2B5EF4-FFF2-40B4-BE49-F238E27FC236}">
                <a16:creationId xmlns:a16="http://schemas.microsoft.com/office/drawing/2014/main" id="{4ABB389E-C015-C8F2-7FBC-789E7EA13FC3}"/>
              </a:ext>
            </a:extLst>
          </p:cNvPr>
          <p:cNvSpPr>
            <a:spLocks noGrp="1" noRot="1" noChangeAspect="1" noChangeArrowheads="1" noTextEdit="1"/>
          </p:cNvSpPr>
          <p:nvPr>
            <p:ph type="sldImg"/>
          </p:nvPr>
        </p:nvSpPr>
        <p:spPr>
          <a:xfrm>
            <a:off x="427038" y="692150"/>
            <a:ext cx="6157912" cy="3463925"/>
          </a:xfrm>
          <a:ln/>
        </p:spPr>
      </p:sp>
      <p:sp>
        <p:nvSpPr>
          <p:cNvPr id="75780" name="Rectangle 3">
            <a:extLst>
              <a:ext uri="{FF2B5EF4-FFF2-40B4-BE49-F238E27FC236}">
                <a16:creationId xmlns:a16="http://schemas.microsoft.com/office/drawing/2014/main" id="{2033C011-8932-024A-CDB6-4031F35FE9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t>If (for example) you own a supercomputer and you have the funds, then you should capture as much data as you can — but you might also need to take into consideration how often that data is changing.</a:t>
            </a:r>
            <a:endParaRPr lang="en-US" sz="1200" dirty="0"/>
          </a:p>
          <a:p>
            <a:endParaRPr lang="en-US" dirty="0"/>
          </a:p>
        </p:txBody>
      </p:sp>
      <p:sp>
        <p:nvSpPr>
          <p:cNvPr id="4" name="Slide Number Placeholder 3"/>
          <p:cNvSpPr>
            <a:spLocks noGrp="1"/>
          </p:cNvSpPr>
          <p:nvPr>
            <p:ph type="sldNum" sz="quarter" idx="5"/>
          </p:nvPr>
        </p:nvSpPr>
        <p:spPr/>
        <p:txBody>
          <a:bodyPr/>
          <a:lstStyle/>
          <a:p>
            <a:fld id="{38A47C0C-AD7A-1344-891F-013C7A120B38}" type="slidenum">
              <a:rPr lang="en-US" smtClean="0"/>
              <a:t>117</a:t>
            </a:fld>
            <a:endParaRPr lang="en-US"/>
          </a:p>
        </p:txBody>
      </p:sp>
    </p:spTree>
    <p:extLst>
      <p:ext uri="{BB962C8B-B14F-4D97-AF65-F5344CB8AC3E}">
        <p14:creationId xmlns:p14="http://schemas.microsoft.com/office/powerpoint/2010/main" val="3267373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1" dirty="0"/>
              <a:t>1.The search tool looks for matching words in the database, the data warehouse, or goes rummaging through any text in which your data resides.</a:t>
            </a: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IN" dirty="0">
              <a:effectLst/>
              <a:latin typeface="Times"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dirty="0">
                <a:effectLst/>
                <a:latin typeface="Times" pitchFamily="2" charset="0"/>
              </a:rPr>
              <a:t>You might get the exact information you’re looking for, but not always.</a:t>
            </a:r>
          </a:p>
          <a:p>
            <a:endParaRPr lang="en-US" dirty="0"/>
          </a:p>
        </p:txBody>
      </p:sp>
      <p:sp>
        <p:nvSpPr>
          <p:cNvPr id="4" name="Slide Number Placeholder 3"/>
          <p:cNvSpPr>
            <a:spLocks noGrp="1"/>
          </p:cNvSpPr>
          <p:nvPr>
            <p:ph type="sldNum" sz="quarter" idx="5"/>
          </p:nvPr>
        </p:nvSpPr>
        <p:spPr/>
        <p:txBody>
          <a:bodyPr/>
          <a:lstStyle/>
          <a:p>
            <a:fld id="{38A47C0C-AD7A-1344-891F-013C7A120B38}" type="slidenum">
              <a:rPr lang="en-US" smtClean="0"/>
              <a:t>121</a:t>
            </a:fld>
            <a:endParaRPr lang="en-US"/>
          </a:p>
        </p:txBody>
      </p:sp>
    </p:spTree>
    <p:extLst>
      <p:ext uri="{BB962C8B-B14F-4D97-AF65-F5344CB8AC3E}">
        <p14:creationId xmlns:p14="http://schemas.microsoft.com/office/powerpoint/2010/main" val="12500386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 name="Google Shape;20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GB"/>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C1691109-F4F8-4597-962C-A4F4B7960636}" type="datetimeFigureOut">
              <a:rPr lang="en-US" smtClean="0"/>
              <a:t>10/7/23</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7C7FAD9F-AEE9-406E-B720-57D2B9DB2816}" type="slidenum">
              <a:rPr lang="en-US" smtClean="0"/>
              <a:t>‹#›</a:t>
            </a:fld>
            <a:endParaRPr 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57789897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1691109-F4F8-4597-962C-A4F4B7960636}" type="datetimeFigureOut">
              <a:rPr lang="en-US" smtClean="0"/>
              <a:t>10/7/23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2277496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1691109-F4F8-4597-962C-A4F4B7960636}" type="datetimeFigureOut">
              <a:rPr lang="en-US" smtClean="0"/>
              <a:t>10/7/23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339413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1691109-F4F8-4597-962C-A4F4B7960636}" type="datetimeFigureOut">
              <a:rPr lang="en-US" smtClean="0"/>
              <a:t>10/7/23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1336023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GB"/>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C1691109-F4F8-4597-962C-A4F4B7960636}" type="datetimeFigureOut">
              <a:rPr lang="en-US" smtClean="0"/>
              <a:t>10/7/23</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7C7FAD9F-AEE9-406E-B720-57D2B9DB2816}" type="slidenum">
              <a:rPr lang="en-US" smtClean="0"/>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9423513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GB"/>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C1691109-F4F8-4597-962C-A4F4B7960636}" type="datetimeFigureOut">
              <a:rPr lang="en-US" smtClean="0"/>
              <a:t>10/7/23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4143664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GB"/>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C1691109-F4F8-4597-962C-A4F4B7960636}" type="datetimeFigureOut">
              <a:rPr lang="en-US" smtClean="0"/>
              <a:t>10/7/23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4208625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C1691109-F4F8-4597-962C-A4F4B7960636}" type="datetimeFigureOut">
              <a:rPr lang="en-US" smtClean="0"/>
              <a:t>10/7/23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165688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691109-F4F8-4597-962C-A4F4B7960636}" type="datetimeFigureOut">
              <a:rPr lang="en-US" smtClean="0"/>
              <a:t>10/7/23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91143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GB"/>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C1691109-F4F8-4597-962C-A4F4B7960636}" type="datetimeFigureOut">
              <a:rPr lang="en-US" smtClean="0"/>
              <a:t>10/7/23</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7C7FAD9F-AEE9-406E-B720-57D2B9DB2816}"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08915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GB"/>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C1691109-F4F8-4597-962C-A4F4B7960636}" type="datetimeFigureOut">
              <a:rPr lang="en-US" smtClean="0"/>
              <a:t>10/7/23</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7C7FAD9F-AEE9-406E-B720-57D2B9DB2816}"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65910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C1691109-F4F8-4597-962C-A4F4B7960636}" type="datetimeFigureOut">
              <a:rPr lang="en-US" smtClean="0"/>
              <a:t>10/7/23</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7C7FAD9F-AEE9-406E-B720-57D2B9DB2816}" type="slidenum">
              <a:rPr lang="en-US" smtClean="0"/>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8579621"/>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00.xml.rels><?xml version="1.0" encoding="UTF-8" standalone="yes"?>
<Relationships xmlns="http://schemas.openxmlformats.org/package/2006/relationships"><Relationship Id="rId8" Type="http://schemas.microsoft.com/office/2007/relationships/diagramDrawing" Target="../diagrams/drawing47.xml"/><Relationship Id="rId3" Type="http://schemas.openxmlformats.org/officeDocument/2006/relationships/image" Target="../media/image280.svg"/><Relationship Id="rId7" Type="http://schemas.openxmlformats.org/officeDocument/2006/relationships/diagramColors" Target="../diagrams/colors47.xml"/><Relationship Id="rId2" Type="http://schemas.openxmlformats.org/officeDocument/2006/relationships/image" Target="../media/image279.png"/><Relationship Id="rId1" Type="http://schemas.openxmlformats.org/officeDocument/2006/relationships/slideLayout" Target="../slideLayouts/slideLayout2.xml"/><Relationship Id="rId6" Type="http://schemas.openxmlformats.org/officeDocument/2006/relationships/diagramQuickStyle" Target="../diagrams/quickStyle47.xml"/><Relationship Id="rId5" Type="http://schemas.openxmlformats.org/officeDocument/2006/relationships/diagramLayout" Target="../diagrams/layout47.xml"/><Relationship Id="rId4" Type="http://schemas.openxmlformats.org/officeDocument/2006/relationships/diagramData" Target="../diagrams/data47.xml"/></Relationships>
</file>

<file path=ppt/slides/_rels/slide101.xml.rels><?xml version="1.0" encoding="UTF-8" standalone="yes"?>
<Relationships xmlns="http://schemas.openxmlformats.org/package/2006/relationships"><Relationship Id="rId8" Type="http://schemas.microsoft.com/office/2007/relationships/diagramDrawing" Target="../diagrams/drawing48.xml"/><Relationship Id="rId3" Type="http://schemas.openxmlformats.org/officeDocument/2006/relationships/image" Target="../media/image280.svg"/><Relationship Id="rId7" Type="http://schemas.openxmlformats.org/officeDocument/2006/relationships/diagramColors" Target="../diagrams/colors48.xml"/><Relationship Id="rId2" Type="http://schemas.openxmlformats.org/officeDocument/2006/relationships/image" Target="../media/image279.png"/><Relationship Id="rId1" Type="http://schemas.openxmlformats.org/officeDocument/2006/relationships/slideLayout" Target="../slideLayouts/slideLayout2.xml"/><Relationship Id="rId6" Type="http://schemas.openxmlformats.org/officeDocument/2006/relationships/diagramQuickStyle" Target="../diagrams/quickStyle48.xml"/><Relationship Id="rId5" Type="http://schemas.openxmlformats.org/officeDocument/2006/relationships/diagramLayout" Target="../diagrams/layout48.xml"/><Relationship Id="rId4" Type="http://schemas.openxmlformats.org/officeDocument/2006/relationships/diagramData" Target="../diagrams/data48.xml"/></Relationships>
</file>

<file path=ppt/slides/_rels/slide102.xml.rels><?xml version="1.0" encoding="UTF-8" standalone="yes"?>
<Relationships xmlns="http://schemas.openxmlformats.org/package/2006/relationships"><Relationship Id="rId2" Type="http://schemas.openxmlformats.org/officeDocument/2006/relationships/image" Target="../media/image283.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diagramLayout" Target="../diagrams/layout49.xml"/><Relationship Id="rId2" Type="http://schemas.openxmlformats.org/officeDocument/2006/relationships/diagramData" Target="../diagrams/data49.xml"/><Relationship Id="rId1" Type="http://schemas.openxmlformats.org/officeDocument/2006/relationships/slideLayout" Target="../slideLayouts/slideLayout2.xml"/><Relationship Id="rId6" Type="http://schemas.microsoft.com/office/2007/relationships/diagramDrawing" Target="../diagrams/drawing49.xml"/><Relationship Id="rId5" Type="http://schemas.openxmlformats.org/officeDocument/2006/relationships/diagramColors" Target="../diagrams/colors49.xml"/><Relationship Id="rId4" Type="http://schemas.openxmlformats.org/officeDocument/2006/relationships/diagramQuickStyle" Target="../diagrams/quickStyle49.xml"/></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50.xml"/><Relationship Id="rId2" Type="http://schemas.openxmlformats.org/officeDocument/2006/relationships/diagramData" Target="../diagrams/data50.xml"/><Relationship Id="rId1" Type="http://schemas.openxmlformats.org/officeDocument/2006/relationships/slideLayout" Target="../slideLayouts/slideLayout2.xml"/><Relationship Id="rId6" Type="http://schemas.microsoft.com/office/2007/relationships/diagramDrawing" Target="../diagrams/drawing50.xml"/><Relationship Id="rId5" Type="http://schemas.openxmlformats.org/officeDocument/2006/relationships/diagramColors" Target="../diagrams/colors50.xml"/><Relationship Id="rId4" Type="http://schemas.openxmlformats.org/officeDocument/2006/relationships/diagramQuickStyle" Target="../diagrams/quickStyle50.xml"/></Relationships>
</file>

<file path=ppt/slides/_rels/slide105.xml.rels><?xml version="1.0" encoding="UTF-8" standalone="yes"?>
<Relationships xmlns="http://schemas.openxmlformats.org/package/2006/relationships"><Relationship Id="rId3" Type="http://schemas.openxmlformats.org/officeDocument/2006/relationships/diagramLayout" Target="../diagrams/layout51.xml"/><Relationship Id="rId2" Type="http://schemas.openxmlformats.org/officeDocument/2006/relationships/diagramData" Target="../diagrams/data51.xml"/><Relationship Id="rId1" Type="http://schemas.openxmlformats.org/officeDocument/2006/relationships/slideLayout" Target="../slideLayouts/slideLayout2.xml"/><Relationship Id="rId6" Type="http://schemas.microsoft.com/office/2007/relationships/diagramDrawing" Target="../diagrams/drawing51.xml"/><Relationship Id="rId5" Type="http://schemas.openxmlformats.org/officeDocument/2006/relationships/diagramColors" Target="../diagrams/colors51.xml"/><Relationship Id="rId4" Type="http://schemas.openxmlformats.org/officeDocument/2006/relationships/diagramQuickStyle" Target="../diagrams/quickStyle51.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52.xml"/><Relationship Id="rId2" Type="http://schemas.openxmlformats.org/officeDocument/2006/relationships/diagramData" Target="../diagrams/data52.xml"/><Relationship Id="rId1" Type="http://schemas.openxmlformats.org/officeDocument/2006/relationships/slideLayout" Target="../slideLayouts/slideLayout2.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diagramLayout" Target="../diagrams/layout53.xml"/><Relationship Id="rId2" Type="http://schemas.openxmlformats.org/officeDocument/2006/relationships/diagramData" Target="../diagrams/data53.xml"/><Relationship Id="rId1" Type="http://schemas.openxmlformats.org/officeDocument/2006/relationships/slideLayout" Target="../slideLayouts/slideLayout2.xml"/><Relationship Id="rId6" Type="http://schemas.microsoft.com/office/2007/relationships/diagramDrawing" Target="../diagrams/drawing53.xm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109.xml.rels><?xml version="1.0" encoding="UTF-8" standalone="yes"?>
<Relationships xmlns="http://schemas.openxmlformats.org/package/2006/relationships"><Relationship Id="rId3" Type="http://schemas.openxmlformats.org/officeDocument/2006/relationships/diagramLayout" Target="../diagrams/layout54.xml"/><Relationship Id="rId2" Type="http://schemas.openxmlformats.org/officeDocument/2006/relationships/diagramData" Target="../diagrams/data54.xml"/><Relationship Id="rId1" Type="http://schemas.openxmlformats.org/officeDocument/2006/relationships/slideLayout" Target="../slideLayouts/slideLayout2.xml"/><Relationship Id="rId6" Type="http://schemas.microsoft.com/office/2007/relationships/diagramDrawing" Target="../diagrams/drawing54.xml"/><Relationship Id="rId5" Type="http://schemas.openxmlformats.org/officeDocument/2006/relationships/diagramColors" Target="../diagrams/colors54.xml"/><Relationship Id="rId4" Type="http://schemas.openxmlformats.org/officeDocument/2006/relationships/diagramQuickStyle" Target="../diagrams/quickStyle5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0.xml.rels><?xml version="1.0" encoding="UTF-8" standalone="yes"?>
<Relationships xmlns="http://schemas.openxmlformats.org/package/2006/relationships"><Relationship Id="rId2" Type="http://schemas.openxmlformats.org/officeDocument/2006/relationships/image" Target="../media/image312.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diagramLayout" Target="../diagrams/layout55.xml"/><Relationship Id="rId2" Type="http://schemas.openxmlformats.org/officeDocument/2006/relationships/diagramData" Target="../diagrams/data55.xml"/><Relationship Id="rId1" Type="http://schemas.openxmlformats.org/officeDocument/2006/relationships/slideLayout" Target="../slideLayouts/slideLayout2.xml"/><Relationship Id="rId6" Type="http://schemas.microsoft.com/office/2007/relationships/diagramDrawing" Target="../diagrams/drawing55.xml"/><Relationship Id="rId5" Type="http://schemas.openxmlformats.org/officeDocument/2006/relationships/diagramColors" Target="../diagrams/colors55.xml"/><Relationship Id="rId4" Type="http://schemas.openxmlformats.org/officeDocument/2006/relationships/diagramQuickStyle" Target="../diagrams/quickStyle55.xml"/></Relationships>
</file>

<file path=ppt/slides/_rels/slide113.xml.rels><?xml version="1.0" encoding="UTF-8" standalone="yes"?>
<Relationships xmlns="http://schemas.openxmlformats.org/package/2006/relationships"><Relationship Id="rId3" Type="http://schemas.openxmlformats.org/officeDocument/2006/relationships/diagramLayout" Target="../diagrams/layout56.xml"/><Relationship Id="rId2" Type="http://schemas.openxmlformats.org/officeDocument/2006/relationships/diagramData" Target="../diagrams/data56.xml"/><Relationship Id="rId1" Type="http://schemas.openxmlformats.org/officeDocument/2006/relationships/slideLayout" Target="../slideLayouts/slideLayout2.xml"/><Relationship Id="rId6" Type="http://schemas.microsoft.com/office/2007/relationships/diagramDrawing" Target="../diagrams/drawing56.xml"/><Relationship Id="rId5" Type="http://schemas.openxmlformats.org/officeDocument/2006/relationships/diagramColors" Target="../diagrams/colors56.xml"/><Relationship Id="rId4" Type="http://schemas.openxmlformats.org/officeDocument/2006/relationships/diagramQuickStyle" Target="../diagrams/quickStyle56.xml"/></Relationships>
</file>

<file path=ppt/slides/_rels/slide114.xml.rels><?xml version="1.0" encoding="UTF-8" standalone="yes"?>
<Relationships xmlns="http://schemas.openxmlformats.org/package/2006/relationships"><Relationship Id="rId3" Type="http://schemas.openxmlformats.org/officeDocument/2006/relationships/diagramData" Target="../diagrams/data57.xml"/><Relationship Id="rId7" Type="http://schemas.microsoft.com/office/2007/relationships/diagramDrawing" Target="../diagrams/drawing57.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7.xml"/><Relationship Id="rId5" Type="http://schemas.openxmlformats.org/officeDocument/2006/relationships/diagramQuickStyle" Target="../diagrams/quickStyle57.xml"/><Relationship Id="rId4" Type="http://schemas.openxmlformats.org/officeDocument/2006/relationships/diagramLayout" Target="../diagrams/layout5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diagramLayout" Target="../diagrams/layout58.xml"/><Relationship Id="rId2" Type="http://schemas.openxmlformats.org/officeDocument/2006/relationships/diagramData" Target="../diagrams/data58.xml"/><Relationship Id="rId1" Type="http://schemas.openxmlformats.org/officeDocument/2006/relationships/slideLayout" Target="../slideLayouts/slideLayout2.xml"/><Relationship Id="rId6" Type="http://schemas.microsoft.com/office/2007/relationships/diagramDrawing" Target="../diagrams/drawing58.xml"/><Relationship Id="rId5" Type="http://schemas.openxmlformats.org/officeDocument/2006/relationships/diagramColors" Target="../diagrams/colors58.xml"/><Relationship Id="rId4" Type="http://schemas.openxmlformats.org/officeDocument/2006/relationships/diagramQuickStyle" Target="../diagrams/quickStyle58.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59.xml"/><Relationship Id="rId7" Type="http://schemas.microsoft.com/office/2007/relationships/diagramDrawing" Target="../diagrams/drawing59.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9.xml"/><Relationship Id="rId5" Type="http://schemas.openxmlformats.org/officeDocument/2006/relationships/diagramQuickStyle" Target="../diagrams/quickStyle59.xml"/><Relationship Id="rId4" Type="http://schemas.openxmlformats.org/officeDocument/2006/relationships/diagramLayout" Target="../diagrams/layout59.xml"/></Relationships>
</file>

<file path=ppt/slides/_rels/slide118.xml.rels><?xml version="1.0" encoding="UTF-8" standalone="yes"?>
<Relationships xmlns="http://schemas.openxmlformats.org/package/2006/relationships"><Relationship Id="rId3" Type="http://schemas.openxmlformats.org/officeDocument/2006/relationships/diagramLayout" Target="../diagrams/layout60.xml"/><Relationship Id="rId2" Type="http://schemas.openxmlformats.org/officeDocument/2006/relationships/diagramData" Target="../diagrams/data60.xml"/><Relationship Id="rId1" Type="http://schemas.openxmlformats.org/officeDocument/2006/relationships/slideLayout" Target="../slideLayouts/slideLayout2.xml"/><Relationship Id="rId6" Type="http://schemas.microsoft.com/office/2007/relationships/diagramDrawing" Target="../diagrams/drawing60.xml"/><Relationship Id="rId5" Type="http://schemas.openxmlformats.org/officeDocument/2006/relationships/diagramColors" Target="../diagrams/colors60.xml"/><Relationship Id="rId4" Type="http://schemas.openxmlformats.org/officeDocument/2006/relationships/diagramQuickStyle" Target="../diagrams/quickStyle60.xml"/></Relationships>
</file>

<file path=ppt/slides/_rels/slide119.xml.rels><?xml version="1.0" encoding="UTF-8" standalone="yes"?>
<Relationships xmlns="http://schemas.openxmlformats.org/package/2006/relationships"><Relationship Id="rId2" Type="http://schemas.openxmlformats.org/officeDocument/2006/relationships/image" Target="../media/image32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0.xml.rels><?xml version="1.0" encoding="UTF-8" standalone="yes"?>
<Relationships xmlns="http://schemas.openxmlformats.org/package/2006/relationships"><Relationship Id="rId3" Type="http://schemas.openxmlformats.org/officeDocument/2006/relationships/diagramLayout" Target="../diagrams/layout61.xml"/><Relationship Id="rId2" Type="http://schemas.openxmlformats.org/officeDocument/2006/relationships/diagramData" Target="../diagrams/data61.xml"/><Relationship Id="rId1" Type="http://schemas.openxmlformats.org/officeDocument/2006/relationships/slideLayout" Target="../slideLayouts/slideLayout2.xml"/><Relationship Id="rId6" Type="http://schemas.microsoft.com/office/2007/relationships/diagramDrawing" Target="../diagrams/drawing61.xml"/><Relationship Id="rId5" Type="http://schemas.openxmlformats.org/officeDocument/2006/relationships/diagramColors" Target="../diagrams/colors61.xml"/><Relationship Id="rId4" Type="http://schemas.openxmlformats.org/officeDocument/2006/relationships/diagramQuickStyle" Target="../diagrams/quickStyle61.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62.xml"/><Relationship Id="rId7" Type="http://schemas.microsoft.com/office/2007/relationships/diagramDrawing" Target="../diagrams/drawing6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2.xml"/><Relationship Id="rId5" Type="http://schemas.openxmlformats.org/officeDocument/2006/relationships/diagramQuickStyle" Target="../diagrams/quickStyle62.xml"/><Relationship Id="rId4" Type="http://schemas.openxmlformats.org/officeDocument/2006/relationships/diagramLayout" Target="../diagrams/layout62.xml"/></Relationships>
</file>

<file path=ppt/slides/_rels/slide122.xml.rels><?xml version="1.0" encoding="UTF-8" standalone="yes"?>
<Relationships xmlns="http://schemas.openxmlformats.org/package/2006/relationships"><Relationship Id="rId3" Type="http://schemas.openxmlformats.org/officeDocument/2006/relationships/diagramLayout" Target="../diagrams/layout63.xml"/><Relationship Id="rId2" Type="http://schemas.openxmlformats.org/officeDocument/2006/relationships/diagramData" Target="../diagrams/data63.xml"/><Relationship Id="rId1" Type="http://schemas.openxmlformats.org/officeDocument/2006/relationships/slideLayout" Target="../slideLayouts/slideLayout2.xml"/><Relationship Id="rId6" Type="http://schemas.microsoft.com/office/2007/relationships/diagramDrawing" Target="../diagrams/drawing63.xml"/><Relationship Id="rId5" Type="http://schemas.openxmlformats.org/officeDocument/2006/relationships/diagramColors" Target="../diagrams/colors63.xml"/><Relationship Id="rId4" Type="http://schemas.openxmlformats.org/officeDocument/2006/relationships/diagramQuickStyle" Target="../diagrams/quickStyle63.xml"/></Relationships>
</file>

<file path=ppt/slides/_rels/slide123.xml.rels><?xml version="1.0" encoding="UTF-8" standalone="yes"?>
<Relationships xmlns="http://schemas.openxmlformats.org/package/2006/relationships"><Relationship Id="rId3" Type="http://schemas.openxmlformats.org/officeDocument/2006/relationships/diagramLayout" Target="../diagrams/layout64.xml"/><Relationship Id="rId2" Type="http://schemas.openxmlformats.org/officeDocument/2006/relationships/diagramData" Target="../diagrams/data64.xml"/><Relationship Id="rId1" Type="http://schemas.openxmlformats.org/officeDocument/2006/relationships/slideLayout" Target="../slideLayouts/slideLayout2.xml"/><Relationship Id="rId6" Type="http://schemas.microsoft.com/office/2007/relationships/diagramDrawing" Target="../diagrams/drawing64.xml"/><Relationship Id="rId5" Type="http://schemas.openxmlformats.org/officeDocument/2006/relationships/diagramColors" Target="../diagrams/colors64.xml"/><Relationship Id="rId4" Type="http://schemas.openxmlformats.org/officeDocument/2006/relationships/diagramQuickStyle" Target="../diagrams/quickStyle6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diagramLayout" Target="../diagrams/layout65.xml"/><Relationship Id="rId2" Type="http://schemas.openxmlformats.org/officeDocument/2006/relationships/diagramData" Target="../diagrams/data65.xml"/><Relationship Id="rId1" Type="http://schemas.openxmlformats.org/officeDocument/2006/relationships/slideLayout" Target="../slideLayouts/slideLayout2.xml"/><Relationship Id="rId6" Type="http://schemas.microsoft.com/office/2007/relationships/diagramDrawing" Target="../diagrams/drawing65.xml"/><Relationship Id="rId5" Type="http://schemas.openxmlformats.org/officeDocument/2006/relationships/diagramColors" Target="../diagrams/colors65.xml"/><Relationship Id="rId4" Type="http://schemas.openxmlformats.org/officeDocument/2006/relationships/diagramQuickStyle" Target="../diagrams/quickStyle6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34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3.png"/><Relationship Id="rId5" Type="http://schemas.openxmlformats.org/officeDocument/2006/relationships/image" Target="../media/image343.png"/><Relationship Id="rId4" Type="http://schemas.openxmlformats.org/officeDocument/2006/relationships/image" Target="../media/image34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34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diagramLayout" Target="../diagrams/layout66.xml"/><Relationship Id="rId2" Type="http://schemas.openxmlformats.org/officeDocument/2006/relationships/diagramData" Target="../diagrams/data66.xml"/><Relationship Id="rId1" Type="http://schemas.openxmlformats.org/officeDocument/2006/relationships/slideLayout" Target="../slideLayouts/slideLayout2.xml"/><Relationship Id="rId6" Type="http://schemas.microsoft.com/office/2007/relationships/diagramDrawing" Target="../diagrams/drawing66.xml"/><Relationship Id="rId5" Type="http://schemas.openxmlformats.org/officeDocument/2006/relationships/diagramColors" Target="../diagrams/colors66.xml"/><Relationship Id="rId4" Type="http://schemas.openxmlformats.org/officeDocument/2006/relationships/diagramQuickStyle" Target="../diagrams/quickStyle66.xml"/></Relationships>
</file>

<file path=ppt/slides/_rels/slide133.xml.rels><?xml version="1.0" encoding="UTF-8" standalone="yes"?>
<Relationships xmlns="http://schemas.openxmlformats.org/package/2006/relationships"><Relationship Id="rId3" Type="http://schemas.openxmlformats.org/officeDocument/2006/relationships/image" Target="../media/image35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diagramLayout" Target="../diagrams/layout67.xml"/><Relationship Id="rId2" Type="http://schemas.openxmlformats.org/officeDocument/2006/relationships/diagramData" Target="../diagrams/data67.xml"/><Relationship Id="rId1" Type="http://schemas.openxmlformats.org/officeDocument/2006/relationships/slideLayout" Target="../slideLayouts/slideLayout2.xml"/><Relationship Id="rId6" Type="http://schemas.microsoft.com/office/2007/relationships/diagramDrawing" Target="../diagrams/drawing67.xml"/><Relationship Id="rId5" Type="http://schemas.openxmlformats.org/officeDocument/2006/relationships/diagramColors" Target="../diagrams/colors67.xml"/><Relationship Id="rId4" Type="http://schemas.openxmlformats.org/officeDocument/2006/relationships/diagramQuickStyle" Target="../diagrams/quickStyle67.xml"/></Relationships>
</file>

<file path=ppt/slides/_rels/slide135.xml.rels><?xml version="1.0" encoding="UTF-8" standalone="yes"?>
<Relationships xmlns="http://schemas.openxmlformats.org/package/2006/relationships"><Relationship Id="rId2" Type="http://schemas.openxmlformats.org/officeDocument/2006/relationships/image" Target="../media/image354.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355.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356.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357.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35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359.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36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8.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98.jpe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8.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15.jpg"/><Relationship Id="rId7" Type="http://schemas.openxmlformats.org/officeDocument/2006/relationships/image" Target="../media/image19.jpg"/><Relationship Id="rId2" Type="http://schemas.openxmlformats.org/officeDocument/2006/relationships/image" Target="../media/image14.jpg"/><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81.xml.rels><?xml version="1.0" encoding="UTF-8" standalone="yes"?>
<Relationships xmlns="http://schemas.openxmlformats.org/package/2006/relationships"><Relationship Id="rId2" Type="http://schemas.openxmlformats.org/officeDocument/2006/relationships/image" Target="../media/image221.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24.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87.xml.rels><?xml version="1.0" encoding="UTF-8" standalone="yes"?>
<Relationships xmlns="http://schemas.openxmlformats.org/package/2006/relationships"><Relationship Id="rId2" Type="http://schemas.openxmlformats.org/officeDocument/2006/relationships/image" Target="../media/image235.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89.xml.rels><?xml version="1.0" encoding="UTF-8" standalone="yes"?>
<Relationships xmlns="http://schemas.openxmlformats.org/package/2006/relationships"><Relationship Id="rId2" Type="http://schemas.openxmlformats.org/officeDocument/2006/relationships/image" Target="../media/image24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0.xml.rels><?xml version="1.0" encoding="UTF-8" standalone="yes"?>
<Relationships xmlns="http://schemas.openxmlformats.org/package/2006/relationships"><Relationship Id="rId2" Type="http://schemas.openxmlformats.org/officeDocument/2006/relationships/image" Target="../media/image245.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92.xml.rels><?xml version="1.0" encoding="UTF-8" standalone="yes"?>
<Relationships xmlns="http://schemas.openxmlformats.org/package/2006/relationships"><Relationship Id="rId2" Type="http://schemas.openxmlformats.org/officeDocument/2006/relationships/image" Target="../media/image252.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94.xml.rels><?xml version="1.0" encoding="UTF-8" standalone="yes"?>
<Relationships xmlns="http://schemas.openxmlformats.org/package/2006/relationships"><Relationship Id="rId2" Type="http://schemas.openxmlformats.org/officeDocument/2006/relationships/image" Target="../media/image253.jpeg"/><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image" Target="../media/image270.png"/><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99.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9A957-CEF6-215D-F997-99E69244C22C}"/>
              </a:ext>
            </a:extLst>
          </p:cNvPr>
          <p:cNvSpPr>
            <a:spLocks noGrp="1"/>
          </p:cNvSpPr>
          <p:nvPr>
            <p:ph type="ctrTitle"/>
          </p:nvPr>
        </p:nvSpPr>
        <p:spPr>
          <a:xfrm>
            <a:off x="1198095" y="1589343"/>
            <a:ext cx="3065958" cy="2628672"/>
          </a:xfrm>
        </p:spPr>
        <p:txBody>
          <a:bodyPr anchor="ctr">
            <a:noAutofit/>
          </a:bodyPr>
          <a:lstStyle/>
          <a:p>
            <a:r>
              <a:rPr lang="en-US" sz="4000" dirty="0"/>
              <a:t>Predictive Modeling and Analytics </a:t>
            </a:r>
          </a:p>
        </p:txBody>
      </p:sp>
      <p:sp>
        <p:nvSpPr>
          <p:cNvPr id="3" name="Subtitle 2">
            <a:extLst>
              <a:ext uri="{FF2B5EF4-FFF2-40B4-BE49-F238E27FC236}">
                <a16:creationId xmlns:a16="http://schemas.microsoft.com/office/drawing/2014/main" id="{63DB5E89-E018-89CB-0A0E-5E24522FA859}"/>
              </a:ext>
            </a:extLst>
          </p:cNvPr>
          <p:cNvSpPr>
            <a:spLocks noGrp="1"/>
          </p:cNvSpPr>
          <p:nvPr>
            <p:ph type="subTitle" idx="1"/>
          </p:nvPr>
        </p:nvSpPr>
        <p:spPr>
          <a:xfrm>
            <a:off x="937697" y="5037068"/>
            <a:ext cx="3530519" cy="1144391"/>
          </a:xfrm>
        </p:spPr>
        <p:txBody>
          <a:bodyPr>
            <a:normAutofit/>
          </a:bodyPr>
          <a:lstStyle/>
          <a:p>
            <a:pPr algn="ctr"/>
            <a:r>
              <a:rPr lang="en-US" dirty="0"/>
              <a:t>Unit 1 </a:t>
            </a:r>
          </a:p>
          <a:p>
            <a:pPr algn="ctr"/>
            <a:r>
              <a:rPr lang="en-US" dirty="0"/>
              <a:t>Data Preparation </a:t>
            </a:r>
          </a:p>
        </p:txBody>
      </p:sp>
      <p:grpSp>
        <p:nvGrpSpPr>
          <p:cNvPr id="6" name="Group 5">
            <a:extLst>
              <a:ext uri="{FF2B5EF4-FFF2-40B4-BE49-F238E27FC236}">
                <a16:creationId xmlns:a16="http://schemas.microsoft.com/office/drawing/2014/main" id="{2BFA6016-052D-E47A-7B9A-497C8216541C}"/>
              </a:ext>
            </a:extLst>
          </p:cNvPr>
          <p:cNvGrpSpPr/>
          <p:nvPr/>
        </p:nvGrpSpPr>
        <p:grpSpPr>
          <a:xfrm>
            <a:off x="5886500" y="201705"/>
            <a:ext cx="6305500" cy="6110123"/>
            <a:chOff x="5886500" y="201705"/>
            <a:chExt cx="6305500" cy="6110123"/>
          </a:xfrm>
        </p:grpSpPr>
        <p:pic>
          <p:nvPicPr>
            <p:cNvPr id="1026" name="Picture 2" descr="Open Chromebook laptop computer">
              <a:extLst>
                <a:ext uri="{FF2B5EF4-FFF2-40B4-BE49-F238E27FC236}">
                  <a16:creationId xmlns:a16="http://schemas.microsoft.com/office/drawing/2014/main" id="{23FE5F2C-C012-D7D7-7C18-6C0986C04C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6500" y="201705"/>
              <a:ext cx="5442323" cy="322729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활동기반 예측'으로 미래를 보는 방법">
              <a:extLst>
                <a:ext uri="{FF2B5EF4-FFF2-40B4-BE49-F238E27FC236}">
                  <a16:creationId xmlns:a16="http://schemas.microsoft.com/office/drawing/2014/main" id="{1658AC1B-9269-BDCF-3E03-C1A6592078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6219" y="462579"/>
              <a:ext cx="4039306" cy="2269864"/>
            </a:xfrm>
            <a:prstGeom prst="rect">
              <a:avLst/>
            </a:prstGeom>
            <a:noFill/>
            <a:extLst>
              <a:ext uri="{909E8E84-426E-40DD-AFC4-6F175D3DCCD1}">
                <a14:hiddenFill xmlns:a14="http://schemas.microsoft.com/office/drawing/2010/main">
                  <a:solidFill>
                    <a:srgbClr val="FFFFFF"/>
                  </a:solidFill>
                </a14:hiddenFill>
              </a:ext>
            </a:extLst>
          </p:spPr>
        </p:pic>
        <p:pic>
          <p:nvPicPr>
            <p:cNvPr id="5" name="Google Shape;137;p17" descr="Portrait-oriented black smaptphone">
              <a:extLst>
                <a:ext uri="{FF2B5EF4-FFF2-40B4-BE49-F238E27FC236}">
                  <a16:creationId xmlns:a16="http://schemas.microsoft.com/office/drawing/2014/main" id="{7172541E-351B-D3D4-20F3-2D8E97FFC4D1}"/>
                </a:ext>
              </a:extLst>
            </p:cNvPr>
            <p:cNvPicPr preferRelativeResize="0"/>
            <p:nvPr/>
          </p:nvPicPr>
          <p:blipFill rotWithShape="1">
            <a:blip r:embed="rId4"/>
            <a:srcRect r="19980"/>
            <a:stretch/>
          </p:blipFill>
          <p:spPr>
            <a:xfrm>
              <a:off x="9817417" y="546171"/>
              <a:ext cx="2352975" cy="5765657"/>
            </a:xfrm>
            <a:prstGeom prst="rect">
              <a:avLst/>
            </a:prstGeom>
            <a:noFill/>
          </p:spPr>
        </p:pic>
        <p:pic>
          <p:nvPicPr>
            <p:cNvPr id="1030" name="Picture 6" descr="Data Analytics dashboard for mobile App by HoangPts on Dribbble">
              <a:extLst>
                <a:ext uri="{FF2B5EF4-FFF2-40B4-BE49-F238E27FC236}">
                  <a16:creationId xmlns:a16="http://schemas.microsoft.com/office/drawing/2014/main" id="{DC655F0D-FEE0-D7A6-58A3-5E524ACF5E0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2414" t="9009" r="22702" b="9742"/>
            <a:stretch/>
          </p:blipFill>
          <p:spPr bwMode="auto">
            <a:xfrm>
              <a:off x="9947392" y="1032735"/>
              <a:ext cx="2244608" cy="467957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010814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E298A-4596-7E49-FFB7-9A8B39BB1134}"/>
              </a:ext>
            </a:extLst>
          </p:cNvPr>
          <p:cNvSpPr>
            <a:spLocks noGrp="1"/>
          </p:cNvSpPr>
          <p:nvPr>
            <p:ph type="title"/>
          </p:nvPr>
        </p:nvSpPr>
        <p:spPr/>
        <p:txBody>
          <a:bodyPr/>
          <a:lstStyle/>
          <a:p>
            <a:r>
              <a:rPr lang="en-IN" sz="2800" spc="-13" dirty="0"/>
              <a:t>Why</a:t>
            </a:r>
            <a:r>
              <a:rPr lang="en-IN" sz="2800" spc="-173" dirty="0"/>
              <a:t> </a:t>
            </a:r>
            <a:r>
              <a:rPr lang="en-IN" sz="2800" spc="73" dirty="0"/>
              <a:t>Data</a:t>
            </a:r>
            <a:r>
              <a:rPr lang="en-IN" sz="2800" spc="-160" dirty="0"/>
              <a:t> </a:t>
            </a:r>
            <a:r>
              <a:rPr lang="en-IN" sz="2800" spc="-13" dirty="0"/>
              <a:t>Mining?</a:t>
            </a:r>
            <a:endParaRPr lang="en-US" dirty="0"/>
          </a:p>
        </p:txBody>
      </p:sp>
      <p:graphicFrame>
        <p:nvGraphicFramePr>
          <p:cNvPr id="5" name="Content Placeholder 2">
            <a:extLst>
              <a:ext uri="{FF2B5EF4-FFF2-40B4-BE49-F238E27FC236}">
                <a16:creationId xmlns:a16="http://schemas.microsoft.com/office/drawing/2014/main" id="{57C5CD17-0E93-1EAC-5F59-875E323308FD}"/>
              </a:ext>
            </a:extLst>
          </p:cNvPr>
          <p:cNvGraphicFramePr>
            <a:graphicFrameLocks noGrp="1"/>
          </p:cNvGraphicFramePr>
          <p:nvPr>
            <p:ph idx="1"/>
            <p:extLst>
              <p:ext uri="{D42A27DB-BD31-4B8C-83A1-F6EECF244321}">
                <p14:modId xmlns:p14="http://schemas.microsoft.com/office/powerpoint/2010/main" val="125988514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6813561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81BF0-99BB-BA87-A5FA-BD982E03B60E}"/>
              </a:ext>
            </a:extLst>
          </p:cNvPr>
          <p:cNvSpPr>
            <a:spLocks noGrp="1"/>
          </p:cNvSpPr>
          <p:nvPr>
            <p:ph type="title"/>
          </p:nvPr>
        </p:nvSpPr>
        <p:spPr>
          <a:xfrm>
            <a:off x="5100824" y="685800"/>
            <a:ext cx="6176776" cy="1485900"/>
          </a:xfrm>
        </p:spPr>
        <p:txBody>
          <a:bodyPr>
            <a:normAutofit/>
          </a:bodyPr>
          <a:lstStyle/>
          <a:p>
            <a:r>
              <a:rPr lang="en-IN" dirty="0">
                <a:effectLst/>
                <a:latin typeface="Helvetica" pitchFamily="2" charset="0"/>
              </a:rPr>
              <a:t>User-driven analytics</a:t>
            </a:r>
            <a:br>
              <a:rPr lang="en-IN" dirty="0">
                <a:effectLst/>
                <a:latin typeface="Helvetica" pitchFamily="2" charset="0"/>
              </a:rPr>
            </a:br>
            <a:endParaRPr lang="en-US" dirty="0"/>
          </a:p>
        </p:txBody>
      </p:sp>
      <p:pic>
        <p:nvPicPr>
          <p:cNvPr id="7" name="Graphic 6" descr="Group Brainstorm">
            <a:extLst>
              <a:ext uri="{FF2B5EF4-FFF2-40B4-BE49-F238E27FC236}">
                <a16:creationId xmlns:a16="http://schemas.microsoft.com/office/drawing/2014/main" id="{ECDA9DD3-87CB-BDF5-4190-3AD1ABBC815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4276" y="1881930"/>
            <a:ext cx="3093388" cy="3093388"/>
          </a:xfrm>
          <a:prstGeom prst="rect">
            <a:avLst/>
          </a:prstGeom>
        </p:spPr>
      </p:pic>
      <p:graphicFrame>
        <p:nvGraphicFramePr>
          <p:cNvPr id="14" name="Content Placeholder 2">
            <a:extLst>
              <a:ext uri="{FF2B5EF4-FFF2-40B4-BE49-F238E27FC236}">
                <a16:creationId xmlns:a16="http://schemas.microsoft.com/office/drawing/2014/main" id="{23AB05C3-359D-B658-2D07-A1148F54D3C6}"/>
              </a:ext>
            </a:extLst>
          </p:cNvPr>
          <p:cNvGraphicFramePr>
            <a:graphicFrameLocks noGrp="1"/>
          </p:cNvGraphicFramePr>
          <p:nvPr>
            <p:ph idx="1"/>
          </p:nvPr>
        </p:nvGraphicFramePr>
        <p:xfrm>
          <a:off x="5100823" y="1527586"/>
          <a:ext cx="6675455" cy="50170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4366720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81BF0-99BB-BA87-A5FA-BD982E03B60E}"/>
              </a:ext>
            </a:extLst>
          </p:cNvPr>
          <p:cNvSpPr>
            <a:spLocks noGrp="1"/>
          </p:cNvSpPr>
          <p:nvPr>
            <p:ph type="title"/>
          </p:nvPr>
        </p:nvSpPr>
        <p:spPr>
          <a:xfrm>
            <a:off x="5100824" y="685800"/>
            <a:ext cx="6176776" cy="1485900"/>
          </a:xfrm>
        </p:spPr>
        <p:txBody>
          <a:bodyPr>
            <a:normAutofit/>
          </a:bodyPr>
          <a:lstStyle/>
          <a:p>
            <a:r>
              <a:rPr lang="en-IN" dirty="0">
                <a:effectLst/>
                <a:latin typeface="Helvetica" pitchFamily="2" charset="0"/>
              </a:rPr>
              <a:t>User-driven analytics</a:t>
            </a:r>
            <a:br>
              <a:rPr lang="en-IN" dirty="0">
                <a:effectLst/>
                <a:latin typeface="Helvetica" pitchFamily="2" charset="0"/>
              </a:rPr>
            </a:br>
            <a:endParaRPr lang="en-US" dirty="0"/>
          </a:p>
        </p:txBody>
      </p:sp>
      <p:pic>
        <p:nvPicPr>
          <p:cNvPr id="7" name="Graphic 6" descr="Group Brainstorm">
            <a:extLst>
              <a:ext uri="{FF2B5EF4-FFF2-40B4-BE49-F238E27FC236}">
                <a16:creationId xmlns:a16="http://schemas.microsoft.com/office/drawing/2014/main" id="{ECDA9DD3-87CB-BDF5-4190-3AD1ABBC815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4276" y="1881930"/>
            <a:ext cx="3093388" cy="3093388"/>
          </a:xfrm>
          <a:prstGeom prst="rect">
            <a:avLst/>
          </a:prstGeom>
        </p:spPr>
      </p:pic>
      <p:graphicFrame>
        <p:nvGraphicFramePr>
          <p:cNvPr id="14" name="Content Placeholder 2">
            <a:extLst>
              <a:ext uri="{FF2B5EF4-FFF2-40B4-BE49-F238E27FC236}">
                <a16:creationId xmlns:a16="http://schemas.microsoft.com/office/drawing/2014/main" id="{12DA4ACD-06A8-8BAD-D466-B422E9ECD2A3}"/>
              </a:ext>
            </a:extLst>
          </p:cNvPr>
          <p:cNvGraphicFramePr>
            <a:graphicFrameLocks noGrp="1"/>
          </p:cNvGraphicFramePr>
          <p:nvPr>
            <p:ph idx="1"/>
          </p:nvPr>
        </p:nvGraphicFramePr>
        <p:xfrm>
          <a:off x="5100824" y="1592495"/>
          <a:ext cx="6365136" cy="47363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0918114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table with text on it&#10;&#10;Description automatically generated">
            <a:extLst>
              <a:ext uri="{FF2B5EF4-FFF2-40B4-BE49-F238E27FC236}">
                <a16:creationId xmlns:a16="http://schemas.microsoft.com/office/drawing/2014/main" id="{FAA08753-4F24-90C0-F6DB-B817A86BC028}"/>
              </a:ext>
            </a:extLst>
          </p:cNvPr>
          <p:cNvPicPr>
            <a:picLocks noGrp="1" noChangeAspect="1"/>
          </p:cNvPicPr>
          <p:nvPr>
            <p:ph idx="1"/>
          </p:nvPr>
        </p:nvPicPr>
        <p:blipFill>
          <a:blip r:embed="rId2"/>
          <a:stretch>
            <a:fillRect/>
          </a:stretch>
        </p:blipFill>
        <p:spPr>
          <a:xfrm>
            <a:off x="665305" y="480515"/>
            <a:ext cx="10861388" cy="5892302"/>
          </a:xfrm>
          <a:prstGeom prst="rect">
            <a:avLst/>
          </a:prstGeom>
        </p:spPr>
      </p:pic>
    </p:spTree>
    <p:extLst>
      <p:ext uri="{BB962C8B-B14F-4D97-AF65-F5344CB8AC3E}">
        <p14:creationId xmlns:p14="http://schemas.microsoft.com/office/powerpoint/2010/main" val="5520655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1AEC3-B2A4-546A-EDC4-A1FC2F113484}"/>
              </a:ext>
            </a:extLst>
          </p:cNvPr>
          <p:cNvSpPr>
            <a:spLocks noGrp="1"/>
          </p:cNvSpPr>
          <p:nvPr>
            <p:ph type="title"/>
          </p:nvPr>
        </p:nvSpPr>
        <p:spPr/>
        <p:txBody>
          <a:bodyPr/>
          <a:lstStyle/>
          <a:p>
            <a:r>
              <a:rPr lang="en-IN" dirty="0">
                <a:effectLst/>
                <a:latin typeface="Helvetica" pitchFamily="2" charset="0"/>
              </a:rPr>
              <a:t>Connecting to Related Disciplines</a:t>
            </a:r>
            <a:endParaRPr lang="en-US" dirty="0"/>
          </a:p>
        </p:txBody>
      </p:sp>
      <p:graphicFrame>
        <p:nvGraphicFramePr>
          <p:cNvPr id="5" name="Content Placeholder 2">
            <a:extLst>
              <a:ext uri="{FF2B5EF4-FFF2-40B4-BE49-F238E27FC236}">
                <a16:creationId xmlns:a16="http://schemas.microsoft.com/office/drawing/2014/main" id="{9D01A66E-85F8-36C3-7A1F-C8DEA0ADC630}"/>
              </a:ext>
            </a:extLst>
          </p:cNvPr>
          <p:cNvGraphicFramePr>
            <a:graphicFrameLocks noGrp="1"/>
          </p:cNvGraphicFramePr>
          <p:nvPr>
            <p:ph idx="1"/>
          </p:nvPr>
        </p:nvGraphicFramePr>
        <p:xfrm>
          <a:off x="1371600" y="2286000"/>
          <a:ext cx="96012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861815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0BBE6-3337-0B65-4B10-22B76B2FECAA}"/>
              </a:ext>
            </a:extLst>
          </p:cNvPr>
          <p:cNvSpPr>
            <a:spLocks noGrp="1"/>
          </p:cNvSpPr>
          <p:nvPr>
            <p:ph type="title"/>
          </p:nvPr>
        </p:nvSpPr>
        <p:spPr>
          <a:xfrm>
            <a:off x="640080" y="639704"/>
            <a:ext cx="3299579" cy="5577840"/>
          </a:xfrm>
        </p:spPr>
        <p:txBody>
          <a:bodyPr anchor="ctr">
            <a:normAutofit/>
          </a:bodyPr>
          <a:lstStyle/>
          <a:p>
            <a:pPr algn="ctr"/>
            <a:r>
              <a:rPr lang="en-US" dirty="0"/>
              <a:t>Statistics</a:t>
            </a:r>
            <a:br>
              <a:rPr lang="en-US" dirty="0"/>
            </a:br>
            <a:endParaRPr lang="en-US"/>
          </a:p>
        </p:txBody>
      </p:sp>
      <p:graphicFrame>
        <p:nvGraphicFramePr>
          <p:cNvPr id="5" name="Content Placeholder 2">
            <a:extLst>
              <a:ext uri="{FF2B5EF4-FFF2-40B4-BE49-F238E27FC236}">
                <a16:creationId xmlns:a16="http://schemas.microsoft.com/office/drawing/2014/main" id="{A566262C-5328-DC16-25B8-034DFBAB9CF6}"/>
              </a:ext>
            </a:extLst>
          </p:cNvPr>
          <p:cNvGraphicFramePr>
            <a:graphicFrameLocks noGrp="1"/>
          </p:cNvGraphicFramePr>
          <p:nvPr>
            <p:ph idx="1"/>
          </p:nvPr>
        </p:nvGraphicFramePr>
        <p:xfrm>
          <a:off x="3431689" y="301214"/>
          <a:ext cx="8294145" cy="62717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024974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67E29-4ED3-4878-FFE2-B9894A91AC42}"/>
              </a:ext>
            </a:extLst>
          </p:cNvPr>
          <p:cNvSpPr>
            <a:spLocks noGrp="1"/>
          </p:cNvSpPr>
          <p:nvPr>
            <p:ph type="title"/>
          </p:nvPr>
        </p:nvSpPr>
        <p:spPr>
          <a:xfrm>
            <a:off x="640080" y="639704"/>
            <a:ext cx="3299579" cy="5577840"/>
          </a:xfrm>
        </p:spPr>
        <p:txBody>
          <a:bodyPr anchor="ctr">
            <a:normAutofit/>
          </a:bodyPr>
          <a:lstStyle/>
          <a:p>
            <a:pPr algn="ctr"/>
            <a:r>
              <a:rPr lang="en-IN" dirty="0">
                <a:effectLst/>
                <a:latin typeface="Helvetica" pitchFamily="2" charset="0"/>
              </a:rPr>
              <a:t>Data mining</a:t>
            </a:r>
            <a:endParaRPr lang="en-US"/>
          </a:p>
        </p:txBody>
      </p:sp>
      <p:graphicFrame>
        <p:nvGraphicFramePr>
          <p:cNvPr id="5" name="Content Placeholder 2">
            <a:extLst>
              <a:ext uri="{FF2B5EF4-FFF2-40B4-BE49-F238E27FC236}">
                <a16:creationId xmlns:a16="http://schemas.microsoft.com/office/drawing/2014/main" id="{E2E226A1-A3A0-6483-933C-1CB4E9A26ECC}"/>
              </a:ext>
            </a:extLst>
          </p:cNvPr>
          <p:cNvGraphicFramePr>
            <a:graphicFrameLocks noGrp="1"/>
          </p:cNvGraphicFramePr>
          <p:nvPr>
            <p:ph idx="1"/>
          </p:nvPr>
        </p:nvGraphicFramePr>
        <p:xfrm>
          <a:off x="3939659" y="639705"/>
          <a:ext cx="7468117"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0214989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D9A3C-B31B-A1BE-ADE1-D79E4A49E0E2}"/>
              </a:ext>
            </a:extLst>
          </p:cNvPr>
          <p:cNvSpPr>
            <a:spLocks noGrp="1"/>
          </p:cNvSpPr>
          <p:nvPr>
            <p:ph type="title"/>
          </p:nvPr>
        </p:nvSpPr>
        <p:spPr/>
        <p:txBody>
          <a:bodyPr/>
          <a:lstStyle/>
          <a:p>
            <a:r>
              <a:rPr lang="en-IN" dirty="0">
                <a:effectLst/>
                <a:latin typeface="Helvetica" pitchFamily="2" charset="0"/>
              </a:rPr>
              <a:t>Machine learning</a:t>
            </a:r>
            <a:endParaRPr lang="en-US" dirty="0"/>
          </a:p>
        </p:txBody>
      </p:sp>
      <p:graphicFrame>
        <p:nvGraphicFramePr>
          <p:cNvPr id="5" name="Content Placeholder 2">
            <a:extLst>
              <a:ext uri="{FF2B5EF4-FFF2-40B4-BE49-F238E27FC236}">
                <a16:creationId xmlns:a16="http://schemas.microsoft.com/office/drawing/2014/main" id="{7795AFAD-3B55-2B1E-367A-55AC7FEB8D45}"/>
              </a:ext>
            </a:extLst>
          </p:cNvPr>
          <p:cNvGraphicFramePr>
            <a:graphicFrameLocks noGrp="1"/>
          </p:cNvGraphicFramePr>
          <p:nvPr>
            <p:ph idx="1"/>
          </p:nvPr>
        </p:nvGraphicFramePr>
        <p:xfrm>
          <a:off x="1371600" y="1420009"/>
          <a:ext cx="10248472" cy="49602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196877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7006D-4466-5A1C-8AB3-BEC171EB9180}"/>
              </a:ext>
            </a:extLst>
          </p:cNvPr>
          <p:cNvSpPr>
            <a:spLocks noGrp="1"/>
          </p:cNvSpPr>
          <p:nvPr>
            <p:ph type="ctrTitle"/>
          </p:nvPr>
        </p:nvSpPr>
        <p:spPr/>
        <p:txBody>
          <a:bodyPr/>
          <a:lstStyle/>
          <a:p>
            <a:r>
              <a:rPr lang="en-IN" dirty="0">
                <a:effectLst/>
                <a:latin typeface="Helvetica" pitchFamily="2" charset="0"/>
              </a:rPr>
              <a:t>Complexities of Data</a:t>
            </a:r>
            <a:endParaRPr lang="en-US" dirty="0"/>
          </a:p>
        </p:txBody>
      </p:sp>
      <p:sp>
        <p:nvSpPr>
          <p:cNvPr id="3" name="Subtitle 2">
            <a:extLst>
              <a:ext uri="{FF2B5EF4-FFF2-40B4-BE49-F238E27FC236}">
                <a16:creationId xmlns:a16="http://schemas.microsoft.com/office/drawing/2014/main" id="{779FC224-A11D-B86D-8CBD-76E91420EF7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05640579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60DF4-40CA-03D6-0BCB-EDBE0AFA1510}"/>
              </a:ext>
            </a:extLst>
          </p:cNvPr>
          <p:cNvSpPr>
            <a:spLocks noGrp="1"/>
          </p:cNvSpPr>
          <p:nvPr>
            <p:ph type="title"/>
          </p:nvPr>
        </p:nvSpPr>
        <p:spPr>
          <a:xfrm>
            <a:off x="1371600" y="685800"/>
            <a:ext cx="9601200" cy="1485900"/>
          </a:xfrm>
        </p:spPr>
        <p:txBody>
          <a:bodyPr>
            <a:normAutofit/>
          </a:bodyPr>
          <a:lstStyle/>
          <a:p>
            <a:r>
              <a:rPr lang="en-US" dirty="0"/>
              <a:t>Goal </a:t>
            </a:r>
          </a:p>
        </p:txBody>
      </p:sp>
      <p:graphicFrame>
        <p:nvGraphicFramePr>
          <p:cNvPr id="7" name="Content Placeholder 2">
            <a:extLst>
              <a:ext uri="{FF2B5EF4-FFF2-40B4-BE49-F238E27FC236}">
                <a16:creationId xmlns:a16="http://schemas.microsoft.com/office/drawing/2014/main" id="{CBC62CD2-0CC7-82B8-B4F6-960BBF87FC18}"/>
              </a:ext>
            </a:extLst>
          </p:cNvPr>
          <p:cNvGraphicFramePr>
            <a:graphicFrameLocks noGrp="1"/>
          </p:cNvGraphicFramePr>
          <p:nvPr>
            <p:ph idx="1"/>
          </p:nvPr>
        </p:nvGraphicFramePr>
        <p:xfrm>
          <a:off x="849855" y="1495313"/>
          <a:ext cx="10940526" cy="43720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903105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DB5DB-9953-2BC2-D652-157B68C53AB8}"/>
              </a:ext>
            </a:extLst>
          </p:cNvPr>
          <p:cNvSpPr>
            <a:spLocks noGrp="1"/>
          </p:cNvSpPr>
          <p:nvPr>
            <p:ph type="title"/>
          </p:nvPr>
        </p:nvSpPr>
        <p:spPr>
          <a:xfrm>
            <a:off x="643467" y="685800"/>
            <a:ext cx="10905066" cy="1485900"/>
          </a:xfrm>
          <a:noFill/>
        </p:spPr>
        <p:txBody>
          <a:bodyPr>
            <a:normAutofit/>
          </a:bodyPr>
          <a:lstStyle/>
          <a:p>
            <a:pPr algn="ctr"/>
            <a:r>
              <a:rPr lang="en-US" dirty="0"/>
              <a:t>MEETING BIGDATA CHALLENGES  </a:t>
            </a:r>
            <a:endParaRPr lang="en-US"/>
          </a:p>
        </p:txBody>
      </p:sp>
      <p:graphicFrame>
        <p:nvGraphicFramePr>
          <p:cNvPr id="7" name="Content Placeholder 2">
            <a:extLst>
              <a:ext uri="{FF2B5EF4-FFF2-40B4-BE49-F238E27FC236}">
                <a16:creationId xmlns:a16="http://schemas.microsoft.com/office/drawing/2014/main" id="{D1939A4F-01BC-78E2-9D6D-5FD82B517A04}"/>
              </a:ext>
            </a:extLst>
          </p:cNvPr>
          <p:cNvGraphicFramePr>
            <a:graphicFrameLocks noGrp="1"/>
          </p:cNvGraphicFramePr>
          <p:nvPr>
            <p:ph idx="1"/>
          </p:nvPr>
        </p:nvGraphicFramePr>
        <p:xfrm>
          <a:off x="643467" y="2286000"/>
          <a:ext cx="10905065"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1878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02C03-7BBB-5CFF-47AD-C256FBDAAD9B}"/>
              </a:ext>
            </a:extLst>
          </p:cNvPr>
          <p:cNvSpPr>
            <a:spLocks noGrp="1"/>
          </p:cNvSpPr>
          <p:nvPr>
            <p:ph type="title"/>
          </p:nvPr>
        </p:nvSpPr>
        <p:spPr/>
        <p:txBody>
          <a:bodyPr/>
          <a:lstStyle/>
          <a:p>
            <a:r>
              <a:rPr lang="en-IN" dirty="0"/>
              <a:t>Why Data Mining</a:t>
            </a:r>
          </a:p>
        </p:txBody>
      </p:sp>
      <p:graphicFrame>
        <p:nvGraphicFramePr>
          <p:cNvPr id="9" name="Content Placeholder 2">
            <a:extLst>
              <a:ext uri="{FF2B5EF4-FFF2-40B4-BE49-F238E27FC236}">
                <a16:creationId xmlns:a16="http://schemas.microsoft.com/office/drawing/2014/main" id="{DCE0C449-3A66-997C-F5BC-8B1BA758F5F0}"/>
              </a:ext>
            </a:extLst>
          </p:cNvPr>
          <p:cNvGraphicFramePr>
            <a:graphicFrameLocks noGrp="1"/>
          </p:cNvGraphicFramePr>
          <p:nvPr>
            <p:ph idx="1"/>
            <p:extLst>
              <p:ext uri="{D42A27DB-BD31-4B8C-83A1-F6EECF244321}">
                <p14:modId xmlns:p14="http://schemas.microsoft.com/office/powerpoint/2010/main" val="3361144277"/>
              </p:ext>
            </p:extLst>
          </p:nvPr>
        </p:nvGraphicFramePr>
        <p:xfrm>
          <a:off x="163157" y="1556684"/>
          <a:ext cx="1186568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118567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B66A5-57E6-DF90-EC2A-A3DB9C96BD8B}"/>
              </a:ext>
            </a:extLst>
          </p:cNvPr>
          <p:cNvSpPr>
            <a:spLocks noGrp="1"/>
          </p:cNvSpPr>
          <p:nvPr>
            <p:ph type="title"/>
          </p:nvPr>
        </p:nvSpPr>
        <p:spPr>
          <a:xfrm>
            <a:off x="8471424" y="1110882"/>
            <a:ext cx="3053039" cy="1060817"/>
          </a:xfrm>
        </p:spPr>
        <p:txBody>
          <a:bodyPr anchor="b">
            <a:normAutofit/>
          </a:bodyPr>
          <a:lstStyle/>
          <a:p>
            <a:r>
              <a:rPr lang="en-IN" sz="2800">
                <a:effectLst/>
                <a:latin typeface="Helvetica" pitchFamily="2" charset="0"/>
              </a:rPr>
              <a:t>Delving into your data</a:t>
            </a:r>
            <a:endParaRPr lang="en-US" sz="2800"/>
          </a:p>
        </p:txBody>
      </p:sp>
      <p:pic>
        <p:nvPicPr>
          <p:cNvPr id="5" name="Picture 4" descr="A diagram of a sea shell&#10;&#10;Description automatically generated">
            <a:extLst>
              <a:ext uri="{FF2B5EF4-FFF2-40B4-BE49-F238E27FC236}">
                <a16:creationId xmlns:a16="http://schemas.microsoft.com/office/drawing/2014/main" id="{049758BC-1998-923D-02BE-511E11C1986E}"/>
              </a:ext>
            </a:extLst>
          </p:cNvPr>
          <p:cNvPicPr>
            <a:picLocks noChangeAspect="1"/>
          </p:cNvPicPr>
          <p:nvPr/>
        </p:nvPicPr>
        <p:blipFill>
          <a:blip r:embed="rId2"/>
          <a:stretch>
            <a:fillRect/>
          </a:stretch>
        </p:blipFill>
        <p:spPr>
          <a:xfrm>
            <a:off x="634275" y="1042745"/>
            <a:ext cx="6900380" cy="4772509"/>
          </a:xfrm>
          <a:prstGeom prst="rect">
            <a:avLst/>
          </a:prstGeom>
        </p:spPr>
      </p:pic>
      <p:sp>
        <p:nvSpPr>
          <p:cNvPr id="3" name="Content Placeholder 2">
            <a:extLst>
              <a:ext uri="{FF2B5EF4-FFF2-40B4-BE49-F238E27FC236}">
                <a16:creationId xmlns:a16="http://schemas.microsoft.com/office/drawing/2014/main" id="{927E0C75-AB2E-7CF9-1819-B8CE6E01655D}"/>
              </a:ext>
            </a:extLst>
          </p:cNvPr>
          <p:cNvSpPr>
            <a:spLocks noGrp="1"/>
          </p:cNvSpPr>
          <p:nvPr>
            <p:ph idx="1"/>
          </p:nvPr>
        </p:nvSpPr>
        <p:spPr>
          <a:xfrm>
            <a:off x="7878871" y="2286000"/>
            <a:ext cx="3933173" cy="3931920"/>
          </a:xfrm>
        </p:spPr>
        <p:txBody>
          <a:bodyPr>
            <a:normAutofit/>
          </a:bodyPr>
          <a:lstStyle/>
          <a:p>
            <a:r>
              <a:rPr lang="en-IN" dirty="0">
                <a:effectLst/>
                <a:latin typeface="Times" pitchFamily="2" charset="0"/>
              </a:rPr>
              <a:t>Using a fruit analogy</a:t>
            </a:r>
            <a:endParaRPr lang="en-IN" dirty="0">
              <a:latin typeface="Times" pitchFamily="2" charset="0"/>
            </a:endParaRPr>
          </a:p>
          <a:p>
            <a:pPr lvl="1"/>
            <a:r>
              <a:rPr lang="en-IN" dirty="0">
                <a:effectLst/>
                <a:latin typeface="Times" pitchFamily="2" charset="0"/>
              </a:rPr>
              <a:t>you not only have to remove the bad peel or the cover, but dig into it to get to the nucleus</a:t>
            </a:r>
            <a:endParaRPr lang="en-IN" dirty="0">
              <a:latin typeface="Times" pitchFamily="2" charset="0"/>
            </a:endParaRPr>
          </a:p>
          <a:p>
            <a:pPr lvl="1"/>
            <a:r>
              <a:rPr lang="en-IN" dirty="0">
                <a:latin typeface="Times" pitchFamily="2" charset="0"/>
              </a:rPr>
              <a:t>A</a:t>
            </a:r>
            <a:r>
              <a:rPr lang="en-IN" dirty="0">
                <a:effectLst/>
                <a:latin typeface="Times" pitchFamily="2" charset="0"/>
              </a:rPr>
              <a:t>s you get closer to the nucleus, you get to the best part of the fruit. </a:t>
            </a:r>
          </a:p>
          <a:p>
            <a:pPr lvl="1"/>
            <a:r>
              <a:rPr lang="en-IN" dirty="0">
                <a:effectLst/>
                <a:latin typeface="Times" pitchFamily="2" charset="0"/>
              </a:rPr>
              <a:t>The same rule applies to big data</a:t>
            </a:r>
          </a:p>
          <a:p>
            <a:endParaRPr lang="en-US" dirty="0"/>
          </a:p>
        </p:txBody>
      </p:sp>
    </p:spTree>
    <p:extLst>
      <p:ext uri="{BB962C8B-B14F-4D97-AF65-F5344CB8AC3E}">
        <p14:creationId xmlns:p14="http://schemas.microsoft.com/office/powerpoint/2010/main" val="429121031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E9A30-DAA7-B657-9527-DC81C6F5FBCF}"/>
              </a:ext>
            </a:extLst>
          </p:cNvPr>
          <p:cNvSpPr>
            <a:spLocks noGrp="1"/>
          </p:cNvSpPr>
          <p:nvPr>
            <p:ph type="title"/>
          </p:nvPr>
        </p:nvSpPr>
        <p:spPr/>
        <p:txBody>
          <a:bodyPr/>
          <a:lstStyle/>
          <a:p>
            <a:r>
              <a:rPr lang="en-IN">
                <a:effectLst/>
                <a:latin typeface="Helvetica" pitchFamily="2" charset="0"/>
              </a:rPr>
              <a:t>Data validity</a:t>
            </a:r>
            <a:endParaRPr lang="en-US"/>
          </a:p>
        </p:txBody>
      </p:sp>
      <p:sp>
        <p:nvSpPr>
          <p:cNvPr id="3" name="Content Placeholder 2">
            <a:extLst>
              <a:ext uri="{FF2B5EF4-FFF2-40B4-BE49-F238E27FC236}">
                <a16:creationId xmlns:a16="http://schemas.microsoft.com/office/drawing/2014/main" id="{B31E1018-1D36-7F10-EF10-0611FA96F520}"/>
              </a:ext>
            </a:extLst>
          </p:cNvPr>
          <p:cNvSpPr>
            <a:spLocks noGrp="1"/>
          </p:cNvSpPr>
          <p:nvPr>
            <p:ph idx="1"/>
          </p:nvPr>
        </p:nvSpPr>
        <p:spPr>
          <a:xfrm>
            <a:off x="1371600" y="1420009"/>
            <a:ext cx="10160598" cy="5131398"/>
          </a:xfrm>
        </p:spPr>
        <p:txBody>
          <a:bodyPr>
            <a:normAutofit fontScale="92500" lnSpcReduction="10000"/>
          </a:bodyPr>
          <a:lstStyle/>
          <a:p>
            <a:pPr algn="just"/>
            <a:r>
              <a:rPr lang="en-IN" dirty="0">
                <a:effectLst/>
                <a:latin typeface="Times" pitchFamily="2" charset="0"/>
              </a:rPr>
              <a:t>Most data is either </a:t>
            </a:r>
            <a:r>
              <a:rPr lang="en-IN" dirty="0">
                <a:solidFill>
                  <a:srgbClr val="FF0000"/>
                </a:solidFill>
                <a:effectLst/>
                <a:latin typeface="Segoe Print" panose="02000800000000000000" pitchFamily="2" charset="0"/>
              </a:rPr>
              <a:t>incomplete</a:t>
            </a:r>
            <a:r>
              <a:rPr lang="en-IN" dirty="0">
                <a:effectLst/>
                <a:latin typeface="Times" pitchFamily="2" charset="0"/>
              </a:rPr>
              <a:t> (missing some attributes or values) or noisy (containing outliers or errors). </a:t>
            </a:r>
          </a:p>
          <a:p>
            <a:pPr algn="just"/>
            <a:r>
              <a:rPr lang="en-IN" dirty="0">
                <a:effectLst/>
                <a:latin typeface="Times" pitchFamily="2" charset="0"/>
              </a:rPr>
              <a:t>In the biomedical bioinformatics fields, for example, outliers can lead the analytics to generate incorrect or misleading results. </a:t>
            </a:r>
          </a:p>
          <a:p>
            <a:pPr algn="just"/>
            <a:r>
              <a:rPr lang="en-IN" dirty="0">
                <a:effectLst/>
                <a:latin typeface="Times" pitchFamily="2" charset="0"/>
              </a:rPr>
              <a:t>Outliers in cancer data, for example, can be a major factor that skews the accuracy of medical treatments:</a:t>
            </a:r>
          </a:p>
          <a:p>
            <a:pPr lvl="1" algn="just"/>
            <a:r>
              <a:rPr lang="en-IN" dirty="0">
                <a:effectLst/>
                <a:latin typeface="Times" pitchFamily="2" charset="0"/>
              </a:rPr>
              <a:t>Gene-expression samples may appear as false cancer positives because they were analysed against a sample that contained errors.</a:t>
            </a:r>
          </a:p>
          <a:p>
            <a:pPr algn="just"/>
            <a:r>
              <a:rPr lang="en-IN" dirty="0">
                <a:solidFill>
                  <a:srgbClr val="FF0000"/>
                </a:solidFill>
                <a:effectLst/>
                <a:latin typeface="Segoe Print" panose="02000800000000000000" pitchFamily="2" charset="0"/>
              </a:rPr>
              <a:t>Inconsistent data </a:t>
            </a:r>
            <a:r>
              <a:rPr lang="en-IN" dirty="0">
                <a:effectLst/>
                <a:latin typeface="Times" pitchFamily="2" charset="0"/>
              </a:rPr>
              <a:t>is data that contains discrepancies in data attributes. </a:t>
            </a:r>
          </a:p>
          <a:p>
            <a:pPr lvl="1" algn="just"/>
            <a:r>
              <a:rPr lang="en-IN" dirty="0">
                <a:effectLst/>
                <a:latin typeface="Times" pitchFamily="2" charset="0"/>
              </a:rPr>
              <a:t>For example, a data record may have two attributes that don’t match: say, a zip code (such as 20037) and a corresponding state (Delaware). </a:t>
            </a:r>
          </a:p>
          <a:p>
            <a:pPr algn="just"/>
            <a:r>
              <a:rPr lang="en-IN" dirty="0">
                <a:solidFill>
                  <a:srgbClr val="FF0000"/>
                </a:solidFill>
                <a:effectLst/>
                <a:latin typeface="Segoe Print" panose="02000800000000000000" pitchFamily="2" charset="0"/>
              </a:rPr>
              <a:t>Invalid data </a:t>
            </a:r>
            <a:r>
              <a:rPr lang="en-IN" dirty="0">
                <a:effectLst/>
                <a:latin typeface="Times" pitchFamily="2" charset="0"/>
              </a:rPr>
              <a:t>can lead to wrong predictive modelling, which leads to misleading analytical results that will cause bad executive decisions. </a:t>
            </a:r>
          </a:p>
          <a:p>
            <a:pPr lvl="1" algn="just"/>
            <a:r>
              <a:rPr lang="en-IN" dirty="0">
                <a:effectLst/>
                <a:latin typeface="Times" pitchFamily="2" charset="0"/>
              </a:rPr>
              <a:t>For instance, sending coupons for diapers to people who have no children is an obvious mistake. But it can happen easily if the marketing department of a diaper company ends up with invalid results from their predictive analytics model. </a:t>
            </a:r>
          </a:p>
          <a:p>
            <a:pPr algn="just"/>
            <a:endParaRPr lang="en-US" dirty="0"/>
          </a:p>
        </p:txBody>
      </p:sp>
    </p:spTree>
    <p:extLst>
      <p:ext uri="{BB962C8B-B14F-4D97-AF65-F5344CB8AC3E}">
        <p14:creationId xmlns:p14="http://schemas.microsoft.com/office/powerpoint/2010/main" val="304822996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35000" y="640823"/>
            <a:ext cx="3418659" cy="5583148"/>
          </a:xfrm>
          <a:prstGeom prst="rect">
            <a:avLst/>
          </a:prstGeom>
        </p:spPr>
        <p:txBody>
          <a:bodyPr vert="horz" lIns="91440" tIns="45720" rIns="91440" bIns="45720" rtlCol="0" anchor="ctr">
            <a:normAutofit/>
          </a:bodyPr>
          <a:lstStyle/>
          <a:p>
            <a:pPr marL="16933"/>
            <a:r>
              <a:rPr lang="en-US" sz="5400" kern="1200" spc="-40">
                <a:solidFill>
                  <a:schemeClr val="tx1"/>
                </a:solidFill>
                <a:latin typeface="+mj-lt"/>
                <a:ea typeface="+mj-ea"/>
                <a:cs typeface="+mj-cs"/>
              </a:rPr>
              <a:t>Issues</a:t>
            </a:r>
            <a:r>
              <a:rPr lang="en-US" sz="5400" kern="1200" spc="-27">
                <a:solidFill>
                  <a:schemeClr val="tx1"/>
                </a:solidFill>
                <a:latin typeface="+mj-lt"/>
                <a:ea typeface="+mj-ea"/>
                <a:cs typeface="+mj-cs"/>
              </a:rPr>
              <a:t> </a:t>
            </a:r>
            <a:r>
              <a:rPr lang="en-US" sz="5400" kern="1200" spc="-100">
                <a:solidFill>
                  <a:schemeClr val="tx1"/>
                </a:solidFill>
                <a:latin typeface="+mj-lt"/>
                <a:ea typeface="+mj-ea"/>
                <a:cs typeface="+mj-cs"/>
              </a:rPr>
              <a:t>in</a:t>
            </a:r>
            <a:r>
              <a:rPr lang="en-US" sz="5400" kern="1200" spc="-27">
                <a:solidFill>
                  <a:schemeClr val="tx1"/>
                </a:solidFill>
                <a:latin typeface="+mj-lt"/>
                <a:ea typeface="+mj-ea"/>
                <a:cs typeface="+mj-cs"/>
              </a:rPr>
              <a:t> </a:t>
            </a:r>
            <a:r>
              <a:rPr lang="en-US" sz="5400" kern="1200" spc="53">
                <a:solidFill>
                  <a:schemeClr val="tx1"/>
                </a:solidFill>
                <a:latin typeface="+mj-lt"/>
                <a:ea typeface="+mj-ea"/>
                <a:cs typeface="+mj-cs"/>
              </a:rPr>
              <a:t>Real-world</a:t>
            </a:r>
            <a:r>
              <a:rPr lang="en-US" sz="5400" kern="1200" spc="-20">
                <a:solidFill>
                  <a:schemeClr val="tx1"/>
                </a:solidFill>
                <a:latin typeface="+mj-lt"/>
                <a:ea typeface="+mj-ea"/>
                <a:cs typeface="+mj-cs"/>
              </a:rPr>
              <a:t> </a:t>
            </a:r>
            <a:r>
              <a:rPr lang="en-US" sz="5400" kern="1200" spc="93">
                <a:solidFill>
                  <a:schemeClr val="tx1"/>
                </a:solidFill>
                <a:latin typeface="+mj-lt"/>
                <a:ea typeface="+mj-ea"/>
                <a:cs typeface="+mj-cs"/>
              </a:rPr>
              <a:t>Data</a:t>
            </a:r>
            <a:endParaRPr lang="en-US" sz="5400" kern="1200">
              <a:solidFill>
                <a:schemeClr val="tx1"/>
              </a:solidFill>
              <a:latin typeface="+mj-lt"/>
              <a:ea typeface="+mj-ea"/>
              <a:cs typeface="+mj-cs"/>
            </a:endParaRPr>
          </a:p>
        </p:txBody>
      </p:sp>
      <p:graphicFrame>
        <p:nvGraphicFramePr>
          <p:cNvPr id="5" name="object 3">
            <a:extLst>
              <a:ext uri="{FF2B5EF4-FFF2-40B4-BE49-F238E27FC236}">
                <a16:creationId xmlns:a16="http://schemas.microsoft.com/office/drawing/2014/main" id="{8B6CBD87-14B7-C54A-1A00-C0238D14799C}"/>
              </a:ext>
            </a:extLst>
          </p:cNvPr>
          <p:cNvGraphicFramePr/>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55320" y="429030"/>
            <a:ext cx="2834640" cy="5457589"/>
          </a:xfrm>
          <a:prstGeom prst="rect">
            <a:avLst/>
          </a:prstGeom>
        </p:spPr>
        <p:txBody>
          <a:bodyPr vert="horz" lIns="91440" tIns="45720" rIns="91440" bIns="45720" rtlCol="0" anchor="ctr">
            <a:normAutofit/>
          </a:bodyPr>
          <a:lstStyle/>
          <a:p>
            <a:pPr marL="16933"/>
            <a:r>
              <a:rPr lang="en-US" sz="4000" kern="1200" spc="-7">
                <a:latin typeface="+mj-lt"/>
                <a:ea typeface="+mj-ea"/>
                <a:cs typeface="+mj-cs"/>
              </a:rPr>
              <a:t>Causes</a:t>
            </a:r>
            <a:r>
              <a:rPr lang="en-US" sz="4000" kern="1200" spc="-20">
                <a:latin typeface="+mj-lt"/>
                <a:ea typeface="+mj-ea"/>
                <a:cs typeface="+mj-cs"/>
              </a:rPr>
              <a:t> </a:t>
            </a:r>
            <a:r>
              <a:rPr lang="en-US" sz="4000" kern="1200">
                <a:latin typeface="+mj-lt"/>
                <a:ea typeface="+mj-ea"/>
                <a:cs typeface="+mj-cs"/>
              </a:rPr>
              <a:t>of</a:t>
            </a:r>
            <a:r>
              <a:rPr lang="en-US" sz="4000" kern="1200" spc="-13">
                <a:latin typeface="+mj-lt"/>
                <a:ea typeface="+mj-ea"/>
                <a:cs typeface="+mj-cs"/>
              </a:rPr>
              <a:t> </a:t>
            </a:r>
            <a:r>
              <a:rPr lang="en-US" sz="4000" kern="1200" spc="93">
                <a:latin typeface="+mj-lt"/>
                <a:ea typeface="+mj-ea"/>
                <a:cs typeface="+mj-cs"/>
              </a:rPr>
              <a:t>Data</a:t>
            </a:r>
            <a:r>
              <a:rPr lang="en-US" sz="4000" kern="1200" spc="-13">
                <a:latin typeface="+mj-lt"/>
                <a:ea typeface="+mj-ea"/>
                <a:cs typeface="+mj-cs"/>
              </a:rPr>
              <a:t> </a:t>
            </a:r>
            <a:r>
              <a:rPr lang="en-US" sz="4000" kern="1200" spc="-40">
                <a:latin typeface="+mj-lt"/>
                <a:ea typeface="+mj-ea"/>
                <a:cs typeface="+mj-cs"/>
              </a:rPr>
              <a:t>Issues</a:t>
            </a:r>
            <a:endParaRPr lang="en-US" sz="4000" kern="1200">
              <a:latin typeface="+mj-lt"/>
              <a:ea typeface="+mj-ea"/>
              <a:cs typeface="+mj-cs"/>
            </a:endParaRPr>
          </a:p>
        </p:txBody>
      </p:sp>
      <p:graphicFrame>
        <p:nvGraphicFramePr>
          <p:cNvPr id="5" name="object 3">
            <a:extLst>
              <a:ext uri="{FF2B5EF4-FFF2-40B4-BE49-F238E27FC236}">
                <a16:creationId xmlns:a16="http://schemas.microsoft.com/office/drawing/2014/main" id="{5B4DDD66-2795-05CB-958A-0D03AC77DBD1}"/>
              </a:ext>
            </a:extLst>
          </p:cNvPr>
          <p:cNvGraphicFramePr/>
          <p:nvPr/>
        </p:nvGraphicFramePr>
        <p:xfrm>
          <a:off x="4041648" y="429030"/>
          <a:ext cx="7452360" cy="54597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a:extLst>
              <a:ext uri="{FF2B5EF4-FFF2-40B4-BE49-F238E27FC236}">
                <a16:creationId xmlns:a16="http://schemas.microsoft.com/office/drawing/2014/main" id="{9D0D82A3-219F-874F-5386-BD742B2ADB97}"/>
              </a:ext>
            </a:extLst>
          </p:cNvPr>
          <p:cNvSpPr>
            <a:spLocks noGrp="1" noChangeArrowheads="1"/>
          </p:cNvSpPr>
          <p:nvPr>
            <p:ph type="title"/>
          </p:nvPr>
        </p:nvSpPr>
        <p:spPr>
          <a:xfrm>
            <a:off x="838200" y="556995"/>
            <a:ext cx="10515600" cy="1133693"/>
          </a:xfrm>
        </p:spPr>
        <p:txBody>
          <a:bodyPr>
            <a:normAutofit/>
          </a:bodyPr>
          <a:lstStyle/>
          <a:p>
            <a:pPr eaLnBrk="1" hangingPunct="1"/>
            <a:r>
              <a:rPr lang="en-US" altLang="en-US" sz="5200"/>
              <a:t>Data Cleaning</a:t>
            </a:r>
          </a:p>
        </p:txBody>
      </p:sp>
      <p:sp>
        <p:nvSpPr>
          <p:cNvPr id="10242" name="Rectangle 2061">
            <a:extLst>
              <a:ext uri="{FF2B5EF4-FFF2-40B4-BE49-F238E27FC236}">
                <a16:creationId xmlns:a16="http://schemas.microsoft.com/office/drawing/2014/main" id="{3FBA01CD-4243-509F-5B3A-58B124E7A93E}"/>
              </a:ext>
            </a:extLst>
          </p:cNvPr>
          <p:cNvSpPr>
            <a:spLocks noGrp="1" noChangeArrowheads="1"/>
          </p:cNvSpPr>
          <p:nvPr>
            <p:ph type="sldNum" sz="quarter" idx="10"/>
          </p:nvPr>
        </p:nvSpPr>
        <p:spPr>
          <a:xfrm>
            <a:off x="8610600" y="6356350"/>
            <a:ext cx="27432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eaLnBrk="0" hangingPunct="0">
              <a:defRPr sz="2400">
                <a:solidFill>
                  <a:schemeClr val="tx1"/>
                </a:solidFill>
                <a:latin typeface="Tahoma" panose="020B0604030504040204" pitchFamily="34" charset="0"/>
              </a:defRPr>
            </a:lvl1pPr>
            <a:lvl2pPr marL="742950" indent="-285750" eaLnBrk="0" hangingPunct="0">
              <a:defRPr sz="2400">
                <a:solidFill>
                  <a:schemeClr val="tx1"/>
                </a:solidFill>
                <a:latin typeface="Tahoma" panose="020B0604030504040204" pitchFamily="34" charset="0"/>
              </a:defRPr>
            </a:lvl2pPr>
            <a:lvl3pPr marL="1143000" indent="-228600" eaLnBrk="0" hangingPunct="0">
              <a:defRPr sz="2400">
                <a:solidFill>
                  <a:schemeClr val="tx1"/>
                </a:solidFill>
                <a:latin typeface="Tahoma" panose="020B0604030504040204" pitchFamily="34" charset="0"/>
              </a:defRPr>
            </a:lvl3pPr>
            <a:lvl4pPr marL="1600200" indent="-228600" eaLnBrk="0" hangingPunct="0">
              <a:defRPr sz="2400">
                <a:solidFill>
                  <a:schemeClr val="tx1"/>
                </a:solidFill>
                <a:latin typeface="Tahoma" panose="020B0604030504040204" pitchFamily="34" charset="0"/>
              </a:defRPr>
            </a:lvl4pPr>
            <a:lvl5pPr marL="2057400" indent="-228600" eaLnBrk="0" hangingPunct="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lnSpc>
                <a:spcPct val="90000"/>
              </a:lnSpc>
              <a:spcAft>
                <a:spcPts val="600"/>
              </a:spcAft>
            </a:pPr>
            <a:fld id="{4EF6CE2E-3ACA-F640-9162-D31F833D2CDF}" type="slidenum">
              <a:rPr lang="en-US" altLang="en-US" sz="1900"/>
              <a:pPr eaLnBrk="1" hangingPunct="1">
                <a:lnSpc>
                  <a:spcPct val="90000"/>
                </a:lnSpc>
                <a:spcAft>
                  <a:spcPts val="600"/>
                </a:spcAft>
              </a:pPr>
              <a:t>114</a:t>
            </a:fld>
            <a:endParaRPr lang="en-US" altLang="en-US" sz="1900"/>
          </a:p>
        </p:txBody>
      </p:sp>
      <p:graphicFrame>
        <p:nvGraphicFramePr>
          <p:cNvPr id="10246" name="Rectangle 3">
            <a:extLst>
              <a:ext uri="{FF2B5EF4-FFF2-40B4-BE49-F238E27FC236}">
                <a16:creationId xmlns:a16="http://schemas.microsoft.com/office/drawing/2014/main" id="{C3303900-E46C-1113-94F9-CB804EC84E4B}"/>
              </a:ext>
            </a:extLst>
          </p:cNvPr>
          <p:cNvGraphicFramePr/>
          <p:nvPr/>
        </p:nvGraphicFramePr>
        <p:xfrm>
          <a:off x="838200" y="1527586"/>
          <a:ext cx="10515600" cy="51938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A75A9-230E-DA28-6317-2594D669449C}"/>
              </a:ext>
            </a:extLst>
          </p:cNvPr>
          <p:cNvSpPr>
            <a:spLocks noGrp="1"/>
          </p:cNvSpPr>
          <p:nvPr>
            <p:ph type="title"/>
          </p:nvPr>
        </p:nvSpPr>
        <p:spPr/>
        <p:txBody>
          <a:bodyPr/>
          <a:lstStyle/>
          <a:p>
            <a:r>
              <a:rPr lang="en-IN" dirty="0">
                <a:effectLst/>
                <a:latin typeface="Helvetica" pitchFamily="2" charset="0"/>
              </a:rPr>
              <a:t>Data variety</a:t>
            </a:r>
            <a:endParaRPr lang="en-US" dirty="0"/>
          </a:p>
        </p:txBody>
      </p:sp>
      <p:sp>
        <p:nvSpPr>
          <p:cNvPr id="3" name="Content Placeholder 2">
            <a:extLst>
              <a:ext uri="{FF2B5EF4-FFF2-40B4-BE49-F238E27FC236}">
                <a16:creationId xmlns:a16="http://schemas.microsoft.com/office/drawing/2014/main" id="{2F3B9ADA-ACFB-6ABE-0060-84C9563B2449}"/>
              </a:ext>
            </a:extLst>
          </p:cNvPr>
          <p:cNvSpPr>
            <a:spLocks noGrp="1"/>
          </p:cNvSpPr>
          <p:nvPr>
            <p:ph idx="1"/>
          </p:nvPr>
        </p:nvSpPr>
        <p:spPr>
          <a:xfrm>
            <a:off x="1371600" y="1430767"/>
            <a:ext cx="9601200" cy="4436633"/>
          </a:xfrm>
        </p:spPr>
        <p:txBody>
          <a:bodyPr>
            <a:normAutofit fontScale="85000" lnSpcReduction="10000"/>
          </a:bodyPr>
          <a:lstStyle/>
          <a:p>
            <a:r>
              <a:rPr lang="en-IN" dirty="0">
                <a:effectLst/>
                <a:latin typeface="Times" pitchFamily="2" charset="0"/>
              </a:rPr>
              <a:t>The absence of uniformity in data </a:t>
            </a:r>
          </a:p>
          <a:p>
            <a:r>
              <a:rPr lang="en-IN" dirty="0">
                <a:effectLst/>
                <a:latin typeface="Times" pitchFamily="2" charset="0"/>
              </a:rPr>
              <a:t>From the endless stream of unstructured text data (generated through e-mails, presentations, project reports, texts, tweets) to structured bank statements, geolocation data, and customer demographics,.</a:t>
            </a:r>
          </a:p>
          <a:p>
            <a:r>
              <a:rPr lang="en-IN" dirty="0">
                <a:effectLst/>
                <a:latin typeface="Times" pitchFamily="2" charset="0"/>
              </a:rPr>
              <a:t>Aggregating this data and preparing it for analytics is a complex task. </a:t>
            </a:r>
          </a:p>
          <a:p>
            <a:r>
              <a:rPr lang="en-IN" dirty="0">
                <a:effectLst/>
                <a:latin typeface="Times" pitchFamily="2" charset="0"/>
              </a:rPr>
              <a:t>How can you integrate data generated from different systems such as Twitter, </a:t>
            </a:r>
            <a:r>
              <a:rPr lang="en-IN" dirty="0" err="1">
                <a:effectLst/>
                <a:latin typeface="Times" pitchFamily="2" charset="0"/>
              </a:rPr>
              <a:t>Opentable.com</a:t>
            </a:r>
            <a:r>
              <a:rPr lang="en-IN" dirty="0">
                <a:effectLst/>
                <a:latin typeface="Times" pitchFamily="2" charset="0"/>
              </a:rPr>
              <a:t>, Google search, and a third party that tracks customer data? </a:t>
            </a:r>
          </a:p>
          <a:p>
            <a:r>
              <a:rPr lang="en-IN" dirty="0">
                <a:effectLst/>
                <a:latin typeface="Times" pitchFamily="2" charset="0"/>
              </a:rPr>
              <a:t>Every situation is different, and the data scientist usually has to do a lot of manoeuvring to integrate the data and prepare it for analytics. </a:t>
            </a:r>
          </a:p>
          <a:p>
            <a:r>
              <a:rPr lang="en-IN" dirty="0">
                <a:effectLst/>
                <a:latin typeface="Times" pitchFamily="2" charset="0"/>
              </a:rPr>
              <a:t>Even so, a simple approach to standardization can support data integration from different sources: </a:t>
            </a:r>
          </a:p>
          <a:p>
            <a:pPr lvl="1"/>
            <a:r>
              <a:rPr lang="en-IN" dirty="0">
                <a:effectLst/>
                <a:latin typeface="Times" pitchFamily="2" charset="0"/>
              </a:rPr>
              <a:t>You agree with your data providers to a standard data format that your system can handle </a:t>
            </a:r>
          </a:p>
          <a:p>
            <a:pPr lvl="1"/>
            <a:r>
              <a:rPr lang="en-IN" dirty="0">
                <a:effectLst/>
                <a:latin typeface="Times" pitchFamily="2" charset="0"/>
              </a:rPr>
              <a:t>a framework that can make all your data sources generate data that’s readable by both humans and machines. </a:t>
            </a:r>
          </a:p>
          <a:p>
            <a:r>
              <a:rPr lang="en-IN" dirty="0">
                <a:solidFill>
                  <a:srgbClr val="FF0000"/>
                </a:solidFill>
                <a:effectLst/>
                <a:latin typeface="Segoe Print" panose="02000800000000000000" pitchFamily="2" charset="0"/>
              </a:rPr>
              <a:t>Think of it as a new language that all big-data sources will speak every time they’re in the big-data world.</a:t>
            </a:r>
          </a:p>
          <a:p>
            <a:endParaRPr lang="en-US" dirty="0"/>
          </a:p>
        </p:txBody>
      </p:sp>
    </p:spTree>
    <p:extLst>
      <p:ext uri="{BB962C8B-B14F-4D97-AF65-F5344CB8AC3E}">
        <p14:creationId xmlns:p14="http://schemas.microsoft.com/office/powerpoint/2010/main" val="258545668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73A3D-FFC6-9E8D-C037-98E742641A7C}"/>
              </a:ext>
            </a:extLst>
          </p:cNvPr>
          <p:cNvSpPr>
            <a:spLocks noGrp="1"/>
          </p:cNvSpPr>
          <p:nvPr>
            <p:ph type="title"/>
          </p:nvPr>
        </p:nvSpPr>
        <p:spPr/>
        <p:txBody>
          <a:bodyPr/>
          <a:lstStyle/>
          <a:p>
            <a:r>
              <a:rPr lang="en-IN" dirty="0">
                <a:effectLst/>
                <a:latin typeface="Helvetica" pitchFamily="2" charset="0"/>
              </a:rPr>
              <a:t>Constantly Changing Data</a:t>
            </a:r>
            <a:endParaRPr lang="en-US" dirty="0"/>
          </a:p>
        </p:txBody>
      </p:sp>
      <p:graphicFrame>
        <p:nvGraphicFramePr>
          <p:cNvPr id="5" name="Content Placeholder 2">
            <a:extLst>
              <a:ext uri="{FF2B5EF4-FFF2-40B4-BE49-F238E27FC236}">
                <a16:creationId xmlns:a16="http://schemas.microsoft.com/office/drawing/2014/main" id="{876E2093-767B-2FE8-224F-8D4BCEBFFE7E}"/>
              </a:ext>
            </a:extLst>
          </p:cNvPr>
          <p:cNvGraphicFramePr>
            <a:graphicFrameLocks noGrp="1"/>
          </p:cNvGraphicFramePr>
          <p:nvPr>
            <p:ph idx="1"/>
          </p:nvPr>
        </p:nvGraphicFramePr>
        <p:xfrm>
          <a:off x="1371600" y="1553227"/>
          <a:ext cx="9601200" cy="43141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895627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34C68-834A-53B3-0649-3433F5219DEF}"/>
              </a:ext>
            </a:extLst>
          </p:cNvPr>
          <p:cNvSpPr>
            <a:spLocks noGrp="1"/>
          </p:cNvSpPr>
          <p:nvPr>
            <p:ph type="title"/>
          </p:nvPr>
        </p:nvSpPr>
        <p:spPr>
          <a:xfrm>
            <a:off x="640080" y="639704"/>
            <a:ext cx="3299579" cy="5577840"/>
          </a:xfrm>
        </p:spPr>
        <p:txBody>
          <a:bodyPr anchor="ctr">
            <a:normAutofit/>
          </a:bodyPr>
          <a:lstStyle/>
          <a:p>
            <a:pPr algn="ctr"/>
            <a:r>
              <a:rPr lang="en-IN" dirty="0">
                <a:effectLst/>
                <a:latin typeface="Helvetica" pitchFamily="2" charset="0"/>
              </a:rPr>
              <a:t>Data velocity</a:t>
            </a:r>
            <a:endParaRPr lang="en-US"/>
          </a:p>
        </p:txBody>
      </p:sp>
      <p:graphicFrame>
        <p:nvGraphicFramePr>
          <p:cNvPr id="5" name="Content Placeholder 2">
            <a:extLst>
              <a:ext uri="{FF2B5EF4-FFF2-40B4-BE49-F238E27FC236}">
                <a16:creationId xmlns:a16="http://schemas.microsoft.com/office/drawing/2014/main" id="{5DFD5007-92CA-0D21-2792-DC7EBDA4E929}"/>
              </a:ext>
            </a:extLst>
          </p:cNvPr>
          <p:cNvGraphicFramePr>
            <a:graphicFrameLocks noGrp="1"/>
          </p:cNvGraphicFramePr>
          <p:nvPr>
            <p:ph idx="1"/>
          </p:nvPr>
        </p:nvGraphicFramePr>
        <p:xfrm>
          <a:off x="3519814" y="175364"/>
          <a:ext cx="8032106" cy="64383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5029204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65989-A9F3-0E53-4185-F599E71F6586}"/>
              </a:ext>
            </a:extLst>
          </p:cNvPr>
          <p:cNvSpPr>
            <a:spLocks noGrp="1"/>
          </p:cNvSpPr>
          <p:nvPr>
            <p:ph type="title"/>
          </p:nvPr>
        </p:nvSpPr>
        <p:spPr>
          <a:xfrm>
            <a:off x="640080" y="639704"/>
            <a:ext cx="3299579" cy="5577840"/>
          </a:xfrm>
        </p:spPr>
        <p:txBody>
          <a:bodyPr anchor="ctr">
            <a:normAutofit/>
          </a:bodyPr>
          <a:lstStyle/>
          <a:p>
            <a:pPr algn="ctr"/>
            <a:r>
              <a:rPr lang="en-IN" dirty="0">
                <a:effectLst/>
                <a:latin typeface="Helvetica" pitchFamily="2" charset="0"/>
              </a:rPr>
              <a:t>High volume of data</a:t>
            </a:r>
            <a:endParaRPr lang="en-US"/>
          </a:p>
        </p:txBody>
      </p:sp>
      <p:graphicFrame>
        <p:nvGraphicFramePr>
          <p:cNvPr id="5" name="Content Placeholder 2">
            <a:extLst>
              <a:ext uri="{FF2B5EF4-FFF2-40B4-BE49-F238E27FC236}">
                <a16:creationId xmlns:a16="http://schemas.microsoft.com/office/drawing/2014/main" id="{07CA697B-407C-24FA-9FA0-4D927DC3B408}"/>
              </a:ext>
            </a:extLst>
          </p:cNvPr>
          <p:cNvGraphicFramePr>
            <a:graphicFrameLocks noGrp="1"/>
          </p:cNvGraphicFramePr>
          <p:nvPr>
            <p:ph idx="1"/>
          </p:nvPr>
        </p:nvGraphicFramePr>
        <p:xfrm>
          <a:off x="4901472" y="639705"/>
          <a:ext cx="6506304"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898855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funnel&#10;&#10;Description automatically generated">
            <a:extLst>
              <a:ext uri="{FF2B5EF4-FFF2-40B4-BE49-F238E27FC236}">
                <a16:creationId xmlns:a16="http://schemas.microsoft.com/office/drawing/2014/main" id="{CED43320-3E2C-E46B-3817-3F46F4C4CD5E}"/>
              </a:ext>
            </a:extLst>
          </p:cNvPr>
          <p:cNvPicPr>
            <a:picLocks noChangeAspect="1"/>
          </p:cNvPicPr>
          <p:nvPr/>
        </p:nvPicPr>
        <p:blipFill>
          <a:blip r:embed="rId2"/>
          <a:stretch>
            <a:fillRect/>
          </a:stretch>
        </p:blipFill>
        <p:spPr>
          <a:xfrm>
            <a:off x="1747437" y="480515"/>
            <a:ext cx="8697124" cy="5892302"/>
          </a:xfrm>
          <a:prstGeom prst="rect">
            <a:avLst/>
          </a:prstGeom>
        </p:spPr>
      </p:pic>
    </p:spTree>
    <p:extLst>
      <p:ext uri="{BB962C8B-B14F-4D97-AF65-F5344CB8AC3E}">
        <p14:creationId xmlns:p14="http://schemas.microsoft.com/office/powerpoint/2010/main" val="1681453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1BC94-763E-4EE8-15C6-DDEDCD6599D5}"/>
              </a:ext>
            </a:extLst>
          </p:cNvPr>
          <p:cNvSpPr>
            <a:spLocks noGrp="1"/>
          </p:cNvSpPr>
          <p:nvPr>
            <p:ph type="title"/>
          </p:nvPr>
        </p:nvSpPr>
        <p:spPr/>
        <p:txBody>
          <a:bodyPr/>
          <a:lstStyle/>
          <a:p>
            <a:r>
              <a:rPr lang="en-US" sz="2800" dirty="0">
                <a:latin typeface="+mj-lt"/>
              </a:rPr>
              <a:t>What</a:t>
            </a:r>
            <a:r>
              <a:rPr lang="en-US" sz="2800" spc="-73" dirty="0">
                <a:latin typeface="+mj-lt"/>
              </a:rPr>
              <a:t> </a:t>
            </a:r>
            <a:r>
              <a:rPr lang="en-US" sz="2800" dirty="0">
                <a:latin typeface="+mj-lt"/>
              </a:rPr>
              <a:t>is</a:t>
            </a:r>
            <a:r>
              <a:rPr lang="en-US" sz="2800" spc="-73" dirty="0">
                <a:latin typeface="+mj-lt"/>
              </a:rPr>
              <a:t> </a:t>
            </a:r>
            <a:r>
              <a:rPr lang="en-US" sz="2800" spc="73" dirty="0">
                <a:latin typeface="+mj-lt"/>
              </a:rPr>
              <a:t>Data</a:t>
            </a:r>
            <a:r>
              <a:rPr lang="en-US" sz="2800" spc="-67" dirty="0">
                <a:latin typeface="+mj-lt"/>
              </a:rPr>
              <a:t> </a:t>
            </a:r>
            <a:r>
              <a:rPr lang="en-US" sz="2800" spc="-13" dirty="0">
                <a:latin typeface="+mj-lt"/>
              </a:rPr>
              <a:t>Mining?</a:t>
            </a:r>
            <a:endParaRPr lang="en-US" dirty="0"/>
          </a:p>
        </p:txBody>
      </p:sp>
      <p:graphicFrame>
        <p:nvGraphicFramePr>
          <p:cNvPr id="4" name="Content Placeholder 2">
            <a:extLst>
              <a:ext uri="{FF2B5EF4-FFF2-40B4-BE49-F238E27FC236}">
                <a16:creationId xmlns:a16="http://schemas.microsoft.com/office/drawing/2014/main" id="{2AC43BED-BB70-9A0D-5CEC-CADBDD2D9869}"/>
              </a:ext>
            </a:extLst>
          </p:cNvPr>
          <p:cNvGraphicFramePr>
            <a:graphicFrameLocks noGrp="1"/>
          </p:cNvGraphicFramePr>
          <p:nvPr>
            <p:ph idx="1"/>
            <p:extLst>
              <p:ext uri="{D42A27DB-BD31-4B8C-83A1-F6EECF244321}">
                <p14:modId xmlns:p14="http://schemas.microsoft.com/office/powerpoint/2010/main" val="119095023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690109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347E0-BDC6-A8BB-6B25-3C027BEC85FA}"/>
              </a:ext>
            </a:extLst>
          </p:cNvPr>
          <p:cNvSpPr>
            <a:spLocks noGrp="1"/>
          </p:cNvSpPr>
          <p:nvPr>
            <p:ph type="title"/>
          </p:nvPr>
        </p:nvSpPr>
        <p:spPr>
          <a:xfrm>
            <a:off x="640080" y="639704"/>
            <a:ext cx="3299579" cy="5577840"/>
          </a:xfrm>
        </p:spPr>
        <p:txBody>
          <a:bodyPr anchor="ctr">
            <a:normAutofit/>
          </a:bodyPr>
          <a:lstStyle/>
          <a:p>
            <a:pPr algn="ctr"/>
            <a:r>
              <a:rPr lang="en-IN" sz="4100">
                <a:effectLst/>
                <a:latin typeface="Helvetica" pitchFamily="2" charset="0"/>
              </a:rPr>
              <a:t>Complexities in Searching Your Data</a:t>
            </a:r>
            <a:endParaRPr lang="en-US" sz="4100"/>
          </a:p>
        </p:txBody>
      </p:sp>
      <p:graphicFrame>
        <p:nvGraphicFramePr>
          <p:cNvPr id="5" name="Content Placeholder 2">
            <a:extLst>
              <a:ext uri="{FF2B5EF4-FFF2-40B4-BE49-F238E27FC236}">
                <a16:creationId xmlns:a16="http://schemas.microsoft.com/office/drawing/2014/main" id="{19B075B2-9398-5BD4-1BBD-0ECE9EFA8CF5}"/>
              </a:ext>
            </a:extLst>
          </p:cNvPr>
          <p:cNvGraphicFramePr>
            <a:graphicFrameLocks noGrp="1"/>
          </p:cNvGraphicFramePr>
          <p:nvPr>
            <p:ph idx="1"/>
          </p:nvPr>
        </p:nvGraphicFramePr>
        <p:xfrm>
          <a:off x="4901472" y="639705"/>
          <a:ext cx="6506304"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14494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F4B65-DB95-1E76-C32B-7B3A5E375AB7}"/>
              </a:ext>
            </a:extLst>
          </p:cNvPr>
          <p:cNvSpPr>
            <a:spLocks noGrp="1"/>
          </p:cNvSpPr>
          <p:nvPr>
            <p:ph type="title"/>
          </p:nvPr>
        </p:nvSpPr>
        <p:spPr>
          <a:xfrm>
            <a:off x="589349" y="-750"/>
            <a:ext cx="6161553" cy="926049"/>
          </a:xfrm>
        </p:spPr>
        <p:txBody>
          <a:bodyPr anchor="ctr">
            <a:normAutofit/>
          </a:bodyPr>
          <a:lstStyle/>
          <a:p>
            <a:pPr algn="ctr"/>
            <a:r>
              <a:rPr lang="en-IN" dirty="0">
                <a:effectLst/>
                <a:latin typeface="Helvetica" pitchFamily="2" charset="0"/>
              </a:rPr>
              <a:t>Keyword-based search</a:t>
            </a:r>
            <a:endParaRPr lang="en-US" dirty="0"/>
          </a:p>
        </p:txBody>
      </p:sp>
      <p:graphicFrame>
        <p:nvGraphicFramePr>
          <p:cNvPr id="5" name="Content Placeholder 2">
            <a:extLst>
              <a:ext uri="{FF2B5EF4-FFF2-40B4-BE49-F238E27FC236}">
                <a16:creationId xmlns:a16="http://schemas.microsoft.com/office/drawing/2014/main" id="{6AA6CD55-2F3E-7F34-632D-BBA778F279E1}"/>
              </a:ext>
            </a:extLst>
          </p:cNvPr>
          <p:cNvGraphicFramePr>
            <a:graphicFrameLocks noGrp="1"/>
          </p:cNvGraphicFramePr>
          <p:nvPr>
            <p:ph idx="1"/>
          </p:nvPr>
        </p:nvGraphicFramePr>
        <p:xfrm>
          <a:off x="951978" y="1177447"/>
          <a:ext cx="10455798" cy="50400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9564561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BD0B5-283B-3E97-CE4E-2B7C09AE423B}"/>
              </a:ext>
            </a:extLst>
          </p:cNvPr>
          <p:cNvSpPr>
            <a:spLocks noGrp="1"/>
          </p:cNvSpPr>
          <p:nvPr>
            <p:ph type="title"/>
          </p:nvPr>
        </p:nvSpPr>
        <p:spPr>
          <a:xfrm>
            <a:off x="659865" y="182943"/>
            <a:ext cx="7426682" cy="913523"/>
          </a:xfrm>
        </p:spPr>
        <p:txBody>
          <a:bodyPr anchor="ctr">
            <a:normAutofit/>
          </a:bodyPr>
          <a:lstStyle/>
          <a:p>
            <a:pPr algn="ctr"/>
            <a:r>
              <a:rPr lang="en-IN" dirty="0">
                <a:effectLst/>
                <a:latin typeface="Helvetica" pitchFamily="2" charset="0"/>
              </a:rPr>
              <a:t>Semantic-based search</a:t>
            </a:r>
            <a:endParaRPr lang="en-US" dirty="0"/>
          </a:p>
        </p:txBody>
      </p:sp>
      <p:graphicFrame>
        <p:nvGraphicFramePr>
          <p:cNvPr id="5" name="Content Placeholder 2">
            <a:extLst>
              <a:ext uri="{FF2B5EF4-FFF2-40B4-BE49-F238E27FC236}">
                <a16:creationId xmlns:a16="http://schemas.microsoft.com/office/drawing/2014/main" id="{CE371837-80E9-74EE-FC22-15F2C5DD9993}"/>
              </a:ext>
            </a:extLst>
          </p:cNvPr>
          <p:cNvGraphicFramePr>
            <a:graphicFrameLocks noGrp="1"/>
          </p:cNvGraphicFramePr>
          <p:nvPr>
            <p:ph idx="1"/>
          </p:nvPr>
        </p:nvGraphicFramePr>
        <p:xfrm>
          <a:off x="1240077" y="1096466"/>
          <a:ext cx="10167699" cy="55785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082512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BD0B5-283B-3E97-CE4E-2B7C09AE423B}"/>
              </a:ext>
            </a:extLst>
          </p:cNvPr>
          <p:cNvSpPr>
            <a:spLocks noGrp="1"/>
          </p:cNvSpPr>
          <p:nvPr>
            <p:ph type="title"/>
          </p:nvPr>
        </p:nvSpPr>
        <p:spPr>
          <a:xfrm>
            <a:off x="640080" y="639704"/>
            <a:ext cx="6374495" cy="487638"/>
          </a:xfrm>
        </p:spPr>
        <p:txBody>
          <a:bodyPr anchor="ctr">
            <a:normAutofit fontScale="90000"/>
          </a:bodyPr>
          <a:lstStyle/>
          <a:p>
            <a:pPr algn="ctr"/>
            <a:r>
              <a:rPr lang="en-IN" dirty="0">
                <a:effectLst/>
                <a:latin typeface="Helvetica" pitchFamily="2" charset="0"/>
              </a:rPr>
              <a:t>Semantic-based search</a:t>
            </a:r>
            <a:endParaRPr lang="en-US" dirty="0"/>
          </a:p>
        </p:txBody>
      </p:sp>
      <p:graphicFrame>
        <p:nvGraphicFramePr>
          <p:cNvPr id="5" name="Content Placeholder 2">
            <a:extLst>
              <a:ext uri="{FF2B5EF4-FFF2-40B4-BE49-F238E27FC236}">
                <a16:creationId xmlns:a16="http://schemas.microsoft.com/office/drawing/2014/main" id="{9C240573-376B-59D3-2BBE-8A664D7A9825}"/>
              </a:ext>
            </a:extLst>
          </p:cNvPr>
          <p:cNvGraphicFramePr>
            <a:graphicFrameLocks noGrp="1"/>
          </p:cNvGraphicFramePr>
          <p:nvPr>
            <p:ph idx="1"/>
          </p:nvPr>
        </p:nvGraphicFramePr>
        <p:xfrm>
          <a:off x="939452" y="1453019"/>
          <a:ext cx="10468324" cy="4764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840047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D0511-C4FA-5823-732C-0DCC86D076B1}"/>
              </a:ext>
            </a:extLst>
          </p:cNvPr>
          <p:cNvSpPr>
            <a:spLocks noGrp="1"/>
          </p:cNvSpPr>
          <p:nvPr>
            <p:ph type="title"/>
          </p:nvPr>
        </p:nvSpPr>
        <p:spPr>
          <a:xfrm>
            <a:off x="1371600" y="457591"/>
            <a:ext cx="9601200" cy="1485900"/>
          </a:xfrm>
        </p:spPr>
        <p:txBody>
          <a:bodyPr>
            <a:normAutofit/>
          </a:bodyPr>
          <a:lstStyle/>
          <a:p>
            <a:r>
              <a:rPr lang="en-IN" dirty="0">
                <a:effectLst/>
                <a:latin typeface="Helvetica" pitchFamily="2" charset="0"/>
              </a:rPr>
              <a:t>Differentiating Business Intelligence</a:t>
            </a:r>
            <a:br>
              <a:rPr lang="en-IN" dirty="0">
                <a:effectLst/>
                <a:latin typeface="Helvetica" pitchFamily="2" charset="0"/>
              </a:rPr>
            </a:br>
            <a:r>
              <a:rPr lang="en-IN" dirty="0">
                <a:effectLst/>
                <a:latin typeface="Helvetica" pitchFamily="2" charset="0"/>
              </a:rPr>
              <a:t>from Big-Data Analytics</a:t>
            </a:r>
            <a:endParaRPr lang="en-US" dirty="0"/>
          </a:p>
        </p:txBody>
      </p:sp>
      <p:sp>
        <p:nvSpPr>
          <p:cNvPr id="3" name="Content Placeholder 2">
            <a:extLst>
              <a:ext uri="{FF2B5EF4-FFF2-40B4-BE49-F238E27FC236}">
                <a16:creationId xmlns:a16="http://schemas.microsoft.com/office/drawing/2014/main" id="{CAB59099-1A44-1284-8B00-13C1FEBDE1A6}"/>
              </a:ext>
            </a:extLst>
          </p:cNvPr>
          <p:cNvSpPr>
            <a:spLocks noGrp="1"/>
          </p:cNvSpPr>
          <p:nvPr>
            <p:ph idx="1"/>
          </p:nvPr>
        </p:nvSpPr>
        <p:spPr>
          <a:xfrm>
            <a:off x="1371599" y="1971675"/>
            <a:ext cx="10027085" cy="4428734"/>
          </a:xfrm>
        </p:spPr>
        <p:txBody>
          <a:bodyPr>
            <a:normAutofit fontScale="92500" lnSpcReduction="10000"/>
          </a:bodyPr>
          <a:lstStyle/>
          <a:p>
            <a:pPr algn="just"/>
            <a:r>
              <a:rPr lang="en-IN" dirty="0">
                <a:effectLst/>
                <a:latin typeface="Times" pitchFamily="2" charset="0"/>
              </a:rPr>
              <a:t>Business intelligence (BI) is about building </a:t>
            </a:r>
            <a:r>
              <a:rPr lang="en-IN" dirty="0">
                <a:solidFill>
                  <a:schemeClr val="accent6">
                    <a:lumMod val="75000"/>
                  </a:schemeClr>
                </a:solidFill>
                <a:effectLst/>
                <a:latin typeface="Segoe Print" panose="02000800000000000000" pitchFamily="2" charset="0"/>
              </a:rPr>
              <a:t>a model that answers specific business questions. </a:t>
            </a:r>
          </a:p>
          <a:p>
            <a:pPr algn="just"/>
            <a:r>
              <a:rPr lang="en-IN" dirty="0">
                <a:effectLst/>
                <a:latin typeface="Times" pitchFamily="2" charset="0"/>
              </a:rPr>
              <a:t>You start with a question or a set of questions, gather data and data sources, and then build a computer program that uses those resources to provide answers to the business questions you’ve targeted. </a:t>
            </a:r>
          </a:p>
          <a:p>
            <a:pPr algn="just"/>
            <a:r>
              <a:rPr lang="en-IN" dirty="0">
                <a:effectLst/>
                <a:latin typeface="Times" pitchFamily="2" charset="0"/>
              </a:rPr>
              <a:t>Business intelligence is about providing the </a:t>
            </a:r>
            <a:r>
              <a:rPr lang="en-IN" dirty="0">
                <a:solidFill>
                  <a:schemeClr val="accent6">
                    <a:lumMod val="75000"/>
                  </a:schemeClr>
                </a:solidFill>
                <a:effectLst/>
                <a:latin typeface="Segoe Print" panose="02000800000000000000" pitchFamily="2" charset="0"/>
              </a:rPr>
              <a:t>infrastructure for searching your data and building reports. </a:t>
            </a:r>
          </a:p>
          <a:p>
            <a:pPr algn="just"/>
            <a:r>
              <a:rPr lang="en-IN" dirty="0">
                <a:effectLst/>
                <a:latin typeface="Times" pitchFamily="2" charset="0"/>
              </a:rPr>
              <a:t>Business intelligence </a:t>
            </a:r>
            <a:r>
              <a:rPr lang="en-IN" dirty="0">
                <a:solidFill>
                  <a:schemeClr val="accent6">
                    <a:lumMod val="75000"/>
                  </a:schemeClr>
                </a:solidFill>
                <a:effectLst/>
                <a:latin typeface="Segoe Print" panose="02000800000000000000" pitchFamily="2" charset="0"/>
              </a:rPr>
              <a:t>uses controlled data — </a:t>
            </a:r>
            <a:r>
              <a:rPr lang="en-IN" dirty="0">
                <a:effectLst/>
                <a:latin typeface="Times" pitchFamily="2" charset="0"/>
              </a:rPr>
              <a:t>predefined, structured data, stored mainly in data-warehousing environments. </a:t>
            </a:r>
          </a:p>
          <a:p>
            <a:pPr algn="just"/>
            <a:r>
              <a:rPr lang="en-IN" dirty="0">
                <a:effectLst/>
                <a:latin typeface="Times" pitchFamily="2" charset="0"/>
              </a:rPr>
              <a:t>BI uses </a:t>
            </a:r>
            <a:r>
              <a:rPr lang="en-IN" dirty="0">
                <a:solidFill>
                  <a:schemeClr val="accent6">
                    <a:lumMod val="75000"/>
                  </a:schemeClr>
                </a:solidFill>
                <a:effectLst/>
                <a:latin typeface="Segoe Print" panose="02000800000000000000" pitchFamily="2" charset="0"/>
              </a:rPr>
              <a:t>online analytical processing (OLAP) techniques</a:t>
            </a:r>
            <a:r>
              <a:rPr lang="en-IN" dirty="0">
                <a:effectLst/>
                <a:latin typeface="Times" pitchFamily="2" charset="0"/>
              </a:rPr>
              <a:t> to provide some analytical capabilities — </a:t>
            </a:r>
          </a:p>
          <a:p>
            <a:pPr lvl="1" algn="just"/>
            <a:r>
              <a:rPr lang="en-IN" dirty="0">
                <a:effectLst/>
                <a:latin typeface="Times" pitchFamily="2" charset="0"/>
              </a:rPr>
              <a:t>enough to construct dashboards you can use to query data, as well as create and view reports, to answer predefined questions. </a:t>
            </a:r>
          </a:p>
          <a:p>
            <a:pPr algn="just"/>
            <a:r>
              <a:rPr lang="en-IN" dirty="0">
                <a:effectLst/>
                <a:latin typeface="Times" pitchFamily="2" charset="0"/>
              </a:rPr>
              <a:t>BI does not provide data mining or new insights.</a:t>
            </a:r>
          </a:p>
          <a:p>
            <a:pPr algn="just"/>
            <a:endParaRPr lang="en-US" dirty="0"/>
          </a:p>
        </p:txBody>
      </p:sp>
    </p:spTree>
    <p:extLst>
      <p:ext uri="{BB962C8B-B14F-4D97-AF65-F5344CB8AC3E}">
        <p14:creationId xmlns:p14="http://schemas.microsoft.com/office/powerpoint/2010/main" val="136714715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A6B5D-32B4-4558-2636-B7D577B763AD}"/>
              </a:ext>
            </a:extLst>
          </p:cNvPr>
          <p:cNvSpPr>
            <a:spLocks noGrp="1"/>
          </p:cNvSpPr>
          <p:nvPr>
            <p:ph type="title"/>
          </p:nvPr>
        </p:nvSpPr>
        <p:spPr/>
        <p:txBody>
          <a:bodyPr>
            <a:normAutofit/>
          </a:bodyPr>
          <a:lstStyle/>
          <a:p>
            <a:r>
              <a:rPr lang="en-IN" dirty="0">
                <a:effectLst/>
                <a:latin typeface="Helvetica" pitchFamily="2" charset="0"/>
              </a:rPr>
              <a:t>Differentiating Business Intelligence</a:t>
            </a:r>
            <a:br>
              <a:rPr lang="en-IN" dirty="0">
                <a:effectLst/>
                <a:latin typeface="Helvetica" pitchFamily="2" charset="0"/>
              </a:rPr>
            </a:br>
            <a:r>
              <a:rPr lang="en-IN" dirty="0">
                <a:effectLst/>
                <a:latin typeface="Helvetica" pitchFamily="2" charset="0"/>
              </a:rPr>
              <a:t>from Big-Data Analytics</a:t>
            </a:r>
            <a:endParaRPr lang="en-US" dirty="0"/>
          </a:p>
        </p:txBody>
      </p:sp>
      <p:sp>
        <p:nvSpPr>
          <p:cNvPr id="3" name="Content Placeholder 2">
            <a:extLst>
              <a:ext uri="{FF2B5EF4-FFF2-40B4-BE49-F238E27FC236}">
                <a16:creationId xmlns:a16="http://schemas.microsoft.com/office/drawing/2014/main" id="{9553B8D4-9239-FE4C-7692-07099E4FC273}"/>
              </a:ext>
            </a:extLst>
          </p:cNvPr>
          <p:cNvSpPr>
            <a:spLocks noGrp="1"/>
          </p:cNvSpPr>
          <p:nvPr>
            <p:ph idx="1"/>
          </p:nvPr>
        </p:nvSpPr>
        <p:spPr/>
        <p:txBody>
          <a:bodyPr/>
          <a:lstStyle/>
          <a:p>
            <a:r>
              <a:rPr lang="en-IN" dirty="0">
                <a:effectLst/>
                <a:latin typeface="Times" pitchFamily="2" charset="0"/>
              </a:rPr>
              <a:t>Big-data analytics is a more generalized </a:t>
            </a:r>
            <a:r>
              <a:rPr lang="en-IN" dirty="0">
                <a:solidFill>
                  <a:schemeClr val="accent6">
                    <a:lumMod val="75000"/>
                  </a:schemeClr>
                </a:solidFill>
                <a:effectLst/>
                <a:latin typeface="Segoe Print" panose="02000800000000000000" pitchFamily="2" charset="0"/>
              </a:rPr>
              <a:t>data-exploration task: </a:t>
            </a:r>
          </a:p>
          <a:p>
            <a:pPr lvl="1"/>
            <a:r>
              <a:rPr lang="en-IN" dirty="0">
                <a:effectLst/>
                <a:latin typeface="Times" pitchFamily="2" charset="0"/>
              </a:rPr>
              <a:t>You don’t necessarily know exactly what you’re looking for, but you’re open to all discoveries. </a:t>
            </a:r>
          </a:p>
          <a:p>
            <a:r>
              <a:rPr lang="en-IN" dirty="0">
                <a:effectLst/>
                <a:latin typeface="Times" pitchFamily="2" charset="0"/>
              </a:rPr>
              <a:t>Analytics can dive into the collected and prepared data </a:t>
            </a:r>
          </a:p>
          <a:p>
            <a:pPr lvl="1"/>
            <a:r>
              <a:rPr lang="en-IN" dirty="0">
                <a:effectLst/>
                <a:latin typeface="Times" pitchFamily="2" charset="0"/>
              </a:rPr>
              <a:t>to unveil insights that could have gone undiscovered otherwise. </a:t>
            </a:r>
          </a:p>
          <a:p>
            <a:r>
              <a:rPr lang="en-IN" dirty="0">
                <a:effectLst/>
                <a:latin typeface="Times" pitchFamily="2" charset="0"/>
              </a:rPr>
              <a:t>Analytics</a:t>
            </a:r>
            <a:r>
              <a:rPr lang="en-IN" dirty="0">
                <a:latin typeface="Times" pitchFamily="2" charset="0"/>
              </a:rPr>
              <a:t> </a:t>
            </a:r>
            <a:r>
              <a:rPr lang="en-IN" dirty="0">
                <a:effectLst/>
                <a:latin typeface="Times" pitchFamily="2" charset="0"/>
              </a:rPr>
              <a:t>rely on </a:t>
            </a:r>
            <a:r>
              <a:rPr lang="en-IN" dirty="0">
                <a:solidFill>
                  <a:schemeClr val="accent6">
                    <a:lumMod val="75000"/>
                  </a:schemeClr>
                </a:solidFill>
                <a:effectLst/>
                <a:latin typeface="Segoe Print" panose="02000800000000000000" pitchFamily="2" charset="0"/>
              </a:rPr>
              <a:t>newer technologies </a:t>
            </a:r>
            <a:r>
              <a:rPr lang="en-IN" dirty="0">
                <a:effectLst/>
                <a:latin typeface="Times" pitchFamily="2" charset="0"/>
              </a:rPr>
              <a:t>that allow deeper knowledge discovery in large bodies of data of any type (structured, unstructured, or semi-structured); </a:t>
            </a:r>
          </a:p>
          <a:p>
            <a:r>
              <a:rPr lang="en-IN" dirty="0">
                <a:latin typeface="Times" pitchFamily="2" charset="0"/>
              </a:rPr>
              <a:t>T</a:t>
            </a:r>
            <a:r>
              <a:rPr lang="en-IN" dirty="0">
                <a:effectLst/>
                <a:latin typeface="Times" pitchFamily="2" charset="0"/>
              </a:rPr>
              <a:t>echnologies designed for such work include </a:t>
            </a:r>
            <a:r>
              <a:rPr lang="en-IN" dirty="0">
                <a:solidFill>
                  <a:schemeClr val="accent6">
                    <a:lumMod val="75000"/>
                  </a:schemeClr>
                </a:solidFill>
                <a:effectLst/>
                <a:latin typeface="Segoe Print" panose="02000800000000000000" pitchFamily="2" charset="0"/>
              </a:rPr>
              <a:t>Hadoop</a:t>
            </a:r>
            <a:r>
              <a:rPr lang="en-IN" dirty="0">
                <a:effectLst/>
                <a:latin typeface="Times" pitchFamily="2" charset="0"/>
              </a:rPr>
              <a:t> and </a:t>
            </a:r>
            <a:r>
              <a:rPr lang="en-IN" dirty="0">
                <a:solidFill>
                  <a:schemeClr val="accent6">
                    <a:lumMod val="75000"/>
                  </a:schemeClr>
                </a:solidFill>
                <a:effectLst/>
                <a:latin typeface="Segoe Print" panose="02000800000000000000" pitchFamily="2" charset="0"/>
              </a:rPr>
              <a:t>MapReduce.</a:t>
            </a:r>
          </a:p>
          <a:p>
            <a:endParaRPr lang="en-US" dirty="0"/>
          </a:p>
        </p:txBody>
      </p:sp>
    </p:spTree>
    <p:extLst>
      <p:ext uri="{BB962C8B-B14F-4D97-AF65-F5344CB8AC3E}">
        <p14:creationId xmlns:p14="http://schemas.microsoft.com/office/powerpoint/2010/main" val="359365908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9ECD0-0E08-31A2-C949-096B035B1663}"/>
              </a:ext>
            </a:extLst>
          </p:cNvPr>
          <p:cNvSpPr>
            <a:spLocks noGrp="1"/>
          </p:cNvSpPr>
          <p:nvPr>
            <p:ph type="title"/>
          </p:nvPr>
        </p:nvSpPr>
        <p:spPr>
          <a:xfrm>
            <a:off x="535696" y="53674"/>
            <a:ext cx="6641718" cy="1264252"/>
          </a:xfrm>
        </p:spPr>
        <p:txBody>
          <a:bodyPr anchor="ctr">
            <a:normAutofit/>
          </a:bodyPr>
          <a:lstStyle/>
          <a:p>
            <a:pPr algn="ctr"/>
            <a:r>
              <a:rPr lang="en-US" dirty="0"/>
              <a:t>Predictive modeling and BI </a:t>
            </a:r>
          </a:p>
        </p:txBody>
      </p:sp>
      <p:graphicFrame>
        <p:nvGraphicFramePr>
          <p:cNvPr id="5" name="Content Placeholder 2">
            <a:extLst>
              <a:ext uri="{FF2B5EF4-FFF2-40B4-BE49-F238E27FC236}">
                <a16:creationId xmlns:a16="http://schemas.microsoft.com/office/drawing/2014/main" id="{7D5721F8-40BA-C9BF-132D-A89512BC5D58}"/>
              </a:ext>
            </a:extLst>
          </p:cNvPr>
          <p:cNvGraphicFramePr>
            <a:graphicFrameLocks noGrp="1"/>
          </p:cNvGraphicFramePr>
          <p:nvPr>
            <p:ph idx="1"/>
          </p:nvPr>
        </p:nvGraphicFramePr>
        <p:xfrm>
          <a:off x="535696" y="1371601"/>
          <a:ext cx="10872080" cy="48459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5376503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15AE0-41C5-CF01-264F-94DAB4BFCD01}"/>
              </a:ext>
            </a:extLst>
          </p:cNvPr>
          <p:cNvSpPr>
            <a:spLocks noGrp="1"/>
          </p:cNvSpPr>
          <p:nvPr>
            <p:ph type="title"/>
          </p:nvPr>
        </p:nvSpPr>
        <p:spPr>
          <a:xfrm>
            <a:off x="1371600" y="685800"/>
            <a:ext cx="9601200" cy="714375"/>
          </a:xfrm>
        </p:spPr>
        <p:txBody>
          <a:bodyPr/>
          <a:lstStyle/>
          <a:p>
            <a:r>
              <a:rPr lang="en-IN" dirty="0">
                <a:effectLst/>
                <a:latin typeface="Helvetica" pitchFamily="2" charset="0"/>
              </a:rPr>
              <a:t>Visualization of Raw Data</a:t>
            </a:r>
            <a:endParaRPr lang="en-US" dirty="0"/>
          </a:p>
        </p:txBody>
      </p:sp>
      <p:sp>
        <p:nvSpPr>
          <p:cNvPr id="3" name="Content Placeholder 2">
            <a:extLst>
              <a:ext uri="{FF2B5EF4-FFF2-40B4-BE49-F238E27FC236}">
                <a16:creationId xmlns:a16="http://schemas.microsoft.com/office/drawing/2014/main" id="{1763642B-F53C-2A0A-B052-482675F4F8B4}"/>
              </a:ext>
            </a:extLst>
          </p:cNvPr>
          <p:cNvSpPr>
            <a:spLocks noGrp="1"/>
          </p:cNvSpPr>
          <p:nvPr>
            <p:ph idx="1"/>
          </p:nvPr>
        </p:nvSpPr>
        <p:spPr>
          <a:xfrm>
            <a:off x="1371600" y="1466850"/>
            <a:ext cx="9601200" cy="4400550"/>
          </a:xfrm>
        </p:spPr>
        <p:txBody>
          <a:bodyPr>
            <a:normAutofit/>
          </a:bodyPr>
          <a:lstStyle/>
          <a:p>
            <a:r>
              <a:rPr lang="en-IN" dirty="0">
                <a:effectLst/>
                <a:latin typeface="Times" pitchFamily="2" charset="0"/>
              </a:rPr>
              <a:t>A picture is worth a thousand words — especially when you’re trying to get a good handle on your data. </a:t>
            </a:r>
          </a:p>
          <a:p>
            <a:r>
              <a:rPr lang="en-IN" dirty="0">
                <a:effectLst/>
                <a:latin typeface="Times" pitchFamily="2" charset="0"/>
              </a:rPr>
              <a:t>At the pre-processing step, while you’re preparing your data, it’s a common practice to visualize what you have in hand before continuing to the next step.</a:t>
            </a:r>
          </a:p>
          <a:p>
            <a:r>
              <a:rPr lang="en-IN" dirty="0">
                <a:effectLst/>
                <a:latin typeface="Times" pitchFamily="2" charset="0"/>
              </a:rPr>
              <a:t>You start by using a spreadsheet such as Microsoft Excel to create a data matrix — which consists of candidate data features (also referred to as attributes). </a:t>
            </a:r>
          </a:p>
          <a:p>
            <a:r>
              <a:rPr lang="en-IN" dirty="0">
                <a:effectLst/>
                <a:latin typeface="Times" pitchFamily="2" charset="0"/>
              </a:rPr>
              <a:t>Several business intelligence software packages (such as Tableau) can give you a preliminary overview of the data to which you’re about to apply analytics.</a:t>
            </a:r>
          </a:p>
          <a:p>
            <a:endParaRPr lang="en-US" dirty="0"/>
          </a:p>
        </p:txBody>
      </p:sp>
    </p:spTree>
    <p:extLst>
      <p:ext uri="{BB962C8B-B14F-4D97-AF65-F5344CB8AC3E}">
        <p14:creationId xmlns:p14="http://schemas.microsoft.com/office/powerpoint/2010/main" val="192936360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0DDB5-362B-89A9-C5E4-E9DB26C868FC}"/>
              </a:ext>
            </a:extLst>
          </p:cNvPr>
          <p:cNvSpPr>
            <a:spLocks noGrp="1"/>
          </p:cNvSpPr>
          <p:nvPr>
            <p:ph type="title"/>
          </p:nvPr>
        </p:nvSpPr>
        <p:spPr>
          <a:xfrm>
            <a:off x="1371600" y="685800"/>
            <a:ext cx="9601200" cy="800100"/>
          </a:xfrm>
        </p:spPr>
        <p:txBody>
          <a:bodyPr/>
          <a:lstStyle/>
          <a:p>
            <a:r>
              <a:rPr lang="en-IN" dirty="0">
                <a:effectLst/>
                <a:latin typeface="Helvetica" pitchFamily="2" charset="0"/>
              </a:rPr>
              <a:t>Identifying data attributes</a:t>
            </a:r>
            <a:endParaRPr lang="en-US" dirty="0"/>
          </a:p>
        </p:txBody>
      </p:sp>
      <p:sp>
        <p:nvSpPr>
          <p:cNvPr id="3" name="Content Placeholder 2">
            <a:extLst>
              <a:ext uri="{FF2B5EF4-FFF2-40B4-BE49-F238E27FC236}">
                <a16:creationId xmlns:a16="http://schemas.microsoft.com/office/drawing/2014/main" id="{79B7FF8A-1F31-5B8A-E0BB-09F5E2FCD408}"/>
              </a:ext>
            </a:extLst>
          </p:cNvPr>
          <p:cNvSpPr>
            <a:spLocks noGrp="1"/>
          </p:cNvSpPr>
          <p:nvPr>
            <p:ph idx="1"/>
          </p:nvPr>
        </p:nvSpPr>
        <p:spPr>
          <a:xfrm>
            <a:off x="1371600" y="1485900"/>
            <a:ext cx="9601200" cy="4381500"/>
          </a:xfrm>
        </p:spPr>
        <p:txBody>
          <a:bodyPr>
            <a:normAutofit/>
          </a:bodyPr>
          <a:lstStyle/>
          <a:p>
            <a:r>
              <a:rPr lang="en-IN" dirty="0">
                <a:effectLst/>
                <a:latin typeface="Times" pitchFamily="2" charset="0"/>
              </a:rPr>
              <a:t>In programming terms, data is a collection of objects and their corresponding attributes. </a:t>
            </a:r>
          </a:p>
          <a:p>
            <a:r>
              <a:rPr lang="en-IN" dirty="0">
                <a:effectLst/>
                <a:latin typeface="Times" pitchFamily="2" charset="0"/>
              </a:rPr>
              <a:t>A data object is also called a record, item, observation, instance, or entity. </a:t>
            </a:r>
          </a:p>
          <a:p>
            <a:r>
              <a:rPr lang="en-IN" dirty="0">
                <a:effectLst/>
                <a:latin typeface="Times" pitchFamily="2" charset="0"/>
              </a:rPr>
              <a:t>A data object can be described by a collection of attributes that describe it. </a:t>
            </a:r>
          </a:p>
          <a:p>
            <a:r>
              <a:rPr lang="en-IN" dirty="0">
                <a:effectLst/>
                <a:latin typeface="Times" pitchFamily="2" charset="0"/>
              </a:rPr>
              <a:t>A data attribute is also known as feature, field, or characteristic.</a:t>
            </a:r>
          </a:p>
          <a:p>
            <a:r>
              <a:rPr lang="en-IN" dirty="0">
                <a:effectLst/>
                <a:latin typeface="Times" pitchFamily="2" charset="0"/>
              </a:rPr>
              <a:t>Attributes can be nominal, ordinal, or interval:</a:t>
            </a:r>
          </a:p>
          <a:p>
            <a:pPr lvl="1"/>
            <a:r>
              <a:rPr lang="en-IN" i="0" dirty="0">
                <a:solidFill>
                  <a:srgbClr val="FF0000"/>
                </a:solidFill>
                <a:effectLst/>
                <a:latin typeface="Segoe Print" panose="02000800000000000000" pitchFamily="2" charset="0"/>
              </a:rPr>
              <a:t>Nominal attributes </a:t>
            </a:r>
            <a:r>
              <a:rPr lang="en-IN" dirty="0">
                <a:effectLst/>
                <a:latin typeface="Times" pitchFamily="2" charset="0"/>
              </a:rPr>
              <a:t>are numbers (for example, zip codes) or nouns (for example, gender).</a:t>
            </a:r>
          </a:p>
          <a:p>
            <a:pPr lvl="1"/>
            <a:r>
              <a:rPr lang="en-IN" i="0" dirty="0">
                <a:solidFill>
                  <a:srgbClr val="FF0000"/>
                </a:solidFill>
                <a:effectLst/>
                <a:latin typeface="Segoe Print" panose="02000800000000000000" pitchFamily="2" charset="0"/>
              </a:rPr>
              <a:t>Ordinal attributes</a:t>
            </a:r>
            <a:r>
              <a:rPr lang="en-IN" i="0" dirty="0">
                <a:effectLst/>
                <a:latin typeface="Times" pitchFamily="2" charset="0"/>
              </a:rPr>
              <a:t>, </a:t>
            </a:r>
            <a:r>
              <a:rPr lang="en-IN" dirty="0">
                <a:effectLst/>
                <a:latin typeface="Times" pitchFamily="2" charset="0"/>
              </a:rPr>
              <a:t>in most cases, represent ratings or rankings (for example, degree of interest in buying Product A, ranked from 1 to 10 to represent least interest to most interest).</a:t>
            </a:r>
          </a:p>
          <a:p>
            <a:pPr lvl="1"/>
            <a:r>
              <a:rPr lang="en-IN" i="0" dirty="0">
                <a:solidFill>
                  <a:srgbClr val="FF0000"/>
                </a:solidFill>
                <a:effectLst/>
                <a:latin typeface="Segoe Print" panose="02000800000000000000" pitchFamily="2" charset="0"/>
              </a:rPr>
              <a:t>Interval attributes </a:t>
            </a:r>
            <a:r>
              <a:rPr lang="en-IN" dirty="0">
                <a:effectLst/>
                <a:latin typeface="Times" pitchFamily="2" charset="0"/>
              </a:rPr>
              <a:t>represent data range, such as calendar dates.</a:t>
            </a:r>
          </a:p>
          <a:p>
            <a:endParaRPr lang="en-US" dirty="0"/>
          </a:p>
        </p:txBody>
      </p:sp>
    </p:spTree>
    <p:extLst>
      <p:ext uri="{BB962C8B-B14F-4D97-AF65-F5344CB8AC3E}">
        <p14:creationId xmlns:p14="http://schemas.microsoft.com/office/powerpoint/2010/main" val="220432420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20"/>
          <p:cNvSpPr/>
          <p:nvPr/>
        </p:nvSpPr>
        <p:spPr>
          <a:xfrm>
            <a:off x="0" y="8313"/>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3" name="Google Shape;203;p20"/>
          <p:cNvSpPr txBox="1">
            <a:spLocks noGrp="1"/>
          </p:cNvSpPr>
          <p:nvPr>
            <p:ph type="title"/>
          </p:nvPr>
        </p:nvSpPr>
        <p:spPr>
          <a:xfrm>
            <a:off x="479394" y="1070800"/>
            <a:ext cx="3939688" cy="5583126"/>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8000"/>
              <a:buFont typeface="Calibri"/>
              <a:buNone/>
            </a:pPr>
            <a:r>
              <a:rPr lang="en-US" sz="8000"/>
              <a:t>What is an attribute </a:t>
            </a:r>
            <a:endParaRPr/>
          </a:p>
        </p:txBody>
      </p:sp>
      <p:cxnSp>
        <p:nvCxnSpPr>
          <p:cNvPr id="204" name="Google Shape;204;p20"/>
          <p:cNvCxnSpPr/>
          <p:nvPr/>
        </p:nvCxnSpPr>
        <p:spPr>
          <a:xfrm>
            <a:off x="4728053" y="1132114"/>
            <a:ext cx="0" cy="5717573"/>
          </a:xfrm>
          <a:prstGeom prst="straightConnector1">
            <a:avLst/>
          </a:prstGeom>
          <a:noFill/>
          <a:ln w="25400" cap="sq" cmpd="sng">
            <a:solidFill>
              <a:schemeClr val="accent1"/>
            </a:solidFill>
            <a:prstDash val="solid"/>
            <a:bevel/>
            <a:headEnd type="none" w="sm" len="sm"/>
            <a:tailEnd type="none" w="sm" len="sm"/>
          </a:ln>
        </p:spPr>
      </p:cxnSp>
      <p:grpSp>
        <p:nvGrpSpPr>
          <p:cNvPr id="205" name="Google Shape;205;p20"/>
          <p:cNvGrpSpPr/>
          <p:nvPr/>
        </p:nvGrpSpPr>
        <p:grpSpPr>
          <a:xfrm>
            <a:off x="5108535" y="1073119"/>
            <a:ext cx="6245265" cy="5584707"/>
            <a:chOff x="0" y="2319"/>
            <a:chExt cx="6245265" cy="5584707"/>
          </a:xfrm>
        </p:grpSpPr>
        <p:sp>
          <p:nvSpPr>
            <p:cNvPr id="206" name="Google Shape;206;p20"/>
            <p:cNvSpPr/>
            <p:nvPr/>
          </p:nvSpPr>
          <p:spPr>
            <a:xfrm>
              <a:off x="0" y="2319"/>
              <a:ext cx="6245265" cy="1175727"/>
            </a:xfrm>
            <a:prstGeom prst="roundRect">
              <a:avLst>
                <a:gd name="adj" fmla="val 1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0"/>
            <p:cNvSpPr/>
            <p:nvPr/>
          </p:nvSpPr>
          <p:spPr>
            <a:xfrm>
              <a:off x="355657" y="266858"/>
              <a:ext cx="646650" cy="646650"/>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0"/>
            <p:cNvSpPr/>
            <p:nvPr/>
          </p:nvSpPr>
          <p:spPr>
            <a:xfrm>
              <a:off x="1357965" y="2319"/>
              <a:ext cx="4887299" cy="117572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0"/>
            <p:cNvSpPr txBox="1"/>
            <p:nvPr/>
          </p:nvSpPr>
          <p:spPr>
            <a:xfrm>
              <a:off x="1357965" y="2319"/>
              <a:ext cx="4887299" cy="1175727"/>
            </a:xfrm>
            <a:prstGeom prst="rect">
              <a:avLst/>
            </a:prstGeom>
            <a:noFill/>
            <a:ln>
              <a:noFill/>
            </a:ln>
          </p:spPr>
          <p:txBody>
            <a:bodyPr spcFirstLastPara="1" wrap="square" lIns="124425" tIns="124425" rIns="124425" bIns="124425" anchor="ctr" anchorCtr="0">
              <a:noAutofit/>
            </a:bodyPr>
            <a:lstStyle/>
            <a:p>
              <a:pPr marL="0" marR="0" lvl="0" indent="0" algn="l" rtl="0">
                <a:lnSpc>
                  <a:spcPct val="90000"/>
                </a:lnSpc>
                <a:spcBef>
                  <a:spcPts val="0"/>
                </a:spcBef>
                <a:spcAft>
                  <a:spcPts val="0"/>
                </a:spcAft>
                <a:buClr>
                  <a:schemeClr val="dk1"/>
                </a:buClr>
                <a:buSzPts val="2200"/>
                <a:buFont typeface="Calibri"/>
                <a:buNone/>
              </a:pPr>
              <a:r>
                <a:rPr lang="en-US" sz="2200" b="0" i="0" u="none" strike="noStrike" cap="none">
                  <a:solidFill>
                    <a:schemeClr val="dk1"/>
                  </a:solidFill>
                  <a:latin typeface="Calibri"/>
                  <a:ea typeface="Calibri"/>
                  <a:cs typeface="Calibri"/>
                  <a:sym typeface="Calibri"/>
                </a:rPr>
                <a:t>A property or characteristics of an object that may vary either from one object to another or from one time to another.</a:t>
              </a:r>
              <a:endParaRPr/>
            </a:p>
          </p:txBody>
        </p:sp>
        <p:sp>
          <p:nvSpPr>
            <p:cNvPr id="210" name="Google Shape;210;p20"/>
            <p:cNvSpPr/>
            <p:nvPr/>
          </p:nvSpPr>
          <p:spPr>
            <a:xfrm>
              <a:off x="0" y="1471979"/>
              <a:ext cx="6245265" cy="1175727"/>
            </a:xfrm>
            <a:prstGeom prst="roundRect">
              <a:avLst>
                <a:gd name="adj" fmla="val 1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0"/>
            <p:cNvSpPr/>
            <p:nvPr/>
          </p:nvSpPr>
          <p:spPr>
            <a:xfrm>
              <a:off x="355657" y="1736518"/>
              <a:ext cx="646650" cy="646650"/>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0"/>
            <p:cNvSpPr/>
            <p:nvPr/>
          </p:nvSpPr>
          <p:spPr>
            <a:xfrm>
              <a:off x="1357965" y="1471979"/>
              <a:ext cx="2810369" cy="117572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0"/>
            <p:cNvSpPr txBox="1"/>
            <p:nvPr/>
          </p:nvSpPr>
          <p:spPr>
            <a:xfrm>
              <a:off x="1357965" y="1471979"/>
              <a:ext cx="2810369" cy="1175727"/>
            </a:xfrm>
            <a:prstGeom prst="rect">
              <a:avLst/>
            </a:prstGeom>
            <a:noFill/>
            <a:ln>
              <a:noFill/>
            </a:ln>
          </p:spPr>
          <p:txBody>
            <a:bodyPr spcFirstLastPara="1" wrap="square" lIns="124425" tIns="124425" rIns="124425" bIns="124425" anchor="ctr" anchorCtr="0">
              <a:noAutofit/>
            </a:bodyPr>
            <a:lstStyle/>
            <a:p>
              <a:pPr marL="0" marR="0" lvl="0" indent="0" algn="l" rtl="0">
                <a:lnSpc>
                  <a:spcPct val="90000"/>
                </a:lnSpc>
                <a:spcBef>
                  <a:spcPts val="0"/>
                </a:spcBef>
                <a:spcAft>
                  <a:spcPts val="0"/>
                </a:spcAft>
                <a:buClr>
                  <a:schemeClr val="dk1"/>
                </a:buClr>
                <a:buSzPts val="2200"/>
                <a:buFont typeface="Calibri"/>
                <a:buNone/>
              </a:pPr>
              <a:r>
                <a:rPr lang="en-US" sz="2200" b="0" i="0" u="none" strike="noStrike" cap="none">
                  <a:solidFill>
                    <a:schemeClr val="dk1"/>
                  </a:solidFill>
                  <a:latin typeface="Calibri"/>
                  <a:ea typeface="Calibri"/>
                  <a:cs typeface="Calibri"/>
                  <a:sym typeface="Calibri"/>
                </a:rPr>
                <a:t>Ex. Eye color may vary person to person </a:t>
              </a:r>
              <a:endParaRPr/>
            </a:p>
          </p:txBody>
        </p:sp>
        <p:sp>
          <p:nvSpPr>
            <p:cNvPr id="214" name="Google Shape;214;p20"/>
            <p:cNvSpPr/>
            <p:nvPr/>
          </p:nvSpPr>
          <p:spPr>
            <a:xfrm>
              <a:off x="4168334" y="1471979"/>
              <a:ext cx="2076930" cy="117572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0"/>
            <p:cNvSpPr txBox="1"/>
            <p:nvPr/>
          </p:nvSpPr>
          <p:spPr>
            <a:xfrm>
              <a:off x="4168334" y="1471979"/>
              <a:ext cx="2076930" cy="1175727"/>
            </a:xfrm>
            <a:prstGeom prst="rect">
              <a:avLst/>
            </a:prstGeom>
            <a:noFill/>
            <a:ln>
              <a:noFill/>
            </a:ln>
          </p:spPr>
          <p:txBody>
            <a:bodyPr spcFirstLastPara="1" wrap="square" lIns="124425" tIns="124425" rIns="124425" bIns="124425" anchor="ctr" anchorCtr="0">
              <a:noAutofit/>
            </a:bodyPr>
            <a:lstStyle/>
            <a:p>
              <a:pPr marL="0" marR="0" lvl="0" indent="0" algn="l" rtl="0">
                <a:lnSpc>
                  <a:spcPct val="90000"/>
                </a:lnSpc>
                <a:spcBef>
                  <a:spcPts val="0"/>
                </a:spcBef>
                <a:spcAft>
                  <a:spcPts val="0"/>
                </a:spcAft>
                <a:buClr>
                  <a:schemeClr val="dk1"/>
                </a:buClr>
                <a:buSzPts val="1700"/>
                <a:buFont typeface="Calibri"/>
                <a:buNone/>
              </a:pPr>
              <a:r>
                <a:rPr lang="en-US" sz="1700" b="0" i="0" u="none" strike="noStrike" cap="none">
                  <a:solidFill>
                    <a:schemeClr val="dk1"/>
                  </a:solidFill>
                  <a:latin typeface="Calibri"/>
                  <a:ea typeface="Calibri"/>
                  <a:cs typeface="Calibri"/>
                  <a:sym typeface="Calibri"/>
                </a:rPr>
                <a:t>Temperature of an object varies over time </a:t>
              </a:r>
              <a:endParaRPr/>
            </a:p>
          </p:txBody>
        </p:sp>
        <p:sp>
          <p:nvSpPr>
            <p:cNvPr id="216" name="Google Shape;216;p20"/>
            <p:cNvSpPr/>
            <p:nvPr/>
          </p:nvSpPr>
          <p:spPr>
            <a:xfrm>
              <a:off x="0" y="2941639"/>
              <a:ext cx="6245265" cy="1175727"/>
            </a:xfrm>
            <a:prstGeom prst="roundRect">
              <a:avLst>
                <a:gd name="adj" fmla="val 1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0"/>
            <p:cNvSpPr/>
            <p:nvPr/>
          </p:nvSpPr>
          <p:spPr>
            <a:xfrm>
              <a:off x="355657" y="3206178"/>
              <a:ext cx="646650" cy="646650"/>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0"/>
            <p:cNvSpPr/>
            <p:nvPr/>
          </p:nvSpPr>
          <p:spPr>
            <a:xfrm>
              <a:off x="1357965" y="2941639"/>
              <a:ext cx="4887299" cy="117572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0"/>
            <p:cNvSpPr txBox="1"/>
            <p:nvPr/>
          </p:nvSpPr>
          <p:spPr>
            <a:xfrm>
              <a:off x="1357965" y="2941639"/>
              <a:ext cx="4887299" cy="1175727"/>
            </a:xfrm>
            <a:prstGeom prst="rect">
              <a:avLst/>
            </a:prstGeom>
            <a:noFill/>
            <a:ln>
              <a:noFill/>
            </a:ln>
          </p:spPr>
          <p:txBody>
            <a:bodyPr spcFirstLastPara="1" wrap="square" lIns="124425" tIns="124425" rIns="124425" bIns="124425" anchor="ctr" anchorCtr="0">
              <a:noAutofit/>
            </a:bodyPr>
            <a:lstStyle/>
            <a:p>
              <a:pPr marL="0" marR="0" lvl="0" indent="0" algn="l" rtl="0">
                <a:lnSpc>
                  <a:spcPct val="90000"/>
                </a:lnSpc>
                <a:spcBef>
                  <a:spcPts val="0"/>
                </a:spcBef>
                <a:spcAft>
                  <a:spcPts val="0"/>
                </a:spcAft>
                <a:buClr>
                  <a:schemeClr val="dk1"/>
                </a:buClr>
                <a:buSzPts val="2200"/>
                <a:buFont typeface="Calibri"/>
                <a:buNone/>
              </a:pPr>
              <a:r>
                <a:rPr lang="en-US" sz="2200" b="0" i="0" u="none" strike="noStrike" cap="none">
                  <a:solidFill>
                    <a:schemeClr val="dk1"/>
                  </a:solidFill>
                  <a:latin typeface="Calibri"/>
                  <a:ea typeface="Calibri"/>
                  <a:cs typeface="Calibri"/>
                  <a:sym typeface="Calibri"/>
                </a:rPr>
                <a:t>To analyze more precisely the characteristics of object we need a measuring scale </a:t>
              </a:r>
              <a:endParaRPr/>
            </a:p>
          </p:txBody>
        </p:sp>
        <p:sp>
          <p:nvSpPr>
            <p:cNvPr id="220" name="Google Shape;220;p20"/>
            <p:cNvSpPr/>
            <p:nvPr/>
          </p:nvSpPr>
          <p:spPr>
            <a:xfrm>
              <a:off x="0" y="4411299"/>
              <a:ext cx="6245265" cy="1175727"/>
            </a:xfrm>
            <a:prstGeom prst="roundRect">
              <a:avLst>
                <a:gd name="adj" fmla="val 10000"/>
              </a:avLst>
            </a:prstGeom>
            <a:solidFill>
              <a:srgbClr val="599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0"/>
            <p:cNvSpPr/>
            <p:nvPr/>
          </p:nvSpPr>
          <p:spPr>
            <a:xfrm>
              <a:off x="355657" y="4675838"/>
              <a:ext cx="646650" cy="646650"/>
            </a:xfrm>
            <a:prstGeom prst="rect">
              <a:avLst/>
            </a:prstGeom>
            <a:blipFill rotWithShape="1">
              <a:blip r:embed="rId6">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0"/>
            <p:cNvSpPr/>
            <p:nvPr/>
          </p:nvSpPr>
          <p:spPr>
            <a:xfrm>
              <a:off x="1357965" y="4411299"/>
              <a:ext cx="4887299" cy="117572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0"/>
            <p:cNvSpPr txBox="1"/>
            <p:nvPr/>
          </p:nvSpPr>
          <p:spPr>
            <a:xfrm>
              <a:off x="1357965" y="4411299"/>
              <a:ext cx="4887299" cy="1175727"/>
            </a:xfrm>
            <a:prstGeom prst="rect">
              <a:avLst/>
            </a:prstGeom>
            <a:noFill/>
            <a:ln>
              <a:noFill/>
            </a:ln>
          </p:spPr>
          <p:txBody>
            <a:bodyPr spcFirstLastPara="1" wrap="square" lIns="124425" tIns="124425" rIns="124425" bIns="124425" anchor="ctr" anchorCtr="0">
              <a:noAutofit/>
            </a:bodyPr>
            <a:lstStyle/>
            <a:p>
              <a:pPr marL="0" marR="0" lvl="0" indent="0" algn="l" rtl="0">
                <a:lnSpc>
                  <a:spcPct val="90000"/>
                </a:lnSpc>
                <a:spcBef>
                  <a:spcPts val="0"/>
                </a:spcBef>
                <a:spcAft>
                  <a:spcPts val="0"/>
                </a:spcAft>
                <a:buClr>
                  <a:schemeClr val="dk1"/>
                </a:buClr>
                <a:buSzPts val="2200"/>
                <a:buFont typeface="Calibri"/>
                <a:buNone/>
              </a:pPr>
              <a:r>
                <a:rPr lang="en-US" sz="2200" b="0" i="0" u="none" strike="noStrike" cap="none">
                  <a:solidFill>
                    <a:schemeClr val="dk1"/>
                  </a:solidFill>
                  <a:latin typeface="Calibri"/>
                  <a:ea typeface="Calibri"/>
                  <a:cs typeface="Calibri"/>
                  <a:sym typeface="Calibri"/>
                </a:rPr>
                <a:t>Measurement scale: A rule (function) that associates a numerical or symbolic values with an attribute of an object </a:t>
              </a: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5199" y="673358"/>
            <a:ext cx="9728383" cy="447986"/>
          </a:xfrm>
          <a:prstGeom prst="rect">
            <a:avLst/>
          </a:prstGeom>
        </p:spPr>
        <p:txBody>
          <a:bodyPr vert="horz" wrap="square" lIns="0" tIns="16933" rIns="0" bIns="0" rtlCol="0" anchor="ctr">
            <a:spAutoFit/>
          </a:bodyPr>
          <a:lstStyle/>
          <a:p>
            <a:pPr marL="16933">
              <a:lnSpc>
                <a:spcPct val="100000"/>
              </a:lnSpc>
              <a:spcBef>
                <a:spcPts val="133"/>
              </a:spcBef>
            </a:pPr>
            <a:r>
              <a:rPr spc="73" dirty="0"/>
              <a:t>Data</a:t>
            </a:r>
            <a:r>
              <a:rPr spc="-180" dirty="0"/>
              <a:t> </a:t>
            </a:r>
            <a:r>
              <a:rPr dirty="0"/>
              <a:t>Mining:</a:t>
            </a:r>
            <a:r>
              <a:rPr spc="-180" dirty="0"/>
              <a:t> </a:t>
            </a:r>
            <a:r>
              <a:rPr dirty="0"/>
              <a:t>Four</a:t>
            </a:r>
            <a:r>
              <a:rPr spc="-193" dirty="0"/>
              <a:t> </a:t>
            </a:r>
            <a:r>
              <a:rPr spc="-13" dirty="0"/>
              <a:t>Views</a:t>
            </a:r>
            <a:endParaRPr dirty="0"/>
          </a:p>
        </p:txBody>
      </p:sp>
      <p:grpSp>
        <p:nvGrpSpPr>
          <p:cNvPr id="21" name="Group 20">
            <a:extLst>
              <a:ext uri="{FF2B5EF4-FFF2-40B4-BE49-F238E27FC236}">
                <a16:creationId xmlns:a16="http://schemas.microsoft.com/office/drawing/2014/main" id="{DDE80534-8434-6134-3448-07FE914B680F}"/>
              </a:ext>
            </a:extLst>
          </p:cNvPr>
          <p:cNvGrpSpPr/>
          <p:nvPr/>
        </p:nvGrpSpPr>
        <p:grpSpPr>
          <a:xfrm>
            <a:off x="1387620" y="1787380"/>
            <a:ext cx="9417039" cy="4497383"/>
            <a:chOff x="1387620" y="1787380"/>
            <a:chExt cx="9417039" cy="4497383"/>
          </a:xfrm>
        </p:grpSpPr>
        <p:grpSp>
          <p:nvGrpSpPr>
            <p:cNvPr id="3" name="object 3"/>
            <p:cNvGrpSpPr/>
            <p:nvPr/>
          </p:nvGrpSpPr>
          <p:grpSpPr>
            <a:xfrm>
              <a:off x="4505252" y="5127371"/>
              <a:ext cx="3181773" cy="1157392"/>
              <a:chOff x="3378939" y="3845528"/>
              <a:chExt cx="2386330" cy="868044"/>
            </a:xfrm>
            <a:solidFill>
              <a:schemeClr val="bg2">
                <a:lumMod val="90000"/>
              </a:schemeClr>
            </a:solidFill>
          </p:grpSpPr>
          <p:sp>
            <p:nvSpPr>
              <p:cNvPr id="4" name="object 4"/>
              <p:cNvSpPr/>
              <p:nvPr/>
            </p:nvSpPr>
            <p:spPr>
              <a:xfrm>
                <a:off x="3391639" y="3858228"/>
                <a:ext cx="2360930" cy="842644"/>
              </a:xfrm>
              <a:custGeom>
                <a:avLst/>
                <a:gdLst/>
                <a:ahLst/>
                <a:cxnLst/>
                <a:rect l="l" t="t" r="r" b="b"/>
                <a:pathLst>
                  <a:path w="2360929" h="842645">
                    <a:moveTo>
                      <a:pt x="2220363" y="0"/>
                    </a:moveTo>
                    <a:lnTo>
                      <a:pt x="140357" y="0"/>
                    </a:lnTo>
                    <a:lnTo>
                      <a:pt x="95993" y="7155"/>
                    </a:lnTo>
                    <a:lnTo>
                      <a:pt x="57464" y="27081"/>
                    </a:lnTo>
                    <a:lnTo>
                      <a:pt x="27080" y="57464"/>
                    </a:lnTo>
                    <a:lnTo>
                      <a:pt x="7155" y="95994"/>
                    </a:lnTo>
                    <a:lnTo>
                      <a:pt x="0" y="140358"/>
                    </a:lnTo>
                    <a:lnTo>
                      <a:pt x="0" y="701765"/>
                    </a:lnTo>
                    <a:lnTo>
                      <a:pt x="7155" y="746129"/>
                    </a:lnTo>
                    <a:lnTo>
                      <a:pt x="27080" y="784659"/>
                    </a:lnTo>
                    <a:lnTo>
                      <a:pt x="57464" y="815042"/>
                    </a:lnTo>
                    <a:lnTo>
                      <a:pt x="95993" y="834968"/>
                    </a:lnTo>
                    <a:lnTo>
                      <a:pt x="140357" y="842123"/>
                    </a:lnTo>
                    <a:lnTo>
                      <a:pt x="2220363" y="842123"/>
                    </a:lnTo>
                    <a:lnTo>
                      <a:pt x="2264727" y="834968"/>
                    </a:lnTo>
                    <a:lnTo>
                      <a:pt x="2303257" y="815042"/>
                    </a:lnTo>
                    <a:lnTo>
                      <a:pt x="2333640" y="784659"/>
                    </a:lnTo>
                    <a:lnTo>
                      <a:pt x="2353566" y="746129"/>
                    </a:lnTo>
                    <a:lnTo>
                      <a:pt x="2360721" y="701765"/>
                    </a:lnTo>
                    <a:lnTo>
                      <a:pt x="2360721" y="140358"/>
                    </a:lnTo>
                    <a:lnTo>
                      <a:pt x="2353566" y="95994"/>
                    </a:lnTo>
                    <a:lnTo>
                      <a:pt x="2333640" y="57464"/>
                    </a:lnTo>
                    <a:lnTo>
                      <a:pt x="2303257" y="27081"/>
                    </a:lnTo>
                    <a:lnTo>
                      <a:pt x="2264727" y="7155"/>
                    </a:lnTo>
                    <a:lnTo>
                      <a:pt x="2220363" y="0"/>
                    </a:lnTo>
                    <a:close/>
                  </a:path>
                </a:pathLst>
              </a:custGeom>
              <a:grpFill/>
            </p:spPr>
            <p:txBody>
              <a:bodyPr wrap="square" lIns="0" tIns="0" rIns="0" bIns="0" rtlCol="0"/>
              <a:lstStyle/>
              <a:p>
                <a:endParaRPr sz="2400"/>
              </a:p>
            </p:txBody>
          </p:sp>
          <p:sp>
            <p:nvSpPr>
              <p:cNvPr id="5" name="object 5"/>
              <p:cNvSpPr/>
              <p:nvPr/>
            </p:nvSpPr>
            <p:spPr>
              <a:xfrm>
                <a:off x="3391639" y="3858228"/>
                <a:ext cx="2360930" cy="842644"/>
              </a:xfrm>
              <a:custGeom>
                <a:avLst/>
                <a:gdLst/>
                <a:ahLst/>
                <a:cxnLst/>
                <a:rect l="l" t="t" r="r" b="b"/>
                <a:pathLst>
                  <a:path w="2360929" h="842645">
                    <a:moveTo>
                      <a:pt x="0" y="140357"/>
                    </a:moveTo>
                    <a:lnTo>
                      <a:pt x="7155" y="95993"/>
                    </a:lnTo>
                    <a:lnTo>
                      <a:pt x="27080" y="57464"/>
                    </a:lnTo>
                    <a:lnTo>
                      <a:pt x="57464" y="27080"/>
                    </a:lnTo>
                    <a:lnTo>
                      <a:pt x="95993" y="7155"/>
                    </a:lnTo>
                    <a:lnTo>
                      <a:pt x="140357" y="0"/>
                    </a:lnTo>
                    <a:lnTo>
                      <a:pt x="2220364" y="0"/>
                    </a:lnTo>
                    <a:lnTo>
                      <a:pt x="2264728" y="7155"/>
                    </a:lnTo>
                    <a:lnTo>
                      <a:pt x="2303257" y="27080"/>
                    </a:lnTo>
                    <a:lnTo>
                      <a:pt x="2333641" y="57464"/>
                    </a:lnTo>
                    <a:lnTo>
                      <a:pt x="2353566" y="95993"/>
                    </a:lnTo>
                    <a:lnTo>
                      <a:pt x="2360722" y="140357"/>
                    </a:lnTo>
                    <a:lnTo>
                      <a:pt x="2360722" y="701765"/>
                    </a:lnTo>
                    <a:lnTo>
                      <a:pt x="2353566" y="746129"/>
                    </a:lnTo>
                    <a:lnTo>
                      <a:pt x="2333641" y="784658"/>
                    </a:lnTo>
                    <a:lnTo>
                      <a:pt x="2303257" y="815042"/>
                    </a:lnTo>
                    <a:lnTo>
                      <a:pt x="2264728" y="834967"/>
                    </a:lnTo>
                    <a:lnTo>
                      <a:pt x="2220364" y="842123"/>
                    </a:lnTo>
                    <a:lnTo>
                      <a:pt x="140357" y="842123"/>
                    </a:lnTo>
                    <a:lnTo>
                      <a:pt x="95993" y="834967"/>
                    </a:lnTo>
                    <a:lnTo>
                      <a:pt x="57464" y="815042"/>
                    </a:lnTo>
                    <a:lnTo>
                      <a:pt x="27080" y="784658"/>
                    </a:lnTo>
                    <a:lnTo>
                      <a:pt x="7155" y="746129"/>
                    </a:lnTo>
                    <a:lnTo>
                      <a:pt x="0" y="701765"/>
                    </a:lnTo>
                    <a:lnTo>
                      <a:pt x="0" y="140357"/>
                    </a:lnTo>
                    <a:close/>
                  </a:path>
                </a:pathLst>
              </a:custGeom>
              <a:grpFill/>
              <a:ln w="25400">
                <a:solidFill>
                  <a:srgbClr val="2F528F"/>
                </a:solidFill>
              </a:ln>
            </p:spPr>
            <p:txBody>
              <a:bodyPr wrap="square" lIns="0" tIns="0" rIns="0" bIns="0" rtlCol="0"/>
              <a:lstStyle/>
              <a:p>
                <a:endParaRPr sz="2400"/>
              </a:p>
            </p:txBody>
          </p:sp>
        </p:grpSp>
        <p:sp>
          <p:nvSpPr>
            <p:cNvPr id="6" name="object 6"/>
            <p:cNvSpPr txBox="1"/>
            <p:nvPr/>
          </p:nvSpPr>
          <p:spPr>
            <a:xfrm>
              <a:off x="5512858" y="5346192"/>
              <a:ext cx="1167553" cy="673753"/>
            </a:xfrm>
            <a:prstGeom prst="rect">
              <a:avLst/>
            </a:prstGeom>
          </p:spPr>
          <p:txBody>
            <a:bodyPr vert="horz" wrap="square" lIns="0" tIns="16933" rIns="0" bIns="0" rtlCol="0">
              <a:spAutoFit/>
            </a:bodyPr>
            <a:lstStyle/>
            <a:p>
              <a:pPr marL="16933">
                <a:spcBef>
                  <a:spcPts val="133"/>
                </a:spcBef>
              </a:pPr>
              <a:r>
                <a:rPr sz="4267" spc="-27" dirty="0">
                  <a:latin typeface="Arial"/>
                  <a:cs typeface="Arial"/>
                </a:rPr>
                <a:t>Data</a:t>
              </a:r>
              <a:endParaRPr sz="4267" dirty="0">
                <a:latin typeface="Arial"/>
                <a:cs typeface="Arial"/>
              </a:endParaRPr>
            </a:p>
          </p:txBody>
        </p:sp>
        <p:grpSp>
          <p:nvGrpSpPr>
            <p:cNvPr id="7" name="object 7"/>
            <p:cNvGrpSpPr/>
            <p:nvPr/>
          </p:nvGrpSpPr>
          <p:grpSpPr>
            <a:xfrm>
              <a:off x="7622886" y="3412067"/>
              <a:ext cx="3181773" cy="1157392"/>
              <a:chOff x="5717164" y="2559050"/>
              <a:chExt cx="2386330" cy="868044"/>
            </a:xfrm>
            <a:solidFill>
              <a:schemeClr val="bg2">
                <a:lumMod val="90000"/>
              </a:schemeClr>
            </a:solidFill>
          </p:grpSpPr>
          <p:sp>
            <p:nvSpPr>
              <p:cNvPr id="8" name="object 8"/>
              <p:cNvSpPr/>
              <p:nvPr/>
            </p:nvSpPr>
            <p:spPr>
              <a:xfrm>
                <a:off x="5729864" y="2571750"/>
                <a:ext cx="2360930" cy="842644"/>
              </a:xfrm>
              <a:custGeom>
                <a:avLst/>
                <a:gdLst/>
                <a:ahLst/>
                <a:cxnLst/>
                <a:rect l="l" t="t" r="r" b="b"/>
                <a:pathLst>
                  <a:path w="2360929" h="842645">
                    <a:moveTo>
                      <a:pt x="2220363" y="0"/>
                    </a:moveTo>
                    <a:lnTo>
                      <a:pt x="140357" y="0"/>
                    </a:lnTo>
                    <a:lnTo>
                      <a:pt x="95993" y="7155"/>
                    </a:lnTo>
                    <a:lnTo>
                      <a:pt x="57464" y="27080"/>
                    </a:lnTo>
                    <a:lnTo>
                      <a:pt x="27080" y="57464"/>
                    </a:lnTo>
                    <a:lnTo>
                      <a:pt x="7155" y="95993"/>
                    </a:lnTo>
                    <a:lnTo>
                      <a:pt x="0" y="140357"/>
                    </a:lnTo>
                    <a:lnTo>
                      <a:pt x="0" y="701765"/>
                    </a:lnTo>
                    <a:lnTo>
                      <a:pt x="7155" y="746128"/>
                    </a:lnTo>
                    <a:lnTo>
                      <a:pt x="27080" y="784658"/>
                    </a:lnTo>
                    <a:lnTo>
                      <a:pt x="57464" y="815041"/>
                    </a:lnTo>
                    <a:lnTo>
                      <a:pt x="95993" y="834967"/>
                    </a:lnTo>
                    <a:lnTo>
                      <a:pt x="140357" y="842123"/>
                    </a:lnTo>
                    <a:lnTo>
                      <a:pt x="2220363" y="842123"/>
                    </a:lnTo>
                    <a:lnTo>
                      <a:pt x="2264727" y="834967"/>
                    </a:lnTo>
                    <a:lnTo>
                      <a:pt x="2303257" y="815041"/>
                    </a:lnTo>
                    <a:lnTo>
                      <a:pt x="2333640" y="784658"/>
                    </a:lnTo>
                    <a:lnTo>
                      <a:pt x="2353566" y="746128"/>
                    </a:lnTo>
                    <a:lnTo>
                      <a:pt x="2360721" y="701765"/>
                    </a:lnTo>
                    <a:lnTo>
                      <a:pt x="2360721" y="140357"/>
                    </a:lnTo>
                    <a:lnTo>
                      <a:pt x="2353566" y="95993"/>
                    </a:lnTo>
                    <a:lnTo>
                      <a:pt x="2333640" y="57464"/>
                    </a:lnTo>
                    <a:lnTo>
                      <a:pt x="2303257" y="27080"/>
                    </a:lnTo>
                    <a:lnTo>
                      <a:pt x="2264727" y="7155"/>
                    </a:lnTo>
                    <a:lnTo>
                      <a:pt x="2220363" y="0"/>
                    </a:lnTo>
                    <a:close/>
                  </a:path>
                </a:pathLst>
              </a:custGeom>
              <a:grpFill/>
            </p:spPr>
            <p:txBody>
              <a:bodyPr wrap="square" lIns="0" tIns="0" rIns="0" bIns="0" rtlCol="0"/>
              <a:lstStyle/>
              <a:p>
                <a:endParaRPr sz="2400"/>
              </a:p>
            </p:txBody>
          </p:sp>
          <p:sp>
            <p:nvSpPr>
              <p:cNvPr id="9" name="object 9"/>
              <p:cNvSpPr/>
              <p:nvPr/>
            </p:nvSpPr>
            <p:spPr>
              <a:xfrm>
                <a:off x="5729864" y="2571750"/>
                <a:ext cx="2360930" cy="842644"/>
              </a:xfrm>
              <a:custGeom>
                <a:avLst/>
                <a:gdLst/>
                <a:ahLst/>
                <a:cxnLst/>
                <a:rect l="l" t="t" r="r" b="b"/>
                <a:pathLst>
                  <a:path w="2360929" h="842645">
                    <a:moveTo>
                      <a:pt x="0" y="140357"/>
                    </a:moveTo>
                    <a:lnTo>
                      <a:pt x="7155" y="95993"/>
                    </a:lnTo>
                    <a:lnTo>
                      <a:pt x="27080" y="57464"/>
                    </a:lnTo>
                    <a:lnTo>
                      <a:pt x="57464" y="27080"/>
                    </a:lnTo>
                    <a:lnTo>
                      <a:pt x="95993" y="7155"/>
                    </a:lnTo>
                    <a:lnTo>
                      <a:pt x="140357" y="0"/>
                    </a:lnTo>
                    <a:lnTo>
                      <a:pt x="2220364" y="0"/>
                    </a:lnTo>
                    <a:lnTo>
                      <a:pt x="2264728" y="7155"/>
                    </a:lnTo>
                    <a:lnTo>
                      <a:pt x="2303257" y="27080"/>
                    </a:lnTo>
                    <a:lnTo>
                      <a:pt x="2333641" y="57464"/>
                    </a:lnTo>
                    <a:lnTo>
                      <a:pt x="2353566" y="95993"/>
                    </a:lnTo>
                    <a:lnTo>
                      <a:pt x="2360722" y="140357"/>
                    </a:lnTo>
                    <a:lnTo>
                      <a:pt x="2360722" y="701765"/>
                    </a:lnTo>
                    <a:lnTo>
                      <a:pt x="2353566" y="746129"/>
                    </a:lnTo>
                    <a:lnTo>
                      <a:pt x="2333641" y="784658"/>
                    </a:lnTo>
                    <a:lnTo>
                      <a:pt x="2303257" y="815042"/>
                    </a:lnTo>
                    <a:lnTo>
                      <a:pt x="2264728" y="834967"/>
                    </a:lnTo>
                    <a:lnTo>
                      <a:pt x="2220364" y="842123"/>
                    </a:lnTo>
                    <a:lnTo>
                      <a:pt x="140357" y="842123"/>
                    </a:lnTo>
                    <a:lnTo>
                      <a:pt x="95993" y="834967"/>
                    </a:lnTo>
                    <a:lnTo>
                      <a:pt x="57464" y="815042"/>
                    </a:lnTo>
                    <a:lnTo>
                      <a:pt x="27080" y="784658"/>
                    </a:lnTo>
                    <a:lnTo>
                      <a:pt x="7155" y="746129"/>
                    </a:lnTo>
                    <a:lnTo>
                      <a:pt x="0" y="701765"/>
                    </a:lnTo>
                    <a:lnTo>
                      <a:pt x="0" y="140357"/>
                    </a:lnTo>
                    <a:close/>
                  </a:path>
                </a:pathLst>
              </a:custGeom>
              <a:grpFill/>
              <a:ln w="25400">
                <a:solidFill>
                  <a:srgbClr val="2F528F"/>
                </a:solidFill>
              </a:ln>
            </p:spPr>
            <p:txBody>
              <a:bodyPr wrap="square" lIns="0" tIns="0" rIns="0" bIns="0" rtlCol="0"/>
              <a:lstStyle/>
              <a:p>
                <a:endParaRPr sz="2400"/>
              </a:p>
            </p:txBody>
          </p:sp>
        </p:grpSp>
        <p:sp>
          <p:nvSpPr>
            <p:cNvPr id="10" name="object 10"/>
            <p:cNvSpPr txBox="1"/>
            <p:nvPr/>
          </p:nvSpPr>
          <p:spPr>
            <a:xfrm>
              <a:off x="7934109" y="3631184"/>
              <a:ext cx="2559473" cy="673753"/>
            </a:xfrm>
            <a:prstGeom prst="rect">
              <a:avLst/>
            </a:prstGeom>
            <a:solidFill>
              <a:schemeClr val="bg2">
                <a:lumMod val="90000"/>
              </a:schemeClr>
            </a:solidFill>
          </p:spPr>
          <p:txBody>
            <a:bodyPr vert="horz" wrap="square" lIns="0" tIns="16933" rIns="0" bIns="0" rtlCol="0">
              <a:spAutoFit/>
            </a:bodyPr>
            <a:lstStyle/>
            <a:p>
              <a:pPr marL="16933">
                <a:spcBef>
                  <a:spcPts val="133"/>
                </a:spcBef>
              </a:pPr>
              <a:r>
                <a:rPr sz="4267" spc="-13" dirty="0">
                  <a:latin typeface="Arial"/>
                  <a:cs typeface="Arial"/>
                </a:rPr>
                <a:t>Technique</a:t>
              </a:r>
              <a:endParaRPr sz="4267">
                <a:latin typeface="Arial"/>
                <a:cs typeface="Arial"/>
              </a:endParaRPr>
            </a:p>
          </p:txBody>
        </p:sp>
        <p:grpSp>
          <p:nvGrpSpPr>
            <p:cNvPr id="11" name="object 11"/>
            <p:cNvGrpSpPr/>
            <p:nvPr/>
          </p:nvGrpSpPr>
          <p:grpSpPr>
            <a:xfrm>
              <a:off x="1387620" y="3457376"/>
              <a:ext cx="3181773" cy="1157392"/>
              <a:chOff x="1040715" y="2593032"/>
              <a:chExt cx="2386330" cy="868044"/>
            </a:xfrm>
            <a:solidFill>
              <a:schemeClr val="bg2">
                <a:lumMod val="90000"/>
              </a:schemeClr>
            </a:solidFill>
          </p:grpSpPr>
          <p:sp>
            <p:nvSpPr>
              <p:cNvPr id="12" name="object 12"/>
              <p:cNvSpPr/>
              <p:nvPr/>
            </p:nvSpPr>
            <p:spPr>
              <a:xfrm>
                <a:off x="1053415" y="2605732"/>
                <a:ext cx="2360930" cy="842644"/>
              </a:xfrm>
              <a:custGeom>
                <a:avLst/>
                <a:gdLst/>
                <a:ahLst/>
                <a:cxnLst/>
                <a:rect l="l" t="t" r="r" b="b"/>
                <a:pathLst>
                  <a:path w="2360929" h="842645">
                    <a:moveTo>
                      <a:pt x="2220364" y="0"/>
                    </a:moveTo>
                    <a:lnTo>
                      <a:pt x="140357" y="0"/>
                    </a:lnTo>
                    <a:lnTo>
                      <a:pt x="95993" y="7155"/>
                    </a:lnTo>
                    <a:lnTo>
                      <a:pt x="57464" y="27081"/>
                    </a:lnTo>
                    <a:lnTo>
                      <a:pt x="27080" y="57464"/>
                    </a:lnTo>
                    <a:lnTo>
                      <a:pt x="7155" y="95994"/>
                    </a:lnTo>
                    <a:lnTo>
                      <a:pt x="0" y="140357"/>
                    </a:lnTo>
                    <a:lnTo>
                      <a:pt x="0" y="701765"/>
                    </a:lnTo>
                    <a:lnTo>
                      <a:pt x="7155" y="746129"/>
                    </a:lnTo>
                    <a:lnTo>
                      <a:pt x="27080" y="784659"/>
                    </a:lnTo>
                    <a:lnTo>
                      <a:pt x="57464" y="815042"/>
                    </a:lnTo>
                    <a:lnTo>
                      <a:pt x="95993" y="834967"/>
                    </a:lnTo>
                    <a:lnTo>
                      <a:pt x="140357" y="842123"/>
                    </a:lnTo>
                    <a:lnTo>
                      <a:pt x="2220364" y="842123"/>
                    </a:lnTo>
                    <a:lnTo>
                      <a:pt x="2264728" y="834967"/>
                    </a:lnTo>
                    <a:lnTo>
                      <a:pt x="2303257" y="815042"/>
                    </a:lnTo>
                    <a:lnTo>
                      <a:pt x="2333641" y="784659"/>
                    </a:lnTo>
                    <a:lnTo>
                      <a:pt x="2353566" y="746129"/>
                    </a:lnTo>
                    <a:lnTo>
                      <a:pt x="2360722" y="701765"/>
                    </a:lnTo>
                    <a:lnTo>
                      <a:pt x="2360722" y="140357"/>
                    </a:lnTo>
                    <a:lnTo>
                      <a:pt x="2353566" y="95994"/>
                    </a:lnTo>
                    <a:lnTo>
                      <a:pt x="2333641" y="57464"/>
                    </a:lnTo>
                    <a:lnTo>
                      <a:pt x="2303257" y="27081"/>
                    </a:lnTo>
                    <a:lnTo>
                      <a:pt x="2264728" y="7155"/>
                    </a:lnTo>
                    <a:lnTo>
                      <a:pt x="2220364" y="0"/>
                    </a:lnTo>
                    <a:close/>
                  </a:path>
                </a:pathLst>
              </a:custGeom>
              <a:grpFill/>
            </p:spPr>
            <p:txBody>
              <a:bodyPr wrap="square" lIns="0" tIns="0" rIns="0" bIns="0" rtlCol="0"/>
              <a:lstStyle/>
              <a:p>
                <a:endParaRPr sz="2400"/>
              </a:p>
            </p:txBody>
          </p:sp>
          <p:sp>
            <p:nvSpPr>
              <p:cNvPr id="13" name="object 13"/>
              <p:cNvSpPr/>
              <p:nvPr/>
            </p:nvSpPr>
            <p:spPr>
              <a:xfrm>
                <a:off x="1053415" y="2605732"/>
                <a:ext cx="2360930" cy="842644"/>
              </a:xfrm>
              <a:custGeom>
                <a:avLst/>
                <a:gdLst/>
                <a:ahLst/>
                <a:cxnLst/>
                <a:rect l="l" t="t" r="r" b="b"/>
                <a:pathLst>
                  <a:path w="2360929" h="842645">
                    <a:moveTo>
                      <a:pt x="0" y="140357"/>
                    </a:moveTo>
                    <a:lnTo>
                      <a:pt x="7155" y="95993"/>
                    </a:lnTo>
                    <a:lnTo>
                      <a:pt x="27080" y="57464"/>
                    </a:lnTo>
                    <a:lnTo>
                      <a:pt x="57464" y="27080"/>
                    </a:lnTo>
                    <a:lnTo>
                      <a:pt x="95993" y="7155"/>
                    </a:lnTo>
                    <a:lnTo>
                      <a:pt x="140357" y="0"/>
                    </a:lnTo>
                    <a:lnTo>
                      <a:pt x="2220364" y="0"/>
                    </a:lnTo>
                    <a:lnTo>
                      <a:pt x="2264728" y="7155"/>
                    </a:lnTo>
                    <a:lnTo>
                      <a:pt x="2303257" y="27080"/>
                    </a:lnTo>
                    <a:lnTo>
                      <a:pt x="2333641" y="57464"/>
                    </a:lnTo>
                    <a:lnTo>
                      <a:pt x="2353566" y="95993"/>
                    </a:lnTo>
                    <a:lnTo>
                      <a:pt x="2360722" y="140357"/>
                    </a:lnTo>
                    <a:lnTo>
                      <a:pt x="2360722" y="701765"/>
                    </a:lnTo>
                    <a:lnTo>
                      <a:pt x="2353566" y="746129"/>
                    </a:lnTo>
                    <a:lnTo>
                      <a:pt x="2333641" y="784658"/>
                    </a:lnTo>
                    <a:lnTo>
                      <a:pt x="2303257" y="815042"/>
                    </a:lnTo>
                    <a:lnTo>
                      <a:pt x="2264728" y="834967"/>
                    </a:lnTo>
                    <a:lnTo>
                      <a:pt x="2220364" y="842123"/>
                    </a:lnTo>
                    <a:lnTo>
                      <a:pt x="140357" y="842123"/>
                    </a:lnTo>
                    <a:lnTo>
                      <a:pt x="95993" y="834967"/>
                    </a:lnTo>
                    <a:lnTo>
                      <a:pt x="57464" y="815042"/>
                    </a:lnTo>
                    <a:lnTo>
                      <a:pt x="27080" y="784658"/>
                    </a:lnTo>
                    <a:lnTo>
                      <a:pt x="7155" y="746129"/>
                    </a:lnTo>
                    <a:lnTo>
                      <a:pt x="0" y="701765"/>
                    </a:lnTo>
                    <a:lnTo>
                      <a:pt x="0" y="140357"/>
                    </a:lnTo>
                    <a:close/>
                  </a:path>
                </a:pathLst>
              </a:custGeom>
              <a:grpFill/>
              <a:ln w="25400">
                <a:solidFill>
                  <a:srgbClr val="2F528F"/>
                </a:solidFill>
              </a:ln>
            </p:spPr>
            <p:txBody>
              <a:bodyPr wrap="square" lIns="0" tIns="0" rIns="0" bIns="0" rtlCol="0"/>
              <a:lstStyle/>
              <a:p>
                <a:endParaRPr sz="2400"/>
              </a:p>
            </p:txBody>
          </p:sp>
        </p:grpSp>
        <p:sp>
          <p:nvSpPr>
            <p:cNvPr id="14" name="object 14"/>
            <p:cNvSpPr txBox="1"/>
            <p:nvPr/>
          </p:nvSpPr>
          <p:spPr>
            <a:xfrm>
              <a:off x="1602535" y="3675888"/>
              <a:ext cx="2753360" cy="673753"/>
            </a:xfrm>
            <a:prstGeom prst="rect">
              <a:avLst/>
            </a:prstGeom>
            <a:solidFill>
              <a:schemeClr val="bg2">
                <a:lumMod val="90000"/>
              </a:schemeClr>
            </a:solidFill>
          </p:spPr>
          <p:txBody>
            <a:bodyPr vert="horz" wrap="square" lIns="0" tIns="16933" rIns="0" bIns="0" rtlCol="0">
              <a:spAutoFit/>
            </a:bodyPr>
            <a:lstStyle/>
            <a:p>
              <a:pPr marL="16933">
                <a:spcBef>
                  <a:spcPts val="133"/>
                </a:spcBef>
              </a:pPr>
              <a:r>
                <a:rPr sz="4267" spc="-13" dirty="0">
                  <a:latin typeface="Arial"/>
                  <a:cs typeface="Arial"/>
                </a:rPr>
                <a:t>Knowledge</a:t>
              </a:r>
              <a:endParaRPr sz="4267" dirty="0">
                <a:latin typeface="Arial"/>
                <a:cs typeface="Arial"/>
              </a:endParaRPr>
            </a:p>
          </p:txBody>
        </p:sp>
        <p:grpSp>
          <p:nvGrpSpPr>
            <p:cNvPr id="15" name="object 15"/>
            <p:cNvGrpSpPr/>
            <p:nvPr/>
          </p:nvGrpSpPr>
          <p:grpSpPr>
            <a:xfrm>
              <a:off x="4535251" y="1787380"/>
              <a:ext cx="3181773" cy="1157392"/>
              <a:chOff x="3401438" y="1340535"/>
              <a:chExt cx="2386330" cy="868044"/>
            </a:xfrm>
            <a:solidFill>
              <a:schemeClr val="bg2">
                <a:lumMod val="90000"/>
              </a:schemeClr>
            </a:solidFill>
          </p:grpSpPr>
          <p:sp>
            <p:nvSpPr>
              <p:cNvPr id="16" name="object 16"/>
              <p:cNvSpPr/>
              <p:nvPr/>
            </p:nvSpPr>
            <p:spPr>
              <a:xfrm>
                <a:off x="3414138" y="1353235"/>
                <a:ext cx="2360930" cy="842644"/>
              </a:xfrm>
              <a:custGeom>
                <a:avLst/>
                <a:gdLst/>
                <a:ahLst/>
                <a:cxnLst/>
                <a:rect l="l" t="t" r="r" b="b"/>
                <a:pathLst>
                  <a:path w="2360929" h="842644">
                    <a:moveTo>
                      <a:pt x="2220363" y="0"/>
                    </a:moveTo>
                    <a:lnTo>
                      <a:pt x="140356" y="0"/>
                    </a:lnTo>
                    <a:lnTo>
                      <a:pt x="95992" y="7155"/>
                    </a:lnTo>
                    <a:lnTo>
                      <a:pt x="57463" y="27081"/>
                    </a:lnTo>
                    <a:lnTo>
                      <a:pt x="27080" y="57464"/>
                    </a:lnTo>
                    <a:lnTo>
                      <a:pt x="7155" y="95994"/>
                    </a:lnTo>
                    <a:lnTo>
                      <a:pt x="0" y="140357"/>
                    </a:lnTo>
                    <a:lnTo>
                      <a:pt x="0" y="701766"/>
                    </a:lnTo>
                    <a:lnTo>
                      <a:pt x="7155" y="746130"/>
                    </a:lnTo>
                    <a:lnTo>
                      <a:pt x="27080" y="784659"/>
                    </a:lnTo>
                    <a:lnTo>
                      <a:pt x="57463" y="815043"/>
                    </a:lnTo>
                    <a:lnTo>
                      <a:pt x="95992" y="834968"/>
                    </a:lnTo>
                    <a:lnTo>
                      <a:pt x="140356" y="842124"/>
                    </a:lnTo>
                    <a:lnTo>
                      <a:pt x="2220363" y="842124"/>
                    </a:lnTo>
                    <a:lnTo>
                      <a:pt x="2264727" y="834968"/>
                    </a:lnTo>
                    <a:lnTo>
                      <a:pt x="2303257" y="815043"/>
                    </a:lnTo>
                    <a:lnTo>
                      <a:pt x="2333640" y="784659"/>
                    </a:lnTo>
                    <a:lnTo>
                      <a:pt x="2353566" y="746130"/>
                    </a:lnTo>
                    <a:lnTo>
                      <a:pt x="2360721" y="701766"/>
                    </a:lnTo>
                    <a:lnTo>
                      <a:pt x="2360721" y="140357"/>
                    </a:lnTo>
                    <a:lnTo>
                      <a:pt x="2353566" y="95994"/>
                    </a:lnTo>
                    <a:lnTo>
                      <a:pt x="2333640" y="57464"/>
                    </a:lnTo>
                    <a:lnTo>
                      <a:pt x="2303257" y="27081"/>
                    </a:lnTo>
                    <a:lnTo>
                      <a:pt x="2264727" y="7155"/>
                    </a:lnTo>
                    <a:lnTo>
                      <a:pt x="2220363" y="0"/>
                    </a:lnTo>
                    <a:close/>
                  </a:path>
                </a:pathLst>
              </a:custGeom>
              <a:grpFill/>
            </p:spPr>
            <p:txBody>
              <a:bodyPr wrap="square" lIns="0" tIns="0" rIns="0" bIns="0" rtlCol="0"/>
              <a:lstStyle/>
              <a:p>
                <a:endParaRPr sz="2400"/>
              </a:p>
            </p:txBody>
          </p:sp>
          <p:sp>
            <p:nvSpPr>
              <p:cNvPr id="17" name="object 17"/>
              <p:cNvSpPr/>
              <p:nvPr/>
            </p:nvSpPr>
            <p:spPr>
              <a:xfrm>
                <a:off x="3414138" y="1353235"/>
                <a:ext cx="2360930" cy="842644"/>
              </a:xfrm>
              <a:custGeom>
                <a:avLst/>
                <a:gdLst/>
                <a:ahLst/>
                <a:cxnLst/>
                <a:rect l="l" t="t" r="r" b="b"/>
                <a:pathLst>
                  <a:path w="2360929" h="842644">
                    <a:moveTo>
                      <a:pt x="0" y="140357"/>
                    </a:moveTo>
                    <a:lnTo>
                      <a:pt x="7155" y="95993"/>
                    </a:lnTo>
                    <a:lnTo>
                      <a:pt x="27080" y="57464"/>
                    </a:lnTo>
                    <a:lnTo>
                      <a:pt x="57464" y="27080"/>
                    </a:lnTo>
                    <a:lnTo>
                      <a:pt x="95993" y="7155"/>
                    </a:lnTo>
                    <a:lnTo>
                      <a:pt x="140357" y="0"/>
                    </a:lnTo>
                    <a:lnTo>
                      <a:pt x="2220364" y="0"/>
                    </a:lnTo>
                    <a:lnTo>
                      <a:pt x="2264728" y="7155"/>
                    </a:lnTo>
                    <a:lnTo>
                      <a:pt x="2303257" y="27080"/>
                    </a:lnTo>
                    <a:lnTo>
                      <a:pt x="2333641" y="57464"/>
                    </a:lnTo>
                    <a:lnTo>
                      <a:pt x="2353566" y="95993"/>
                    </a:lnTo>
                    <a:lnTo>
                      <a:pt x="2360722" y="140357"/>
                    </a:lnTo>
                    <a:lnTo>
                      <a:pt x="2360722" y="701766"/>
                    </a:lnTo>
                    <a:lnTo>
                      <a:pt x="2353566" y="746130"/>
                    </a:lnTo>
                    <a:lnTo>
                      <a:pt x="2333641" y="784659"/>
                    </a:lnTo>
                    <a:lnTo>
                      <a:pt x="2303257" y="815043"/>
                    </a:lnTo>
                    <a:lnTo>
                      <a:pt x="2264728" y="834968"/>
                    </a:lnTo>
                    <a:lnTo>
                      <a:pt x="2220364" y="842124"/>
                    </a:lnTo>
                    <a:lnTo>
                      <a:pt x="140357" y="842124"/>
                    </a:lnTo>
                    <a:lnTo>
                      <a:pt x="95993" y="834968"/>
                    </a:lnTo>
                    <a:lnTo>
                      <a:pt x="57464" y="815043"/>
                    </a:lnTo>
                    <a:lnTo>
                      <a:pt x="27080" y="784659"/>
                    </a:lnTo>
                    <a:lnTo>
                      <a:pt x="7155" y="746130"/>
                    </a:lnTo>
                    <a:lnTo>
                      <a:pt x="0" y="701766"/>
                    </a:lnTo>
                    <a:lnTo>
                      <a:pt x="0" y="140357"/>
                    </a:lnTo>
                    <a:close/>
                  </a:path>
                </a:pathLst>
              </a:custGeom>
              <a:grpFill/>
              <a:ln w="25400">
                <a:solidFill>
                  <a:srgbClr val="2F528F"/>
                </a:solidFill>
              </a:ln>
            </p:spPr>
            <p:txBody>
              <a:bodyPr wrap="square" lIns="0" tIns="0" rIns="0" bIns="0" rtlCol="0"/>
              <a:lstStyle/>
              <a:p>
                <a:endParaRPr sz="2400"/>
              </a:p>
            </p:txBody>
          </p:sp>
        </p:grpSp>
        <p:sp>
          <p:nvSpPr>
            <p:cNvPr id="18" name="object 18"/>
            <p:cNvSpPr txBox="1"/>
            <p:nvPr/>
          </p:nvSpPr>
          <p:spPr>
            <a:xfrm>
              <a:off x="4749107" y="2005584"/>
              <a:ext cx="2755052" cy="673753"/>
            </a:xfrm>
            <a:prstGeom prst="rect">
              <a:avLst/>
            </a:prstGeom>
            <a:solidFill>
              <a:schemeClr val="bg2">
                <a:lumMod val="90000"/>
              </a:schemeClr>
            </a:solidFill>
          </p:spPr>
          <p:txBody>
            <a:bodyPr vert="horz" wrap="square" lIns="0" tIns="16933" rIns="0" bIns="0" rtlCol="0">
              <a:spAutoFit/>
            </a:bodyPr>
            <a:lstStyle/>
            <a:p>
              <a:pPr marL="16933">
                <a:spcBef>
                  <a:spcPts val="133"/>
                </a:spcBef>
              </a:pPr>
              <a:r>
                <a:rPr sz="4267" spc="-13" dirty="0">
                  <a:latin typeface="Arial"/>
                  <a:cs typeface="Arial"/>
                </a:rPr>
                <a:t>Application</a:t>
              </a:r>
              <a:endParaRPr sz="4267">
                <a:latin typeface="Arial"/>
                <a:cs typeface="Arial"/>
              </a:endParaRPr>
            </a:p>
          </p:txBody>
        </p:sp>
        <p:sp>
          <p:nvSpPr>
            <p:cNvPr id="19" name="object 19"/>
            <p:cNvSpPr/>
            <p:nvPr/>
          </p:nvSpPr>
          <p:spPr>
            <a:xfrm>
              <a:off x="2903373" y="2275111"/>
              <a:ext cx="6340687" cy="3538220"/>
            </a:xfrm>
            <a:custGeom>
              <a:avLst/>
              <a:gdLst/>
              <a:ahLst/>
              <a:cxnLst/>
              <a:rect l="l" t="t" r="r" b="b"/>
              <a:pathLst>
                <a:path w="4755515" h="2653665">
                  <a:moveTo>
                    <a:pt x="1214107" y="0"/>
                  </a:moveTo>
                  <a:lnTo>
                    <a:pt x="1005230" y="41643"/>
                  </a:lnTo>
                  <a:lnTo>
                    <a:pt x="1044181" y="91795"/>
                  </a:lnTo>
                  <a:lnTo>
                    <a:pt x="187210" y="757466"/>
                  </a:lnTo>
                  <a:lnTo>
                    <a:pt x="148259" y="707326"/>
                  </a:lnTo>
                  <a:lnTo>
                    <a:pt x="56248" y="899401"/>
                  </a:lnTo>
                  <a:lnTo>
                    <a:pt x="265112" y="857770"/>
                  </a:lnTo>
                  <a:lnTo>
                    <a:pt x="241287" y="827100"/>
                  </a:lnTo>
                  <a:lnTo>
                    <a:pt x="226161" y="807618"/>
                  </a:lnTo>
                  <a:lnTo>
                    <a:pt x="1083132" y="141935"/>
                  </a:lnTo>
                  <a:lnTo>
                    <a:pt x="1122095" y="192087"/>
                  </a:lnTo>
                  <a:lnTo>
                    <a:pt x="1179461" y="72313"/>
                  </a:lnTo>
                  <a:lnTo>
                    <a:pt x="1214107" y="0"/>
                  </a:lnTo>
                  <a:close/>
                </a:path>
                <a:path w="4755515" h="2653665">
                  <a:moveTo>
                    <a:pt x="1236599" y="2653423"/>
                  </a:moveTo>
                  <a:lnTo>
                    <a:pt x="1201508" y="2585656"/>
                  </a:lnTo>
                  <a:lnTo>
                    <a:pt x="1138656" y="2464295"/>
                  </a:lnTo>
                  <a:lnTo>
                    <a:pt x="1101280" y="2515628"/>
                  </a:lnTo>
                  <a:lnTo>
                    <a:pt x="172694" y="1839620"/>
                  </a:lnTo>
                  <a:lnTo>
                    <a:pt x="186296" y="1820938"/>
                  </a:lnTo>
                  <a:lnTo>
                    <a:pt x="210070" y="1788287"/>
                  </a:lnTo>
                  <a:lnTo>
                    <a:pt x="0" y="1753171"/>
                  </a:lnTo>
                  <a:lnTo>
                    <a:pt x="97942" y="1942299"/>
                  </a:lnTo>
                  <a:lnTo>
                    <a:pt x="135318" y="1890966"/>
                  </a:lnTo>
                  <a:lnTo>
                    <a:pt x="1063904" y="2566962"/>
                  </a:lnTo>
                  <a:lnTo>
                    <a:pt x="1026528" y="2618308"/>
                  </a:lnTo>
                  <a:lnTo>
                    <a:pt x="1236599" y="2653423"/>
                  </a:lnTo>
                  <a:close/>
                </a:path>
                <a:path w="4755515" h="2653665">
                  <a:moveTo>
                    <a:pt x="3552329" y="1286484"/>
                  </a:moveTo>
                  <a:lnTo>
                    <a:pt x="3492284" y="1257985"/>
                  </a:lnTo>
                  <a:lnTo>
                    <a:pt x="3359924" y="1195146"/>
                  </a:lnTo>
                  <a:lnTo>
                    <a:pt x="3361220" y="1258633"/>
                  </a:lnTo>
                  <a:lnTo>
                    <a:pt x="2438044" y="1277480"/>
                  </a:lnTo>
                  <a:lnTo>
                    <a:pt x="2446134" y="679945"/>
                  </a:lnTo>
                  <a:lnTo>
                    <a:pt x="2509634" y="680808"/>
                  </a:lnTo>
                  <a:lnTo>
                    <a:pt x="2493454" y="647331"/>
                  </a:lnTo>
                  <a:lnTo>
                    <a:pt x="2416962" y="489026"/>
                  </a:lnTo>
                  <a:lnTo>
                    <a:pt x="2319147" y="678230"/>
                  </a:lnTo>
                  <a:lnTo>
                    <a:pt x="2382634" y="679081"/>
                  </a:lnTo>
                  <a:lnTo>
                    <a:pt x="2374519" y="1278775"/>
                  </a:lnTo>
                  <a:lnTo>
                    <a:pt x="1412760" y="1298397"/>
                  </a:lnTo>
                  <a:lnTo>
                    <a:pt x="1411465" y="1234909"/>
                  </a:lnTo>
                  <a:lnTo>
                    <a:pt x="1222959" y="1334033"/>
                  </a:lnTo>
                  <a:lnTo>
                    <a:pt x="1415364" y="1425371"/>
                  </a:lnTo>
                  <a:lnTo>
                    <a:pt x="1414081" y="1362532"/>
                  </a:lnTo>
                  <a:lnTo>
                    <a:pt x="1414068" y="1361884"/>
                  </a:lnTo>
                  <a:lnTo>
                    <a:pt x="2373655" y="1342313"/>
                  </a:lnTo>
                  <a:lnTo>
                    <a:pt x="2365298" y="1960994"/>
                  </a:lnTo>
                  <a:lnTo>
                    <a:pt x="2301798" y="1960130"/>
                  </a:lnTo>
                  <a:lnTo>
                    <a:pt x="2394470" y="2151900"/>
                  </a:lnTo>
                  <a:lnTo>
                    <a:pt x="2476309" y="1993595"/>
                  </a:lnTo>
                  <a:lnTo>
                    <a:pt x="2492286" y="1962708"/>
                  </a:lnTo>
                  <a:lnTo>
                    <a:pt x="2428786" y="1961845"/>
                  </a:lnTo>
                  <a:lnTo>
                    <a:pt x="2437180" y="1341005"/>
                  </a:lnTo>
                  <a:lnTo>
                    <a:pt x="3362515" y="1322120"/>
                  </a:lnTo>
                  <a:lnTo>
                    <a:pt x="3363811" y="1385595"/>
                  </a:lnTo>
                  <a:lnTo>
                    <a:pt x="3552329" y="1286484"/>
                  </a:lnTo>
                  <a:close/>
                </a:path>
                <a:path w="4755515" h="2653665">
                  <a:moveTo>
                    <a:pt x="4732693" y="865416"/>
                  </a:moveTo>
                  <a:lnTo>
                    <a:pt x="4697819" y="795020"/>
                  </a:lnTo>
                  <a:lnTo>
                    <a:pt x="4638167" y="674560"/>
                  </a:lnTo>
                  <a:lnTo>
                    <a:pt x="4599876" y="725220"/>
                  </a:lnTo>
                  <a:lnTo>
                    <a:pt x="3785311" y="109435"/>
                  </a:lnTo>
                  <a:lnTo>
                    <a:pt x="3799776" y="90284"/>
                  </a:lnTo>
                  <a:lnTo>
                    <a:pt x="3823601" y="58775"/>
                  </a:lnTo>
                  <a:lnTo>
                    <a:pt x="3614204" y="19888"/>
                  </a:lnTo>
                  <a:lnTo>
                    <a:pt x="3708717" y="210743"/>
                  </a:lnTo>
                  <a:lnTo>
                    <a:pt x="3747020" y="160096"/>
                  </a:lnTo>
                  <a:lnTo>
                    <a:pt x="4561573" y="775868"/>
                  </a:lnTo>
                  <a:lnTo>
                    <a:pt x="4523283" y="826528"/>
                  </a:lnTo>
                  <a:lnTo>
                    <a:pt x="4732693" y="865416"/>
                  </a:lnTo>
                  <a:close/>
                </a:path>
                <a:path w="4755515" h="2653665">
                  <a:moveTo>
                    <a:pt x="4755185" y="1741525"/>
                  </a:moveTo>
                  <a:lnTo>
                    <a:pt x="4545596" y="1779397"/>
                  </a:lnTo>
                  <a:lnTo>
                    <a:pt x="4583633" y="1830247"/>
                  </a:lnTo>
                  <a:lnTo>
                    <a:pt x="3697071" y="2493670"/>
                  </a:lnTo>
                  <a:lnTo>
                    <a:pt x="3659035" y="2442832"/>
                  </a:lnTo>
                  <a:lnTo>
                    <a:pt x="3563582" y="2633230"/>
                  </a:lnTo>
                  <a:lnTo>
                    <a:pt x="3773170" y="2595346"/>
                  </a:lnTo>
                  <a:lnTo>
                    <a:pt x="3749357" y="2563533"/>
                  </a:lnTo>
                  <a:lnTo>
                    <a:pt x="3735120" y="2544508"/>
                  </a:lnTo>
                  <a:lnTo>
                    <a:pt x="4621682" y="1881085"/>
                  </a:lnTo>
                  <a:lnTo>
                    <a:pt x="4659731" y="1931924"/>
                  </a:lnTo>
                  <a:lnTo>
                    <a:pt x="4720247" y="1811223"/>
                  </a:lnTo>
                  <a:lnTo>
                    <a:pt x="4755185" y="1741525"/>
                  </a:lnTo>
                  <a:close/>
                </a:path>
              </a:pathLst>
            </a:custGeom>
            <a:solidFill>
              <a:schemeClr val="accent5">
                <a:lumMod val="75000"/>
              </a:schemeClr>
            </a:solidFill>
          </p:spPr>
          <p:txBody>
            <a:bodyPr wrap="square" lIns="0" tIns="0" rIns="0" bIns="0" rtlCol="0"/>
            <a:lstStyle/>
            <a:p>
              <a:endParaRPr sz="2400"/>
            </a:p>
          </p:txBody>
        </p:sp>
      </p:gr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1"/>
          <p:cNvSpPr/>
          <p:nvPr/>
        </p:nvSpPr>
        <p:spPr>
          <a:xfrm>
            <a:off x="-1" y="20782"/>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29" name="Google Shape;229;p21"/>
          <p:cNvSpPr txBox="1">
            <a:spLocks noGrp="1"/>
          </p:cNvSpPr>
          <p:nvPr>
            <p:ph type="title"/>
          </p:nvPr>
        </p:nvSpPr>
        <p:spPr>
          <a:xfrm>
            <a:off x="838200" y="557189"/>
            <a:ext cx="3374136" cy="5567891"/>
          </a:xfrm>
          <a:prstGeom prst="rect">
            <a:avLst/>
          </a:prstGeom>
          <a:noFill/>
          <a:ln>
            <a:noFill/>
          </a:ln>
        </p:spPr>
        <p:txBody>
          <a:bodyPr spcFirstLastPara="1" wrap="square" lIns="91425" tIns="45700" rIns="91425" bIns="45700" anchor="ctr" anchorCtr="0">
            <a:normAutofit/>
          </a:bodyPr>
          <a:lstStyle/>
          <a:p>
            <a:pPr marL="16933" lvl="0" indent="0" algn="l" rtl="0">
              <a:lnSpc>
                <a:spcPct val="90000"/>
              </a:lnSpc>
              <a:spcBef>
                <a:spcPts val="0"/>
              </a:spcBef>
              <a:spcAft>
                <a:spcPts val="0"/>
              </a:spcAft>
              <a:buClr>
                <a:schemeClr val="dk1"/>
              </a:buClr>
              <a:buSzPts val="5200"/>
              <a:buFont typeface="Calibri"/>
              <a:buNone/>
            </a:pPr>
            <a:r>
              <a:rPr lang="en-US" sz="5200">
                <a:latin typeface="Calibri"/>
                <a:ea typeface="Calibri"/>
                <a:cs typeface="Calibri"/>
                <a:sym typeface="Calibri"/>
              </a:rPr>
              <a:t>Attribute Types</a:t>
            </a:r>
            <a:endParaRPr sz="5200">
              <a:latin typeface="Calibri"/>
              <a:ea typeface="Calibri"/>
              <a:cs typeface="Calibri"/>
              <a:sym typeface="Calibri"/>
            </a:endParaRPr>
          </a:p>
        </p:txBody>
      </p:sp>
      <p:sp>
        <p:nvSpPr>
          <p:cNvPr id="230" name="Google Shape;230;p21"/>
          <p:cNvSpPr txBox="1"/>
          <p:nvPr/>
        </p:nvSpPr>
        <p:spPr>
          <a:xfrm>
            <a:off x="5080216" y="2611375"/>
            <a:ext cx="6272784" cy="3565587"/>
          </a:xfrm>
          <a:prstGeom prst="rect">
            <a:avLst/>
          </a:prstGeom>
          <a:noFill/>
          <a:ln>
            <a:noFill/>
          </a:ln>
        </p:spPr>
        <p:txBody>
          <a:bodyPr spcFirstLastPara="1" wrap="square" lIns="91425" tIns="45700" rIns="91425" bIns="45700" anchor="t" anchorCtr="0">
            <a:normAutofit/>
          </a:bodyPr>
          <a:lstStyle/>
          <a:p>
            <a:pPr marL="626518" marR="0" lvl="0" indent="-88900" algn="l" rtl="0">
              <a:lnSpc>
                <a:spcPct val="90000"/>
              </a:lnSpc>
              <a:spcBef>
                <a:spcPts val="0"/>
              </a:spcBef>
              <a:spcAft>
                <a:spcPts val="0"/>
              </a:spcAft>
              <a:buClr>
                <a:srgbClr val="000000"/>
              </a:buClr>
              <a:buSzPts val="2200"/>
              <a:buFont typeface="Arial"/>
              <a:buNone/>
            </a:pPr>
            <a:endParaRPr sz="2200" b="0" i="0" u="none" strike="noStrike" cap="none">
              <a:solidFill>
                <a:schemeClr val="dk1"/>
              </a:solidFill>
              <a:latin typeface="Calibri"/>
              <a:ea typeface="Calibri"/>
              <a:cs typeface="Calibri"/>
              <a:sym typeface="Calibri"/>
            </a:endParaRPr>
          </a:p>
        </p:txBody>
      </p:sp>
      <p:grpSp>
        <p:nvGrpSpPr>
          <p:cNvPr id="231" name="Google Shape;231;p21"/>
          <p:cNvGrpSpPr/>
          <p:nvPr/>
        </p:nvGrpSpPr>
        <p:grpSpPr>
          <a:xfrm>
            <a:off x="5093208" y="660045"/>
            <a:ext cx="6263640" cy="5425381"/>
            <a:chOff x="0" y="39653"/>
            <a:chExt cx="6263640" cy="5425381"/>
          </a:xfrm>
        </p:grpSpPr>
        <p:sp>
          <p:nvSpPr>
            <p:cNvPr id="232" name="Google Shape;232;p21"/>
            <p:cNvSpPr/>
            <p:nvPr/>
          </p:nvSpPr>
          <p:spPr>
            <a:xfrm>
              <a:off x="0" y="305333"/>
              <a:ext cx="6263640" cy="453600"/>
            </a:xfrm>
            <a:prstGeom prst="rect">
              <a:avLst/>
            </a:prstGeom>
            <a:solidFill>
              <a:schemeClr val="lt1">
                <a:alpha val="89803"/>
              </a:schemeClr>
            </a:solidFill>
            <a:ln w="12700" cap="flat" cmpd="sng">
              <a:solidFill>
                <a:schemeClr val="accent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1"/>
            <p:cNvSpPr/>
            <p:nvPr/>
          </p:nvSpPr>
          <p:spPr>
            <a:xfrm>
              <a:off x="313182" y="39653"/>
              <a:ext cx="4384548" cy="531360"/>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1"/>
            <p:cNvSpPr txBox="1"/>
            <p:nvPr/>
          </p:nvSpPr>
          <p:spPr>
            <a:xfrm>
              <a:off x="339121" y="65592"/>
              <a:ext cx="4332670" cy="479482"/>
            </a:xfrm>
            <a:prstGeom prst="rect">
              <a:avLst/>
            </a:prstGeom>
            <a:noFill/>
            <a:ln>
              <a:noFill/>
            </a:ln>
          </p:spPr>
          <p:txBody>
            <a:bodyPr spcFirstLastPara="1" wrap="square" lIns="165725" tIns="0" rIns="165725" bIns="0" anchor="ctr" anchorCtr="0">
              <a:noAutofit/>
            </a:bodyPr>
            <a:lstStyle/>
            <a:p>
              <a:pPr marL="0" marR="0" lvl="0" indent="0" algn="l" rtl="0">
                <a:lnSpc>
                  <a:spcPct val="90000"/>
                </a:lnSpc>
                <a:spcBef>
                  <a:spcPts val="0"/>
                </a:spcBef>
                <a:spcAft>
                  <a:spcPts val="0"/>
                </a:spcAft>
                <a:buClr>
                  <a:schemeClr val="lt1"/>
                </a:buClr>
                <a:buSzPts val="1800"/>
                <a:buFont typeface="Calibri"/>
                <a:buNone/>
              </a:pPr>
              <a:r>
                <a:rPr lang="en-US" sz="1800" b="0" i="0" u="none" strike="noStrike" cap="none">
                  <a:solidFill>
                    <a:schemeClr val="lt1"/>
                  </a:solidFill>
                  <a:latin typeface="Calibri"/>
                  <a:ea typeface="Calibri"/>
                  <a:cs typeface="Calibri"/>
                  <a:sym typeface="Calibri"/>
                </a:rPr>
                <a:t>Categorical </a:t>
              </a:r>
              <a:endParaRPr/>
            </a:p>
          </p:txBody>
        </p:sp>
        <p:sp>
          <p:nvSpPr>
            <p:cNvPr id="235" name="Google Shape;235;p21"/>
            <p:cNvSpPr/>
            <p:nvPr/>
          </p:nvSpPr>
          <p:spPr>
            <a:xfrm>
              <a:off x="0" y="1121813"/>
              <a:ext cx="6263640" cy="453600"/>
            </a:xfrm>
            <a:prstGeom prst="rect">
              <a:avLst/>
            </a:prstGeom>
            <a:solidFill>
              <a:schemeClr val="lt1">
                <a:alpha val="89803"/>
              </a:schemeClr>
            </a:solidFill>
            <a:ln w="12700"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1"/>
            <p:cNvSpPr/>
            <p:nvPr/>
          </p:nvSpPr>
          <p:spPr>
            <a:xfrm>
              <a:off x="313182" y="856133"/>
              <a:ext cx="4384548" cy="531360"/>
            </a:xfrm>
            <a:prstGeom prst="roundRect">
              <a:avLst>
                <a:gd name="adj" fmla="val 16667"/>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1"/>
            <p:cNvSpPr txBox="1"/>
            <p:nvPr/>
          </p:nvSpPr>
          <p:spPr>
            <a:xfrm>
              <a:off x="339121" y="882072"/>
              <a:ext cx="4332670" cy="479482"/>
            </a:xfrm>
            <a:prstGeom prst="rect">
              <a:avLst/>
            </a:prstGeom>
            <a:noFill/>
            <a:ln>
              <a:noFill/>
            </a:ln>
          </p:spPr>
          <p:txBody>
            <a:bodyPr spcFirstLastPara="1" wrap="square" lIns="165725" tIns="0" rIns="165725" bIns="0" anchor="ctr" anchorCtr="0">
              <a:noAutofit/>
            </a:bodyPr>
            <a:lstStyle/>
            <a:p>
              <a:pPr marL="0" marR="0" lvl="0" indent="0" algn="l" rtl="0">
                <a:lnSpc>
                  <a:spcPct val="90000"/>
                </a:lnSpc>
                <a:spcBef>
                  <a:spcPts val="0"/>
                </a:spcBef>
                <a:spcAft>
                  <a:spcPts val="0"/>
                </a:spcAft>
                <a:buClr>
                  <a:schemeClr val="lt1"/>
                </a:buClr>
                <a:buSzPts val="1800"/>
                <a:buFont typeface="Calibri"/>
                <a:buNone/>
              </a:pPr>
              <a:r>
                <a:rPr lang="en-US" sz="1800" b="0" i="0" u="none" strike="noStrike" cap="none">
                  <a:solidFill>
                    <a:schemeClr val="lt1"/>
                  </a:solidFill>
                  <a:latin typeface="Calibri"/>
                  <a:ea typeface="Calibri"/>
                  <a:cs typeface="Calibri"/>
                  <a:sym typeface="Calibri"/>
                </a:rPr>
                <a:t>Nominal</a:t>
              </a:r>
              <a:endParaRPr/>
            </a:p>
          </p:txBody>
        </p:sp>
        <p:sp>
          <p:nvSpPr>
            <p:cNvPr id="238" name="Google Shape;238;p21"/>
            <p:cNvSpPr/>
            <p:nvPr/>
          </p:nvSpPr>
          <p:spPr>
            <a:xfrm>
              <a:off x="0" y="1938293"/>
              <a:ext cx="6263640" cy="453600"/>
            </a:xfrm>
            <a:prstGeom prst="rect">
              <a:avLst/>
            </a:prstGeom>
            <a:solidFill>
              <a:schemeClr val="lt1">
                <a:alpha val="89803"/>
              </a:schemeClr>
            </a:solid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1"/>
            <p:cNvSpPr/>
            <p:nvPr/>
          </p:nvSpPr>
          <p:spPr>
            <a:xfrm>
              <a:off x="313182" y="1672613"/>
              <a:ext cx="4384548" cy="531360"/>
            </a:xfrm>
            <a:prstGeom prst="roundRect">
              <a:avLst>
                <a:gd name="adj" fmla="val 16667"/>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1"/>
            <p:cNvSpPr txBox="1"/>
            <p:nvPr/>
          </p:nvSpPr>
          <p:spPr>
            <a:xfrm>
              <a:off x="339121" y="1698552"/>
              <a:ext cx="4332670" cy="479482"/>
            </a:xfrm>
            <a:prstGeom prst="rect">
              <a:avLst/>
            </a:prstGeom>
            <a:noFill/>
            <a:ln>
              <a:noFill/>
            </a:ln>
          </p:spPr>
          <p:txBody>
            <a:bodyPr spcFirstLastPara="1" wrap="square" lIns="165725" tIns="0" rIns="165725" bIns="0" anchor="ctr" anchorCtr="0">
              <a:noAutofit/>
            </a:bodyPr>
            <a:lstStyle/>
            <a:p>
              <a:pPr marL="0" marR="0" lvl="0" indent="0" algn="l" rtl="0">
                <a:lnSpc>
                  <a:spcPct val="90000"/>
                </a:lnSpc>
                <a:spcBef>
                  <a:spcPts val="0"/>
                </a:spcBef>
                <a:spcAft>
                  <a:spcPts val="0"/>
                </a:spcAft>
                <a:buClr>
                  <a:schemeClr val="lt1"/>
                </a:buClr>
                <a:buSzPts val="1800"/>
                <a:buFont typeface="Calibri"/>
                <a:buNone/>
              </a:pPr>
              <a:r>
                <a:rPr lang="en-US" sz="1800" b="0" i="0" u="none" strike="noStrike" cap="none">
                  <a:solidFill>
                    <a:schemeClr val="lt1"/>
                  </a:solidFill>
                  <a:latin typeface="Calibri"/>
                  <a:ea typeface="Calibri"/>
                  <a:cs typeface="Calibri"/>
                  <a:sym typeface="Calibri"/>
                </a:rPr>
                <a:t>Binary</a:t>
              </a:r>
              <a:endParaRPr/>
            </a:p>
          </p:txBody>
        </p:sp>
        <p:sp>
          <p:nvSpPr>
            <p:cNvPr id="241" name="Google Shape;241;p21"/>
            <p:cNvSpPr/>
            <p:nvPr/>
          </p:nvSpPr>
          <p:spPr>
            <a:xfrm>
              <a:off x="0" y="2754773"/>
              <a:ext cx="6263640" cy="765450"/>
            </a:xfrm>
            <a:prstGeom prst="rect">
              <a:avLst/>
            </a:prstGeom>
            <a:solidFill>
              <a:schemeClr val="lt1">
                <a:alpha val="89803"/>
              </a:schemeClr>
            </a:solidFill>
            <a:ln w="12700"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1"/>
            <p:cNvSpPr txBox="1"/>
            <p:nvPr/>
          </p:nvSpPr>
          <p:spPr>
            <a:xfrm>
              <a:off x="0" y="2754773"/>
              <a:ext cx="6263640" cy="765450"/>
            </a:xfrm>
            <a:prstGeom prst="rect">
              <a:avLst/>
            </a:prstGeom>
            <a:noFill/>
            <a:ln>
              <a:noFill/>
            </a:ln>
          </p:spPr>
          <p:txBody>
            <a:bodyPr spcFirstLastPara="1" wrap="square" lIns="486125" tIns="374900" rIns="486125" bIns="128000" anchor="t" anchorCtr="0">
              <a:noAutofit/>
            </a:bodyPr>
            <a:lstStyle/>
            <a:p>
              <a:pPr marL="171450" marR="0" lvl="1" indent="-171450" algn="l" rtl="0">
                <a:lnSpc>
                  <a:spcPct val="90000"/>
                </a:lnSpc>
                <a:spcBef>
                  <a:spcPts val="0"/>
                </a:spcBef>
                <a:spcAft>
                  <a:spcPts val="0"/>
                </a:spcAft>
                <a:buClr>
                  <a:schemeClr val="dk1"/>
                </a:buClr>
                <a:buSzPts val="1800"/>
                <a:buFont typeface="Calibri"/>
                <a:buChar char="•"/>
              </a:pPr>
              <a:r>
                <a:rPr lang="en-US" sz="1800" b="0" i="0" u="none" strike="noStrike" cap="none">
                  <a:solidFill>
                    <a:schemeClr val="dk1"/>
                  </a:solidFill>
                  <a:latin typeface="Calibri"/>
                  <a:ea typeface="Calibri"/>
                  <a:cs typeface="Calibri"/>
                  <a:sym typeface="Calibri"/>
                </a:rPr>
                <a:t>E.g., major, CS major, academic ranks</a:t>
              </a:r>
              <a:endParaRPr/>
            </a:p>
          </p:txBody>
        </p:sp>
        <p:sp>
          <p:nvSpPr>
            <p:cNvPr id="243" name="Google Shape;243;p21"/>
            <p:cNvSpPr/>
            <p:nvPr/>
          </p:nvSpPr>
          <p:spPr>
            <a:xfrm>
              <a:off x="313182" y="2489093"/>
              <a:ext cx="4384548" cy="531360"/>
            </a:xfrm>
            <a:prstGeom prst="roundRect">
              <a:avLst>
                <a:gd name="adj" fmla="val 16667"/>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1"/>
            <p:cNvSpPr txBox="1"/>
            <p:nvPr/>
          </p:nvSpPr>
          <p:spPr>
            <a:xfrm>
              <a:off x="339121" y="2515032"/>
              <a:ext cx="4332670" cy="479482"/>
            </a:xfrm>
            <a:prstGeom prst="rect">
              <a:avLst/>
            </a:prstGeom>
            <a:noFill/>
            <a:ln>
              <a:noFill/>
            </a:ln>
          </p:spPr>
          <p:txBody>
            <a:bodyPr spcFirstLastPara="1" wrap="square" lIns="165725" tIns="0" rIns="165725" bIns="0" anchor="ctr" anchorCtr="0">
              <a:noAutofit/>
            </a:bodyPr>
            <a:lstStyle/>
            <a:p>
              <a:pPr marL="0" marR="0" lvl="0" indent="0" algn="l" rtl="0">
                <a:lnSpc>
                  <a:spcPct val="90000"/>
                </a:lnSpc>
                <a:spcBef>
                  <a:spcPts val="0"/>
                </a:spcBef>
                <a:spcAft>
                  <a:spcPts val="0"/>
                </a:spcAft>
                <a:buClr>
                  <a:schemeClr val="lt1"/>
                </a:buClr>
                <a:buSzPts val="1800"/>
                <a:buFont typeface="Calibri"/>
                <a:buNone/>
              </a:pPr>
              <a:r>
                <a:rPr lang="en-US" sz="1800" b="0" i="0" u="none" strike="noStrike" cap="none">
                  <a:solidFill>
                    <a:schemeClr val="lt1"/>
                  </a:solidFill>
                  <a:latin typeface="Calibri"/>
                  <a:ea typeface="Calibri"/>
                  <a:cs typeface="Calibri"/>
                  <a:sym typeface="Calibri"/>
                </a:rPr>
                <a:t>ordinal</a:t>
              </a:r>
              <a:endParaRPr/>
            </a:p>
          </p:txBody>
        </p:sp>
        <p:sp>
          <p:nvSpPr>
            <p:cNvPr id="245" name="Google Shape;245;p21"/>
            <p:cNvSpPr/>
            <p:nvPr/>
          </p:nvSpPr>
          <p:spPr>
            <a:xfrm>
              <a:off x="0" y="3883104"/>
              <a:ext cx="6263640" cy="453600"/>
            </a:xfrm>
            <a:prstGeom prst="rect">
              <a:avLst/>
            </a:prstGeom>
            <a:solidFill>
              <a:schemeClr val="lt1">
                <a:alpha val="89803"/>
              </a:schemeClr>
            </a:solid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1"/>
            <p:cNvSpPr/>
            <p:nvPr/>
          </p:nvSpPr>
          <p:spPr>
            <a:xfrm>
              <a:off x="313182" y="3617424"/>
              <a:ext cx="4384548" cy="531360"/>
            </a:xfrm>
            <a:prstGeom prst="roundRect">
              <a:avLst>
                <a:gd name="adj" fmla="val 16667"/>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1"/>
            <p:cNvSpPr txBox="1"/>
            <p:nvPr/>
          </p:nvSpPr>
          <p:spPr>
            <a:xfrm>
              <a:off x="339121" y="3643363"/>
              <a:ext cx="4332670" cy="479482"/>
            </a:xfrm>
            <a:prstGeom prst="rect">
              <a:avLst/>
            </a:prstGeom>
            <a:noFill/>
            <a:ln>
              <a:noFill/>
            </a:ln>
          </p:spPr>
          <p:txBody>
            <a:bodyPr spcFirstLastPara="1" wrap="square" lIns="165725" tIns="0" rIns="165725" bIns="0" anchor="ctr" anchorCtr="0">
              <a:noAutofit/>
            </a:bodyPr>
            <a:lstStyle/>
            <a:p>
              <a:pPr marL="0" marR="0" lvl="0" indent="0" algn="l" rtl="0">
                <a:lnSpc>
                  <a:spcPct val="90000"/>
                </a:lnSpc>
                <a:spcBef>
                  <a:spcPts val="0"/>
                </a:spcBef>
                <a:spcAft>
                  <a:spcPts val="0"/>
                </a:spcAft>
                <a:buClr>
                  <a:schemeClr val="lt1"/>
                </a:buClr>
                <a:buSzPts val="1800"/>
                <a:buFont typeface="Calibri"/>
                <a:buNone/>
              </a:pPr>
              <a:r>
                <a:rPr lang="en-US" sz="1800" b="0" i="0" u="none" strike="noStrike" cap="none">
                  <a:solidFill>
                    <a:schemeClr val="lt1"/>
                  </a:solidFill>
                  <a:latin typeface="Calibri"/>
                  <a:ea typeface="Calibri"/>
                  <a:cs typeface="Calibri"/>
                  <a:sym typeface="Calibri"/>
                </a:rPr>
                <a:t>Numeric: discrete or continuous</a:t>
              </a:r>
              <a:endParaRPr/>
            </a:p>
          </p:txBody>
        </p:sp>
        <p:sp>
          <p:nvSpPr>
            <p:cNvPr id="248" name="Google Shape;248;p21"/>
            <p:cNvSpPr/>
            <p:nvPr/>
          </p:nvSpPr>
          <p:spPr>
            <a:xfrm>
              <a:off x="0" y="4699584"/>
              <a:ext cx="6263640" cy="765450"/>
            </a:xfrm>
            <a:prstGeom prst="rect">
              <a:avLst/>
            </a:prstGeom>
            <a:solidFill>
              <a:schemeClr val="lt1">
                <a:alpha val="89803"/>
              </a:schemeClr>
            </a:solidFill>
            <a:ln w="12700" cap="flat" cmpd="sng">
              <a:solidFill>
                <a:schemeClr val="accent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1"/>
            <p:cNvSpPr txBox="1"/>
            <p:nvPr/>
          </p:nvSpPr>
          <p:spPr>
            <a:xfrm>
              <a:off x="0" y="4699584"/>
              <a:ext cx="6263640" cy="765450"/>
            </a:xfrm>
            <a:prstGeom prst="rect">
              <a:avLst/>
            </a:prstGeom>
            <a:noFill/>
            <a:ln>
              <a:noFill/>
            </a:ln>
          </p:spPr>
          <p:txBody>
            <a:bodyPr spcFirstLastPara="1" wrap="square" lIns="486125" tIns="374900" rIns="486125" bIns="128000" anchor="t" anchorCtr="0">
              <a:noAutofit/>
            </a:bodyPr>
            <a:lstStyle/>
            <a:p>
              <a:pPr marL="171450" marR="0" lvl="1" indent="-171450" algn="l" rtl="0">
                <a:lnSpc>
                  <a:spcPct val="90000"/>
                </a:lnSpc>
                <a:spcBef>
                  <a:spcPts val="0"/>
                </a:spcBef>
                <a:spcAft>
                  <a:spcPts val="0"/>
                </a:spcAft>
                <a:buClr>
                  <a:schemeClr val="dk1"/>
                </a:buClr>
                <a:buSzPts val="1800"/>
                <a:buFont typeface="Calibri"/>
                <a:buChar char="•"/>
              </a:pPr>
              <a:r>
                <a:rPr lang="en-US" sz="1800" b="0" i="0" u="none" strike="noStrike" cap="none">
                  <a:solidFill>
                    <a:schemeClr val="dk1"/>
                  </a:solidFill>
                  <a:latin typeface="Calibri"/>
                  <a:ea typeface="Calibri"/>
                  <a:cs typeface="Calibri"/>
                  <a:sym typeface="Calibri"/>
                </a:rPr>
                <a:t>E.g., year 2000, number of users, annual income</a:t>
              </a:r>
              <a:endParaRPr/>
            </a:p>
          </p:txBody>
        </p:sp>
        <p:sp>
          <p:nvSpPr>
            <p:cNvPr id="250" name="Google Shape;250;p21"/>
            <p:cNvSpPr/>
            <p:nvPr/>
          </p:nvSpPr>
          <p:spPr>
            <a:xfrm>
              <a:off x="313182" y="4433903"/>
              <a:ext cx="4384548" cy="531360"/>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1"/>
            <p:cNvSpPr txBox="1"/>
            <p:nvPr/>
          </p:nvSpPr>
          <p:spPr>
            <a:xfrm>
              <a:off x="339121" y="4459842"/>
              <a:ext cx="4332670" cy="479482"/>
            </a:xfrm>
            <a:prstGeom prst="rect">
              <a:avLst/>
            </a:prstGeom>
            <a:noFill/>
            <a:ln>
              <a:noFill/>
            </a:ln>
          </p:spPr>
          <p:txBody>
            <a:bodyPr spcFirstLastPara="1" wrap="square" lIns="165725" tIns="0" rIns="165725" bIns="0" anchor="ctr" anchorCtr="0">
              <a:noAutofit/>
            </a:bodyPr>
            <a:lstStyle/>
            <a:p>
              <a:pPr marL="0" marR="0" lvl="0" indent="0" algn="l" rtl="0">
                <a:lnSpc>
                  <a:spcPct val="90000"/>
                </a:lnSpc>
                <a:spcBef>
                  <a:spcPts val="0"/>
                </a:spcBef>
                <a:spcAft>
                  <a:spcPts val="0"/>
                </a:spcAft>
                <a:buClr>
                  <a:schemeClr val="lt1"/>
                </a:buClr>
                <a:buSzPts val="1800"/>
                <a:buFont typeface="Calibri"/>
                <a:buNone/>
              </a:pPr>
              <a:r>
                <a:rPr lang="en-US" sz="1800" b="0" i="0" u="none" strike="noStrike" cap="none">
                  <a:solidFill>
                    <a:schemeClr val="lt1"/>
                  </a:solidFill>
                  <a:latin typeface="Calibri"/>
                  <a:ea typeface="Calibri"/>
                  <a:cs typeface="Calibri"/>
                  <a:sym typeface="Calibri"/>
                </a:rPr>
                <a:t>Interval-scale or ratio-scaled (true zero)</a:t>
              </a:r>
              <a:endParaRPr/>
            </a:p>
          </p:txBody>
        </p:sp>
      </p:gr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22"/>
          <p:cNvSpPr/>
          <p:nvPr/>
        </p:nvSpPr>
        <p:spPr>
          <a:xfrm>
            <a:off x="0" y="0"/>
            <a:ext cx="12192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57" name="Google Shape;257;p22"/>
          <p:cNvSpPr/>
          <p:nvPr/>
        </p:nvSpPr>
        <p:spPr>
          <a:xfrm>
            <a:off x="0" y="0"/>
            <a:ext cx="2013557" cy="6858000"/>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58" name="Google Shape;258;p22"/>
          <p:cNvSpPr>
            <a:spLocks noGrp="1"/>
          </p:cNvSpPr>
          <p:nvPr>
            <p:ph type="title"/>
          </p:nvPr>
        </p:nvSpPr>
        <p:spPr>
          <a:xfrm>
            <a:off x="640080" y="2074363"/>
            <a:ext cx="2752354" cy="2709275"/>
          </a:xfrm>
          <a:prstGeom prst="ellipse">
            <a:avLst/>
          </a:prstGeom>
          <a:solidFill>
            <a:srgbClr val="262626"/>
          </a:solidFill>
          <a:ln w="174625" cap="flat" cmpd="thinThick">
            <a:solidFill>
              <a:srgbClr val="262626"/>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2600"/>
              <a:buFont typeface="Calibri"/>
              <a:buNone/>
            </a:pPr>
            <a:r>
              <a:rPr lang="en-US" sz="2600">
                <a:solidFill>
                  <a:srgbClr val="FFFFFF"/>
                </a:solidFill>
                <a:latin typeface="Calibri"/>
                <a:ea typeface="Calibri"/>
                <a:cs typeface="Calibri"/>
                <a:sym typeface="Calibri"/>
              </a:rPr>
              <a:t>Different types of Attribute </a:t>
            </a:r>
            <a:endParaRPr/>
          </a:p>
        </p:txBody>
      </p:sp>
      <p:pic>
        <p:nvPicPr>
          <p:cNvPr id="259" name="Google Shape;259;p22" descr="A screenshot of a computer&#10;&#10;Description automatically generated"/>
          <p:cNvPicPr preferRelativeResize="0">
            <a:picLocks noGrp="1"/>
          </p:cNvPicPr>
          <p:nvPr>
            <p:ph idx="1"/>
          </p:nvPr>
        </p:nvPicPr>
        <p:blipFill rotWithShape="1">
          <a:blip r:embed="rId3">
            <a:alphaModFix/>
          </a:blip>
          <a:srcRect l="20678" t="15222" r="17883" b="7317"/>
          <a:stretch/>
        </p:blipFill>
        <p:spPr>
          <a:xfrm>
            <a:off x="3495500" y="433953"/>
            <a:ext cx="8221220" cy="5935849"/>
          </a:xfrm>
          <a:prstGeom prst="rect">
            <a:avLst/>
          </a:prstGeom>
          <a:noFill/>
          <a:ln>
            <a:noFill/>
          </a:ln>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8405BB2-AD06-8E6E-5364-FD6F118684A9}"/>
              </a:ext>
            </a:extLst>
          </p:cNvPr>
          <p:cNvSpPr>
            <a:spLocks noGrp="1"/>
          </p:cNvSpPr>
          <p:nvPr>
            <p:ph type="title"/>
          </p:nvPr>
        </p:nvSpPr>
        <p:spPr>
          <a:xfrm>
            <a:off x="838200" y="556995"/>
            <a:ext cx="10515600" cy="1133693"/>
          </a:xfrm>
        </p:spPr>
        <p:txBody>
          <a:bodyPr>
            <a:normAutofit/>
          </a:bodyPr>
          <a:lstStyle/>
          <a:p>
            <a:r>
              <a:rPr lang="en-US" sz="5200"/>
              <a:t>TRANSFROMATION IN ATTRIBUTES </a:t>
            </a:r>
          </a:p>
        </p:txBody>
      </p:sp>
      <p:graphicFrame>
        <p:nvGraphicFramePr>
          <p:cNvPr id="7" name="Text Placeholder 4">
            <a:extLst>
              <a:ext uri="{FF2B5EF4-FFF2-40B4-BE49-F238E27FC236}">
                <a16:creationId xmlns:a16="http://schemas.microsoft.com/office/drawing/2014/main" id="{A4E54E38-A95E-0A0E-179A-2C208C24C2CD}"/>
              </a:ext>
            </a:extLst>
          </p:cNvPr>
          <p:cNvGraphicFramePr/>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6509558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23"/>
          <p:cNvSpPr/>
          <p:nvPr/>
        </p:nvSpPr>
        <p:spPr>
          <a:xfrm>
            <a:off x="0" y="0"/>
            <a:ext cx="12192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5" name="Google Shape;265;p23"/>
          <p:cNvSpPr/>
          <p:nvPr/>
        </p:nvSpPr>
        <p:spPr>
          <a:xfrm>
            <a:off x="0" y="0"/>
            <a:ext cx="2013557" cy="6858000"/>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6" name="Google Shape;266;p23"/>
          <p:cNvSpPr>
            <a:spLocks noGrp="1"/>
          </p:cNvSpPr>
          <p:nvPr>
            <p:ph type="title"/>
          </p:nvPr>
        </p:nvSpPr>
        <p:spPr>
          <a:xfrm>
            <a:off x="640080" y="2074363"/>
            <a:ext cx="2752354" cy="2709275"/>
          </a:xfrm>
          <a:prstGeom prst="ellipse">
            <a:avLst/>
          </a:prstGeom>
          <a:solidFill>
            <a:srgbClr val="262626"/>
          </a:solidFill>
          <a:ln w="174625" cap="flat" cmpd="thinThick">
            <a:solidFill>
              <a:srgbClr val="262626"/>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2200"/>
              <a:buFont typeface="Calibri"/>
              <a:buNone/>
            </a:pPr>
            <a:r>
              <a:rPr lang="en-US" sz="2200">
                <a:solidFill>
                  <a:srgbClr val="FFFFFF"/>
                </a:solidFill>
                <a:latin typeface="Calibri"/>
                <a:ea typeface="Calibri"/>
                <a:cs typeface="Calibri"/>
                <a:sym typeface="Calibri"/>
              </a:rPr>
              <a:t>Attributes : in terms of transformation </a:t>
            </a:r>
            <a:endParaRPr/>
          </a:p>
        </p:txBody>
      </p:sp>
      <p:pic>
        <p:nvPicPr>
          <p:cNvPr id="267" name="Google Shape;267;p23"/>
          <p:cNvPicPr preferRelativeResize="0">
            <a:picLocks noGrp="1"/>
          </p:cNvPicPr>
          <p:nvPr>
            <p:ph idx="1"/>
          </p:nvPr>
        </p:nvPicPr>
        <p:blipFill rotWithShape="1">
          <a:blip r:embed="rId3">
            <a:alphaModFix/>
          </a:blip>
          <a:srcRect l="54473" t="11712" r="6555" b="56242"/>
          <a:stretch/>
        </p:blipFill>
        <p:spPr>
          <a:xfrm>
            <a:off x="3392434" y="340963"/>
            <a:ext cx="8494766" cy="6044338"/>
          </a:xfrm>
          <a:prstGeom prst="rect">
            <a:avLst/>
          </a:prstGeom>
          <a:noFill/>
          <a:ln>
            <a:noFill/>
          </a:ln>
        </p:spPr>
      </p:pic>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06EFA-3218-05D4-D2BF-42A2A68854F8}"/>
              </a:ext>
            </a:extLst>
          </p:cNvPr>
          <p:cNvSpPr>
            <a:spLocks noGrp="1"/>
          </p:cNvSpPr>
          <p:nvPr>
            <p:ph type="title"/>
          </p:nvPr>
        </p:nvSpPr>
        <p:spPr>
          <a:xfrm>
            <a:off x="1371600" y="685800"/>
            <a:ext cx="9601200" cy="740044"/>
          </a:xfrm>
        </p:spPr>
        <p:txBody>
          <a:bodyPr/>
          <a:lstStyle/>
          <a:p>
            <a:r>
              <a:rPr lang="en-IN">
                <a:effectLst/>
                <a:latin typeface="Helvetica" pitchFamily="2" charset="0"/>
              </a:rPr>
              <a:t>Exploring data visualization</a:t>
            </a:r>
            <a:endParaRPr lang="en-US" dirty="0"/>
          </a:p>
        </p:txBody>
      </p:sp>
      <p:graphicFrame>
        <p:nvGraphicFramePr>
          <p:cNvPr id="11" name="Content Placeholder 2">
            <a:extLst>
              <a:ext uri="{FF2B5EF4-FFF2-40B4-BE49-F238E27FC236}">
                <a16:creationId xmlns:a16="http://schemas.microsoft.com/office/drawing/2014/main" id="{189E8D40-7A12-4AF8-C0E1-860BF05E179F}"/>
              </a:ext>
            </a:extLst>
          </p:cNvPr>
          <p:cNvGraphicFramePr>
            <a:graphicFrameLocks noGrp="1"/>
          </p:cNvGraphicFramePr>
          <p:nvPr>
            <p:ph idx="1"/>
          </p:nvPr>
        </p:nvGraphicFramePr>
        <p:xfrm>
          <a:off x="1371600" y="1611824"/>
          <a:ext cx="9601200" cy="4255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041831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C5031-B888-7A10-4C93-D19EBF2AE0C7}"/>
              </a:ext>
            </a:extLst>
          </p:cNvPr>
          <p:cNvSpPr>
            <a:spLocks noGrp="1"/>
          </p:cNvSpPr>
          <p:nvPr>
            <p:ph type="title"/>
          </p:nvPr>
        </p:nvSpPr>
        <p:spPr>
          <a:xfrm>
            <a:off x="1371600" y="685800"/>
            <a:ext cx="3282695" cy="1485900"/>
          </a:xfrm>
        </p:spPr>
        <p:txBody>
          <a:bodyPr>
            <a:normAutofit/>
          </a:bodyPr>
          <a:lstStyle/>
          <a:p>
            <a:r>
              <a:rPr lang="en-IN" sz="4100"/>
              <a:t>Tabular visualizations</a:t>
            </a:r>
            <a:endParaRPr lang="en-US" sz="4100"/>
          </a:p>
        </p:txBody>
      </p:sp>
      <p:sp>
        <p:nvSpPr>
          <p:cNvPr id="3" name="Content Placeholder 2">
            <a:extLst>
              <a:ext uri="{FF2B5EF4-FFF2-40B4-BE49-F238E27FC236}">
                <a16:creationId xmlns:a16="http://schemas.microsoft.com/office/drawing/2014/main" id="{0A47E4FB-472C-9757-8F9E-E3FCDD4C931F}"/>
              </a:ext>
            </a:extLst>
          </p:cNvPr>
          <p:cNvSpPr>
            <a:spLocks noGrp="1"/>
          </p:cNvSpPr>
          <p:nvPr>
            <p:ph idx="1"/>
          </p:nvPr>
        </p:nvSpPr>
        <p:spPr>
          <a:xfrm>
            <a:off x="1371600" y="2286000"/>
            <a:ext cx="3282694" cy="3581400"/>
          </a:xfrm>
        </p:spPr>
        <p:txBody>
          <a:bodyPr>
            <a:normAutofit/>
          </a:bodyPr>
          <a:lstStyle/>
          <a:p>
            <a:r>
              <a:rPr lang="en-IN">
                <a:effectLst/>
                <a:latin typeface="Times" pitchFamily="2" charset="0"/>
              </a:rPr>
              <a:t>Tables are the simplest, most basic pictorial representation of data. </a:t>
            </a:r>
          </a:p>
          <a:p>
            <a:r>
              <a:rPr lang="en-IN">
                <a:effectLst/>
                <a:latin typeface="Times" pitchFamily="2" charset="0"/>
              </a:rPr>
              <a:t>Tables (also known as spreadsheets) consist of rows and columns — which correspond, respectively, to the objects and their attributes mentioned earlier as making up your data</a:t>
            </a:r>
          </a:p>
          <a:p>
            <a:endParaRPr lang="en-US" dirty="0"/>
          </a:p>
        </p:txBody>
      </p:sp>
      <p:pic>
        <p:nvPicPr>
          <p:cNvPr id="5" name="Picture 4" descr="A table with numbers and letters&#10;&#10;Description automatically generated">
            <a:extLst>
              <a:ext uri="{FF2B5EF4-FFF2-40B4-BE49-F238E27FC236}">
                <a16:creationId xmlns:a16="http://schemas.microsoft.com/office/drawing/2014/main" id="{1E665B72-CA33-179C-DF02-2CB058AB9E63}"/>
              </a:ext>
            </a:extLst>
          </p:cNvPr>
          <p:cNvPicPr>
            <a:picLocks noChangeAspect="1"/>
          </p:cNvPicPr>
          <p:nvPr/>
        </p:nvPicPr>
        <p:blipFill>
          <a:blip r:embed="rId2"/>
          <a:stretch>
            <a:fillRect/>
          </a:stretch>
        </p:blipFill>
        <p:spPr>
          <a:xfrm>
            <a:off x="5031467" y="1146875"/>
            <a:ext cx="6886730" cy="4602996"/>
          </a:xfrm>
          <a:prstGeom prst="rect">
            <a:avLst/>
          </a:prstGeom>
        </p:spPr>
      </p:pic>
    </p:spTree>
    <p:extLst>
      <p:ext uri="{BB962C8B-B14F-4D97-AF65-F5344CB8AC3E}">
        <p14:creationId xmlns:p14="http://schemas.microsoft.com/office/powerpoint/2010/main" val="71637545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51FFD-CED3-26E0-F26E-CF1819606418}"/>
              </a:ext>
            </a:extLst>
          </p:cNvPr>
          <p:cNvSpPr>
            <a:spLocks noGrp="1"/>
          </p:cNvSpPr>
          <p:nvPr>
            <p:ph type="title"/>
          </p:nvPr>
        </p:nvSpPr>
        <p:spPr>
          <a:xfrm>
            <a:off x="908891" y="367252"/>
            <a:ext cx="3641075" cy="742950"/>
          </a:xfrm>
        </p:spPr>
        <p:txBody>
          <a:bodyPr>
            <a:normAutofit/>
          </a:bodyPr>
          <a:lstStyle/>
          <a:p>
            <a:r>
              <a:rPr lang="en-IN" dirty="0">
                <a:effectLst/>
                <a:latin typeface="Helvetica" pitchFamily="2" charset="0"/>
              </a:rPr>
              <a:t>Bar charts</a:t>
            </a:r>
            <a:endParaRPr lang="en-US" dirty="0"/>
          </a:p>
        </p:txBody>
      </p:sp>
      <p:sp>
        <p:nvSpPr>
          <p:cNvPr id="3" name="Content Placeholder 2">
            <a:extLst>
              <a:ext uri="{FF2B5EF4-FFF2-40B4-BE49-F238E27FC236}">
                <a16:creationId xmlns:a16="http://schemas.microsoft.com/office/drawing/2014/main" id="{35F118C3-32CC-7DD0-E35B-D5334B8C1BCC}"/>
              </a:ext>
            </a:extLst>
          </p:cNvPr>
          <p:cNvSpPr>
            <a:spLocks noGrp="1"/>
          </p:cNvSpPr>
          <p:nvPr>
            <p:ph idx="1"/>
          </p:nvPr>
        </p:nvSpPr>
        <p:spPr>
          <a:xfrm>
            <a:off x="994427" y="1110202"/>
            <a:ext cx="3641075" cy="4317555"/>
          </a:xfrm>
        </p:spPr>
        <p:txBody>
          <a:bodyPr>
            <a:normAutofit/>
          </a:bodyPr>
          <a:lstStyle/>
          <a:p>
            <a:pPr algn="just"/>
            <a:r>
              <a:rPr lang="en-IN" dirty="0">
                <a:latin typeface="Times" pitchFamily="2" charset="0"/>
              </a:rPr>
              <a:t>U</a:t>
            </a:r>
            <a:r>
              <a:rPr lang="en-IN" dirty="0">
                <a:effectLst/>
                <a:latin typeface="Times" pitchFamily="2" charset="0"/>
              </a:rPr>
              <a:t>sed to spot spikes or anomalies in your data</a:t>
            </a:r>
          </a:p>
          <a:p>
            <a:pPr algn="just"/>
            <a:r>
              <a:rPr lang="en-IN" dirty="0">
                <a:effectLst/>
                <a:latin typeface="Times" pitchFamily="2" charset="0"/>
              </a:rPr>
              <a:t>Bar charts can be also used to start a discussion of how to normalize your data.</a:t>
            </a:r>
          </a:p>
          <a:p>
            <a:pPr algn="just"/>
            <a:r>
              <a:rPr lang="en-IN" dirty="0">
                <a:effectLst/>
                <a:latin typeface="Times" pitchFamily="2" charset="0"/>
              </a:rPr>
              <a:t>Normalization is the adjustment of some — or all — attribute values on a scale that makes the data more usable</a:t>
            </a:r>
          </a:p>
          <a:p>
            <a:pPr algn="just"/>
            <a:endParaRPr lang="en-IN" dirty="0">
              <a:effectLst/>
              <a:latin typeface="Times" pitchFamily="2" charset="0"/>
            </a:endParaRPr>
          </a:p>
          <a:p>
            <a:pPr algn="just"/>
            <a:endParaRPr lang="en-US" dirty="0"/>
          </a:p>
        </p:txBody>
      </p:sp>
      <p:pic>
        <p:nvPicPr>
          <p:cNvPr id="4" name="Picture 3" descr="A screenshot of a spreadsheet&#10;&#10;Description automatically generated">
            <a:extLst>
              <a:ext uri="{FF2B5EF4-FFF2-40B4-BE49-F238E27FC236}">
                <a16:creationId xmlns:a16="http://schemas.microsoft.com/office/drawing/2014/main" id="{74786211-D877-0E37-E0F0-2ABD06030AF0}"/>
              </a:ext>
            </a:extLst>
          </p:cNvPr>
          <p:cNvPicPr>
            <a:picLocks noChangeAspect="1"/>
          </p:cNvPicPr>
          <p:nvPr/>
        </p:nvPicPr>
        <p:blipFill>
          <a:blip r:embed="rId2"/>
          <a:stretch>
            <a:fillRect/>
          </a:stretch>
        </p:blipFill>
        <p:spPr>
          <a:xfrm>
            <a:off x="5031467" y="685800"/>
            <a:ext cx="6745564" cy="5181600"/>
          </a:xfrm>
          <a:prstGeom prst="rect">
            <a:avLst/>
          </a:prstGeom>
        </p:spPr>
      </p:pic>
    </p:spTree>
    <p:extLst>
      <p:ext uri="{BB962C8B-B14F-4D97-AF65-F5344CB8AC3E}">
        <p14:creationId xmlns:p14="http://schemas.microsoft.com/office/powerpoint/2010/main" val="187540715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9C4EC-D596-24C2-10D1-492403532081}"/>
              </a:ext>
            </a:extLst>
          </p:cNvPr>
          <p:cNvSpPr>
            <a:spLocks noGrp="1"/>
          </p:cNvSpPr>
          <p:nvPr>
            <p:ph type="title"/>
          </p:nvPr>
        </p:nvSpPr>
        <p:spPr>
          <a:xfrm>
            <a:off x="1371600" y="685800"/>
            <a:ext cx="3282695" cy="1485900"/>
          </a:xfrm>
        </p:spPr>
        <p:txBody>
          <a:bodyPr>
            <a:normAutofit/>
          </a:bodyPr>
          <a:lstStyle/>
          <a:p>
            <a:r>
              <a:rPr lang="en-IN" dirty="0">
                <a:effectLst/>
                <a:latin typeface="Helvetica" pitchFamily="2" charset="0"/>
              </a:rPr>
              <a:t>Pie charts</a:t>
            </a:r>
            <a:endParaRPr lang="en-US" dirty="0"/>
          </a:p>
        </p:txBody>
      </p:sp>
      <p:sp>
        <p:nvSpPr>
          <p:cNvPr id="3" name="Content Placeholder 2">
            <a:extLst>
              <a:ext uri="{FF2B5EF4-FFF2-40B4-BE49-F238E27FC236}">
                <a16:creationId xmlns:a16="http://schemas.microsoft.com/office/drawing/2014/main" id="{0FBFE891-D1AC-C7A1-66F5-1F8A14D837F8}"/>
              </a:ext>
            </a:extLst>
          </p:cNvPr>
          <p:cNvSpPr>
            <a:spLocks noGrp="1"/>
          </p:cNvSpPr>
          <p:nvPr>
            <p:ph idx="1"/>
          </p:nvPr>
        </p:nvSpPr>
        <p:spPr>
          <a:xfrm>
            <a:off x="1371600" y="2286000"/>
            <a:ext cx="3282694" cy="3581400"/>
          </a:xfrm>
        </p:spPr>
        <p:txBody>
          <a:bodyPr>
            <a:normAutofit/>
          </a:bodyPr>
          <a:lstStyle/>
          <a:p>
            <a:r>
              <a:rPr lang="en-IN" dirty="0">
                <a:effectLst/>
                <a:latin typeface="Times" pitchFamily="2" charset="0"/>
              </a:rPr>
              <a:t>Pie charts are used mainly to show percentages. </a:t>
            </a:r>
          </a:p>
          <a:p>
            <a:r>
              <a:rPr lang="en-IN" dirty="0">
                <a:effectLst/>
                <a:latin typeface="Times" pitchFamily="2" charset="0"/>
              </a:rPr>
              <a:t>They can easily illustrate the distribution of several items, and highlight the most dominant</a:t>
            </a:r>
          </a:p>
          <a:p>
            <a:endParaRPr lang="en-US" dirty="0"/>
          </a:p>
        </p:txBody>
      </p:sp>
      <p:pic>
        <p:nvPicPr>
          <p:cNvPr id="4" name="Picture 3" descr="A pie chart with a number of percentages&#10;&#10;Description automatically generated">
            <a:extLst>
              <a:ext uri="{FF2B5EF4-FFF2-40B4-BE49-F238E27FC236}">
                <a16:creationId xmlns:a16="http://schemas.microsoft.com/office/drawing/2014/main" id="{0D5DDE47-AB62-C63A-A409-89C62507C4DC}"/>
              </a:ext>
            </a:extLst>
          </p:cNvPr>
          <p:cNvPicPr>
            <a:picLocks noChangeAspect="1"/>
          </p:cNvPicPr>
          <p:nvPr/>
        </p:nvPicPr>
        <p:blipFill>
          <a:blip r:embed="rId2"/>
          <a:stretch>
            <a:fillRect/>
          </a:stretch>
        </p:blipFill>
        <p:spPr>
          <a:xfrm>
            <a:off x="5031467" y="1069470"/>
            <a:ext cx="6517065" cy="4399018"/>
          </a:xfrm>
          <a:prstGeom prst="rect">
            <a:avLst/>
          </a:prstGeom>
        </p:spPr>
      </p:pic>
    </p:spTree>
    <p:extLst>
      <p:ext uri="{BB962C8B-B14F-4D97-AF65-F5344CB8AC3E}">
        <p14:creationId xmlns:p14="http://schemas.microsoft.com/office/powerpoint/2010/main" val="305391311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3F089-2EC2-6BE6-EC5E-65A538206A7A}"/>
              </a:ext>
            </a:extLst>
          </p:cNvPr>
          <p:cNvSpPr>
            <a:spLocks noGrp="1"/>
          </p:cNvSpPr>
          <p:nvPr>
            <p:ph type="title"/>
          </p:nvPr>
        </p:nvSpPr>
        <p:spPr>
          <a:xfrm>
            <a:off x="1371600" y="685800"/>
            <a:ext cx="3282695" cy="1485900"/>
          </a:xfrm>
        </p:spPr>
        <p:txBody>
          <a:bodyPr>
            <a:normAutofit/>
          </a:bodyPr>
          <a:lstStyle/>
          <a:p>
            <a:r>
              <a:rPr lang="en-IN" dirty="0">
                <a:effectLst/>
                <a:latin typeface="Helvetica" pitchFamily="2" charset="0"/>
              </a:rPr>
              <a:t>Graph charts</a:t>
            </a:r>
            <a:endParaRPr lang="en-US" dirty="0"/>
          </a:p>
        </p:txBody>
      </p:sp>
      <p:sp>
        <p:nvSpPr>
          <p:cNvPr id="3" name="Content Placeholder 2">
            <a:extLst>
              <a:ext uri="{FF2B5EF4-FFF2-40B4-BE49-F238E27FC236}">
                <a16:creationId xmlns:a16="http://schemas.microsoft.com/office/drawing/2014/main" id="{7AD738E1-1A36-F041-8379-92BDB57805D1}"/>
              </a:ext>
            </a:extLst>
          </p:cNvPr>
          <p:cNvSpPr>
            <a:spLocks noGrp="1"/>
          </p:cNvSpPr>
          <p:nvPr>
            <p:ph idx="1"/>
          </p:nvPr>
        </p:nvSpPr>
        <p:spPr>
          <a:xfrm>
            <a:off x="1371600" y="2286000"/>
            <a:ext cx="3282694" cy="3581400"/>
          </a:xfrm>
        </p:spPr>
        <p:txBody>
          <a:bodyPr>
            <a:normAutofit/>
          </a:bodyPr>
          <a:lstStyle/>
          <a:p>
            <a:r>
              <a:rPr lang="en-IN" sz="1400">
                <a:effectLst/>
                <a:latin typeface="Times" pitchFamily="2" charset="0"/>
              </a:rPr>
              <a:t>Graph theory provides a set of powerful algorithms that can </a:t>
            </a:r>
            <a:r>
              <a:rPr lang="en-IN" sz="1400" err="1">
                <a:effectLst/>
                <a:latin typeface="Times" pitchFamily="2" charset="0"/>
              </a:rPr>
              <a:t>analyze</a:t>
            </a:r>
            <a:r>
              <a:rPr lang="en-IN" sz="1400">
                <a:effectLst/>
                <a:latin typeface="Times" pitchFamily="2" charset="0"/>
              </a:rPr>
              <a:t> data structured and represented as a graph. </a:t>
            </a:r>
          </a:p>
          <a:p>
            <a:r>
              <a:rPr lang="en-IN" sz="1400">
                <a:effectLst/>
                <a:latin typeface="Times" pitchFamily="2" charset="0"/>
              </a:rPr>
              <a:t>In computer science, a graph is data structure, a way to organize data that represents relations between pairs of data objects. </a:t>
            </a:r>
          </a:p>
          <a:p>
            <a:r>
              <a:rPr lang="en-IN" sz="1400">
                <a:effectLst/>
                <a:latin typeface="Times" pitchFamily="2" charset="0"/>
              </a:rPr>
              <a:t>A graph consists of two main parts:</a:t>
            </a:r>
          </a:p>
          <a:p>
            <a:pPr lvl="1"/>
            <a:r>
              <a:rPr lang="en-IN" sz="1400">
                <a:effectLst/>
                <a:latin typeface="Times" pitchFamily="2" charset="0"/>
              </a:rPr>
              <a:t>Vertices, also known as nodes</a:t>
            </a:r>
          </a:p>
          <a:p>
            <a:pPr lvl="1"/>
            <a:r>
              <a:rPr lang="en-IN" sz="1400">
                <a:effectLst/>
                <a:latin typeface="Times" pitchFamily="2" charset="0"/>
              </a:rPr>
              <a:t>Edges, which connect pairs of nodes</a:t>
            </a:r>
          </a:p>
          <a:p>
            <a:r>
              <a:rPr lang="en-IN" sz="1400">
                <a:effectLst/>
                <a:latin typeface="Times" pitchFamily="2" charset="0"/>
              </a:rPr>
              <a:t>Edges can be directed (drawn as arrows) and can have weights</a:t>
            </a:r>
          </a:p>
          <a:p>
            <a:endParaRPr lang="en-US" sz="1400"/>
          </a:p>
        </p:txBody>
      </p:sp>
      <p:pic>
        <p:nvPicPr>
          <p:cNvPr id="5" name="Picture 4" descr="A diagram of a social network&#10;&#10;Description automatically generated">
            <a:extLst>
              <a:ext uri="{FF2B5EF4-FFF2-40B4-BE49-F238E27FC236}">
                <a16:creationId xmlns:a16="http://schemas.microsoft.com/office/drawing/2014/main" id="{0455C43E-3AAA-67F3-52EC-78D7ACC44FDD}"/>
              </a:ext>
            </a:extLst>
          </p:cNvPr>
          <p:cNvPicPr>
            <a:picLocks noChangeAspect="1"/>
          </p:cNvPicPr>
          <p:nvPr/>
        </p:nvPicPr>
        <p:blipFill>
          <a:blip r:embed="rId2"/>
          <a:stretch>
            <a:fillRect/>
          </a:stretch>
        </p:blipFill>
        <p:spPr>
          <a:xfrm>
            <a:off x="5031467" y="1134641"/>
            <a:ext cx="6517065" cy="4268677"/>
          </a:xfrm>
          <a:prstGeom prst="rect">
            <a:avLst/>
          </a:prstGeom>
        </p:spPr>
      </p:pic>
    </p:spTree>
    <p:extLst>
      <p:ext uri="{BB962C8B-B14F-4D97-AF65-F5344CB8AC3E}">
        <p14:creationId xmlns:p14="http://schemas.microsoft.com/office/powerpoint/2010/main" val="413549194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1B373-046C-6AA5-09A5-BB7BB4BC29D5}"/>
              </a:ext>
            </a:extLst>
          </p:cNvPr>
          <p:cNvSpPr>
            <a:spLocks noGrp="1"/>
          </p:cNvSpPr>
          <p:nvPr>
            <p:ph type="title"/>
          </p:nvPr>
        </p:nvSpPr>
        <p:spPr>
          <a:xfrm>
            <a:off x="1371600" y="685800"/>
            <a:ext cx="3282695" cy="1485900"/>
          </a:xfrm>
        </p:spPr>
        <p:txBody>
          <a:bodyPr>
            <a:normAutofit/>
          </a:bodyPr>
          <a:lstStyle/>
          <a:p>
            <a:r>
              <a:rPr lang="en-IN" sz="3400">
                <a:effectLst/>
                <a:latin typeface="Helvetica" pitchFamily="2" charset="0"/>
              </a:rPr>
              <a:t>Word clouds as representations</a:t>
            </a:r>
            <a:endParaRPr lang="en-US" sz="3400"/>
          </a:p>
        </p:txBody>
      </p:sp>
      <p:sp>
        <p:nvSpPr>
          <p:cNvPr id="3" name="Content Placeholder 2">
            <a:extLst>
              <a:ext uri="{FF2B5EF4-FFF2-40B4-BE49-F238E27FC236}">
                <a16:creationId xmlns:a16="http://schemas.microsoft.com/office/drawing/2014/main" id="{53FDAB1C-7361-E60B-76AD-5DCD33C28DBD}"/>
              </a:ext>
            </a:extLst>
          </p:cNvPr>
          <p:cNvSpPr>
            <a:spLocks noGrp="1"/>
          </p:cNvSpPr>
          <p:nvPr>
            <p:ph idx="1"/>
          </p:nvPr>
        </p:nvSpPr>
        <p:spPr>
          <a:xfrm>
            <a:off x="1371600" y="2286000"/>
            <a:ext cx="3282694" cy="3581400"/>
          </a:xfrm>
        </p:spPr>
        <p:txBody>
          <a:bodyPr>
            <a:normAutofit/>
          </a:bodyPr>
          <a:lstStyle/>
          <a:p>
            <a:r>
              <a:rPr lang="en-IN" sz="1700">
                <a:effectLst/>
                <a:latin typeface="Times" pitchFamily="2" charset="0"/>
              </a:rPr>
              <a:t>Consider a list of words or concepts arranged as a word cloud — a graphic representation of all words on the list, showing the size of each word as proportional to a metric that you specify. </a:t>
            </a:r>
          </a:p>
          <a:p>
            <a:r>
              <a:rPr lang="en-IN" sz="1700">
                <a:effectLst/>
                <a:latin typeface="Times" pitchFamily="2" charset="0"/>
              </a:rPr>
              <a:t>For instance, if you have a spreadsheet of words and occurrences and you’d like to identify the most important words, try a word cloud.</a:t>
            </a:r>
          </a:p>
          <a:p>
            <a:endParaRPr lang="en-US" sz="1700"/>
          </a:p>
        </p:txBody>
      </p:sp>
      <p:pic>
        <p:nvPicPr>
          <p:cNvPr id="5" name="Picture 4" descr="A black background with white text&#10;&#10;Description automatically generated">
            <a:extLst>
              <a:ext uri="{FF2B5EF4-FFF2-40B4-BE49-F238E27FC236}">
                <a16:creationId xmlns:a16="http://schemas.microsoft.com/office/drawing/2014/main" id="{1C8738B8-019B-F524-2A6F-38B5EEAE1717}"/>
              </a:ext>
            </a:extLst>
          </p:cNvPr>
          <p:cNvPicPr>
            <a:picLocks noChangeAspect="1"/>
          </p:cNvPicPr>
          <p:nvPr/>
        </p:nvPicPr>
        <p:blipFill>
          <a:blip r:embed="rId2"/>
          <a:stretch>
            <a:fillRect/>
          </a:stretch>
        </p:blipFill>
        <p:spPr>
          <a:xfrm>
            <a:off x="5031467" y="1110423"/>
            <a:ext cx="6517065" cy="4317112"/>
          </a:xfrm>
          <a:prstGeom prst="rect">
            <a:avLst/>
          </a:prstGeom>
        </p:spPr>
      </p:pic>
    </p:spTree>
    <p:extLst>
      <p:ext uri="{BB962C8B-B14F-4D97-AF65-F5344CB8AC3E}">
        <p14:creationId xmlns:p14="http://schemas.microsoft.com/office/powerpoint/2010/main" val="296940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2A8CF-AB17-360D-64DE-6DDBFC878C84}"/>
              </a:ext>
            </a:extLst>
          </p:cNvPr>
          <p:cNvSpPr>
            <a:spLocks noGrp="1"/>
          </p:cNvSpPr>
          <p:nvPr>
            <p:ph type="title"/>
          </p:nvPr>
        </p:nvSpPr>
        <p:spPr>
          <a:xfrm>
            <a:off x="774701" y="703943"/>
            <a:ext cx="2930608" cy="2859314"/>
          </a:xfrm>
        </p:spPr>
        <p:txBody>
          <a:bodyPr anchor="t">
            <a:normAutofit/>
          </a:bodyPr>
          <a:lstStyle/>
          <a:p>
            <a:pPr algn="r"/>
            <a:r>
              <a:rPr lang="en-IN"/>
              <a:t>Four Views</a:t>
            </a:r>
          </a:p>
        </p:txBody>
      </p:sp>
      <p:sp>
        <p:nvSpPr>
          <p:cNvPr id="3" name="Content Placeholder 2">
            <a:extLst>
              <a:ext uri="{FF2B5EF4-FFF2-40B4-BE49-F238E27FC236}">
                <a16:creationId xmlns:a16="http://schemas.microsoft.com/office/drawing/2014/main" id="{0DD6EAC2-C6C4-C378-2DFA-44264741D0C9}"/>
              </a:ext>
            </a:extLst>
          </p:cNvPr>
          <p:cNvSpPr>
            <a:spLocks noGrp="1"/>
          </p:cNvSpPr>
          <p:nvPr>
            <p:ph idx="1"/>
          </p:nvPr>
        </p:nvSpPr>
        <p:spPr>
          <a:xfrm>
            <a:off x="5225143" y="1342571"/>
            <a:ext cx="5646057" cy="4368800"/>
          </a:xfrm>
        </p:spPr>
        <p:txBody>
          <a:bodyPr anchor="ctr">
            <a:normAutofit/>
          </a:bodyPr>
          <a:lstStyle/>
          <a:p>
            <a:pPr algn="ctr">
              <a:lnSpc>
                <a:spcPct val="90000"/>
              </a:lnSpc>
            </a:pPr>
            <a:r>
              <a:rPr lang="en-GB" sz="2700" b="0" i="1" dirty="0">
                <a:effectLst/>
                <a:latin typeface="Comic Sans MS" panose="030F0902030302020204" pitchFamily="66" charset="0"/>
              </a:rPr>
              <a:t>Arrows really demonstrate how interconnected and also how important it is for you to have this integrated view, because you don't just take one piece and then just focus on that one, you do need to have a reasonably good understanding of all those components and how they come together. </a:t>
            </a:r>
          </a:p>
          <a:p>
            <a:pPr algn="ctr">
              <a:lnSpc>
                <a:spcPct val="90000"/>
              </a:lnSpc>
            </a:pPr>
            <a:endParaRPr lang="en-IN" sz="2700" dirty="0">
              <a:latin typeface="Comic Sans MS" panose="030F0902030302020204" pitchFamily="66" charset="0"/>
            </a:endParaRPr>
          </a:p>
        </p:txBody>
      </p:sp>
    </p:spTree>
    <p:extLst>
      <p:ext uri="{BB962C8B-B14F-4D97-AF65-F5344CB8AC3E}">
        <p14:creationId xmlns:p14="http://schemas.microsoft.com/office/powerpoint/2010/main" val="401113361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4B35D-CF78-B73A-1D42-AAE6744C8DEE}"/>
              </a:ext>
            </a:extLst>
          </p:cNvPr>
          <p:cNvSpPr>
            <a:spLocks noGrp="1"/>
          </p:cNvSpPr>
          <p:nvPr>
            <p:ph type="title"/>
          </p:nvPr>
        </p:nvSpPr>
        <p:spPr>
          <a:xfrm>
            <a:off x="1371600" y="685800"/>
            <a:ext cx="3282695" cy="1485900"/>
          </a:xfrm>
        </p:spPr>
        <p:txBody>
          <a:bodyPr>
            <a:normAutofit/>
          </a:bodyPr>
          <a:lstStyle/>
          <a:p>
            <a:r>
              <a:rPr lang="en-IN" dirty="0">
                <a:effectLst/>
                <a:latin typeface="Helvetica" pitchFamily="2" charset="0"/>
              </a:rPr>
              <a:t>Line graphs</a:t>
            </a:r>
            <a:endParaRPr lang="en-US" dirty="0"/>
          </a:p>
        </p:txBody>
      </p:sp>
      <p:sp>
        <p:nvSpPr>
          <p:cNvPr id="3" name="Content Placeholder 2">
            <a:extLst>
              <a:ext uri="{FF2B5EF4-FFF2-40B4-BE49-F238E27FC236}">
                <a16:creationId xmlns:a16="http://schemas.microsoft.com/office/drawing/2014/main" id="{EBF68CAC-E0DF-30BA-E29B-C2CCB6A2E86D}"/>
              </a:ext>
            </a:extLst>
          </p:cNvPr>
          <p:cNvSpPr>
            <a:spLocks noGrp="1"/>
          </p:cNvSpPr>
          <p:nvPr>
            <p:ph idx="1"/>
          </p:nvPr>
        </p:nvSpPr>
        <p:spPr>
          <a:xfrm>
            <a:off x="1371600" y="2286000"/>
            <a:ext cx="3282694" cy="3581400"/>
          </a:xfrm>
        </p:spPr>
        <p:txBody>
          <a:bodyPr>
            <a:normAutofit/>
          </a:bodyPr>
          <a:lstStyle/>
          <a:p>
            <a:r>
              <a:rPr lang="en-IN" dirty="0">
                <a:effectLst/>
                <a:latin typeface="Times" pitchFamily="2" charset="0"/>
              </a:rPr>
              <a:t>Line graphs — a traditional way of representing data — enable you to visualize</a:t>
            </a:r>
          </a:p>
          <a:p>
            <a:r>
              <a:rPr lang="en-IN" dirty="0">
                <a:effectLst/>
                <a:latin typeface="Times" pitchFamily="2" charset="0"/>
              </a:rPr>
              <a:t>multiple series or multiple attributes (columns) in the same graph.</a:t>
            </a:r>
          </a:p>
          <a:p>
            <a:endParaRPr lang="en-US" dirty="0"/>
          </a:p>
        </p:txBody>
      </p:sp>
      <p:pic>
        <p:nvPicPr>
          <p:cNvPr id="5" name="Picture 4" descr="A graph of a number of people&#10;&#10;Description automatically generated">
            <a:extLst>
              <a:ext uri="{FF2B5EF4-FFF2-40B4-BE49-F238E27FC236}">
                <a16:creationId xmlns:a16="http://schemas.microsoft.com/office/drawing/2014/main" id="{6DA02F5B-35B5-54C4-8DF2-7740FD5BC5C7}"/>
              </a:ext>
            </a:extLst>
          </p:cNvPr>
          <p:cNvPicPr>
            <a:picLocks noChangeAspect="1"/>
          </p:cNvPicPr>
          <p:nvPr/>
        </p:nvPicPr>
        <p:blipFill>
          <a:blip r:embed="rId2"/>
          <a:stretch>
            <a:fillRect/>
          </a:stretch>
        </p:blipFill>
        <p:spPr>
          <a:xfrm>
            <a:off x="5031467" y="662153"/>
            <a:ext cx="6517065" cy="5213652"/>
          </a:xfrm>
          <a:prstGeom prst="rect">
            <a:avLst/>
          </a:prstGeom>
        </p:spPr>
      </p:pic>
    </p:spTree>
    <p:extLst>
      <p:ext uri="{BB962C8B-B14F-4D97-AF65-F5344CB8AC3E}">
        <p14:creationId xmlns:p14="http://schemas.microsoft.com/office/powerpoint/2010/main" val="76138689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FC040-4199-6EB1-BBFF-D8077120B0D8}"/>
              </a:ext>
            </a:extLst>
          </p:cNvPr>
          <p:cNvSpPr>
            <a:spLocks noGrp="1"/>
          </p:cNvSpPr>
          <p:nvPr>
            <p:ph type="title"/>
          </p:nvPr>
        </p:nvSpPr>
        <p:spPr/>
        <p:txBody>
          <a:bodyPr/>
          <a:lstStyle/>
          <a:p>
            <a:r>
              <a:rPr lang="en-IN" dirty="0">
                <a:effectLst/>
                <a:latin typeface="Helvetica" pitchFamily="2" charset="0"/>
              </a:rPr>
              <a:t>Flocking birds representation</a:t>
            </a:r>
            <a:endParaRPr lang="en-US" dirty="0"/>
          </a:p>
        </p:txBody>
      </p:sp>
      <p:sp>
        <p:nvSpPr>
          <p:cNvPr id="3" name="Content Placeholder 2">
            <a:extLst>
              <a:ext uri="{FF2B5EF4-FFF2-40B4-BE49-F238E27FC236}">
                <a16:creationId xmlns:a16="http://schemas.microsoft.com/office/drawing/2014/main" id="{8E7B15B5-BEB3-EEA9-4FB0-DCECE5F6FC81}"/>
              </a:ext>
            </a:extLst>
          </p:cNvPr>
          <p:cNvSpPr>
            <a:spLocks noGrp="1"/>
          </p:cNvSpPr>
          <p:nvPr>
            <p:ph idx="1"/>
          </p:nvPr>
        </p:nvSpPr>
        <p:spPr>
          <a:xfrm>
            <a:off x="1371600" y="1454227"/>
            <a:ext cx="9601200" cy="4803354"/>
          </a:xfrm>
        </p:spPr>
        <p:txBody>
          <a:bodyPr>
            <a:normAutofit/>
          </a:bodyPr>
          <a:lstStyle/>
          <a:p>
            <a:r>
              <a:rPr lang="en-IN" dirty="0">
                <a:effectLst/>
                <a:latin typeface="Times" pitchFamily="2" charset="0"/>
              </a:rPr>
              <a:t>“Birds of a feather flock together” is a traditional saying that provides instant</a:t>
            </a:r>
          </a:p>
          <a:p>
            <a:r>
              <a:rPr lang="en-IN" dirty="0">
                <a:effectLst/>
                <a:latin typeface="Times" pitchFamily="2" charset="0"/>
              </a:rPr>
              <a:t>insight as a way of visualizing data: Individuals of similar tastes, interests,</a:t>
            </a:r>
          </a:p>
          <a:p>
            <a:r>
              <a:rPr lang="en-IN" dirty="0">
                <a:effectLst/>
                <a:latin typeface="Times" pitchFamily="2" charset="0"/>
              </a:rPr>
              <a:t>dreams, goals, habits, and </a:t>
            </a:r>
            <a:r>
              <a:rPr lang="en-IN" dirty="0" err="1">
                <a:effectLst/>
                <a:latin typeface="Times" pitchFamily="2" charset="0"/>
              </a:rPr>
              <a:t>behaviors</a:t>
            </a:r>
            <a:r>
              <a:rPr lang="en-IN" dirty="0">
                <a:effectLst/>
                <a:latin typeface="Times" pitchFamily="2" charset="0"/>
              </a:rPr>
              <a:t> tend to congregate in groups.</a:t>
            </a:r>
          </a:p>
          <a:p>
            <a:r>
              <a:rPr lang="en-IN" dirty="0">
                <a:effectLst/>
                <a:latin typeface="Times" pitchFamily="2" charset="0"/>
              </a:rPr>
              <a:t>Natural flocking </a:t>
            </a:r>
            <a:r>
              <a:rPr lang="en-IN" dirty="0" err="1">
                <a:effectLst/>
                <a:latin typeface="Times" pitchFamily="2" charset="0"/>
              </a:rPr>
              <a:t>behavior</a:t>
            </a:r>
            <a:r>
              <a:rPr lang="en-IN" dirty="0">
                <a:effectLst/>
                <a:latin typeface="Times" pitchFamily="2" charset="0"/>
              </a:rPr>
              <a:t> in general is a self-organizing system in which objects (in particular, living things) tend to behave according to</a:t>
            </a:r>
          </a:p>
          <a:p>
            <a:pPr lvl="1"/>
            <a:r>
              <a:rPr lang="en-IN" dirty="0">
                <a:effectLst/>
                <a:latin typeface="Times" pitchFamily="2" charset="0"/>
              </a:rPr>
              <a:t>the environment they belong to </a:t>
            </a:r>
          </a:p>
          <a:p>
            <a:pPr lvl="1"/>
            <a:r>
              <a:rPr lang="en-IN" dirty="0">
                <a:effectLst/>
                <a:latin typeface="Times" pitchFamily="2" charset="0"/>
              </a:rPr>
              <a:t>their responses to other existing objects. </a:t>
            </a:r>
          </a:p>
          <a:p>
            <a:r>
              <a:rPr lang="en-IN" dirty="0">
                <a:effectLst/>
                <a:latin typeface="Times" pitchFamily="2" charset="0"/>
              </a:rPr>
              <a:t>The flocking </a:t>
            </a:r>
            <a:r>
              <a:rPr lang="en-IN" dirty="0" err="1">
                <a:effectLst/>
                <a:latin typeface="Times" pitchFamily="2" charset="0"/>
              </a:rPr>
              <a:t>behavior</a:t>
            </a:r>
            <a:r>
              <a:rPr lang="en-IN" dirty="0">
                <a:effectLst/>
                <a:latin typeface="Times" pitchFamily="2" charset="0"/>
              </a:rPr>
              <a:t> of natural societies such as those of bees, flies, birds, fish, and ants — or, for that matter, people — is also known as </a:t>
            </a:r>
            <a:r>
              <a:rPr lang="en-IN" dirty="0">
                <a:solidFill>
                  <a:srgbClr val="C00000"/>
                </a:solidFill>
                <a:effectLst/>
                <a:latin typeface="Segoe Print" panose="02000800000000000000" pitchFamily="2" charset="0"/>
              </a:rPr>
              <a:t>swarm intelligence</a:t>
            </a:r>
            <a:r>
              <a:rPr lang="en-IN" dirty="0">
                <a:effectLst/>
                <a:latin typeface="Times" pitchFamily="2" charset="0"/>
              </a:rPr>
              <a:t>.</a:t>
            </a:r>
          </a:p>
          <a:p>
            <a:endParaRPr lang="en-IN" dirty="0">
              <a:effectLst/>
              <a:latin typeface="Times" pitchFamily="2" charset="0"/>
            </a:endParaRPr>
          </a:p>
          <a:p>
            <a:endParaRPr lang="en-US" dirty="0"/>
          </a:p>
        </p:txBody>
      </p:sp>
    </p:spTree>
    <p:extLst>
      <p:ext uri="{BB962C8B-B14F-4D97-AF65-F5344CB8AC3E}">
        <p14:creationId xmlns:p14="http://schemas.microsoft.com/office/powerpoint/2010/main" val="385014676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FC040-4199-6EB1-BBFF-D8077120B0D8}"/>
              </a:ext>
            </a:extLst>
          </p:cNvPr>
          <p:cNvSpPr>
            <a:spLocks noGrp="1"/>
          </p:cNvSpPr>
          <p:nvPr>
            <p:ph type="title"/>
          </p:nvPr>
        </p:nvSpPr>
        <p:spPr>
          <a:xfrm>
            <a:off x="1023562" y="685800"/>
            <a:ext cx="10493524" cy="1485900"/>
          </a:xfrm>
        </p:spPr>
        <p:txBody>
          <a:bodyPr>
            <a:normAutofit/>
          </a:bodyPr>
          <a:lstStyle/>
          <a:p>
            <a:r>
              <a:rPr lang="en-IN">
                <a:effectLst/>
                <a:latin typeface="Helvetica" pitchFamily="2" charset="0"/>
              </a:rPr>
              <a:t>Flocking birds representation</a:t>
            </a:r>
            <a:endParaRPr lang="en-US" dirty="0"/>
          </a:p>
        </p:txBody>
      </p:sp>
      <p:sp>
        <p:nvSpPr>
          <p:cNvPr id="3" name="Content Placeholder 2">
            <a:extLst>
              <a:ext uri="{FF2B5EF4-FFF2-40B4-BE49-F238E27FC236}">
                <a16:creationId xmlns:a16="http://schemas.microsoft.com/office/drawing/2014/main" id="{8E7B15B5-BEB3-EEA9-4FB0-DCECE5F6FC81}"/>
              </a:ext>
            </a:extLst>
          </p:cNvPr>
          <p:cNvSpPr>
            <a:spLocks noGrp="1"/>
          </p:cNvSpPr>
          <p:nvPr>
            <p:ph idx="1"/>
          </p:nvPr>
        </p:nvSpPr>
        <p:spPr>
          <a:xfrm>
            <a:off x="1023562" y="2286000"/>
            <a:ext cx="5072437" cy="3581400"/>
          </a:xfrm>
        </p:spPr>
        <p:txBody>
          <a:bodyPr>
            <a:normAutofit/>
          </a:bodyPr>
          <a:lstStyle/>
          <a:p>
            <a:r>
              <a:rPr lang="en-IN" sz="1700" dirty="0">
                <a:effectLst/>
                <a:latin typeface="Times" pitchFamily="2" charset="0"/>
              </a:rPr>
              <a:t>Flock-mates are birds located with a certain distance from each other; those birds are considered similar. </a:t>
            </a:r>
          </a:p>
          <a:p>
            <a:r>
              <a:rPr lang="en-IN" sz="1700" dirty="0">
                <a:effectLst/>
                <a:latin typeface="Times" pitchFamily="2" charset="0"/>
              </a:rPr>
              <a:t>Each bird moves according to the three main rules that organize flocking </a:t>
            </a:r>
            <a:r>
              <a:rPr lang="en-IN" sz="1700" dirty="0" err="1">
                <a:effectLst/>
                <a:latin typeface="Times" pitchFamily="2" charset="0"/>
              </a:rPr>
              <a:t>behavior</a:t>
            </a:r>
            <a:r>
              <a:rPr lang="en-IN" sz="1700" dirty="0">
                <a:effectLst/>
                <a:latin typeface="Times" pitchFamily="2" charset="0"/>
              </a:rPr>
              <a:t>.</a:t>
            </a:r>
          </a:p>
          <a:p>
            <a:pPr lvl="1"/>
            <a:r>
              <a:rPr lang="en-IN" sz="1700" i="0" dirty="0">
                <a:solidFill>
                  <a:srgbClr val="C00000"/>
                </a:solidFill>
                <a:effectLst/>
                <a:latin typeface="Segoe Print" panose="02000800000000000000" pitchFamily="2" charset="0"/>
              </a:rPr>
              <a:t>Separation</a:t>
            </a:r>
            <a:r>
              <a:rPr lang="en-IN" sz="1700" i="0" dirty="0">
                <a:effectLst/>
                <a:latin typeface="Segoe Print" panose="02000800000000000000" pitchFamily="2" charset="0"/>
              </a:rPr>
              <a:t>: </a:t>
            </a:r>
            <a:r>
              <a:rPr lang="en-IN" sz="1700" dirty="0">
                <a:effectLst/>
                <a:latin typeface="Times" pitchFamily="2" charset="0"/>
              </a:rPr>
              <a:t>Flock-mates must not collide with each other.</a:t>
            </a:r>
          </a:p>
          <a:p>
            <a:pPr lvl="1"/>
            <a:r>
              <a:rPr lang="en-IN" sz="1700" i="0" dirty="0">
                <a:solidFill>
                  <a:srgbClr val="C00000"/>
                </a:solidFill>
                <a:effectLst/>
                <a:latin typeface="Segoe Print" panose="02000800000000000000" pitchFamily="2" charset="0"/>
              </a:rPr>
              <a:t>Alignment: </a:t>
            </a:r>
            <a:r>
              <a:rPr lang="en-IN" sz="1700" dirty="0">
                <a:effectLst/>
                <a:latin typeface="Times" pitchFamily="2" charset="0"/>
              </a:rPr>
              <a:t>Flock-mates to move in the same average direction as their</a:t>
            </a:r>
            <a:r>
              <a:rPr lang="en-IN" sz="1700" dirty="0">
                <a:latin typeface="Times" pitchFamily="2" charset="0"/>
              </a:rPr>
              <a:t> </a:t>
            </a:r>
            <a:r>
              <a:rPr lang="en-IN" sz="1700" dirty="0" err="1">
                <a:effectLst/>
                <a:latin typeface="Times" pitchFamily="2" charset="0"/>
              </a:rPr>
              <a:t>neighbors</a:t>
            </a:r>
            <a:r>
              <a:rPr lang="en-IN" sz="1700" dirty="0">
                <a:effectLst/>
                <a:latin typeface="Times" pitchFamily="2" charset="0"/>
              </a:rPr>
              <a:t>.</a:t>
            </a:r>
          </a:p>
          <a:p>
            <a:pPr lvl="1"/>
            <a:r>
              <a:rPr lang="en-IN" sz="1700" dirty="0">
                <a:solidFill>
                  <a:srgbClr val="C00000"/>
                </a:solidFill>
                <a:effectLst/>
                <a:latin typeface="Segoe Print" panose="02000800000000000000" pitchFamily="2" charset="0"/>
              </a:rPr>
              <a:t>Cohesion: </a:t>
            </a:r>
            <a:r>
              <a:rPr lang="en-IN" sz="1700" dirty="0">
                <a:effectLst/>
                <a:latin typeface="Times" pitchFamily="2" charset="0"/>
              </a:rPr>
              <a:t>Flock-mates move according to the average position or location of their flock-mates.</a:t>
            </a:r>
          </a:p>
        </p:txBody>
      </p:sp>
      <p:pic>
        <p:nvPicPr>
          <p:cNvPr id="5" name="Picture 4" descr="A group of black birds&#10;&#10;Description automatically generated">
            <a:extLst>
              <a:ext uri="{FF2B5EF4-FFF2-40B4-BE49-F238E27FC236}">
                <a16:creationId xmlns:a16="http://schemas.microsoft.com/office/drawing/2014/main" id="{C4083177-158E-82F4-8C83-9E713FCD6C19}"/>
              </a:ext>
            </a:extLst>
          </p:cNvPr>
          <p:cNvPicPr>
            <a:picLocks noChangeAspect="1"/>
          </p:cNvPicPr>
          <p:nvPr/>
        </p:nvPicPr>
        <p:blipFill>
          <a:blip r:embed="rId3"/>
          <a:stretch>
            <a:fillRect/>
          </a:stretch>
        </p:blipFill>
        <p:spPr>
          <a:xfrm>
            <a:off x="6411641" y="2902619"/>
            <a:ext cx="5105445" cy="2437850"/>
          </a:xfrm>
          <a:prstGeom prst="rect">
            <a:avLst/>
          </a:prstGeom>
        </p:spPr>
      </p:pic>
    </p:spTree>
    <p:extLst>
      <p:ext uri="{BB962C8B-B14F-4D97-AF65-F5344CB8AC3E}">
        <p14:creationId xmlns:p14="http://schemas.microsoft.com/office/powerpoint/2010/main" val="3878770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13248" y="627593"/>
            <a:ext cx="4954057" cy="447986"/>
          </a:xfrm>
          <a:prstGeom prst="rect">
            <a:avLst/>
          </a:prstGeom>
        </p:spPr>
        <p:txBody>
          <a:bodyPr vert="horz" wrap="square" lIns="0" tIns="16933" rIns="0" bIns="0" rtlCol="0" anchor="ctr">
            <a:spAutoFit/>
          </a:bodyPr>
          <a:lstStyle/>
          <a:p>
            <a:pPr marL="16933">
              <a:lnSpc>
                <a:spcPct val="100000"/>
              </a:lnSpc>
              <a:spcBef>
                <a:spcPts val="133"/>
              </a:spcBef>
            </a:pPr>
            <a:r>
              <a:rPr spc="73" dirty="0"/>
              <a:t>Data</a:t>
            </a:r>
            <a:r>
              <a:rPr spc="-20" dirty="0"/>
              <a:t> </a:t>
            </a:r>
            <a:r>
              <a:rPr dirty="0"/>
              <a:t>View</a:t>
            </a:r>
            <a:r>
              <a:rPr spc="-27" dirty="0"/>
              <a:t> </a:t>
            </a:r>
            <a:r>
              <a:rPr spc="-60" dirty="0"/>
              <a:t>(1)</a:t>
            </a:r>
            <a:endParaRPr dirty="0"/>
          </a:p>
        </p:txBody>
      </p:sp>
      <p:sp>
        <p:nvSpPr>
          <p:cNvPr id="3" name="object 3"/>
          <p:cNvSpPr txBox="1"/>
          <p:nvPr/>
        </p:nvSpPr>
        <p:spPr>
          <a:xfrm>
            <a:off x="765200" y="1822704"/>
            <a:ext cx="5002105" cy="755762"/>
          </a:xfrm>
          <a:prstGeom prst="rect">
            <a:avLst/>
          </a:prstGeom>
        </p:spPr>
        <p:txBody>
          <a:bodyPr vert="horz" wrap="square" lIns="0" tIns="16933" rIns="0" bIns="0" rtlCol="0">
            <a:spAutoFit/>
          </a:bodyPr>
          <a:lstStyle/>
          <a:p>
            <a:pPr marL="16933">
              <a:spcBef>
                <a:spcPts val="133"/>
              </a:spcBef>
            </a:pPr>
            <a:r>
              <a:rPr sz="4267" dirty="0">
                <a:latin typeface="Wingdings"/>
                <a:cs typeface="Wingdings"/>
              </a:rPr>
              <a:t></a:t>
            </a:r>
            <a:r>
              <a:rPr sz="4267" spc="120" dirty="0">
                <a:latin typeface="Times New Roman"/>
                <a:cs typeface="Times New Roman"/>
              </a:rPr>
              <a:t> </a:t>
            </a:r>
            <a:r>
              <a:rPr sz="4800" b="1" spc="100" dirty="0">
                <a:latin typeface="+mj-lt"/>
                <a:ea typeface="+mj-ea"/>
                <a:cs typeface="+mj-cs"/>
              </a:rPr>
              <a:t>The 3Vs, 4Vs, 5Vs</a:t>
            </a:r>
          </a:p>
        </p:txBody>
      </p:sp>
      <p:grpSp>
        <p:nvGrpSpPr>
          <p:cNvPr id="24" name="Group 23">
            <a:extLst>
              <a:ext uri="{FF2B5EF4-FFF2-40B4-BE49-F238E27FC236}">
                <a16:creationId xmlns:a16="http://schemas.microsoft.com/office/drawing/2014/main" id="{5B635ACB-A5E1-0A07-0517-3732DD58C8BD}"/>
              </a:ext>
            </a:extLst>
          </p:cNvPr>
          <p:cNvGrpSpPr/>
          <p:nvPr/>
        </p:nvGrpSpPr>
        <p:grpSpPr>
          <a:xfrm>
            <a:off x="673864" y="619129"/>
            <a:ext cx="10610067" cy="5000878"/>
            <a:chOff x="673864" y="619129"/>
            <a:chExt cx="10610067" cy="5000878"/>
          </a:xfrm>
          <a:solidFill>
            <a:schemeClr val="bg2">
              <a:lumMod val="75000"/>
            </a:schemeClr>
          </a:solidFill>
        </p:grpSpPr>
        <p:grpSp>
          <p:nvGrpSpPr>
            <p:cNvPr id="4" name="object 4"/>
            <p:cNvGrpSpPr/>
            <p:nvPr/>
          </p:nvGrpSpPr>
          <p:grpSpPr>
            <a:xfrm>
              <a:off x="673864" y="3060200"/>
              <a:ext cx="2472267" cy="2472267"/>
              <a:chOff x="505398" y="2295150"/>
              <a:chExt cx="1854200" cy="1854200"/>
            </a:xfrm>
            <a:grpFill/>
          </p:grpSpPr>
          <p:sp>
            <p:nvSpPr>
              <p:cNvPr id="5" name="object 5"/>
              <p:cNvSpPr/>
              <p:nvPr/>
            </p:nvSpPr>
            <p:spPr>
              <a:xfrm>
                <a:off x="518098" y="2307850"/>
                <a:ext cx="1828800" cy="1828800"/>
              </a:xfrm>
              <a:custGeom>
                <a:avLst/>
                <a:gdLst/>
                <a:ahLst/>
                <a:cxnLst/>
                <a:rect l="l" t="t" r="r" b="b"/>
                <a:pathLst>
                  <a:path w="1828800" h="1828800">
                    <a:moveTo>
                      <a:pt x="914400" y="0"/>
                    </a:moveTo>
                    <a:lnTo>
                      <a:pt x="865837" y="1267"/>
                    </a:lnTo>
                    <a:lnTo>
                      <a:pt x="817934" y="5027"/>
                    </a:lnTo>
                    <a:lnTo>
                      <a:pt x="770755" y="11217"/>
                    </a:lnTo>
                    <a:lnTo>
                      <a:pt x="724362" y="19774"/>
                    </a:lnTo>
                    <a:lnTo>
                      <a:pt x="678819" y="30633"/>
                    </a:lnTo>
                    <a:lnTo>
                      <a:pt x="634189" y="43733"/>
                    </a:lnTo>
                    <a:lnTo>
                      <a:pt x="590536" y="59010"/>
                    </a:lnTo>
                    <a:lnTo>
                      <a:pt x="547921" y="76400"/>
                    </a:lnTo>
                    <a:lnTo>
                      <a:pt x="506409" y="95841"/>
                    </a:lnTo>
                    <a:lnTo>
                      <a:pt x="466063" y="117269"/>
                    </a:lnTo>
                    <a:lnTo>
                      <a:pt x="426946" y="140621"/>
                    </a:lnTo>
                    <a:lnTo>
                      <a:pt x="389121" y="165834"/>
                    </a:lnTo>
                    <a:lnTo>
                      <a:pt x="352651" y="192844"/>
                    </a:lnTo>
                    <a:lnTo>
                      <a:pt x="317600" y="221589"/>
                    </a:lnTo>
                    <a:lnTo>
                      <a:pt x="284030" y="252006"/>
                    </a:lnTo>
                    <a:lnTo>
                      <a:pt x="252006" y="284030"/>
                    </a:lnTo>
                    <a:lnTo>
                      <a:pt x="221589" y="317600"/>
                    </a:lnTo>
                    <a:lnTo>
                      <a:pt x="192844" y="352651"/>
                    </a:lnTo>
                    <a:lnTo>
                      <a:pt x="165834" y="389121"/>
                    </a:lnTo>
                    <a:lnTo>
                      <a:pt x="140621" y="426946"/>
                    </a:lnTo>
                    <a:lnTo>
                      <a:pt x="117269" y="466063"/>
                    </a:lnTo>
                    <a:lnTo>
                      <a:pt x="95841" y="506409"/>
                    </a:lnTo>
                    <a:lnTo>
                      <a:pt x="76400" y="547921"/>
                    </a:lnTo>
                    <a:lnTo>
                      <a:pt x="59010" y="590535"/>
                    </a:lnTo>
                    <a:lnTo>
                      <a:pt x="43733" y="634189"/>
                    </a:lnTo>
                    <a:lnTo>
                      <a:pt x="30633" y="678819"/>
                    </a:lnTo>
                    <a:lnTo>
                      <a:pt x="19774" y="724362"/>
                    </a:lnTo>
                    <a:lnTo>
                      <a:pt x="11217" y="770755"/>
                    </a:lnTo>
                    <a:lnTo>
                      <a:pt x="5027" y="817934"/>
                    </a:lnTo>
                    <a:lnTo>
                      <a:pt x="1267" y="865837"/>
                    </a:lnTo>
                    <a:lnTo>
                      <a:pt x="0" y="914400"/>
                    </a:lnTo>
                    <a:lnTo>
                      <a:pt x="1267" y="962962"/>
                    </a:lnTo>
                    <a:lnTo>
                      <a:pt x="5027" y="1010865"/>
                    </a:lnTo>
                    <a:lnTo>
                      <a:pt x="11217" y="1058044"/>
                    </a:lnTo>
                    <a:lnTo>
                      <a:pt x="19774" y="1104437"/>
                    </a:lnTo>
                    <a:lnTo>
                      <a:pt x="30633" y="1149980"/>
                    </a:lnTo>
                    <a:lnTo>
                      <a:pt x="43733" y="1194610"/>
                    </a:lnTo>
                    <a:lnTo>
                      <a:pt x="59010" y="1238263"/>
                    </a:lnTo>
                    <a:lnTo>
                      <a:pt x="76400" y="1280878"/>
                    </a:lnTo>
                    <a:lnTo>
                      <a:pt x="95841" y="1322390"/>
                    </a:lnTo>
                    <a:lnTo>
                      <a:pt x="117269" y="1362736"/>
                    </a:lnTo>
                    <a:lnTo>
                      <a:pt x="140621" y="1401853"/>
                    </a:lnTo>
                    <a:lnTo>
                      <a:pt x="165834" y="1439678"/>
                    </a:lnTo>
                    <a:lnTo>
                      <a:pt x="192844" y="1476148"/>
                    </a:lnTo>
                    <a:lnTo>
                      <a:pt x="221589" y="1511199"/>
                    </a:lnTo>
                    <a:lnTo>
                      <a:pt x="252006" y="1544768"/>
                    </a:lnTo>
                    <a:lnTo>
                      <a:pt x="284030" y="1576793"/>
                    </a:lnTo>
                    <a:lnTo>
                      <a:pt x="317600" y="1607209"/>
                    </a:lnTo>
                    <a:lnTo>
                      <a:pt x="352651" y="1635955"/>
                    </a:lnTo>
                    <a:lnTo>
                      <a:pt x="389121" y="1662965"/>
                    </a:lnTo>
                    <a:lnTo>
                      <a:pt x="426946" y="1688178"/>
                    </a:lnTo>
                    <a:lnTo>
                      <a:pt x="466063" y="1711530"/>
                    </a:lnTo>
                    <a:lnTo>
                      <a:pt x="506409" y="1732958"/>
                    </a:lnTo>
                    <a:lnTo>
                      <a:pt x="547921" y="1752399"/>
                    </a:lnTo>
                    <a:lnTo>
                      <a:pt x="590536" y="1769789"/>
                    </a:lnTo>
                    <a:lnTo>
                      <a:pt x="634189" y="1785066"/>
                    </a:lnTo>
                    <a:lnTo>
                      <a:pt x="678819" y="1798165"/>
                    </a:lnTo>
                    <a:lnTo>
                      <a:pt x="724362" y="1809025"/>
                    </a:lnTo>
                    <a:lnTo>
                      <a:pt x="770755" y="1817581"/>
                    </a:lnTo>
                    <a:lnTo>
                      <a:pt x="817934" y="1823771"/>
                    </a:lnTo>
                    <a:lnTo>
                      <a:pt x="865837" y="1827532"/>
                    </a:lnTo>
                    <a:lnTo>
                      <a:pt x="914400" y="1828799"/>
                    </a:lnTo>
                    <a:lnTo>
                      <a:pt x="962962" y="1827532"/>
                    </a:lnTo>
                    <a:lnTo>
                      <a:pt x="1010865" y="1823771"/>
                    </a:lnTo>
                    <a:lnTo>
                      <a:pt x="1058044" y="1817581"/>
                    </a:lnTo>
                    <a:lnTo>
                      <a:pt x="1104437" y="1809025"/>
                    </a:lnTo>
                    <a:lnTo>
                      <a:pt x="1149980" y="1798165"/>
                    </a:lnTo>
                    <a:lnTo>
                      <a:pt x="1194610" y="1785066"/>
                    </a:lnTo>
                    <a:lnTo>
                      <a:pt x="1238264" y="1769789"/>
                    </a:lnTo>
                    <a:lnTo>
                      <a:pt x="1280878" y="1752399"/>
                    </a:lnTo>
                    <a:lnTo>
                      <a:pt x="1322390" y="1732958"/>
                    </a:lnTo>
                    <a:lnTo>
                      <a:pt x="1362736" y="1711530"/>
                    </a:lnTo>
                    <a:lnTo>
                      <a:pt x="1401853" y="1688178"/>
                    </a:lnTo>
                    <a:lnTo>
                      <a:pt x="1439678" y="1662965"/>
                    </a:lnTo>
                    <a:lnTo>
                      <a:pt x="1476148" y="1635955"/>
                    </a:lnTo>
                    <a:lnTo>
                      <a:pt x="1511199" y="1607209"/>
                    </a:lnTo>
                    <a:lnTo>
                      <a:pt x="1544769" y="1576793"/>
                    </a:lnTo>
                    <a:lnTo>
                      <a:pt x="1576793" y="1544768"/>
                    </a:lnTo>
                    <a:lnTo>
                      <a:pt x="1607210" y="1511199"/>
                    </a:lnTo>
                    <a:lnTo>
                      <a:pt x="1635955" y="1476148"/>
                    </a:lnTo>
                    <a:lnTo>
                      <a:pt x="1662966" y="1439678"/>
                    </a:lnTo>
                    <a:lnTo>
                      <a:pt x="1688179" y="1401853"/>
                    </a:lnTo>
                    <a:lnTo>
                      <a:pt x="1711531" y="1362736"/>
                    </a:lnTo>
                    <a:lnTo>
                      <a:pt x="1732959" y="1322390"/>
                    </a:lnTo>
                    <a:lnTo>
                      <a:pt x="1752399" y="1280878"/>
                    </a:lnTo>
                    <a:lnTo>
                      <a:pt x="1769790" y="1238263"/>
                    </a:lnTo>
                    <a:lnTo>
                      <a:pt x="1785066" y="1194610"/>
                    </a:lnTo>
                    <a:lnTo>
                      <a:pt x="1798166" y="1149980"/>
                    </a:lnTo>
                    <a:lnTo>
                      <a:pt x="1809025" y="1104437"/>
                    </a:lnTo>
                    <a:lnTo>
                      <a:pt x="1817582" y="1058044"/>
                    </a:lnTo>
                    <a:lnTo>
                      <a:pt x="1823772" y="1010865"/>
                    </a:lnTo>
                    <a:lnTo>
                      <a:pt x="1827532" y="962962"/>
                    </a:lnTo>
                    <a:lnTo>
                      <a:pt x="1828800" y="914400"/>
                    </a:lnTo>
                    <a:lnTo>
                      <a:pt x="1827532" y="865837"/>
                    </a:lnTo>
                    <a:lnTo>
                      <a:pt x="1823772" y="817934"/>
                    </a:lnTo>
                    <a:lnTo>
                      <a:pt x="1817582" y="770755"/>
                    </a:lnTo>
                    <a:lnTo>
                      <a:pt x="1809025" y="724362"/>
                    </a:lnTo>
                    <a:lnTo>
                      <a:pt x="1798166" y="678819"/>
                    </a:lnTo>
                    <a:lnTo>
                      <a:pt x="1785066" y="634189"/>
                    </a:lnTo>
                    <a:lnTo>
                      <a:pt x="1769790" y="590535"/>
                    </a:lnTo>
                    <a:lnTo>
                      <a:pt x="1752399" y="547921"/>
                    </a:lnTo>
                    <a:lnTo>
                      <a:pt x="1732959" y="506409"/>
                    </a:lnTo>
                    <a:lnTo>
                      <a:pt x="1711531" y="466063"/>
                    </a:lnTo>
                    <a:lnTo>
                      <a:pt x="1688179" y="426946"/>
                    </a:lnTo>
                    <a:lnTo>
                      <a:pt x="1662966" y="389121"/>
                    </a:lnTo>
                    <a:lnTo>
                      <a:pt x="1635955" y="352651"/>
                    </a:lnTo>
                    <a:lnTo>
                      <a:pt x="1607210" y="317600"/>
                    </a:lnTo>
                    <a:lnTo>
                      <a:pt x="1576793" y="284030"/>
                    </a:lnTo>
                    <a:lnTo>
                      <a:pt x="1544769" y="252006"/>
                    </a:lnTo>
                    <a:lnTo>
                      <a:pt x="1511199" y="221589"/>
                    </a:lnTo>
                    <a:lnTo>
                      <a:pt x="1476148" y="192844"/>
                    </a:lnTo>
                    <a:lnTo>
                      <a:pt x="1439678" y="165834"/>
                    </a:lnTo>
                    <a:lnTo>
                      <a:pt x="1401853" y="140621"/>
                    </a:lnTo>
                    <a:lnTo>
                      <a:pt x="1362736" y="117269"/>
                    </a:lnTo>
                    <a:lnTo>
                      <a:pt x="1322390" y="95841"/>
                    </a:lnTo>
                    <a:lnTo>
                      <a:pt x="1280878" y="76400"/>
                    </a:lnTo>
                    <a:lnTo>
                      <a:pt x="1238264" y="59010"/>
                    </a:lnTo>
                    <a:lnTo>
                      <a:pt x="1194610" y="43733"/>
                    </a:lnTo>
                    <a:lnTo>
                      <a:pt x="1149980" y="30633"/>
                    </a:lnTo>
                    <a:lnTo>
                      <a:pt x="1104437" y="19774"/>
                    </a:lnTo>
                    <a:lnTo>
                      <a:pt x="1058044" y="11217"/>
                    </a:lnTo>
                    <a:lnTo>
                      <a:pt x="1010865" y="5027"/>
                    </a:lnTo>
                    <a:lnTo>
                      <a:pt x="962962" y="1267"/>
                    </a:lnTo>
                    <a:lnTo>
                      <a:pt x="914400" y="0"/>
                    </a:lnTo>
                    <a:close/>
                  </a:path>
                </a:pathLst>
              </a:custGeom>
              <a:grpFill/>
              <a:ln>
                <a:noFill/>
              </a:ln>
            </p:spPr>
            <p:txBody>
              <a:bodyPr wrap="square" lIns="0" tIns="0" rIns="0" bIns="0" rtlCol="0"/>
              <a:lstStyle/>
              <a:p>
                <a:endParaRPr sz="2400"/>
              </a:p>
            </p:txBody>
          </p:sp>
          <p:sp>
            <p:nvSpPr>
              <p:cNvPr id="6" name="object 6"/>
              <p:cNvSpPr/>
              <p:nvPr/>
            </p:nvSpPr>
            <p:spPr>
              <a:xfrm>
                <a:off x="518098" y="2307850"/>
                <a:ext cx="1828800" cy="1828800"/>
              </a:xfrm>
              <a:custGeom>
                <a:avLst/>
                <a:gdLst/>
                <a:ahLst/>
                <a:cxnLst/>
                <a:rect l="l" t="t" r="r" b="b"/>
                <a:pathLst>
                  <a:path w="1828800" h="1828800">
                    <a:moveTo>
                      <a:pt x="0" y="914400"/>
                    </a:moveTo>
                    <a:lnTo>
                      <a:pt x="1267" y="865837"/>
                    </a:lnTo>
                    <a:lnTo>
                      <a:pt x="5027" y="817934"/>
                    </a:lnTo>
                    <a:lnTo>
                      <a:pt x="11217" y="770755"/>
                    </a:lnTo>
                    <a:lnTo>
                      <a:pt x="19774" y="724362"/>
                    </a:lnTo>
                    <a:lnTo>
                      <a:pt x="30633" y="678819"/>
                    </a:lnTo>
                    <a:lnTo>
                      <a:pt x="43733" y="634189"/>
                    </a:lnTo>
                    <a:lnTo>
                      <a:pt x="59010" y="590535"/>
                    </a:lnTo>
                    <a:lnTo>
                      <a:pt x="76400" y="547921"/>
                    </a:lnTo>
                    <a:lnTo>
                      <a:pt x="95841" y="506409"/>
                    </a:lnTo>
                    <a:lnTo>
                      <a:pt x="117269" y="466063"/>
                    </a:lnTo>
                    <a:lnTo>
                      <a:pt x="140621" y="426946"/>
                    </a:lnTo>
                    <a:lnTo>
                      <a:pt x="165834" y="389121"/>
                    </a:lnTo>
                    <a:lnTo>
                      <a:pt x="192844" y="352651"/>
                    </a:lnTo>
                    <a:lnTo>
                      <a:pt x="221589" y="317600"/>
                    </a:lnTo>
                    <a:lnTo>
                      <a:pt x="252006" y="284030"/>
                    </a:lnTo>
                    <a:lnTo>
                      <a:pt x="284030" y="252006"/>
                    </a:lnTo>
                    <a:lnTo>
                      <a:pt x="317600" y="221589"/>
                    </a:lnTo>
                    <a:lnTo>
                      <a:pt x="352651" y="192844"/>
                    </a:lnTo>
                    <a:lnTo>
                      <a:pt x="389121" y="165834"/>
                    </a:lnTo>
                    <a:lnTo>
                      <a:pt x="426946" y="140621"/>
                    </a:lnTo>
                    <a:lnTo>
                      <a:pt x="466063" y="117269"/>
                    </a:lnTo>
                    <a:lnTo>
                      <a:pt x="506409" y="95841"/>
                    </a:lnTo>
                    <a:lnTo>
                      <a:pt x="547921" y="76400"/>
                    </a:lnTo>
                    <a:lnTo>
                      <a:pt x="590535" y="59010"/>
                    </a:lnTo>
                    <a:lnTo>
                      <a:pt x="634189" y="43733"/>
                    </a:lnTo>
                    <a:lnTo>
                      <a:pt x="678819" y="30633"/>
                    </a:lnTo>
                    <a:lnTo>
                      <a:pt x="724362" y="19774"/>
                    </a:lnTo>
                    <a:lnTo>
                      <a:pt x="770755" y="11217"/>
                    </a:lnTo>
                    <a:lnTo>
                      <a:pt x="817934" y="5027"/>
                    </a:lnTo>
                    <a:lnTo>
                      <a:pt x="865837" y="1267"/>
                    </a:lnTo>
                    <a:lnTo>
                      <a:pt x="914400" y="0"/>
                    </a:lnTo>
                    <a:lnTo>
                      <a:pt x="962962" y="1267"/>
                    </a:lnTo>
                    <a:lnTo>
                      <a:pt x="1010865" y="5027"/>
                    </a:lnTo>
                    <a:lnTo>
                      <a:pt x="1058044" y="11217"/>
                    </a:lnTo>
                    <a:lnTo>
                      <a:pt x="1104437" y="19774"/>
                    </a:lnTo>
                    <a:lnTo>
                      <a:pt x="1149980" y="30633"/>
                    </a:lnTo>
                    <a:lnTo>
                      <a:pt x="1194610" y="43733"/>
                    </a:lnTo>
                    <a:lnTo>
                      <a:pt x="1238263" y="59010"/>
                    </a:lnTo>
                    <a:lnTo>
                      <a:pt x="1280878" y="76400"/>
                    </a:lnTo>
                    <a:lnTo>
                      <a:pt x="1322390" y="95841"/>
                    </a:lnTo>
                    <a:lnTo>
                      <a:pt x="1362736" y="117269"/>
                    </a:lnTo>
                    <a:lnTo>
                      <a:pt x="1401853" y="140621"/>
                    </a:lnTo>
                    <a:lnTo>
                      <a:pt x="1439678" y="165834"/>
                    </a:lnTo>
                    <a:lnTo>
                      <a:pt x="1476148" y="192844"/>
                    </a:lnTo>
                    <a:lnTo>
                      <a:pt x="1511199" y="221589"/>
                    </a:lnTo>
                    <a:lnTo>
                      <a:pt x="1544769" y="252006"/>
                    </a:lnTo>
                    <a:lnTo>
                      <a:pt x="1576793" y="284030"/>
                    </a:lnTo>
                    <a:lnTo>
                      <a:pt x="1607210" y="317600"/>
                    </a:lnTo>
                    <a:lnTo>
                      <a:pt x="1635955" y="352651"/>
                    </a:lnTo>
                    <a:lnTo>
                      <a:pt x="1662965" y="389121"/>
                    </a:lnTo>
                    <a:lnTo>
                      <a:pt x="1688178" y="426946"/>
                    </a:lnTo>
                    <a:lnTo>
                      <a:pt x="1711530" y="466063"/>
                    </a:lnTo>
                    <a:lnTo>
                      <a:pt x="1732958" y="506409"/>
                    </a:lnTo>
                    <a:lnTo>
                      <a:pt x="1752399" y="547921"/>
                    </a:lnTo>
                    <a:lnTo>
                      <a:pt x="1769789" y="590535"/>
                    </a:lnTo>
                    <a:lnTo>
                      <a:pt x="1785066" y="634189"/>
                    </a:lnTo>
                    <a:lnTo>
                      <a:pt x="1798166" y="678819"/>
                    </a:lnTo>
                    <a:lnTo>
                      <a:pt x="1809025" y="724362"/>
                    </a:lnTo>
                    <a:lnTo>
                      <a:pt x="1817582" y="770755"/>
                    </a:lnTo>
                    <a:lnTo>
                      <a:pt x="1823772" y="817934"/>
                    </a:lnTo>
                    <a:lnTo>
                      <a:pt x="1827532" y="865837"/>
                    </a:lnTo>
                    <a:lnTo>
                      <a:pt x="1828800" y="914400"/>
                    </a:lnTo>
                    <a:lnTo>
                      <a:pt x="1827532" y="962962"/>
                    </a:lnTo>
                    <a:lnTo>
                      <a:pt x="1823772" y="1010865"/>
                    </a:lnTo>
                    <a:lnTo>
                      <a:pt x="1817582" y="1058044"/>
                    </a:lnTo>
                    <a:lnTo>
                      <a:pt x="1809025" y="1104437"/>
                    </a:lnTo>
                    <a:lnTo>
                      <a:pt x="1798166" y="1149980"/>
                    </a:lnTo>
                    <a:lnTo>
                      <a:pt x="1785066" y="1194610"/>
                    </a:lnTo>
                    <a:lnTo>
                      <a:pt x="1769789" y="1238263"/>
                    </a:lnTo>
                    <a:lnTo>
                      <a:pt x="1752399" y="1280878"/>
                    </a:lnTo>
                    <a:lnTo>
                      <a:pt x="1732958" y="1322390"/>
                    </a:lnTo>
                    <a:lnTo>
                      <a:pt x="1711530" y="1362736"/>
                    </a:lnTo>
                    <a:lnTo>
                      <a:pt x="1688178" y="1401853"/>
                    </a:lnTo>
                    <a:lnTo>
                      <a:pt x="1662965" y="1439678"/>
                    </a:lnTo>
                    <a:lnTo>
                      <a:pt x="1635955" y="1476148"/>
                    </a:lnTo>
                    <a:lnTo>
                      <a:pt x="1607210" y="1511199"/>
                    </a:lnTo>
                    <a:lnTo>
                      <a:pt x="1576793" y="1544769"/>
                    </a:lnTo>
                    <a:lnTo>
                      <a:pt x="1544769" y="1576793"/>
                    </a:lnTo>
                    <a:lnTo>
                      <a:pt x="1511199" y="1607210"/>
                    </a:lnTo>
                    <a:lnTo>
                      <a:pt x="1476148" y="1635955"/>
                    </a:lnTo>
                    <a:lnTo>
                      <a:pt x="1439678" y="1662965"/>
                    </a:lnTo>
                    <a:lnTo>
                      <a:pt x="1401853" y="1688178"/>
                    </a:lnTo>
                    <a:lnTo>
                      <a:pt x="1362736" y="1711530"/>
                    </a:lnTo>
                    <a:lnTo>
                      <a:pt x="1322390" y="1732958"/>
                    </a:lnTo>
                    <a:lnTo>
                      <a:pt x="1280878" y="1752399"/>
                    </a:lnTo>
                    <a:lnTo>
                      <a:pt x="1238263" y="1769789"/>
                    </a:lnTo>
                    <a:lnTo>
                      <a:pt x="1194610" y="1785066"/>
                    </a:lnTo>
                    <a:lnTo>
                      <a:pt x="1149980" y="1798166"/>
                    </a:lnTo>
                    <a:lnTo>
                      <a:pt x="1104437" y="1809025"/>
                    </a:lnTo>
                    <a:lnTo>
                      <a:pt x="1058044" y="1817582"/>
                    </a:lnTo>
                    <a:lnTo>
                      <a:pt x="1010865" y="1823772"/>
                    </a:lnTo>
                    <a:lnTo>
                      <a:pt x="962962" y="1827532"/>
                    </a:lnTo>
                    <a:lnTo>
                      <a:pt x="914400" y="1828800"/>
                    </a:lnTo>
                    <a:lnTo>
                      <a:pt x="865837" y="1827532"/>
                    </a:lnTo>
                    <a:lnTo>
                      <a:pt x="817934" y="1823772"/>
                    </a:lnTo>
                    <a:lnTo>
                      <a:pt x="770755" y="1817582"/>
                    </a:lnTo>
                    <a:lnTo>
                      <a:pt x="724362" y="1809025"/>
                    </a:lnTo>
                    <a:lnTo>
                      <a:pt x="678819" y="1798166"/>
                    </a:lnTo>
                    <a:lnTo>
                      <a:pt x="634189" y="1785066"/>
                    </a:lnTo>
                    <a:lnTo>
                      <a:pt x="590535" y="1769789"/>
                    </a:lnTo>
                    <a:lnTo>
                      <a:pt x="547921" y="1752399"/>
                    </a:lnTo>
                    <a:lnTo>
                      <a:pt x="506409" y="1732958"/>
                    </a:lnTo>
                    <a:lnTo>
                      <a:pt x="466063" y="1711530"/>
                    </a:lnTo>
                    <a:lnTo>
                      <a:pt x="426946" y="1688178"/>
                    </a:lnTo>
                    <a:lnTo>
                      <a:pt x="389121" y="1662965"/>
                    </a:lnTo>
                    <a:lnTo>
                      <a:pt x="352651" y="1635955"/>
                    </a:lnTo>
                    <a:lnTo>
                      <a:pt x="317600" y="1607210"/>
                    </a:lnTo>
                    <a:lnTo>
                      <a:pt x="284030" y="1576793"/>
                    </a:lnTo>
                    <a:lnTo>
                      <a:pt x="252006" y="1544769"/>
                    </a:lnTo>
                    <a:lnTo>
                      <a:pt x="221589" y="1511199"/>
                    </a:lnTo>
                    <a:lnTo>
                      <a:pt x="192844" y="1476148"/>
                    </a:lnTo>
                    <a:lnTo>
                      <a:pt x="165834" y="1439678"/>
                    </a:lnTo>
                    <a:lnTo>
                      <a:pt x="140621" y="1401853"/>
                    </a:lnTo>
                    <a:lnTo>
                      <a:pt x="117269" y="1362736"/>
                    </a:lnTo>
                    <a:lnTo>
                      <a:pt x="95841" y="1322390"/>
                    </a:lnTo>
                    <a:lnTo>
                      <a:pt x="76400" y="1280878"/>
                    </a:lnTo>
                    <a:lnTo>
                      <a:pt x="59010" y="1238263"/>
                    </a:lnTo>
                    <a:lnTo>
                      <a:pt x="43733" y="1194610"/>
                    </a:lnTo>
                    <a:lnTo>
                      <a:pt x="30633" y="1149980"/>
                    </a:lnTo>
                    <a:lnTo>
                      <a:pt x="19774" y="1104437"/>
                    </a:lnTo>
                    <a:lnTo>
                      <a:pt x="11217" y="1058044"/>
                    </a:lnTo>
                    <a:lnTo>
                      <a:pt x="5027" y="1010865"/>
                    </a:lnTo>
                    <a:lnTo>
                      <a:pt x="1267" y="962962"/>
                    </a:lnTo>
                    <a:lnTo>
                      <a:pt x="0" y="914400"/>
                    </a:lnTo>
                    <a:close/>
                  </a:path>
                </a:pathLst>
              </a:custGeom>
              <a:grpFill/>
              <a:ln w="25400">
                <a:noFill/>
              </a:ln>
            </p:spPr>
            <p:txBody>
              <a:bodyPr wrap="square" lIns="0" tIns="0" rIns="0" bIns="0" rtlCol="0"/>
              <a:lstStyle/>
              <a:p>
                <a:endParaRPr sz="2400"/>
              </a:p>
            </p:txBody>
          </p:sp>
        </p:grpSp>
        <p:sp>
          <p:nvSpPr>
            <p:cNvPr id="7" name="object 7"/>
            <p:cNvSpPr txBox="1"/>
            <p:nvPr/>
          </p:nvSpPr>
          <p:spPr>
            <a:xfrm>
              <a:off x="1211498" y="4034874"/>
              <a:ext cx="1397847" cy="755762"/>
            </a:xfrm>
            <a:prstGeom prst="rect">
              <a:avLst/>
            </a:prstGeom>
            <a:grpFill/>
            <a:ln>
              <a:noFill/>
            </a:ln>
          </p:spPr>
          <p:txBody>
            <a:bodyPr vert="horz" wrap="square" lIns="0" tIns="16933" rIns="0" bIns="0" rtlCol="0">
              <a:spAutoFit/>
            </a:bodyPr>
            <a:lstStyle/>
            <a:p>
              <a:pPr marL="16933">
                <a:spcBef>
                  <a:spcPts val="133"/>
                </a:spcBef>
              </a:pPr>
              <a:r>
                <a:rPr sz="4800" b="1" spc="100" dirty="0">
                  <a:latin typeface="+mj-lt"/>
                  <a:ea typeface="+mj-ea"/>
                  <a:cs typeface="+mj-cs"/>
                </a:rPr>
                <a:t>Volume</a:t>
              </a:r>
            </a:p>
          </p:txBody>
        </p:sp>
        <p:grpSp>
          <p:nvGrpSpPr>
            <p:cNvPr id="8" name="object 8"/>
            <p:cNvGrpSpPr/>
            <p:nvPr/>
          </p:nvGrpSpPr>
          <p:grpSpPr>
            <a:xfrm>
              <a:off x="7460364" y="619129"/>
              <a:ext cx="2472267" cy="2472267"/>
              <a:chOff x="5595273" y="464347"/>
              <a:chExt cx="1854200" cy="1854200"/>
            </a:xfrm>
            <a:grpFill/>
          </p:grpSpPr>
          <p:sp>
            <p:nvSpPr>
              <p:cNvPr id="9" name="object 9"/>
              <p:cNvSpPr/>
              <p:nvPr/>
            </p:nvSpPr>
            <p:spPr>
              <a:xfrm>
                <a:off x="5607973" y="477047"/>
                <a:ext cx="1828800" cy="1828800"/>
              </a:xfrm>
              <a:custGeom>
                <a:avLst/>
                <a:gdLst/>
                <a:ahLst/>
                <a:cxnLst/>
                <a:rect l="l" t="t" r="r" b="b"/>
                <a:pathLst>
                  <a:path w="1828800" h="1828800">
                    <a:moveTo>
                      <a:pt x="914400" y="0"/>
                    </a:moveTo>
                    <a:lnTo>
                      <a:pt x="865837" y="1267"/>
                    </a:lnTo>
                    <a:lnTo>
                      <a:pt x="817934" y="5027"/>
                    </a:lnTo>
                    <a:lnTo>
                      <a:pt x="770755" y="11217"/>
                    </a:lnTo>
                    <a:lnTo>
                      <a:pt x="724362" y="19774"/>
                    </a:lnTo>
                    <a:lnTo>
                      <a:pt x="678819" y="30633"/>
                    </a:lnTo>
                    <a:lnTo>
                      <a:pt x="634189" y="43733"/>
                    </a:lnTo>
                    <a:lnTo>
                      <a:pt x="590535" y="59010"/>
                    </a:lnTo>
                    <a:lnTo>
                      <a:pt x="547921" y="76400"/>
                    </a:lnTo>
                    <a:lnTo>
                      <a:pt x="506409" y="95841"/>
                    </a:lnTo>
                    <a:lnTo>
                      <a:pt x="466063" y="117269"/>
                    </a:lnTo>
                    <a:lnTo>
                      <a:pt x="426946" y="140621"/>
                    </a:lnTo>
                    <a:lnTo>
                      <a:pt x="389121" y="165834"/>
                    </a:lnTo>
                    <a:lnTo>
                      <a:pt x="352651" y="192844"/>
                    </a:lnTo>
                    <a:lnTo>
                      <a:pt x="317600" y="221589"/>
                    </a:lnTo>
                    <a:lnTo>
                      <a:pt x="284030" y="252006"/>
                    </a:lnTo>
                    <a:lnTo>
                      <a:pt x="252006" y="284030"/>
                    </a:lnTo>
                    <a:lnTo>
                      <a:pt x="221589" y="317600"/>
                    </a:lnTo>
                    <a:lnTo>
                      <a:pt x="192844" y="352651"/>
                    </a:lnTo>
                    <a:lnTo>
                      <a:pt x="165834" y="389121"/>
                    </a:lnTo>
                    <a:lnTo>
                      <a:pt x="140621" y="426946"/>
                    </a:lnTo>
                    <a:lnTo>
                      <a:pt x="117269" y="466063"/>
                    </a:lnTo>
                    <a:lnTo>
                      <a:pt x="95841" y="506409"/>
                    </a:lnTo>
                    <a:lnTo>
                      <a:pt x="76400" y="547921"/>
                    </a:lnTo>
                    <a:lnTo>
                      <a:pt x="59010" y="590535"/>
                    </a:lnTo>
                    <a:lnTo>
                      <a:pt x="43733" y="634189"/>
                    </a:lnTo>
                    <a:lnTo>
                      <a:pt x="30633" y="678819"/>
                    </a:lnTo>
                    <a:lnTo>
                      <a:pt x="19774" y="724362"/>
                    </a:lnTo>
                    <a:lnTo>
                      <a:pt x="11217" y="770755"/>
                    </a:lnTo>
                    <a:lnTo>
                      <a:pt x="5027" y="817934"/>
                    </a:lnTo>
                    <a:lnTo>
                      <a:pt x="1267" y="865837"/>
                    </a:lnTo>
                    <a:lnTo>
                      <a:pt x="0" y="914400"/>
                    </a:lnTo>
                    <a:lnTo>
                      <a:pt x="1267" y="962962"/>
                    </a:lnTo>
                    <a:lnTo>
                      <a:pt x="5027" y="1010865"/>
                    </a:lnTo>
                    <a:lnTo>
                      <a:pt x="11217" y="1058044"/>
                    </a:lnTo>
                    <a:lnTo>
                      <a:pt x="19774" y="1104437"/>
                    </a:lnTo>
                    <a:lnTo>
                      <a:pt x="30633" y="1149980"/>
                    </a:lnTo>
                    <a:lnTo>
                      <a:pt x="43733" y="1194610"/>
                    </a:lnTo>
                    <a:lnTo>
                      <a:pt x="59010" y="1238264"/>
                    </a:lnTo>
                    <a:lnTo>
                      <a:pt x="76400" y="1280878"/>
                    </a:lnTo>
                    <a:lnTo>
                      <a:pt x="95841" y="1322390"/>
                    </a:lnTo>
                    <a:lnTo>
                      <a:pt x="117269" y="1362736"/>
                    </a:lnTo>
                    <a:lnTo>
                      <a:pt x="140621" y="1401853"/>
                    </a:lnTo>
                    <a:lnTo>
                      <a:pt x="165834" y="1439678"/>
                    </a:lnTo>
                    <a:lnTo>
                      <a:pt x="192844" y="1476148"/>
                    </a:lnTo>
                    <a:lnTo>
                      <a:pt x="221589" y="1511199"/>
                    </a:lnTo>
                    <a:lnTo>
                      <a:pt x="252006" y="1544769"/>
                    </a:lnTo>
                    <a:lnTo>
                      <a:pt x="284030" y="1576793"/>
                    </a:lnTo>
                    <a:lnTo>
                      <a:pt x="317600" y="1607210"/>
                    </a:lnTo>
                    <a:lnTo>
                      <a:pt x="352651" y="1635955"/>
                    </a:lnTo>
                    <a:lnTo>
                      <a:pt x="389121" y="1662965"/>
                    </a:lnTo>
                    <a:lnTo>
                      <a:pt x="426946" y="1688178"/>
                    </a:lnTo>
                    <a:lnTo>
                      <a:pt x="466063" y="1711530"/>
                    </a:lnTo>
                    <a:lnTo>
                      <a:pt x="506409" y="1732958"/>
                    </a:lnTo>
                    <a:lnTo>
                      <a:pt x="547921" y="1752399"/>
                    </a:lnTo>
                    <a:lnTo>
                      <a:pt x="590535" y="1769789"/>
                    </a:lnTo>
                    <a:lnTo>
                      <a:pt x="634189" y="1785066"/>
                    </a:lnTo>
                    <a:lnTo>
                      <a:pt x="678819" y="1798166"/>
                    </a:lnTo>
                    <a:lnTo>
                      <a:pt x="724362" y="1809025"/>
                    </a:lnTo>
                    <a:lnTo>
                      <a:pt x="770755" y="1817582"/>
                    </a:lnTo>
                    <a:lnTo>
                      <a:pt x="817934" y="1823772"/>
                    </a:lnTo>
                    <a:lnTo>
                      <a:pt x="865837" y="1827532"/>
                    </a:lnTo>
                    <a:lnTo>
                      <a:pt x="914400" y="1828800"/>
                    </a:lnTo>
                    <a:lnTo>
                      <a:pt x="962962" y="1827532"/>
                    </a:lnTo>
                    <a:lnTo>
                      <a:pt x="1010865" y="1823772"/>
                    </a:lnTo>
                    <a:lnTo>
                      <a:pt x="1058044" y="1817582"/>
                    </a:lnTo>
                    <a:lnTo>
                      <a:pt x="1104437" y="1809025"/>
                    </a:lnTo>
                    <a:lnTo>
                      <a:pt x="1149980" y="1798166"/>
                    </a:lnTo>
                    <a:lnTo>
                      <a:pt x="1194610" y="1785066"/>
                    </a:lnTo>
                    <a:lnTo>
                      <a:pt x="1238264" y="1769789"/>
                    </a:lnTo>
                    <a:lnTo>
                      <a:pt x="1280878" y="1752399"/>
                    </a:lnTo>
                    <a:lnTo>
                      <a:pt x="1322390" y="1732958"/>
                    </a:lnTo>
                    <a:lnTo>
                      <a:pt x="1362736" y="1711530"/>
                    </a:lnTo>
                    <a:lnTo>
                      <a:pt x="1401853" y="1688178"/>
                    </a:lnTo>
                    <a:lnTo>
                      <a:pt x="1439678" y="1662965"/>
                    </a:lnTo>
                    <a:lnTo>
                      <a:pt x="1476148" y="1635955"/>
                    </a:lnTo>
                    <a:lnTo>
                      <a:pt x="1511199" y="1607210"/>
                    </a:lnTo>
                    <a:lnTo>
                      <a:pt x="1544769" y="1576793"/>
                    </a:lnTo>
                    <a:lnTo>
                      <a:pt x="1576793" y="1544769"/>
                    </a:lnTo>
                    <a:lnTo>
                      <a:pt x="1607210" y="1511199"/>
                    </a:lnTo>
                    <a:lnTo>
                      <a:pt x="1635955" y="1476148"/>
                    </a:lnTo>
                    <a:lnTo>
                      <a:pt x="1662965" y="1439678"/>
                    </a:lnTo>
                    <a:lnTo>
                      <a:pt x="1688178" y="1401853"/>
                    </a:lnTo>
                    <a:lnTo>
                      <a:pt x="1711530" y="1362736"/>
                    </a:lnTo>
                    <a:lnTo>
                      <a:pt x="1732958" y="1322390"/>
                    </a:lnTo>
                    <a:lnTo>
                      <a:pt x="1752399" y="1280878"/>
                    </a:lnTo>
                    <a:lnTo>
                      <a:pt x="1769789" y="1238264"/>
                    </a:lnTo>
                    <a:lnTo>
                      <a:pt x="1785066" y="1194610"/>
                    </a:lnTo>
                    <a:lnTo>
                      <a:pt x="1798166" y="1149980"/>
                    </a:lnTo>
                    <a:lnTo>
                      <a:pt x="1809025" y="1104437"/>
                    </a:lnTo>
                    <a:lnTo>
                      <a:pt x="1817582" y="1058044"/>
                    </a:lnTo>
                    <a:lnTo>
                      <a:pt x="1823772" y="1010865"/>
                    </a:lnTo>
                    <a:lnTo>
                      <a:pt x="1827532" y="962962"/>
                    </a:lnTo>
                    <a:lnTo>
                      <a:pt x="1828800" y="914400"/>
                    </a:lnTo>
                    <a:lnTo>
                      <a:pt x="1827532" y="865837"/>
                    </a:lnTo>
                    <a:lnTo>
                      <a:pt x="1823772" y="817934"/>
                    </a:lnTo>
                    <a:lnTo>
                      <a:pt x="1817582" y="770755"/>
                    </a:lnTo>
                    <a:lnTo>
                      <a:pt x="1809025" y="724362"/>
                    </a:lnTo>
                    <a:lnTo>
                      <a:pt x="1798166" y="678819"/>
                    </a:lnTo>
                    <a:lnTo>
                      <a:pt x="1785066" y="634189"/>
                    </a:lnTo>
                    <a:lnTo>
                      <a:pt x="1769789" y="590535"/>
                    </a:lnTo>
                    <a:lnTo>
                      <a:pt x="1752399" y="547921"/>
                    </a:lnTo>
                    <a:lnTo>
                      <a:pt x="1732958" y="506409"/>
                    </a:lnTo>
                    <a:lnTo>
                      <a:pt x="1711530" y="466063"/>
                    </a:lnTo>
                    <a:lnTo>
                      <a:pt x="1688178" y="426946"/>
                    </a:lnTo>
                    <a:lnTo>
                      <a:pt x="1662965" y="389121"/>
                    </a:lnTo>
                    <a:lnTo>
                      <a:pt x="1635955" y="352651"/>
                    </a:lnTo>
                    <a:lnTo>
                      <a:pt x="1607210" y="317600"/>
                    </a:lnTo>
                    <a:lnTo>
                      <a:pt x="1576793" y="284030"/>
                    </a:lnTo>
                    <a:lnTo>
                      <a:pt x="1544769" y="252006"/>
                    </a:lnTo>
                    <a:lnTo>
                      <a:pt x="1511199" y="221589"/>
                    </a:lnTo>
                    <a:lnTo>
                      <a:pt x="1476148" y="192844"/>
                    </a:lnTo>
                    <a:lnTo>
                      <a:pt x="1439678" y="165834"/>
                    </a:lnTo>
                    <a:lnTo>
                      <a:pt x="1401853" y="140621"/>
                    </a:lnTo>
                    <a:lnTo>
                      <a:pt x="1362736" y="117269"/>
                    </a:lnTo>
                    <a:lnTo>
                      <a:pt x="1322390" y="95841"/>
                    </a:lnTo>
                    <a:lnTo>
                      <a:pt x="1280878" y="76400"/>
                    </a:lnTo>
                    <a:lnTo>
                      <a:pt x="1238264" y="59010"/>
                    </a:lnTo>
                    <a:lnTo>
                      <a:pt x="1194610" y="43733"/>
                    </a:lnTo>
                    <a:lnTo>
                      <a:pt x="1149980" y="30633"/>
                    </a:lnTo>
                    <a:lnTo>
                      <a:pt x="1104437" y="19774"/>
                    </a:lnTo>
                    <a:lnTo>
                      <a:pt x="1058044" y="11217"/>
                    </a:lnTo>
                    <a:lnTo>
                      <a:pt x="1010865" y="5027"/>
                    </a:lnTo>
                    <a:lnTo>
                      <a:pt x="962962" y="1267"/>
                    </a:lnTo>
                    <a:lnTo>
                      <a:pt x="914400" y="0"/>
                    </a:lnTo>
                    <a:close/>
                  </a:path>
                </a:pathLst>
              </a:custGeom>
              <a:grpFill/>
              <a:ln>
                <a:noFill/>
              </a:ln>
            </p:spPr>
            <p:txBody>
              <a:bodyPr wrap="square" lIns="0" tIns="0" rIns="0" bIns="0" rtlCol="0"/>
              <a:lstStyle/>
              <a:p>
                <a:endParaRPr sz="2400"/>
              </a:p>
            </p:txBody>
          </p:sp>
          <p:sp>
            <p:nvSpPr>
              <p:cNvPr id="10" name="object 10"/>
              <p:cNvSpPr/>
              <p:nvPr/>
            </p:nvSpPr>
            <p:spPr>
              <a:xfrm>
                <a:off x="5607973" y="477047"/>
                <a:ext cx="1828800" cy="1828800"/>
              </a:xfrm>
              <a:custGeom>
                <a:avLst/>
                <a:gdLst/>
                <a:ahLst/>
                <a:cxnLst/>
                <a:rect l="l" t="t" r="r" b="b"/>
                <a:pathLst>
                  <a:path w="1828800" h="1828800">
                    <a:moveTo>
                      <a:pt x="0" y="914400"/>
                    </a:moveTo>
                    <a:lnTo>
                      <a:pt x="1267" y="865837"/>
                    </a:lnTo>
                    <a:lnTo>
                      <a:pt x="5027" y="817934"/>
                    </a:lnTo>
                    <a:lnTo>
                      <a:pt x="11217" y="770755"/>
                    </a:lnTo>
                    <a:lnTo>
                      <a:pt x="19774" y="724362"/>
                    </a:lnTo>
                    <a:lnTo>
                      <a:pt x="30633" y="678819"/>
                    </a:lnTo>
                    <a:lnTo>
                      <a:pt x="43733" y="634189"/>
                    </a:lnTo>
                    <a:lnTo>
                      <a:pt x="59010" y="590535"/>
                    </a:lnTo>
                    <a:lnTo>
                      <a:pt x="76400" y="547921"/>
                    </a:lnTo>
                    <a:lnTo>
                      <a:pt x="95841" y="506409"/>
                    </a:lnTo>
                    <a:lnTo>
                      <a:pt x="117269" y="466063"/>
                    </a:lnTo>
                    <a:lnTo>
                      <a:pt x="140621" y="426946"/>
                    </a:lnTo>
                    <a:lnTo>
                      <a:pt x="165834" y="389121"/>
                    </a:lnTo>
                    <a:lnTo>
                      <a:pt x="192844" y="352651"/>
                    </a:lnTo>
                    <a:lnTo>
                      <a:pt x="221589" y="317600"/>
                    </a:lnTo>
                    <a:lnTo>
                      <a:pt x="252006" y="284030"/>
                    </a:lnTo>
                    <a:lnTo>
                      <a:pt x="284030" y="252006"/>
                    </a:lnTo>
                    <a:lnTo>
                      <a:pt x="317600" y="221589"/>
                    </a:lnTo>
                    <a:lnTo>
                      <a:pt x="352651" y="192844"/>
                    </a:lnTo>
                    <a:lnTo>
                      <a:pt x="389121" y="165834"/>
                    </a:lnTo>
                    <a:lnTo>
                      <a:pt x="426946" y="140621"/>
                    </a:lnTo>
                    <a:lnTo>
                      <a:pt x="466063" y="117269"/>
                    </a:lnTo>
                    <a:lnTo>
                      <a:pt x="506409" y="95841"/>
                    </a:lnTo>
                    <a:lnTo>
                      <a:pt x="547921" y="76400"/>
                    </a:lnTo>
                    <a:lnTo>
                      <a:pt x="590535" y="59010"/>
                    </a:lnTo>
                    <a:lnTo>
                      <a:pt x="634189" y="43733"/>
                    </a:lnTo>
                    <a:lnTo>
                      <a:pt x="678819" y="30633"/>
                    </a:lnTo>
                    <a:lnTo>
                      <a:pt x="724362" y="19774"/>
                    </a:lnTo>
                    <a:lnTo>
                      <a:pt x="770755" y="11217"/>
                    </a:lnTo>
                    <a:lnTo>
                      <a:pt x="817934" y="5027"/>
                    </a:lnTo>
                    <a:lnTo>
                      <a:pt x="865837" y="1267"/>
                    </a:lnTo>
                    <a:lnTo>
                      <a:pt x="914400" y="0"/>
                    </a:lnTo>
                    <a:lnTo>
                      <a:pt x="962962" y="1267"/>
                    </a:lnTo>
                    <a:lnTo>
                      <a:pt x="1010865" y="5027"/>
                    </a:lnTo>
                    <a:lnTo>
                      <a:pt x="1058044" y="11217"/>
                    </a:lnTo>
                    <a:lnTo>
                      <a:pt x="1104437" y="19774"/>
                    </a:lnTo>
                    <a:lnTo>
                      <a:pt x="1149980" y="30633"/>
                    </a:lnTo>
                    <a:lnTo>
                      <a:pt x="1194610" y="43733"/>
                    </a:lnTo>
                    <a:lnTo>
                      <a:pt x="1238263" y="59010"/>
                    </a:lnTo>
                    <a:lnTo>
                      <a:pt x="1280878" y="76400"/>
                    </a:lnTo>
                    <a:lnTo>
                      <a:pt x="1322390" y="95841"/>
                    </a:lnTo>
                    <a:lnTo>
                      <a:pt x="1362736" y="117269"/>
                    </a:lnTo>
                    <a:lnTo>
                      <a:pt x="1401853" y="140621"/>
                    </a:lnTo>
                    <a:lnTo>
                      <a:pt x="1439678" y="165834"/>
                    </a:lnTo>
                    <a:lnTo>
                      <a:pt x="1476148" y="192844"/>
                    </a:lnTo>
                    <a:lnTo>
                      <a:pt x="1511199" y="221589"/>
                    </a:lnTo>
                    <a:lnTo>
                      <a:pt x="1544769" y="252006"/>
                    </a:lnTo>
                    <a:lnTo>
                      <a:pt x="1576793" y="284030"/>
                    </a:lnTo>
                    <a:lnTo>
                      <a:pt x="1607210" y="317600"/>
                    </a:lnTo>
                    <a:lnTo>
                      <a:pt x="1635955" y="352651"/>
                    </a:lnTo>
                    <a:lnTo>
                      <a:pt x="1662965" y="389121"/>
                    </a:lnTo>
                    <a:lnTo>
                      <a:pt x="1688178" y="426946"/>
                    </a:lnTo>
                    <a:lnTo>
                      <a:pt x="1711530" y="466063"/>
                    </a:lnTo>
                    <a:lnTo>
                      <a:pt x="1732958" y="506409"/>
                    </a:lnTo>
                    <a:lnTo>
                      <a:pt x="1752399" y="547921"/>
                    </a:lnTo>
                    <a:lnTo>
                      <a:pt x="1769789" y="590535"/>
                    </a:lnTo>
                    <a:lnTo>
                      <a:pt x="1785066" y="634189"/>
                    </a:lnTo>
                    <a:lnTo>
                      <a:pt x="1798166" y="678819"/>
                    </a:lnTo>
                    <a:lnTo>
                      <a:pt x="1809025" y="724362"/>
                    </a:lnTo>
                    <a:lnTo>
                      <a:pt x="1817582" y="770755"/>
                    </a:lnTo>
                    <a:lnTo>
                      <a:pt x="1823772" y="817934"/>
                    </a:lnTo>
                    <a:lnTo>
                      <a:pt x="1827532" y="865837"/>
                    </a:lnTo>
                    <a:lnTo>
                      <a:pt x="1828800" y="914400"/>
                    </a:lnTo>
                    <a:lnTo>
                      <a:pt x="1827532" y="962962"/>
                    </a:lnTo>
                    <a:lnTo>
                      <a:pt x="1823772" y="1010865"/>
                    </a:lnTo>
                    <a:lnTo>
                      <a:pt x="1817582" y="1058044"/>
                    </a:lnTo>
                    <a:lnTo>
                      <a:pt x="1809025" y="1104437"/>
                    </a:lnTo>
                    <a:lnTo>
                      <a:pt x="1798166" y="1149980"/>
                    </a:lnTo>
                    <a:lnTo>
                      <a:pt x="1785066" y="1194610"/>
                    </a:lnTo>
                    <a:lnTo>
                      <a:pt x="1769789" y="1238263"/>
                    </a:lnTo>
                    <a:lnTo>
                      <a:pt x="1752399" y="1280878"/>
                    </a:lnTo>
                    <a:lnTo>
                      <a:pt x="1732958" y="1322390"/>
                    </a:lnTo>
                    <a:lnTo>
                      <a:pt x="1711530" y="1362736"/>
                    </a:lnTo>
                    <a:lnTo>
                      <a:pt x="1688178" y="1401853"/>
                    </a:lnTo>
                    <a:lnTo>
                      <a:pt x="1662965" y="1439678"/>
                    </a:lnTo>
                    <a:lnTo>
                      <a:pt x="1635955" y="1476148"/>
                    </a:lnTo>
                    <a:lnTo>
                      <a:pt x="1607210" y="1511199"/>
                    </a:lnTo>
                    <a:lnTo>
                      <a:pt x="1576793" y="1544769"/>
                    </a:lnTo>
                    <a:lnTo>
                      <a:pt x="1544769" y="1576793"/>
                    </a:lnTo>
                    <a:lnTo>
                      <a:pt x="1511199" y="1607210"/>
                    </a:lnTo>
                    <a:lnTo>
                      <a:pt x="1476148" y="1635955"/>
                    </a:lnTo>
                    <a:lnTo>
                      <a:pt x="1439678" y="1662965"/>
                    </a:lnTo>
                    <a:lnTo>
                      <a:pt x="1401853" y="1688178"/>
                    </a:lnTo>
                    <a:lnTo>
                      <a:pt x="1362736" y="1711530"/>
                    </a:lnTo>
                    <a:lnTo>
                      <a:pt x="1322390" y="1732958"/>
                    </a:lnTo>
                    <a:lnTo>
                      <a:pt x="1280878" y="1752399"/>
                    </a:lnTo>
                    <a:lnTo>
                      <a:pt x="1238263" y="1769789"/>
                    </a:lnTo>
                    <a:lnTo>
                      <a:pt x="1194610" y="1785066"/>
                    </a:lnTo>
                    <a:lnTo>
                      <a:pt x="1149980" y="1798166"/>
                    </a:lnTo>
                    <a:lnTo>
                      <a:pt x="1104437" y="1809025"/>
                    </a:lnTo>
                    <a:lnTo>
                      <a:pt x="1058044" y="1817582"/>
                    </a:lnTo>
                    <a:lnTo>
                      <a:pt x="1010865" y="1823772"/>
                    </a:lnTo>
                    <a:lnTo>
                      <a:pt x="962962" y="1827532"/>
                    </a:lnTo>
                    <a:lnTo>
                      <a:pt x="914400" y="1828800"/>
                    </a:lnTo>
                    <a:lnTo>
                      <a:pt x="865837" y="1827532"/>
                    </a:lnTo>
                    <a:lnTo>
                      <a:pt x="817934" y="1823772"/>
                    </a:lnTo>
                    <a:lnTo>
                      <a:pt x="770755" y="1817582"/>
                    </a:lnTo>
                    <a:lnTo>
                      <a:pt x="724362" y="1809025"/>
                    </a:lnTo>
                    <a:lnTo>
                      <a:pt x="678819" y="1798166"/>
                    </a:lnTo>
                    <a:lnTo>
                      <a:pt x="634189" y="1785066"/>
                    </a:lnTo>
                    <a:lnTo>
                      <a:pt x="590535" y="1769789"/>
                    </a:lnTo>
                    <a:lnTo>
                      <a:pt x="547921" y="1752399"/>
                    </a:lnTo>
                    <a:lnTo>
                      <a:pt x="506409" y="1732958"/>
                    </a:lnTo>
                    <a:lnTo>
                      <a:pt x="466063" y="1711530"/>
                    </a:lnTo>
                    <a:lnTo>
                      <a:pt x="426946" y="1688178"/>
                    </a:lnTo>
                    <a:lnTo>
                      <a:pt x="389121" y="1662965"/>
                    </a:lnTo>
                    <a:lnTo>
                      <a:pt x="352651" y="1635955"/>
                    </a:lnTo>
                    <a:lnTo>
                      <a:pt x="317600" y="1607210"/>
                    </a:lnTo>
                    <a:lnTo>
                      <a:pt x="284030" y="1576793"/>
                    </a:lnTo>
                    <a:lnTo>
                      <a:pt x="252006" y="1544769"/>
                    </a:lnTo>
                    <a:lnTo>
                      <a:pt x="221589" y="1511199"/>
                    </a:lnTo>
                    <a:lnTo>
                      <a:pt x="192844" y="1476148"/>
                    </a:lnTo>
                    <a:lnTo>
                      <a:pt x="165834" y="1439678"/>
                    </a:lnTo>
                    <a:lnTo>
                      <a:pt x="140621" y="1401853"/>
                    </a:lnTo>
                    <a:lnTo>
                      <a:pt x="117269" y="1362736"/>
                    </a:lnTo>
                    <a:lnTo>
                      <a:pt x="95841" y="1322390"/>
                    </a:lnTo>
                    <a:lnTo>
                      <a:pt x="76400" y="1280878"/>
                    </a:lnTo>
                    <a:lnTo>
                      <a:pt x="59010" y="1238263"/>
                    </a:lnTo>
                    <a:lnTo>
                      <a:pt x="43733" y="1194610"/>
                    </a:lnTo>
                    <a:lnTo>
                      <a:pt x="30633" y="1149980"/>
                    </a:lnTo>
                    <a:lnTo>
                      <a:pt x="19774" y="1104437"/>
                    </a:lnTo>
                    <a:lnTo>
                      <a:pt x="11217" y="1058044"/>
                    </a:lnTo>
                    <a:lnTo>
                      <a:pt x="5027" y="1010865"/>
                    </a:lnTo>
                    <a:lnTo>
                      <a:pt x="1267" y="962962"/>
                    </a:lnTo>
                    <a:lnTo>
                      <a:pt x="0" y="914400"/>
                    </a:lnTo>
                    <a:close/>
                  </a:path>
                </a:pathLst>
              </a:custGeom>
              <a:solidFill>
                <a:schemeClr val="accent5"/>
              </a:solidFill>
              <a:ln w="25400">
                <a:noFill/>
              </a:ln>
            </p:spPr>
            <p:txBody>
              <a:bodyPr wrap="square" lIns="0" tIns="0" rIns="0" bIns="0" rtlCol="0"/>
              <a:lstStyle/>
              <a:p>
                <a:endParaRPr sz="2400"/>
              </a:p>
            </p:txBody>
          </p:sp>
        </p:grpSp>
        <p:sp>
          <p:nvSpPr>
            <p:cNvPr id="11" name="object 11"/>
            <p:cNvSpPr txBox="1"/>
            <p:nvPr/>
          </p:nvSpPr>
          <p:spPr>
            <a:xfrm>
              <a:off x="8178973" y="1596474"/>
              <a:ext cx="1035473" cy="755762"/>
            </a:xfrm>
            <a:prstGeom prst="rect">
              <a:avLst/>
            </a:prstGeom>
            <a:solidFill>
              <a:schemeClr val="accent5"/>
            </a:solidFill>
            <a:ln>
              <a:noFill/>
            </a:ln>
          </p:spPr>
          <p:txBody>
            <a:bodyPr vert="horz" wrap="square" lIns="0" tIns="16933" rIns="0" bIns="0" rtlCol="0">
              <a:spAutoFit/>
            </a:bodyPr>
            <a:lstStyle/>
            <a:p>
              <a:pPr marL="16933">
                <a:spcBef>
                  <a:spcPts val="133"/>
                </a:spcBef>
              </a:pPr>
              <a:r>
                <a:rPr sz="4800" b="1" i="1" spc="100" dirty="0">
                  <a:latin typeface="+mj-lt"/>
                  <a:ea typeface="+mj-ea"/>
                  <a:cs typeface="+mj-cs"/>
                </a:rPr>
                <a:t>Value</a:t>
              </a:r>
            </a:p>
          </p:txBody>
        </p:sp>
        <p:grpSp>
          <p:nvGrpSpPr>
            <p:cNvPr id="12" name="object 12"/>
            <p:cNvGrpSpPr/>
            <p:nvPr/>
          </p:nvGrpSpPr>
          <p:grpSpPr>
            <a:xfrm>
              <a:off x="8811664" y="3147740"/>
              <a:ext cx="2472267" cy="2472267"/>
              <a:chOff x="6608748" y="2360805"/>
              <a:chExt cx="1854200" cy="1854200"/>
            </a:xfrm>
            <a:grpFill/>
          </p:grpSpPr>
          <p:sp>
            <p:nvSpPr>
              <p:cNvPr id="13" name="object 13"/>
              <p:cNvSpPr/>
              <p:nvPr/>
            </p:nvSpPr>
            <p:spPr>
              <a:xfrm>
                <a:off x="6621448" y="2373505"/>
                <a:ext cx="1828800" cy="1828800"/>
              </a:xfrm>
              <a:custGeom>
                <a:avLst/>
                <a:gdLst/>
                <a:ahLst/>
                <a:cxnLst/>
                <a:rect l="l" t="t" r="r" b="b"/>
                <a:pathLst>
                  <a:path w="1828800" h="1828800">
                    <a:moveTo>
                      <a:pt x="914400" y="0"/>
                    </a:moveTo>
                    <a:lnTo>
                      <a:pt x="865837" y="1267"/>
                    </a:lnTo>
                    <a:lnTo>
                      <a:pt x="817934" y="5027"/>
                    </a:lnTo>
                    <a:lnTo>
                      <a:pt x="770755" y="11217"/>
                    </a:lnTo>
                    <a:lnTo>
                      <a:pt x="724362" y="19774"/>
                    </a:lnTo>
                    <a:lnTo>
                      <a:pt x="678819" y="30633"/>
                    </a:lnTo>
                    <a:lnTo>
                      <a:pt x="634189" y="43733"/>
                    </a:lnTo>
                    <a:lnTo>
                      <a:pt x="590535" y="59010"/>
                    </a:lnTo>
                    <a:lnTo>
                      <a:pt x="547921" y="76400"/>
                    </a:lnTo>
                    <a:lnTo>
                      <a:pt x="506409" y="95841"/>
                    </a:lnTo>
                    <a:lnTo>
                      <a:pt x="466063" y="117269"/>
                    </a:lnTo>
                    <a:lnTo>
                      <a:pt x="426946" y="140621"/>
                    </a:lnTo>
                    <a:lnTo>
                      <a:pt x="389121" y="165834"/>
                    </a:lnTo>
                    <a:lnTo>
                      <a:pt x="352651" y="192844"/>
                    </a:lnTo>
                    <a:lnTo>
                      <a:pt x="317600" y="221589"/>
                    </a:lnTo>
                    <a:lnTo>
                      <a:pt x="284030" y="252006"/>
                    </a:lnTo>
                    <a:lnTo>
                      <a:pt x="252006" y="284030"/>
                    </a:lnTo>
                    <a:lnTo>
                      <a:pt x="221589" y="317600"/>
                    </a:lnTo>
                    <a:lnTo>
                      <a:pt x="192844" y="352651"/>
                    </a:lnTo>
                    <a:lnTo>
                      <a:pt x="165834" y="389121"/>
                    </a:lnTo>
                    <a:lnTo>
                      <a:pt x="140621" y="426946"/>
                    </a:lnTo>
                    <a:lnTo>
                      <a:pt x="117269" y="466063"/>
                    </a:lnTo>
                    <a:lnTo>
                      <a:pt x="95841" y="506409"/>
                    </a:lnTo>
                    <a:lnTo>
                      <a:pt x="76400" y="547921"/>
                    </a:lnTo>
                    <a:lnTo>
                      <a:pt x="59010" y="590535"/>
                    </a:lnTo>
                    <a:lnTo>
                      <a:pt x="43733" y="634189"/>
                    </a:lnTo>
                    <a:lnTo>
                      <a:pt x="30633" y="678819"/>
                    </a:lnTo>
                    <a:lnTo>
                      <a:pt x="19774" y="724362"/>
                    </a:lnTo>
                    <a:lnTo>
                      <a:pt x="11217" y="770755"/>
                    </a:lnTo>
                    <a:lnTo>
                      <a:pt x="5027" y="817934"/>
                    </a:lnTo>
                    <a:lnTo>
                      <a:pt x="1267" y="865837"/>
                    </a:lnTo>
                    <a:lnTo>
                      <a:pt x="0" y="914400"/>
                    </a:lnTo>
                    <a:lnTo>
                      <a:pt x="1267" y="962962"/>
                    </a:lnTo>
                    <a:lnTo>
                      <a:pt x="5027" y="1010865"/>
                    </a:lnTo>
                    <a:lnTo>
                      <a:pt x="11217" y="1058044"/>
                    </a:lnTo>
                    <a:lnTo>
                      <a:pt x="19774" y="1104437"/>
                    </a:lnTo>
                    <a:lnTo>
                      <a:pt x="30633" y="1149980"/>
                    </a:lnTo>
                    <a:lnTo>
                      <a:pt x="43733" y="1194610"/>
                    </a:lnTo>
                    <a:lnTo>
                      <a:pt x="59010" y="1238264"/>
                    </a:lnTo>
                    <a:lnTo>
                      <a:pt x="76400" y="1280878"/>
                    </a:lnTo>
                    <a:lnTo>
                      <a:pt x="95841" y="1322390"/>
                    </a:lnTo>
                    <a:lnTo>
                      <a:pt x="117269" y="1362736"/>
                    </a:lnTo>
                    <a:lnTo>
                      <a:pt x="140621" y="1401853"/>
                    </a:lnTo>
                    <a:lnTo>
                      <a:pt x="165834" y="1439678"/>
                    </a:lnTo>
                    <a:lnTo>
                      <a:pt x="192844" y="1476148"/>
                    </a:lnTo>
                    <a:lnTo>
                      <a:pt x="221589" y="1511199"/>
                    </a:lnTo>
                    <a:lnTo>
                      <a:pt x="252006" y="1544769"/>
                    </a:lnTo>
                    <a:lnTo>
                      <a:pt x="284030" y="1576793"/>
                    </a:lnTo>
                    <a:lnTo>
                      <a:pt x="317600" y="1607210"/>
                    </a:lnTo>
                    <a:lnTo>
                      <a:pt x="352651" y="1635955"/>
                    </a:lnTo>
                    <a:lnTo>
                      <a:pt x="389121" y="1662966"/>
                    </a:lnTo>
                    <a:lnTo>
                      <a:pt x="426946" y="1688179"/>
                    </a:lnTo>
                    <a:lnTo>
                      <a:pt x="466063" y="1711531"/>
                    </a:lnTo>
                    <a:lnTo>
                      <a:pt x="506409" y="1732959"/>
                    </a:lnTo>
                    <a:lnTo>
                      <a:pt x="547921" y="1752399"/>
                    </a:lnTo>
                    <a:lnTo>
                      <a:pt x="590535" y="1769790"/>
                    </a:lnTo>
                    <a:lnTo>
                      <a:pt x="634189" y="1785066"/>
                    </a:lnTo>
                    <a:lnTo>
                      <a:pt x="678819" y="1798166"/>
                    </a:lnTo>
                    <a:lnTo>
                      <a:pt x="724362" y="1809026"/>
                    </a:lnTo>
                    <a:lnTo>
                      <a:pt x="770755" y="1817582"/>
                    </a:lnTo>
                    <a:lnTo>
                      <a:pt x="817934" y="1823772"/>
                    </a:lnTo>
                    <a:lnTo>
                      <a:pt x="865837" y="1827532"/>
                    </a:lnTo>
                    <a:lnTo>
                      <a:pt x="914400" y="1828800"/>
                    </a:lnTo>
                    <a:lnTo>
                      <a:pt x="962962" y="1827532"/>
                    </a:lnTo>
                    <a:lnTo>
                      <a:pt x="1010865" y="1823772"/>
                    </a:lnTo>
                    <a:lnTo>
                      <a:pt x="1058044" y="1817582"/>
                    </a:lnTo>
                    <a:lnTo>
                      <a:pt x="1104437" y="1809026"/>
                    </a:lnTo>
                    <a:lnTo>
                      <a:pt x="1149980" y="1798166"/>
                    </a:lnTo>
                    <a:lnTo>
                      <a:pt x="1194610" y="1785066"/>
                    </a:lnTo>
                    <a:lnTo>
                      <a:pt x="1238264" y="1769790"/>
                    </a:lnTo>
                    <a:lnTo>
                      <a:pt x="1280878" y="1752399"/>
                    </a:lnTo>
                    <a:lnTo>
                      <a:pt x="1322390" y="1732959"/>
                    </a:lnTo>
                    <a:lnTo>
                      <a:pt x="1362736" y="1711531"/>
                    </a:lnTo>
                    <a:lnTo>
                      <a:pt x="1401853" y="1688179"/>
                    </a:lnTo>
                    <a:lnTo>
                      <a:pt x="1439678" y="1662966"/>
                    </a:lnTo>
                    <a:lnTo>
                      <a:pt x="1476148" y="1635955"/>
                    </a:lnTo>
                    <a:lnTo>
                      <a:pt x="1511199" y="1607210"/>
                    </a:lnTo>
                    <a:lnTo>
                      <a:pt x="1544769" y="1576793"/>
                    </a:lnTo>
                    <a:lnTo>
                      <a:pt x="1576793" y="1544769"/>
                    </a:lnTo>
                    <a:lnTo>
                      <a:pt x="1607210" y="1511199"/>
                    </a:lnTo>
                    <a:lnTo>
                      <a:pt x="1635955" y="1476148"/>
                    </a:lnTo>
                    <a:lnTo>
                      <a:pt x="1662965" y="1439678"/>
                    </a:lnTo>
                    <a:lnTo>
                      <a:pt x="1688178" y="1401853"/>
                    </a:lnTo>
                    <a:lnTo>
                      <a:pt x="1711530" y="1362736"/>
                    </a:lnTo>
                    <a:lnTo>
                      <a:pt x="1732958" y="1322390"/>
                    </a:lnTo>
                    <a:lnTo>
                      <a:pt x="1752399" y="1280878"/>
                    </a:lnTo>
                    <a:lnTo>
                      <a:pt x="1769789" y="1238264"/>
                    </a:lnTo>
                    <a:lnTo>
                      <a:pt x="1785066" y="1194610"/>
                    </a:lnTo>
                    <a:lnTo>
                      <a:pt x="1798166" y="1149980"/>
                    </a:lnTo>
                    <a:lnTo>
                      <a:pt x="1809025" y="1104437"/>
                    </a:lnTo>
                    <a:lnTo>
                      <a:pt x="1817582" y="1058044"/>
                    </a:lnTo>
                    <a:lnTo>
                      <a:pt x="1823772" y="1010865"/>
                    </a:lnTo>
                    <a:lnTo>
                      <a:pt x="1827532" y="962962"/>
                    </a:lnTo>
                    <a:lnTo>
                      <a:pt x="1828800" y="914400"/>
                    </a:lnTo>
                    <a:lnTo>
                      <a:pt x="1827532" y="865837"/>
                    </a:lnTo>
                    <a:lnTo>
                      <a:pt x="1823772" y="817934"/>
                    </a:lnTo>
                    <a:lnTo>
                      <a:pt x="1817582" y="770755"/>
                    </a:lnTo>
                    <a:lnTo>
                      <a:pt x="1809025" y="724362"/>
                    </a:lnTo>
                    <a:lnTo>
                      <a:pt x="1798166" y="678819"/>
                    </a:lnTo>
                    <a:lnTo>
                      <a:pt x="1785066" y="634189"/>
                    </a:lnTo>
                    <a:lnTo>
                      <a:pt x="1769789" y="590535"/>
                    </a:lnTo>
                    <a:lnTo>
                      <a:pt x="1752399" y="547921"/>
                    </a:lnTo>
                    <a:lnTo>
                      <a:pt x="1732958" y="506409"/>
                    </a:lnTo>
                    <a:lnTo>
                      <a:pt x="1711530" y="466063"/>
                    </a:lnTo>
                    <a:lnTo>
                      <a:pt x="1688178" y="426946"/>
                    </a:lnTo>
                    <a:lnTo>
                      <a:pt x="1662965" y="389121"/>
                    </a:lnTo>
                    <a:lnTo>
                      <a:pt x="1635955" y="352651"/>
                    </a:lnTo>
                    <a:lnTo>
                      <a:pt x="1607210" y="317600"/>
                    </a:lnTo>
                    <a:lnTo>
                      <a:pt x="1576793" y="284030"/>
                    </a:lnTo>
                    <a:lnTo>
                      <a:pt x="1544769" y="252006"/>
                    </a:lnTo>
                    <a:lnTo>
                      <a:pt x="1511199" y="221589"/>
                    </a:lnTo>
                    <a:lnTo>
                      <a:pt x="1476148" y="192844"/>
                    </a:lnTo>
                    <a:lnTo>
                      <a:pt x="1439678" y="165834"/>
                    </a:lnTo>
                    <a:lnTo>
                      <a:pt x="1401853" y="140621"/>
                    </a:lnTo>
                    <a:lnTo>
                      <a:pt x="1362736" y="117269"/>
                    </a:lnTo>
                    <a:lnTo>
                      <a:pt x="1322390" y="95841"/>
                    </a:lnTo>
                    <a:lnTo>
                      <a:pt x="1280878" y="76400"/>
                    </a:lnTo>
                    <a:lnTo>
                      <a:pt x="1238264" y="59010"/>
                    </a:lnTo>
                    <a:lnTo>
                      <a:pt x="1194610" y="43733"/>
                    </a:lnTo>
                    <a:lnTo>
                      <a:pt x="1149980" y="30633"/>
                    </a:lnTo>
                    <a:lnTo>
                      <a:pt x="1104437" y="19774"/>
                    </a:lnTo>
                    <a:lnTo>
                      <a:pt x="1058044" y="11217"/>
                    </a:lnTo>
                    <a:lnTo>
                      <a:pt x="1010865" y="5027"/>
                    </a:lnTo>
                    <a:lnTo>
                      <a:pt x="962962" y="1267"/>
                    </a:lnTo>
                    <a:lnTo>
                      <a:pt x="914400" y="0"/>
                    </a:lnTo>
                    <a:close/>
                  </a:path>
                </a:pathLst>
              </a:custGeom>
              <a:grpFill/>
              <a:ln>
                <a:noFill/>
              </a:ln>
            </p:spPr>
            <p:txBody>
              <a:bodyPr wrap="square" lIns="0" tIns="0" rIns="0" bIns="0" rtlCol="0"/>
              <a:lstStyle/>
              <a:p>
                <a:endParaRPr sz="2400"/>
              </a:p>
            </p:txBody>
          </p:sp>
          <p:sp>
            <p:nvSpPr>
              <p:cNvPr id="14" name="object 14"/>
              <p:cNvSpPr/>
              <p:nvPr/>
            </p:nvSpPr>
            <p:spPr>
              <a:xfrm>
                <a:off x="6621448" y="2373505"/>
                <a:ext cx="1828800" cy="1828800"/>
              </a:xfrm>
              <a:custGeom>
                <a:avLst/>
                <a:gdLst/>
                <a:ahLst/>
                <a:cxnLst/>
                <a:rect l="l" t="t" r="r" b="b"/>
                <a:pathLst>
                  <a:path w="1828800" h="1828800">
                    <a:moveTo>
                      <a:pt x="0" y="914400"/>
                    </a:moveTo>
                    <a:lnTo>
                      <a:pt x="1267" y="865837"/>
                    </a:lnTo>
                    <a:lnTo>
                      <a:pt x="5027" y="817934"/>
                    </a:lnTo>
                    <a:lnTo>
                      <a:pt x="11217" y="770755"/>
                    </a:lnTo>
                    <a:lnTo>
                      <a:pt x="19774" y="724362"/>
                    </a:lnTo>
                    <a:lnTo>
                      <a:pt x="30633" y="678819"/>
                    </a:lnTo>
                    <a:lnTo>
                      <a:pt x="43733" y="634189"/>
                    </a:lnTo>
                    <a:lnTo>
                      <a:pt x="59010" y="590535"/>
                    </a:lnTo>
                    <a:lnTo>
                      <a:pt x="76400" y="547921"/>
                    </a:lnTo>
                    <a:lnTo>
                      <a:pt x="95841" y="506409"/>
                    </a:lnTo>
                    <a:lnTo>
                      <a:pt x="117269" y="466063"/>
                    </a:lnTo>
                    <a:lnTo>
                      <a:pt x="140621" y="426946"/>
                    </a:lnTo>
                    <a:lnTo>
                      <a:pt x="165834" y="389121"/>
                    </a:lnTo>
                    <a:lnTo>
                      <a:pt x="192844" y="352651"/>
                    </a:lnTo>
                    <a:lnTo>
                      <a:pt x="221589" y="317600"/>
                    </a:lnTo>
                    <a:lnTo>
                      <a:pt x="252006" y="284030"/>
                    </a:lnTo>
                    <a:lnTo>
                      <a:pt x="284030" y="252006"/>
                    </a:lnTo>
                    <a:lnTo>
                      <a:pt x="317600" y="221589"/>
                    </a:lnTo>
                    <a:lnTo>
                      <a:pt x="352651" y="192844"/>
                    </a:lnTo>
                    <a:lnTo>
                      <a:pt x="389121" y="165834"/>
                    </a:lnTo>
                    <a:lnTo>
                      <a:pt x="426946" y="140621"/>
                    </a:lnTo>
                    <a:lnTo>
                      <a:pt x="466063" y="117269"/>
                    </a:lnTo>
                    <a:lnTo>
                      <a:pt x="506409" y="95841"/>
                    </a:lnTo>
                    <a:lnTo>
                      <a:pt x="547921" y="76400"/>
                    </a:lnTo>
                    <a:lnTo>
                      <a:pt x="590535" y="59010"/>
                    </a:lnTo>
                    <a:lnTo>
                      <a:pt x="634189" y="43733"/>
                    </a:lnTo>
                    <a:lnTo>
                      <a:pt x="678819" y="30633"/>
                    </a:lnTo>
                    <a:lnTo>
                      <a:pt x="724362" y="19774"/>
                    </a:lnTo>
                    <a:lnTo>
                      <a:pt x="770755" y="11217"/>
                    </a:lnTo>
                    <a:lnTo>
                      <a:pt x="817934" y="5027"/>
                    </a:lnTo>
                    <a:lnTo>
                      <a:pt x="865837" y="1267"/>
                    </a:lnTo>
                    <a:lnTo>
                      <a:pt x="914400" y="0"/>
                    </a:lnTo>
                    <a:lnTo>
                      <a:pt x="962962" y="1267"/>
                    </a:lnTo>
                    <a:lnTo>
                      <a:pt x="1010865" y="5027"/>
                    </a:lnTo>
                    <a:lnTo>
                      <a:pt x="1058044" y="11217"/>
                    </a:lnTo>
                    <a:lnTo>
                      <a:pt x="1104437" y="19774"/>
                    </a:lnTo>
                    <a:lnTo>
                      <a:pt x="1149980" y="30633"/>
                    </a:lnTo>
                    <a:lnTo>
                      <a:pt x="1194610" y="43733"/>
                    </a:lnTo>
                    <a:lnTo>
                      <a:pt x="1238263" y="59010"/>
                    </a:lnTo>
                    <a:lnTo>
                      <a:pt x="1280878" y="76400"/>
                    </a:lnTo>
                    <a:lnTo>
                      <a:pt x="1322390" y="95841"/>
                    </a:lnTo>
                    <a:lnTo>
                      <a:pt x="1362736" y="117269"/>
                    </a:lnTo>
                    <a:lnTo>
                      <a:pt x="1401853" y="140621"/>
                    </a:lnTo>
                    <a:lnTo>
                      <a:pt x="1439678" y="165834"/>
                    </a:lnTo>
                    <a:lnTo>
                      <a:pt x="1476148" y="192844"/>
                    </a:lnTo>
                    <a:lnTo>
                      <a:pt x="1511199" y="221589"/>
                    </a:lnTo>
                    <a:lnTo>
                      <a:pt x="1544769" y="252006"/>
                    </a:lnTo>
                    <a:lnTo>
                      <a:pt x="1576793" y="284030"/>
                    </a:lnTo>
                    <a:lnTo>
                      <a:pt x="1607210" y="317600"/>
                    </a:lnTo>
                    <a:lnTo>
                      <a:pt x="1635955" y="352651"/>
                    </a:lnTo>
                    <a:lnTo>
                      <a:pt x="1662965" y="389121"/>
                    </a:lnTo>
                    <a:lnTo>
                      <a:pt x="1688178" y="426946"/>
                    </a:lnTo>
                    <a:lnTo>
                      <a:pt x="1711530" y="466063"/>
                    </a:lnTo>
                    <a:lnTo>
                      <a:pt x="1732958" y="506409"/>
                    </a:lnTo>
                    <a:lnTo>
                      <a:pt x="1752399" y="547921"/>
                    </a:lnTo>
                    <a:lnTo>
                      <a:pt x="1769789" y="590535"/>
                    </a:lnTo>
                    <a:lnTo>
                      <a:pt x="1785066" y="634189"/>
                    </a:lnTo>
                    <a:lnTo>
                      <a:pt x="1798166" y="678819"/>
                    </a:lnTo>
                    <a:lnTo>
                      <a:pt x="1809025" y="724362"/>
                    </a:lnTo>
                    <a:lnTo>
                      <a:pt x="1817582" y="770755"/>
                    </a:lnTo>
                    <a:lnTo>
                      <a:pt x="1823772" y="817934"/>
                    </a:lnTo>
                    <a:lnTo>
                      <a:pt x="1827532" y="865837"/>
                    </a:lnTo>
                    <a:lnTo>
                      <a:pt x="1828800" y="914400"/>
                    </a:lnTo>
                    <a:lnTo>
                      <a:pt x="1827532" y="962962"/>
                    </a:lnTo>
                    <a:lnTo>
                      <a:pt x="1823772" y="1010865"/>
                    </a:lnTo>
                    <a:lnTo>
                      <a:pt x="1817582" y="1058044"/>
                    </a:lnTo>
                    <a:lnTo>
                      <a:pt x="1809025" y="1104437"/>
                    </a:lnTo>
                    <a:lnTo>
                      <a:pt x="1798166" y="1149980"/>
                    </a:lnTo>
                    <a:lnTo>
                      <a:pt x="1785066" y="1194610"/>
                    </a:lnTo>
                    <a:lnTo>
                      <a:pt x="1769789" y="1238263"/>
                    </a:lnTo>
                    <a:lnTo>
                      <a:pt x="1752399" y="1280878"/>
                    </a:lnTo>
                    <a:lnTo>
                      <a:pt x="1732958" y="1322390"/>
                    </a:lnTo>
                    <a:lnTo>
                      <a:pt x="1711530" y="1362736"/>
                    </a:lnTo>
                    <a:lnTo>
                      <a:pt x="1688178" y="1401853"/>
                    </a:lnTo>
                    <a:lnTo>
                      <a:pt x="1662965" y="1439678"/>
                    </a:lnTo>
                    <a:lnTo>
                      <a:pt x="1635955" y="1476148"/>
                    </a:lnTo>
                    <a:lnTo>
                      <a:pt x="1607210" y="1511199"/>
                    </a:lnTo>
                    <a:lnTo>
                      <a:pt x="1576793" y="1544769"/>
                    </a:lnTo>
                    <a:lnTo>
                      <a:pt x="1544769" y="1576793"/>
                    </a:lnTo>
                    <a:lnTo>
                      <a:pt x="1511199" y="1607210"/>
                    </a:lnTo>
                    <a:lnTo>
                      <a:pt x="1476148" y="1635955"/>
                    </a:lnTo>
                    <a:lnTo>
                      <a:pt x="1439678" y="1662965"/>
                    </a:lnTo>
                    <a:lnTo>
                      <a:pt x="1401853" y="1688178"/>
                    </a:lnTo>
                    <a:lnTo>
                      <a:pt x="1362736" y="1711530"/>
                    </a:lnTo>
                    <a:lnTo>
                      <a:pt x="1322390" y="1732958"/>
                    </a:lnTo>
                    <a:lnTo>
                      <a:pt x="1280878" y="1752399"/>
                    </a:lnTo>
                    <a:lnTo>
                      <a:pt x="1238263" y="1769789"/>
                    </a:lnTo>
                    <a:lnTo>
                      <a:pt x="1194610" y="1785066"/>
                    </a:lnTo>
                    <a:lnTo>
                      <a:pt x="1149980" y="1798166"/>
                    </a:lnTo>
                    <a:lnTo>
                      <a:pt x="1104437" y="1809025"/>
                    </a:lnTo>
                    <a:lnTo>
                      <a:pt x="1058044" y="1817582"/>
                    </a:lnTo>
                    <a:lnTo>
                      <a:pt x="1010865" y="1823772"/>
                    </a:lnTo>
                    <a:lnTo>
                      <a:pt x="962962" y="1827532"/>
                    </a:lnTo>
                    <a:lnTo>
                      <a:pt x="914400" y="1828800"/>
                    </a:lnTo>
                    <a:lnTo>
                      <a:pt x="865837" y="1827532"/>
                    </a:lnTo>
                    <a:lnTo>
                      <a:pt x="817934" y="1823772"/>
                    </a:lnTo>
                    <a:lnTo>
                      <a:pt x="770755" y="1817582"/>
                    </a:lnTo>
                    <a:lnTo>
                      <a:pt x="724362" y="1809025"/>
                    </a:lnTo>
                    <a:lnTo>
                      <a:pt x="678819" y="1798166"/>
                    </a:lnTo>
                    <a:lnTo>
                      <a:pt x="634189" y="1785066"/>
                    </a:lnTo>
                    <a:lnTo>
                      <a:pt x="590535" y="1769789"/>
                    </a:lnTo>
                    <a:lnTo>
                      <a:pt x="547921" y="1752399"/>
                    </a:lnTo>
                    <a:lnTo>
                      <a:pt x="506409" y="1732958"/>
                    </a:lnTo>
                    <a:lnTo>
                      <a:pt x="466063" y="1711530"/>
                    </a:lnTo>
                    <a:lnTo>
                      <a:pt x="426946" y="1688178"/>
                    </a:lnTo>
                    <a:lnTo>
                      <a:pt x="389121" y="1662965"/>
                    </a:lnTo>
                    <a:lnTo>
                      <a:pt x="352651" y="1635955"/>
                    </a:lnTo>
                    <a:lnTo>
                      <a:pt x="317600" y="1607210"/>
                    </a:lnTo>
                    <a:lnTo>
                      <a:pt x="284030" y="1576793"/>
                    </a:lnTo>
                    <a:lnTo>
                      <a:pt x="252006" y="1544769"/>
                    </a:lnTo>
                    <a:lnTo>
                      <a:pt x="221589" y="1511199"/>
                    </a:lnTo>
                    <a:lnTo>
                      <a:pt x="192844" y="1476148"/>
                    </a:lnTo>
                    <a:lnTo>
                      <a:pt x="165834" y="1439678"/>
                    </a:lnTo>
                    <a:lnTo>
                      <a:pt x="140621" y="1401853"/>
                    </a:lnTo>
                    <a:lnTo>
                      <a:pt x="117269" y="1362736"/>
                    </a:lnTo>
                    <a:lnTo>
                      <a:pt x="95841" y="1322390"/>
                    </a:lnTo>
                    <a:lnTo>
                      <a:pt x="76400" y="1280878"/>
                    </a:lnTo>
                    <a:lnTo>
                      <a:pt x="59010" y="1238263"/>
                    </a:lnTo>
                    <a:lnTo>
                      <a:pt x="43733" y="1194610"/>
                    </a:lnTo>
                    <a:lnTo>
                      <a:pt x="30633" y="1149980"/>
                    </a:lnTo>
                    <a:lnTo>
                      <a:pt x="19774" y="1104437"/>
                    </a:lnTo>
                    <a:lnTo>
                      <a:pt x="11217" y="1058044"/>
                    </a:lnTo>
                    <a:lnTo>
                      <a:pt x="5027" y="1010865"/>
                    </a:lnTo>
                    <a:lnTo>
                      <a:pt x="1267" y="962962"/>
                    </a:lnTo>
                    <a:lnTo>
                      <a:pt x="0" y="914400"/>
                    </a:lnTo>
                    <a:close/>
                  </a:path>
                </a:pathLst>
              </a:custGeom>
              <a:grpFill/>
              <a:ln w="25400">
                <a:noFill/>
              </a:ln>
            </p:spPr>
            <p:txBody>
              <a:bodyPr wrap="square" lIns="0" tIns="0" rIns="0" bIns="0" rtlCol="0"/>
              <a:lstStyle/>
              <a:p>
                <a:endParaRPr sz="2400"/>
              </a:p>
            </p:txBody>
          </p:sp>
        </p:grpSp>
        <p:sp>
          <p:nvSpPr>
            <p:cNvPr id="15" name="object 15"/>
            <p:cNvSpPr txBox="1"/>
            <p:nvPr/>
          </p:nvSpPr>
          <p:spPr>
            <a:xfrm>
              <a:off x="9301673" y="4124282"/>
              <a:ext cx="1832492" cy="755762"/>
            </a:xfrm>
            <a:prstGeom prst="rect">
              <a:avLst/>
            </a:prstGeom>
            <a:grpFill/>
            <a:ln>
              <a:noFill/>
            </a:ln>
          </p:spPr>
          <p:txBody>
            <a:bodyPr vert="horz" wrap="square" lIns="0" tIns="16933" rIns="0" bIns="0" rtlCol="0">
              <a:spAutoFit/>
            </a:bodyPr>
            <a:lstStyle/>
            <a:p>
              <a:pPr marL="16933">
                <a:spcBef>
                  <a:spcPts val="133"/>
                </a:spcBef>
              </a:pPr>
              <a:r>
                <a:rPr sz="4800" b="1" spc="100" dirty="0">
                  <a:latin typeface="+mj-lt"/>
                  <a:ea typeface="+mj-ea"/>
                  <a:cs typeface="+mj-cs"/>
                </a:rPr>
                <a:t>Veracity</a:t>
              </a:r>
            </a:p>
          </p:txBody>
        </p:sp>
        <p:grpSp>
          <p:nvGrpSpPr>
            <p:cNvPr id="16" name="object 16"/>
            <p:cNvGrpSpPr/>
            <p:nvPr/>
          </p:nvGrpSpPr>
          <p:grpSpPr>
            <a:xfrm>
              <a:off x="6079064" y="3142399"/>
              <a:ext cx="2472267" cy="2472267"/>
              <a:chOff x="4559298" y="2356799"/>
              <a:chExt cx="1854200" cy="1854200"/>
            </a:xfrm>
            <a:grpFill/>
          </p:grpSpPr>
          <p:sp>
            <p:nvSpPr>
              <p:cNvPr id="17" name="object 17"/>
              <p:cNvSpPr/>
              <p:nvPr/>
            </p:nvSpPr>
            <p:spPr>
              <a:xfrm>
                <a:off x="4571998" y="2369499"/>
                <a:ext cx="1828800" cy="1828800"/>
              </a:xfrm>
              <a:custGeom>
                <a:avLst/>
                <a:gdLst/>
                <a:ahLst/>
                <a:cxnLst/>
                <a:rect l="l" t="t" r="r" b="b"/>
                <a:pathLst>
                  <a:path w="1828800" h="1828800">
                    <a:moveTo>
                      <a:pt x="914400" y="0"/>
                    </a:moveTo>
                    <a:lnTo>
                      <a:pt x="865837" y="1267"/>
                    </a:lnTo>
                    <a:lnTo>
                      <a:pt x="817934" y="5027"/>
                    </a:lnTo>
                    <a:lnTo>
                      <a:pt x="770755" y="11217"/>
                    </a:lnTo>
                    <a:lnTo>
                      <a:pt x="724362" y="19774"/>
                    </a:lnTo>
                    <a:lnTo>
                      <a:pt x="678819" y="30633"/>
                    </a:lnTo>
                    <a:lnTo>
                      <a:pt x="634189" y="43733"/>
                    </a:lnTo>
                    <a:lnTo>
                      <a:pt x="590535" y="59010"/>
                    </a:lnTo>
                    <a:lnTo>
                      <a:pt x="547921" y="76400"/>
                    </a:lnTo>
                    <a:lnTo>
                      <a:pt x="506409" y="95841"/>
                    </a:lnTo>
                    <a:lnTo>
                      <a:pt x="466063" y="117269"/>
                    </a:lnTo>
                    <a:lnTo>
                      <a:pt x="426946" y="140621"/>
                    </a:lnTo>
                    <a:lnTo>
                      <a:pt x="389121" y="165834"/>
                    </a:lnTo>
                    <a:lnTo>
                      <a:pt x="352651" y="192844"/>
                    </a:lnTo>
                    <a:lnTo>
                      <a:pt x="317600" y="221589"/>
                    </a:lnTo>
                    <a:lnTo>
                      <a:pt x="284030" y="252006"/>
                    </a:lnTo>
                    <a:lnTo>
                      <a:pt x="252006" y="284030"/>
                    </a:lnTo>
                    <a:lnTo>
                      <a:pt x="221589" y="317600"/>
                    </a:lnTo>
                    <a:lnTo>
                      <a:pt x="192844" y="352651"/>
                    </a:lnTo>
                    <a:lnTo>
                      <a:pt x="165834" y="389121"/>
                    </a:lnTo>
                    <a:lnTo>
                      <a:pt x="140621" y="426946"/>
                    </a:lnTo>
                    <a:lnTo>
                      <a:pt x="117269" y="466063"/>
                    </a:lnTo>
                    <a:lnTo>
                      <a:pt x="95841" y="506409"/>
                    </a:lnTo>
                    <a:lnTo>
                      <a:pt x="76400" y="547921"/>
                    </a:lnTo>
                    <a:lnTo>
                      <a:pt x="59010" y="590535"/>
                    </a:lnTo>
                    <a:lnTo>
                      <a:pt x="43733" y="634189"/>
                    </a:lnTo>
                    <a:lnTo>
                      <a:pt x="30633" y="678819"/>
                    </a:lnTo>
                    <a:lnTo>
                      <a:pt x="19774" y="724362"/>
                    </a:lnTo>
                    <a:lnTo>
                      <a:pt x="11217" y="770755"/>
                    </a:lnTo>
                    <a:lnTo>
                      <a:pt x="5027" y="817934"/>
                    </a:lnTo>
                    <a:lnTo>
                      <a:pt x="1267" y="865837"/>
                    </a:lnTo>
                    <a:lnTo>
                      <a:pt x="0" y="914400"/>
                    </a:lnTo>
                    <a:lnTo>
                      <a:pt x="1267" y="962962"/>
                    </a:lnTo>
                    <a:lnTo>
                      <a:pt x="5027" y="1010865"/>
                    </a:lnTo>
                    <a:lnTo>
                      <a:pt x="11217" y="1058044"/>
                    </a:lnTo>
                    <a:lnTo>
                      <a:pt x="19774" y="1104437"/>
                    </a:lnTo>
                    <a:lnTo>
                      <a:pt x="30633" y="1149980"/>
                    </a:lnTo>
                    <a:lnTo>
                      <a:pt x="43733" y="1194610"/>
                    </a:lnTo>
                    <a:lnTo>
                      <a:pt x="59010" y="1238264"/>
                    </a:lnTo>
                    <a:lnTo>
                      <a:pt x="76400" y="1280878"/>
                    </a:lnTo>
                    <a:lnTo>
                      <a:pt x="95841" y="1322390"/>
                    </a:lnTo>
                    <a:lnTo>
                      <a:pt x="117269" y="1362736"/>
                    </a:lnTo>
                    <a:lnTo>
                      <a:pt x="140621" y="1401853"/>
                    </a:lnTo>
                    <a:lnTo>
                      <a:pt x="165834" y="1439678"/>
                    </a:lnTo>
                    <a:lnTo>
                      <a:pt x="192844" y="1476148"/>
                    </a:lnTo>
                    <a:lnTo>
                      <a:pt x="221589" y="1511199"/>
                    </a:lnTo>
                    <a:lnTo>
                      <a:pt x="252006" y="1544769"/>
                    </a:lnTo>
                    <a:lnTo>
                      <a:pt x="284030" y="1576793"/>
                    </a:lnTo>
                    <a:lnTo>
                      <a:pt x="317600" y="1607210"/>
                    </a:lnTo>
                    <a:lnTo>
                      <a:pt x="352651" y="1635955"/>
                    </a:lnTo>
                    <a:lnTo>
                      <a:pt x="389121" y="1662965"/>
                    </a:lnTo>
                    <a:lnTo>
                      <a:pt x="426946" y="1688178"/>
                    </a:lnTo>
                    <a:lnTo>
                      <a:pt x="466063" y="1711530"/>
                    </a:lnTo>
                    <a:lnTo>
                      <a:pt x="506409" y="1732958"/>
                    </a:lnTo>
                    <a:lnTo>
                      <a:pt x="547921" y="1752399"/>
                    </a:lnTo>
                    <a:lnTo>
                      <a:pt x="590535" y="1769789"/>
                    </a:lnTo>
                    <a:lnTo>
                      <a:pt x="634189" y="1785066"/>
                    </a:lnTo>
                    <a:lnTo>
                      <a:pt x="678819" y="1798166"/>
                    </a:lnTo>
                    <a:lnTo>
                      <a:pt x="724362" y="1809025"/>
                    </a:lnTo>
                    <a:lnTo>
                      <a:pt x="770755" y="1817582"/>
                    </a:lnTo>
                    <a:lnTo>
                      <a:pt x="817934" y="1823772"/>
                    </a:lnTo>
                    <a:lnTo>
                      <a:pt x="865837" y="1827532"/>
                    </a:lnTo>
                    <a:lnTo>
                      <a:pt x="914400" y="1828800"/>
                    </a:lnTo>
                    <a:lnTo>
                      <a:pt x="962962" y="1827532"/>
                    </a:lnTo>
                    <a:lnTo>
                      <a:pt x="1010865" y="1823772"/>
                    </a:lnTo>
                    <a:lnTo>
                      <a:pt x="1058044" y="1817582"/>
                    </a:lnTo>
                    <a:lnTo>
                      <a:pt x="1104437" y="1809025"/>
                    </a:lnTo>
                    <a:lnTo>
                      <a:pt x="1149980" y="1798166"/>
                    </a:lnTo>
                    <a:lnTo>
                      <a:pt x="1194610" y="1785066"/>
                    </a:lnTo>
                    <a:lnTo>
                      <a:pt x="1238264" y="1769789"/>
                    </a:lnTo>
                    <a:lnTo>
                      <a:pt x="1280878" y="1752399"/>
                    </a:lnTo>
                    <a:lnTo>
                      <a:pt x="1322390" y="1732958"/>
                    </a:lnTo>
                    <a:lnTo>
                      <a:pt x="1362736" y="1711530"/>
                    </a:lnTo>
                    <a:lnTo>
                      <a:pt x="1401853" y="1688178"/>
                    </a:lnTo>
                    <a:lnTo>
                      <a:pt x="1439678" y="1662965"/>
                    </a:lnTo>
                    <a:lnTo>
                      <a:pt x="1476148" y="1635955"/>
                    </a:lnTo>
                    <a:lnTo>
                      <a:pt x="1511199" y="1607210"/>
                    </a:lnTo>
                    <a:lnTo>
                      <a:pt x="1544769" y="1576793"/>
                    </a:lnTo>
                    <a:lnTo>
                      <a:pt x="1576793" y="1544769"/>
                    </a:lnTo>
                    <a:lnTo>
                      <a:pt x="1607210" y="1511199"/>
                    </a:lnTo>
                    <a:lnTo>
                      <a:pt x="1635955" y="1476148"/>
                    </a:lnTo>
                    <a:lnTo>
                      <a:pt x="1662965" y="1439678"/>
                    </a:lnTo>
                    <a:lnTo>
                      <a:pt x="1688178" y="1401853"/>
                    </a:lnTo>
                    <a:lnTo>
                      <a:pt x="1711530" y="1362736"/>
                    </a:lnTo>
                    <a:lnTo>
                      <a:pt x="1732958" y="1322390"/>
                    </a:lnTo>
                    <a:lnTo>
                      <a:pt x="1752399" y="1280878"/>
                    </a:lnTo>
                    <a:lnTo>
                      <a:pt x="1769789" y="1238264"/>
                    </a:lnTo>
                    <a:lnTo>
                      <a:pt x="1785066" y="1194610"/>
                    </a:lnTo>
                    <a:lnTo>
                      <a:pt x="1798166" y="1149980"/>
                    </a:lnTo>
                    <a:lnTo>
                      <a:pt x="1809025" y="1104437"/>
                    </a:lnTo>
                    <a:lnTo>
                      <a:pt x="1817582" y="1058044"/>
                    </a:lnTo>
                    <a:lnTo>
                      <a:pt x="1823772" y="1010865"/>
                    </a:lnTo>
                    <a:lnTo>
                      <a:pt x="1827532" y="962962"/>
                    </a:lnTo>
                    <a:lnTo>
                      <a:pt x="1828800" y="914400"/>
                    </a:lnTo>
                    <a:lnTo>
                      <a:pt x="1827532" y="865837"/>
                    </a:lnTo>
                    <a:lnTo>
                      <a:pt x="1823772" y="817934"/>
                    </a:lnTo>
                    <a:lnTo>
                      <a:pt x="1817582" y="770755"/>
                    </a:lnTo>
                    <a:lnTo>
                      <a:pt x="1809025" y="724362"/>
                    </a:lnTo>
                    <a:lnTo>
                      <a:pt x="1798166" y="678819"/>
                    </a:lnTo>
                    <a:lnTo>
                      <a:pt x="1785066" y="634189"/>
                    </a:lnTo>
                    <a:lnTo>
                      <a:pt x="1769789" y="590535"/>
                    </a:lnTo>
                    <a:lnTo>
                      <a:pt x="1752399" y="547921"/>
                    </a:lnTo>
                    <a:lnTo>
                      <a:pt x="1732958" y="506409"/>
                    </a:lnTo>
                    <a:lnTo>
                      <a:pt x="1711530" y="466063"/>
                    </a:lnTo>
                    <a:lnTo>
                      <a:pt x="1688178" y="426946"/>
                    </a:lnTo>
                    <a:lnTo>
                      <a:pt x="1662965" y="389121"/>
                    </a:lnTo>
                    <a:lnTo>
                      <a:pt x="1635955" y="352651"/>
                    </a:lnTo>
                    <a:lnTo>
                      <a:pt x="1607210" y="317600"/>
                    </a:lnTo>
                    <a:lnTo>
                      <a:pt x="1576793" y="284030"/>
                    </a:lnTo>
                    <a:lnTo>
                      <a:pt x="1544769" y="252006"/>
                    </a:lnTo>
                    <a:lnTo>
                      <a:pt x="1511199" y="221589"/>
                    </a:lnTo>
                    <a:lnTo>
                      <a:pt x="1476148" y="192844"/>
                    </a:lnTo>
                    <a:lnTo>
                      <a:pt x="1439678" y="165834"/>
                    </a:lnTo>
                    <a:lnTo>
                      <a:pt x="1401853" y="140621"/>
                    </a:lnTo>
                    <a:lnTo>
                      <a:pt x="1362736" y="117269"/>
                    </a:lnTo>
                    <a:lnTo>
                      <a:pt x="1322390" y="95841"/>
                    </a:lnTo>
                    <a:lnTo>
                      <a:pt x="1280878" y="76400"/>
                    </a:lnTo>
                    <a:lnTo>
                      <a:pt x="1238264" y="59010"/>
                    </a:lnTo>
                    <a:lnTo>
                      <a:pt x="1194610" y="43733"/>
                    </a:lnTo>
                    <a:lnTo>
                      <a:pt x="1149980" y="30633"/>
                    </a:lnTo>
                    <a:lnTo>
                      <a:pt x="1104437" y="19774"/>
                    </a:lnTo>
                    <a:lnTo>
                      <a:pt x="1058044" y="11217"/>
                    </a:lnTo>
                    <a:lnTo>
                      <a:pt x="1010865" y="5027"/>
                    </a:lnTo>
                    <a:lnTo>
                      <a:pt x="962962" y="1267"/>
                    </a:lnTo>
                    <a:lnTo>
                      <a:pt x="914400" y="0"/>
                    </a:lnTo>
                    <a:close/>
                  </a:path>
                </a:pathLst>
              </a:custGeom>
              <a:grpFill/>
              <a:ln>
                <a:noFill/>
              </a:ln>
            </p:spPr>
            <p:txBody>
              <a:bodyPr wrap="square" lIns="0" tIns="0" rIns="0" bIns="0" rtlCol="0"/>
              <a:lstStyle/>
              <a:p>
                <a:endParaRPr sz="2400"/>
              </a:p>
            </p:txBody>
          </p:sp>
          <p:sp>
            <p:nvSpPr>
              <p:cNvPr id="18" name="object 18"/>
              <p:cNvSpPr/>
              <p:nvPr/>
            </p:nvSpPr>
            <p:spPr>
              <a:xfrm>
                <a:off x="4571998" y="2369499"/>
                <a:ext cx="1828800" cy="1828800"/>
              </a:xfrm>
              <a:custGeom>
                <a:avLst/>
                <a:gdLst/>
                <a:ahLst/>
                <a:cxnLst/>
                <a:rect l="l" t="t" r="r" b="b"/>
                <a:pathLst>
                  <a:path w="1828800" h="1828800">
                    <a:moveTo>
                      <a:pt x="0" y="914400"/>
                    </a:moveTo>
                    <a:lnTo>
                      <a:pt x="1267" y="865837"/>
                    </a:lnTo>
                    <a:lnTo>
                      <a:pt x="5027" y="817934"/>
                    </a:lnTo>
                    <a:lnTo>
                      <a:pt x="11217" y="770755"/>
                    </a:lnTo>
                    <a:lnTo>
                      <a:pt x="19774" y="724362"/>
                    </a:lnTo>
                    <a:lnTo>
                      <a:pt x="30633" y="678819"/>
                    </a:lnTo>
                    <a:lnTo>
                      <a:pt x="43733" y="634189"/>
                    </a:lnTo>
                    <a:lnTo>
                      <a:pt x="59010" y="590535"/>
                    </a:lnTo>
                    <a:lnTo>
                      <a:pt x="76400" y="547921"/>
                    </a:lnTo>
                    <a:lnTo>
                      <a:pt x="95841" y="506409"/>
                    </a:lnTo>
                    <a:lnTo>
                      <a:pt x="117269" y="466063"/>
                    </a:lnTo>
                    <a:lnTo>
                      <a:pt x="140621" y="426946"/>
                    </a:lnTo>
                    <a:lnTo>
                      <a:pt x="165834" y="389121"/>
                    </a:lnTo>
                    <a:lnTo>
                      <a:pt x="192844" y="352651"/>
                    </a:lnTo>
                    <a:lnTo>
                      <a:pt x="221589" y="317600"/>
                    </a:lnTo>
                    <a:lnTo>
                      <a:pt x="252006" y="284030"/>
                    </a:lnTo>
                    <a:lnTo>
                      <a:pt x="284030" y="252006"/>
                    </a:lnTo>
                    <a:lnTo>
                      <a:pt x="317600" y="221589"/>
                    </a:lnTo>
                    <a:lnTo>
                      <a:pt x="352651" y="192844"/>
                    </a:lnTo>
                    <a:lnTo>
                      <a:pt x="389121" y="165834"/>
                    </a:lnTo>
                    <a:lnTo>
                      <a:pt x="426946" y="140621"/>
                    </a:lnTo>
                    <a:lnTo>
                      <a:pt x="466063" y="117269"/>
                    </a:lnTo>
                    <a:lnTo>
                      <a:pt x="506409" y="95841"/>
                    </a:lnTo>
                    <a:lnTo>
                      <a:pt x="547921" y="76400"/>
                    </a:lnTo>
                    <a:lnTo>
                      <a:pt x="590535" y="59010"/>
                    </a:lnTo>
                    <a:lnTo>
                      <a:pt x="634189" y="43733"/>
                    </a:lnTo>
                    <a:lnTo>
                      <a:pt x="678819" y="30633"/>
                    </a:lnTo>
                    <a:lnTo>
                      <a:pt x="724362" y="19774"/>
                    </a:lnTo>
                    <a:lnTo>
                      <a:pt x="770755" y="11217"/>
                    </a:lnTo>
                    <a:lnTo>
                      <a:pt x="817934" y="5027"/>
                    </a:lnTo>
                    <a:lnTo>
                      <a:pt x="865837" y="1267"/>
                    </a:lnTo>
                    <a:lnTo>
                      <a:pt x="914400" y="0"/>
                    </a:lnTo>
                    <a:lnTo>
                      <a:pt x="962962" y="1267"/>
                    </a:lnTo>
                    <a:lnTo>
                      <a:pt x="1010865" y="5027"/>
                    </a:lnTo>
                    <a:lnTo>
                      <a:pt x="1058044" y="11217"/>
                    </a:lnTo>
                    <a:lnTo>
                      <a:pt x="1104437" y="19774"/>
                    </a:lnTo>
                    <a:lnTo>
                      <a:pt x="1149980" y="30633"/>
                    </a:lnTo>
                    <a:lnTo>
                      <a:pt x="1194610" y="43733"/>
                    </a:lnTo>
                    <a:lnTo>
                      <a:pt x="1238263" y="59010"/>
                    </a:lnTo>
                    <a:lnTo>
                      <a:pt x="1280878" y="76400"/>
                    </a:lnTo>
                    <a:lnTo>
                      <a:pt x="1322390" y="95841"/>
                    </a:lnTo>
                    <a:lnTo>
                      <a:pt x="1362736" y="117269"/>
                    </a:lnTo>
                    <a:lnTo>
                      <a:pt x="1401853" y="140621"/>
                    </a:lnTo>
                    <a:lnTo>
                      <a:pt x="1439678" y="165834"/>
                    </a:lnTo>
                    <a:lnTo>
                      <a:pt x="1476148" y="192844"/>
                    </a:lnTo>
                    <a:lnTo>
                      <a:pt x="1511199" y="221589"/>
                    </a:lnTo>
                    <a:lnTo>
                      <a:pt x="1544769" y="252006"/>
                    </a:lnTo>
                    <a:lnTo>
                      <a:pt x="1576793" y="284030"/>
                    </a:lnTo>
                    <a:lnTo>
                      <a:pt x="1607210" y="317600"/>
                    </a:lnTo>
                    <a:lnTo>
                      <a:pt x="1635955" y="352651"/>
                    </a:lnTo>
                    <a:lnTo>
                      <a:pt x="1662965" y="389121"/>
                    </a:lnTo>
                    <a:lnTo>
                      <a:pt x="1688178" y="426946"/>
                    </a:lnTo>
                    <a:lnTo>
                      <a:pt x="1711530" y="466063"/>
                    </a:lnTo>
                    <a:lnTo>
                      <a:pt x="1732958" y="506409"/>
                    </a:lnTo>
                    <a:lnTo>
                      <a:pt x="1752399" y="547921"/>
                    </a:lnTo>
                    <a:lnTo>
                      <a:pt x="1769789" y="590535"/>
                    </a:lnTo>
                    <a:lnTo>
                      <a:pt x="1785066" y="634189"/>
                    </a:lnTo>
                    <a:lnTo>
                      <a:pt x="1798166" y="678819"/>
                    </a:lnTo>
                    <a:lnTo>
                      <a:pt x="1809025" y="724362"/>
                    </a:lnTo>
                    <a:lnTo>
                      <a:pt x="1817582" y="770755"/>
                    </a:lnTo>
                    <a:lnTo>
                      <a:pt x="1823772" y="817934"/>
                    </a:lnTo>
                    <a:lnTo>
                      <a:pt x="1827532" y="865837"/>
                    </a:lnTo>
                    <a:lnTo>
                      <a:pt x="1828800" y="914400"/>
                    </a:lnTo>
                    <a:lnTo>
                      <a:pt x="1827532" y="962962"/>
                    </a:lnTo>
                    <a:lnTo>
                      <a:pt x="1823772" y="1010865"/>
                    </a:lnTo>
                    <a:lnTo>
                      <a:pt x="1817582" y="1058044"/>
                    </a:lnTo>
                    <a:lnTo>
                      <a:pt x="1809025" y="1104437"/>
                    </a:lnTo>
                    <a:lnTo>
                      <a:pt x="1798166" y="1149980"/>
                    </a:lnTo>
                    <a:lnTo>
                      <a:pt x="1785066" y="1194610"/>
                    </a:lnTo>
                    <a:lnTo>
                      <a:pt x="1769789" y="1238263"/>
                    </a:lnTo>
                    <a:lnTo>
                      <a:pt x="1752399" y="1280878"/>
                    </a:lnTo>
                    <a:lnTo>
                      <a:pt x="1732958" y="1322390"/>
                    </a:lnTo>
                    <a:lnTo>
                      <a:pt x="1711530" y="1362736"/>
                    </a:lnTo>
                    <a:lnTo>
                      <a:pt x="1688178" y="1401853"/>
                    </a:lnTo>
                    <a:lnTo>
                      <a:pt x="1662965" y="1439678"/>
                    </a:lnTo>
                    <a:lnTo>
                      <a:pt x="1635955" y="1476148"/>
                    </a:lnTo>
                    <a:lnTo>
                      <a:pt x="1607210" y="1511199"/>
                    </a:lnTo>
                    <a:lnTo>
                      <a:pt x="1576793" y="1544769"/>
                    </a:lnTo>
                    <a:lnTo>
                      <a:pt x="1544769" y="1576793"/>
                    </a:lnTo>
                    <a:lnTo>
                      <a:pt x="1511199" y="1607210"/>
                    </a:lnTo>
                    <a:lnTo>
                      <a:pt x="1476148" y="1635955"/>
                    </a:lnTo>
                    <a:lnTo>
                      <a:pt x="1439678" y="1662965"/>
                    </a:lnTo>
                    <a:lnTo>
                      <a:pt x="1401853" y="1688178"/>
                    </a:lnTo>
                    <a:lnTo>
                      <a:pt x="1362736" y="1711530"/>
                    </a:lnTo>
                    <a:lnTo>
                      <a:pt x="1322390" y="1732958"/>
                    </a:lnTo>
                    <a:lnTo>
                      <a:pt x="1280878" y="1752399"/>
                    </a:lnTo>
                    <a:lnTo>
                      <a:pt x="1238263" y="1769789"/>
                    </a:lnTo>
                    <a:lnTo>
                      <a:pt x="1194610" y="1785066"/>
                    </a:lnTo>
                    <a:lnTo>
                      <a:pt x="1149980" y="1798166"/>
                    </a:lnTo>
                    <a:lnTo>
                      <a:pt x="1104437" y="1809025"/>
                    </a:lnTo>
                    <a:lnTo>
                      <a:pt x="1058044" y="1817582"/>
                    </a:lnTo>
                    <a:lnTo>
                      <a:pt x="1010865" y="1823772"/>
                    </a:lnTo>
                    <a:lnTo>
                      <a:pt x="962962" y="1827532"/>
                    </a:lnTo>
                    <a:lnTo>
                      <a:pt x="914400" y="1828800"/>
                    </a:lnTo>
                    <a:lnTo>
                      <a:pt x="865837" y="1827532"/>
                    </a:lnTo>
                    <a:lnTo>
                      <a:pt x="817934" y="1823772"/>
                    </a:lnTo>
                    <a:lnTo>
                      <a:pt x="770755" y="1817582"/>
                    </a:lnTo>
                    <a:lnTo>
                      <a:pt x="724362" y="1809025"/>
                    </a:lnTo>
                    <a:lnTo>
                      <a:pt x="678819" y="1798166"/>
                    </a:lnTo>
                    <a:lnTo>
                      <a:pt x="634189" y="1785066"/>
                    </a:lnTo>
                    <a:lnTo>
                      <a:pt x="590535" y="1769789"/>
                    </a:lnTo>
                    <a:lnTo>
                      <a:pt x="547921" y="1752399"/>
                    </a:lnTo>
                    <a:lnTo>
                      <a:pt x="506409" y="1732958"/>
                    </a:lnTo>
                    <a:lnTo>
                      <a:pt x="466063" y="1711530"/>
                    </a:lnTo>
                    <a:lnTo>
                      <a:pt x="426946" y="1688178"/>
                    </a:lnTo>
                    <a:lnTo>
                      <a:pt x="389121" y="1662965"/>
                    </a:lnTo>
                    <a:lnTo>
                      <a:pt x="352651" y="1635955"/>
                    </a:lnTo>
                    <a:lnTo>
                      <a:pt x="317600" y="1607210"/>
                    </a:lnTo>
                    <a:lnTo>
                      <a:pt x="284030" y="1576793"/>
                    </a:lnTo>
                    <a:lnTo>
                      <a:pt x="252006" y="1544769"/>
                    </a:lnTo>
                    <a:lnTo>
                      <a:pt x="221589" y="1511199"/>
                    </a:lnTo>
                    <a:lnTo>
                      <a:pt x="192844" y="1476148"/>
                    </a:lnTo>
                    <a:lnTo>
                      <a:pt x="165834" y="1439678"/>
                    </a:lnTo>
                    <a:lnTo>
                      <a:pt x="140621" y="1401853"/>
                    </a:lnTo>
                    <a:lnTo>
                      <a:pt x="117269" y="1362736"/>
                    </a:lnTo>
                    <a:lnTo>
                      <a:pt x="95841" y="1322390"/>
                    </a:lnTo>
                    <a:lnTo>
                      <a:pt x="76400" y="1280878"/>
                    </a:lnTo>
                    <a:lnTo>
                      <a:pt x="59010" y="1238263"/>
                    </a:lnTo>
                    <a:lnTo>
                      <a:pt x="43733" y="1194610"/>
                    </a:lnTo>
                    <a:lnTo>
                      <a:pt x="30633" y="1149980"/>
                    </a:lnTo>
                    <a:lnTo>
                      <a:pt x="19774" y="1104437"/>
                    </a:lnTo>
                    <a:lnTo>
                      <a:pt x="11217" y="1058044"/>
                    </a:lnTo>
                    <a:lnTo>
                      <a:pt x="5027" y="1010865"/>
                    </a:lnTo>
                    <a:lnTo>
                      <a:pt x="1267" y="962962"/>
                    </a:lnTo>
                    <a:lnTo>
                      <a:pt x="0" y="914400"/>
                    </a:lnTo>
                    <a:close/>
                  </a:path>
                </a:pathLst>
              </a:custGeom>
              <a:grpFill/>
              <a:ln w="25400">
                <a:noFill/>
              </a:ln>
            </p:spPr>
            <p:txBody>
              <a:bodyPr wrap="square" lIns="0" tIns="0" rIns="0" bIns="0" rtlCol="0"/>
              <a:lstStyle/>
              <a:p>
                <a:endParaRPr sz="2400"/>
              </a:p>
            </p:txBody>
          </p:sp>
        </p:grpSp>
        <p:sp>
          <p:nvSpPr>
            <p:cNvPr id="19" name="object 19"/>
            <p:cNvSpPr txBox="1"/>
            <p:nvPr/>
          </p:nvSpPr>
          <p:spPr>
            <a:xfrm>
              <a:off x="6583890" y="4116155"/>
              <a:ext cx="1677983" cy="755762"/>
            </a:xfrm>
            <a:prstGeom prst="rect">
              <a:avLst/>
            </a:prstGeom>
            <a:grpFill/>
            <a:ln>
              <a:noFill/>
            </a:ln>
          </p:spPr>
          <p:txBody>
            <a:bodyPr vert="horz" wrap="square" lIns="0" tIns="16933" rIns="0" bIns="0" rtlCol="0">
              <a:spAutoFit/>
            </a:bodyPr>
            <a:lstStyle/>
            <a:p>
              <a:pPr marL="16933">
                <a:spcBef>
                  <a:spcPts val="133"/>
                </a:spcBef>
              </a:pPr>
              <a:r>
                <a:rPr sz="4800" b="1" spc="100" dirty="0">
                  <a:latin typeface="+mj-lt"/>
                  <a:ea typeface="+mj-ea"/>
                  <a:cs typeface="+mj-cs"/>
                </a:rPr>
                <a:t>Velocity</a:t>
              </a:r>
            </a:p>
          </p:txBody>
        </p:sp>
        <p:grpSp>
          <p:nvGrpSpPr>
            <p:cNvPr id="20" name="object 20"/>
            <p:cNvGrpSpPr/>
            <p:nvPr/>
          </p:nvGrpSpPr>
          <p:grpSpPr>
            <a:xfrm>
              <a:off x="3376464" y="3060200"/>
              <a:ext cx="2472267" cy="2472267"/>
              <a:chOff x="2532348" y="2295150"/>
              <a:chExt cx="1854200" cy="1854200"/>
            </a:xfrm>
            <a:grpFill/>
          </p:grpSpPr>
          <p:sp>
            <p:nvSpPr>
              <p:cNvPr id="21" name="object 21"/>
              <p:cNvSpPr/>
              <p:nvPr/>
            </p:nvSpPr>
            <p:spPr>
              <a:xfrm>
                <a:off x="2545048" y="2307850"/>
                <a:ext cx="1828800" cy="1828800"/>
              </a:xfrm>
              <a:custGeom>
                <a:avLst/>
                <a:gdLst/>
                <a:ahLst/>
                <a:cxnLst/>
                <a:rect l="l" t="t" r="r" b="b"/>
                <a:pathLst>
                  <a:path w="1828800" h="1828800">
                    <a:moveTo>
                      <a:pt x="914399" y="0"/>
                    </a:moveTo>
                    <a:lnTo>
                      <a:pt x="865837" y="1267"/>
                    </a:lnTo>
                    <a:lnTo>
                      <a:pt x="817934" y="5027"/>
                    </a:lnTo>
                    <a:lnTo>
                      <a:pt x="770755" y="11217"/>
                    </a:lnTo>
                    <a:lnTo>
                      <a:pt x="724362" y="19774"/>
                    </a:lnTo>
                    <a:lnTo>
                      <a:pt x="678819" y="30633"/>
                    </a:lnTo>
                    <a:lnTo>
                      <a:pt x="634189" y="43733"/>
                    </a:lnTo>
                    <a:lnTo>
                      <a:pt x="590535" y="59010"/>
                    </a:lnTo>
                    <a:lnTo>
                      <a:pt x="547921" y="76400"/>
                    </a:lnTo>
                    <a:lnTo>
                      <a:pt x="506409" y="95841"/>
                    </a:lnTo>
                    <a:lnTo>
                      <a:pt x="466063" y="117269"/>
                    </a:lnTo>
                    <a:lnTo>
                      <a:pt x="426946" y="140621"/>
                    </a:lnTo>
                    <a:lnTo>
                      <a:pt x="389121" y="165834"/>
                    </a:lnTo>
                    <a:lnTo>
                      <a:pt x="352651" y="192844"/>
                    </a:lnTo>
                    <a:lnTo>
                      <a:pt x="317600" y="221589"/>
                    </a:lnTo>
                    <a:lnTo>
                      <a:pt x="284030" y="252006"/>
                    </a:lnTo>
                    <a:lnTo>
                      <a:pt x="252006" y="284030"/>
                    </a:lnTo>
                    <a:lnTo>
                      <a:pt x="221589" y="317600"/>
                    </a:lnTo>
                    <a:lnTo>
                      <a:pt x="192844" y="352651"/>
                    </a:lnTo>
                    <a:lnTo>
                      <a:pt x="165834" y="389121"/>
                    </a:lnTo>
                    <a:lnTo>
                      <a:pt x="140621" y="426946"/>
                    </a:lnTo>
                    <a:lnTo>
                      <a:pt x="117269" y="466063"/>
                    </a:lnTo>
                    <a:lnTo>
                      <a:pt x="95841" y="506409"/>
                    </a:lnTo>
                    <a:lnTo>
                      <a:pt x="76400" y="547921"/>
                    </a:lnTo>
                    <a:lnTo>
                      <a:pt x="59010" y="590535"/>
                    </a:lnTo>
                    <a:lnTo>
                      <a:pt x="43733" y="634189"/>
                    </a:lnTo>
                    <a:lnTo>
                      <a:pt x="30633" y="678819"/>
                    </a:lnTo>
                    <a:lnTo>
                      <a:pt x="19774" y="724362"/>
                    </a:lnTo>
                    <a:lnTo>
                      <a:pt x="11217" y="770755"/>
                    </a:lnTo>
                    <a:lnTo>
                      <a:pt x="5027" y="817934"/>
                    </a:lnTo>
                    <a:lnTo>
                      <a:pt x="1267" y="865837"/>
                    </a:lnTo>
                    <a:lnTo>
                      <a:pt x="0" y="914400"/>
                    </a:lnTo>
                    <a:lnTo>
                      <a:pt x="1267" y="962962"/>
                    </a:lnTo>
                    <a:lnTo>
                      <a:pt x="5027" y="1010865"/>
                    </a:lnTo>
                    <a:lnTo>
                      <a:pt x="11217" y="1058044"/>
                    </a:lnTo>
                    <a:lnTo>
                      <a:pt x="19774" y="1104437"/>
                    </a:lnTo>
                    <a:lnTo>
                      <a:pt x="30633" y="1149980"/>
                    </a:lnTo>
                    <a:lnTo>
                      <a:pt x="43733" y="1194610"/>
                    </a:lnTo>
                    <a:lnTo>
                      <a:pt x="59010" y="1238263"/>
                    </a:lnTo>
                    <a:lnTo>
                      <a:pt x="76400" y="1280878"/>
                    </a:lnTo>
                    <a:lnTo>
                      <a:pt x="95841" y="1322390"/>
                    </a:lnTo>
                    <a:lnTo>
                      <a:pt x="117269" y="1362736"/>
                    </a:lnTo>
                    <a:lnTo>
                      <a:pt x="140621" y="1401853"/>
                    </a:lnTo>
                    <a:lnTo>
                      <a:pt x="165834" y="1439678"/>
                    </a:lnTo>
                    <a:lnTo>
                      <a:pt x="192844" y="1476148"/>
                    </a:lnTo>
                    <a:lnTo>
                      <a:pt x="221589" y="1511199"/>
                    </a:lnTo>
                    <a:lnTo>
                      <a:pt x="252006" y="1544768"/>
                    </a:lnTo>
                    <a:lnTo>
                      <a:pt x="284030" y="1576793"/>
                    </a:lnTo>
                    <a:lnTo>
                      <a:pt x="317600" y="1607209"/>
                    </a:lnTo>
                    <a:lnTo>
                      <a:pt x="352651" y="1635955"/>
                    </a:lnTo>
                    <a:lnTo>
                      <a:pt x="389121" y="1662965"/>
                    </a:lnTo>
                    <a:lnTo>
                      <a:pt x="426946" y="1688178"/>
                    </a:lnTo>
                    <a:lnTo>
                      <a:pt x="466063" y="1711530"/>
                    </a:lnTo>
                    <a:lnTo>
                      <a:pt x="506409" y="1732958"/>
                    </a:lnTo>
                    <a:lnTo>
                      <a:pt x="547921" y="1752399"/>
                    </a:lnTo>
                    <a:lnTo>
                      <a:pt x="590535" y="1769789"/>
                    </a:lnTo>
                    <a:lnTo>
                      <a:pt x="634189" y="1785066"/>
                    </a:lnTo>
                    <a:lnTo>
                      <a:pt x="678819" y="1798165"/>
                    </a:lnTo>
                    <a:lnTo>
                      <a:pt x="724362" y="1809025"/>
                    </a:lnTo>
                    <a:lnTo>
                      <a:pt x="770755" y="1817581"/>
                    </a:lnTo>
                    <a:lnTo>
                      <a:pt x="817934" y="1823771"/>
                    </a:lnTo>
                    <a:lnTo>
                      <a:pt x="865837" y="1827532"/>
                    </a:lnTo>
                    <a:lnTo>
                      <a:pt x="914399" y="1828799"/>
                    </a:lnTo>
                    <a:lnTo>
                      <a:pt x="962962" y="1827532"/>
                    </a:lnTo>
                    <a:lnTo>
                      <a:pt x="1010865" y="1823771"/>
                    </a:lnTo>
                    <a:lnTo>
                      <a:pt x="1058044" y="1817581"/>
                    </a:lnTo>
                    <a:lnTo>
                      <a:pt x="1104437" y="1809025"/>
                    </a:lnTo>
                    <a:lnTo>
                      <a:pt x="1149980" y="1798165"/>
                    </a:lnTo>
                    <a:lnTo>
                      <a:pt x="1194610" y="1785066"/>
                    </a:lnTo>
                    <a:lnTo>
                      <a:pt x="1238264" y="1769789"/>
                    </a:lnTo>
                    <a:lnTo>
                      <a:pt x="1280878" y="1752399"/>
                    </a:lnTo>
                    <a:lnTo>
                      <a:pt x="1322390" y="1732958"/>
                    </a:lnTo>
                    <a:lnTo>
                      <a:pt x="1362736" y="1711530"/>
                    </a:lnTo>
                    <a:lnTo>
                      <a:pt x="1401853" y="1688178"/>
                    </a:lnTo>
                    <a:lnTo>
                      <a:pt x="1439678" y="1662965"/>
                    </a:lnTo>
                    <a:lnTo>
                      <a:pt x="1476148" y="1635955"/>
                    </a:lnTo>
                    <a:lnTo>
                      <a:pt x="1511199" y="1607209"/>
                    </a:lnTo>
                    <a:lnTo>
                      <a:pt x="1544769" y="1576793"/>
                    </a:lnTo>
                    <a:lnTo>
                      <a:pt x="1576793" y="1544768"/>
                    </a:lnTo>
                    <a:lnTo>
                      <a:pt x="1607210" y="1511199"/>
                    </a:lnTo>
                    <a:lnTo>
                      <a:pt x="1635955" y="1476148"/>
                    </a:lnTo>
                    <a:lnTo>
                      <a:pt x="1662965" y="1439678"/>
                    </a:lnTo>
                    <a:lnTo>
                      <a:pt x="1688178" y="1401853"/>
                    </a:lnTo>
                    <a:lnTo>
                      <a:pt x="1711530" y="1362736"/>
                    </a:lnTo>
                    <a:lnTo>
                      <a:pt x="1732958" y="1322390"/>
                    </a:lnTo>
                    <a:lnTo>
                      <a:pt x="1752399" y="1280878"/>
                    </a:lnTo>
                    <a:lnTo>
                      <a:pt x="1769789" y="1238263"/>
                    </a:lnTo>
                    <a:lnTo>
                      <a:pt x="1785066" y="1194610"/>
                    </a:lnTo>
                    <a:lnTo>
                      <a:pt x="1798166" y="1149980"/>
                    </a:lnTo>
                    <a:lnTo>
                      <a:pt x="1809025" y="1104437"/>
                    </a:lnTo>
                    <a:lnTo>
                      <a:pt x="1817582" y="1058044"/>
                    </a:lnTo>
                    <a:lnTo>
                      <a:pt x="1823772" y="1010865"/>
                    </a:lnTo>
                    <a:lnTo>
                      <a:pt x="1827532" y="962962"/>
                    </a:lnTo>
                    <a:lnTo>
                      <a:pt x="1828799" y="914400"/>
                    </a:lnTo>
                    <a:lnTo>
                      <a:pt x="1827532" y="865837"/>
                    </a:lnTo>
                    <a:lnTo>
                      <a:pt x="1823772" y="817934"/>
                    </a:lnTo>
                    <a:lnTo>
                      <a:pt x="1817582" y="770755"/>
                    </a:lnTo>
                    <a:lnTo>
                      <a:pt x="1809025" y="724362"/>
                    </a:lnTo>
                    <a:lnTo>
                      <a:pt x="1798166" y="678819"/>
                    </a:lnTo>
                    <a:lnTo>
                      <a:pt x="1785066" y="634189"/>
                    </a:lnTo>
                    <a:lnTo>
                      <a:pt x="1769789" y="590535"/>
                    </a:lnTo>
                    <a:lnTo>
                      <a:pt x="1752399" y="547921"/>
                    </a:lnTo>
                    <a:lnTo>
                      <a:pt x="1732958" y="506409"/>
                    </a:lnTo>
                    <a:lnTo>
                      <a:pt x="1711530" y="466063"/>
                    </a:lnTo>
                    <a:lnTo>
                      <a:pt x="1688178" y="426946"/>
                    </a:lnTo>
                    <a:lnTo>
                      <a:pt x="1662965" y="389121"/>
                    </a:lnTo>
                    <a:lnTo>
                      <a:pt x="1635955" y="352651"/>
                    </a:lnTo>
                    <a:lnTo>
                      <a:pt x="1607210" y="317600"/>
                    </a:lnTo>
                    <a:lnTo>
                      <a:pt x="1576793" y="284030"/>
                    </a:lnTo>
                    <a:lnTo>
                      <a:pt x="1544769" y="252006"/>
                    </a:lnTo>
                    <a:lnTo>
                      <a:pt x="1511199" y="221589"/>
                    </a:lnTo>
                    <a:lnTo>
                      <a:pt x="1476148" y="192844"/>
                    </a:lnTo>
                    <a:lnTo>
                      <a:pt x="1439678" y="165834"/>
                    </a:lnTo>
                    <a:lnTo>
                      <a:pt x="1401853" y="140621"/>
                    </a:lnTo>
                    <a:lnTo>
                      <a:pt x="1362736" y="117269"/>
                    </a:lnTo>
                    <a:lnTo>
                      <a:pt x="1322390" y="95841"/>
                    </a:lnTo>
                    <a:lnTo>
                      <a:pt x="1280878" y="76400"/>
                    </a:lnTo>
                    <a:lnTo>
                      <a:pt x="1238264" y="59010"/>
                    </a:lnTo>
                    <a:lnTo>
                      <a:pt x="1194610" y="43733"/>
                    </a:lnTo>
                    <a:lnTo>
                      <a:pt x="1149980" y="30633"/>
                    </a:lnTo>
                    <a:lnTo>
                      <a:pt x="1104437" y="19774"/>
                    </a:lnTo>
                    <a:lnTo>
                      <a:pt x="1058044" y="11217"/>
                    </a:lnTo>
                    <a:lnTo>
                      <a:pt x="1010865" y="5027"/>
                    </a:lnTo>
                    <a:lnTo>
                      <a:pt x="962962" y="1267"/>
                    </a:lnTo>
                    <a:lnTo>
                      <a:pt x="914399" y="0"/>
                    </a:lnTo>
                    <a:close/>
                  </a:path>
                </a:pathLst>
              </a:custGeom>
              <a:grpFill/>
              <a:ln>
                <a:noFill/>
              </a:ln>
            </p:spPr>
            <p:txBody>
              <a:bodyPr wrap="square" lIns="0" tIns="0" rIns="0" bIns="0" rtlCol="0"/>
              <a:lstStyle/>
              <a:p>
                <a:endParaRPr sz="2400"/>
              </a:p>
            </p:txBody>
          </p:sp>
          <p:sp>
            <p:nvSpPr>
              <p:cNvPr id="22" name="object 22"/>
              <p:cNvSpPr/>
              <p:nvPr/>
            </p:nvSpPr>
            <p:spPr>
              <a:xfrm>
                <a:off x="2545048" y="2307850"/>
                <a:ext cx="1828800" cy="1828800"/>
              </a:xfrm>
              <a:custGeom>
                <a:avLst/>
                <a:gdLst/>
                <a:ahLst/>
                <a:cxnLst/>
                <a:rect l="l" t="t" r="r" b="b"/>
                <a:pathLst>
                  <a:path w="1828800" h="1828800">
                    <a:moveTo>
                      <a:pt x="0" y="914400"/>
                    </a:moveTo>
                    <a:lnTo>
                      <a:pt x="1267" y="865837"/>
                    </a:lnTo>
                    <a:lnTo>
                      <a:pt x="5027" y="817934"/>
                    </a:lnTo>
                    <a:lnTo>
                      <a:pt x="11217" y="770755"/>
                    </a:lnTo>
                    <a:lnTo>
                      <a:pt x="19774" y="724362"/>
                    </a:lnTo>
                    <a:lnTo>
                      <a:pt x="30633" y="678819"/>
                    </a:lnTo>
                    <a:lnTo>
                      <a:pt x="43733" y="634189"/>
                    </a:lnTo>
                    <a:lnTo>
                      <a:pt x="59010" y="590535"/>
                    </a:lnTo>
                    <a:lnTo>
                      <a:pt x="76400" y="547921"/>
                    </a:lnTo>
                    <a:lnTo>
                      <a:pt x="95841" y="506409"/>
                    </a:lnTo>
                    <a:lnTo>
                      <a:pt x="117269" y="466063"/>
                    </a:lnTo>
                    <a:lnTo>
                      <a:pt x="140621" y="426946"/>
                    </a:lnTo>
                    <a:lnTo>
                      <a:pt x="165834" y="389121"/>
                    </a:lnTo>
                    <a:lnTo>
                      <a:pt x="192844" y="352651"/>
                    </a:lnTo>
                    <a:lnTo>
                      <a:pt x="221589" y="317600"/>
                    </a:lnTo>
                    <a:lnTo>
                      <a:pt x="252006" y="284030"/>
                    </a:lnTo>
                    <a:lnTo>
                      <a:pt x="284030" y="252006"/>
                    </a:lnTo>
                    <a:lnTo>
                      <a:pt x="317600" y="221589"/>
                    </a:lnTo>
                    <a:lnTo>
                      <a:pt x="352651" y="192844"/>
                    </a:lnTo>
                    <a:lnTo>
                      <a:pt x="389121" y="165834"/>
                    </a:lnTo>
                    <a:lnTo>
                      <a:pt x="426946" y="140621"/>
                    </a:lnTo>
                    <a:lnTo>
                      <a:pt x="466063" y="117269"/>
                    </a:lnTo>
                    <a:lnTo>
                      <a:pt x="506409" y="95841"/>
                    </a:lnTo>
                    <a:lnTo>
                      <a:pt x="547921" y="76400"/>
                    </a:lnTo>
                    <a:lnTo>
                      <a:pt x="590535" y="59010"/>
                    </a:lnTo>
                    <a:lnTo>
                      <a:pt x="634189" y="43733"/>
                    </a:lnTo>
                    <a:lnTo>
                      <a:pt x="678819" y="30633"/>
                    </a:lnTo>
                    <a:lnTo>
                      <a:pt x="724362" y="19774"/>
                    </a:lnTo>
                    <a:lnTo>
                      <a:pt x="770755" y="11217"/>
                    </a:lnTo>
                    <a:lnTo>
                      <a:pt x="817934" y="5027"/>
                    </a:lnTo>
                    <a:lnTo>
                      <a:pt x="865837" y="1267"/>
                    </a:lnTo>
                    <a:lnTo>
                      <a:pt x="914400" y="0"/>
                    </a:lnTo>
                    <a:lnTo>
                      <a:pt x="962962" y="1267"/>
                    </a:lnTo>
                    <a:lnTo>
                      <a:pt x="1010865" y="5027"/>
                    </a:lnTo>
                    <a:lnTo>
                      <a:pt x="1058044" y="11217"/>
                    </a:lnTo>
                    <a:lnTo>
                      <a:pt x="1104437" y="19774"/>
                    </a:lnTo>
                    <a:lnTo>
                      <a:pt x="1149980" y="30633"/>
                    </a:lnTo>
                    <a:lnTo>
                      <a:pt x="1194610" y="43733"/>
                    </a:lnTo>
                    <a:lnTo>
                      <a:pt x="1238263" y="59010"/>
                    </a:lnTo>
                    <a:lnTo>
                      <a:pt x="1280878" y="76400"/>
                    </a:lnTo>
                    <a:lnTo>
                      <a:pt x="1322390" y="95841"/>
                    </a:lnTo>
                    <a:lnTo>
                      <a:pt x="1362736" y="117269"/>
                    </a:lnTo>
                    <a:lnTo>
                      <a:pt x="1401853" y="140621"/>
                    </a:lnTo>
                    <a:lnTo>
                      <a:pt x="1439678" y="165834"/>
                    </a:lnTo>
                    <a:lnTo>
                      <a:pt x="1476148" y="192844"/>
                    </a:lnTo>
                    <a:lnTo>
                      <a:pt x="1511199" y="221589"/>
                    </a:lnTo>
                    <a:lnTo>
                      <a:pt x="1544769" y="252006"/>
                    </a:lnTo>
                    <a:lnTo>
                      <a:pt x="1576793" y="284030"/>
                    </a:lnTo>
                    <a:lnTo>
                      <a:pt x="1607210" y="317600"/>
                    </a:lnTo>
                    <a:lnTo>
                      <a:pt x="1635955" y="352651"/>
                    </a:lnTo>
                    <a:lnTo>
                      <a:pt x="1662965" y="389121"/>
                    </a:lnTo>
                    <a:lnTo>
                      <a:pt x="1688178" y="426946"/>
                    </a:lnTo>
                    <a:lnTo>
                      <a:pt x="1711530" y="466063"/>
                    </a:lnTo>
                    <a:lnTo>
                      <a:pt x="1732958" y="506409"/>
                    </a:lnTo>
                    <a:lnTo>
                      <a:pt x="1752399" y="547921"/>
                    </a:lnTo>
                    <a:lnTo>
                      <a:pt x="1769789" y="590535"/>
                    </a:lnTo>
                    <a:lnTo>
                      <a:pt x="1785066" y="634189"/>
                    </a:lnTo>
                    <a:lnTo>
                      <a:pt x="1798166" y="678819"/>
                    </a:lnTo>
                    <a:lnTo>
                      <a:pt x="1809025" y="724362"/>
                    </a:lnTo>
                    <a:lnTo>
                      <a:pt x="1817582" y="770755"/>
                    </a:lnTo>
                    <a:lnTo>
                      <a:pt x="1823772" y="817934"/>
                    </a:lnTo>
                    <a:lnTo>
                      <a:pt x="1827532" y="865837"/>
                    </a:lnTo>
                    <a:lnTo>
                      <a:pt x="1828800" y="914400"/>
                    </a:lnTo>
                    <a:lnTo>
                      <a:pt x="1827532" y="962962"/>
                    </a:lnTo>
                    <a:lnTo>
                      <a:pt x="1823772" y="1010865"/>
                    </a:lnTo>
                    <a:lnTo>
                      <a:pt x="1817582" y="1058044"/>
                    </a:lnTo>
                    <a:lnTo>
                      <a:pt x="1809025" y="1104437"/>
                    </a:lnTo>
                    <a:lnTo>
                      <a:pt x="1798166" y="1149980"/>
                    </a:lnTo>
                    <a:lnTo>
                      <a:pt x="1785066" y="1194610"/>
                    </a:lnTo>
                    <a:lnTo>
                      <a:pt x="1769789" y="1238263"/>
                    </a:lnTo>
                    <a:lnTo>
                      <a:pt x="1752399" y="1280878"/>
                    </a:lnTo>
                    <a:lnTo>
                      <a:pt x="1732958" y="1322390"/>
                    </a:lnTo>
                    <a:lnTo>
                      <a:pt x="1711530" y="1362736"/>
                    </a:lnTo>
                    <a:lnTo>
                      <a:pt x="1688178" y="1401853"/>
                    </a:lnTo>
                    <a:lnTo>
                      <a:pt x="1662965" y="1439678"/>
                    </a:lnTo>
                    <a:lnTo>
                      <a:pt x="1635955" y="1476148"/>
                    </a:lnTo>
                    <a:lnTo>
                      <a:pt x="1607210" y="1511199"/>
                    </a:lnTo>
                    <a:lnTo>
                      <a:pt x="1576793" y="1544769"/>
                    </a:lnTo>
                    <a:lnTo>
                      <a:pt x="1544769" y="1576793"/>
                    </a:lnTo>
                    <a:lnTo>
                      <a:pt x="1511199" y="1607210"/>
                    </a:lnTo>
                    <a:lnTo>
                      <a:pt x="1476148" y="1635955"/>
                    </a:lnTo>
                    <a:lnTo>
                      <a:pt x="1439678" y="1662965"/>
                    </a:lnTo>
                    <a:lnTo>
                      <a:pt x="1401853" y="1688178"/>
                    </a:lnTo>
                    <a:lnTo>
                      <a:pt x="1362736" y="1711530"/>
                    </a:lnTo>
                    <a:lnTo>
                      <a:pt x="1322390" y="1732958"/>
                    </a:lnTo>
                    <a:lnTo>
                      <a:pt x="1280878" y="1752399"/>
                    </a:lnTo>
                    <a:lnTo>
                      <a:pt x="1238263" y="1769789"/>
                    </a:lnTo>
                    <a:lnTo>
                      <a:pt x="1194610" y="1785066"/>
                    </a:lnTo>
                    <a:lnTo>
                      <a:pt x="1149980" y="1798166"/>
                    </a:lnTo>
                    <a:lnTo>
                      <a:pt x="1104437" y="1809025"/>
                    </a:lnTo>
                    <a:lnTo>
                      <a:pt x="1058044" y="1817582"/>
                    </a:lnTo>
                    <a:lnTo>
                      <a:pt x="1010865" y="1823772"/>
                    </a:lnTo>
                    <a:lnTo>
                      <a:pt x="962962" y="1827532"/>
                    </a:lnTo>
                    <a:lnTo>
                      <a:pt x="914400" y="1828800"/>
                    </a:lnTo>
                    <a:lnTo>
                      <a:pt x="865837" y="1827532"/>
                    </a:lnTo>
                    <a:lnTo>
                      <a:pt x="817934" y="1823772"/>
                    </a:lnTo>
                    <a:lnTo>
                      <a:pt x="770755" y="1817582"/>
                    </a:lnTo>
                    <a:lnTo>
                      <a:pt x="724362" y="1809025"/>
                    </a:lnTo>
                    <a:lnTo>
                      <a:pt x="678819" y="1798166"/>
                    </a:lnTo>
                    <a:lnTo>
                      <a:pt x="634189" y="1785066"/>
                    </a:lnTo>
                    <a:lnTo>
                      <a:pt x="590535" y="1769789"/>
                    </a:lnTo>
                    <a:lnTo>
                      <a:pt x="547921" y="1752399"/>
                    </a:lnTo>
                    <a:lnTo>
                      <a:pt x="506409" y="1732958"/>
                    </a:lnTo>
                    <a:lnTo>
                      <a:pt x="466063" y="1711530"/>
                    </a:lnTo>
                    <a:lnTo>
                      <a:pt x="426946" y="1688178"/>
                    </a:lnTo>
                    <a:lnTo>
                      <a:pt x="389121" y="1662965"/>
                    </a:lnTo>
                    <a:lnTo>
                      <a:pt x="352651" y="1635955"/>
                    </a:lnTo>
                    <a:lnTo>
                      <a:pt x="317600" y="1607210"/>
                    </a:lnTo>
                    <a:lnTo>
                      <a:pt x="284030" y="1576793"/>
                    </a:lnTo>
                    <a:lnTo>
                      <a:pt x="252006" y="1544769"/>
                    </a:lnTo>
                    <a:lnTo>
                      <a:pt x="221589" y="1511199"/>
                    </a:lnTo>
                    <a:lnTo>
                      <a:pt x="192844" y="1476148"/>
                    </a:lnTo>
                    <a:lnTo>
                      <a:pt x="165834" y="1439678"/>
                    </a:lnTo>
                    <a:lnTo>
                      <a:pt x="140621" y="1401853"/>
                    </a:lnTo>
                    <a:lnTo>
                      <a:pt x="117269" y="1362736"/>
                    </a:lnTo>
                    <a:lnTo>
                      <a:pt x="95841" y="1322390"/>
                    </a:lnTo>
                    <a:lnTo>
                      <a:pt x="76400" y="1280878"/>
                    </a:lnTo>
                    <a:lnTo>
                      <a:pt x="59010" y="1238263"/>
                    </a:lnTo>
                    <a:lnTo>
                      <a:pt x="43733" y="1194610"/>
                    </a:lnTo>
                    <a:lnTo>
                      <a:pt x="30633" y="1149980"/>
                    </a:lnTo>
                    <a:lnTo>
                      <a:pt x="19774" y="1104437"/>
                    </a:lnTo>
                    <a:lnTo>
                      <a:pt x="11217" y="1058044"/>
                    </a:lnTo>
                    <a:lnTo>
                      <a:pt x="5027" y="1010865"/>
                    </a:lnTo>
                    <a:lnTo>
                      <a:pt x="1267" y="962962"/>
                    </a:lnTo>
                    <a:lnTo>
                      <a:pt x="0" y="914400"/>
                    </a:lnTo>
                    <a:close/>
                  </a:path>
                </a:pathLst>
              </a:custGeom>
              <a:grpFill/>
              <a:ln w="25400">
                <a:noFill/>
              </a:ln>
            </p:spPr>
            <p:txBody>
              <a:bodyPr wrap="square" lIns="0" tIns="0" rIns="0" bIns="0" rtlCol="0"/>
              <a:lstStyle/>
              <a:p>
                <a:endParaRPr sz="2400"/>
              </a:p>
            </p:txBody>
          </p:sp>
        </p:grpSp>
        <p:sp>
          <p:nvSpPr>
            <p:cNvPr id="23" name="object 23"/>
            <p:cNvSpPr txBox="1"/>
            <p:nvPr/>
          </p:nvSpPr>
          <p:spPr>
            <a:xfrm>
              <a:off x="3975481" y="4034874"/>
              <a:ext cx="1600664" cy="755762"/>
            </a:xfrm>
            <a:prstGeom prst="rect">
              <a:avLst/>
            </a:prstGeom>
            <a:grpFill/>
            <a:ln>
              <a:noFill/>
            </a:ln>
          </p:spPr>
          <p:txBody>
            <a:bodyPr vert="horz" wrap="square" lIns="0" tIns="16933" rIns="0" bIns="0" rtlCol="0">
              <a:spAutoFit/>
            </a:bodyPr>
            <a:lstStyle/>
            <a:p>
              <a:pPr marL="16933">
                <a:spcBef>
                  <a:spcPts val="133"/>
                </a:spcBef>
              </a:pPr>
              <a:r>
                <a:rPr sz="4800" b="1" spc="100" dirty="0">
                  <a:latin typeface="+mj-lt"/>
                  <a:ea typeface="+mj-ea"/>
                  <a:cs typeface="+mj-cs"/>
                </a:rPr>
                <a:t>Variety</a:t>
              </a: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15672-60A9-6AD7-F193-232EEBCB7C8B}"/>
              </a:ext>
            </a:extLst>
          </p:cNvPr>
          <p:cNvSpPr>
            <a:spLocks noGrp="1"/>
          </p:cNvSpPr>
          <p:nvPr>
            <p:ph type="title"/>
          </p:nvPr>
        </p:nvSpPr>
        <p:spPr/>
        <p:txBody>
          <a:bodyPr/>
          <a:lstStyle/>
          <a:p>
            <a:r>
              <a:rPr lang="en-GB" spc="73" dirty="0"/>
              <a:t>1st  V is about volume</a:t>
            </a:r>
            <a:endParaRPr lang="en-US" spc="73" dirty="0"/>
          </a:p>
        </p:txBody>
      </p:sp>
      <p:graphicFrame>
        <p:nvGraphicFramePr>
          <p:cNvPr id="5" name="Content Placeholder 2">
            <a:extLst>
              <a:ext uri="{FF2B5EF4-FFF2-40B4-BE49-F238E27FC236}">
                <a16:creationId xmlns:a16="http://schemas.microsoft.com/office/drawing/2014/main" id="{27CA0F2C-91F0-E923-6D4A-09DECC675B64}"/>
              </a:ext>
            </a:extLst>
          </p:cNvPr>
          <p:cNvGraphicFramePr>
            <a:graphicFrameLocks noGrp="1"/>
          </p:cNvGraphicFramePr>
          <p:nvPr>
            <p:ph idx="1"/>
            <p:extLst>
              <p:ext uri="{D42A27DB-BD31-4B8C-83A1-F6EECF244321}">
                <p14:modId xmlns:p14="http://schemas.microsoft.com/office/powerpoint/2010/main" val="826970822"/>
              </p:ext>
            </p:extLst>
          </p:nvPr>
        </p:nvGraphicFramePr>
        <p:xfrm>
          <a:off x="838200" y="1825625"/>
          <a:ext cx="10693998"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028643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38349-9B40-8251-A931-8DF0E9B65E2E}"/>
              </a:ext>
            </a:extLst>
          </p:cNvPr>
          <p:cNvSpPr>
            <a:spLocks noGrp="1"/>
          </p:cNvSpPr>
          <p:nvPr>
            <p:ph type="title"/>
          </p:nvPr>
        </p:nvSpPr>
        <p:spPr/>
        <p:txBody>
          <a:bodyPr/>
          <a:lstStyle/>
          <a:p>
            <a:r>
              <a:rPr lang="en-US" dirty="0"/>
              <a:t>2</a:t>
            </a:r>
            <a:r>
              <a:rPr lang="en-US" baseline="30000" dirty="0"/>
              <a:t>nd</a:t>
            </a:r>
            <a:r>
              <a:rPr lang="en-US" dirty="0"/>
              <a:t> V is about Verity </a:t>
            </a:r>
          </a:p>
        </p:txBody>
      </p:sp>
      <p:graphicFrame>
        <p:nvGraphicFramePr>
          <p:cNvPr id="5" name="Content Placeholder 2">
            <a:extLst>
              <a:ext uri="{FF2B5EF4-FFF2-40B4-BE49-F238E27FC236}">
                <a16:creationId xmlns:a16="http://schemas.microsoft.com/office/drawing/2014/main" id="{2814A886-3C75-5FAA-30F6-EE6A06D879CC}"/>
              </a:ext>
            </a:extLst>
          </p:cNvPr>
          <p:cNvGraphicFramePr>
            <a:graphicFrameLocks noGrp="1"/>
          </p:cNvGraphicFramePr>
          <p:nvPr>
            <p:ph idx="1"/>
            <p:extLst>
              <p:ext uri="{D42A27DB-BD31-4B8C-83A1-F6EECF244321}">
                <p14:modId xmlns:p14="http://schemas.microsoft.com/office/powerpoint/2010/main" val="225762425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6423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DA012-A0F0-72F3-3BF3-8DD6CBD42138}"/>
              </a:ext>
            </a:extLst>
          </p:cNvPr>
          <p:cNvSpPr>
            <a:spLocks noGrp="1"/>
          </p:cNvSpPr>
          <p:nvPr>
            <p:ph type="title"/>
          </p:nvPr>
        </p:nvSpPr>
        <p:spPr>
          <a:xfrm>
            <a:off x="1020724" y="372004"/>
            <a:ext cx="10333075" cy="1414131"/>
          </a:xfrm>
        </p:spPr>
        <p:txBody>
          <a:bodyPr/>
          <a:lstStyle/>
          <a:p>
            <a:r>
              <a:rPr lang="en-US" dirty="0"/>
              <a:t>3</a:t>
            </a:r>
            <a:r>
              <a:rPr lang="en-US" baseline="30000" dirty="0"/>
              <a:t>rd</a:t>
            </a:r>
            <a:r>
              <a:rPr lang="en-US" dirty="0"/>
              <a:t> V is </a:t>
            </a:r>
            <a:r>
              <a:rPr lang="en-IN" sz="2800" dirty="0"/>
              <a:t>Velocity </a:t>
            </a:r>
            <a:endParaRPr lang="en-US" dirty="0"/>
          </a:p>
        </p:txBody>
      </p:sp>
      <p:graphicFrame>
        <p:nvGraphicFramePr>
          <p:cNvPr id="4" name="Content Placeholder 2">
            <a:extLst>
              <a:ext uri="{FF2B5EF4-FFF2-40B4-BE49-F238E27FC236}">
                <a16:creationId xmlns:a16="http://schemas.microsoft.com/office/drawing/2014/main" id="{AD1823B0-5E47-7821-019C-FAA2E13B4E48}"/>
              </a:ext>
            </a:extLst>
          </p:cNvPr>
          <p:cNvGraphicFramePr>
            <a:graphicFrameLocks noGrp="1"/>
          </p:cNvGraphicFramePr>
          <p:nvPr>
            <p:ph idx="1"/>
            <p:extLst>
              <p:ext uri="{D42A27DB-BD31-4B8C-83A1-F6EECF244321}">
                <p14:modId xmlns:p14="http://schemas.microsoft.com/office/powerpoint/2010/main" val="2696534834"/>
              </p:ext>
            </p:extLst>
          </p:nvPr>
        </p:nvGraphicFramePr>
        <p:xfrm>
          <a:off x="0" y="1427592"/>
          <a:ext cx="121920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593978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41306-6E37-4915-17A0-D89690F644F0}"/>
              </a:ext>
            </a:extLst>
          </p:cNvPr>
          <p:cNvSpPr>
            <a:spLocks noGrp="1"/>
          </p:cNvSpPr>
          <p:nvPr>
            <p:ph type="title"/>
          </p:nvPr>
        </p:nvSpPr>
        <p:spPr/>
        <p:txBody>
          <a:bodyPr/>
          <a:lstStyle/>
          <a:p>
            <a:r>
              <a:rPr lang="en-IN" sz="2800" dirty="0"/>
              <a:t>4</a:t>
            </a:r>
            <a:r>
              <a:rPr lang="en-IN" sz="2800" baseline="30000" dirty="0"/>
              <a:t>th</a:t>
            </a:r>
            <a:r>
              <a:rPr lang="en-IN" sz="2800" dirty="0"/>
              <a:t> v is about  Veracity</a:t>
            </a:r>
            <a:endParaRPr lang="en-US" dirty="0"/>
          </a:p>
        </p:txBody>
      </p:sp>
      <p:graphicFrame>
        <p:nvGraphicFramePr>
          <p:cNvPr id="4" name="Content Placeholder 2">
            <a:extLst>
              <a:ext uri="{FF2B5EF4-FFF2-40B4-BE49-F238E27FC236}">
                <a16:creationId xmlns:a16="http://schemas.microsoft.com/office/drawing/2014/main" id="{621B8258-E5CD-F674-4451-203B5F561BC5}"/>
              </a:ext>
            </a:extLst>
          </p:cNvPr>
          <p:cNvGraphicFramePr>
            <a:graphicFrameLocks noGrp="1"/>
          </p:cNvGraphicFramePr>
          <p:nvPr>
            <p:ph idx="1"/>
            <p:extLst>
              <p:ext uri="{D42A27DB-BD31-4B8C-83A1-F6EECF244321}">
                <p14:modId xmlns:p14="http://schemas.microsoft.com/office/powerpoint/2010/main" val="220071070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77353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73186-60EE-2898-08DE-8EF8D8E27BED}"/>
              </a:ext>
            </a:extLst>
          </p:cNvPr>
          <p:cNvSpPr>
            <a:spLocks noGrp="1"/>
          </p:cNvSpPr>
          <p:nvPr>
            <p:ph type="title"/>
          </p:nvPr>
        </p:nvSpPr>
        <p:spPr/>
        <p:txBody>
          <a:bodyPr/>
          <a:lstStyle/>
          <a:p>
            <a:r>
              <a:rPr lang="en-US" dirty="0"/>
              <a:t>Index </a:t>
            </a:r>
          </a:p>
        </p:txBody>
      </p:sp>
      <p:sp>
        <p:nvSpPr>
          <p:cNvPr id="3" name="Content Placeholder 2">
            <a:extLst>
              <a:ext uri="{FF2B5EF4-FFF2-40B4-BE49-F238E27FC236}">
                <a16:creationId xmlns:a16="http://schemas.microsoft.com/office/drawing/2014/main" id="{7D1C404E-C2CC-EBFF-80A9-A2A4B71357B9}"/>
              </a:ext>
            </a:extLst>
          </p:cNvPr>
          <p:cNvSpPr>
            <a:spLocks noGrp="1"/>
          </p:cNvSpPr>
          <p:nvPr>
            <p:ph idx="1"/>
          </p:nvPr>
        </p:nvSpPr>
        <p:spPr>
          <a:xfrm>
            <a:off x="1020726" y="1645920"/>
            <a:ext cx="10333074" cy="4271099"/>
          </a:xfrm>
        </p:spPr>
        <p:txBody>
          <a:bodyPr>
            <a:normAutofit/>
          </a:bodyPr>
          <a:lstStyle/>
          <a:p>
            <a:pPr marL="342900" indent="-342900">
              <a:buFont typeface="Arial" panose="020B0604020202020204" pitchFamily="34" charset="0"/>
              <a:buChar char="•"/>
            </a:pPr>
            <a:r>
              <a:rPr lang="en-IN" sz="1600" b="0" dirty="0">
                <a:effectLst/>
                <a:latin typeface="Comic Sans MS" panose="030F0902030302020204" pitchFamily="66" charset="0"/>
              </a:rPr>
              <a:t>Introduction – Predictive Analytics in the Wild </a:t>
            </a:r>
          </a:p>
          <a:p>
            <a:pPr marL="342900" indent="-342900">
              <a:buFont typeface="Arial" panose="020B0604020202020204" pitchFamily="34" charset="0"/>
              <a:buChar char="•"/>
            </a:pPr>
            <a:r>
              <a:rPr lang="en-IN" sz="1600" b="0" dirty="0">
                <a:effectLst/>
                <a:latin typeface="Comic Sans MS" panose="030F0902030302020204" pitchFamily="66" charset="0"/>
              </a:rPr>
              <a:t>Exploring Data types and associated Techniques </a:t>
            </a:r>
          </a:p>
          <a:p>
            <a:pPr marL="342900" indent="-342900">
              <a:buFont typeface="Arial" panose="020B0604020202020204" pitchFamily="34" charset="0"/>
              <a:buChar char="•"/>
            </a:pPr>
            <a:r>
              <a:rPr lang="en-IN" sz="1600" b="0" dirty="0">
                <a:effectLst/>
                <a:latin typeface="Comic Sans MS" panose="030F0902030302020204" pitchFamily="66" charset="0"/>
              </a:rPr>
              <a:t>Complexities of data </a:t>
            </a:r>
          </a:p>
          <a:p>
            <a:pPr marL="342900" indent="-342900">
              <a:buFont typeface="Arial" panose="020B0604020202020204" pitchFamily="34" charset="0"/>
              <a:buChar char="•"/>
            </a:pPr>
            <a:r>
              <a:rPr lang="en-IN" sz="1600" b="0" dirty="0">
                <a:effectLst/>
                <a:latin typeface="Comic Sans MS" panose="030F0902030302020204" pitchFamily="66" charset="0"/>
              </a:rPr>
              <a:t>Applying Models: </a:t>
            </a:r>
          </a:p>
          <a:p>
            <a:pPr marL="571500" lvl="1" indent="-209550"/>
            <a:r>
              <a:rPr lang="en-IN" sz="1600" b="0" dirty="0">
                <a:effectLst/>
                <a:latin typeface="Comic Sans MS" panose="030F0902030302020204" pitchFamily="66" charset="0"/>
              </a:rPr>
              <a:t>Models and simulation</a:t>
            </a:r>
          </a:p>
          <a:p>
            <a:pPr marL="571500" lvl="1" indent="-209550"/>
            <a:r>
              <a:rPr lang="en-IN" sz="1600" b="0" dirty="0">
                <a:effectLst/>
                <a:latin typeface="Comic Sans MS" panose="030F0902030302020204" pitchFamily="66" charset="0"/>
              </a:rPr>
              <a:t>Categorizing Models</a:t>
            </a:r>
          </a:p>
          <a:p>
            <a:pPr marL="571500" lvl="1" indent="-209550"/>
            <a:r>
              <a:rPr lang="en-IN" sz="1600" b="0" dirty="0">
                <a:effectLst/>
                <a:latin typeface="Comic Sans MS" panose="030F0902030302020204" pitchFamily="66" charset="0"/>
              </a:rPr>
              <a:t>Describing, summarizing data, and decisions </a:t>
            </a:r>
          </a:p>
          <a:p>
            <a:pPr marL="361950" indent="-361950">
              <a:buFont typeface="Arial" panose="020B0604020202020204" pitchFamily="34" charset="0"/>
              <a:buChar char="•"/>
            </a:pPr>
            <a:r>
              <a:rPr lang="en-IN" sz="1600" b="0" dirty="0">
                <a:effectLst/>
                <a:latin typeface="Comic Sans MS" panose="030F0902030302020204" pitchFamily="66" charset="0"/>
              </a:rPr>
              <a:t>Identify similarities in Data: </a:t>
            </a:r>
          </a:p>
          <a:p>
            <a:pPr marL="514350" lvl="1" indent="-152400"/>
            <a:r>
              <a:rPr lang="en-IN" sz="1600" b="0" dirty="0">
                <a:effectLst/>
                <a:latin typeface="Comic Sans MS" panose="030F0902030302020204" pitchFamily="66" charset="0"/>
              </a:rPr>
              <a:t>Data Clustering</a:t>
            </a:r>
          </a:p>
          <a:p>
            <a:pPr marL="514350" lvl="1" indent="-152400"/>
            <a:r>
              <a:rPr lang="en-IN" sz="1600" b="0" dirty="0">
                <a:effectLst/>
                <a:latin typeface="Comic Sans MS" panose="030F0902030302020204" pitchFamily="66" charset="0"/>
              </a:rPr>
              <a:t>converting Raw Data into a Matrix</a:t>
            </a:r>
          </a:p>
          <a:p>
            <a:pPr marL="514350" lvl="1" indent="-152400"/>
            <a:r>
              <a:rPr lang="en-IN" sz="1600" b="0" dirty="0">
                <a:effectLst/>
                <a:latin typeface="Comic Sans MS" panose="030F0902030302020204" pitchFamily="66" charset="0"/>
              </a:rPr>
              <a:t>Identify K-groups in Data</a:t>
            </a:r>
          </a:p>
          <a:p>
            <a:pPr marL="342900" indent="-342900">
              <a:buFont typeface="Arial" panose="020B0604020202020204" pitchFamily="34" charset="0"/>
              <a:buChar char="•"/>
            </a:pPr>
            <a:endParaRPr lang="en-US" sz="1600" b="0" dirty="0">
              <a:latin typeface="Comic Sans MS" panose="030F0902030302020204" pitchFamily="66" charset="0"/>
            </a:endParaRPr>
          </a:p>
        </p:txBody>
      </p:sp>
    </p:spTree>
    <p:extLst>
      <p:ext uri="{BB962C8B-B14F-4D97-AF65-F5344CB8AC3E}">
        <p14:creationId xmlns:p14="http://schemas.microsoft.com/office/powerpoint/2010/main" val="9480588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3660F-A3CD-CE0C-C3DD-2B1CA5793965}"/>
              </a:ext>
            </a:extLst>
          </p:cNvPr>
          <p:cNvSpPr>
            <a:spLocks noGrp="1"/>
          </p:cNvSpPr>
          <p:nvPr>
            <p:ph type="title"/>
          </p:nvPr>
        </p:nvSpPr>
        <p:spPr/>
        <p:txBody>
          <a:bodyPr/>
          <a:lstStyle/>
          <a:p>
            <a:r>
              <a:rPr lang="en-US" dirty="0"/>
              <a:t>That’s how we have 5</a:t>
            </a:r>
            <a:r>
              <a:rPr lang="en-US" baseline="30000" dirty="0"/>
              <a:t>th</a:t>
            </a:r>
            <a:r>
              <a:rPr lang="en-US" dirty="0"/>
              <a:t> V </a:t>
            </a:r>
          </a:p>
        </p:txBody>
      </p:sp>
      <p:graphicFrame>
        <p:nvGraphicFramePr>
          <p:cNvPr id="4" name="Content Placeholder 2">
            <a:extLst>
              <a:ext uri="{FF2B5EF4-FFF2-40B4-BE49-F238E27FC236}">
                <a16:creationId xmlns:a16="http://schemas.microsoft.com/office/drawing/2014/main" id="{EFF8D287-CDCC-F63A-C3DE-E455D1A8B89D}"/>
              </a:ext>
            </a:extLst>
          </p:cNvPr>
          <p:cNvGraphicFramePr>
            <a:graphicFrameLocks noGrp="1"/>
          </p:cNvGraphicFramePr>
          <p:nvPr>
            <p:ph idx="1"/>
            <p:extLst>
              <p:ext uri="{D42A27DB-BD31-4B8C-83A1-F6EECF244321}">
                <p14:modId xmlns:p14="http://schemas.microsoft.com/office/powerpoint/2010/main" val="215976858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8069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803E0-464A-543E-D2E1-649D6AC34054}"/>
              </a:ext>
            </a:extLst>
          </p:cNvPr>
          <p:cNvSpPr>
            <a:spLocks noGrp="1"/>
          </p:cNvSpPr>
          <p:nvPr>
            <p:ph type="title"/>
          </p:nvPr>
        </p:nvSpPr>
        <p:spPr/>
        <p:txBody>
          <a:bodyPr/>
          <a:lstStyle/>
          <a:p>
            <a:r>
              <a:rPr lang="en-US" sz="2800" kern="1200" spc="73" dirty="0">
                <a:solidFill>
                  <a:schemeClr val="tx1"/>
                </a:solidFill>
                <a:latin typeface="+mj-lt"/>
                <a:ea typeface="+mj-ea"/>
                <a:cs typeface="+mj-cs"/>
              </a:rPr>
              <a:t>Data</a:t>
            </a:r>
            <a:r>
              <a:rPr lang="en-US" sz="2800" kern="1200" spc="-20" dirty="0">
                <a:solidFill>
                  <a:schemeClr val="tx1"/>
                </a:solidFill>
                <a:latin typeface="+mj-lt"/>
                <a:ea typeface="+mj-ea"/>
                <a:cs typeface="+mj-cs"/>
              </a:rPr>
              <a:t> </a:t>
            </a:r>
            <a:r>
              <a:rPr lang="en-US" sz="2800" kern="1200" dirty="0">
                <a:solidFill>
                  <a:schemeClr val="tx1"/>
                </a:solidFill>
                <a:latin typeface="+mj-lt"/>
                <a:ea typeface="+mj-ea"/>
                <a:cs typeface="+mj-cs"/>
              </a:rPr>
              <a:t>View</a:t>
            </a:r>
            <a:r>
              <a:rPr lang="en-US" sz="2800" kern="1200" spc="-27" dirty="0">
                <a:solidFill>
                  <a:schemeClr val="tx1"/>
                </a:solidFill>
                <a:latin typeface="+mj-lt"/>
                <a:ea typeface="+mj-ea"/>
                <a:cs typeface="+mj-cs"/>
              </a:rPr>
              <a:t> </a:t>
            </a:r>
            <a:r>
              <a:rPr lang="en-US" sz="2800" kern="1200" spc="-60" dirty="0">
                <a:solidFill>
                  <a:schemeClr val="tx1"/>
                </a:solidFill>
                <a:latin typeface="+mj-lt"/>
                <a:ea typeface="+mj-ea"/>
                <a:cs typeface="+mj-cs"/>
              </a:rPr>
              <a:t>(2)</a:t>
            </a:r>
            <a:endParaRPr lang="en-US" dirty="0"/>
          </a:p>
        </p:txBody>
      </p:sp>
      <p:graphicFrame>
        <p:nvGraphicFramePr>
          <p:cNvPr id="4" name="object 3">
            <a:extLst>
              <a:ext uri="{FF2B5EF4-FFF2-40B4-BE49-F238E27FC236}">
                <a16:creationId xmlns:a16="http://schemas.microsoft.com/office/drawing/2014/main" id="{9FE6BC6C-EA2E-E3C4-1F53-4495EEC1D3B7}"/>
              </a:ext>
            </a:extLst>
          </p:cNvPr>
          <p:cNvGraphicFramePr>
            <a:graphicFrameLocks noGrp="1"/>
          </p:cNvGraphicFramePr>
          <p:nvPr>
            <p:ph idx="1"/>
            <p:extLst>
              <p:ext uri="{D42A27DB-BD31-4B8C-83A1-F6EECF244321}">
                <p14:modId xmlns:p14="http://schemas.microsoft.com/office/powerpoint/2010/main" val="87705398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95755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28AB3-F167-7602-FB7B-B3CECCDE1FD2}"/>
              </a:ext>
            </a:extLst>
          </p:cNvPr>
          <p:cNvSpPr>
            <a:spLocks noGrp="1"/>
          </p:cNvSpPr>
          <p:nvPr>
            <p:ph type="title"/>
          </p:nvPr>
        </p:nvSpPr>
        <p:spPr/>
        <p:txBody>
          <a:bodyPr/>
          <a:lstStyle/>
          <a:p>
            <a:r>
              <a:rPr lang="en-US" sz="2800" kern="1200" spc="73" dirty="0">
                <a:solidFill>
                  <a:schemeClr val="tx1"/>
                </a:solidFill>
                <a:latin typeface="+mj-lt"/>
                <a:ea typeface="+mj-ea"/>
                <a:cs typeface="+mj-cs"/>
              </a:rPr>
              <a:t>Data</a:t>
            </a:r>
            <a:r>
              <a:rPr lang="en-US" sz="2800" kern="1200" spc="-20" dirty="0">
                <a:solidFill>
                  <a:schemeClr val="tx1"/>
                </a:solidFill>
                <a:latin typeface="+mj-lt"/>
                <a:ea typeface="+mj-ea"/>
                <a:cs typeface="+mj-cs"/>
              </a:rPr>
              <a:t> </a:t>
            </a:r>
            <a:r>
              <a:rPr lang="en-US" sz="2800" kern="1200" dirty="0">
                <a:solidFill>
                  <a:schemeClr val="tx1"/>
                </a:solidFill>
                <a:latin typeface="+mj-lt"/>
                <a:ea typeface="+mj-ea"/>
                <a:cs typeface="+mj-cs"/>
              </a:rPr>
              <a:t>View</a:t>
            </a:r>
            <a:r>
              <a:rPr lang="en-US" sz="2800" kern="1200" spc="-27" dirty="0">
                <a:solidFill>
                  <a:schemeClr val="tx1"/>
                </a:solidFill>
                <a:latin typeface="+mj-lt"/>
                <a:ea typeface="+mj-ea"/>
                <a:cs typeface="+mj-cs"/>
              </a:rPr>
              <a:t> </a:t>
            </a:r>
            <a:r>
              <a:rPr lang="en-US" sz="2800" kern="1200" spc="-60" dirty="0">
                <a:solidFill>
                  <a:schemeClr val="tx1"/>
                </a:solidFill>
                <a:latin typeface="+mj-lt"/>
                <a:ea typeface="+mj-ea"/>
                <a:cs typeface="+mj-cs"/>
              </a:rPr>
              <a:t>(3)</a:t>
            </a:r>
            <a:endParaRPr lang="en-US" dirty="0">
              <a:solidFill>
                <a:schemeClr val="tx1"/>
              </a:solidFill>
            </a:endParaRPr>
          </a:p>
        </p:txBody>
      </p:sp>
      <p:graphicFrame>
        <p:nvGraphicFramePr>
          <p:cNvPr id="4" name="object 3">
            <a:extLst>
              <a:ext uri="{FF2B5EF4-FFF2-40B4-BE49-F238E27FC236}">
                <a16:creationId xmlns:a16="http://schemas.microsoft.com/office/drawing/2014/main" id="{03685C68-3F46-51A2-44CD-EC57EEBCFEBF}"/>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82183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ADEF2-DD61-AEC7-F12A-3CE03412283A}"/>
              </a:ext>
            </a:extLst>
          </p:cNvPr>
          <p:cNvSpPr>
            <a:spLocks noGrp="1"/>
          </p:cNvSpPr>
          <p:nvPr>
            <p:ph type="title"/>
          </p:nvPr>
        </p:nvSpPr>
        <p:spPr/>
        <p:txBody>
          <a:bodyPr/>
          <a:lstStyle/>
          <a:p>
            <a:r>
              <a:rPr lang="en-IN" sz="2800" dirty="0">
                <a:solidFill>
                  <a:schemeClr val="tx1"/>
                </a:solidFill>
              </a:rPr>
              <a:t>Textual Data </a:t>
            </a:r>
            <a:endParaRPr lang="en-US" dirty="0">
              <a:solidFill>
                <a:schemeClr val="tx1"/>
              </a:solidFill>
            </a:endParaRPr>
          </a:p>
        </p:txBody>
      </p:sp>
      <p:graphicFrame>
        <p:nvGraphicFramePr>
          <p:cNvPr id="4" name="Content Placeholder 2">
            <a:extLst>
              <a:ext uri="{FF2B5EF4-FFF2-40B4-BE49-F238E27FC236}">
                <a16:creationId xmlns:a16="http://schemas.microsoft.com/office/drawing/2014/main" id="{2A010F53-DCC5-80E3-7646-C62D31EAA758}"/>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65323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B8CD7-2E67-B251-EB0D-DA7C14780CDF}"/>
              </a:ext>
            </a:extLst>
          </p:cNvPr>
          <p:cNvSpPr>
            <a:spLocks noGrp="1"/>
          </p:cNvSpPr>
          <p:nvPr>
            <p:ph type="title"/>
          </p:nvPr>
        </p:nvSpPr>
        <p:spPr/>
        <p:txBody>
          <a:bodyPr/>
          <a:lstStyle/>
          <a:p>
            <a:r>
              <a:rPr lang="en-US" sz="2800" kern="1200" dirty="0">
                <a:solidFill>
                  <a:schemeClr val="tx1"/>
                </a:solidFill>
                <a:latin typeface="+mj-lt"/>
                <a:ea typeface="+mj-ea"/>
                <a:cs typeface="+mj-cs"/>
              </a:rPr>
              <a:t>Application</a:t>
            </a:r>
            <a:r>
              <a:rPr lang="en-US" sz="2800" kern="1200" spc="-207" dirty="0">
                <a:solidFill>
                  <a:schemeClr val="tx1"/>
                </a:solidFill>
                <a:latin typeface="+mj-lt"/>
                <a:ea typeface="+mj-ea"/>
                <a:cs typeface="+mj-cs"/>
              </a:rPr>
              <a:t> </a:t>
            </a:r>
            <a:r>
              <a:rPr lang="en-US" sz="2800" kern="1200" dirty="0">
                <a:solidFill>
                  <a:schemeClr val="tx1"/>
                </a:solidFill>
                <a:latin typeface="+mj-lt"/>
                <a:ea typeface="+mj-ea"/>
                <a:cs typeface="+mj-cs"/>
              </a:rPr>
              <a:t>View</a:t>
            </a:r>
            <a:r>
              <a:rPr lang="en-US" sz="2800" kern="1200" spc="-207" dirty="0">
                <a:solidFill>
                  <a:schemeClr val="tx1"/>
                </a:solidFill>
                <a:latin typeface="+mj-lt"/>
                <a:ea typeface="+mj-ea"/>
                <a:cs typeface="+mj-cs"/>
              </a:rPr>
              <a:t> </a:t>
            </a:r>
            <a:r>
              <a:rPr lang="en-US" sz="2800" kern="1200" spc="-60" dirty="0">
                <a:solidFill>
                  <a:schemeClr val="tx1"/>
                </a:solidFill>
                <a:latin typeface="+mj-lt"/>
                <a:ea typeface="+mj-ea"/>
                <a:cs typeface="+mj-cs"/>
              </a:rPr>
              <a:t>(1)</a:t>
            </a:r>
            <a:endParaRPr lang="en-US" dirty="0">
              <a:solidFill>
                <a:schemeClr val="tx1"/>
              </a:solidFill>
            </a:endParaRPr>
          </a:p>
        </p:txBody>
      </p:sp>
      <p:graphicFrame>
        <p:nvGraphicFramePr>
          <p:cNvPr id="4" name="object 3">
            <a:extLst>
              <a:ext uri="{FF2B5EF4-FFF2-40B4-BE49-F238E27FC236}">
                <a16:creationId xmlns:a16="http://schemas.microsoft.com/office/drawing/2014/main" id="{23416AD5-5600-623E-48BB-AD3E17F6F76B}"/>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818210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2F7B5-183B-C410-9C7E-83DB90EF5E6F}"/>
              </a:ext>
            </a:extLst>
          </p:cNvPr>
          <p:cNvSpPr>
            <a:spLocks noGrp="1"/>
          </p:cNvSpPr>
          <p:nvPr>
            <p:ph type="title"/>
          </p:nvPr>
        </p:nvSpPr>
        <p:spPr/>
        <p:txBody>
          <a:bodyPr/>
          <a:lstStyle/>
          <a:p>
            <a:r>
              <a:rPr lang="en-US" sz="2800" dirty="0">
                <a:latin typeface="+mj-lt"/>
              </a:rPr>
              <a:t>Application</a:t>
            </a:r>
            <a:r>
              <a:rPr lang="en-US" sz="2800" spc="-207" dirty="0">
                <a:latin typeface="+mj-lt"/>
              </a:rPr>
              <a:t> </a:t>
            </a:r>
            <a:r>
              <a:rPr lang="en-US" sz="2800" dirty="0">
                <a:latin typeface="+mj-lt"/>
              </a:rPr>
              <a:t>View</a:t>
            </a:r>
            <a:r>
              <a:rPr lang="en-US" sz="2800" spc="-207" dirty="0">
                <a:latin typeface="+mj-lt"/>
              </a:rPr>
              <a:t> </a:t>
            </a:r>
            <a:r>
              <a:rPr lang="en-US" sz="2800" spc="-60" dirty="0">
                <a:latin typeface="+mj-lt"/>
              </a:rPr>
              <a:t>(2)</a:t>
            </a:r>
            <a:endParaRPr lang="en-US" dirty="0"/>
          </a:p>
        </p:txBody>
      </p:sp>
      <p:graphicFrame>
        <p:nvGraphicFramePr>
          <p:cNvPr id="4" name="object 3">
            <a:extLst>
              <a:ext uri="{FF2B5EF4-FFF2-40B4-BE49-F238E27FC236}">
                <a16:creationId xmlns:a16="http://schemas.microsoft.com/office/drawing/2014/main" id="{5989CE13-9DF3-A9A3-5C2B-88C091383302}"/>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74539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7D203-EE7E-D35F-4CA2-57ACC443F89E}"/>
              </a:ext>
            </a:extLst>
          </p:cNvPr>
          <p:cNvSpPr>
            <a:spLocks noGrp="1"/>
          </p:cNvSpPr>
          <p:nvPr>
            <p:ph type="title"/>
          </p:nvPr>
        </p:nvSpPr>
        <p:spPr/>
        <p:txBody>
          <a:bodyPr/>
          <a:lstStyle/>
          <a:p>
            <a:r>
              <a:rPr lang="en-US" sz="2800" dirty="0">
                <a:latin typeface="+mj-lt"/>
              </a:rPr>
              <a:t>Knowledge</a:t>
            </a:r>
            <a:r>
              <a:rPr lang="en-US" sz="2800" spc="7" dirty="0">
                <a:latin typeface="+mj-lt"/>
              </a:rPr>
              <a:t> </a:t>
            </a:r>
            <a:r>
              <a:rPr lang="en-US" sz="2800" dirty="0">
                <a:latin typeface="+mj-lt"/>
              </a:rPr>
              <a:t>View</a:t>
            </a:r>
            <a:r>
              <a:rPr lang="en-US" sz="2800" spc="7" dirty="0">
                <a:latin typeface="+mj-lt"/>
              </a:rPr>
              <a:t> </a:t>
            </a:r>
            <a:r>
              <a:rPr lang="en-US" sz="2800" spc="-47" dirty="0">
                <a:latin typeface="+mj-lt"/>
              </a:rPr>
              <a:t>(1)</a:t>
            </a:r>
            <a:endParaRPr lang="en-US" dirty="0"/>
          </a:p>
        </p:txBody>
      </p:sp>
      <p:graphicFrame>
        <p:nvGraphicFramePr>
          <p:cNvPr id="4" name="TextBox 2">
            <a:extLst>
              <a:ext uri="{FF2B5EF4-FFF2-40B4-BE49-F238E27FC236}">
                <a16:creationId xmlns:a16="http://schemas.microsoft.com/office/drawing/2014/main" id="{86DAFBFD-E3D9-B699-DAF3-FD4DC5584855}"/>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8927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F9E56-E46B-93C7-0E7E-6A26B5DA16BA}"/>
              </a:ext>
            </a:extLst>
          </p:cNvPr>
          <p:cNvSpPr>
            <a:spLocks noGrp="1"/>
          </p:cNvSpPr>
          <p:nvPr>
            <p:ph type="title"/>
          </p:nvPr>
        </p:nvSpPr>
        <p:spPr/>
        <p:txBody>
          <a:bodyPr/>
          <a:lstStyle/>
          <a:p>
            <a:r>
              <a:rPr lang="en-US" sz="2800" dirty="0">
                <a:latin typeface="+mj-lt"/>
              </a:rPr>
              <a:t>Technique</a:t>
            </a:r>
            <a:r>
              <a:rPr lang="en-US" sz="2800" spc="-180" dirty="0">
                <a:latin typeface="+mj-lt"/>
              </a:rPr>
              <a:t> </a:t>
            </a:r>
            <a:r>
              <a:rPr lang="en-US" sz="2800" spc="-27" dirty="0">
                <a:latin typeface="+mj-lt"/>
              </a:rPr>
              <a:t>View</a:t>
            </a:r>
            <a:endParaRPr lang="en-US" dirty="0"/>
          </a:p>
        </p:txBody>
      </p:sp>
      <p:graphicFrame>
        <p:nvGraphicFramePr>
          <p:cNvPr id="7" name="Content Placeholder 2">
            <a:extLst>
              <a:ext uri="{FF2B5EF4-FFF2-40B4-BE49-F238E27FC236}">
                <a16:creationId xmlns:a16="http://schemas.microsoft.com/office/drawing/2014/main" id="{84750686-375A-F25E-1857-D511B67A8E9C}"/>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70066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descr="Models if molecules in science classroom">
            <a:extLst>
              <a:ext uri="{FF2B5EF4-FFF2-40B4-BE49-F238E27FC236}">
                <a16:creationId xmlns:a16="http://schemas.microsoft.com/office/drawing/2014/main" id="{00F1EF34-F6B2-567A-7D4F-F4CCEB07D26D}"/>
              </a:ext>
            </a:extLst>
          </p:cNvPr>
          <p:cNvPicPr>
            <a:picLocks noChangeAspect="1"/>
          </p:cNvPicPr>
          <p:nvPr/>
        </p:nvPicPr>
        <p:blipFill rotWithShape="1">
          <a:blip r:embed="rId2"/>
          <a:srcRect t="15730"/>
          <a:stretch/>
        </p:blipFill>
        <p:spPr>
          <a:xfrm>
            <a:off x="20" y="10"/>
            <a:ext cx="12191981" cy="6857990"/>
          </a:xfrm>
          <a:prstGeom prst="rect">
            <a:avLst/>
          </a:prstGeom>
        </p:spPr>
      </p:pic>
      <p:sp>
        <p:nvSpPr>
          <p:cNvPr id="2" name="Title 1">
            <a:extLst>
              <a:ext uri="{FF2B5EF4-FFF2-40B4-BE49-F238E27FC236}">
                <a16:creationId xmlns:a16="http://schemas.microsoft.com/office/drawing/2014/main" id="{F4C6F25F-C146-1160-2970-5C1E5BA819D6}"/>
              </a:ext>
            </a:extLst>
          </p:cNvPr>
          <p:cNvSpPr>
            <a:spLocks noGrp="1"/>
          </p:cNvSpPr>
          <p:nvPr>
            <p:ph type="title"/>
          </p:nvPr>
        </p:nvSpPr>
        <p:spPr>
          <a:xfrm>
            <a:off x="972325" y="719118"/>
            <a:ext cx="5444281" cy="1034619"/>
          </a:xfrm>
        </p:spPr>
        <p:txBody>
          <a:bodyPr vert="horz" lIns="91440" tIns="45720" rIns="91440" bIns="45720" rtlCol="0" anchor="b">
            <a:normAutofit/>
          </a:bodyPr>
          <a:lstStyle/>
          <a:p>
            <a:pPr algn="ctr"/>
            <a:r>
              <a:rPr lang="en-US" dirty="0"/>
              <a:t>MODEL </a:t>
            </a:r>
          </a:p>
        </p:txBody>
      </p:sp>
      <p:sp>
        <p:nvSpPr>
          <p:cNvPr id="4" name="TextBox 3">
            <a:extLst>
              <a:ext uri="{FF2B5EF4-FFF2-40B4-BE49-F238E27FC236}">
                <a16:creationId xmlns:a16="http://schemas.microsoft.com/office/drawing/2014/main" id="{5D189702-CF49-A787-5085-55132E12FC39}"/>
              </a:ext>
            </a:extLst>
          </p:cNvPr>
          <p:cNvSpPr txBox="1"/>
          <p:nvPr/>
        </p:nvSpPr>
        <p:spPr>
          <a:xfrm>
            <a:off x="841787" y="1543674"/>
            <a:ext cx="6094206" cy="923330"/>
          </a:xfrm>
          <a:prstGeom prst="rect">
            <a:avLst/>
          </a:prstGeom>
          <a:noFill/>
        </p:spPr>
        <p:txBody>
          <a:bodyPr wrap="square">
            <a:spAutoFit/>
          </a:bodyPr>
          <a:lstStyle/>
          <a:p>
            <a:r>
              <a:rPr lang="en-IN" dirty="0">
                <a:solidFill>
                  <a:srgbClr val="FF0000"/>
                </a:solidFill>
                <a:effectLst/>
                <a:latin typeface="Times" pitchFamily="2" charset="0"/>
              </a:rPr>
              <a:t>Albert Einstein- </a:t>
            </a:r>
            <a:endParaRPr lang="en-IN" dirty="0">
              <a:solidFill>
                <a:srgbClr val="FF0000"/>
              </a:solidFill>
              <a:latin typeface="Times" pitchFamily="2" charset="0"/>
            </a:endParaRPr>
          </a:p>
          <a:p>
            <a:r>
              <a:rPr lang="en-IN" i="1" dirty="0">
                <a:solidFill>
                  <a:srgbClr val="FF0000"/>
                </a:solidFill>
                <a:effectLst/>
                <a:latin typeface="Times" pitchFamily="2" charset="0"/>
              </a:rPr>
              <a:t>“Know where to find information and how to use it;</a:t>
            </a:r>
          </a:p>
          <a:p>
            <a:r>
              <a:rPr lang="en-IN" i="1" dirty="0">
                <a:solidFill>
                  <a:srgbClr val="FF0000"/>
                </a:solidFill>
                <a:effectLst/>
                <a:latin typeface="Times" pitchFamily="2" charset="0"/>
              </a:rPr>
              <a:t>that is the secret of success.”</a:t>
            </a:r>
          </a:p>
        </p:txBody>
      </p:sp>
    </p:spTree>
    <p:extLst>
      <p:ext uri="{BB962C8B-B14F-4D97-AF65-F5344CB8AC3E}">
        <p14:creationId xmlns:p14="http://schemas.microsoft.com/office/powerpoint/2010/main" val="840492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descr="A calculus formula">
            <a:extLst>
              <a:ext uri="{FF2B5EF4-FFF2-40B4-BE49-F238E27FC236}">
                <a16:creationId xmlns:a16="http://schemas.microsoft.com/office/drawing/2014/main" id="{5EBA4B0E-1C72-A762-3791-637214FC74B5}"/>
              </a:ext>
            </a:extLst>
          </p:cNvPr>
          <p:cNvPicPr>
            <a:picLocks noChangeAspect="1"/>
          </p:cNvPicPr>
          <p:nvPr/>
        </p:nvPicPr>
        <p:blipFill rotWithShape="1">
          <a:blip r:embed="rId2"/>
          <a:srcRect t="2084" b="13647"/>
          <a:stretch/>
        </p:blipFill>
        <p:spPr>
          <a:xfrm>
            <a:off x="20" y="10"/>
            <a:ext cx="12191981" cy="6857990"/>
          </a:xfrm>
          <a:prstGeom prst="rect">
            <a:avLst/>
          </a:prstGeom>
        </p:spPr>
      </p:pic>
      <p:sp>
        <p:nvSpPr>
          <p:cNvPr id="2" name="Title 1">
            <a:extLst>
              <a:ext uri="{FF2B5EF4-FFF2-40B4-BE49-F238E27FC236}">
                <a16:creationId xmlns:a16="http://schemas.microsoft.com/office/drawing/2014/main" id="{1B6A7051-F056-8DEB-8441-3F610E20ADD9}"/>
              </a:ext>
            </a:extLst>
          </p:cNvPr>
          <p:cNvSpPr>
            <a:spLocks noGrp="1"/>
          </p:cNvSpPr>
          <p:nvPr>
            <p:ph type="title"/>
          </p:nvPr>
        </p:nvSpPr>
        <p:spPr>
          <a:xfrm>
            <a:off x="4272282" y="860609"/>
            <a:ext cx="4621687" cy="1258293"/>
          </a:xfrm>
        </p:spPr>
        <p:txBody>
          <a:bodyPr>
            <a:normAutofit fontScale="90000"/>
          </a:bodyPr>
          <a:lstStyle/>
          <a:p>
            <a:pPr algn="ctr"/>
            <a:r>
              <a:rPr lang="en-US" dirty="0"/>
              <a:t>WHAT IS A MODEL ?</a:t>
            </a:r>
          </a:p>
        </p:txBody>
      </p:sp>
      <p:sp>
        <p:nvSpPr>
          <p:cNvPr id="3" name="Content Placeholder 2">
            <a:extLst>
              <a:ext uri="{FF2B5EF4-FFF2-40B4-BE49-F238E27FC236}">
                <a16:creationId xmlns:a16="http://schemas.microsoft.com/office/drawing/2014/main" id="{F2DF6690-056D-E46A-2B1E-76D36D62A6D5}"/>
              </a:ext>
            </a:extLst>
          </p:cNvPr>
          <p:cNvSpPr>
            <a:spLocks noGrp="1"/>
          </p:cNvSpPr>
          <p:nvPr>
            <p:ph idx="1"/>
          </p:nvPr>
        </p:nvSpPr>
        <p:spPr>
          <a:xfrm>
            <a:off x="7457702" y="2265829"/>
            <a:ext cx="4236001" cy="3501011"/>
          </a:xfrm>
        </p:spPr>
        <p:txBody>
          <a:bodyPr anchor="ctr">
            <a:normAutofit/>
          </a:bodyPr>
          <a:lstStyle/>
          <a:p>
            <a:pPr algn="ctr"/>
            <a:r>
              <a:rPr lang="en-IN" dirty="0">
                <a:latin typeface="The Hand"/>
              </a:rPr>
              <a:t>A mathematical representation of an object or a process</a:t>
            </a:r>
            <a:r>
              <a:rPr lang="en-IN" dirty="0">
                <a:latin typeface="Times" pitchFamily="2" charset="0"/>
              </a:rPr>
              <a:t>.</a:t>
            </a:r>
          </a:p>
          <a:p>
            <a:r>
              <a:rPr lang="en-IN" i="1" dirty="0">
                <a:latin typeface="The Hand"/>
              </a:rPr>
              <a:t>to simulate real-world phenomena as a further investigative step, in</a:t>
            </a:r>
          </a:p>
          <a:p>
            <a:r>
              <a:rPr lang="en-IN" i="1" dirty="0">
                <a:latin typeface="The Hand"/>
              </a:rPr>
              <a:t>hopes of understanding more clearly</a:t>
            </a:r>
            <a:endParaRPr lang="en-IN" i="1" dirty="0">
              <a:effectLst/>
              <a:latin typeface="Times" pitchFamily="2" charset="0"/>
            </a:endParaRPr>
          </a:p>
        </p:txBody>
      </p:sp>
    </p:spTree>
    <p:extLst>
      <p:ext uri="{BB962C8B-B14F-4D97-AF65-F5344CB8AC3E}">
        <p14:creationId xmlns:p14="http://schemas.microsoft.com/office/powerpoint/2010/main" val="2261892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026" name="Picture 2" descr="Choose A New Fiction Title Behind Door Number One, Door Number Two or Door  Number Three! | Jasper County Public Library - myjcpl.org">
            <a:extLst>
              <a:ext uri="{FF2B5EF4-FFF2-40B4-BE49-F238E27FC236}">
                <a16:creationId xmlns:a16="http://schemas.microsoft.com/office/drawing/2014/main" id="{4E6E459F-B687-7211-023B-C60EB21EC53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20" y="10"/>
            <a:ext cx="12191979" cy="6857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93967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D0AB1-006B-6280-EF26-3FECC4DB1075}"/>
              </a:ext>
            </a:extLst>
          </p:cNvPr>
          <p:cNvSpPr>
            <a:spLocks noGrp="1"/>
          </p:cNvSpPr>
          <p:nvPr>
            <p:ph type="title"/>
          </p:nvPr>
        </p:nvSpPr>
        <p:spPr/>
        <p:txBody>
          <a:bodyPr/>
          <a:lstStyle/>
          <a:p>
            <a:r>
              <a:rPr lang="en-IN" dirty="0"/>
              <a:t>For example</a:t>
            </a:r>
            <a:endParaRPr lang="en-US" dirty="0"/>
          </a:p>
        </p:txBody>
      </p:sp>
      <p:sp>
        <p:nvSpPr>
          <p:cNvPr id="3" name="Content Placeholder 2">
            <a:extLst>
              <a:ext uri="{FF2B5EF4-FFF2-40B4-BE49-F238E27FC236}">
                <a16:creationId xmlns:a16="http://schemas.microsoft.com/office/drawing/2014/main" id="{62614FDF-2E2F-CECD-74D7-F71E8E689952}"/>
              </a:ext>
            </a:extLst>
          </p:cNvPr>
          <p:cNvSpPr>
            <a:spLocks noGrp="1"/>
          </p:cNvSpPr>
          <p:nvPr>
            <p:ph idx="1"/>
          </p:nvPr>
        </p:nvSpPr>
        <p:spPr>
          <a:xfrm>
            <a:off x="1020725" y="1613647"/>
            <a:ext cx="10769655" cy="4303373"/>
          </a:xfrm>
        </p:spPr>
        <p:txBody>
          <a:bodyPr>
            <a:normAutofit lnSpcReduction="10000"/>
          </a:bodyPr>
          <a:lstStyle/>
          <a:p>
            <a:r>
              <a:rPr lang="en-IN" dirty="0">
                <a:solidFill>
                  <a:prstClr val="black">
                    <a:hueOff val="0"/>
                    <a:satOff val="0"/>
                    <a:lumOff val="0"/>
                    <a:alphaOff val="0"/>
                  </a:prstClr>
                </a:solidFill>
                <a:latin typeface="The Hand"/>
              </a:rPr>
              <a:t>Model our customers’ behaviour, we seek to mimic how our customers have</a:t>
            </a:r>
          </a:p>
          <a:p>
            <a:r>
              <a:rPr lang="en-IN" dirty="0">
                <a:solidFill>
                  <a:prstClr val="black">
                    <a:hueOff val="0"/>
                    <a:satOff val="0"/>
                    <a:lumOff val="0"/>
                    <a:alphaOff val="0"/>
                  </a:prstClr>
                </a:solidFill>
                <a:latin typeface="The Hand"/>
              </a:rPr>
              <a:t>been navigating through our websites:</a:t>
            </a:r>
          </a:p>
          <a:p>
            <a:r>
              <a:rPr lang="en-IN" dirty="0">
                <a:solidFill>
                  <a:prstClr val="black">
                    <a:hueOff val="0"/>
                    <a:satOff val="0"/>
                    <a:lumOff val="0"/>
                    <a:alphaOff val="0"/>
                  </a:prstClr>
                </a:solidFill>
                <a:latin typeface="The Hand"/>
              </a:rPr>
              <a:t>✓ What products did they look at before they made a purchase?</a:t>
            </a:r>
          </a:p>
          <a:p>
            <a:r>
              <a:rPr lang="en-IN" dirty="0">
                <a:solidFill>
                  <a:prstClr val="black">
                    <a:hueOff val="0"/>
                    <a:satOff val="0"/>
                    <a:lumOff val="0"/>
                    <a:alphaOff val="0"/>
                  </a:prstClr>
                </a:solidFill>
                <a:latin typeface="The Hand"/>
              </a:rPr>
              <a:t>✓ What pages did they view before making that purchase?</a:t>
            </a:r>
          </a:p>
          <a:p>
            <a:r>
              <a:rPr lang="en-IN" dirty="0">
                <a:solidFill>
                  <a:prstClr val="black">
                    <a:hueOff val="0"/>
                    <a:satOff val="0"/>
                    <a:lumOff val="0"/>
                    <a:alphaOff val="0"/>
                  </a:prstClr>
                </a:solidFill>
                <a:latin typeface="The Hand"/>
              </a:rPr>
              <a:t>✓ Did they look at the products’ descriptions?</a:t>
            </a:r>
          </a:p>
          <a:p>
            <a:r>
              <a:rPr lang="en-IN" dirty="0">
                <a:solidFill>
                  <a:prstClr val="black">
                    <a:hueOff val="0"/>
                    <a:satOff val="0"/>
                    <a:lumOff val="0"/>
                    <a:alphaOff val="0"/>
                  </a:prstClr>
                </a:solidFill>
                <a:latin typeface="The Hand"/>
              </a:rPr>
              <a:t>✓ Did they read users’ reviews?</a:t>
            </a:r>
          </a:p>
          <a:p>
            <a:r>
              <a:rPr lang="en-IN" dirty="0">
                <a:solidFill>
                  <a:prstClr val="black">
                    <a:hueOff val="0"/>
                    <a:satOff val="0"/>
                    <a:lumOff val="0"/>
                    <a:alphaOff val="0"/>
                  </a:prstClr>
                </a:solidFill>
                <a:latin typeface="The Hand"/>
              </a:rPr>
              <a:t>✓ How many reviews did they read?</a:t>
            </a:r>
          </a:p>
          <a:p>
            <a:r>
              <a:rPr lang="en-IN" dirty="0">
                <a:solidFill>
                  <a:prstClr val="black">
                    <a:hueOff val="0"/>
                    <a:satOff val="0"/>
                    <a:lumOff val="0"/>
                    <a:alphaOff val="0"/>
                  </a:prstClr>
                </a:solidFill>
                <a:latin typeface="The Hand"/>
              </a:rPr>
              <a:t>✓ Did they read both positive and negative reviews?</a:t>
            </a:r>
          </a:p>
          <a:p>
            <a:r>
              <a:rPr lang="en-IN" dirty="0">
                <a:solidFill>
                  <a:prstClr val="black">
                    <a:hueOff val="0"/>
                    <a:satOff val="0"/>
                    <a:lumOff val="0"/>
                    <a:alphaOff val="0"/>
                  </a:prstClr>
                </a:solidFill>
                <a:latin typeface="The Hand"/>
              </a:rPr>
              <a:t>✓ Did they purchase something else in addition to the product they came</a:t>
            </a:r>
          </a:p>
          <a:p>
            <a:r>
              <a:rPr lang="en-IN" dirty="0">
                <a:solidFill>
                  <a:prstClr val="black">
                    <a:hueOff val="0"/>
                    <a:satOff val="0"/>
                    <a:lumOff val="0"/>
                    <a:alphaOff val="0"/>
                  </a:prstClr>
                </a:solidFill>
                <a:latin typeface="The Hand"/>
              </a:rPr>
              <a:t>looking for?</a:t>
            </a:r>
          </a:p>
          <a:p>
            <a:endParaRPr lang="en-US" dirty="0"/>
          </a:p>
        </p:txBody>
      </p:sp>
    </p:spTree>
    <p:extLst>
      <p:ext uri="{BB962C8B-B14F-4D97-AF65-F5344CB8AC3E}">
        <p14:creationId xmlns:p14="http://schemas.microsoft.com/office/powerpoint/2010/main" val="22218169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0144F-1167-6459-9F4A-4C20BF5252F9}"/>
              </a:ext>
            </a:extLst>
          </p:cNvPr>
          <p:cNvSpPr>
            <a:spLocks noGrp="1"/>
          </p:cNvSpPr>
          <p:nvPr>
            <p:ph type="title"/>
          </p:nvPr>
        </p:nvSpPr>
        <p:spPr/>
        <p:txBody>
          <a:bodyPr>
            <a:normAutofit/>
          </a:bodyPr>
          <a:lstStyle/>
          <a:p>
            <a:r>
              <a:rPr lang="en-IN" dirty="0"/>
              <a:t>developing predictive analytics.</a:t>
            </a:r>
            <a:endParaRPr lang="en-US" dirty="0"/>
          </a:p>
        </p:txBody>
      </p:sp>
      <p:graphicFrame>
        <p:nvGraphicFramePr>
          <p:cNvPr id="5" name="Content Placeholder 2">
            <a:extLst>
              <a:ext uri="{FF2B5EF4-FFF2-40B4-BE49-F238E27FC236}">
                <a16:creationId xmlns:a16="http://schemas.microsoft.com/office/drawing/2014/main" id="{0133096F-E827-7199-EB6A-27E31F0CD463}"/>
              </a:ext>
            </a:extLst>
          </p:cNvPr>
          <p:cNvGraphicFramePr>
            <a:graphicFrameLocks noGrp="1"/>
          </p:cNvGraphicFramePr>
          <p:nvPr>
            <p:ph idx="1"/>
          </p:nvPr>
        </p:nvGraphicFramePr>
        <p:xfrm>
          <a:off x="1371600" y="2286000"/>
          <a:ext cx="96012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93896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DF788-19FC-9A30-3041-A8CCB2C0306B}"/>
              </a:ext>
            </a:extLst>
          </p:cNvPr>
          <p:cNvSpPr>
            <a:spLocks noGrp="1"/>
          </p:cNvSpPr>
          <p:nvPr>
            <p:ph type="title"/>
          </p:nvPr>
        </p:nvSpPr>
        <p:spPr>
          <a:xfrm>
            <a:off x="884904" y="974869"/>
            <a:ext cx="3790042" cy="4908263"/>
          </a:xfrm>
        </p:spPr>
        <p:txBody>
          <a:bodyPr>
            <a:normAutofit/>
          </a:bodyPr>
          <a:lstStyle/>
          <a:p>
            <a:pPr algn="ctr"/>
            <a:r>
              <a:rPr lang="en-IN" dirty="0"/>
              <a:t>a threefold approach</a:t>
            </a:r>
            <a:endParaRPr lang="en-US" dirty="0"/>
          </a:p>
        </p:txBody>
      </p:sp>
      <p:graphicFrame>
        <p:nvGraphicFramePr>
          <p:cNvPr id="5" name="Content Placeholder 2">
            <a:extLst>
              <a:ext uri="{FF2B5EF4-FFF2-40B4-BE49-F238E27FC236}">
                <a16:creationId xmlns:a16="http://schemas.microsoft.com/office/drawing/2014/main" id="{8201C0F5-6020-8923-6B16-C64D4B48B8CF}"/>
              </a:ext>
            </a:extLst>
          </p:cNvPr>
          <p:cNvGraphicFramePr>
            <a:graphicFrameLocks noGrp="1"/>
          </p:cNvGraphicFramePr>
          <p:nvPr>
            <p:ph idx="1"/>
            <p:extLst>
              <p:ext uri="{D42A27DB-BD31-4B8C-83A1-F6EECF244321}">
                <p14:modId xmlns:p14="http://schemas.microsoft.com/office/powerpoint/2010/main" val="2301510529"/>
              </p:ext>
            </p:extLst>
          </p:nvPr>
        </p:nvGraphicFramePr>
        <p:xfrm>
          <a:off x="5185533" y="628642"/>
          <a:ext cx="6383102" cy="56007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06434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1E9C1-CA26-651F-0AB4-2D2F14F7CAE3}"/>
              </a:ext>
            </a:extLst>
          </p:cNvPr>
          <p:cNvSpPr>
            <a:spLocks noGrp="1"/>
          </p:cNvSpPr>
          <p:nvPr>
            <p:ph type="title"/>
          </p:nvPr>
        </p:nvSpPr>
        <p:spPr>
          <a:xfrm>
            <a:off x="884904" y="974869"/>
            <a:ext cx="3790042" cy="4908263"/>
          </a:xfrm>
        </p:spPr>
        <p:txBody>
          <a:bodyPr>
            <a:normAutofit/>
          </a:bodyPr>
          <a:lstStyle/>
          <a:p>
            <a:pPr algn="ctr"/>
            <a:r>
              <a:rPr lang="en-IN"/>
              <a:t>Simple rule-based trading model</a:t>
            </a:r>
            <a:r>
              <a:rPr lang="en-IN" dirty="0">
                <a:effectLst/>
                <a:latin typeface="Times" pitchFamily="2" charset="0"/>
              </a:rPr>
              <a:t> </a:t>
            </a:r>
            <a:r>
              <a:rPr lang="en-IN"/>
              <a:t>1:</a:t>
            </a:r>
            <a:br>
              <a:rPr lang="en-IN" dirty="0">
                <a:effectLst/>
                <a:latin typeface="Times" pitchFamily="2" charset="0"/>
              </a:rPr>
            </a:br>
            <a:endParaRPr lang="en-US"/>
          </a:p>
        </p:txBody>
      </p:sp>
      <p:graphicFrame>
        <p:nvGraphicFramePr>
          <p:cNvPr id="5" name="Content Placeholder 2">
            <a:extLst>
              <a:ext uri="{FF2B5EF4-FFF2-40B4-BE49-F238E27FC236}">
                <a16:creationId xmlns:a16="http://schemas.microsoft.com/office/drawing/2014/main" id="{ED44AEA8-0583-7B63-8AC5-F25763451BBB}"/>
              </a:ext>
            </a:extLst>
          </p:cNvPr>
          <p:cNvGraphicFramePr>
            <a:graphicFrameLocks noGrp="1"/>
          </p:cNvGraphicFramePr>
          <p:nvPr>
            <p:ph idx="1"/>
            <p:extLst>
              <p:ext uri="{D42A27DB-BD31-4B8C-83A1-F6EECF244321}">
                <p14:modId xmlns:p14="http://schemas.microsoft.com/office/powerpoint/2010/main" val="2816577867"/>
              </p:ext>
            </p:extLst>
          </p:nvPr>
        </p:nvGraphicFramePr>
        <p:xfrm>
          <a:off x="5185533" y="628642"/>
          <a:ext cx="6383102" cy="56007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42241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61C52-7C1D-3CE5-4FE0-56086C98C706}"/>
              </a:ext>
            </a:extLst>
          </p:cNvPr>
          <p:cNvSpPr>
            <a:spLocks noGrp="1"/>
          </p:cNvSpPr>
          <p:nvPr>
            <p:ph type="title"/>
          </p:nvPr>
        </p:nvSpPr>
        <p:spPr>
          <a:xfrm>
            <a:off x="722569" y="1594885"/>
            <a:ext cx="3556795" cy="3824702"/>
          </a:xfrm>
        </p:spPr>
        <p:txBody>
          <a:bodyPr>
            <a:normAutofit/>
          </a:bodyPr>
          <a:lstStyle/>
          <a:p>
            <a:pPr algn="ctr"/>
            <a:r>
              <a:rPr lang="en-IN" dirty="0"/>
              <a:t>Simple rule-based recommender system</a:t>
            </a:r>
            <a:endParaRPr lang="en-US" dirty="0"/>
          </a:p>
        </p:txBody>
      </p:sp>
      <p:graphicFrame>
        <p:nvGraphicFramePr>
          <p:cNvPr id="7" name="Content Placeholder 2">
            <a:extLst>
              <a:ext uri="{FF2B5EF4-FFF2-40B4-BE49-F238E27FC236}">
                <a16:creationId xmlns:a16="http://schemas.microsoft.com/office/drawing/2014/main" id="{D9FEDF19-B9D9-AA7E-1606-ED39F5FA544E}"/>
              </a:ext>
            </a:extLst>
          </p:cNvPr>
          <p:cNvGraphicFramePr>
            <a:graphicFrameLocks noGrp="1"/>
          </p:cNvGraphicFramePr>
          <p:nvPr>
            <p:ph idx="1"/>
            <p:extLst>
              <p:ext uri="{D42A27DB-BD31-4B8C-83A1-F6EECF244321}">
                <p14:modId xmlns:p14="http://schemas.microsoft.com/office/powerpoint/2010/main" val="3486741074"/>
              </p:ext>
            </p:extLst>
          </p:nvPr>
        </p:nvGraphicFramePr>
        <p:xfrm>
          <a:off x="5462177" y="866273"/>
          <a:ext cx="5943760" cy="51928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1018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30FE0-A025-2517-214A-B71D3B28B9F5}"/>
              </a:ext>
            </a:extLst>
          </p:cNvPr>
          <p:cNvSpPr>
            <a:spLocks noGrp="1"/>
          </p:cNvSpPr>
          <p:nvPr>
            <p:ph type="title"/>
          </p:nvPr>
        </p:nvSpPr>
        <p:spPr>
          <a:xfrm>
            <a:off x="1020723" y="732731"/>
            <a:ext cx="10000521" cy="1731909"/>
          </a:xfrm>
        </p:spPr>
        <p:txBody>
          <a:bodyPr>
            <a:normAutofit/>
          </a:bodyPr>
          <a:lstStyle/>
          <a:p>
            <a:pPr algn="ctr"/>
            <a:r>
              <a:rPr lang="en-IN" dirty="0"/>
              <a:t>Predictive Analytics in the Wild</a:t>
            </a:r>
            <a:endParaRPr lang="en-US" dirty="0"/>
          </a:p>
        </p:txBody>
      </p:sp>
      <p:graphicFrame>
        <p:nvGraphicFramePr>
          <p:cNvPr id="5" name="Content Placeholder 2">
            <a:extLst>
              <a:ext uri="{FF2B5EF4-FFF2-40B4-BE49-F238E27FC236}">
                <a16:creationId xmlns:a16="http://schemas.microsoft.com/office/drawing/2014/main" id="{B4DA8590-0407-762C-B618-B92012FC7DB1}"/>
              </a:ext>
            </a:extLst>
          </p:cNvPr>
          <p:cNvGraphicFramePr>
            <a:graphicFrameLocks noGrp="1"/>
          </p:cNvGraphicFramePr>
          <p:nvPr>
            <p:ph idx="1"/>
            <p:extLst>
              <p:ext uri="{D42A27DB-BD31-4B8C-83A1-F6EECF244321}">
                <p14:modId xmlns:p14="http://schemas.microsoft.com/office/powerpoint/2010/main" val="1059573337"/>
              </p:ext>
            </p:extLst>
          </p:nvPr>
        </p:nvGraphicFramePr>
        <p:xfrm>
          <a:off x="763009" y="2658421"/>
          <a:ext cx="10723035" cy="3512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12888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30935-EF65-0F8F-6D03-0EDC2150EC39}"/>
              </a:ext>
            </a:extLst>
          </p:cNvPr>
          <p:cNvSpPr>
            <a:spLocks noGrp="1"/>
          </p:cNvSpPr>
          <p:nvPr>
            <p:ph type="title"/>
          </p:nvPr>
        </p:nvSpPr>
        <p:spPr>
          <a:xfrm>
            <a:off x="884904" y="974869"/>
            <a:ext cx="3790042" cy="4908263"/>
          </a:xfrm>
        </p:spPr>
        <p:txBody>
          <a:bodyPr>
            <a:normAutofit/>
          </a:bodyPr>
          <a:lstStyle/>
          <a:p>
            <a:pPr algn="ctr"/>
            <a:r>
              <a:rPr lang="en-IN" dirty="0"/>
              <a:t>Online Marketing and Retail</a:t>
            </a:r>
            <a:endParaRPr lang="en-US"/>
          </a:p>
        </p:txBody>
      </p:sp>
      <p:graphicFrame>
        <p:nvGraphicFramePr>
          <p:cNvPr id="5" name="Content Placeholder 2">
            <a:extLst>
              <a:ext uri="{FF2B5EF4-FFF2-40B4-BE49-F238E27FC236}">
                <a16:creationId xmlns:a16="http://schemas.microsoft.com/office/drawing/2014/main" id="{8894AC68-81CA-6CA2-09BE-5BAAC864DBA6}"/>
              </a:ext>
            </a:extLst>
          </p:cNvPr>
          <p:cNvGraphicFramePr>
            <a:graphicFrameLocks noGrp="1"/>
          </p:cNvGraphicFramePr>
          <p:nvPr>
            <p:ph idx="1"/>
            <p:extLst>
              <p:ext uri="{D42A27DB-BD31-4B8C-83A1-F6EECF244321}">
                <p14:modId xmlns:p14="http://schemas.microsoft.com/office/powerpoint/2010/main" val="3398609744"/>
              </p:ext>
            </p:extLst>
          </p:nvPr>
        </p:nvGraphicFramePr>
        <p:xfrm>
          <a:off x="5185533" y="628642"/>
          <a:ext cx="6383102" cy="56007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20797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B0942-5CA4-0261-2533-E1B8E47DCB12}"/>
              </a:ext>
            </a:extLst>
          </p:cNvPr>
          <p:cNvSpPr>
            <a:spLocks noGrp="1"/>
          </p:cNvSpPr>
          <p:nvPr>
            <p:ph type="title"/>
          </p:nvPr>
        </p:nvSpPr>
        <p:spPr/>
        <p:txBody>
          <a:bodyPr>
            <a:normAutofit/>
          </a:bodyPr>
          <a:lstStyle/>
          <a:p>
            <a:r>
              <a:rPr lang="en-IN" dirty="0"/>
              <a:t>Recommender systems</a:t>
            </a:r>
            <a:endParaRPr lang="en-US" dirty="0"/>
          </a:p>
        </p:txBody>
      </p:sp>
      <p:sp>
        <p:nvSpPr>
          <p:cNvPr id="3" name="Content Placeholder 2">
            <a:extLst>
              <a:ext uri="{FF2B5EF4-FFF2-40B4-BE49-F238E27FC236}">
                <a16:creationId xmlns:a16="http://schemas.microsoft.com/office/drawing/2014/main" id="{22D2A221-799C-C7A6-B823-85F03D1E96DB}"/>
              </a:ext>
            </a:extLst>
          </p:cNvPr>
          <p:cNvSpPr>
            <a:spLocks noGrp="1"/>
          </p:cNvSpPr>
          <p:nvPr>
            <p:ph idx="1"/>
          </p:nvPr>
        </p:nvSpPr>
        <p:spPr>
          <a:xfrm>
            <a:off x="1020726" y="1586429"/>
            <a:ext cx="10333074" cy="4605051"/>
          </a:xfrm>
        </p:spPr>
        <p:txBody>
          <a:bodyPr>
            <a:normAutofit fontScale="47500" lnSpcReduction="20000"/>
          </a:bodyPr>
          <a:lstStyle/>
          <a:p>
            <a:pPr marL="457200" indent="-457200">
              <a:buFont typeface="Arial" panose="020B0604020202020204" pitchFamily="34" charset="0"/>
              <a:buChar char="•"/>
            </a:pPr>
            <a:r>
              <a:rPr lang="en-IN" sz="6100" dirty="0">
                <a:solidFill>
                  <a:prstClr val="black">
                    <a:hueOff val="0"/>
                    <a:satOff val="0"/>
                    <a:lumOff val="0"/>
                    <a:alphaOff val="0"/>
                  </a:prstClr>
                </a:solidFill>
                <a:latin typeface="The Hand"/>
              </a:rPr>
              <a:t>Systems try to predict your interests (for example, what you want to buy or watch) and give you recommendations.</a:t>
            </a:r>
          </a:p>
          <a:p>
            <a:pPr marL="457200" indent="-457200">
              <a:buFont typeface="Arial" panose="020B0604020202020204" pitchFamily="34" charset="0"/>
              <a:buChar char="•"/>
            </a:pPr>
            <a:r>
              <a:rPr lang="en-IN" sz="6100" dirty="0">
                <a:solidFill>
                  <a:prstClr val="black">
                    <a:hueOff val="0"/>
                    <a:satOff val="0"/>
                    <a:lumOff val="0"/>
                    <a:alphaOff val="0"/>
                  </a:prstClr>
                </a:solidFill>
                <a:latin typeface="The Hand"/>
              </a:rPr>
              <a:t>They do this by matching your preferences with items or other like-minded people, using statistics and machine learning algorithms.</a:t>
            </a:r>
          </a:p>
          <a:p>
            <a:r>
              <a:rPr lang="en-IN" sz="6100" dirty="0">
                <a:solidFill>
                  <a:prstClr val="black">
                    <a:hueOff val="0"/>
                    <a:satOff val="0"/>
                    <a:lumOff val="0"/>
                    <a:alphaOff val="0"/>
                  </a:prstClr>
                </a:solidFill>
                <a:latin typeface="The Hand"/>
              </a:rPr>
              <a:t>If you’re an online cruiser, you often see prompts like these on web pages:</a:t>
            </a:r>
          </a:p>
          <a:p>
            <a:r>
              <a:rPr lang="en-IN" sz="6100" dirty="0">
                <a:solidFill>
                  <a:prstClr val="black">
                    <a:hueOff val="0"/>
                    <a:satOff val="0"/>
                    <a:lumOff val="0"/>
                    <a:alphaOff val="0"/>
                  </a:prstClr>
                </a:solidFill>
                <a:latin typeface="The Hand"/>
              </a:rPr>
              <a:t>✓ People You May Know . . .</a:t>
            </a:r>
          </a:p>
          <a:p>
            <a:r>
              <a:rPr lang="en-IN" sz="6100" dirty="0">
                <a:solidFill>
                  <a:prstClr val="black">
                    <a:hueOff val="0"/>
                    <a:satOff val="0"/>
                    <a:lumOff val="0"/>
                    <a:alphaOff val="0"/>
                  </a:prstClr>
                </a:solidFill>
                <a:latin typeface="The Hand"/>
              </a:rPr>
              <a:t>✓ People Who Viewed This Item Also Viewed . . .</a:t>
            </a:r>
          </a:p>
          <a:p>
            <a:r>
              <a:rPr lang="en-IN" sz="6100" dirty="0">
                <a:solidFill>
                  <a:prstClr val="black">
                    <a:hueOff val="0"/>
                    <a:satOff val="0"/>
                    <a:lumOff val="0"/>
                    <a:alphaOff val="0"/>
                  </a:prstClr>
                </a:solidFill>
                <a:latin typeface="The Hand"/>
              </a:rPr>
              <a:t>✓ People Who Viewed This Item Bought . . .</a:t>
            </a:r>
          </a:p>
          <a:p>
            <a:r>
              <a:rPr lang="en-IN" sz="6100" dirty="0">
                <a:solidFill>
                  <a:prstClr val="black">
                    <a:hueOff val="0"/>
                    <a:satOff val="0"/>
                    <a:lumOff val="0"/>
                    <a:alphaOff val="0"/>
                  </a:prstClr>
                </a:solidFill>
                <a:latin typeface="The Hand"/>
              </a:rPr>
              <a:t>✓ Recommended Based on Your Browsing History . . .</a:t>
            </a:r>
          </a:p>
          <a:p>
            <a:r>
              <a:rPr lang="en-IN" sz="6100" dirty="0">
                <a:solidFill>
                  <a:prstClr val="black">
                    <a:hueOff val="0"/>
                    <a:satOff val="0"/>
                    <a:lumOff val="0"/>
                    <a:alphaOff val="0"/>
                  </a:prstClr>
                </a:solidFill>
                <a:latin typeface="The Hand"/>
              </a:rPr>
              <a:t>✓ Customers Who Bought This Item Also Bought . . </a:t>
            </a:r>
            <a:r>
              <a:rPr lang="en-IN" dirty="0">
                <a:effectLst/>
                <a:latin typeface="Times" pitchFamily="2" charset="0"/>
              </a:rPr>
              <a:t>.</a:t>
            </a:r>
          </a:p>
          <a:p>
            <a:endParaRPr lang="en-US" dirty="0"/>
          </a:p>
        </p:txBody>
      </p:sp>
    </p:spTree>
    <p:extLst>
      <p:ext uri="{BB962C8B-B14F-4D97-AF65-F5344CB8AC3E}">
        <p14:creationId xmlns:p14="http://schemas.microsoft.com/office/powerpoint/2010/main" val="38574799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FDC6-C927-BCAF-790A-7F63084BC8DA}"/>
              </a:ext>
            </a:extLst>
          </p:cNvPr>
          <p:cNvSpPr>
            <a:spLocks noGrp="1"/>
          </p:cNvSpPr>
          <p:nvPr>
            <p:ph type="title"/>
          </p:nvPr>
        </p:nvSpPr>
        <p:spPr/>
        <p:txBody>
          <a:bodyPr/>
          <a:lstStyle/>
          <a:p>
            <a:r>
              <a:rPr lang="en-US"/>
              <a:t>Aim of system </a:t>
            </a:r>
            <a:endParaRPr lang="en-US" dirty="0"/>
          </a:p>
        </p:txBody>
      </p:sp>
      <p:graphicFrame>
        <p:nvGraphicFramePr>
          <p:cNvPr id="11" name="Content Placeholder 2">
            <a:extLst>
              <a:ext uri="{FF2B5EF4-FFF2-40B4-BE49-F238E27FC236}">
                <a16:creationId xmlns:a16="http://schemas.microsoft.com/office/drawing/2014/main" id="{88889593-345B-D927-049A-D21EC6B1EB25}"/>
              </a:ext>
            </a:extLst>
          </p:cNvPr>
          <p:cNvGraphicFramePr>
            <a:graphicFrameLocks noGrp="1"/>
          </p:cNvGraphicFramePr>
          <p:nvPr>
            <p:ph idx="1"/>
            <p:extLst>
              <p:ext uri="{D42A27DB-BD31-4B8C-83A1-F6EECF244321}">
                <p14:modId xmlns:p14="http://schemas.microsoft.com/office/powerpoint/2010/main" val="2315857883"/>
              </p:ext>
            </p:extLst>
          </p:nvPr>
        </p:nvGraphicFramePr>
        <p:xfrm>
          <a:off x="1020726" y="1663547"/>
          <a:ext cx="10333074" cy="46362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29205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1F936-CA5E-8928-1D80-E9B117E9A0D4}"/>
              </a:ext>
            </a:extLst>
          </p:cNvPr>
          <p:cNvSpPr>
            <a:spLocks noGrp="1"/>
          </p:cNvSpPr>
          <p:nvPr>
            <p:ph type="title"/>
          </p:nvPr>
        </p:nvSpPr>
        <p:spPr>
          <a:xfrm>
            <a:off x="884904" y="974869"/>
            <a:ext cx="3790042" cy="4908263"/>
          </a:xfrm>
        </p:spPr>
        <p:txBody>
          <a:bodyPr>
            <a:normAutofit/>
          </a:bodyPr>
          <a:lstStyle/>
          <a:p>
            <a:pPr algn="ctr"/>
            <a:r>
              <a:rPr lang="en-IN" dirty="0"/>
              <a:t>Personalize shopping on the Internet</a:t>
            </a:r>
            <a:endParaRPr lang="en-US" dirty="0"/>
          </a:p>
        </p:txBody>
      </p:sp>
      <p:graphicFrame>
        <p:nvGraphicFramePr>
          <p:cNvPr id="5" name="Content Placeholder 2">
            <a:extLst>
              <a:ext uri="{FF2B5EF4-FFF2-40B4-BE49-F238E27FC236}">
                <a16:creationId xmlns:a16="http://schemas.microsoft.com/office/drawing/2014/main" id="{F2CB7049-21CD-B7BC-3F13-58111FD11D68}"/>
              </a:ext>
            </a:extLst>
          </p:cNvPr>
          <p:cNvGraphicFramePr>
            <a:graphicFrameLocks noGrp="1"/>
          </p:cNvGraphicFramePr>
          <p:nvPr>
            <p:ph idx="1"/>
            <p:extLst>
              <p:ext uri="{D42A27DB-BD31-4B8C-83A1-F6EECF244321}">
                <p14:modId xmlns:p14="http://schemas.microsoft.com/office/powerpoint/2010/main" val="2880733725"/>
              </p:ext>
            </p:extLst>
          </p:nvPr>
        </p:nvGraphicFramePr>
        <p:xfrm>
          <a:off x="4450814" y="628641"/>
          <a:ext cx="7293167" cy="60145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4120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026" name="Picture 2" descr="Choose A New Fiction Title Behind Door Number One, Door Number Two or Door  Number Three! | Jasper County Public Library - myjcpl.org">
            <a:extLst>
              <a:ext uri="{FF2B5EF4-FFF2-40B4-BE49-F238E27FC236}">
                <a16:creationId xmlns:a16="http://schemas.microsoft.com/office/drawing/2014/main" id="{4E6E459F-B687-7211-023B-C60EB21EC53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20" y="10"/>
            <a:ext cx="12191979" cy="6857989"/>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9840792E-EA58-471F-B0D2-25A2ADF2E227}"/>
              </a:ext>
            </a:extLst>
          </p:cNvPr>
          <p:cNvSpPr/>
          <p:nvPr/>
        </p:nvSpPr>
        <p:spPr>
          <a:xfrm>
            <a:off x="1364343" y="2061029"/>
            <a:ext cx="406400" cy="37737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1A4DBD86-6B9A-AD76-CC6C-912E1F8F1EE2}"/>
              </a:ext>
            </a:extLst>
          </p:cNvPr>
          <p:cNvSpPr/>
          <p:nvPr/>
        </p:nvSpPr>
        <p:spPr>
          <a:xfrm>
            <a:off x="5892800" y="2061029"/>
            <a:ext cx="406400" cy="37737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DEB51160-D604-1360-C141-2687C7B15FB1}"/>
              </a:ext>
            </a:extLst>
          </p:cNvPr>
          <p:cNvSpPr/>
          <p:nvPr/>
        </p:nvSpPr>
        <p:spPr>
          <a:xfrm>
            <a:off x="10327256" y="2061029"/>
            <a:ext cx="406400" cy="37737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62660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334FA-6AD5-CFB7-F18D-7AEAEC305CB6}"/>
              </a:ext>
            </a:extLst>
          </p:cNvPr>
          <p:cNvSpPr>
            <a:spLocks noGrp="1"/>
          </p:cNvSpPr>
          <p:nvPr>
            <p:ph type="title"/>
          </p:nvPr>
        </p:nvSpPr>
        <p:spPr/>
        <p:txBody>
          <a:bodyPr>
            <a:normAutofit/>
          </a:bodyPr>
          <a:lstStyle/>
          <a:p>
            <a:r>
              <a:rPr lang="en-IN" sz="5300" dirty="0"/>
              <a:t>Amazon: a recommender system</a:t>
            </a:r>
            <a:endParaRPr lang="en-US" dirty="0"/>
          </a:p>
        </p:txBody>
      </p:sp>
      <p:sp>
        <p:nvSpPr>
          <p:cNvPr id="3" name="Content Placeholder 2">
            <a:extLst>
              <a:ext uri="{FF2B5EF4-FFF2-40B4-BE49-F238E27FC236}">
                <a16:creationId xmlns:a16="http://schemas.microsoft.com/office/drawing/2014/main" id="{5D67E1DF-403F-A034-E481-2CBC27F38AFD}"/>
              </a:ext>
            </a:extLst>
          </p:cNvPr>
          <p:cNvSpPr>
            <a:spLocks noGrp="1"/>
          </p:cNvSpPr>
          <p:nvPr>
            <p:ph idx="1"/>
          </p:nvPr>
        </p:nvSpPr>
        <p:spPr>
          <a:xfrm>
            <a:off x="1020726" y="1641513"/>
            <a:ext cx="10333074" cy="4275507"/>
          </a:xfrm>
        </p:spPr>
        <p:txBody>
          <a:bodyPr>
            <a:normAutofit/>
          </a:bodyPr>
          <a:lstStyle/>
          <a:p>
            <a:pPr marL="457200" indent="-457200">
              <a:buFont typeface="Arial" panose="020B0604020202020204" pitchFamily="34" charset="0"/>
              <a:buChar char="•"/>
            </a:pPr>
            <a:r>
              <a:rPr lang="en-IN" sz="2000" b="0" dirty="0">
                <a:solidFill>
                  <a:prstClr val="black">
                    <a:hueOff val="0"/>
                    <a:satOff val="0"/>
                    <a:lumOff val="0"/>
                    <a:alphaOff val="0"/>
                  </a:prstClr>
                </a:solidFill>
              </a:rPr>
              <a:t>When you browse for an item on the Amazon website, you always find some variation on the theme of related items </a:t>
            </a:r>
          </a:p>
          <a:p>
            <a:pPr marL="685800" lvl="1" indent="-457200"/>
            <a:r>
              <a:rPr lang="en-IN" sz="2000" b="0" dirty="0">
                <a:solidFill>
                  <a:prstClr val="black">
                    <a:hueOff val="0"/>
                    <a:satOff val="0"/>
                    <a:lumOff val="0"/>
                    <a:alphaOff val="0"/>
                  </a:prstClr>
                </a:solidFill>
              </a:rPr>
              <a:t>— “Customers who viewed this also viewed” or “Customers who bought items in your recent history also bought.”</a:t>
            </a:r>
          </a:p>
          <a:p>
            <a:pPr marL="457200" indent="-457200">
              <a:buFont typeface="Arial" panose="020B0604020202020204" pitchFamily="34" charset="0"/>
              <a:buChar char="•"/>
            </a:pPr>
            <a:r>
              <a:rPr lang="en-IN" sz="2000" b="0" dirty="0">
                <a:solidFill>
                  <a:prstClr val="black">
                    <a:hueOff val="0"/>
                    <a:satOff val="0"/>
                    <a:lumOff val="0"/>
                    <a:alphaOff val="0"/>
                  </a:prstClr>
                </a:solidFill>
              </a:rPr>
              <a:t>This highly effective technique is considered one of Amazon’s “killer” features — and a big reason for their huge success as the dominant online marketplace. </a:t>
            </a:r>
          </a:p>
          <a:p>
            <a:pPr marL="457200" indent="-457200">
              <a:buFont typeface="Arial" panose="020B0604020202020204" pitchFamily="34" charset="0"/>
              <a:buChar char="•"/>
            </a:pPr>
            <a:r>
              <a:rPr lang="en-IN" sz="2000" b="0" dirty="0">
                <a:solidFill>
                  <a:prstClr val="black">
                    <a:hueOff val="0"/>
                    <a:satOff val="0"/>
                    <a:lumOff val="0"/>
                    <a:alphaOff val="0"/>
                  </a:prstClr>
                </a:solidFill>
              </a:rPr>
              <a:t>Amazon brilliantly adapted a successful offline technique practiced by salespeople — and perfected it for the online world.</a:t>
            </a:r>
          </a:p>
          <a:p>
            <a:pPr marL="457200" indent="-457200">
              <a:buFont typeface="Arial" panose="020B0604020202020204" pitchFamily="34" charset="0"/>
              <a:buChar char="•"/>
            </a:pPr>
            <a:r>
              <a:rPr lang="en-IN" sz="2000" b="0" dirty="0">
                <a:solidFill>
                  <a:prstClr val="black">
                    <a:hueOff val="0"/>
                    <a:satOff val="0"/>
                    <a:lumOff val="0"/>
                    <a:alphaOff val="0"/>
                  </a:prstClr>
                </a:solidFill>
              </a:rPr>
              <a:t>Amazon popularized recommender systems for e-commerce. </a:t>
            </a:r>
          </a:p>
          <a:p>
            <a:pPr marL="457200" indent="-457200">
              <a:buFont typeface="Arial" panose="020B0604020202020204" pitchFamily="34" charset="0"/>
              <a:buChar char="•"/>
            </a:pPr>
            <a:r>
              <a:rPr lang="en-IN" sz="2000" b="0" dirty="0">
                <a:solidFill>
                  <a:prstClr val="black">
                    <a:hueOff val="0"/>
                    <a:satOff val="0"/>
                    <a:lumOff val="0"/>
                    <a:alphaOff val="0"/>
                  </a:prstClr>
                </a:solidFill>
              </a:rPr>
              <a:t>Their successful example has made recommender systems so popular and important in e-commerce that other companies are following suit.</a:t>
            </a:r>
          </a:p>
          <a:p>
            <a:pPr marL="457200" indent="-457200">
              <a:buFont typeface="Arial" panose="020B0604020202020204" pitchFamily="34" charset="0"/>
              <a:buChar char="•"/>
            </a:pPr>
            <a:endParaRPr lang="en-US" sz="1600" b="0" dirty="0"/>
          </a:p>
        </p:txBody>
      </p:sp>
    </p:spTree>
    <p:extLst>
      <p:ext uri="{BB962C8B-B14F-4D97-AF65-F5344CB8AC3E}">
        <p14:creationId xmlns:p14="http://schemas.microsoft.com/office/powerpoint/2010/main" val="38073012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AA0CC-0824-CCFE-027C-9083F000894B}"/>
              </a:ext>
            </a:extLst>
          </p:cNvPr>
          <p:cNvSpPr>
            <a:spLocks noGrp="1"/>
          </p:cNvSpPr>
          <p:nvPr>
            <p:ph type="title"/>
          </p:nvPr>
        </p:nvSpPr>
        <p:spPr>
          <a:xfrm>
            <a:off x="1020724" y="558209"/>
            <a:ext cx="10877765" cy="1414131"/>
          </a:xfrm>
        </p:spPr>
        <p:txBody>
          <a:bodyPr>
            <a:normAutofit fontScale="90000"/>
          </a:bodyPr>
          <a:lstStyle/>
          <a:p>
            <a:r>
              <a:rPr lang="en-IN" sz="5300" dirty="0"/>
              <a:t>Implementing a Recommender System</a:t>
            </a:r>
            <a:endParaRPr lang="en-US" sz="5300" dirty="0"/>
          </a:p>
        </p:txBody>
      </p:sp>
      <p:sp>
        <p:nvSpPr>
          <p:cNvPr id="3" name="Content Placeholder 2">
            <a:extLst>
              <a:ext uri="{FF2B5EF4-FFF2-40B4-BE49-F238E27FC236}">
                <a16:creationId xmlns:a16="http://schemas.microsoft.com/office/drawing/2014/main" id="{0EB01E5C-CD65-66C8-1D85-678013ABA96D}"/>
              </a:ext>
            </a:extLst>
          </p:cNvPr>
          <p:cNvSpPr>
            <a:spLocks noGrp="1"/>
          </p:cNvSpPr>
          <p:nvPr>
            <p:ph idx="1"/>
          </p:nvPr>
        </p:nvSpPr>
        <p:spPr>
          <a:xfrm>
            <a:off x="1020726" y="1625600"/>
            <a:ext cx="10333074" cy="4876800"/>
          </a:xfrm>
        </p:spPr>
        <p:txBody>
          <a:bodyPr>
            <a:normAutofit/>
          </a:bodyPr>
          <a:lstStyle/>
          <a:p>
            <a:r>
              <a:rPr lang="en-IN" sz="2400" b="0" dirty="0">
                <a:solidFill>
                  <a:prstClr val="black">
                    <a:hueOff val="0"/>
                    <a:satOff val="0"/>
                    <a:lumOff val="0"/>
                    <a:alphaOff val="0"/>
                  </a:prstClr>
                </a:solidFill>
              </a:rPr>
              <a:t>There are three main approaches to creating a recommender system:</a:t>
            </a:r>
          </a:p>
          <a:p>
            <a:pPr marL="514350" indent="-514350">
              <a:buFont typeface="+mj-lt"/>
              <a:buAutoNum type="arabicPeriod"/>
            </a:pPr>
            <a:r>
              <a:rPr lang="en-IN" sz="2400" b="0" dirty="0">
                <a:solidFill>
                  <a:prstClr val="black">
                    <a:hueOff val="0"/>
                    <a:satOff val="0"/>
                    <a:lumOff val="0"/>
                    <a:alphaOff val="0"/>
                  </a:prstClr>
                </a:solidFill>
              </a:rPr>
              <a:t>collaborative filtering:</a:t>
            </a:r>
          </a:p>
          <a:p>
            <a:pPr marL="742950" lvl="1" indent="-514350"/>
            <a:r>
              <a:rPr lang="en-IN" sz="2400" b="0" dirty="0">
                <a:solidFill>
                  <a:prstClr val="black">
                    <a:hueOff val="0"/>
                    <a:satOff val="0"/>
                    <a:lumOff val="0"/>
                    <a:alphaOff val="0"/>
                  </a:prstClr>
                </a:solidFill>
              </a:rPr>
              <a:t>The collaborative filtering approach uses the collective actions of the user to achieve the goal of predicting the user’s future behaviour. </a:t>
            </a:r>
          </a:p>
          <a:p>
            <a:pPr marL="514350" indent="-514350">
              <a:buFont typeface="+mj-lt"/>
              <a:buAutoNum type="arabicPeriod"/>
            </a:pPr>
            <a:r>
              <a:rPr lang="en-IN" sz="2400" b="0" dirty="0">
                <a:solidFill>
                  <a:prstClr val="black">
                    <a:hueOff val="0"/>
                    <a:satOff val="0"/>
                    <a:lumOff val="0"/>
                    <a:alphaOff val="0"/>
                  </a:prstClr>
                </a:solidFill>
              </a:rPr>
              <a:t>content-based filtering:</a:t>
            </a:r>
          </a:p>
          <a:p>
            <a:pPr marL="742950" lvl="1" indent="-514350"/>
            <a:r>
              <a:rPr lang="en-IN" sz="2400" b="0" dirty="0">
                <a:solidFill>
                  <a:prstClr val="black">
                    <a:hueOff val="0"/>
                    <a:satOff val="0"/>
                    <a:lumOff val="0"/>
                    <a:alphaOff val="0"/>
                  </a:prstClr>
                </a:solidFill>
              </a:rPr>
              <a:t>The content-based approach attempts to match a particular user’s preferences to an item without regard to other users’ opinions.</a:t>
            </a:r>
          </a:p>
          <a:p>
            <a:pPr marL="514350" indent="-514350">
              <a:buFont typeface="+mj-lt"/>
              <a:buAutoNum type="arabicPeriod"/>
            </a:pPr>
            <a:r>
              <a:rPr lang="en-IN" sz="2400" b="0" dirty="0">
                <a:solidFill>
                  <a:prstClr val="black">
                    <a:hueOff val="0"/>
                    <a:satOff val="0"/>
                    <a:lumOff val="0"/>
                    <a:alphaOff val="0"/>
                  </a:prstClr>
                </a:solidFill>
              </a:rPr>
              <a:t>a combination of both called the hybrid approach:</a:t>
            </a:r>
          </a:p>
          <a:p>
            <a:pPr marL="742950" lvl="1" indent="-514350"/>
            <a:r>
              <a:rPr lang="en-IN" sz="2400" b="0" dirty="0">
                <a:solidFill>
                  <a:prstClr val="black">
                    <a:hueOff val="0"/>
                    <a:satOff val="0"/>
                    <a:lumOff val="0"/>
                    <a:alphaOff val="0"/>
                  </a:prstClr>
                </a:solidFill>
              </a:rPr>
              <a:t>There are challenges to both the collaborative and content-based filtering approaches, which the hybrid approach attempts to solve.</a:t>
            </a:r>
          </a:p>
          <a:p>
            <a:endParaRPr lang="en-US" sz="2000" b="0" dirty="0"/>
          </a:p>
        </p:txBody>
      </p:sp>
    </p:spTree>
    <p:extLst>
      <p:ext uri="{BB962C8B-B14F-4D97-AF65-F5344CB8AC3E}">
        <p14:creationId xmlns:p14="http://schemas.microsoft.com/office/powerpoint/2010/main" val="29303233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FBD54-A7D4-5E96-2BD1-601CFE644B85}"/>
              </a:ext>
            </a:extLst>
          </p:cNvPr>
          <p:cNvSpPr>
            <a:spLocks noGrp="1"/>
          </p:cNvSpPr>
          <p:nvPr>
            <p:ph type="title"/>
          </p:nvPr>
        </p:nvSpPr>
        <p:spPr/>
        <p:txBody>
          <a:bodyPr>
            <a:normAutofit/>
          </a:bodyPr>
          <a:lstStyle/>
          <a:p>
            <a:r>
              <a:rPr lang="en-US" dirty="0"/>
              <a:t> </a:t>
            </a:r>
            <a:r>
              <a:rPr lang="en-IN" sz="5300" dirty="0"/>
              <a:t>Collaborative filtering</a:t>
            </a:r>
            <a:endParaRPr lang="en-US" sz="5300" dirty="0"/>
          </a:p>
        </p:txBody>
      </p:sp>
      <p:sp>
        <p:nvSpPr>
          <p:cNvPr id="3" name="Content Placeholder 2">
            <a:extLst>
              <a:ext uri="{FF2B5EF4-FFF2-40B4-BE49-F238E27FC236}">
                <a16:creationId xmlns:a16="http://schemas.microsoft.com/office/drawing/2014/main" id="{FB4D86D1-E9A9-DBF1-EA11-7DB3235AE5B2}"/>
              </a:ext>
            </a:extLst>
          </p:cNvPr>
          <p:cNvSpPr>
            <a:spLocks noGrp="1"/>
          </p:cNvSpPr>
          <p:nvPr>
            <p:ph idx="1"/>
          </p:nvPr>
        </p:nvSpPr>
        <p:spPr/>
        <p:txBody>
          <a:bodyPr>
            <a:normAutofit fontScale="55000" lnSpcReduction="20000"/>
          </a:bodyPr>
          <a:lstStyle/>
          <a:p>
            <a:pPr marL="457200" indent="-457200">
              <a:buFont typeface="Arial" panose="020B0604020202020204" pitchFamily="34" charset="0"/>
              <a:buChar char="•"/>
            </a:pPr>
            <a:r>
              <a:rPr lang="en-IN" sz="3800" b="0" dirty="0">
                <a:solidFill>
                  <a:prstClr val="black">
                    <a:hueOff val="0"/>
                    <a:satOff val="0"/>
                    <a:lumOff val="0"/>
                    <a:alphaOff val="0"/>
                  </a:prstClr>
                </a:solidFill>
              </a:rPr>
              <a:t>focuses on user and item characteristics based on the actions of the community. </a:t>
            </a:r>
          </a:p>
          <a:p>
            <a:pPr marL="457200" indent="-457200">
              <a:buFont typeface="Arial" panose="020B0604020202020204" pitchFamily="34" charset="0"/>
              <a:buChar char="•"/>
            </a:pPr>
            <a:r>
              <a:rPr lang="en-IN" sz="3800" b="0" dirty="0">
                <a:solidFill>
                  <a:prstClr val="black">
                    <a:hueOff val="0"/>
                    <a:satOff val="0"/>
                    <a:lumOff val="0"/>
                    <a:alphaOff val="0"/>
                  </a:prstClr>
                </a:solidFill>
              </a:rPr>
              <a:t>It can group users with similar interests or tastes, using classification algorithms such as k-nearest neighbour — k-NN for short</a:t>
            </a:r>
          </a:p>
          <a:p>
            <a:pPr marL="457200" indent="-457200">
              <a:buFont typeface="Arial" panose="020B0604020202020204" pitchFamily="34" charset="0"/>
              <a:buChar char="•"/>
            </a:pPr>
            <a:r>
              <a:rPr lang="en-IN" sz="3800" b="0" dirty="0">
                <a:solidFill>
                  <a:prstClr val="black">
                    <a:hueOff val="0"/>
                    <a:satOff val="0"/>
                    <a:lumOff val="0"/>
                    <a:alphaOff val="0"/>
                  </a:prstClr>
                </a:solidFill>
              </a:rPr>
              <a:t>It can compute the similarity between items or users, using similarity measures such as cosine </a:t>
            </a:r>
          </a:p>
          <a:p>
            <a:pPr marL="457200" indent="-457200">
              <a:buFont typeface="Arial" panose="020B0604020202020204" pitchFamily="34" charset="0"/>
              <a:buChar char="•"/>
            </a:pPr>
            <a:r>
              <a:rPr lang="en-IN" sz="3800" b="0" dirty="0">
                <a:solidFill>
                  <a:prstClr val="black">
                    <a:hueOff val="0"/>
                    <a:satOff val="0"/>
                    <a:lumOff val="0"/>
                    <a:alphaOff val="0"/>
                  </a:prstClr>
                </a:solidFill>
              </a:rPr>
              <a:t>The general concept is to find groups of people who like the same things: </a:t>
            </a:r>
          </a:p>
          <a:p>
            <a:pPr marL="685800" lvl="1" indent="-457200"/>
            <a:r>
              <a:rPr lang="en-IN" sz="3400" b="0" dirty="0">
                <a:solidFill>
                  <a:prstClr val="black">
                    <a:hueOff val="0"/>
                    <a:satOff val="0"/>
                    <a:lumOff val="0"/>
                    <a:alphaOff val="0"/>
                  </a:prstClr>
                </a:solidFill>
              </a:rPr>
              <a:t>If person A likes X, then person B will also like X. For example: If Tiffany likes </a:t>
            </a:r>
            <a:r>
              <a:rPr lang="en-IN" sz="3800" b="0" dirty="0">
                <a:solidFill>
                  <a:prstClr val="black">
                    <a:hueOff val="0"/>
                    <a:satOff val="0"/>
                    <a:lumOff val="0"/>
                    <a:alphaOff val="0"/>
                  </a:prstClr>
                </a:solidFill>
              </a:rPr>
              <a:t>watching Toy Story, then her </a:t>
            </a:r>
            <a:r>
              <a:rPr lang="en-IN" sz="3800" b="0" dirty="0" err="1">
                <a:solidFill>
                  <a:prstClr val="black">
                    <a:hueOff val="0"/>
                    <a:satOff val="0"/>
                    <a:lumOff val="0"/>
                    <a:alphaOff val="0"/>
                  </a:prstClr>
                </a:solidFill>
              </a:rPr>
              <a:t>neighbor</a:t>
            </a:r>
            <a:r>
              <a:rPr lang="en-IN" sz="3800" b="0" dirty="0">
                <a:solidFill>
                  <a:prstClr val="black">
                    <a:hueOff val="0"/>
                    <a:satOff val="0"/>
                    <a:lumOff val="0"/>
                    <a:alphaOff val="0"/>
                  </a:prstClr>
                </a:solidFill>
              </a:rPr>
              <a:t> Victoria will also like watching Toy Story.</a:t>
            </a:r>
          </a:p>
          <a:p>
            <a:endParaRPr lang="en-US" b="0" dirty="0"/>
          </a:p>
        </p:txBody>
      </p:sp>
    </p:spTree>
    <p:extLst>
      <p:ext uri="{BB962C8B-B14F-4D97-AF65-F5344CB8AC3E}">
        <p14:creationId xmlns:p14="http://schemas.microsoft.com/office/powerpoint/2010/main" val="37994059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0962B-47A2-A553-CF5E-4FEE9D3998EF}"/>
              </a:ext>
            </a:extLst>
          </p:cNvPr>
          <p:cNvSpPr>
            <a:spLocks noGrp="1"/>
          </p:cNvSpPr>
          <p:nvPr>
            <p:ph type="title"/>
          </p:nvPr>
        </p:nvSpPr>
        <p:spPr/>
        <p:txBody>
          <a:bodyPr>
            <a:normAutofit/>
          </a:bodyPr>
          <a:lstStyle/>
          <a:p>
            <a:r>
              <a:rPr lang="en-US" dirty="0"/>
              <a:t>Requirement of collaborative filtering </a:t>
            </a:r>
          </a:p>
        </p:txBody>
      </p:sp>
      <p:sp>
        <p:nvSpPr>
          <p:cNvPr id="3" name="Content Placeholder 2">
            <a:extLst>
              <a:ext uri="{FF2B5EF4-FFF2-40B4-BE49-F238E27FC236}">
                <a16:creationId xmlns:a16="http://schemas.microsoft.com/office/drawing/2014/main" id="{D74FC0E7-2556-5422-3278-99D0EFF1A7B4}"/>
              </a:ext>
            </a:extLst>
          </p:cNvPr>
          <p:cNvSpPr>
            <a:spLocks noGrp="1"/>
          </p:cNvSpPr>
          <p:nvPr>
            <p:ph idx="1"/>
          </p:nvPr>
        </p:nvSpPr>
        <p:spPr/>
        <p:txBody>
          <a:bodyPr>
            <a:normAutofit/>
          </a:bodyPr>
          <a:lstStyle/>
          <a:p>
            <a:r>
              <a:rPr lang="en-IN" sz="2400" b="0" dirty="0">
                <a:solidFill>
                  <a:prstClr val="black">
                    <a:hueOff val="0"/>
                    <a:satOff val="0"/>
                    <a:lumOff val="0"/>
                    <a:alphaOff val="0"/>
                  </a:prstClr>
                </a:solidFill>
              </a:rPr>
              <a:t>Collaborative filtering algorithms generally require</a:t>
            </a:r>
          </a:p>
          <a:p>
            <a:r>
              <a:rPr lang="en-IN" sz="2400" b="0" dirty="0">
                <a:solidFill>
                  <a:prstClr val="black">
                    <a:hueOff val="0"/>
                    <a:satOff val="0"/>
                    <a:lumOff val="0"/>
                    <a:alphaOff val="0"/>
                  </a:prstClr>
                </a:solidFill>
              </a:rPr>
              <a:t>✓ A community of users to generate data</a:t>
            </a:r>
          </a:p>
          <a:p>
            <a:r>
              <a:rPr lang="en-IN" sz="2400" b="0" dirty="0">
                <a:solidFill>
                  <a:prstClr val="black">
                    <a:hueOff val="0"/>
                    <a:satOff val="0"/>
                    <a:lumOff val="0"/>
                    <a:alphaOff val="0"/>
                  </a:prstClr>
                </a:solidFill>
              </a:rPr>
              <a:t>✓ Creating a database of interests for items by users</a:t>
            </a:r>
          </a:p>
          <a:p>
            <a:r>
              <a:rPr lang="en-IN" sz="2400" b="0" dirty="0">
                <a:solidFill>
                  <a:prstClr val="black">
                    <a:hueOff val="0"/>
                    <a:satOff val="0"/>
                    <a:lumOff val="0"/>
                    <a:alphaOff val="0"/>
                  </a:prstClr>
                </a:solidFill>
              </a:rPr>
              <a:t>✓ Formulas that can compute the similarity between items or users</a:t>
            </a:r>
          </a:p>
          <a:p>
            <a:r>
              <a:rPr lang="en-IN" sz="2400" b="0" dirty="0">
                <a:solidFill>
                  <a:prstClr val="black">
                    <a:hueOff val="0"/>
                    <a:satOff val="0"/>
                    <a:lumOff val="0"/>
                    <a:alphaOff val="0"/>
                  </a:prstClr>
                </a:solidFill>
              </a:rPr>
              <a:t>✓ Algorithms that can match users with similar interests</a:t>
            </a:r>
          </a:p>
          <a:p>
            <a:endParaRPr lang="en-US" sz="2400" b="0" dirty="0"/>
          </a:p>
        </p:txBody>
      </p:sp>
    </p:spTree>
    <p:extLst>
      <p:ext uri="{BB962C8B-B14F-4D97-AF65-F5344CB8AC3E}">
        <p14:creationId xmlns:p14="http://schemas.microsoft.com/office/powerpoint/2010/main" val="3994312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4A4A9-331C-24FA-ABDC-ACC3F437BB3A}"/>
              </a:ext>
            </a:extLst>
          </p:cNvPr>
          <p:cNvSpPr>
            <a:spLocks noGrp="1"/>
          </p:cNvSpPr>
          <p:nvPr>
            <p:ph type="title"/>
          </p:nvPr>
        </p:nvSpPr>
        <p:spPr>
          <a:xfrm>
            <a:off x="1020723" y="732731"/>
            <a:ext cx="10000521" cy="1731909"/>
          </a:xfrm>
        </p:spPr>
        <p:txBody>
          <a:bodyPr>
            <a:normAutofit/>
          </a:bodyPr>
          <a:lstStyle/>
          <a:p>
            <a:pPr algn="ctr"/>
            <a:r>
              <a:rPr lang="en-US" dirty="0"/>
              <a:t>2 approaches </a:t>
            </a:r>
            <a:endParaRPr lang="en-US"/>
          </a:p>
        </p:txBody>
      </p:sp>
      <p:graphicFrame>
        <p:nvGraphicFramePr>
          <p:cNvPr id="5" name="Content Placeholder 2">
            <a:extLst>
              <a:ext uri="{FF2B5EF4-FFF2-40B4-BE49-F238E27FC236}">
                <a16:creationId xmlns:a16="http://schemas.microsoft.com/office/drawing/2014/main" id="{61B501FF-44A3-C507-CB6B-2E1961590CBC}"/>
              </a:ext>
            </a:extLst>
          </p:cNvPr>
          <p:cNvGraphicFramePr>
            <a:graphicFrameLocks noGrp="1"/>
          </p:cNvGraphicFramePr>
          <p:nvPr>
            <p:ph idx="1"/>
            <p:extLst>
              <p:ext uri="{D42A27DB-BD31-4B8C-83A1-F6EECF244321}">
                <p14:modId xmlns:p14="http://schemas.microsoft.com/office/powerpoint/2010/main" val="2944451420"/>
              </p:ext>
            </p:extLst>
          </p:nvPr>
        </p:nvGraphicFramePr>
        <p:xfrm>
          <a:off x="763009" y="2658421"/>
          <a:ext cx="10723035" cy="3512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57916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71721-0464-4665-4D05-6511CFD6EAB4}"/>
              </a:ext>
            </a:extLst>
          </p:cNvPr>
          <p:cNvSpPr>
            <a:spLocks noGrp="1"/>
          </p:cNvSpPr>
          <p:nvPr>
            <p:ph type="title"/>
          </p:nvPr>
        </p:nvSpPr>
        <p:spPr>
          <a:xfrm>
            <a:off x="1020724" y="558209"/>
            <a:ext cx="10333075" cy="1041991"/>
          </a:xfrm>
        </p:spPr>
        <p:txBody>
          <a:bodyPr>
            <a:normAutofit/>
          </a:bodyPr>
          <a:lstStyle/>
          <a:p>
            <a:r>
              <a:rPr lang="en-IN" dirty="0"/>
              <a:t>Item-based collaborative filtering</a:t>
            </a:r>
            <a:endParaRPr lang="en-US" dirty="0"/>
          </a:p>
        </p:txBody>
      </p:sp>
      <p:sp>
        <p:nvSpPr>
          <p:cNvPr id="3" name="Content Placeholder 2">
            <a:extLst>
              <a:ext uri="{FF2B5EF4-FFF2-40B4-BE49-F238E27FC236}">
                <a16:creationId xmlns:a16="http://schemas.microsoft.com/office/drawing/2014/main" id="{E8265BB5-BBB1-9DEC-F522-6714329CE1F5}"/>
              </a:ext>
            </a:extLst>
          </p:cNvPr>
          <p:cNvSpPr>
            <a:spLocks noGrp="1"/>
          </p:cNvSpPr>
          <p:nvPr>
            <p:ph idx="1"/>
          </p:nvPr>
        </p:nvSpPr>
        <p:spPr>
          <a:xfrm>
            <a:off x="529935" y="1371600"/>
            <a:ext cx="11346873" cy="4545420"/>
          </a:xfrm>
        </p:spPr>
        <p:txBody>
          <a:bodyPr>
            <a:normAutofit/>
          </a:bodyPr>
          <a:lstStyle/>
          <a:p>
            <a:pPr marL="457200" indent="-457200" algn="just">
              <a:buFont typeface="Arial" panose="020B0604020202020204" pitchFamily="34" charset="0"/>
              <a:buChar char="•"/>
            </a:pPr>
            <a:r>
              <a:rPr lang="en-IN" sz="2000" b="0" dirty="0">
                <a:solidFill>
                  <a:prstClr val="black">
                    <a:hueOff val="0"/>
                    <a:satOff val="0"/>
                    <a:lumOff val="0"/>
                    <a:alphaOff val="0"/>
                  </a:prstClr>
                </a:solidFill>
              </a:rPr>
              <a:t>One of Amazon’s recommender systems uses item-based collaborative filtering —</a:t>
            </a:r>
          </a:p>
          <a:p>
            <a:pPr marL="685800" lvl="1" indent="-457200" algn="just"/>
            <a:r>
              <a:rPr lang="en-IN" sz="2000" b="0" dirty="0">
                <a:solidFill>
                  <a:prstClr val="black">
                    <a:hueOff val="0"/>
                    <a:satOff val="0"/>
                    <a:lumOff val="0"/>
                    <a:alphaOff val="0"/>
                  </a:prstClr>
                </a:solidFill>
              </a:rPr>
              <a:t>doling out a huge inventory of products from the company database when a user views a single item on the website.</a:t>
            </a:r>
          </a:p>
          <a:p>
            <a:pPr marL="457200" indent="-457200" algn="just">
              <a:buFont typeface="Arial" panose="020B0604020202020204" pitchFamily="34" charset="0"/>
              <a:buChar char="•"/>
            </a:pPr>
            <a:r>
              <a:rPr lang="en-IN" sz="2000" b="0" dirty="0">
                <a:solidFill>
                  <a:prstClr val="black">
                    <a:hueOff val="0"/>
                    <a:satOff val="0"/>
                    <a:lumOff val="0"/>
                    <a:alphaOff val="0"/>
                  </a:prstClr>
                </a:solidFill>
              </a:rPr>
              <a:t>You know you’re looking at an item-based collaborative filtering system (or, often, a content-based system) if it shows you recommendations at your very first item view, even if you haven’t created a profile.</a:t>
            </a:r>
          </a:p>
          <a:p>
            <a:pPr marL="457200" indent="-457200" algn="just">
              <a:buFont typeface="Arial" panose="020B0604020202020204" pitchFamily="34" charset="0"/>
              <a:buChar char="•"/>
            </a:pPr>
            <a:r>
              <a:rPr lang="en-IN" sz="2000" b="0" dirty="0">
                <a:solidFill>
                  <a:prstClr val="black">
                    <a:hueOff val="0"/>
                    <a:satOff val="0"/>
                    <a:lumOff val="0"/>
                    <a:alphaOff val="0"/>
                  </a:prstClr>
                </a:solidFill>
              </a:rPr>
              <a:t>Although your profile hasn’t been created yet (because you aren’t logged in or you don’t have any previous browser history on that site) the system takes what amounts to a guess: </a:t>
            </a:r>
          </a:p>
          <a:p>
            <a:pPr marL="685800" lvl="1" indent="-457200" algn="just"/>
            <a:r>
              <a:rPr lang="en-IN" sz="2000" b="0" dirty="0">
                <a:solidFill>
                  <a:prstClr val="black">
                    <a:hueOff val="0"/>
                    <a:satOff val="0"/>
                    <a:lumOff val="0"/>
                    <a:alphaOff val="0"/>
                  </a:prstClr>
                </a:solidFill>
              </a:rPr>
              <a:t>It bases its recommendation on the item itself and what other customers viewed or bought after (or before) they purchased that item. </a:t>
            </a:r>
          </a:p>
          <a:p>
            <a:pPr marL="457200" indent="-457200" algn="just">
              <a:buFont typeface="Arial" panose="020B0604020202020204" pitchFamily="34" charset="0"/>
              <a:buChar char="•"/>
            </a:pPr>
            <a:endParaRPr lang="en-US" sz="700" b="0" dirty="0"/>
          </a:p>
        </p:txBody>
      </p:sp>
    </p:spTree>
    <p:extLst>
      <p:ext uri="{BB962C8B-B14F-4D97-AF65-F5344CB8AC3E}">
        <p14:creationId xmlns:p14="http://schemas.microsoft.com/office/powerpoint/2010/main" val="29131469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71721-0464-4665-4D05-6511CFD6EAB4}"/>
              </a:ext>
            </a:extLst>
          </p:cNvPr>
          <p:cNvSpPr>
            <a:spLocks noGrp="1"/>
          </p:cNvSpPr>
          <p:nvPr>
            <p:ph type="title"/>
          </p:nvPr>
        </p:nvSpPr>
        <p:spPr>
          <a:xfrm>
            <a:off x="1020724" y="558209"/>
            <a:ext cx="10333075" cy="1041991"/>
          </a:xfrm>
        </p:spPr>
        <p:txBody>
          <a:bodyPr>
            <a:normAutofit/>
          </a:bodyPr>
          <a:lstStyle/>
          <a:p>
            <a:r>
              <a:rPr lang="en-IN" dirty="0"/>
              <a:t>Item-based collaborative filtering</a:t>
            </a:r>
            <a:endParaRPr lang="en-US" dirty="0"/>
          </a:p>
        </p:txBody>
      </p:sp>
      <p:sp>
        <p:nvSpPr>
          <p:cNvPr id="3" name="Content Placeholder 2">
            <a:extLst>
              <a:ext uri="{FF2B5EF4-FFF2-40B4-BE49-F238E27FC236}">
                <a16:creationId xmlns:a16="http://schemas.microsoft.com/office/drawing/2014/main" id="{E8265BB5-BBB1-9DEC-F522-6714329CE1F5}"/>
              </a:ext>
            </a:extLst>
          </p:cNvPr>
          <p:cNvSpPr>
            <a:spLocks noGrp="1"/>
          </p:cNvSpPr>
          <p:nvPr>
            <p:ph idx="1"/>
          </p:nvPr>
        </p:nvSpPr>
        <p:spPr>
          <a:xfrm>
            <a:off x="529935" y="1371600"/>
            <a:ext cx="11346873" cy="4545420"/>
          </a:xfrm>
        </p:spPr>
        <p:txBody>
          <a:bodyPr>
            <a:normAutofit/>
          </a:bodyPr>
          <a:lstStyle/>
          <a:p>
            <a:pPr marL="457200" indent="-457200">
              <a:buFont typeface="Arial" panose="020B0604020202020204" pitchFamily="34" charset="0"/>
              <a:buChar char="•"/>
            </a:pPr>
            <a:r>
              <a:rPr lang="en-IN" sz="2400" b="0" dirty="0">
                <a:solidFill>
                  <a:prstClr val="black">
                    <a:hueOff val="0"/>
                    <a:satOff val="0"/>
                    <a:lumOff val="0"/>
                    <a:alphaOff val="0"/>
                  </a:prstClr>
                </a:solidFill>
              </a:rPr>
              <a:t>So you’ll see some onscreen message like</a:t>
            </a:r>
          </a:p>
          <a:p>
            <a:r>
              <a:rPr lang="en-IN" sz="2400" b="0" dirty="0">
                <a:solidFill>
                  <a:prstClr val="black">
                    <a:hueOff val="0"/>
                    <a:satOff val="0"/>
                    <a:lumOff val="0"/>
                    <a:alphaOff val="0"/>
                  </a:prstClr>
                </a:solidFill>
              </a:rPr>
              <a:t>Customers who bought this item also bought . . .</a:t>
            </a:r>
          </a:p>
          <a:p>
            <a:r>
              <a:rPr lang="en-IN" sz="2400" b="0" dirty="0">
                <a:solidFill>
                  <a:prstClr val="black">
                    <a:hueOff val="0"/>
                    <a:satOff val="0"/>
                    <a:lumOff val="0"/>
                    <a:alphaOff val="0"/>
                  </a:prstClr>
                </a:solidFill>
              </a:rPr>
              <a:t>Customers who bought items in your recent history also bought . . .</a:t>
            </a:r>
          </a:p>
          <a:p>
            <a:r>
              <a:rPr lang="en-IN" sz="2400" b="0" dirty="0">
                <a:solidFill>
                  <a:prstClr val="black">
                    <a:hueOff val="0"/>
                    <a:satOff val="0"/>
                    <a:lumOff val="0"/>
                    <a:alphaOff val="0"/>
                  </a:prstClr>
                </a:solidFill>
              </a:rPr>
              <a:t>What other items do customers buy after viewing this item?</a:t>
            </a:r>
          </a:p>
          <a:p>
            <a:pPr marL="457200" indent="-457200">
              <a:buFont typeface="Arial" panose="020B0604020202020204" pitchFamily="34" charset="0"/>
              <a:buChar char="•"/>
            </a:pPr>
            <a:r>
              <a:rPr lang="en-IN" sz="2400" b="0" dirty="0">
                <a:solidFill>
                  <a:prstClr val="black">
                    <a:hueOff val="0"/>
                    <a:satOff val="0"/>
                    <a:lumOff val="0"/>
                    <a:alphaOff val="0"/>
                  </a:prstClr>
                </a:solidFill>
              </a:rPr>
              <a:t>In essence, the recommendation is based on how similar the currently viewed item is to other items, based on the actions of the community of users.</a:t>
            </a:r>
          </a:p>
          <a:p>
            <a:pPr marL="457200" indent="-457200">
              <a:buFont typeface="Arial" panose="020B0604020202020204" pitchFamily="34" charset="0"/>
              <a:buChar char="•"/>
            </a:pPr>
            <a:endParaRPr lang="en-US" sz="800" b="0" dirty="0"/>
          </a:p>
        </p:txBody>
      </p:sp>
    </p:spTree>
    <p:extLst>
      <p:ext uri="{BB962C8B-B14F-4D97-AF65-F5344CB8AC3E}">
        <p14:creationId xmlns:p14="http://schemas.microsoft.com/office/powerpoint/2010/main" val="40990088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CE4E5-2422-38D9-AB43-F1F2EC4032FE}"/>
              </a:ext>
            </a:extLst>
          </p:cNvPr>
          <p:cNvSpPr>
            <a:spLocks noGrp="1"/>
          </p:cNvSpPr>
          <p:nvPr>
            <p:ph type="title"/>
          </p:nvPr>
        </p:nvSpPr>
        <p:spPr>
          <a:xfrm>
            <a:off x="766940" y="4976537"/>
            <a:ext cx="10658121" cy="875980"/>
          </a:xfrm>
        </p:spPr>
        <p:txBody>
          <a:bodyPr vert="horz" lIns="91440" tIns="45720" rIns="91440" bIns="45720" rtlCol="0" anchor="ctr">
            <a:normAutofit fontScale="90000"/>
          </a:bodyPr>
          <a:lstStyle/>
          <a:p>
            <a:pPr algn="ctr"/>
            <a:r>
              <a:rPr lang="en-US" sz="4400">
                <a:effectLst/>
              </a:rPr>
              <a:t>sample matrix of customers and the items they purchased</a:t>
            </a:r>
            <a:endParaRPr lang="en-US" sz="4400"/>
          </a:p>
        </p:txBody>
      </p:sp>
      <p:pic>
        <p:nvPicPr>
          <p:cNvPr id="5" name="Content Placeholder 4" descr="A table with black text&#10;&#10;Description automatically generated">
            <a:extLst>
              <a:ext uri="{FF2B5EF4-FFF2-40B4-BE49-F238E27FC236}">
                <a16:creationId xmlns:a16="http://schemas.microsoft.com/office/drawing/2014/main" id="{BF281156-161C-3FF7-37E1-D76FF7355CC5}"/>
              </a:ext>
            </a:extLst>
          </p:cNvPr>
          <p:cNvPicPr>
            <a:picLocks noGrp="1" noChangeAspect="1"/>
          </p:cNvPicPr>
          <p:nvPr>
            <p:ph idx="1"/>
          </p:nvPr>
        </p:nvPicPr>
        <p:blipFill>
          <a:blip r:embed="rId2"/>
          <a:stretch>
            <a:fillRect/>
          </a:stretch>
        </p:blipFill>
        <p:spPr>
          <a:xfrm>
            <a:off x="2244659" y="509581"/>
            <a:ext cx="7749421" cy="4010325"/>
          </a:xfrm>
          <a:prstGeom prst="rect">
            <a:avLst/>
          </a:prstGeom>
        </p:spPr>
      </p:pic>
    </p:spTree>
    <p:extLst>
      <p:ext uri="{BB962C8B-B14F-4D97-AF65-F5344CB8AC3E}">
        <p14:creationId xmlns:p14="http://schemas.microsoft.com/office/powerpoint/2010/main" val="4528415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6DCB6-5891-5CD4-0052-E0D28380E0A7}"/>
              </a:ext>
            </a:extLst>
          </p:cNvPr>
          <p:cNvSpPr>
            <a:spLocks noGrp="1"/>
          </p:cNvSpPr>
          <p:nvPr>
            <p:ph type="title"/>
          </p:nvPr>
        </p:nvSpPr>
        <p:spPr/>
        <p:txBody>
          <a:bodyPr>
            <a:normAutofit/>
          </a:bodyPr>
          <a:lstStyle/>
          <a:p>
            <a:r>
              <a:rPr lang="en-IN" dirty="0"/>
              <a:t>Item similarity calculated using the cosine similarity formula</a:t>
            </a:r>
            <a:endParaRPr lang="en-US" dirty="0"/>
          </a:p>
        </p:txBody>
      </p:sp>
      <p:sp>
        <p:nvSpPr>
          <p:cNvPr id="3" name="Content Placeholder 2">
            <a:extLst>
              <a:ext uri="{FF2B5EF4-FFF2-40B4-BE49-F238E27FC236}">
                <a16:creationId xmlns:a16="http://schemas.microsoft.com/office/drawing/2014/main" id="{E6B0E477-836E-7B5D-6FF6-720692684527}"/>
              </a:ext>
            </a:extLst>
          </p:cNvPr>
          <p:cNvSpPr>
            <a:spLocks noGrp="1"/>
          </p:cNvSpPr>
          <p:nvPr>
            <p:ph idx="1"/>
          </p:nvPr>
        </p:nvSpPr>
        <p:spPr/>
        <p:txBody>
          <a:bodyPr>
            <a:normAutofit/>
          </a:bodyPr>
          <a:lstStyle/>
          <a:p>
            <a:pPr marL="457200" indent="-457200">
              <a:buFont typeface="Arial" panose="020B0604020202020204" pitchFamily="34" charset="0"/>
              <a:buChar char="•"/>
            </a:pPr>
            <a:r>
              <a:rPr lang="en-IN" sz="2000" b="0" dirty="0">
                <a:solidFill>
                  <a:prstClr val="black">
                    <a:hueOff val="0"/>
                    <a:satOff val="0"/>
                    <a:lumOff val="0"/>
                    <a:alphaOff val="0"/>
                  </a:prstClr>
                </a:solidFill>
              </a:rPr>
              <a:t>The formula for cosine similarity is </a:t>
            </a:r>
          </a:p>
          <a:p>
            <a:r>
              <a:rPr lang="en-IN" sz="2000" b="0" dirty="0">
                <a:solidFill>
                  <a:prstClr val="black">
                    <a:hueOff val="0"/>
                    <a:satOff val="0"/>
                    <a:lumOff val="0"/>
                    <a:alphaOff val="0"/>
                  </a:prstClr>
                </a:solidFill>
              </a:rPr>
              <a:t>	(A · B) / (||A|| ||B||)</a:t>
            </a:r>
          </a:p>
          <a:p>
            <a:pPr marL="457200" indent="-457200">
              <a:buFont typeface="Arial" panose="020B0604020202020204" pitchFamily="34" charset="0"/>
              <a:buChar char="•"/>
            </a:pPr>
            <a:r>
              <a:rPr lang="en-IN" sz="2000" b="0" dirty="0">
                <a:solidFill>
                  <a:prstClr val="black">
                    <a:hueOff val="0"/>
                    <a:satOff val="0"/>
                    <a:lumOff val="0"/>
                    <a:alphaOff val="0"/>
                  </a:prstClr>
                </a:solidFill>
              </a:rPr>
              <a:t>where, A and B are items to compare. </a:t>
            </a:r>
          </a:p>
          <a:p>
            <a:pPr marL="457200" indent="-457200">
              <a:buFont typeface="Arial" panose="020B0604020202020204" pitchFamily="34" charset="0"/>
              <a:buChar char="•"/>
            </a:pPr>
            <a:r>
              <a:rPr lang="en-IN" sz="2000" b="0" dirty="0">
                <a:solidFill>
                  <a:prstClr val="black">
                    <a:hueOff val="0"/>
                    <a:satOff val="0"/>
                    <a:lumOff val="0"/>
                    <a:alphaOff val="0"/>
                  </a:prstClr>
                </a:solidFill>
              </a:rPr>
              <a:t>To read the table and find out how similar a pair of items are, just locate the cell where the two items intersect. </a:t>
            </a:r>
          </a:p>
          <a:p>
            <a:pPr marL="457200" indent="-457200">
              <a:buFont typeface="Arial" panose="020B0604020202020204" pitchFamily="34" charset="0"/>
              <a:buChar char="•"/>
            </a:pPr>
            <a:r>
              <a:rPr lang="en-IN" sz="2000" b="0" dirty="0">
                <a:solidFill>
                  <a:prstClr val="black">
                    <a:hueOff val="0"/>
                    <a:satOff val="0"/>
                    <a:lumOff val="0"/>
                    <a:alphaOff val="0"/>
                  </a:prstClr>
                </a:solidFill>
              </a:rPr>
              <a:t>The number will be between 0 and 1. </a:t>
            </a:r>
          </a:p>
          <a:p>
            <a:pPr marL="457200" indent="-457200">
              <a:buFont typeface="Arial" panose="020B0604020202020204" pitchFamily="34" charset="0"/>
              <a:buChar char="•"/>
            </a:pPr>
            <a:r>
              <a:rPr lang="en-IN" sz="2000" b="0" dirty="0">
                <a:solidFill>
                  <a:prstClr val="black">
                    <a:hueOff val="0"/>
                    <a:satOff val="0"/>
                    <a:lumOff val="0"/>
                    <a:alphaOff val="0"/>
                  </a:prstClr>
                </a:solidFill>
              </a:rPr>
              <a:t>A value of 1 means the items are perfectly similar; 0 means they are not similar</a:t>
            </a:r>
          </a:p>
          <a:p>
            <a:endParaRPr lang="en-US" sz="2000" b="0" dirty="0"/>
          </a:p>
        </p:txBody>
      </p:sp>
    </p:spTree>
    <p:extLst>
      <p:ext uri="{BB962C8B-B14F-4D97-AF65-F5344CB8AC3E}">
        <p14:creationId xmlns:p14="http://schemas.microsoft.com/office/powerpoint/2010/main" val="19692605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ECD0D-C582-0921-AB57-AE4B03FBB709}"/>
              </a:ext>
            </a:extLst>
          </p:cNvPr>
          <p:cNvSpPr>
            <a:spLocks noGrp="1"/>
          </p:cNvSpPr>
          <p:nvPr>
            <p:ph type="title"/>
          </p:nvPr>
        </p:nvSpPr>
        <p:spPr/>
        <p:txBody>
          <a:bodyPr>
            <a:normAutofit/>
          </a:bodyPr>
          <a:lstStyle/>
          <a:p>
            <a:r>
              <a:rPr lang="en-US" dirty="0"/>
              <a:t>Table </a:t>
            </a:r>
            <a:r>
              <a:rPr lang="en-IN"/>
              <a:t>similarity calculated using the cosine similarity formula</a:t>
            </a:r>
            <a:endParaRPr lang="en-US"/>
          </a:p>
        </p:txBody>
      </p:sp>
      <p:pic>
        <p:nvPicPr>
          <p:cNvPr id="5" name="Content Placeholder 4" descr="A table with numbers and a black text&#10;&#10;Description automatically generated">
            <a:extLst>
              <a:ext uri="{FF2B5EF4-FFF2-40B4-BE49-F238E27FC236}">
                <a16:creationId xmlns:a16="http://schemas.microsoft.com/office/drawing/2014/main" id="{CC8485CF-A86A-2092-14D4-47A13F45AC05}"/>
              </a:ext>
            </a:extLst>
          </p:cNvPr>
          <p:cNvPicPr>
            <a:picLocks noGrp="1" noChangeAspect="1"/>
          </p:cNvPicPr>
          <p:nvPr>
            <p:ph idx="1"/>
          </p:nvPr>
        </p:nvPicPr>
        <p:blipFill>
          <a:blip r:embed="rId2"/>
          <a:stretch>
            <a:fillRect/>
          </a:stretch>
        </p:blipFill>
        <p:spPr>
          <a:xfrm>
            <a:off x="1762754" y="2286000"/>
            <a:ext cx="8818891" cy="3581400"/>
          </a:xfrm>
        </p:spPr>
      </p:pic>
    </p:spTree>
    <p:extLst>
      <p:ext uri="{BB962C8B-B14F-4D97-AF65-F5344CB8AC3E}">
        <p14:creationId xmlns:p14="http://schemas.microsoft.com/office/powerpoint/2010/main" val="1382139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6C02F8B-5879-6689-8B08-CF662EF9A014}"/>
              </a:ext>
            </a:extLst>
          </p:cNvPr>
          <p:cNvSpPr>
            <a:spLocks noGrp="1"/>
          </p:cNvSpPr>
          <p:nvPr>
            <p:ph type="title"/>
          </p:nvPr>
        </p:nvSpPr>
        <p:spPr>
          <a:xfrm>
            <a:off x="1172814" y="1378226"/>
            <a:ext cx="3363687" cy="2708744"/>
          </a:xfrm>
        </p:spPr>
        <p:txBody>
          <a:bodyPr vert="horz" lIns="91440" tIns="45720" rIns="91440" bIns="45720" rtlCol="0" anchor="b">
            <a:normAutofit/>
          </a:bodyPr>
          <a:lstStyle/>
          <a:p>
            <a:r>
              <a:rPr lang="en-US" dirty="0"/>
              <a:t>TEXTBOOK </a:t>
            </a:r>
          </a:p>
        </p:txBody>
      </p:sp>
      <p:pic>
        <p:nvPicPr>
          <p:cNvPr id="3" name="Picture 2" descr="A book cover with text and images&#10;&#10;Description automatically generated">
            <a:extLst>
              <a:ext uri="{FF2B5EF4-FFF2-40B4-BE49-F238E27FC236}">
                <a16:creationId xmlns:a16="http://schemas.microsoft.com/office/drawing/2014/main" id="{EF76FFAB-4F6E-762E-30F7-DF3DA9C806FE}"/>
              </a:ext>
            </a:extLst>
          </p:cNvPr>
          <p:cNvPicPr>
            <a:picLocks noChangeAspect="1"/>
          </p:cNvPicPr>
          <p:nvPr/>
        </p:nvPicPr>
        <p:blipFill>
          <a:blip r:embed="rId2"/>
          <a:stretch>
            <a:fillRect/>
          </a:stretch>
        </p:blipFill>
        <p:spPr>
          <a:xfrm>
            <a:off x="6416014" y="556590"/>
            <a:ext cx="4430485" cy="5520855"/>
          </a:xfrm>
          <a:prstGeom prst="rect">
            <a:avLst/>
          </a:prstGeom>
        </p:spPr>
      </p:pic>
    </p:spTree>
    <p:extLst>
      <p:ext uri="{BB962C8B-B14F-4D97-AF65-F5344CB8AC3E}">
        <p14:creationId xmlns:p14="http://schemas.microsoft.com/office/powerpoint/2010/main" val="16139907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C3082-89A4-A594-6C24-8A079B781AAD}"/>
              </a:ext>
            </a:extLst>
          </p:cNvPr>
          <p:cNvSpPr>
            <a:spLocks noGrp="1"/>
          </p:cNvSpPr>
          <p:nvPr>
            <p:ph type="title"/>
          </p:nvPr>
        </p:nvSpPr>
        <p:spPr/>
        <p:txBody>
          <a:bodyPr/>
          <a:lstStyle/>
          <a:p>
            <a:r>
              <a:rPr lang="en-US" dirty="0"/>
              <a:t>RECOMMENDATION </a:t>
            </a:r>
          </a:p>
        </p:txBody>
      </p:sp>
      <p:sp>
        <p:nvSpPr>
          <p:cNvPr id="3" name="Content Placeholder 2">
            <a:extLst>
              <a:ext uri="{FF2B5EF4-FFF2-40B4-BE49-F238E27FC236}">
                <a16:creationId xmlns:a16="http://schemas.microsoft.com/office/drawing/2014/main" id="{D039BB0D-4521-5D28-4795-6B2604755B08}"/>
              </a:ext>
            </a:extLst>
          </p:cNvPr>
          <p:cNvSpPr>
            <a:spLocks noGrp="1"/>
          </p:cNvSpPr>
          <p:nvPr>
            <p:ph idx="1"/>
          </p:nvPr>
        </p:nvSpPr>
        <p:spPr/>
        <p:txBody>
          <a:bodyPr>
            <a:normAutofit lnSpcReduction="10000"/>
          </a:bodyPr>
          <a:lstStyle/>
          <a:p>
            <a:pPr marL="457200" indent="-457200" algn="just">
              <a:buFont typeface="Arial" panose="020B0604020202020204" pitchFamily="34" charset="0"/>
              <a:buChar char="•"/>
            </a:pPr>
            <a:r>
              <a:rPr lang="en-IN" sz="2400" b="0" dirty="0">
                <a:effectLst/>
              </a:rPr>
              <a:t>The system can provide a list of recommendations that are above a certain similarity value or can recommend the top n number of items. </a:t>
            </a:r>
          </a:p>
          <a:p>
            <a:pPr marL="457200" indent="-457200" algn="just">
              <a:buFont typeface="Arial" panose="020B0604020202020204" pitchFamily="34" charset="0"/>
              <a:buChar char="•"/>
            </a:pPr>
            <a:r>
              <a:rPr lang="en-IN" sz="2400" b="0" dirty="0">
                <a:effectLst/>
              </a:rPr>
              <a:t>In this scenario, we can say that any value greater than or equal to 0.40 is similar; the system will recommend those items.</a:t>
            </a:r>
          </a:p>
          <a:p>
            <a:pPr marL="457200" indent="-457200" algn="just">
              <a:buFont typeface="Arial" panose="020B0604020202020204" pitchFamily="34" charset="0"/>
              <a:buChar char="•"/>
            </a:pPr>
            <a:r>
              <a:rPr lang="en-IN" sz="2400" b="0" dirty="0">
                <a:effectLst/>
              </a:rPr>
              <a:t>For example, the similarity between item 1 and item 2 is 0.67. </a:t>
            </a:r>
          </a:p>
          <a:p>
            <a:pPr marL="457200" indent="-457200" algn="just">
              <a:buFont typeface="Arial" panose="020B0604020202020204" pitchFamily="34" charset="0"/>
              <a:buChar char="•"/>
            </a:pPr>
            <a:r>
              <a:rPr lang="en-IN" sz="2400" b="0" dirty="0">
                <a:effectLst/>
              </a:rPr>
              <a:t>The similarity between item 2 and item 1 is the same. Thus the table is a mirror image across the diagonal from lower-left to upper-right. </a:t>
            </a:r>
          </a:p>
          <a:p>
            <a:pPr marL="457200" indent="-457200" algn="just">
              <a:buFont typeface="Arial" panose="020B0604020202020204" pitchFamily="34" charset="0"/>
              <a:buChar char="•"/>
            </a:pPr>
            <a:r>
              <a:rPr lang="en-IN" sz="2400" b="0" dirty="0">
                <a:effectLst/>
              </a:rPr>
              <a:t>You can also see that item 6 is not similar to any other items because it has a value of 0.</a:t>
            </a:r>
          </a:p>
          <a:p>
            <a:pPr algn="just"/>
            <a:endParaRPr lang="en-US" sz="2400" b="0" dirty="0"/>
          </a:p>
        </p:txBody>
      </p:sp>
    </p:spTree>
    <p:extLst>
      <p:ext uri="{BB962C8B-B14F-4D97-AF65-F5344CB8AC3E}">
        <p14:creationId xmlns:p14="http://schemas.microsoft.com/office/powerpoint/2010/main" val="26375954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1226C-F891-D812-5910-95F95615AA11}"/>
              </a:ext>
            </a:extLst>
          </p:cNvPr>
          <p:cNvSpPr>
            <a:spLocks noGrp="1"/>
          </p:cNvSpPr>
          <p:nvPr>
            <p:ph type="title"/>
          </p:nvPr>
        </p:nvSpPr>
        <p:spPr/>
        <p:txBody>
          <a:bodyPr>
            <a:normAutofit/>
          </a:bodyPr>
          <a:lstStyle/>
          <a:p>
            <a:r>
              <a:rPr lang="en-IN" dirty="0"/>
              <a:t>I</a:t>
            </a:r>
            <a:r>
              <a:rPr lang="en-IN" dirty="0">
                <a:effectLst/>
              </a:rPr>
              <a:t>mplementation of an item-based recommendation system</a:t>
            </a:r>
            <a:endParaRPr lang="en-US" dirty="0"/>
          </a:p>
        </p:txBody>
      </p:sp>
      <p:sp>
        <p:nvSpPr>
          <p:cNvPr id="3" name="Content Placeholder 2">
            <a:extLst>
              <a:ext uri="{FF2B5EF4-FFF2-40B4-BE49-F238E27FC236}">
                <a16:creationId xmlns:a16="http://schemas.microsoft.com/office/drawing/2014/main" id="{F0C0E361-6142-0AFE-ABB4-142DE5A4546D}"/>
              </a:ext>
            </a:extLst>
          </p:cNvPr>
          <p:cNvSpPr>
            <a:spLocks noGrp="1"/>
          </p:cNvSpPr>
          <p:nvPr>
            <p:ph idx="1"/>
          </p:nvPr>
        </p:nvSpPr>
        <p:spPr/>
        <p:txBody>
          <a:bodyPr>
            <a:normAutofit fontScale="92500" lnSpcReduction="20000"/>
          </a:bodyPr>
          <a:lstStyle/>
          <a:p>
            <a:pPr marL="457200" indent="-457200">
              <a:buFont typeface="Arial" panose="020B0604020202020204" pitchFamily="34" charset="0"/>
              <a:buChar char="•"/>
            </a:pPr>
            <a:r>
              <a:rPr lang="en-IN" sz="2400" b="0" dirty="0">
                <a:effectLst/>
              </a:rPr>
              <a:t>use one criterion to determine item similarity: whether the user purchased the item. </a:t>
            </a:r>
          </a:p>
          <a:p>
            <a:pPr marL="457200" indent="-457200">
              <a:buFont typeface="Arial" panose="020B0604020202020204" pitchFamily="34" charset="0"/>
              <a:buChar char="•"/>
            </a:pPr>
            <a:r>
              <a:rPr lang="en-IN" sz="2400" b="0" dirty="0">
                <a:effectLst/>
              </a:rPr>
              <a:t>More complex systems could go into greater detail by</a:t>
            </a:r>
          </a:p>
          <a:p>
            <a:pPr marL="711200"/>
            <a:r>
              <a:rPr lang="en-IN" sz="2400" b="0" dirty="0">
                <a:effectLst/>
              </a:rPr>
              <a:t>✓ Using profiles created by users that represent their tastes</a:t>
            </a:r>
          </a:p>
          <a:p>
            <a:pPr marL="711200"/>
            <a:r>
              <a:rPr lang="en-IN" sz="2400" b="0" dirty="0">
                <a:effectLst/>
              </a:rPr>
              <a:t>✓ Factoring in how much s user likes (or highly rates) an item</a:t>
            </a:r>
          </a:p>
          <a:p>
            <a:pPr marL="711200"/>
            <a:r>
              <a:rPr lang="en-IN" sz="2400" b="0" dirty="0">
                <a:effectLst/>
              </a:rPr>
              <a:t>✓ Weighing how many items the user purchased that are similar to the potential recommended item(s)</a:t>
            </a:r>
          </a:p>
          <a:p>
            <a:pPr marL="711200"/>
            <a:r>
              <a:rPr lang="en-IN" sz="2400" b="0" dirty="0">
                <a:effectLst/>
              </a:rPr>
              <a:t>✓ Making assumptions about whether a user likes an item on the basis of</a:t>
            </a:r>
            <a:r>
              <a:rPr lang="en-IN" sz="2400" b="0" dirty="0"/>
              <a:t> </a:t>
            </a:r>
            <a:r>
              <a:rPr lang="en-IN" sz="2400" b="0" dirty="0">
                <a:effectLst/>
              </a:rPr>
              <a:t>whether the user has simply viewed the item, even though no purchase was made</a:t>
            </a:r>
          </a:p>
          <a:p>
            <a:endParaRPr lang="en-US" sz="2400" b="0" dirty="0"/>
          </a:p>
        </p:txBody>
      </p:sp>
    </p:spTree>
    <p:extLst>
      <p:ext uri="{BB962C8B-B14F-4D97-AF65-F5344CB8AC3E}">
        <p14:creationId xmlns:p14="http://schemas.microsoft.com/office/powerpoint/2010/main" val="10464262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8B384-3044-54B1-0178-AD55CF2AF635}"/>
              </a:ext>
            </a:extLst>
          </p:cNvPr>
          <p:cNvSpPr>
            <a:spLocks noGrp="1"/>
          </p:cNvSpPr>
          <p:nvPr>
            <p:ph type="title"/>
          </p:nvPr>
        </p:nvSpPr>
        <p:spPr/>
        <p:txBody>
          <a:bodyPr>
            <a:normAutofit/>
          </a:bodyPr>
          <a:lstStyle/>
          <a:p>
            <a:r>
              <a:rPr lang="en-IN" dirty="0">
                <a:effectLst/>
                <a:latin typeface="Times" pitchFamily="2" charset="0"/>
              </a:rPr>
              <a:t>use </a:t>
            </a:r>
            <a:r>
              <a:rPr lang="en-IN" dirty="0">
                <a:latin typeface="Times" pitchFamily="2" charset="0"/>
              </a:rPr>
              <a:t>of</a:t>
            </a:r>
            <a:r>
              <a:rPr lang="en-IN" dirty="0">
                <a:effectLst/>
                <a:latin typeface="Times" pitchFamily="2" charset="0"/>
              </a:rPr>
              <a:t> recommender system:</a:t>
            </a:r>
            <a:br>
              <a:rPr lang="en-IN" dirty="0">
                <a:effectLst/>
                <a:latin typeface="Times" pitchFamily="2" charset="0"/>
              </a:rPr>
            </a:br>
            <a:r>
              <a:rPr lang="en-IN" dirty="0">
                <a:effectLst/>
                <a:latin typeface="Helvetica" pitchFamily="2" charset="0"/>
              </a:rPr>
              <a:t>✓</a:t>
            </a:r>
            <a:r>
              <a:rPr lang="en-IN" dirty="0">
                <a:effectLst/>
                <a:latin typeface="Times" pitchFamily="2" charset="0"/>
              </a:rPr>
              <a:t>Offline</a:t>
            </a:r>
            <a:endParaRPr lang="en-US" dirty="0"/>
          </a:p>
        </p:txBody>
      </p:sp>
      <p:sp>
        <p:nvSpPr>
          <p:cNvPr id="3" name="Content Placeholder 2">
            <a:extLst>
              <a:ext uri="{FF2B5EF4-FFF2-40B4-BE49-F238E27FC236}">
                <a16:creationId xmlns:a16="http://schemas.microsoft.com/office/drawing/2014/main" id="{3F3BA2EA-C88F-0A69-9C35-BAB7F25D6EC7}"/>
              </a:ext>
            </a:extLst>
          </p:cNvPr>
          <p:cNvSpPr>
            <a:spLocks noGrp="1"/>
          </p:cNvSpPr>
          <p:nvPr>
            <p:ph idx="1"/>
          </p:nvPr>
        </p:nvSpPr>
        <p:spPr>
          <a:xfrm>
            <a:off x="1020726" y="2089298"/>
            <a:ext cx="5075274" cy="3827722"/>
          </a:xfrm>
          <a:ln>
            <a:solidFill>
              <a:schemeClr val="accent1"/>
            </a:solidFill>
          </a:ln>
        </p:spPr>
        <p:txBody>
          <a:bodyPr>
            <a:noAutofit/>
          </a:bodyPr>
          <a:lstStyle/>
          <a:p>
            <a:r>
              <a:rPr lang="en-IN" sz="1800" b="0" dirty="0"/>
              <a:t>via an e-mail marketing campaign or if the user is on the website while logged in</a:t>
            </a:r>
          </a:p>
          <a:p>
            <a:pPr marL="285750" indent="-285750">
              <a:buFont typeface="Arial" panose="020B0604020202020204" pitchFamily="34" charset="0"/>
              <a:buChar char="•"/>
            </a:pPr>
            <a:r>
              <a:rPr lang="en-IN" sz="1800" dirty="0"/>
              <a:t>Item 3 to Customer B  </a:t>
            </a:r>
          </a:p>
          <a:p>
            <a:r>
              <a:rPr lang="en-IN" sz="1800" b="0" dirty="0"/>
              <a:t>Recommended because Customer B purchased Items 1 and 2, and both items are similar to Item 3.</a:t>
            </a:r>
          </a:p>
          <a:p>
            <a:pPr marL="285750" indent="-285750">
              <a:buFont typeface="Arial" panose="020B0604020202020204" pitchFamily="34" charset="0"/>
              <a:buChar char="•"/>
            </a:pPr>
            <a:r>
              <a:rPr lang="en-IN" sz="1800" dirty="0"/>
              <a:t>Item 4, then Item 2, to Customer C</a:t>
            </a:r>
          </a:p>
          <a:p>
            <a:r>
              <a:rPr lang="en-IN" sz="1800" b="0" dirty="0"/>
              <a:t>Recommended because Customer C purchased Items 3 and 5. Item 5 is similar to Item 4 (similarity value: 0.82). Item 2 is similar to Item 3 (similarity value: 0.45).</a:t>
            </a:r>
          </a:p>
          <a:p>
            <a:endParaRPr lang="en-US" sz="1200" dirty="0"/>
          </a:p>
        </p:txBody>
      </p:sp>
      <p:sp>
        <p:nvSpPr>
          <p:cNvPr id="5" name="TextBox 4">
            <a:extLst>
              <a:ext uri="{FF2B5EF4-FFF2-40B4-BE49-F238E27FC236}">
                <a16:creationId xmlns:a16="http://schemas.microsoft.com/office/drawing/2014/main" id="{3B05BB6F-1DE9-1404-CE18-01C54AD94A72}"/>
              </a:ext>
            </a:extLst>
          </p:cNvPr>
          <p:cNvSpPr txBox="1"/>
          <p:nvPr/>
        </p:nvSpPr>
        <p:spPr>
          <a:xfrm>
            <a:off x="6096000" y="2089298"/>
            <a:ext cx="5801591" cy="2862322"/>
          </a:xfrm>
          <a:prstGeom prst="rect">
            <a:avLst/>
          </a:prstGeom>
          <a:noFill/>
          <a:ln>
            <a:solidFill>
              <a:schemeClr val="accent1"/>
            </a:solidFill>
          </a:ln>
        </p:spPr>
        <p:txBody>
          <a:bodyPr wrap="square" rtlCol="0">
            <a:spAutoFit/>
          </a:bodyPr>
          <a:lstStyle/>
          <a:p>
            <a:pPr indent="-457200">
              <a:buFont typeface="Arial" panose="020B0604020202020204" pitchFamily="34" charset="0"/>
              <a:buChar char="•"/>
            </a:pPr>
            <a:r>
              <a:rPr lang="en-IN" sz="1800" b="1" dirty="0"/>
              <a:t>Item 2 to Customer D</a:t>
            </a:r>
          </a:p>
          <a:p>
            <a:r>
              <a:rPr lang="en-IN" sz="1800" b="0" dirty="0"/>
              <a:t>Recommended because Customer D purchased Items 3, 4, and 5. Item 3 is similar to Item 2.</a:t>
            </a:r>
          </a:p>
          <a:p>
            <a:pPr indent="-285750">
              <a:buFont typeface="Arial" panose="020B0604020202020204" pitchFamily="34" charset="0"/>
              <a:buChar char="•"/>
            </a:pPr>
            <a:r>
              <a:rPr lang="en-IN" sz="1800" b="1" dirty="0"/>
              <a:t>Item 1 to Customer E</a:t>
            </a:r>
          </a:p>
          <a:p>
            <a:pPr marL="0" lvl="1"/>
            <a:r>
              <a:rPr lang="en-IN" sz="1800" b="0" dirty="0"/>
              <a:t>Recommended because Customer E purchased Items 2 and 3, both of which are similar to Item 1.</a:t>
            </a:r>
          </a:p>
          <a:p>
            <a:pPr indent="-285750">
              <a:buFont typeface="Arial" panose="020B0604020202020204" pitchFamily="34" charset="0"/>
              <a:buChar char="•"/>
            </a:pPr>
            <a:r>
              <a:rPr lang="en-IN" sz="1800" b="1" dirty="0"/>
              <a:t>Item 3 to Customer F</a:t>
            </a:r>
          </a:p>
          <a:p>
            <a:r>
              <a:rPr lang="en-IN" sz="1800" b="0" dirty="0"/>
              <a:t>Recommended because Customer F purchased Items 1, 2, 4, and 5. Items 1, 2, and 5 are similar to Item 3.</a:t>
            </a:r>
          </a:p>
          <a:p>
            <a:endParaRPr lang="en-US" dirty="0"/>
          </a:p>
        </p:txBody>
      </p:sp>
    </p:spTree>
    <p:extLst>
      <p:ext uri="{BB962C8B-B14F-4D97-AF65-F5344CB8AC3E}">
        <p14:creationId xmlns:p14="http://schemas.microsoft.com/office/powerpoint/2010/main" val="5229156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8B384-3044-54B1-0178-AD55CF2AF635}"/>
              </a:ext>
            </a:extLst>
          </p:cNvPr>
          <p:cNvSpPr>
            <a:spLocks noGrp="1"/>
          </p:cNvSpPr>
          <p:nvPr>
            <p:ph type="title"/>
          </p:nvPr>
        </p:nvSpPr>
        <p:spPr/>
        <p:txBody>
          <a:bodyPr>
            <a:normAutofit/>
          </a:bodyPr>
          <a:lstStyle/>
          <a:p>
            <a:r>
              <a:rPr lang="en-IN" dirty="0">
                <a:effectLst/>
                <a:latin typeface="Times" pitchFamily="2" charset="0"/>
              </a:rPr>
              <a:t>use </a:t>
            </a:r>
            <a:r>
              <a:rPr lang="en-IN" dirty="0">
                <a:latin typeface="Times" pitchFamily="2" charset="0"/>
              </a:rPr>
              <a:t>of</a:t>
            </a:r>
            <a:r>
              <a:rPr lang="en-IN" dirty="0">
                <a:effectLst/>
                <a:latin typeface="Times" pitchFamily="2" charset="0"/>
              </a:rPr>
              <a:t> recommender system:</a:t>
            </a:r>
            <a:br>
              <a:rPr lang="en-IN" dirty="0">
                <a:effectLst/>
                <a:latin typeface="Times" pitchFamily="2" charset="0"/>
              </a:rPr>
            </a:br>
            <a:r>
              <a:rPr lang="en-IN" dirty="0">
                <a:effectLst/>
                <a:latin typeface="Helvetica" pitchFamily="2" charset="0"/>
              </a:rPr>
              <a:t>✓</a:t>
            </a:r>
            <a:r>
              <a:rPr lang="en-IN" dirty="0">
                <a:effectLst/>
                <a:latin typeface="Times" pitchFamily="2" charset="0"/>
              </a:rPr>
              <a:t>Offline</a:t>
            </a:r>
            <a:endParaRPr lang="en-US" dirty="0"/>
          </a:p>
        </p:txBody>
      </p:sp>
      <p:sp>
        <p:nvSpPr>
          <p:cNvPr id="4" name="TextBox 3">
            <a:extLst>
              <a:ext uri="{FF2B5EF4-FFF2-40B4-BE49-F238E27FC236}">
                <a16:creationId xmlns:a16="http://schemas.microsoft.com/office/drawing/2014/main" id="{392E45AB-BC3D-586B-1C87-813F1814BAA4}"/>
              </a:ext>
            </a:extLst>
          </p:cNvPr>
          <p:cNvSpPr txBox="1"/>
          <p:nvPr/>
        </p:nvSpPr>
        <p:spPr>
          <a:xfrm>
            <a:off x="1069738" y="2115212"/>
            <a:ext cx="10235045" cy="3170099"/>
          </a:xfrm>
          <a:prstGeom prst="rect">
            <a:avLst/>
          </a:prstGeom>
          <a:noFill/>
        </p:spPr>
        <p:txBody>
          <a:bodyPr wrap="square" rtlCol="0">
            <a:spAutoFit/>
          </a:bodyPr>
          <a:lstStyle/>
          <a:p>
            <a:pPr marL="285750" indent="-285750">
              <a:buFont typeface="Arial" panose="020B0604020202020204" pitchFamily="34" charset="0"/>
              <a:buChar char="•"/>
            </a:pPr>
            <a:r>
              <a:rPr lang="en-IN" sz="2000" b="1" dirty="0">
                <a:effectLst/>
              </a:rPr>
              <a:t>Item 2 to Customer G</a:t>
            </a:r>
          </a:p>
          <a:p>
            <a:r>
              <a:rPr lang="en-IN" sz="2000" dirty="0">
                <a:effectLst/>
              </a:rPr>
              <a:t>Recommended because Customer G purchased Items 1 and 3. They are both similar to Item 2.</a:t>
            </a:r>
          </a:p>
          <a:p>
            <a:pPr marL="285750" indent="-285750">
              <a:buFont typeface="Arial" panose="020B0604020202020204" pitchFamily="34" charset="0"/>
              <a:buChar char="•"/>
            </a:pPr>
            <a:r>
              <a:rPr lang="en-IN" sz="2000" b="1" dirty="0">
                <a:effectLst/>
              </a:rPr>
              <a:t>Item 2, then Item 3, to Customer H</a:t>
            </a:r>
          </a:p>
          <a:p>
            <a:r>
              <a:rPr lang="en-IN" sz="2000" dirty="0">
                <a:effectLst/>
              </a:rPr>
              <a:t>Recommended because Customer H purchased Item 1. Item 1 is similar to Items 2 and 3.</a:t>
            </a:r>
          </a:p>
          <a:p>
            <a:pPr marL="285750" indent="-285750">
              <a:buFont typeface="Arial" panose="020B0604020202020204" pitchFamily="34" charset="0"/>
              <a:buChar char="•"/>
            </a:pPr>
            <a:r>
              <a:rPr lang="en-IN" sz="2000" b="1" dirty="0">
                <a:effectLst/>
              </a:rPr>
              <a:t>Undetermined item to Customer A</a:t>
            </a:r>
          </a:p>
          <a:p>
            <a:r>
              <a:rPr lang="en-IN" sz="2000" dirty="0">
                <a:effectLst/>
              </a:rPr>
              <a:t>Ideally, you should have a lot more items and users. And there should be some items that a customer has purchased that are similar to other items that he or she has not yet purchased.</a:t>
            </a:r>
          </a:p>
          <a:p>
            <a:pPr marL="285750" indent="-285750">
              <a:buFont typeface="Arial" panose="020B0604020202020204" pitchFamily="34" charset="0"/>
              <a:buChar char="•"/>
            </a:pPr>
            <a:r>
              <a:rPr lang="en-IN" sz="2000" b="1" dirty="0">
                <a:effectLst/>
              </a:rPr>
              <a:t>Undetermined item to Customer I</a:t>
            </a:r>
          </a:p>
          <a:p>
            <a:r>
              <a:rPr lang="en-IN" sz="2000" dirty="0">
                <a:effectLst/>
              </a:rPr>
              <a:t>In this case, the data is insufficient to serve as the basis of a recommendation.</a:t>
            </a:r>
          </a:p>
          <a:p>
            <a:endParaRPr lang="en-US" sz="2000" dirty="0"/>
          </a:p>
        </p:txBody>
      </p:sp>
    </p:spTree>
    <p:extLst>
      <p:ext uri="{BB962C8B-B14F-4D97-AF65-F5344CB8AC3E}">
        <p14:creationId xmlns:p14="http://schemas.microsoft.com/office/powerpoint/2010/main" val="29419976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29D0E-3C55-0B20-62DF-E275297F1947}"/>
              </a:ext>
            </a:extLst>
          </p:cNvPr>
          <p:cNvSpPr>
            <a:spLocks noGrp="1"/>
          </p:cNvSpPr>
          <p:nvPr>
            <p:ph type="title"/>
          </p:nvPr>
        </p:nvSpPr>
        <p:spPr/>
        <p:txBody>
          <a:bodyPr>
            <a:normAutofit/>
          </a:bodyPr>
          <a:lstStyle/>
          <a:p>
            <a:r>
              <a:rPr lang="en-IN" dirty="0">
                <a:effectLst/>
                <a:latin typeface="Times" pitchFamily="2" charset="0"/>
              </a:rPr>
              <a:t>use </a:t>
            </a:r>
            <a:r>
              <a:rPr lang="en-IN" dirty="0">
                <a:latin typeface="Times" pitchFamily="2" charset="0"/>
              </a:rPr>
              <a:t>of</a:t>
            </a:r>
            <a:r>
              <a:rPr lang="en-IN" dirty="0">
                <a:effectLst/>
                <a:latin typeface="Times" pitchFamily="2" charset="0"/>
              </a:rPr>
              <a:t> recommender system:</a:t>
            </a:r>
            <a:br>
              <a:rPr lang="en-IN" dirty="0">
                <a:effectLst/>
                <a:latin typeface="Times" pitchFamily="2" charset="0"/>
              </a:rPr>
            </a:br>
            <a:r>
              <a:rPr lang="en-IN" dirty="0">
                <a:effectLst/>
                <a:latin typeface="Helvetica" pitchFamily="2" charset="0"/>
              </a:rPr>
              <a:t>✓</a:t>
            </a:r>
            <a:r>
              <a:rPr lang="en-IN" dirty="0">
                <a:effectLst/>
                <a:latin typeface="Times" pitchFamily="2" charset="0"/>
              </a:rPr>
              <a:t>Online</a:t>
            </a:r>
            <a:endParaRPr lang="en-US" dirty="0"/>
          </a:p>
        </p:txBody>
      </p:sp>
      <p:sp>
        <p:nvSpPr>
          <p:cNvPr id="3" name="Content Placeholder 2">
            <a:extLst>
              <a:ext uri="{FF2B5EF4-FFF2-40B4-BE49-F238E27FC236}">
                <a16:creationId xmlns:a16="http://schemas.microsoft.com/office/drawing/2014/main" id="{2790D6A3-00A3-4465-100B-88737F3E1D9C}"/>
              </a:ext>
            </a:extLst>
          </p:cNvPr>
          <p:cNvSpPr>
            <a:spLocks noGrp="1"/>
          </p:cNvSpPr>
          <p:nvPr>
            <p:ph idx="1"/>
          </p:nvPr>
        </p:nvSpPr>
        <p:spPr>
          <a:xfrm>
            <a:off x="1020726" y="1772356"/>
            <a:ext cx="10333074" cy="4436533"/>
          </a:xfrm>
        </p:spPr>
        <p:txBody>
          <a:bodyPr>
            <a:normAutofit fontScale="92500" lnSpcReduction="10000"/>
          </a:bodyPr>
          <a:lstStyle/>
          <a:p>
            <a:pPr marL="457200" indent="-457200">
              <a:buFont typeface="Arial" panose="020B0604020202020204" pitchFamily="34" charset="0"/>
              <a:buChar char="•"/>
            </a:pPr>
            <a:r>
              <a:rPr lang="en-IN" sz="2000" b="0" dirty="0">
                <a:effectLst/>
              </a:rPr>
              <a:t>via a page view while the user is not logged in.</a:t>
            </a:r>
          </a:p>
          <a:p>
            <a:pPr marL="457200" indent="-457200">
              <a:buFont typeface="Arial" panose="020B0604020202020204" pitchFamily="34" charset="0"/>
              <a:buChar char="•"/>
            </a:pPr>
            <a:r>
              <a:rPr lang="en-IN" sz="2000" b="0" dirty="0">
                <a:effectLst/>
              </a:rPr>
              <a:t>Order matters — the recommendations must start from highest similarity.</a:t>
            </a:r>
          </a:p>
          <a:p>
            <a:pPr marL="457200" indent="-457200">
              <a:buFont typeface="Arial" panose="020B0604020202020204" pitchFamily="34" charset="0"/>
              <a:buChar char="•"/>
            </a:pPr>
            <a:r>
              <a:rPr lang="en-IN" sz="2000" b="0" dirty="0">
                <a:effectLst/>
              </a:rPr>
              <a:t>The system would recommend similar items if the user is viewing one of</a:t>
            </a:r>
          </a:p>
          <a:p>
            <a:pPr marL="457200" indent="-457200">
              <a:buFont typeface="Arial" panose="020B0604020202020204" pitchFamily="34" charset="0"/>
              <a:buChar char="•"/>
            </a:pPr>
            <a:r>
              <a:rPr lang="en-IN" sz="2000" b="0" dirty="0">
                <a:effectLst/>
              </a:rPr>
              <a:t>its items:</a:t>
            </a:r>
          </a:p>
          <a:p>
            <a:pPr marL="669925"/>
            <a:r>
              <a:rPr lang="en-IN" sz="2000" b="0" dirty="0">
                <a:effectLst/>
              </a:rPr>
              <a:t>• If Item 1 is being viewed, the system recommends Items 2 and 3.</a:t>
            </a:r>
          </a:p>
          <a:p>
            <a:pPr marL="669925"/>
            <a:r>
              <a:rPr lang="en-IN" sz="2000" b="0" dirty="0">
                <a:effectLst/>
              </a:rPr>
              <a:t>• If Item 2 is being viewed, the system recommends Items 1 and 3.</a:t>
            </a:r>
          </a:p>
          <a:p>
            <a:pPr marL="669925"/>
            <a:r>
              <a:rPr lang="en-IN" sz="2000" b="0" dirty="0">
                <a:effectLst/>
              </a:rPr>
              <a:t>• If Item 3 is being viewed, the system recommends Items 5, 2, and 1.</a:t>
            </a:r>
          </a:p>
          <a:p>
            <a:pPr marL="669925"/>
            <a:r>
              <a:rPr lang="en-IN" sz="2000" b="0" dirty="0">
                <a:effectLst/>
              </a:rPr>
              <a:t>• If Item 4 is being viewed, the system recommends Items 5.</a:t>
            </a:r>
          </a:p>
          <a:p>
            <a:pPr marL="669925"/>
            <a:r>
              <a:rPr lang="en-IN" sz="2000" b="0" dirty="0">
                <a:effectLst/>
              </a:rPr>
              <a:t>• If Item 5 is being viewed, the system recommends Items 4 and 3.</a:t>
            </a:r>
          </a:p>
          <a:p>
            <a:pPr marL="669925"/>
            <a:r>
              <a:rPr lang="en-IN" sz="2000" b="0" dirty="0">
                <a:effectLst/>
              </a:rPr>
              <a:t>• If Item 6 is being viewed, there is insufficient data to make a recommendation.</a:t>
            </a:r>
          </a:p>
          <a:p>
            <a:r>
              <a:rPr lang="en-IN" sz="2000" i="1" dirty="0">
                <a:solidFill>
                  <a:schemeClr val="accent1"/>
                </a:solidFill>
                <a:effectLst/>
              </a:rPr>
              <a:t>This is an example of the cold-start problem</a:t>
            </a:r>
          </a:p>
          <a:p>
            <a:endParaRPr lang="en-US" sz="2000" b="0" dirty="0"/>
          </a:p>
        </p:txBody>
      </p:sp>
    </p:spTree>
    <p:extLst>
      <p:ext uri="{BB962C8B-B14F-4D97-AF65-F5344CB8AC3E}">
        <p14:creationId xmlns:p14="http://schemas.microsoft.com/office/powerpoint/2010/main" val="26802335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3219B-1ED0-5CD4-C276-958703099681}"/>
              </a:ext>
            </a:extLst>
          </p:cNvPr>
          <p:cNvSpPr>
            <a:spLocks noGrp="1"/>
          </p:cNvSpPr>
          <p:nvPr>
            <p:ph type="title"/>
          </p:nvPr>
        </p:nvSpPr>
        <p:spPr/>
        <p:txBody>
          <a:bodyPr>
            <a:normAutofit/>
          </a:bodyPr>
          <a:lstStyle/>
          <a:p>
            <a:r>
              <a:rPr lang="en-IN" dirty="0">
                <a:effectLst/>
                <a:latin typeface="Helvetica" pitchFamily="2" charset="0"/>
              </a:rPr>
              <a:t>User-based collaborative filtering</a:t>
            </a:r>
            <a:endParaRPr lang="en-US" dirty="0"/>
          </a:p>
        </p:txBody>
      </p:sp>
      <p:sp>
        <p:nvSpPr>
          <p:cNvPr id="3" name="Content Placeholder 2">
            <a:extLst>
              <a:ext uri="{FF2B5EF4-FFF2-40B4-BE49-F238E27FC236}">
                <a16:creationId xmlns:a16="http://schemas.microsoft.com/office/drawing/2014/main" id="{B0B79727-E1EA-70C9-D05C-EBB4A31B8888}"/>
              </a:ext>
            </a:extLst>
          </p:cNvPr>
          <p:cNvSpPr>
            <a:spLocks noGrp="1"/>
          </p:cNvSpPr>
          <p:nvPr>
            <p:ph idx="1"/>
          </p:nvPr>
        </p:nvSpPr>
        <p:spPr>
          <a:xfrm>
            <a:off x="1020726" y="1620983"/>
            <a:ext cx="10333074" cy="4561608"/>
          </a:xfrm>
        </p:spPr>
        <p:txBody>
          <a:bodyPr>
            <a:normAutofit/>
          </a:bodyPr>
          <a:lstStyle/>
          <a:p>
            <a:pPr marL="457200" indent="-457200">
              <a:buFont typeface="Arial" panose="020B0604020202020204" pitchFamily="34" charset="0"/>
              <a:buChar char="•"/>
            </a:pPr>
            <a:r>
              <a:rPr lang="en-IN" sz="2000" b="0" dirty="0">
                <a:effectLst/>
              </a:rPr>
              <a:t>With a user-based approach to collaborative filtering, the system can calculate similarity between pairs of users by using the cosine similarity formula, a technique much like the item-based approach. </a:t>
            </a:r>
          </a:p>
          <a:p>
            <a:pPr marL="457200" indent="-457200">
              <a:buFont typeface="Arial" panose="020B0604020202020204" pitchFamily="34" charset="0"/>
              <a:buChar char="•"/>
            </a:pPr>
            <a:r>
              <a:rPr lang="en-IN" sz="2000" b="0" dirty="0">
                <a:effectLst/>
              </a:rPr>
              <a:t>Usually such calculations take longer to do, and may need to be computed more often, than those used in the item-based approach. </a:t>
            </a:r>
          </a:p>
          <a:p>
            <a:pPr marL="457200" indent="-457200">
              <a:buFont typeface="Arial" panose="020B0604020202020204" pitchFamily="34" charset="0"/>
              <a:buChar char="•"/>
            </a:pPr>
            <a:r>
              <a:rPr lang="en-IN" sz="2000" b="0" dirty="0">
                <a:effectLst/>
              </a:rPr>
              <a:t>That’s because</a:t>
            </a:r>
          </a:p>
          <a:p>
            <a:r>
              <a:rPr lang="en-IN" sz="2000" b="0" dirty="0">
                <a:effectLst/>
              </a:rPr>
              <a:t>✓ You’d have a lot more users than items (ideally anyway).</a:t>
            </a:r>
          </a:p>
          <a:p>
            <a:r>
              <a:rPr lang="en-IN" sz="2000" b="0" dirty="0">
                <a:effectLst/>
              </a:rPr>
              <a:t>✓ You’d expect items to change less frequently than users.</a:t>
            </a:r>
          </a:p>
          <a:p>
            <a:r>
              <a:rPr lang="en-IN" sz="2000" b="0" dirty="0">
                <a:effectLst/>
              </a:rPr>
              <a:t>✓ With more users and less change in the items offered, you can use many more attributes than just purchase history when calculating user similarity.</a:t>
            </a:r>
          </a:p>
          <a:p>
            <a:endParaRPr lang="en-US" sz="2000" b="0" dirty="0"/>
          </a:p>
        </p:txBody>
      </p:sp>
    </p:spTree>
    <p:extLst>
      <p:ext uri="{BB962C8B-B14F-4D97-AF65-F5344CB8AC3E}">
        <p14:creationId xmlns:p14="http://schemas.microsoft.com/office/powerpoint/2010/main" val="17699268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3219B-1ED0-5CD4-C276-958703099681}"/>
              </a:ext>
            </a:extLst>
          </p:cNvPr>
          <p:cNvSpPr>
            <a:spLocks noGrp="1"/>
          </p:cNvSpPr>
          <p:nvPr>
            <p:ph type="title"/>
          </p:nvPr>
        </p:nvSpPr>
        <p:spPr/>
        <p:txBody>
          <a:bodyPr>
            <a:normAutofit/>
          </a:bodyPr>
          <a:lstStyle/>
          <a:p>
            <a:r>
              <a:rPr lang="en-IN" dirty="0">
                <a:effectLst/>
                <a:latin typeface="Helvetica" pitchFamily="2" charset="0"/>
              </a:rPr>
              <a:t>User-based collaborative filtering</a:t>
            </a:r>
            <a:endParaRPr lang="en-US" dirty="0"/>
          </a:p>
        </p:txBody>
      </p:sp>
      <p:sp>
        <p:nvSpPr>
          <p:cNvPr id="3" name="Content Placeholder 2">
            <a:extLst>
              <a:ext uri="{FF2B5EF4-FFF2-40B4-BE49-F238E27FC236}">
                <a16:creationId xmlns:a16="http://schemas.microsoft.com/office/drawing/2014/main" id="{B0B79727-E1EA-70C9-D05C-EBB4A31B8888}"/>
              </a:ext>
            </a:extLst>
          </p:cNvPr>
          <p:cNvSpPr>
            <a:spLocks noGrp="1"/>
          </p:cNvSpPr>
          <p:nvPr>
            <p:ph idx="1"/>
          </p:nvPr>
        </p:nvSpPr>
        <p:spPr>
          <a:xfrm>
            <a:off x="1020726" y="1620983"/>
            <a:ext cx="10333074" cy="4561608"/>
          </a:xfrm>
        </p:spPr>
        <p:txBody>
          <a:bodyPr>
            <a:normAutofit/>
          </a:bodyPr>
          <a:lstStyle/>
          <a:p>
            <a:pPr marL="457200" indent="-457200">
              <a:buFont typeface="Arial" panose="020B0604020202020204" pitchFamily="34" charset="0"/>
              <a:buChar char="•"/>
            </a:pPr>
            <a:r>
              <a:rPr lang="en-IN" sz="2400" b="0" dirty="0">
                <a:effectLst/>
              </a:rPr>
              <a:t>A user-based system can also use machine-learning algorithms to group all users who have shown that they have the same tastes. </a:t>
            </a:r>
          </a:p>
          <a:p>
            <a:pPr marL="457200" indent="-457200">
              <a:buFont typeface="Arial" panose="020B0604020202020204" pitchFamily="34" charset="0"/>
              <a:buChar char="•"/>
            </a:pPr>
            <a:r>
              <a:rPr lang="en-IN" sz="2400" b="0" dirty="0">
                <a:effectLst/>
              </a:rPr>
              <a:t>The system builds neighbourhoods of users who have similar profiles, purchase patterns, or rating patterns. </a:t>
            </a:r>
          </a:p>
          <a:p>
            <a:pPr marL="457200" indent="-457200">
              <a:buFont typeface="Arial" panose="020B0604020202020204" pitchFamily="34" charset="0"/>
              <a:buChar char="•"/>
            </a:pPr>
            <a:r>
              <a:rPr lang="en-IN" sz="2400" b="0" dirty="0">
                <a:effectLst/>
              </a:rPr>
              <a:t>If a person in a neighbourhood buys and likes an item, the recommender system can recommend that item to everyone else in the neighbourhood.</a:t>
            </a:r>
          </a:p>
          <a:p>
            <a:endParaRPr lang="en-US" sz="2400" b="0" dirty="0"/>
          </a:p>
        </p:txBody>
      </p:sp>
    </p:spTree>
    <p:extLst>
      <p:ext uri="{BB962C8B-B14F-4D97-AF65-F5344CB8AC3E}">
        <p14:creationId xmlns:p14="http://schemas.microsoft.com/office/powerpoint/2010/main" val="15143324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8670A-11CE-AEA2-BA42-ACBBD9813EAA}"/>
              </a:ext>
            </a:extLst>
          </p:cNvPr>
          <p:cNvSpPr>
            <a:spLocks noGrp="1"/>
          </p:cNvSpPr>
          <p:nvPr>
            <p:ph type="title"/>
          </p:nvPr>
        </p:nvSpPr>
        <p:spPr/>
        <p:txBody>
          <a:bodyPr/>
          <a:lstStyle/>
          <a:p>
            <a:r>
              <a:rPr lang="en-IN" dirty="0">
                <a:effectLst/>
                <a:latin typeface="Helvetica" pitchFamily="2" charset="0"/>
              </a:rPr>
              <a:t>User-based collaborative filtering</a:t>
            </a:r>
            <a:endParaRPr lang="en-US" dirty="0"/>
          </a:p>
        </p:txBody>
      </p:sp>
      <p:sp>
        <p:nvSpPr>
          <p:cNvPr id="3" name="Content Placeholder 2">
            <a:extLst>
              <a:ext uri="{FF2B5EF4-FFF2-40B4-BE49-F238E27FC236}">
                <a16:creationId xmlns:a16="http://schemas.microsoft.com/office/drawing/2014/main" id="{D435144A-B482-13E4-0407-774009AE7E1E}"/>
              </a:ext>
            </a:extLst>
          </p:cNvPr>
          <p:cNvSpPr>
            <a:spLocks noGrp="1"/>
          </p:cNvSpPr>
          <p:nvPr>
            <p:ph idx="1"/>
          </p:nvPr>
        </p:nvSpPr>
        <p:spPr>
          <a:xfrm>
            <a:off x="1020726" y="2099689"/>
            <a:ext cx="10333074" cy="3827722"/>
          </a:xfrm>
        </p:spPr>
        <p:txBody>
          <a:bodyPr>
            <a:normAutofit/>
          </a:bodyPr>
          <a:lstStyle/>
          <a:p>
            <a:pPr marL="457200" indent="-457200">
              <a:buFont typeface="Arial" panose="020B0604020202020204" pitchFamily="34" charset="0"/>
              <a:buChar char="•"/>
            </a:pPr>
            <a:r>
              <a:rPr lang="en-IN" sz="2400" b="0" dirty="0">
                <a:effectLst/>
              </a:rPr>
              <a:t>As with item-based collaborative filtering, the user-based approach requires sufficient data on each user to be effective. </a:t>
            </a:r>
          </a:p>
          <a:p>
            <a:pPr marL="457200" indent="-457200">
              <a:buFont typeface="Arial" panose="020B0604020202020204" pitchFamily="34" charset="0"/>
              <a:buChar char="•"/>
            </a:pPr>
            <a:r>
              <a:rPr lang="en-IN" sz="2400" b="0" dirty="0">
                <a:effectLst/>
              </a:rPr>
              <a:t>Before the system can make recommendations, it must create a user profile — so it also requires that the user create an account and be logged in (or store session information in the browser via cookies) while viewing a website. </a:t>
            </a:r>
          </a:p>
          <a:p>
            <a:pPr marL="457200" indent="-457200">
              <a:buFont typeface="Arial" panose="020B0604020202020204" pitchFamily="34" charset="0"/>
              <a:buChar char="•"/>
            </a:pPr>
            <a:r>
              <a:rPr lang="en-IN" sz="2400" b="0" dirty="0">
                <a:effectLst/>
              </a:rPr>
              <a:t>Initially the system can ask the user explicitly to create a profile, flesh out the profile by asking questions, and then optimize its suggestions after the user’s purchase data has accumulated</a:t>
            </a:r>
          </a:p>
          <a:p>
            <a:endParaRPr lang="en-US" sz="2400" b="0" dirty="0"/>
          </a:p>
        </p:txBody>
      </p:sp>
    </p:spTree>
    <p:extLst>
      <p:ext uri="{BB962C8B-B14F-4D97-AF65-F5344CB8AC3E}">
        <p14:creationId xmlns:p14="http://schemas.microsoft.com/office/powerpoint/2010/main" val="19980274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84F09-EE12-A57C-E646-6A9EE9D8E4A0}"/>
              </a:ext>
            </a:extLst>
          </p:cNvPr>
          <p:cNvSpPr>
            <a:spLocks noGrp="1"/>
          </p:cNvSpPr>
          <p:nvPr>
            <p:ph type="title"/>
          </p:nvPr>
        </p:nvSpPr>
        <p:spPr/>
        <p:txBody>
          <a:bodyPr/>
          <a:lstStyle/>
          <a:p>
            <a:r>
              <a:rPr lang="en-US" dirty="0"/>
              <a:t>Netflix </a:t>
            </a:r>
          </a:p>
        </p:txBody>
      </p:sp>
      <p:sp>
        <p:nvSpPr>
          <p:cNvPr id="3" name="Content Placeholder 2">
            <a:extLst>
              <a:ext uri="{FF2B5EF4-FFF2-40B4-BE49-F238E27FC236}">
                <a16:creationId xmlns:a16="http://schemas.microsoft.com/office/drawing/2014/main" id="{C0A6AC13-0ECD-490E-3E6A-838B8CF837C4}"/>
              </a:ext>
            </a:extLst>
          </p:cNvPr>
          <p:cNvSpPr>
            <a:spLocks noGrp="1"/>
          </p:cNvSpPr>
          <p:nvPr>
            <p:ph idx="1"/>
          </p:nvPr>
        </p:nvSpPr>
        <p:spPr/>
        <p:txBody>
          <a:bodyPr>
            <a:normAutofit/>
          </a:bodyPr>
          <a:lstStyle/>
          <a:p>
            <a:r>
              <a:rPr lang="en-IN" b="0" dirty="0">
                <a:effectLst/>
              </a:rPr>
              <a:t>Netflix is an example of quickly building a profile for each customer. Here’s</a:t>
            </a:r>
          </a:p>
          <a:p>
            <a:r>
              <a:rPr lang="en-IN" b="0" dirty="0">
                <a:effectLst/>
              </a:rPr>
              <a:t>the general procedure:</a:t>
            </a:r>
          </a:p>
          <a:p>
            <a:r>
              <a:rPr lang="en-IN" b="0" dirty="0">
                <a:effectLst/>
              </a:rPr>
              <a:t>1. Netflix invites its customers to set up queues of the movies they’d like to watch.</a:t>
            </a:r>
          </a:p>
          <a:p>
            <a:r>
              <a:rPr lang="en-IN" b="0" dirty="0">
                <a:effectLst/>
              </a:rPr>
              <a:t>2. The chosen movies are </a:t>
            </a:r>
            <a:r>
              <a:rPr lang="en-IN" b="0" dirty="0" err="1">
                <a:effectLst/>
              </a:rPr>
              <a:t>analyzed</a:t>
            </a:r>
            <a:r>
              <a:rPr lang="en-IN" b="0" dirty="0">
                <a:effectLst/>
              </a:rPr>
              <a:t> to learn about the customer’s tastes in movies.</a:t>
            </a:r>
          </a:p>
          <a:p>
            <a:r>
              <a:rPr lang="en-IN" b="0" dirty="0">
                <a:effectLst/>
              </a:rPr>
              <a:t>3. The predictive model recommends more movies for the customer to watch, based on the movies already in the queue.</a:t>
            </a:r>
          </a:p>
          <a:p>
            <a:r>
              <a:rPr lang="en-IN" b="0" dirty="0">
                <a:effectLst/>
              </a:rPr>
              <a:t>Netflix has discovered that the more movies you have in your queue, the more</a:t>
            </a:r>
          </a:p>
          <a:p>
            <a:r>
              <a:rPr lang="en-IN" b="0" dirty="0">
                <a:effectLst/>
              </a:rPr>
              <a:t>likely you are to stay a customer.</a:t>
            </a:r>
          </a:p>
          <a:p>
            <a:endParaRPr lang="en-US" b="0" dirty="0"/>
          </a:p>
        </p:txBody>
      </p:sp>
    </p:spTree>
    <p:extLst>
      <p:ext uri="{BB962C8B-B14F-4D97-AF65-F5344CB8AC3E}">
        <p14:creationId xmlns:p14="http://schemas.microsoft.com/office/powerpoint/2010/main" val="36426600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CC5AC-FBED-8165-A1F1-87FB2F357930}"/>
              </a:ext>
            </a:extLst>
          </p:cNvPr>
          <p:cNvSpPr>
            <a:spLocks noGrp="1"/>
          </p:cNvSpPr>
          <p:nvPr>
            <p:ph type="title"/>
          </p:nvPr>
        </p:nvSpPr>
        <p:spPr/>
        <p:txBody>
          <a:bodyPr>
            <a:normAutofit/>
          </a:bodyPr>
          <a:lstStyle/>
          <a:p>
            <a:r>
              <a:rPr lang="en-IN" dirty="0">
                <a:effectLst/>
                <a:latin typeface="Times" pitchFamily="2" charset="0"/>
              </a:rPr>
              <a:t>sample matrix of customers and their purchased items</a:t>
            </a:r>
            <a:endParaRPr lang="en-US" dirty="0"/>
          </a:p>
        </p:txBody>
      </p:sp>
      <p:pic>
        <p:nvPicPr>
          <p:cNvPr id="5" name="Content Placeholder 4" descr="A table with black text and black text&#10;&#10;Description automatically generated">
            <a:extLst>
              <a:ext uri="{FF2B5EF4-FFF2-40B4-BE49-F238E27FC236}">
                <a16:creationId xmlns:a16="http://schemas.microsoft.com/office/drawing/2014/main" id="{EED61643-1970-ECF1-7DB4-D3584FFAAF4D}"/>
              </a:ext>
            </a:extLst>
          </p:cNvPr>
          <p:cNvPicPr>
            <a:picLocks noGrp="1" noChangeAspect="1"/>
          </p:cNvPicPr>
          <p:nvPr>
            <p:ph idx="1"/>
          </p:nvPr>
        </p:nvPicPr>
        <p:blipFill>
          <a:blip r:embed="rId2"/>
          <a:stretch>
            <a:fillRect/>
          </a:stretch>
        </p:blipFill>
        <p:spPr>
          <a:xfrm>
            <a:off x="1163782" y="2089150"/>
            <a:ext cx="9481640" cy="3827463"/>
          </a:xfrm>
        </p:spPr>
      </p:pic>
    </p:spTree>
    <p:extLst>
      <p:ext uri="{BB962C8B-B14F-4D97-AF65-F5344CB8AC3E}">
        <p14:creationId xmlns:p14="http://schemas.microsoft.com/office/powerpoint/2010/main" val="266087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EF38843-0410-C021-2286-5C19F2D10925}"/>
              </a:ext>
            </a:extLst>
          </p:cNvPr>
          <p:cNvSpPr>
            <a:spLocks noGrp="1"/>
          </p:cNvSpPr>
          <p:nvPr>
            <p:ph type="title"/>
          </p:nvPr>
        </p:nvSpPr>
        <p:spPr>
          <a:xfrm>
            <a:off x="884904" y="974869"/>
            <a:ext cx="3790042" cy="4908263"/>
          </a:xfrm>
        </p:spPr>
        <p:txBody>
          <a:bodyPr>
            <a:normAutofit/>
          </a:bodyPr>
          <a:lstStyle/>
          <a:p>
            <a:pPr algn="ctr"/>
            <a:r>
              <a:rPr lang="en-IN" sz="6600" dirty="0"/>
              <a:t>Exploring Predictive Analytics</a:t>
            </a:r>
            <a:br>
              <a:rPr lang="en-IN" sz="6600" dirty="0"/>
            </a:br>
            <a:r>
              <a:rPr lang="en-IN" sz="6600" i="1" dirty="0"/>
              <a:t>(AIM)</a:t>
            </a:r>
            <a:endParaRPr lang="en-US" sz="6600" i="1" dirty="0"/>
          </a:p>
        </p:txBody>
      </p:sp>
      <p:graphicFrame>
        <p:nvGraphicFramePr>
          <p:cNvPr id="6" name="Content Placeholder 3">
            <a:extLst>
              <a:ext uri="{FF2B5EF4-FFF2-40B4-BE49-F238E27FC236}">
                <a16:creationId xmlns:a16="http://schemas.microsoft.com/office/drawing/2014/main" id="{F1C0CD72-1B75-9F9F-7F2A-A748AA05FE75}"/>
              </a:ext>
            </a:extLst>
          </p:cNvPr>
          <p:cNvGraphicFramePr>
            <a:graphicFrameLocks noGrp="1"/>
          </p:cNvGraphicFramePr>
          <p:nvPr>
            <p:ph idx="1"/>
            <p:extLst>
              <p:ext uri="{D42A27DB-BD31-4B8C-83A1-F6EECF244321}">
                <p14:modId xmlns:p14="http://schemas.microsoft.com/office/powerpoint/2010/main" val="1477243331"/>
              </p:ext>
            </p:extLst>
          </p:nvPr>
        </p:nvGraphicFramePr>
        <p:xfrm>
          <a:off x="5185533" y="628642"/>
          <a:ext cx="6383102" cy="56007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3835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5F883-0514-C7B6-881B-1F7472D38BBC}"/>
              </a:ext>
            </a:extLst>
          </p:cNvPr>
          <p:cNvSpPr>
            <a:spLocks noGrp="1"/>
          </p:cNvSpPr>
          <p:nvPr>
            <p:ph type="title"/>
          </p:nvPr>
        </p:nvSpPr>
        <p:spPr/>
        <p:txBody>
          <a:bodyPr>
            <a:normAutofit/>
          </a:bodyPr>
          <a:lstStyle/>
          <a:p>
            <a:r>
              <a:rPr lang="en-IN" dirty="0">
                <a:effectLst/>
                <a:latin typeface="Helvetica" pitchFamily="2" charset="0"/>
              </a:rPr>
              <a:t>User-based versus item-based collaborative filtering</a:t>
            </a:r>
            <a:endParaRPr lang="en-US" dirty="0"/>
          </a:p>
        </p:txBody>
      </p:sp>
      <p:sp>
        <p:nvSpPr>
          <p:cNvPr id="3" name="Content Placeholder 2">
            <a:extLst>
              <a:ext uri="{FF2B5EF4-FFF2-40B4-BE49-F238E27FC236}">
                <a16:creationId xmlns:a16="http://schemas.microsoft.com/office/drawing/2014/main" id="{5C7FD271-06E7-9BC3-276E-FA332D6521C4}"/>
              </a:ext>
            </a:extLst>
          </p:cNvPr>
          <p:cNvSpPr>
            <a:spLocks noGrp="1"/>
          </p:cNvSpPr>
          <p:nvPr>
            <p:ph idx="1"/>
          </p:nvPr>
        </p:nvSpPr>
        <p:spPr>
          <a:xfrm>
            <a:off x="1020726" y="1972339"/>
            <a:ext cx="10333074" cy="4327451"/>
          </a:xfrm>
        </p:spPr>
        <p:txBody>
          <a:bodyPr>
            <a:normAutofit/>
          </a:bodyPr>
          <a:lstStyle/>
          <a:p>
            <a:pPr marL="457200" indent="-457200" algn="just">
              <a:buFont typeface="Arial" panose="020B0604020202020204" pitchFamily="34" charset="0"/>
              <a:buChar char="•"/>
            </a:pPr>
            <a:r>
              <a:rPr lang="en-IN" sz="2000" b="0" dirty="0">
                <a:effectLst/>
              </a:rPr>
              <a:t>item-based collaborative filtering for large-scale e-commerce systems is faster and more scalable. </a:t>
            </a:r>
          </a:p>
          <a:p>
            <a:pPr marL="457200" indent="-457200" algn="just">
              <a:buFont typeface="Arial" panose="020B0604020202020204" pitchFamily="34" charset="0"/>
              <a:buChar char="•"/>
            </a:pPr>
            <a:r>
              <a:rPr lang="en-IN" sz="2000" b="0" dirty="0">
                <a:effectLst/>
              </a:rPr>
              <a:t>Finding similar users, however — especially users with lots of features — takes longer than finding similar items.</a:t>
            </a:r>
          </a:p>
          <a:p>
            <a:pPr marL="457200" indent="-457200" algn="just">
              <a:buFont typeface="Arial" panose="020B0604020202020204" pitchFamily="34" charset="0"/>
              <a:buChar char="•"/>
            </a:pPr>
            <a:r>
              <a:rPr lang="en-IN" sz="2000" b="0" dirty="0">
                <a:effectLst/>
              </a:rPr>
              <a:t>Building user neighbourhoods may be too time-consuming for large datasets, and may not be appropriate for large e-commerce sites that depend on Realtime recommendations.</a:t>
            </a:r>
          </a:p>
          <a:p>
            <a:pPr marL="457200" indent="-457200" algn="just">
              <a:buFont typeface="Arial" panose="020B0604020202020204" pitchFamily="34" charset="0"/>
              <a:buChar char="•"/>
            </a:pPr>
            <a:r>
              <a:rPr lang="en-IN" sz="2000" b="0" dirty="0">
                <a:effectLst/>
              </a:rPr>
              <a:t>The user-based system also suffers more acutely than the item-based system from two other challenges: the cold-start problem (mentioned earlier) and sparsity — essentially the fact that even the most prolific customers can’t be expected to purchase even a fraction of a percent of the whole product catalogue.</a:t>
            </a:r>
          </a:p>
          <a:p>
            <a:pPr marL="457200" indent="-457200" algn="just">
              <a:buFont typeface="Arial" panose="020B0604020202020204" pitchFamily="34" charset="0"/>
              <a:buChar char="•"/>
            </a:pPr>
            <a:endParaRPr lang="en-US" sz="2000" b="0" dirty="0"/>
          </a:p>
        </p:txBody>
      </p:sp>
    </p:spTree>
    <p:extLst>
      <p:ext uri="{BB962C8B-B14F-4D97-AF65-F5344CB8AC3E}">
        <p14:creationId xmlns:p14="http://schemas.microsoft.com/office/powerpoint/2010/main" val="21337627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5F883-0514-C7B6-881B-1F7472D38BBC}"/>
              </a:ext>
            </a:extLst>
          </p:cNvPr>
          <p:cNvSpPr>
            <a:spLocks noGrp="1"/>
          </p:cNvSpPr>
          <p:nvPr>
            <p:ph type="title"/>
          </p:nvPr>
        </p:nvSpPr>
        <p:spPr/>
        <p:txBody>
          <a:bodyPr>
            <a:normAutofit/>
          </a:bodyPr>
          <a:lstStyle/>
          <a:p>
            <a:r>
              <a:rPr lang="en-IN" dirty="0">
                <a:effectLst/>
                <a:latin typeface="Helvetica" pitchFamily="2" charset="0"/>
              </a:rPr>
              <a:t>User-based versus item-based collaborative filtering</a:t>
            </a:r>
            <a:endParaRPr lang="en-US" dirty="0"/>
          </a:p>
        </p:txBody>
      </p:sp>
      <p:sp>
        <p:nvSpPr>
          <p:cNvPr id="3" name="Content Placeholder 2">
            <a:extLst>
              <a:ext uri="{FF2B5EF4-FFF2-40B4-BE49-F238E27FC236}">
                <a16:creationId xmlns:a16="http://schemas.microsoft.com/office/drawing/2014/main" id="{5C7FD271-06E7-9BC3-276E-FA332D6521C4}"/>
              </a:ext>
            </a:extLst>
          </p:cNvPr>
          <p:cNvSpPr>
            <a:spLocks noGrp="1"/>
          </p:cNvSpPr>
          <p:nvPr>
            <p:ph idx="1"/>
          </p:nvPr>
        </p:nvSpPr>
        <p:spPr>
          <a:xfrm>
            <a:off x="1020726" y="1972339"/>
            <a:ext cx="10333074" cy="4327451"/>
          </a:xfrm>
        </p:spPr>
        <p:txBody>
          <a:bodyPr>
            <a:normAutofit/>
          </a:bodyPr>
          <a:lstStyle/>
          <a:p>
            <a:pPr marL="457200" indent="-457200" algn="just">
              <a:buFont typeface="Arial" panose="020B0604020202020204" pitchFamily="34" charset="0"/>
              <a:buChar char="•"/>
            </a:pPr>
            <a:r>
              <a:rPr lang="en-IN" sz="2400" b="0" dirty="0">
                <a:effectLst/>
              </a:rPr>
              <a:t>So building user neighbourhoods based on limited purchase histories may not produce very accurate recommendations.</a:t>
            </a:r>
          </a:p>
          <a:p>
            <a:pPr marL="457200" indent="-457200" algn="just">
              <a:buFont typeface="Arial" panose="020B0604020202020204" pitchFamily="34" charset="0"/>
              <a:buChar char="•"/>
            </a:pPr>
            <a:r>
              <a:rPr lang="en-IN" sz="2400" b="0" dirty="0">
                <a:effectLst/>
              </a:rPr>
              <a:t>The user-based approach also comes with a key restriction: Each user has to</a:t>
            </a:r>
            <a:r>
              <a:rPr lang="en-IN" sz="2400" b="0" dirty="0"/>
              <a:t> </a:t>
            </a:r>
            <a:r>
              <a:rPr lang="en-IN" sz="2400" b="0" dirty="0">
                <a:effectLst/>
              </a:rPr>
              <a:t>be logged in (or have a profile in his or her browser history) for user-based filtering to work. </a:t>
            </a:r>
          </a:p>
          <a:p>
            <a:pPr marL="457200" indent="-457200" algn="just">
              <a:buFont typeface="Arial" panose="020B0604020202020204" pitchFamily="34" charset="0"/>
              <a:buChar char="•"/>
            </a:pPr>
            <a:r>
              <a:rPr lang="en-IN" sz="2400" b="0" dirty="0">
                <a:effectLst/>
              </a:rPr>
              <a:t>Before the system can make a recommendation, it has to know something about the prospective customer.</a:t>
            </a:r>
          </a:p>
          <a:p>
            <a:pPr marL="457200" indent="-457200" algn="just">
              <a:buFont typeface="Arial" panose="020B0604020202020204" pitchFamily="34" charset="0"/>
              <a:buChar char="•"/>
            </a:pPr>
            <a:endParaRPr lang="en-US" sz="2400" b="0" dirty="0"/>
          </a:p>
        </p:txBody>
      </p:sp>
    </p:spTree>
    <p:extLst>
      <p:ext uri="{BB962C8B-B14F-4D97-AF65-F5344CB8AC3E}">
        <p14:creationId xmlns:p14="http://schemas.microsoft.com/office/powerpoint/2010/main" val="36907942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F79D9-78C5-4A9B-8296-83398011A5B4}"/>
              </a:ext>
            </a:extLst>
          </p:cNvPr>
          <p:cNvSpPr>
            <a:spLocks noGrp="1"/>
          </p:cNvSpPr>
          <p:nvPr>
            <p:ph type="title"/>
          </p:nvPr>
        </p:nvSpPr>
        <p:spPr/>
        <p:txBody>
          <a:bodyPr>
            <a:normAutofit/>
          </a:bodyPr>
          <a:lstStyle/>
          <a:p>
            <a:r>
              <a:rPr lang="en-IN" dirty="0">
                <a:effectLst/>
                <a:latin typeface="Helvetica" pitchFamily="2" charset="0"/>
              </a:rPr>
              <a:t>Content-based filtering</a:t>
            </a:r>
            <a:endParaRPr lang="en-US" dirty="0"/>
          </a:p>
        </p:txBody>
      </p:sp>
      <p:sp>
        <p:nvSpPr>
          <p:cNvPr id="3" name="Content Placeholder 2">
            <a:extLst>
              <a:ext uri="{FF2B5EF4-FFF2-40B4-BE49-F238E27FC236}">
                <a16:creationId xmlns:a16="http://schemas.microsoft.com/office/drawing/2014/main" id="{F80C90FA-7B23-9C08-632E-85D746F0C145}"/>
              </a:ext>
            </a:extLst>
          </p:cNvPr>
          <p:cNvSpPr>
            <a:spLocks noGrp="1"/>
          </p:cNvSpPr>
          <p:nvPr>
            <p:ph idx="1"/>
          </p:nvPr>
        </p:nvSpPr>
        <p:spPr>
          <a:xfrm>
            <a:off x="838201" y="1693333"/>
            <a:ext cx="10879665" cy="4606458"/>
          </a:xfrm>
        </p:spPr>
        <p:txBody>
          <a:bodyPr>
            <a:normAutofit/>
          </a:bodyPr>
          <a:lstStyle/>
          <a:p>
            <a:pPr marL="457200" indent="-457200">
              <a:buFont typeface="Arial" panose="020B0604020202020204" pitchFamily="34" charset="0"/>
              <a:buChar char="•"/>
            </a:pPr>
            <a:r>
              <a:rPr lang="en-IN" sz="2400" b="0" dirty="0">
                <a:effectLst/>
              </a:rPr>
              <a:t>Content-based recommender systems mostly match features (tagged keywords) among similar items and the user’s profile to make recommendations. </a:t>
            </a:r>
          </a:p>
          <a:p>
            <a:pPr marL="457200" indent="-457200">
              <a:buFont typeface="Arial" panose="020B0604020202020204" pitchFamily="34" charset="0"/>
              <a:buChar char="•"/>
            </a:pPr>
            <a:r>
              <a:rPr lang="en-IN" sz="2400" b="0" dirty="0">
                <a:effectLst/>
              </a:rPr>
              <a:t>When a user purchases an item that has tagged features, items with features that match those of the original item will be recommended. </a:t>
            </a:r>
          </a:p>
          <a:p>
            <a:pPr marL="457200" indent="-457200">
              <a:buFont typeface="Arial" panose="020B0604020202020204" pitchFamily="34" charset="0"/>
              <a:buChar char="•"/>
            </a:pPr>
            <a:r>
              <a:rPr lang="en-IN" sz="2400" b="0" dirty="0">
                <a:effectLst/>
              </a:rPr>
              <a:t>The more features match, the higher the probability the user will like the recommendation.</a:t>
            </a:r>
          </a:p>
          <a:p>
            <a:pPr marL="457200" indent="-457200">
              <a:buFont typeface="Arial" panose="020B0604020202020204" pitchFamily="34" charset="0"/>
              <a:buChar char="•"/>
            </a:pPr>
            <a:r>
              <a:rPr lang="en-IN" sz="2400" b="0" dirty="0">
                <a:effectLst/>
              </a:rPr>
              <a:t>This degree of probability is called precision.</a:t>
            </a:r>
          </a:p>
          <a:p>
            <a:pPr marL="457200" indent="-457200">
              <a:buFont typeface="Arial" panose="020B0604020202020204" pitchFamily="34" charset="0"/>
              <a:buChar char="•"/>
            </a:pPr>
            <a:r>
              <a:rPr lang="en-IN" sz="2400" b="0" dirty="0">
                <a:effectLst/>
              </a:rPr>
              <a:t>Content-based filtering uses various techniques to match the attributes of a particular item with a user’s profile. </a:t>
            </a:r>
          </a:p>
        </p:txBody>
      </p:sp>
    </p:spTree>
    <p:extLst>
      <p:ext uri="{BB962C8B-B14F-4D97-AF65-F5344CB8AC3E}">
        <p14:creationId xmlns:p14="http://schemas.microsoft.com/office/powerpoint/2010/main" val="19138669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F79D9-78C5-4A9B-8296-83398011A5B4}"/>
              </a:ext>
            </a:extLst>
          </p:cNvPr>
          <p:cNvSpPr>
            <a:spLocks noGrp="1"/>
          </p:cNvSpPr>
          <p:nvPr>
            <p:ph type="title"/>
          </p:nvPr>
        </p:nvSpPr>
        <p:spPr/>
        <p:txBody>
          <a:bodyPr>
            <a:normAutofit/>
          </a:bodyPr>
          <a:lstStyle/>
          <a:p>
            <a:r>
              <a:rPr lang="en-IN" dirty="0">
                <a:effectLst/>
                <a:latin typeface="Helvetica" pitchFamily="2" charset="0"/>
              </a:rPr>
              <a:t>Content-based filtering</a:t>
            </a:r>
            <a:endParaRPr lang="en-US" dirty="0"/>
          </a:p>
        </p:txBody>
      </p:sp>
      <p:sp>
        <p:nvSpPr>
          <p:cNvPr id="3" name="Content Placeholder 2">
            <a:extLst>
              <a:ext uri="{FF2B5EF4-FFF2-40B4-BE49-F238E27FC236}">
                <a16:creationId xmlns:a16="http://schemas.microsoft.com/office/drawing/2014/main" id="{F80C90FA-7B23-9C08-632E-85D746F0C145}"/>
              </a:ext>
            </a:extLst>
          </p:cNvPr>
          <p:cNvSpPr>
            <a:spLocks noGrp="1"/>
          </p:cNvSpPr>
          <p:nvPr>
            <p:ph idx="1"/>
          </p:nvPr>
        </p:nvSpPr>
        <p:spPr>
          <a:xfrm>
            <a:off x="838201" y="1693333"/>
            <a:ext cx="10879665" cy="4606458"/>
          </a:xfrm>
        </p:spPr>
        <p:txBody>
          <a:bodyPr>
            <a:normAutofit/>
          </a:bodyPr>
          <a:lstStyle/>
          <a:p>
            <a:pPr marL="457200" indent="-457200">
              <a:buFont typeface="Arial" panose="020B0604020202020204" pitchFamily="34" charset="0"/>
              <a:buChar char="•"/>
            </a:pPr>
            <a:r>
              <a:rPr lang="en-IN" sz="2400" b="0" dirty="0">
                <a:effectLst/>
              </a:rPr>
              <a:t>These techniques include machine learning</a:t>
            </a:r>
            <a:r>
              <a:rPr lang="en-IN" sz="2400" b="0" dirty="0"/>
              <a:t> </a:t>
            </a:r>
            <a:r>
              <a:rPr lang="en-IN" sz="2400" b="0" dirty="0">
                <a:effectLst/>
              </a:rPr>
              <a:t>algorithms to determine a user’s profile without having to ask. </a:t>
            </a:r>
          </a:p>
          <a:p>
            <a:pPr marL="457200" indent="-457200">
              <a:buFont typeface="Arial" panose="020B0604020202020204" pitchFamily="34" charset="0"/>
              <a:buChar char="•"/>
            </a:pPr>
            <a:r>
              <a:rPr lang="en-IN" sz="2400" b="0" dirty="0">
                <a:effectLst/>
              </a:rPr>
              <a:t>This</a:t>
            </a:r>
            <a:r>
              <a:rPr lang="en-IN" sz="2400" b="0" dirty="0"/>
              <a:t> </a:t>
            </a:r>
            <a:r>
              <a:rPr lang="en-IN" sz="2400" b="0" dirty="0">
                <a:effectLst/>
              </a:rPr>
              <a:t>technique is called implicit data gathering. </a:t>
            </a:r>
          </a:p>
          <a:p>
            <a:pPr marL="457200" indent="-457200">
              <a:buFont typeface="Arial" panose="020B0604020202020204" pitchFamily="34" charset="0"/>
              <a:buChar char="•"/>
            </a:pPr>
            <a:r>
              <a:rPr lang="en-IN" sz="2400" b="0" dirty="0">
                <a:effectLst/>
              </a:rPr>
              <a:t>A more direct approach is to use explicit data gathering: Use a questionnaire to ask the users what features</a:t>
            </a:r>
          </a:p>
          <a:p>
            <a:pPr marL="457200" indent="-457200">
              <a:buFont typeface="Arial" panose="020B0604020202020204" pitchFamily="34" charset="0"/>
              <a:buChar char="•"/>
            </a:pPr>
            <a:r>
              <a:rPr lang="en-IN" sz="2400" b="0" dirty="0">
                <a:effectLst/>
              </a:rPr>
              <a:t>they like in an item. </a:t>
            </a:r>
          </a:p>
          <a:p>
            <a:pPr marL="457200" indent="-457200">
              <a:buFont typeface="Arial" panose="020B0604020202020204" pitchFamily="34" charset="0"/>
              <a:buChar char="•"/>
            </a:pPr>
            <a:r>
              <a:rPr lang="en-IN" sz="2400" b="0" dirty="0">
                <a:effectLst/>
              </a:rPr>
              <a:t>An example of that would be asking what genre of movie or which actresses they like when they first sign up for a movie subscription.</a:t>
            </a:r>
          </a:p>
          <a:p>
            <a:pPr marL="457200" indent="-457200">
              <a:buFont typeface="Arial" panose="020B0604020202020204" pitchFamily="34" charset="0"/>
              <a:buChar char="•"/>
            </a:pPr>
            <a:endParaRPr lang="en-US" sz="2400" b="0" dirty="0"/>
          </a:p>
        </p:txBody>
      </p:sp>
    </p:spTree>
    <p:extLst>
      <p:ext uri="{BB962C8B-B14F-4D97-AF65-F5344CB8AC3E}">
        <p14:creationId xmlns:p14="http://schemas.microsoft.com/office/powerpoint/2010/main" val="342627924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9671A-59BA-75F1-5DDC-0B4A18F3BD89}"/>
              </a:ext>
            </a:extLst>
          </p:cNvPr>
          <p:cNvSpPr>
            <a:spLocks noGrp="1"/>
          </p:cNvSpPr>
          <p:nvPr>
            <p:ph type="title"/>
          </p:nvPr>
        </p:nvSpPr>
        <p:spPr/>
        <p:txBody>
          <a:bodyPr>
            <a:normAutofit/>
          </a:bodyPr>
          <a:lstStyle/>
          <a:p>
            <a:r>
              <a:rPr lang="en-IN" dirty="0">
                <a:effectLst/>
                <a:latin typeface="Helvetica" pitchFamily="2" charset="0"/>
              </a:rPr>
              <a:t>Tagging to describe items</a:t>
            </a:r>
            <a:endParaRPr lang="en-US" dirty="0"/>
          </a:p>
        </p:txBody>
      </p:sp>
      <p:sp>
        <p:nvSpPr>
          <p:cNvPr id="3" name="Content Placeholder 2">
            <a:extLst>
              <a:ext uri="{FF2B5EF4-FFF2-40B4-BE49-F238E27FC236}">
                <a16:creationId xmlns:a16="http://schemas.microsoft.com/office/drawing/2014/main" id="{3484278A-5F01-96F5-5905-ABBB2A154766}"/>
              </a:ext>
            </a:extLst>
          </p:cNvPr>
          <p:cNvSpPr>
            <a:spLocks noGrp="1"/>
          </p:cNvSpPr>
          <p:nvPr>
            <p:ph idx="1"/>
          </p:nvPr>
        </p:nvSpPr>
        <p:spPr/>
        <p:txBody>
          <a:bodyPr>
            <a:normAutofit/>
          </a:bodyPr>
          <a:lstStyle/>
          <a:p>
            <a:pPr marL="457200" indent="-457200">
              <a:buFont typeface="Arial" panose="020B0604020202020204" pitchFamily="34" charset="0"/>
              <a:buChar char="•"/>
            </a:pPr>
            <a:r>
              <a:rPr lang="en-IN" sz="2400" b="0" dirty="0">
                <a:effectLst/>
              </a:rPr>
              <a:t>the company doing the selling (or the manufacturer) usually tags its items with keywords. </a:t>
            </a:r>
          </a:p>
          <a:p>
            <a:pPr marL="457200" indent="-457200">
              <a:buFont typeface="Arial" panose="020B0604020202020204" pitchFamily="34" charset="0"/>
              <a:buChar char="•"/>
            </a:pPr>
            <a:r>
              <a:rPr lang="en-IN" sz="2400" b="0" dirty="0">
                <a:effectLst/>
              </a:rPr>
              <a:t>In the Amazon website, however, it’s fairly typical never to see the tags for any items purchased or viewed — and not even to be asked to tag an item.</a:t>
            </a:r>
          </a:p>
          <a:p>
            <a:pPr marL="457200" indent="-457200">
              <a:buFont typeface="Arial" panose="020B0604020202020204" pitchFamily="34" charset="0"/>
              <a:buChar char="•"/>
            </a:pPr>
            <a:r>
              <a:rPr lang="en-IN" sz="2400" b="0" dirty="0">
                <a:effectLst/>
              </a:rPr>
              <a:t>Customers can review the items they’ve purchased, but that’s not the same as tagging</a:t>
            </a:r>
          </a:p>
          <a:p>
            <a:endParaRPr lang="en-US" sz="2400" b="0" dirty="0"/>
          </a:p>
        </p:txBody>
      </p:sp>
    </p:spTree>
    <p:extLst>
      <p:ext uri="{BB962C8B-B14F-4D97-AF65-F5344CB8AC3E}">
        <p14:creationId xmlns:p14="http://schemas.microsoft.com/office/powerpoint/2010/main" val="57355604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877EC-48D3-5512-4C8C-01A15B7F1489}"/>
              </a:ext>
            </a:extLst>
          </p:cNvPr>
          <p:cNvSpPr>
            <a:spLocks noGrp="1"/>
          </p:cNvSpPr>
          <p:nvPr>
            <p:ph type="title"/>
          </p:nvPr>
        </p:nvSpPr>
        <p:spPr/>
        <p:txBody>
          <a:bodyPr>
            <a:normAutofit/>
          </a:bodyPr>
          <a:lstStyle/>
          <a:p>
            <a:r>
              <a:rPr lang="en-IN" dirty="0">
                <a:effectLst/>
                <a:latin typeface="Times" pitchFamily="2" charset="0"/>
              </a:rPr>
              <a:t>Issues with User-based tagging</a:t>
            </a:r>
            <a:endParaRPr lang="en-US" dirty="0"/>
          </a:p>
        </p:txBody>
      </p:sp>
      <p:sp>
        <p:nvSpPr>
          <p:cNvPr id="3" name="Content Placeholder 2">
            <a:extLst>
              <a:ext uri="{FF2B5EF4-FFF2-40B4-BE49-F238E27FC236}">
                <a16:creationId xmlns:a16="http://schemas.microsoft.com/office/drawing/2014/main" id="{65DEDC1B-D7B2-E46C-F3EC-EC9E624B3380}"/>
              </a:ext>
            </a:extLst>
          </p:cNvPr>
          <p:cNvSpPr>
            <a:spLocks noGrp="1"/>
          </p:cNvSpPr>
          <p:nvPr>
            <p:ph idx="1"/>
          </p:nvPr>
        </p:nvSpPr>
        <p:spPr/>
        <p:txBody>
          <a:bodyPr>
            <a:normAutofit fontScale="92500" lnSpcReduction="20000"/>
          </a:bodyPr>
          <a:lstStyle/>
          <a:p>
            <a:r>
              <a:rPr lang="en-IN" dirty="0">
                <a:effectLst/>
              </a:rPr>
              <a:t>✓ Credibility: </a:t>
            </a:r>
          </a:p>
          <a:p>
            <a:r>
              <a:rPr lang="en-IN" b="0" dirty="0">
                <a:effectLst/>
              </a:rPr>
              <a:t>Not all customers tell the truth (especially online), and users who have only a small rating history can skew the data. </a:t>
            </a:r>
          </a:p>
          <a:p>
            <a:r>
              <a:rPr lang="en-IN" b="0" dirty="0">
                <a:effectLst/>
              </a:rPr>
              <a:t>some vendors may give (or encourage others to give) positive ratings to their own products while giving negative ratings to their competitors’ products.</a:t>
            </a:r>
          </a:p>
          <a:p>
            <a:r>
              <a:rPr lang="en-IN" dirty="0">
                <a:effectLst/>
              </a:rPr>
              <a:t>✓ Sparsity: </a:t>
            </a:r>
          </a:p>
          <a:p>
            <a:r>
              <a:rPr lang="en-IN" b="0" dirty="0">
                <a:effectLst/>
              </a:rPr>
              <a:t>Not all items will be rated or will have enough ratings to produce useful data</a:t>
            </a:r>
            <a:r>
              <a:rPr lang="en-IN" dirty="0">
                <a:effectLst/>
              </a:rPr>
              <a:t>.</a:t>
            </a:r>
          </a:p>
          <a:p>
            <a:r>
              <a:rPr lang="en-IN" dirty="0">
                <a:effectLst/>
              </a:rPr>
              <a:t>✓ Inconsistency: </a:t>
            </a:r>
          </a:p>
          <a:p>
            <a:r>
              <a:rPr lang="en-IN" b="0" dirty="0">
                <a:effectLst/>
              </a:rPr>
              <a:t>Not all users use the same keywords to tag an item, even though the meaning may be the same. Additionally, some attributes can be subjective. </a:t>
            </a:r>
          </a:p>
          <a:p>
            <a:r>
              <a:rPr lang="en-IN" b="0" dirty="0">
                <a:effectLst/>
              </a:rPr>
              <a:t>For example, one viewer of a movie may consider it short while another says it’s too long.</a:t>
            </a:r>
          </a:p>
          <a:p>
            <a:endParaRPr lang="en-US" dirty="0"/>
          </a:p>
        </p:txBody>
      </p:sp>
    </p:spTree>
    <p:extLst>
      <p:ext uri="{BB962C8B-B14F-4D97-AF65-F5344CB8AC3E}">
        <p14:creationId xmlns:p14="http://schemas.microsoft.com/office/powerpoint/2010/main" val="38377194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257FE-8BCA-9FF2-6C62-02706E9A340E}"/>
              </a:ext>
            </a:extLst>
          </p:cNvPr>
          <p:cNvSpPr>
            <a:spLocks noGrp="1"/>
          </p:cNvSpPr>
          <p:nvPr>
            <p:ph type="title"/>
          </p:nvPr>
        </p:nvSpPr>
        <p:spPr/>
        <p:txBody>
          <a:bodyPr>
            <a:normAutofit/>
          </a:bodyPr>
          <a:lstStyle/>
          <a:p>
            <a:r>
              <a:rPr lang="en-IN" dirty="0">
                <a:effectLst/>
                <a:latin typeface="Times" pitchFamily="2" charset="0"/>
              </a:rPr>
              <a:t>sample matrix of customers and their purchased items</a:t>
            </a:r>
            <a:endParaRPr lang="en-US" dirty="0"/>
          </a:p>
        </p:txBody>
      </p:sp>
      <p:pic>
        <p:nvPicPr>
          <p:cNvPr id="5" name="Content Placeholder 4" descr="A table with text and x&#10;&#10;Description automatically generated with medium confidence">
            <a:extLst>
              <a:ext uri="{FF2B5EF4-FFF2-40B4-BE49-F238E27FC236}">
                <a16:creationId xmlns:a16="http://schemas.microsoft.com/office/drawing/2014/main" id="{ECA66A30-F96B-6488-65BC-01E10864C680}"/>
              </a:ext>
            </a:extLst>
          </p:cNvPr>
          <p:cNvPicPr>
            <a:picLocks noGrp="1" noChangeAspect="1"/>
          </p:cNvPicPr>
          <p:nvPr>
            <p:ph idx="1"/>
          </p:nvPr>
        </p:nvPicPr>
        <p:blipFill>
          <a:blip r:embed="rId2"/>
          <a:stretch>
            <a:fillRect/>
          </a:stretch>
        </p:blipFill>
        <p:spPr>
          <a:xfrm>
            <a:off x="1371600" y="2474485"/>
            <a:ext cx="9601200" cy="3204430"/>
          </a:xfrm>
        </p:spPr>
      </p:pic>
    </p:spTree>
    <p:extLst>
      <p:ext uri="{BB962C8B-B14F-4D97-AF65-F5344CB8AC3E}">
        <p14:creationId xmlns:p14="http://schemas.microsoft.com/office/powerpoint/2010/main" val="34731427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F4C77-1321-463F-2C65-6007923883D4}"/>
              </a:ext>
            </a:extLst>
          </p:cNvPr>
          <p:cNvSpPr>
            <a:spLocks noGrp="1"/>
          </p:cNvSpPr>
          <p:nvPr>
            <p:ph type="title"/>
          </p:nvPr>
        </p:nvSpPr>
        <p:spPr>
          <a:xfrm>
            <a:off x="884904" y="974869"/>
            <a:ext cx="3790042" cy="4908263"/>
          </a:xfrm>
        </p:spPr>
        <p:txBody>
          <a:bodyPr>
            <a:normAutofit/>
          </a:bodyPr>
          <a:lstStyle/>
          <a:p>
            <a:pPr algn="ctr"/>
            <a:r>
              <a:rPr lang="en-IN" dirty="0">
                <a:effectLst/>
                <a:latin typeface="Helvetica" pitchFamily="2" charset="0"/>
              </a:rPr>
              <a:t>Improving precision with constant feedback</a:t>
            </a:r>
            <a:endParaRPr lang="en-US"/>
          </a:p>
        </p:txBody>
      </p:sp>
      <p:graphicFrame>
        <p:nvGraphicFramePr>
          <p:cNvPr id="5" name="Content Placeholder 2">
            <a:extLst>
              <a:ext uri="{FF2B5EF4-FFF2-40B4-BE49-F238E27FC236}">
                <a16:creationId xmlns:a16="http://schemas.microsoft.com/office/drawing/2014/main" id="{E00DFE88-29B1-3D48-73F8-FAD25C45507E}"/>
              </a:ext>
            </a:extLst>
          </p:cNvPr>
          <p:cNvGraphicFramePr>
            <a:graphicFrameLocks noGrp="1"/>
          </p:cNvGraphicFramePr>
          <p:nvPr>
            <p:ph idx="1"/>
            <p:extLst>
              <p:ext uri="{D42A27DB-BD31-4B8C-83A1-F6EECF244321}">
                <p14:modId xmlns:p14="http://schemas.microsoft.com/office/powerpoint/2010/main" val="3020325174"/>
              </p:ext>
            </p:extLst>
          </p:nvPr>
        </p:nvGraphicFramePr>
        <p:xfrm>
          <a:off x="5185533" y="628642"/>
          <a:ext cx="6383102" cy="56007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9298954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F4C77-1321-463F-2C65-6007923883D4}"/>
              </a:ext>
            </a:extLst>
          </p:cNvPr>
          <p:cNvSpPr>
            <a:spLocks noGrp="1"/>
          </p:cNvSpPr>
          <p:nvPr>
            <p:ph type="title"/>
          </p:nvPr>
        </p:nvSpPr>
        <p:spPr>
          <a:xfrm>
            <a:off x="884904" y="974869"/>
            <a:ext cx="3790042" cy="4908263"/>
          </a:xfrm>
        </p:spPr>
        <p:txBody>
          <a:bodyPr>
            <a:normAutofit/>
          </a:bodyPr>
          <a:lstStyle/>
          <a:p>
            <a:pPr algn="ctr"/>
            <a:r>
              <a:rPr lang="en-IN" dirty="0">
                <a:effectLst/>
                <a:latin typeface="Helvetica" pitchFamily="2" charset="0"/>
              </a:rPr>
              <a:t>Improving precision with constant feedback</a:t>
            </a:r>
            <a:endParaRPr lang="en-US"/>
          </a:p>
        </p:txBody>
      </p:sp>
      <p:graphicFrame>
        <p:nvGraphicFramePr>
          <p:cNvPr id="5" name="Content Placeholder 2">
            <a:extLst>
              <a:ext uri="{FF2B5EF4-FFF2-40B4-BE49-F238E27FC236}">
                <a16:creationId xmlns:a16="http://schemas.microsoft.com/office/drawing/2014/main" id="{330E888D-5E1E-D4B7-6546-9EA7626B73A6}"/>
              </a:ext>
            </a:extLst>
          </p:cNvPr>
          <p:cNvGraphicFramePr>
            <a:graphicFrameLocks noGrp="1"/>
          </p:cNvGraphicFramePr>
          <p:nvPr>
            <p:ph idx="1"/>
            <p:extLst>
              <p:ext uri="{D42A27DB-BD31-4B8C-83A1-F6EECF244321}">
                <p14:modId xmlns:p14="http://schemas.microsoft.com/office/powerpoint/2010/main" val="3529947071"/>
              </p:ext>
            </p:extLst>
          </p:nvPr>
        </p:nvGraphicFramePr>
        <p:xfrm>
          <a:off x="5185533" y="628642"/>
          <a:ext cx="6383102" cy="56007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723924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8AA5A-CAED-CED2-4974-9D6C9D2BEF76}"/>
              </a:ext>
            </a:extLst>
          </p:cNvPr>
          <p:cNvSpPr>
            <a:spLocks noGrp="1"/>
          </p:cNvSpPr>
          <p:nvPr>
            <p:ph type="title"/>
          </p:nvPr>
        </p:nvSpPr>
        <p:spPr/>
        <p:txBody>
          <a:bodyPr>
            <a:normAutofit/>
          </a:bodyPr>
          <a:lstStyle/>
          <a:p>
            <a:r>
              <a:rPr lang="en-IN" dirty="0">
                <a:effectLst/>
                <a:latin typeface="Helvetica" pitchFamily="2" charset="0"/>
              </a:rPr>
              <a:t>Measuring the effectiveness of system recommendations</a:t>
            </a:r>
            <a:endParaRPr lang="en-US" dirty="0"/>
          </a:p>
        </p:txBody>
      </p:sp>
      <p:sp>
        <p:nvSpPr>
          <p:cNvPr id="3" name="Content Placeholder 2">
            <a:extLst>
              <a:ext uri="{FF2B5EF4-FFF2-40B4-BE49-F238E27FC236}">
                <a16:creationId xmlns:a16="http://schemas.microsoft.com/office/drawing/2014/main" id="{E241B446-DBD7-6D4B-F17B-2CEB6B3A8E3D}"/>
              </a:ext>
            </a:extLst>
          </p:cNvPr>
          <p:cNvSpPr>
            <a:spLocks noGrp="1"/>
          </p:cNvSpPr>
          <p:nvPr>
            <p:ph idx="1"/>
          </p:nvPr>
        </p:nvSpPr>
        <p:spPr/>
        <p:txBody>
          <a:bodyPr>
            <a:normAutofit/>
          </a:bodyPr>
          <a:lstStyle/>
          <a:p>
            <a:pPr marL="342900" indent="-342900">
              <a:buFont typeface="Arial" panose="020B0604020202020204" pitchFamily="34" charset="0"/>
              <a:buChar char="•"/>
            </a:pPr>
            <a:r>
              <a:rPr lang="en-IN" sz="2400" b="0" dirty="0">
                <a:effectLst/>
                <a:latin typeface="Times" pitchFamily="2" charset="0"/>
              </a:rPr>
              <a:t>The success of a system’s recommendations depends on how well it meets two criteria: </a:t>
            </a:r>
          </a:p>
          <a:p>
            <a:pPr marL="571500" lvl="1" indent="-342900"/>
            <a:r>
              <a:rPr lang="en-IN" sz="2000" b="0" dirty="0">
                <a:latin typeface="Times" pitchFamily="2" charset="0"/>
              </a:rPr>
              <a:t>P</a:t>
            </a:r>
            <a:r>
              <a:rPr lang="en-IN" sz="2000" b="0" dirty="0">
                <a:effectLst/>
                <a:latin typeface="Times" pitchFamily="2" charset="0"/>
              </a:rPr>
              <a:t>recision (think of it as a set of perfect matches — usually a small set) </a:t>
            </a:r>
            <a:endParaRPr lang="en-IN" sz="2000" b="0" dirty="0">
              <a:latin typeface="Times" pitchFamily="2" charset="0"/>
            </a:endParaRPr>
          </a:p>
          <a:p>
            <a:pPr marL="571500" lvl="1" indent="-342900"/>
            <a:r>
              <a:rPr lang="en-IN" sz="2000" b="0" dirty="0">
                <a:latin typeface="Times" pitchFamily="2" charset="0"/>
              </a:rPr>
              <a:t>R</a:t>
            </a:r>
            <a:r>
              <a:rPr lang="en-IN" sz="2000" b="0" dirty="0">
                <a:effectLst/>
                <a:latin typeface="Times" pitchFamily="2" charset="0"/>
              </a:rPr>
              <a:t>ecall (think of it as a set of possible matches — usually a larger set).</a:t>
            </a:r>
          </a:p>
          <a:p>
            <a:endParaRPr lang="en-US" sz="2400" b="0" dirty="0"/>
          </a:p>
        </p:txBody>
      </p:sp>
    </p:spTree>
    <p:extLst>
      <p:ext uri="{BB962C8B-B14F-4D97-AF65-F5344CB8AC3E}">
        <p14:creationId xmlns:p14="http://schemas.microsoft.com/office/powerpoint/2010/main" val="2040215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957FF-E2E9-CB6F-DC90-37F5BCCF5026}"/>
              </a:ext>
            </a:extLst>
          </p:cNvPr>
          <p:cNvSpPr>
            <a:spLocks noGrp="1"/>
          </p:cNvSpPr>
          <p:nvPr>
            <p:ph type="title"/>
          </p:nvPr>
        </p:nvSpPr>
        <p:spPr>
          <a:xfrm>
            <a:off x="828675" y="494414"/>
            <a:ext cx="10534650" cy="817403"/>
          </a:xfrm>
        </p:spPr>
        <p:txBody>
          <a:bodyPr vert="horz" lIns="91440" tIns="45720" rIns="91440" bIns="45720" rtlCol="0" anchor="b">
            <a:normAutofit/>
          </a:bodyPr>
          <a:lstStyle/>
          <a:p>
            <a:pPr algn="ctr"/>
            <a:r>
              <a:rPr lang="en-US" sz="3600" kern="1200" dirty="0">
                <a:solidFill>
                  <a:schemeClr val="tx1"/>
                </a:solidFill>
                <a:latin typeface="+mj-lt"/>
                <a:ea typeface="+mj-ea"/>
                <a:cs typeface="+mj-cs"/>
              </a:rPr>
              <a:t>MINING DATA</a:t>
            </a:r>
          </a:p>
        </p:txBody>
      </p:sp>
      <p:pic>
        <p:nvPicPr>
          <p:cNvPr id="1026" name="Picture 2" descr="What Is Data Mining? How It Works, Techniques &amp; Examples | NetSuite">
            <a:extLst>
              <a:ext uri="{FF2B5EF4-FFF2-40B4-BE49-F238E27FC236}">
                <a16:creationId xmlns:a16="http://schemas.microsoft.com/office/drawing/2014/main" id="{F32F6A09-91A6-EDE6-BF81-D37B46ADF96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tretch/>
        </p:blipFill>
        <p:spPr bwMode="auto">
          <a:xfrm>
            <a:off x="2761343" y="2286000"/>
            <a:ext cx="6821714"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54347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8AA5A-CAED-CED2-4974-9D6C9D2BEF76}"/>
              </a:ext>
            </a:extLst>
          </p:cNvPr>
          <p:cNvSpPr>
            <a:spLocks noGrp="1"/>
          </p:cNvSpPr>
          <p:nvPr>
            <p:ph type="title"/>
          </p:nvPr>
        </p:nvSpPr>
        <p:spPr/>
        <p:txBody>
          <a:bodyPr>
            <a:normAutofit/>
          </a:bodyPr>
          <a:lstStyle/>
          <a:p>
            <a:r>
              <a:rPr lang="en-IN" dirty="0">
                <a:effectLst/>
                <a:latin typeface="Helvetica" pitchFamily="2" charset="0"/>
              </a:rPr>
              <a:t>Measuring the effectiveness of system recommendations</a:t>
            </a:r>
            <a:endParaRPr lang="en-US" dirty="0"/>
          </a:p>
        </p:txBody>
      </p:sp>
      <p:sp>
        <p:nvSpPr>
          <p:cNvPr id="3" name="Content Placeholder 2">
            <a:extLst>
              <a:ext uri="{FF2B5EF4-FFF2-40B4-BE49-F238E27FC236}">
                <a16:creationId xmlns:a16="http://schemas.microsoft.com/office/drawing/2014/main" id="{E241B446-DBD7-6D4B-F17B-2CEB6B3A8E3D}"/>
              </a:ext>
            </a:extLst>
          </p:cNvPr>
          <p:cNvSpPr>
            <a:spLocks noGrp="1"/>
          </p:cNvSpPr>
          <p:nvPr>
            <p:ph idx="1"/>
          </p:nvPr>
        </p:nvSpPr>
        <p:spPr>
          <a:xfrm>
            <a:off x="1020726" y="1864427"/>
            <a:ext cx="10333074" cy="4435364"/>
          </a:xfrm>
        </p:spPr>
        <p:txBody>
          <a:bodyPr>
            <a:normAutofit lnSpcReduction="10000"/>
          </a:bodyPr>
          <a:lstStyle/>
          <a:p>
            <a:r>
              <a:rPr lang="en-IN" sz="1800" dirty="0">
                <a:effectLst/>
                <a:latin typeface="Helvetica" pitchFamily="2" charset="0"/>
              </a:rPr>
              <a:t>✓ </a:t>
            </a:r>
            <a:r>
              <a:rPr lang="en-IN" sz="1800" dirty="0">
                <a:effectLst/>
                <a:latin typeface="Times" pitchFamily="2" charset="0"/>
              </a:rPr>
              <a:t>Precision </a:t>
            </a:r>
          </a:p>
          <a:p>
            <a:pPr marL="285750" indent="-285750">
              <a:buFont typeface="Arial" panose="020B0604020202020204" pitchFamily="34" charset="0"/>
              <a:buChar char="•"/>
            </a:pPr>
            <a:r>
              <a:rPr lang="en-IN" sz="1800" b="0" dirty="0">
                <a:latin typeface="Times" pitchFamily="2" charset="0"/>
              </a:rPr>
              <a:t>M</a:t>
            </a:r>
            <a:r>
              <a:rPr lang="en-IN" sz="1800" b="0" dirty="0">
                <a:effectLst/>
                <a:latin typeface="Times" pitchFamily="2" charset="0"/>
              </a:rPr>
              <a:t>easures how accurate the system’s recommendation was. </a:t>
            </a:r>
          </a:p>
          <a:p>
            <a:pPr marL="285750" indent="-285750">
              <a:buFont typeface="Arial" panose="020B0604020202020204" pitchFamily="34" charset="0"/>
              <a:buChar char="•"/>
            </a:pPr>
            <a:r>
              <a:rPr lang="en-IN" sz="1800" b="0" dirty="0">
                <a:effectLst/>
                <a:latin typeface="Times" pitchFamily="2" charset="0"/>
              </a:rPr>
              <a:t>Precision is difficult to measure because it can be subjective and hard to quantify. </a:t>
            </a:r>
          </a:p>
          <a:p>
            <a:pPr marL="285750" indent="-285750">
              <a:buFont typeface="Arial" panose="020B0604020202020204" pitchFamily="34" charset="0"/>
              <a:buChar char="•"/>
            </a:pPr>
            <a:r>
              <a:rPr lang="en-IN" sz="1800" b="0" dirty="0">
                <a:effectLst/>
                <a:latin typeface="Times" pitchFamily="2" charset="0"/>
              </a:rPr>
              <a:t>For instance, when a user first visits the Amazon site, can Amazon know for sure whether its recommendations are on target? Some recommendations may connect with the customer’s interests but the customer may still not buy. </a:t>
            </a:r>
          </a:p>
          <a:p>
            <a:pPr marL="285750" indent="-285750">
              <a:buFont typeface="Arial" panose="020B0604020202020204" pitchFamily="34" charset="0"/>
              <a:buChar char="•"/>
            </a:pPr>
            <a:r>
              <a:rPr lang="en-IN" sz="1800" b="0" dirty="0">
                <a:effectLst/>
                <a:latin typeface="Times" pitchFamily="2" charset="0"/>
              </a:rPr>
              <a:t>The highest confidence that a recommendation is precise comes </a:t>
            </a:r>
            <a:r>
              <a:rPr lang="en-IN" sz="1800" b="0" dirty="0">
                <a:solidFill>
                  <a:srgbClr val="C00000"/>
                </a:solidFill>
                <a:effectLst/>
                <a:latin typeface="Segoe Print" panose="02000800000000000000" pitchFamily="2" charset="0"/>
              </a:rPr>
              <a:t>from clear evidence</a:t>
            </a:r>
            <a:r>
              <a:rPr lang="en-IN" sz="1800" b="0" dirty="0">
                <a:effectLst/>
                <a:latin typeface="Times" pitchFamily="2" charset="0"/>
              </a:rPr>
              <a:t>: The customer buys the item. </a:t>
            </a:r>
          </a:p>
          <a:p>
            <a:pPr marL="285750" indent="-285750">
              <a:buFont typeface="Arial" panose="020B0604020202020204" pitchFamily="34" charset="0"/>
              <a:buChar char="•"/>
            </a:pPr>
            <a:r>
              <a:rPr lang="en-IN" sz="1800" b="0" dirty="0">
                <a:effectLst/>
                <a:latin typeface="Times" pitchFamily="2" charset="0"/>
              </a:rPr>
              <a:t>Alternatively, the system can </a:t>
            </a:r>
            <a:r>
              <a:rPr lang="en-IN" sz="1800" b="0" dirty="0">
                <a:solidFill>
                  <a:srgbClr val="C00000"/>
                </a:solidFill>
                <a:effectLst/>
                <a:latin typeface="Segoe Print" panose="02000800000000000000" pitchFamily="2" charset="0"/>
              </a:rPr>
              <a:t>explicitly ask </a:t>
            </a:r>
            <a:r>
              <a:rPr lang="en-IN" sz="1800" b="0" dirty="0">
                <a:effectLst/>
                <a:latin typeface="Times" pitchFamily="2" charset="0"/>
              </a:rPr>
              <a:t>the user to rate its recommendations.</a:t>
            </a:r>
          </a:p>
          <a:p>
            <a:r>
              <a:rPr lang="en-IN" sz="1800" dirty="0">
                <a:effectLst/>
                <a:latin typeface="Helvetica" pitchFamily="2" charset="0"/>
              </a:rPr>
              <a:t>✓ </a:t>
            </a:r>
            <a:r>
              <a:rPr lang="en-IN" sz="1800" dirty="0">
                <a:effectLst/>
                <a:latin typeface="Times" pitchFamily="2" charset="0"/>
              </a:rPr>
              <a:t>Recall </a:t>
            </a:r>
          </a:p>
          <a:p>
            <a:pPr marL="285750" indent="-285750">
              <a:buFont typeface="Arial" panose="020B0604020202020204" pitchFamily="34" charset="0"/>
              <a:buChar char="•"/>
            </a:pPr>
            <a:r>
              <a:rPr lang="en-IN" sz="1800" b="0" dirty="0">
                <a:latin typeface="Times" pitchFamily="2" charset="0"/>
              </a:rPr>
              <a:t>M</a:t>
            </a:r>
            <a:r>
              <a:rPr lang="en-IN" sz="1800" b="0" dirty="0">
                <a:effectLst/>
                <a:latin typeface="Times" pitchFamily="2" charset="0"/>
              </a:rPr>
              <a:t>easures the set of possible good recommendations your system comes up with. </a:t>
            </a:r>
          </a:p>
          <a:p>
            <a:pPr marL="285750" indent="-285750">
              <a:buFont typeface="Arial" panose="020B0604020202020204" pitchFamily="34" charset="0"/>
              <a:buChar char="•"/>
            </a:pPr>
            <a:r>
              <a:rPr lang="en-IN" sz="1800" b="0" dirty="0">
                <a:effectLst/>
                <a:latin typeface="Times" pitchFamily="2" charset="0"/>
              </a:rPr>
              <a:t>Think of recall as an inventory of possible recommendations, but not all of them are perfect recommendations. There</a:t>
            </a:r>
          </a:p>
        </p:txBody>
      </p:sp>
    </p:spTree>
    <p:extLst>
      <p:ext uri="{BB962C8B-B14F-4D97-AF65-F5344CB8AC3E}">
        <p14:creationId xmlns:p14="http://schemas.microsoft.com/office/powerpoint/2010/main" val="3301426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BEF48-722B-943C-7A35-755D016CDAE7}"/>
              </a:ext>
            </a:extLst>
          </p:cNvPr>
          <p:cNvSpPr>
            <a:spLocks noGrp="1"/>
          </p:cNvSpPr>
          <p:nvPr>
            <p:ph type="title"/>
          </p:nvPr>
        </p:nvSpPr>
        <p:spPr/>
        <p:txBody>
          <a:bodyPr>
            <a:normAutofit/>
          </a:bodyPr>
          <a:lstStyle/>
          <a:p>
            <a:r>
              <a:rPr lang="en-IN">
                <a:effectLst/>
                <a:latin typeface="Helvetica" pitchFamily="2" charset="0"/>
              </a:rPr>
              <a:t>Precision versus recall</a:t>
            </a:r>
            <a:endParaRPr lang="en-US" dirty="0"/>
          </a:p>
        </p:txBody>
      </p:sp>
      <p:graphicFrame>
        <p:nvGraphicFramePr>
          <p:cNvPr id="11" name="Content Placeholder 2">
            <a:extLst>
              <a:ext uri="{FF2B5EF4-FFF2-40B4-BE49-F238E27FC236}">
                <a16:creationId xmlns:a16="http://schemas.microsoft.com/office/drawing/2014/main" id="{F23B0981-1050-F61B-58E2-67D7D1CF6513}"/>
              </a:ext>
            </a:extLst>
          </p:cNvPr>
          <p:cNvGraphicFramePr>
            <a:graphicFrameLocks noGrp="1"/>
          </p:cNvGraphicFramePr>
          <p:nvPr>
            <p:ph idx="1"/>
            <p:extLst>
              <p:ext uri="{D42A27DB-BD31-4B8C-83A1-F6EECF244321}">
                <p14:modId xmlns:p14="http://schemas.microsoft.com/office/powerpoint/2010/main" val="2950627037"/>
              </p:ext>
            </p:extLst>
          </p:nvPr>
        </p:nvGraphicFramePr>
        <p:xfrm>
          <a:off x="1020726" y="1849581"/>
          <a:ext cx="10333074" cy="42706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797372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90156-76F0-5445-87FC-3532F5DF1AFC}"/>
              </a:ext>
            </a:extLst>
          </p:cNvPr>
          <p:cNvSpPr>
            <a:spLocks noGrp="1"/>
          </p:cNvSpPr>
          <p:nvPr>
            <p:ph type="title"/>
          </p:nvPr>
        </p:nvSpPr>
        <p:spPr/>
        <p:txBody>
          <a:bodyPr>
            <a:normAutofit/>
          </a:bodyPr>
          <a:lstStyle/>
          <a:p>
            <a:r>
              <a:rPr lang="en-IN" dirty="0">
                <a:effectLst/>
                <a:latin typeface="Helvetica" pitchFamily="2" charset="0"/>
              </a:rPr>
              <a:t>Hybrid recommender systems</a:t>
            </a:r>
            <a:endParaRPr lang="en-US" dirty="0"/>
          </a:p>
        </p:txBody>
      </p:sp>
      <p:graphicFrame>
        <p:nvGraphicFramePr>
          <p:cNvPr id="5" name="Content Placeholder 2">
            <a:extLst>
              <a:ext uri="{FF2B5EF4-FFF2-40B4-BE49-F238E27FC236}">
                <a16:creationId xmlns:a16="http://schemas.microsoft.com/office/drawing/2014/main" id="{F83861F1-062D-5EE3-22A7-5A0FD53F6581}"/>
              </a:ext>
            </a:extLst>
          </p:cNvPr>
          <p:cNvGraphicFramePr>
            <a:graphicFrameLocks noGrp="1"/>
          </p:cNvGraphicFramePr>
          <p:nvPr>
            <p:ph idx="1"/>
            <p:extLst>
              <p:ext uri="{D42A27DB-BD31-4B8C-83A1-F6EECF244321}">
                <p14:modId xmlns:p14="http://schemas.microsoft.com/office/powerpoint/2010/main" val="3795556673"/>
              </p:ext>
            </p:extLst>
          </p:nvPr>
        </p:nvGraphicFramePr>
        <p:xfrm>
          <a:off x="1020726" y="1655180"/>
          <a:ext cx="10333074" cy="4261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82874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DE253-4C6B-39BF-97BA-9AE80971BDF6}"/>
              </a:ext>
            </a:extLst>
          </p:cNvPr>
          <p:cNvSpPr>
            <a:spLocks noGrp="1"/>
          </p:cNvSpPr>
          <p:nvPr>
            <p:ph type="title"/>
          </p:nvPr>
        </p:nvSpPr>
        <p:spPr/>
        <p:txBody>
          <a:bodyPr/>
          <a:lstStyle/>
          <a:p>
            <a:r>
              <a:rPr lang="en-IN">
                <a:effectLst/>
                <a:latin typeface="Helvetica" pitchFamily="2" charset="0"/>
              </a:rPr>
              <a:t>Hybrid recommender systems</a:t>
            </a:r>
            <a:endParaRPr lang="en-US"/>
          </a:p>
        </p:txBody>
      </p:sp>
      <p:graphicFrame>
        <p:nvGraphicFramePr>
          <p:cNvPr id="5" name="Content Placeholder 2">
            <a:extLst>
              <a:ext uri="{FF2B5EF4-FFF2-40B4-BE49-F238E27FC236}">
                <a16:creationId xmlns:a16="http://schemas.microsoft.com/office/drawing/2014/main" id="{2EB282BD-7CDE-B793-859E-0E81021639C8}"/>
              </a:ext>
            </a:extLst>
          </p:cNvPr>
          <p:cNvGraphicFramePr>
            <a:graphicFrameLocks noGrp="1"/>
          </p:cNvGraphicFramePr>
          <p:nvPr>
            <p:ph idx="1"/>
          </p:nvPr>
        </p:nvGraphicFramePr>
        <p:xfrm>
          <a:off x="1371600" y="2286000"/>
          <a:ext cx="96012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85130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B545E-1445-678F-80BF-2BB94B434338}"/>
              </a:ext>
            </a:extLst>
          </p:cNvPr>
          <p:cNvSpPr>
            <a:spLocks noGrp="1"/>
          </p:cNvSpPr>
          <p:nvPr>
            <p:ph type="title"/>
          </p:nvPr>
        </p:nvSpPr>
        <p:spPr/>
        <p:txBody>
          <a:bodyPr/>
          <a:lstStyle/>
          <a:p>
            <a:r>
              <a:rPr lang="en-US" dirty="0"/>
              <a:t>Solution by Hybrid system </a:t>
            </a:r>
          </a:p>
        </p:txBody>
      </p:sp>
      <p:sp>
        <p:nvSpPr>
          <p:cNvPr id="3" name="Content Placeholder 2">
            <a:extLst>
              <a:ext uri="{FF2B5EF4-FFF2-40B4-BE49-F238E27FC236}">
                <a16:creationId xmlns:a16="http://schemas.microsoft.com/office/drawing/2014/main" id="{EC2C94C7-6FA9-55DE-BD2B-1418B1B09B09}"/>
              </a:ext>
            </a:extLst>
          </p:cNvPr>
          <p:cNvSpPr>
            <a:spLocks noGrp="1"/>
          </p:cNvSpPr>
          <p:nvPr>
            <p:ph idx="1"/>
          </p:nvPr>
        </p:nvSpPr>
        <p:spPr>
          <a:xfrm>
            <a:off x="590843" y="2089298"/>
            <a:ext cx="10762957" cy="3827722"/>
          </a:xfrm>
        </p:spPr>
        <p:txBody>
          <a:bodyPr>
            <a:normAutofit/>
          </a:bodyPr>
          <a:lstStyle/>
          <a:p>
            <a:pPr marL="457200" indent="-457200">
              <a:buFont typeface="Arial" panose="020B0604020202020204" pitchFamily="34" charset="0"/>
              <a:buChar char="•"/>
            </a:pPr>
            <a:r>
              <a:rPr lang="en-IN" b="0" dirty="0">
                <a:effectLst/>
              </a:rPr>
              <a:t>A hybrid recommender system can try to solve both these problems. </a:t>
            </a:r>
          </a:p>
          <a:p>
            <a:pPr marL="457200" indent="-457200">
              <a:buFont typeface="Arial" panose="020B0604020202020204" pitchFamily="34" charset="0"/>
              <a:buChar char="•"/>
            </a:pPr>
            <a:r>
              <a:rPr lang="en-IN" b="0" dirty="0">
                <a:effectLst/>
              </a:rPr>
              <a:t>It can start by using the content-based approach to avoid the cold-start problem.</a:t>
            </a:r>
          </a:p>
          <a:p>
            <a:pPr marL="457200" indent="-457200">
              <a:buFont typeface="Arial" panose="020B0604020202020204" pitchFamily="34" charset="0"/>
              <a:buChar char="•"/>
            </a:pPr>
            <a:r>
              <a:rPr lang="en-IN" b="0" dirty="0">
                <a:effectLst/>
              </a:rPr>
              <a:t>Once enough data is collected from the community of users, the system can then use the collaborative filtering approach to produce more interesting and personalized recommendations.</a:t>
            </a:r>
          </a:p>
          <a:p>
            <a:endParaRPr lang="en-US" b="0" dirty="0"/>
          </a:p>
        </p:txBody>
      </p:sp>
    </p:spTree>
    <p:extLst>
      <p:ext uri="{BB962C8B-B14F-4D97-AF65-F5344CB8AC3E}">
        <p14:creationId xmlns:p14="http://schemas.microsoft.com/office/powerpoint/2010/main" val="161235642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reaching for a paper on a table full of paper and sticky notes">
            <a:extLst>
              <a:ext uri="{FF2B5EF4-FFF2-40B4-BE49-F238E27FC236}">
                <a16:creationId xmlns:a16="http://schemas.microsoft.com/office/drawing/2014/main" id="{6E33A732-2357-2C23-EDA2-688061004F89}"/>
              </a:ext>
            </a:extLst>
          </p:cNvPr>
          <p:cNvPicPr>
            <a:picLocks noChangeAspect="1"/>
          </p:cNvPicPr>
          <p:nvPr/>
        </p:nvPicPr>
        <p:blipFill rotWithShape="1">
          <a:blip r:embed="rId2">
            <a:grayscl/>
          </a:blip>
          <a:srcRect t="8905" b="6809"/>
          <a:stretch/>
        </p:blipFill>
        <p:spPr>
          <a:xfrm>
            <a:off x="20" y="10"/>
            <a:ext cx="12191980" cy="6859300"/>
          </a:xfrm>
          <a:prstGeom prst="rect">
            <a:avLst/>
          </a:prstGeom>
        </p:spPr>
      </p:pic>
      <p:sp>
        <p:nvSpPr>
          <p:cNvPr id="2" name="Title 1">
            <a:extLst>
              <a:ext uri="{FF2B5EF4-FFF2-40B4-BE49-F238E27FC236}">
                <a16:creationId xmlns:a16="http://schemas.microsoft.com/office/drawing/2014/main" id="{D05B9B83-5EF4-24FB-A4D8-0D1E249B005A}"/>
              </a:ext>
            </a:extLst>
          </p:cNvPr>
          <p:cNvSpPr>
            <a:spLocks noGrp="1"/>
          </p:cNvSpPr>
          <p:nvPr>
            <p:ph type="ctrTitle"/>
          </p:nvPr>
        </p:nvSpPr>
        <p:spPr>
          <a:xfrm>
            <a:off x="1915128" y="1788454"/>
            <a:ext cx="8361229" cy="2098226"/>
          </a:xfrm>
        </p:spPr>
        <p:txBody>
          <a:bodyPr>
            <a:normAutofit/>
          </a:bodyPr>
          <a:lstStyle/>
          <a:p>
            <a:r>
              <a:rPr lang="en-IN" sz="4500" dirty="0">
                <a:solidFill>
                  <a:schemeClr val="bg1"/>
                </a:solidFill>
                <a:effectLst/>
                <a:latin typeface="Helvetica" pitchFamily="2" charset="0"/>
              </a:rPr>
              <a:t>Exploring Your Data Types and</a:t>
            </a:r>
            <a:br>
              <a:rPr lang="en-IN" sz="4500" dirty="0">
                <a:solidFill>
                  <a:schemeClr val="bg1"/>
                </a:solidFill>
                <a:effectLst/>
                <a:latin typeface="Helvetica" pitchFamily="2" charset="0"/>
              </a:rPr>
            </a:br>
            <a:r>
              <a:rPr lang="en-IN" sz="4500" dirty="0">
                <a:solidFill>
                  <a:schemeClr val="bg1"/>
                </a:solidFill>
                <a:effectLst/>
                <a:latin typeface="Helvetica" pitchFamily="2" charset="0"/>
              </a:rPr>
              <a:t>Associated Techniques</a:t>
            </a:r>
            <a:endParaRPr lang="en-US" sz="4500" dirty="0">
              <a:solidFill>
                <a:schemeClr val="bg1"/>
              </a:solidFill>
            </a:endParaRPr>
          </a:p>
        </p:txBody>
      </p:sp>
      <p:sp>
        <p:nvSpPr>
          <p:cNvPr id="3" name="Subtitle 2">
            <a:extLst>
              <a:ext uri="{FF2B5EF4-FFF2-40B4-BE49-F238E27FC236}">
                <a16:creationId xmlns:a16="http://schemas.microsoft.com/office/drawing/2014/main" id="{E101132F-EAB5-24AC-3C38-D2EECFE327D8}"/>
              </a:ext>
            </a:extLst>
          </p:cNvPr>
          <p:cNvSpPr>
            <a:spLocks noGrp="1"/>
          </p:cNvSpPr>
          <p:nvPr>
            <p:ph type="subTitle" idx="1"/>
          </p:nvPr>
        </p:nvSpPr>
        <p:spPr>
          <a:xfrm>
            <a:off x="2679906" y="3956279"/>
            <a:ext cx="6831673" cy="1086237"/>
          </a:xfrm>
        </p:spPr>
        <p:txBody>
          <a:bodyPr>
            <a:normAutofit/>
          </a:bodyPr>
          <a:lstStyle/>
          <a:p>
            <a:r>
              <a:rPr lang="en-US" dirty="0">
                <a:solidFill>
                  <a:srgbClr val="191B0E"/>
                </a:solidFill>
              </a:rPr>
              <a:t>Unit 1</a:t>
            </a:r>
          </a:p>
        </p:txBody>
      </p:sp>
    </p:spTree>
    <p:extLst>
      <p:ext uri="{BB962C8B-B14F-4D97-AF65-F5344CB8AC3E}">
        <p14:creationId xmlns:p14="http://schemas.microsoft.com/office/powerpoint/2010/main" val="1848631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D7BD2-E50E-5D97-89E6-49E75D38FE82}"/>
              </a:ext>
            </a:extLst>
          </p:cNvPr>
          <p:cNvSpPr>
            <a:spLocks noGrp="1"/>
          </p:cNvSpPr>
          <p:nvPr>
            <p:ph type="title"/>
          </p:nvPr>
        </p:nvSpPr>
        <p:spPr>
          <a:xfrm>
            <a:off x="640080" y="639704"/>
            <a:ext cx="3299579" cy="5577840"/>
          </a:xfrm>
        </p:spPr>
        <p:txBody>
          <a:bodyPr anchor="ctr">
            <a:normAutofit/>
          </a:bodyPr>
          <a:lstStyle/>
          <a:p>
            <a:pPr algn="ctr"/>
            <a:r>
              <a:rPr lang="en-US"/>
              <a:t>Goal </a:t>
            </a:r>
          </a:p>
        </p:txBody>
      </p:sp>
      <p:graphicFrame>
        <p:nvGraphicFramePr>
          <p:cNvPr id="12" name="Content Placeholder 2">
            <a:extLst>
              <a:ext uri="{FF2B5EF4-FFF2-40B4-BE49-F238E27FC236}">
                <a16:creationId xmlns:a16="http://schemas.microsoft.com/office/drawing/2014/main" id="{02B8BF7D-728F-8FDA-99C7-152DE5514E1B}"/>
              </a:ext>
            </a:extLst>
          </p:cNvPr>
          <p:cNvGraphicFramePr>
            <a:graphicFrameLocks noGrp="1"/>
          </p:cNvGraphicFramePr>
          <p:nvPr>
            <p:ph idx="1"/>
          </p:nvPr>
        </p:nvGraphicFramePr>
        <p:xfrm>
          <a:off x="4901472" y="639705"/>
          <a:ext cx="6506304"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250575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3DBF5-F753-3760-AD46-6E1CB1C653D9}"/>
              </a:ext>
            </a:extLst>
          </p:cNvPr>
          <p:cNvSpPr>
            <a:spLocks noGrp="1"/>
          </p:cNvSpPr>
          <p:nvPr>
            <p:ph type="title"/>
          </p:nvPr>
        </p:nvSpPr>
        <p:spPr>
          <a:xfrm>
            <a:off x="640080" y="639704"/>
            <a:ext cx="3299579" cy="5577840"/>
          </a:xfrm>
        </p:spPr>
        <p:txBody>
          <a:bodyPr anchor="ctr">
            <a:normAutofit/>
          </a:bodyPr>
          <a:lstStyle/>
          <a:p>
            <a:pPr algn="ctr"/>
            <a:r>
              <a:rPr lang="en-IN">
                <a:effectLst/>
                <a:latin typeface="Times" pitchFamily="2" charset="0"/>
              </a:rPr>
              <a:t>There are two ways to implement predictive analytics:</a:t>
            </a:r>
            <a:endParaRPr lang="en-US"/>
          </a:p>
        </p:txBody>
      </p:sp>
      <p:graphicFrame>
        <p:nvGraphicFramePr>
          <p:cNvPr id="12" name="Content Placeholder 2">
            <a:extLst>
              <a:ext uri="{FF2B5EF4-FFF2-40B4-BE49-F238E27FC236}">
                <a16:creationId xmlns:a16="http://schemas.microsoft.com/office/drawing/2014/main" id="{870BBF86-6A4F-0F4F-7C1B-0A0626B5F9A9}"/>
              </a:ext>
            </a:extLst>
          </p:cNvPr>
          <p:cNvGraphicFramePr>
            <a:graphicFrameLocks noGrp="1"/>
          </p:cNvGraphicFramePr>
          <p:nvPr>
            <p:ph idx="1"/>
          </p:nvPr>
        </p:nvGraphicFramePr>
        <p:xfrm>
          <a:off x="4901472" y="639705"/>
          <a:ext cx="6506304"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166704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754C9-2726-0B77-68A9-51794CE9D683}"/>
              </a:ext>
            </a:extLst>
          </p:cNvPr>
          <p:cNvSpPr>
            <a:spLocks noGrp="1"/>
          </p:cNvSpPr>
          <p:nvPr>
            <p:ph type="title"/>
          </p:nvPr>
        </p:nvSpPr>
        <p:spPr>
          <a:xfrm>
            <a:off x="640080" y="639704"/>
            <a:ext cx="3299579" cy="5577840"/>
          </a:xfrm>
        </p:spPr>
        <p:txBody>
          <a:bodyPr anchor="ctr">
            <a:normAutofit/>
          </a:bodyPr>
          <a:lstStyle/>
          <a:p>
            <a:pPr algn="ctr"/>
            <a:r>
              <a:rPr lang="en-US" dirty="0"/>
              <a:t>Types of data </a:t>
            </a:r>
            <a:endParaRPr lang="en-US"/>
          </a:p>
        </p:txBody>
      </p:sp>
      <p:graphicFrame>
        <p:nvGraphicFramePr>
          <p:cNvPr id="5" name="Content Placeholder 2">
            <a:extLst>
              <a:ext uri="{FF2B5EF4-FFF2-40B4-BE49-F238E27FC236}">
                <a16:creationId xmlns:a16="http://schemas.microsoft.com/office/drawing/2014/main" id="{26928810-9CB3-7E6A-A749-71FC2628C3F0}"/>
              </a:ext>
            </a:extLst>
          </p:cNvPr>
          <p:cNvGraphicFramePr>
            <a:graphicFrameLocks noGrp="1"/>
          </p:cNvGraphicFramePr>
          <p:nvPr>
            <p:ph idx="1"/>
          </p:nvPr>
        </p:nvGraphicFramePr>
        <p:xfrm>
          <a:off x="4901472" y="639705"/>
          <a:ext cx="6506304"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764688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DAA92-A1E2-1202-0F03-A4FA604FA494}"/>
              </a:ext>
            </a:extLst>
          </p:cNvPr>
          <p:cNvSpPr>
            <a:spLocks noGrp="1"/>
          </p:cNvSpPr>
          <p:nvPr>
            <p:ph type="title"/>
          </p:nvPr>
        </p:nvSpPr>
        <p:spPr>
          <a:xfrm>
            <a:off x="640080" y="639704"/>
            <a:ext cx="3299579" cy="5577840"/>
          </a:xfrm>
        </p:spPr>
        <p:txBody>
          <a:bodyPr anchor="ctr">
            <a:normAutofit/>
          </a:bodyPr>
          <a:lstStyle/>
          <a:p>
            <a:pPr algn="ctr"/>
            <a:r>
              <a:rPr lang="en-IN" dirty="0">
                <a:effectLst/>
                <a:latin typeface="Helvetica" pitchFamily="2" charset="0"/>
              </a:rPr>
              <a:t>Structured </a:t>
            </a:r>
            <a:br>
              <a:rPr lang="en-IN" dirty="0">
                <a:effectLst/>
                <a:latin typeface="Helvetica" pitchFamily="2" charset="0"/>
              </a:rPr>
            </a:br>
            <a:r>
              <a:rPr lang="en-IN" dirty="0">
                <a:effectLst/>
                <a:latin typeface="Helvetica" pitchFamily="2" charset="0"/>
              </a:rPr>
              <a:t>data</a:t>
            </a:r>
            <a:br>
              <a:rPr lang="en-IN" dirty="0">
                <a:effectLst/>
                <a:latin typeface="Helvetica" pitchFamily="2" charset="0"/>
              </a:rPr>
            </a:br>
            <a:endParaRPr lang="en-US" dirty="0"/>
          </a:p>
        </p:txBody>
      </p:sp>
      <p:graphicFrame>
        <p:nvGraphicFramePr>
          <p:cNvPr id="5" name="Content Placeholder 2">
            <a:extLst>
              <a:ext uri="{FF2B5EF4-FFF2-40B4-BE49-F238E27FC236}">
                <a16:creationId xmlns:a16="http://schemas.microsoft.com/office/drawing/2014/main" id="{B0FE965C-044D-3665-8BE9-A1FB7A3B083C}"/>
              </a:ext>
            </a:extLst>
          </p:cNvPr>
          <p:cNvGraphicFramePr>
            <a:graphicFrameLocks noGrp="1"/>
          </p:cNvGraphicFramePr>
          <p:nvPr>
            <p:ph idx="1"/>
          </p:nvPr>
        </p:nvGraphicFramePr>
        <p:xfrm>
          <a:off x="4901472" y="639705"/>
          <a:ext cx="6506304"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2385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20724" y="748894"/>
            <a:ext cx="10333075" cy="1032761"/>
          </a:xfrm>
          <a:prstGeom prst="rect">
            <a:avLst/>
          </a:prstGeom>
        </p:spPr>
        <p:txBody>
          <a:bodyPr vert="horz" wrap="square" lIns="0" tIns="16933" rIns="0" bIns="0" rtlCol="0" anchor="ctr">
            <a:spAutoFit/>
          </a:bodyPr>
          <a:lstStyle/>
          <a:p>
            <a:pPr marL="16933">
              <a:lnSpc>
                <a:spcPct val="100000"/>
              </a:lnSpc>
              <a:spcBef>
                <a:spcPts val="133"/>
              </a:spcBef>
            </a:pPr>
            <a:r>
              <a:rPr sz="6600" dirty="0"/>
              <a:t>Into the Digital Era</a:t>
            </a:r>
          </a:p>
        </p:txBody>
      </p:sp>
      <p:sp>
        <p:nvSpPr>
          <p:cNvPr id="11" name="Content Placeholder 10">
            <a:extLst>
              <a:ext uri="{FF2B5EF4-FFF2-40B4-BE49-F238E27FC236}">
                <a16:creationId xmlns:a16="http://schemas.microsoft.com/office/drawing/2014/main" id="{C4AAD901-9262-A955-3636-7E3260A062AD}"/>
              </a:ext>
            </a:extLst>
          </p:cNvPr>
          <p:cNvSpPr>
            <a:spLocks noGrp="1"/>
          </p:cNvSpPr>
          <p:nvPr>
            <p:ph idx="1"/>
          </p:nvPr>
        </p:nvSpPr>
        <p:spPr>
          <a:xfrm>
            <a:off x="1020726" y="2089298"/>
            <a:ext cx="5939355" cy="3827722"/>
          </a:xfrm>
        </p:spPr>
        <p:txBody>
          <a:bodyPr>
            <a:normAutofit fontScale="70000" lnSpcReduction="20000"/>
          </a:bodyPr>
          <a:lstStyle/>
          <a:p>
            <a:pPr marL="16933">
              <a:spcBef>
                <a:spcPts val="1680"/>
              </a:spcBef>
            </a:pPr>
            <a:r>
              <a:rPr lang="en-IN" sz="4267" b="0" dirty="0">
                <a:latin typeface="Comic Sans MS" panose="030F0902030302020204" pitchFamily="66" charset="0"/>
                <a:cs typeface="Wingdings"/>
              </a:rPr>
              <a:t></a:t>
            </a:r>
            <a:r>
              <a:rPr lang="en-IN" sz="4267" b="0" spc="393" dirty="0">
                <a:latin typeface="Comic Sans MS" panose="030F0902030302020204" pitchFamily="66" charset="0"/>
                <a:cs typeface="Times New Roman"/>
              </a:rPr>
              <a:t> </a:t>
            </a:r>
            <a:r>
              <a:rPr lang="en-IN" sz="4267" b="0" dirty="0">
                <a:solidFill>
                  <a:srgbClr val="4472C4"/>
                </a:solidFill>
                <a:latin typeface="Comic Sans MS" panose="030F0902030302020204" pitchFamily="66" charset="0"/>
                <a:cs typeface="Arial"/>
              </a:rPr>
              <a:t>People’s</a:t>
            </a:r>
            <a:r>
              <a:rPr lang="en-IN" sz="4267" b="0" spc="40" dirty="0">
                <a:solidFill>
                  <a:srgbClr val="4472C4"/>
                </a:solidFill>
                <a:latin typeface="Comic Sans MS" panose="030F0902030302020204" pitchFamily="66" charset="0"/>
                <a:cs typeface="Arial"/>
              </a:rPr>
              <a:t> </a:t>
            </a:r>
            <a:r>
              <a:rPr lang="en-IN" sz="4267" b="0" dirty="0">
                <a:solidFill>
                  <a:srgbClr val="4472C4"/>
                </a:solidFill>
                <a:latin typeface="Comic Sans MS" panose="030F0902030302020204" pitchFamily="66" charset="0"/>
                <a:cs typeface="Arial"/>
              </a:rPr>
              <a:t>daily</a:t>
            </a:r>
            <a:r>
              <a:rPr lang="en-IN" sz="4267" b="0" spc="40" dirty="0">
                <a:solidFill>
                  <a:srgbClr val="4472C4"/>
                </a:solidFill>
                <a:latin typeface="Comic Sans MS" panose="030F0902030302020204" pitchFamily="66" charset="0"/>
                <a:cs typeface="Arial"/>
              </a:rPr>
              <a:t> </a:t>
            </a:r>
            <a:r>
              <a:rPr lang="en-IN" sz="4267" b="0" spc="-13" dirty="0">
                <a:solidFill>
                  <a:srgbClr val="4472C4"/>
                </a:solidFill>
                <a:latin typeface="Comic Sans MS" panose="030F0902030302020204" pitchFamily="66" charset="0"/>
                <a:cs typeface="Arial"/>
              </a:rPr>
              <a:t>lives</a:t>
            </a:r>
            <a:endParaRPr lang="en-IN" sz="4267" b="0" dirty="0">
              <a:latin typeface="Comic Sans MS" panose="030F0902030302020204" pitchFamily="66" charset="0"/>
              <a:cs typeface="Arial"/>
            </a:endParaRPr>
          </a:p>
          <a:p>
            <a:pPr marL="16933">
              <a:spcBef>
                <a:spcPts val="1167"/>
              </a:spcBef>
              <a:tabLst>
                <a:tab pos="625671" algn="l"/>
              </a:tabLst>
            </a:pPr>
            <a:r>
              <a:rPr lang="en-IN" sz="3200" b="0" spc="-67" dirty="0">
                <a:latin typeface="Comic Sans MS" panose="030F0902030302020204" pitchFamily="66" charset="0"/>
                <a:cs typeface="Arial"/>
              </a:rPr>
              <a:t>•</a:t>
            </a:r>
            <a:r>
              <a:rPr lang="en-IN" sz="3200" b="0" dirty="0">
                <a:latin typeface="Comic Sans MS" panose="030F0902030302020204" pitchFamily="66" charset="0"/>
                <a:cs typeface="Arial"/>
              </a:rPr>
              <a:t>	&gt;</a:t>
            </a:r>
            <a:r>
              <a:rPr lang="en-IN" sz="3200" b="0" spc="20" dirty="0">
                <a:latin typeface="Comic Sans MS" panose="030F0902030302020204" pitchFamily="66" charset="0"/>
                <a:cs typeface="Arial"/>
              </a:rPr>
              <a:t> </a:t>
            </a:r>
            <a:r>
              <a:rPr lang="en-IN" sz="3200" b="0" dirty="0">
                <a:latin typeface="Comic Sans MS" panose="030F0902030302020204" pitchFamily="66" charset="0"/>
                <a:cs typeface="Arial"/>
              </a:rPr>
              <a:t>4</a:t>
            </a:r>
            <a:r>
              <a:rPr lang="en-IN" sz="3200" b="0" spc="27" dirty="0">
                <a:latin typeface="Comic Sans MS" panose="030F0902030302020204" pitchFamily="66" charset="0"/>
                <a:cs typeface="Arial"/>
              </a:rPr>
              <a:t> </a:t>
            </a:r>
            <a:r>
              <a:rPr lang="en-IN" sz="3200" b="0" dirty="0">
                <a:latin typeface="Comic Sans MS" panose="030F0902030302020204" pitchFamily="66" charset="0"/>
                <a:cs typeface="Arial"/>
              </a:rPr>
              <a:t>billion</a:t>
            </a:r>
            <a:r>
              <a:rPr lang="en-IN" sz="3200" b="0" spc="27" dirty="0">
                <a:latin typeface="Comic Sans MS" panose="030F0902030302020204" pitchFamily="66" charset="0"/>
                <a:cs typeface="Arial"/>
              </a:rPr>
              <a:t> </a:t>
            </a:r>
            <a:r>
              <a:rPr lang="en-IN" sz="3200" b="0" dirty="0">
                <a:latin typeface="Comic Sans MS" panose="030F0902030302020204" pitchFamily="66" charset="0"/>
                <a:cs typeface="Arial"/>
              </a:rPr>
              <a:t>internet</a:t>
            </a:r>
            <a:r>
              <a:rPr lang="en-IN" sz="3200" b="0" spc="13" dirty="0">
                <a:latin typeface="Comic Sans MS" panose="030F0902030302020204" pitchFamily="66" charset="0"/>
                <a:cs typeface="Arial"/>
              </a:rPr>
              <a:t> </a:t>
            </a:r>
            <a:r>
              <a:rPr lang="en-IN" sz="3200" b="0" spc="-13" dirty="0">
                <a:latin typeface="Comic Sans MS" panose="030F0902030302020204" pitchFamily="66" charset="0"/>
                <a:cs typeface="Arial"/>
              </a:rPr>
              <a:t>users</a:t>
            </a:r>
            <a:endParaRPr lang="en-IN" sz="3200" b="0" dirty="0">
              <a:latin typeface="Comic Sans MS" panose="030F0902030302020204" pitchFamily="66" charset="0"/>
              <a:cs typeface="Arial"/>
            </a:endParaRPr>
          </a:p>
          <a:p>
            <a:pPr marL="16933">
              <a:spcBef>
                <a:spcPts val="960"/>
              </a:spcBef>
              <a:tabLst>
                <a:tab pos="625671" algn="l"/>
              </a:tabLst>
            </a:pPr>
            <a:r>
              <a:rPr lang="en-IN" sz="3200" b="0" spc="-67" dirty="0">
                <a:latin typeface="Comic Sans MS" panose="030F0902030302020204" pitchFamily="66" charset="0"/>
                <a:cs typeface="Arial"/>
              </a:rPr>
              <a:t>•</a:t>
            </a:r>
            <a:r>
              <a:rPr lang="en-IN" sz="3200" b="0" dirty="0">
                <a:latin typeface="Comic Sans MS" panose="030F0902030302020204" pitchFamily="66" charset="0"/>
                <a:cs typeface="Arial"/>
              </a:rPr>
              <a:t>	Social</a:t>
            </a:r>
            <a:r>
              <a:rPr lang="en-IN" sz="3200" b="0" spc="20" dirty="0">
                <a:latin typeface="Comic Sans MS" panose="030F0902030302020204" pitchFamily="66" charset="0"/>
                <a:cs typeface="Arial"/>
              </a:rPr>
              <a:t> </a:t>
            </a:r>
            <a:r>
              <a:rPr lang="en-IN" sz="3200" b="0" dirty="0">
                <a:latin typeface="Comic Sans MS" panose="030F0902030302020204" pitchFamily="66" charset="0"/>
                <a:cs typeface="Arial"/>
              </a:rPr>
              <a:t>media,</a:t>
            </a:r>
            <a:r>
              <a:rPr lang="en-IN" sz="3200" b="0" spc="7" dirty="0">
                <a:latin typeface="Comic Sans MS" panose="030F0902030302020204" pitchFamily="66" charset="0"/>
                <a:cs typeface="Arial"/>
              </a:rPr>
              <a:t> </a:t>
            </a:r>
            <a:r>
              <a:rPr lang="en-IN" sz="3200" b="0" dirty="0">
                <a:latin typeface="Comic Sans MS" panose="030F0902030302020204" pitchFamily="66" charset="0"/>
                <a:cs typeface="Arial"/>
              </a:rPr>
              <a:t>smart devices,</a:t>
            </a:r>
            <a:r>
              <a:rPr lang="en-IN" sz="3200" b="0" spc="7" dirty="0">
                <a:latin typeface="Comic Sans MS" panose="030F0902030302020204" pitchFamily="66" charset="0"/>
                <a:cs typeface="Arial"/>
              </a:rPr>
              <a:t> </a:t>
            </a:r>
            <a:r>
              <a:rPr lang="en-IN" sz="3200" b="0" spc="-67" dirty="0">
                <a:latin typeface="Comic Sans MS" panose="030F0902030302020204" pitchFamily="66" charset="0"/>
                <a:cs typeface="Arial"/>
              </a:rPr>
              <a:t>…</a:t>
            </a:r>
            <a:endParaRPr lang="en-IN" sz="3200" b="0" dirty="0">
              <a:latin typeface="Comic Sans MS" panose="030F0902030302020204" pitchFamily="66" charset="0"/>
              <a:cs typeface="Arial"/>
            </a:endParaRPr>
          </a:p>
          <a:p>
            <a:pPr marL="16933">
              <a:spcBef>
                <a:spcPts val="693"/>
              </a:spcBef>
            </a:pPr>
            <a:r>
              <a:rPr lang="en-IN" sz="4267" b="0" dirty="0">
                <a:latin typeface="Comic Sans MS" panose="030F0902030302020204" pitchFamily="66" charset="0"/>
                <a:cs typeface="Wingdings"/>
              </a:rPr>
              <a:t></a:t>
            </a:r>
            <a:r>
              <a:rPr lang="en-IN" sz="4267" b="0" spc="480" dirty="0">
                <a:latin typeface="Comic Sans MS" panose="030F0902030302020204" pitchFamily="66" charset="0"/>
                <a:cs typeface="Times New Roman"/>
              </a:rPr>
              <a:t> </a:t>
            </a:r>
            <a:r>
              <a:rPr lang="en-IN" sz="4267" b="0" dirty="0">
                <a:solidFill>
                  <a:srgbClr val="4472C4"/>
                </a:solidFill>
                <a:latin typeface="Comic Sans MS" panose="030F0902030302020204" pitchFamily="66" charset="0"/>
                <a:cs typeface="Arial"/>
              </a:rPr>
              <a:t>Scientific</a:t>
            </a:r>
            <a:r>
              <a:rPr lang="en-IN" sz="4267" b="0" spc="100" dirty="0">
                <a:solidFill>
                  <a:srgbClr val="4472C4"/>
                </a:solidFill>
                <a:latin typeface="Comic Sans MS" panose="030F0902030302020204" pitchFamily="66" charset="0"/>
                <a:cs typeface="Arial"/>
              </a:rPr>
              <a:t> </a:t>
            </a:r>
            <a:r>
              <a:rPr lang="en-IN" sz="4267" b="0" spc="-13" dirty="0">
                <a:solidFill>
                  <a:srgbClr val="4472C4"/>
                </a:solidFill>
                <a:latin typeface="Comic Sans MS" panose="030F0902030302020204" pitchFamily="66" charset="0"/>
                <a:cs typeface="Arial"/>
              </a:rPr>
              <a:t>discovery</a:t>
            </a:r>
            <a:endParaRPr lang="en-IN" sz="4267" b="0" dirty="0">
              <a:latin typeface="Comic Sans MS" panose="030F0902030302020204" pitchFamily="66" charset="0"/>
              <a:cs typeface="Arial"/>
            </a:endParaRPr>
          </a:p>
          <a:p>
            <a:pPr marL="16933">
              <a:spcBef>
                <a:spcPts val="200"/>
              </a:spcBef>
              <a:tabLst>
                <a:tab pos="625671" algn="l"/>
              </a:tabLst>
            </a:pPr>
            <a:r>
              <a:rPr lang="en-IN" sz="3200" b="0" spc="-67" dirty="0">
                <a:latin typeface="Comic Sans MS" panose="030F0902030302020204" pitchFamily="66" charset="0"/>
                <a:cs typeface="Arial"/>
              </a:rPr>
              <a:t>•</a:t>
            </a:r>
            <a:r>
              <a:rPr lang="en-IN" sz="3200" b="0" dirty="0">
                <a:latin typeface="Comic Sans MS" panose="030F0902030302020204" pitchFamily="66" charset="0"/>
                <a:cs typeface="Arial"/>
              </a:rPr>
              <a:t>	Rubin</a:t>
            </a:r>
            <a:r>
              <a:rPr lang="en-IN" sz="3200" b="0" spc="-40" dirty="0">
                <a:latin typeface="Comic Sans MS" panose="030F0902030302020204" pitchFamily="66" charset="0"/>
                <a:cs typeface="Arial"/>
              </a:rPr>
              <a:t> </a:t>
            </a:r>
            <a:r>
              <a:rPr lang="en-IN" sz="3200" b="0" dirty="0">
                <a:latin typeface="Comic Sans MS" panose="030F0902030302020204" pitchFamily="66" charset="0"/>
                <a:cs typeface="Arial"/>
              </a:rPr>
              <a:t>Observatory:</a:t>
            </a:r>
            <a:r>
              <a:rPr lang="en-IN" sz="3200" b="0" spc="-40" dirty="0">
                <a:latin typeface="Comic Sans MS" panose="030F0902030302020204" pitchFamily="66" charset="0"/>
                <a:cs typeface="Arial"/>
              </a:rPr>
              <a:t> </a:t>
            </a:r>
            <a:r>
              <a:rPr lang="en-IN" sz="3200" b="0" spc="-13" dirty="0">
                <a:latin typeface="Comic Sans MS" panose="030F0902030302020204" pitchFamily="66" charset="0"/>
                <a:cs typeface="Arial"/>
              </a:rPr>
              <a:t>20TB/night</a:t>
            </a:r>
            <a:endParaRPr lang="en-IN" sz="3200" b="0" dirty="0">
              <a:latin typeface="Comic Sans MS" panose="030F0902030302020204" pitchFamily="66" charset="0"/>
              <a:cs typeface="Arial"/>
            </a:endParaRPr>
          </a:p>
          <a:p>
            <a:pPr marL="625671" marR="1595080" indent="-609585">
              <a:lnSpc>
                <a:spcPts val="5053"/>
              </a:lnSpc>
              <a:spcBef>
                <a:spcPts val="227"/>
              </a:spcBef>
            </a:pPr>
            <a:r>
              <a:rPr lang="en-IN" sz="4267" b="0" dirty="0">
                <a:latin typeface="Comic Sans MS" panose="030F0902030302020204" pitchFamily="66" charset="0"/>
                <a:cs typeface="Wingdings"/>
              </a:rPr>
              <a:t></a:t>
            </a:r>
            <a:r>
              <a:rPr lang="en-IN" sz="4267" b="0" spc="339" dirty="0">
                <a:latin typeface="Comic Sans MS" panose="030F0902030302020204" pitchFamily="66" charset="0"/>
                <a:cs typeface="Times New Roman"/>
              </a:rPr>
              <a:t> </a:t>
            </a:r>
            <a:r>
              <a:rPr lang="en-IN" sz="4267" b="0" dirty="0">
                <a:solidFill>
                  <a:srgbClr val="FF0000"/>
                </a:solidFill>
                <a:latin typeface="Comic Sans MS" panose="030F0902030302020204" pitchFamily="66" charset="0"/>
                <a:cs typeface="Arial"/>
              </a:rPr>
              <a:t>Many</a:t>
            </a:r>
            <a:r>
              <a:rPr lang="en-IN" sz="4267" b="0" spc="-7" dirty="0">
                <a:solidFill>
                  <a:srgbClr val="FF0000"/>
                </a:solidFill>
                <a:latin typeface="Comic Sans MS" panose="030F0902030302020204" pitchFamily="66" charset="0"/>
                <a:cs typeface="Arial"/>
              </a:rPr>
              <a:t> </a:t>
            </a:r>
            <a:r>
              <a:rPr lang="en-IN" sz="4267" b="0" spc="-13" dirty="0">
                <a:solidFill>
                  <a:srgbClr val="FF0000"/>
                </a:solidFill>
                <a:latin typeface="Comic Sans MS" panose="030F0902030302020204" pitchFamily="66" charset="0"/>
                <a:cs typeface="Arial"/>
              </a:rPr>
              <a:t>application domains…</a:t>
            </a:r>
            <a:endParaRPr lang="en-IN" sz="4267" b="0" dirty="0">
              <a:latin typeface="Comic Sans MS" panose="030F0902030302020204" pitchFamily="66" charset="0"/>
              <a:cs typeface="Arial"/>
            </a:endParaRPr>
          </a:p>
          <a:p>
            <a:endParaRPr lang="en-US" b="0" dirty="0">
              <a:latin typeface="Comic Sans MS" panose="030F0902030302020204" pitchFamily="66" charset="0"/>
            </a:endParaRPr>
          </a:p>
        </p:txBody>
      </p:sp>
      <p:pic>
        <p:nvPicPr>
          <p:cNvPr id="4" name="object 4"/>
          <p:cNvPicPr/>
          <p:nvPr/>
        </p:nvPicPr>
        <p:blipFill>
          <a:blip r:embed="rId2" cstate="print"/>
          <a:stretch>
            <a:fillRect/>
          </a:stretch>
        </p:blipFill>
        <p:spPr>
          <a:xfrm>
            <a:off x="6732683" y="2375538"/>
            <a:ext cx="2308568" cy="2308568"/>
          </a:xfrm>
          <a:prstGeom prst="rect">
            <a:avLst/>
          </a:prstGeom>
        </p:spPr>
      </p:pic>
      <p:pic>
        <p:nvPicPr>
          <p:cNvPr id="5" name="object 5"/>
          <p:cNvPicPr/>
          <p:nvPr/>
        </p:nvPicPr>
        <p:blipFill>
          <a:blip r:embed="rId3" cstate="print"/>
          <a:stretch>
            <a:fillRect/>
          </a:stretch>
        </p:blipFill>
        <p:spPr>
          <a:xfrm>
            <a:off x="6732683" y="4726997"/>
            <a:ext cx="2307060" cy="1497665"/>
          </a:xfrm>
          <a:prstGeom prst="rect">
            <a:avLst/>
          </a:prstGeom>
        </p:spPr>
      </p:pic>
      <p:pic>
        <p:nvPicPr>
          <p:cNvPr id="6" name="object 6"/>
          <p:cNvPicPr/>
          <p:nvPr/>
        </p:nvPicPr>
        <p:blipFill>
          <a:blip r:embed="rId4" cstate="print"/>
          <a:stretch>
            <a:fillRect/>
          </a:stretch>
        </p:blipFill>
        <p:spPr>
          <a:xfrm>
            <a:off x="9015688" y="4073352"/>
            <a:ext cx="2338111" cy="2151310"/>
          </a:xfrm>
          <a:prstGeom prst="rect">
            <a:avLst/>
          </a:prstGeom>
        </p:spPr>
      </p:pic>
      <p:pic>
        <p:nvPicPr>
          <p:cNvPr id="7" name="object 7"/>
          <p:cNvPicPr/>
          <p:nvPr/>
        </p:nvPicPr>
        <p:blipFill>
          <a:blip r:embed="rId5" cstate="print"/>
          <a:stretch>
            <a:fillRect/>
          </a:stretch>
        </p:blipFill>
        <p:spPr>
          <a:xfrm>
            <a:off x="3747481" y="4893542"/>
            <a:ext cx="1998448" cy="1331121"/>
          </a:xfrm>
          <a:prstGeom prst="rect">
            <a:avLst/>
          </a:prstGeom>
        </p:spPr>
      </p:pic>
      <p:pic>
        <p:nvPicPr>
          <p:cNvPr id="8" name="object 8"/>
          <p:cNvPicPr/>
          <p:nvPr/>
        </p:nvPicPr>
        <p:blipFill>
          <a:blip r:embed="rId6" cstate="print"/>
          <a:stretch>
            <a:fillRect/>
          </a:stretch>
        </p:blipFill>
        <p:spPr>
          <a:xfrm>
            <a:off x="9039743" y="2375538"/>
            <a:ext cx="2315563" cy="1736672"/>
          </a:xfrm>
          <a:prstGeom prst="rect">
            <a:avLst/>
          </a:prstGeom>
        </p:spPr>
      </p:pic>
      <p:pic>
        <p:nvPicPr>
          <p:cNvPr id="9" name="object 9"/>
          <p:cNvPicPr/>
          <p:nvPr/>
        </p:nvPicPr>
        <p:blipFill>
          <a:blip r:embed="rId7" cstate="print"/>
          <a:stretch>
            <a:fillRect/>
          </a:stretch>
        </p:blipFill>
        <p:spPr>
          <a:xfrm>
            <a:off x="9041251" y="632505"/>
            <a:ext cx="2312548" cy="1736672"/>
          </a:xfrm>
          <a:prstGeom prst="rect">
            <a:avLst/>
          </a:prstGeom>
        </p:spPr>
      </p:pic>
      <p:pic>
        <p:nvPicPr>
          <p:cNvPr id="10" name="object 10"/>
          <p:cNvPicPr/>
          <p:nvPr/>
        </p:nvPicPr>
        <p:blipFill>
          <a:blip r:embed="rId8" cstate="print"/>
          <a:stretch>
            <a:fillRect/>
          </a:stretch>
        </p:blipFill>
        <p:spPr>
          <a:xfrm>
            <a:off x="6740339" y="902096"/>
            <a:ext cx="1782847" cy="968116"/>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68D2D-2563-296B-77A6-D36C2B0F5AAB}"/>
              </a:ext>
            </a:extLst>
          </p:cNvPr>
          <p:cNvSpPr>
            <a:spLocks noGrp="1"/>
          </p:cNvSpPr>
          <p:nvPr>
            <p:ph type="title"/>
          </p:nvPr>
        </p:nvSpPr>
        <p:spPr>
          <a:xfrm>
            <a:off x="640080" y="639704"/>
            <a:ext cx="3299579" cy="5577840"/>
          </a:xfrm>
        </p:spPr>
        <p:txBody>
          <a:bodyPr anchor="ctr">
            <a:normAutofit/>
          </a:bodyPr>
          <a:lstStyle/>
          <a:p>
            <a:pPr algn="ctr"/>
            <a:r>
              <a:rPr lang="en-IN" sz="4100">
                <a:latin typeface="Helvetica" pitchFamily="2" charset="0"/>
              </a:rPr>
              <a:t>U</a:t>
            </a:r>
            <a:r>
              <a:rPr lang="en-IN" sz="4100">
                <a:effectLst/>
                <a:latin typeface="Helvetica" pitchFamily="2" charset="0"/>
              </a:rPr>
              <a:t>nstructured data</a:t>
            </a:r>
            <a:endParaRPr lang="en-US" sz="4100"/>
          </a:p>
        </p:txBody>
      </p:sp>
      <p:graphicFrame>
        <p:nvGraphicFramePr>
          <p:cNvPr id="5" name="Content Placeholder 2">
            <a:extLst>
              <a:ext uri="{FF2B5EF4-FFF2-40B4-BE49-F238E27FC236}">
                <a16:creationId xmlns:a16="http://schemas.microsoft.com/office/drawing/2014/main" id="{C0EFEDC1-EADF-964B-BC4E-28D12CC9C9BE}"/>
              </a:ext>
            </a:extLst>
          </p:cNvPr>
          <p:cNvGraphicFramePr>
            <a:graphicFrameLocks noGrp="1"/>
          </p:cNvGraphicFramePr>
          <p:nvPr>
            <p:ph idx="1"/>
          </p:nvPr>
        </p:nvGraphicFramePr>
        <p:xfrm>
          <a:off x="4901472" y="639705"/>
          <a:ext cx="6506304"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624190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table with black text&#10;&#10;Description automatically generated">
            <a:extLst>
              <a:ext uri="{FF2B5EF4-FFF2-40B4-BE49-F238E27FC236}">
                <a16:creationId xmlns:a16="http://schemas.microsoft.com/office/drawing/2014/main" id="{8CF0744A-FEB1-AB92-3685-5706874464F5}"/>
              </a:ext>
            </a:extLst>
          </p:cNvPr>
          <p:cNvPicPr>
            <a:picLocks noGrp="1" noChangeAspect="1"/>
          </p:cNvPicPr>
          <p:nvPr>
            <p:ph idx="1"/>
          </p:nvPr>
        </p:nvPicPr>
        <p:blipFill>
          <a:blip r:embed="rId2"/>
          <a:stretch>
            <a:fillRect/>
          </a:stretch>
        </p:blipFill>
        <p:spPr>
          <a:xfrm>
            <a:off x="482600" y="1293574"/>
            <a:ext cx="11226799" cy="4266184"/>
          </a:xfrm>
          <a:prstGeom prst="rect">
            <a:avLst/>
          </a:prstGeom>
        </p:spPr>
      </p:pic>
    </p:spTree>
    <p:extLst>
      <p:ext uri="{BB962C8B-B14F-4D97-AF65-F5344CB8AC3E}">
        <p14:creationId xmlns:p14="http://schemas.microsoft.com/office/powerpoint/2010/main" val="416993639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E2789-04BE-6061-5A0D-9988C63D3482}"/>
              </a:ext>
            </a:extLst>
          </p:cNvPr>
          <p:cNvSpPr>
            <a:spLocks noGrp="1"/>
          </p:cNvSpPr>
          <p:nvPr>
            <p:ph type="title"/>
          </p:nvPr>
        </p:nvSpPr>
        <p:spPr/>
        <p:txBody>
          <a:bodyPr/>
          <a:lstStyle/>
          <a:p>
            <a:pPr lvl="0"/>
            <a:r>
              <a:rPr lang="en-IN" dirty="0"/>
              <a:t>Static and streamed data</a:t>
            </a:r>
            <a:endParaRPr lang="en-US" dirty="0"/>
          </a:p>
        </p:txBody>
      </p:sp>
      <p:sp>
        <p:nvSpPr>
          <p:cNvPr id="3" name="Content Placeholder 2">
            <a:extLst>
              <a:ext uri="{FF2B5EF4-FFF2-40B4-BE49-F238E27FC236}">
                <a16:creationId xmlns:a16="http://schemas.microsoft.com/office/drawing/2014/main" id="{F6D08381-E154-52F6-3293-DCD5F236DC83}"/>
              </a:ext>
            </a:extLst>
          </p:cNvPr>
          <p:cNvSpPr>
            <a:spLocks noGrp="1"/>
          </p:cNvSpPr>
          <p:nvPr>
            <p:ph idx="1"/>
          </p:nvPr>
        </p:nvSpPr>
        <p:spPr/>
        <p:txBody>
          <a:bodyPr/>
          <a:lstStyle/>
          <a:p>
            <a:r>
              <a:rPr lang="en-IN" dirty="0">
                <a:effectLst/>
                <a:latin typeface="Times" pitchFamily="2" charset="0"/>
              </a:rPr>
              <a:t>Data can also be identified as streamed, static, or a mix of the two. </a:t>
            </a:r>
          </a:p>
          <a:p>
            <a:r>
              <a:rPr lang="en-IN" dirty="0">
                <a:effectLst/>
                <a:latin typeface="Times" pitchFamily="2" charset="0"/>
              </a:rPr>
              <a:t>Streamed</a:t>
            </a:r>
            <a:r>
              <a:rPr lang="en-IN" dirty="0">
                <a:latin typeface="Times" pitchFamily="2" charset="0"/>
              </a:rPr>
              <a:t> </a:t>
            </a:r>
            <a:r>
              <a:rPr lang="en-IN" dirty="0">
                <a:effectLst/>
                <a:latin typeface="Times" pitchFamily="2" charset="0"/>
              </a:rPr>
              <a:t>data changes continuously; examples include the constant stream of</a:t>
            </a:r>
          </a:p>
          <a:p>
            <a:r>
              <a:rPr lang="en-IN" dirty="0">
                <a:effectLst/>
                <a:latin typeface="Times" pitchFamily="2" charset="0"/>
              </a:rPr>
              <a:t>Facebook updates, tweets on Twitter, and the constantly changing stock prices while the market is still open.</a:t>
            </a:r>
          </a:p>
          <a:p>
            <a:r>
              <a:rPr lang="en-IN" dirty="0">
                <a:effectLst/>
                <a:latin typeface="Times" pitchFamily="2" charset="0"/>
              </a:rPr>
              <a:t>Streamed data is continuously changing; static data is self-contained and enclosed. </a:t>
            </a:r>
          </a:p>
          <a:p>
            <a:r>
              <a:rPr lang="en-IN" dirty="0">
                <a:effectLst/>
                <a:latin typeface="Times" pitchFamily="2" charset="0"/>
              </a:rPr>
              <a:t>The problems associated with static data include gaps, outliers, or incorrect data, all of which may require some cleansing, preparation, and pre-processing before you can use static data for an analysis.</a:t>
            </a:r>
          </a:p>
          <a:p>
            <a:endParaRPr lang="en-IN" dirty="0">
              <a:effectLst/>
              <a:latin typeface="Times" pitchFamily="2" charset="0"/>
            </a:endParaRPr>
          </a:p>
          <a:p>
            <a:endParaRPr lang="en-US" dirty="0"/>
          </a:p>
        </p:txBody>
      </p:sp>
    </p:spTree>
    <p:extLst>
      <p:ext uri="{BB962C8B-B14F-4D97-AF65-F5344CB8AC3E}">
        <p14:creationId xmlns:p14="http://schemas.microsoft.com/office/powerpoint/2010/main" val="426294184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69754-3BCA-9532-F0B2-A0C4FEAB5029}"/>
              </a:ext>
            </a:extLst>
          </p:cNvPr>
          <p:cNvSpPr>
            <a:spLocks noGrp="1"/>
          </p:cNvSpPr>
          <p:nvPr>
            <p:ph type="title"/>
          </p:nvPr>
        </p:nvSpPr>
        <p:spPr/>
        <p:txBody>
          <a:bodyPr>
            <a:normAutofit/>
          </a:bodyPr>
          <a:lstStyle/>
          <a:p>
            <a:r>
              <a:rPr lang="en-IN">
                <a:effectLst/>
                <a:latin typeface="Times" pitchFamily="2" charset="0"/>
              </a:rPr>
              <a:t>The two main models for analysing streamed data are as follows:</a:t>
            </a:r>
            <a:endParaRPr lang="en-US" dirty="0"/>
          </a:p>
        </p:txBody>
      </p:sp>
      <p:graphicFrame>
        <p:nvGraphicFramePr>
          <p:cNvPr id="11" name="Content Placeholder 2">
            <a:extLst>
              <a:ext uri="{FF2B5EF4-FFF2-40B4-BE49-F238E27FC236}">
                <a16:creationId xmlns:a16="http://schemas.microsoft.com/office/drawing/2014/main" id="{00273ADE-98D0-D742-3D1C-351636501B89}"/>
              </a:ext>
            </a:extLst>
          </p:cNvPr>
          <p:cNvGraphicFramePr>
            <a:graphicFrameLocks noGrp="1"/>
          </p:cNvGraphicFramePr>
          <p:nvPr>
            <p:ph idx="1"/>
          </p:nvPr>
        </p:nvGraphicFramePr>
        <p:xfrm>
          <a:off x="1371600" y="2286000"/>
          <a:ext cx="96012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959688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07DED-F9C8-3491-EBE1-5F085FDB214E}"/>
              </a:ext>
            </a:extLst>
          </p:cNvPr>
          <p:cNvSpPr>
            <a:spLocks noGrp="1"/>
          </p:cNvSpPr>
          <p:nvPr>
            <p:ph type="title"/>
          </p:nvPr>
        </p:nvSpPr>
        <p:spPr/>
        <p:txBody>
          <a:bodyPr/>
          <a:lstStyle/>
          <a:p>
            <a:r>
              <a:rPr lang="en-IN" dirty="0">
                <a:effectLst/>
                <a:latin typeface="Helvetica" pitchFamily="2" charset="0"/>
              </a:rPr>
              <a:t>Identifying Data Categories</a:t>
            </a:r>
            <a:endParaRPr lang="en-US" dirty="0"/>
          </a:p>
        </p:txBody>
      </p:sp>
      <p:sp>
        <p:nvSpPr>
          <p:cNvPr id="3" name="Content Placeholder 2">
            <a:extLst>
              <a:ext uri="{FF2B5EF4-FFF2-40B4-BE49-F238E27FC236}">
                <a16:creationId xmlns:a16="http://schemas.microsoft.com/office/drawing/2014/main" id="{DDF92FD4-7CDC-D1A8-A8D0-4B274821CF6F}"/>
              </a:ext>
            </a:extLst>
          </p:cNvPr>
          <p:cNvSpPr>
            <a:spLocks noGrp="1"/>
          </p:cNvSpPr>
          <p:nvPr>
            <p:ph idx="1"/>
          </p:nvPr>
        </p:nvSpPr>
        <p:spPr>
          <a:xfrm>
            <a:off x="1371600" y="1484555"/>
            <a:ext cx="9601200" cy="4382845"/>
          </a:xfrm>
        </p:spPr>
        <p:txBody>
          <a:bodyPr>
            <a:normAutofit fontScale="70000" lnSpcReduction="20000"/>
          </a:bodyPr>
          <a:lstStyle/>
          <a:p>
            <a:r>
              <a:rPr lang="en-IN" dirty="0">
                <a:effectLst/>
                <a:latin typeface="Times" pitchFamily="2" charset="0"/>
              </a:rPr>
              <a:t>Behavioural data</a:t>
            </a:r>
          </a:p>
          <a:p>
            <a:pPr lvl="1"/>
            <a:r>
              <a:rPr lang="en-IN" dirty="0">
                <a:effectLst/>
                <a:latin typeface="Times" pitchFamily="2" charset="0"/>
              </a:rPr>
              <a:t>Items bought</a:t>
            </a:r>
          </a:p>
          <a:p>
            <a:pPr lvl="1"/>
            <a:r>
              <a:rPr lang="en-IN" dirty="0">
                <a:effectLst/>
                <a:latin typeface="Times" pitchFamily="2" charset="0"/>
              </a:rPr>
              <a:t>Methods of payment</a:t>
            </a:r>
          </a:p>
          <a:p>
            <a:pPr lvl="1"/>
            <a:r>
              <a:rPr lang="en-IN" dirty="0">
                <a:effectLst/>
                <a:latin typeface="Times" pitchFamily="2" charset="0"/>
              </a:rPr>
              <a:t>Whether the purchased items were on sale</a:t>
            </a:r>
          </a:p>
          <a:p>
            <a:r>
              <a:rPr lang="en-IN" dirty="0">
                <a:effectLst/>
                <a:latin typeface="Times" pitchFamily="2" charset="0"/>
              </a:rPr>
              <a:t>The purchasers’ access information</a:t>
            </a:r>
          </a:p>
          <a:p>
            <a:pPr lvl="1"/>
            <a:r>
              <a:rPr lang="en-IN" dirty="0">
                <a:effectLst/>
                <a:latin typeface="Helvetica" pitchFamily="2" charset="0"/>
              </a:rPr>
              <a:t> Address</a:t>
            </a:r>
          </a:p>
          <a:p>
            <a:pPr lvl="1"/>
            <a:r>
              <a:rPr lang="en-IN">
                <a:effectLst/>
                <a:latin typeface="Helvetica" pitchFamily="2" charset="0"/>
              </a:rPr>
              <a:t>Phone number</a:t>
            </a:r>
          </a:p>
          <a:p>
            <a:pPr lvl="1"/>
            <a:r>
              <a:rPr lang="en-IN">
                <a:effectLst/>
                <a:latin typeface="Helvetica" pitchFamily="2" charset="0"/>
              </a:rPr>
              <a:t>E-mail </a:t>
            </a:r>
            <a:r>
              <a:rPr lang="en-IN" dirty="0">
                <a:effectLst/>
                <a:latin typeface="Helvetica" pitchFamily="2" charset="0"/>
              </a:rPr>
              <a:t>address</a:t>
            </a:r>
          </a:p>
          <a:p>
            <a:r>
              <a:rPr lang="en-IN" dirty="0">
                <a:effectLst/>
                <a:latin typeface="Times" pitchFamily="2" charset="0"/>
              </a:rPr>
              <a:t>All of us have provided such data when making a purchase online (or even when buying at a store or over the phone).</a:t>
            </a:r>
          </a:p>
          <a:p>
            <a:r>
              <a:rPr lang="en-IN" dirty="0">
                <a:effectLst/>
                <a:latin typeface="Times" pitchFamily="2" charset="0"/>
              </a:rPr>
              <a:t>Other types of data can be collected from customers with their co-operation:</a:t>
            </a:r>
          </a:p>
          <a:p>
            <a:pPr lvl="1"/>
            <a:r>
              <a:rPr lang="en-IN" dirty="0">
                <a:effectLst/>
                <a:latin typeface="Times" pitchFamily="2" charset="0"/>
              </a:rPr>
              <a:t>Data provided by customers when they fill out surveys </a:t>
            </a:r>
          </a:p>
          <a:p>
            <a:pPr lvl="1"/>
            <a:r>
              <a:rPr lang="en-IN" dirty="0">
                <a:effectLst/>
                <a:latin typeface="Times" pitchFamily="2" charset="0"/>
              </a:rPr>
              <a:t>Customers’ collected answers to polls via questionnaire</a:t>
            </a:r>
          </a:p>
          <a:p>
            <a:pPr lvl="1"/>
            <a:r>
              <a:rPr lang="en-IN" dirty="0">
                <a:effectLst/>
                <a:latin typeface="Times" pitchFamily="2" charset="0"/>
              </a:rPr>
              <a:t>Information collected from customers who make direct contact with companies</a:t>
            </a:r>
          </a:p>
          <a:p>
            <a:pPr lvl="2"/>
            <a:r>
              <a:rPr lang="en-IN" dirty="0">
                <a:effectLst/>
                <a:latin typeface="Helvetica" pitchFamily="2" charset="0"/>
              </a:rPr>
              <a:t>In a physical store</a:t>
            </a:r>
          </a:p>
          <a:p>
            <a:pPr lvl="2"/>
            <a:r>
              <a:rPr lang="en-IN" dirty="0">
                <a:effectLst/>
                <a:latin typeface="Helvetica" pitchFamily="2" charset="0"/>
              </a:rPr>
              <a:t>Over the phone</a:t>
            </a:r>
          </a:p>
          <a:p>
            <a:pPr lvl="2"/>
            <a:r>
              <a:rPr lang="en-IN" dirty="0">
                <a:effectLst/>
                <a:latin typeface="Helvetica" pitchFamily="2" charset="0"/>
              </a:rPr>
              <a:t>Through the company website</a:t>
            </a:r>
          </a:p>
          <a:p>
            <a:endParaRPr lang="en-US" dirty="0"/>
          </a:p>
        </p:txBody>
      </p:sp>
    </p:spTree>
    <p:extLst>
      <p:ext uri="{BB962C8B-B14F-4D97-AF65-F5344CB8AC3E}">
        <p14:creationId xmlns:p14="http://schemas.microsoft.com/office/powerpoint/2010/main" val="73181770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hat Is User Behavioral Data and Why Is It Important?">
            <a:extLst>
              <a:ext uri="{FF2B5EF4-FFF2-40B4-BE49-F238E27FC236}">
                <a16:creationId xmlns:a16="http://schemas.microsoft.com/office/drawing/2014/main" id="{23723CC8-B204-0851-E949-93EBCB620E3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907070" y="480515"/>
            <a:ext cx="6377859" cy="5892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84921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E9B2F-65A8-0D36-D459-45794ABA4197}"/>
              </a:ext>
            </a:extLst>
          </p:cNvPr>
          <p:cNvSpPr>
            <a:spLocks noGrp="1"/>
          </p:cNvSpPr>
          <p:nvPr>
            <p:ph type="title"/>
          </p:nvPr>
        </p:nvSpPr>
        <p:spPr>
          <a:xfrm>
            <a:off x="640080" y="639704"/>
            <a:ext cx="3299579" cy="5577840"/>
          </a:xfrm>
        </p:spPr>
        <p:txBody>
          <a:bodyPr anchor="ctr">
            <a:normAutofit/>
          </a:bodyPr>
          <a:lstStyle/>
          <a:p>
            <a:pPr algn="ctr"/>
            <a:r>
              <a:rPr lang="en-IN">
                <a:effectLst/>
                <a:latin typeface="Helvetica" pitchFamily="2" charset="0"/>
              </a:rPr>
              <a:t>Attitudinal data</a:t>
            </a:r>
            <a:endParaRPr lang="en-US"/>
          </a:p>
        </p:txBody>
      </p:sp>
      <p:graphicFrame>
        <p:nvGraphicFramePr>
          <p:cNvPr id="6" name="Content Placeholder 2">
            <a:extLst>
              <a:ext uri="{FF2B5EF4-FFF2-40B4-BE49-F238E27FC236}">
                <a16:creationId xmlns:a16="http://schemas.microsoft.com/office/drawing/2014/main" id="{ED1ED488-0124-37F0-9951-5E34F514315A}"/>
              </a:ext>
            </a:extLst>
          </p:cNvPr>
          <p:cNvGraphicFramePr>
            <a:graphicFrameLocks noGrp="1"/>
          </p:cNvGraphicFramePr>
          <p:nvPr>
            <p:ph idx="1"/>
          </p:nvPr>
        </p:nvGraphicFramePr>
        <p:xfrm>
          <a:off x="3614569" y="639704"/>
          <a:ext cx="8337177" cy="61160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983512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ttitudinal Research - Meaning, Importance &amp; Example | Marketing Overview |  MBA Skool">
            <a:extLst>
              <a:ext uri="{FF2B5EF4-FFF2-40B4-BE49-F238E27FC236}">
                <a16:creationId xmlns:a16="http://schemas.microsoft.com/office/drawing/2014/main" id="{37C0DB43-CBCF-C727-AC2F-3CA27C42AEF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02190" y="480515"/>
            <a:ext cx="8387618" cy="5892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520505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50E30-4590-866F-4C3B-218079720792}"/>
              </a:ext>
            </a:extLst>
          </p:cNvPr>
          <p:cNvSpPr>
            <a:spLocks noGrp="1"/>
          </p:cNvSpPr>
          <p:nvPr>
            <p:ph type="title"/>
          </p:nvPr>
        </p:nvSpPr>
        <p:spPr>
          <a:xfrm>
            <a:off x="1371600" y="685800"/>
            <a:ext cx="9601200" cy="1485900"/>
          </a:xfrm>
        </p:spPr>
        <p:txBody>
          <a:bodyPr>
            <a:normAutofit/>
          </a:bodyPr>
          <a:lstStyle/>
          <a:p>
            <a:r>
              <a:rPr lang="en-IN" dirty="0">
                <a:effectLst/>
                <a:latin typeface="Helvetica" pitchFamily="2" charset="0"/>
              </a:rPr>
              <a:t>Behavioural data</a:t>
            </a:r>
            <a:endParaRPr lang="en-US" dirty="0"/>
          </a:p>
        </p:txBody>
      </p:sp>
      <p:graphicFrame>
        <p:nvGraphicFramePr>
          <p:cNvPr id="7" name="Content Placeholder 2">
            <a:extLst>
              <a:ext uri="{FF2B5EF4-FFF2-40B4-BE49-F238E27FC236}">
                <a16:creationId xmlns:a16="http://schemas.microsoft.com/office/drawing/2014/main" id="{3C88DB1A-7220-47B4-D704-36E4EAC2EA3D}"/>
              </a:ext>
            </a:extLst>
          </p:cNvPr>
          <p:cNvGraphicFramePr>
            <a:graphicFrameLocks noGrp="1"/>
          </p:cNvGraphicFramePr>
          <p:nvPr>
            <p:ph idx="1"/>
          </p:nvPr>
        </p:nvGraphicFramePr>
        <p:xfrm>
          <a:off x="727113" y="1473797"/>
          <a:ext cx="10851615" cy="4893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436966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onsumer Behavior Icon Images – Browse 4,254 Stock Photos, Vectors, and  Video | Adobe Stock">
            <a:extLst>
              <a:ext uri="{FF2B5EF4-FFF2-40B4-BE49-F238E27FC236}">
                <a16:creationId xmlns:a16="http://schemas.microsoft.com/office/drawing/2014/main" id="{4ADAE52E-79F0-16FF-9BAF-C53B93BBC4A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2600" y="1181306"/>
            <a:ext cx="11226799" cy="4490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3759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5948A-BDBD-5339-E92C-1E36536F0AC0}"/>
              </a:ext>
            </a:extLst>
          </p:cNvPr>
          <p:cNvSpPr>
            <a:spLocks noGrp="1"/>
          </p:cNvSpPr>
          <p:nvPr>
            <p:ph type="title"/>
          </p:nvPr>
        </p:nvSpPr>
        <p:spPr>
          <a:xfrm>
            <a:off x="1020724" y="558209"/>
            <a:ext cx="10333075" cy="775739"/>
          </a:xfrm>
        </p:spPr>
        <p:txBody>
          <a:bodyPr>
            <a:normAutofit/>
          </a:bodyPr>
          <a:lstStyle/>
          <a:p>
            <a:r>
              <a:rPr lang="en-IN" dirty="0"/>
              <a:t>Digital Era</a:t>
            </a:r>
          </a:p>
        </p:txBody>
      </p:sp>
      <p:graphicFrame>
        <p:nvGraphicFramePr>
          <p:cNvPr id="6" name="Content Placeholder 2">
            <a:extLst>
              <a:ext uri="{FF2B5EF4-FFF2-40B4-BE49-F238E27FC236}">
                <a16:creationId xmlns:a16="http://schemas.microsoft.com/office/drawing/2014/main" id="{C5661D5B-820C-45D1-33B9-2EB30B33EBA1}"/>
              </a:ext>
            </a:extLst>
          </p:cNvPr>
          <p:cNvGraphicFramePr>
            <a:graphicFrameLocks/>
          </p:cNvGraphicFramePr>
          <p:nvPr>
            <p:extLst>
              <p:ext uri="{D42A27DB-BD31-4B8C-83A1-F6EECF244321}">
                <p14:modId xmlns:p14="http://schemas.microsoft.com/office/powerpoint/2010/main" val="2269758977"/>
              </p:ext>
            </p:extLst>
          </p:nvPr>
        </p:nvGraphicFramePr>
        <p:xfrm>
          <a:off x="0" y="1215615"/>
          <a:ext cx="11865685" cy="4808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49823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up of a list&#10;&#10;Description automatically generated">
            <a:extLst>
              <a:ext uri="{FF2B5EF4-FFF2-40B4-BE49-F238E27FC236}">
                <a16:creationId xmlns:a16="http://schemas.microsoft.com/office/drawing/2014/main" id="{11489860-BF64-1318-550D-2C149DF01B9C}"/>
              </a:ext>
            </a:extLst>
          </p:cNvPr>
          <p:cNvPicPr>
            <a:picLocks noGrp="1" noChangeAspect="1"/>
          </p:cNvPicPr>
          <p:nvPr>
            <p:ph idx="1"/>
          </p:nvPr>
        </p:nvPicPr>
        <p:blipFill>
          <a:blip r:embed="rId2"/>
          <a:stretch>
            <a:fillRect/>
          </a:stretch>
        </p:blipFill>
        <p:spPr>
          <a:xfrm>
            <a:off x="482600" y="1588278"/>
            <a:ext cx="11226799" cy="3676776"/>
          </a:xfrm>
          <a:prstGeom prst="rect">
            <a:avLst/>
          </a:prstGeom>
        </p:spPr>
      </p:pic>
    </p:spTree>
    <p:extLst>
      <p:ext uri="{BB962C8B-B14F-4D97-AF65-F5344CB8AC3E}">
        <p14:creationId xmlns:p14="http://schemas.microsoft.com/office/powerpoint/2010/main" val="278183788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C0E22-A7FB-099F-5AC8-F900D2CB09E7}"/>
              </a:ext>
            </a:extLst>
          </p:cNvPr>
          <p:cNvSpPr>
            <a:spLocks noGrp="1"/>
          </p:cNvSpPr>
          <p:nvPr>
            <p:ph type="title"/>
          </p:nvPr>
        </p:nvSpPr>
        <p:spPr>
          <a:xfrm>
            <a:off x="640080" y="639704"/>
            <a:ext cx="3299579" cy="5577840"/>
          </a:xfrm>
        </p:spPr>
        <p:txBody>
          <a:bodyPr anchor="ctr">
            <a:normAutofit/>
          </a:bodyPr>
          <a:lstStyle/>
          <a:p>
            <a:pPr algn="ctr"/>
            <a:r>
              <a:rPr lang="en-IN" sz="4100">
                <a:effectLst/>
                <a:latin typeface="Helvetica" pitchFamily="2" charset="0"/>
              </a:rPr>
              <a:t>Demographic data</a:t>
            </a:r>
            <a:endParaRPr lang="en-US" sz="4100"/>
          </a:p>
        </p:txBody>
      </p:sp>
      <p:graphicFrame>
        <p:nvGraphicFramePr>
          <p:cNvPr id="5" name="Content Placeholder 2">
            <a:extLst>
              <a:ext uri="{FF2B5EF4-FFF2-40B4-BE49-F238E27FC236}">
                <a16:creationId xmlns:a16="http://schemas.microsoft.com/office/drawing/2014/main" id="{984379E2-524D-9862-DF12-6E9050F2A006}"/>
              </a:ext>
            </a:extLst>
          </p:cNvPr>
          <p:cNvGraphicFramePr>
            <a:graphicFrameLocks noGrp="1"/>
          </p:cNvGraphicFramePr>
          <p:nvPr>
            <p:ph idx="1"/>
          </p:nvPr>
        </p:nvGraphicFramePr>
        <p:xfrm>
          <a:off x="3939659" y="639705"/>
          <a:ext cx="7705170"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305410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What are Demographic Examples | QuestionPro">
            <a:extLst>
              <a:ext uri="{FF2B5EF4-FFF2-40B4-BE49-F238E27FC236}">
                <a16:creationId xmlns:a16="http://schemas.microsoft.com/office/drawing/2014/main" id="{6D94C80F-EA67-1661-BA0B-3AA6B95D9DC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662985" y="480515"/>
            <a:ext cx="6866029" cy="5892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025983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C0E22-A7FB-099F-5AC8-F900D2CB09E7}"/>
              </a:ext>
            </a:extLst>
          </p:cNvPr>
          <p:cNvSpPr>
            <a:spLocks noGrp="1"/>
          </p:cNvSpPr>
          <p:nvPr>
            <p:ph type="title"/>
          </p:nvPr>
        </p:nvSpPr>
        <p:spPr>
          <a:xfrm>
            <a:off x="640080" y="639704"/>
            <a:ext cx="3299579" cy="5577840"/>
          </a:xfrm>
        </p:spPr>
        <p:txBody>
          <a:bodyPr anchor="ctr">
            <a:normAutofit/>
          </a:bodyPr>
          <a:lstStyle/>
          <a:p>
            <a:pPr algn="ctr"/>
            <a:r>
              <a:rPr lang="en-IN" sz="4100" dirty="0">
                <a:effectLst/>
                <a:latin typeface="Helvetica" pitchFamily="2" charset="0"/>
              </a:rPr>
              <a:t>Demographic data</a:t>
            </a:r>
            <a:endParaRPr lang="en-US" sz="4100" dirty="0"/>
          </a:p>
        </p:txBody>
      </p:sp>
      <p:graphicFrame>
        <p:nvGraphicFramePr>
          <p:cNvPr id="12" name="Content Placeholder 2">
            <a:extLst>
              <a:ext uri="{FF2B5EF4-FFF2-40B4-BE49-F238E27FC236}">
                <a16:creationId xmlns:a16="http://schemas.microsoft.com/office/drawing/2014/main" id="{4FB27191-387E-A273-9A8C-02273A94D352}"/>
              </a:ext>
            </a:extLst>
          </p:cNvPr>
          <p:cNvGraphicFramePr>
            <a:graphicFrameLocks noGrp="1"/>
          </p:cNvGraphicFramePr>
          <p:nvPr>
            <p:ph idx="1"/>
          </p:nvPr>
        </p:nvGraphicFramePr>
        <p:xfrm>
          <a:off x="4901472" y="639705"/>
          <a:ext cx="6506304"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60931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Financial graphs on a dark display">
            <a:extLst>
              <a:ext uri="{FF2B5EF4-FFF2-40B4-BE49-F238E27FC236}">
                <a16:creationId xmlns:a16="http://schemas.microsoft.com/office/drawing/2014/main" id="{D96E359A-339D-634E-F20B-9CDAFB52A0E1}"/>
              </a:ext>
            </a:extLst>
          </p:cNvPr>
          <p:cNvPicPr>
            <a:picLocks noChangeAspect="1"/>
          </p:cNvPicPr>
          <p:nvPr/>
        </p:nvPicPr>
        <p:blipFill rotWithShape="1">
          <a:blip r:embed="rId2"/>
          <a:srcRect t="9983"/>
          <a:stretch/>
        </p:blipFill>
        <p:spPr>
          <a:xfrm>
            <a:off x="20" y="10"/>
            <a:ext cx="12191980" cy="6859300"/>
          </a:xfrm>
          <a:prstGeom prst="rect">
            <a:avLst/>
          </a:prstGeom>
        </p:spPr>
      </p:pic>
      <p:sp>
        <p:nvSpPr>
          <p:cNvPr id="6" name="Title 5">
            <a:extLst>
              <a:ext uri="{FF2B5EF4-FFF2-40B4-BE49-F238E27FC236}">
                <a16:creationId xmlns:a16="http://schemas.microsoft.com/office/drawing/2014/main" id="{408DA248-9200-4C9F-2ACB-0629FB5F3A3E}"/>
              </a:ext>
            </a:extLst>
          </p:cNvPr>
          <p:cNvSpPr>
            <a:spLocks noGrp="1"/>
          </p:cNvSpPr>
          <p:nvPr>
            <p:ph type="title"/>
          </p:nvPr>
        </p:nvSpPr>
        <p:spPr>
          <a:xfrm>
            <a:off x="1915128" y="1788454"/>
            <a:ext cx="8361229" cy="2098226"/>
          </a:xfrm>
        </p:spPr>
        <p:txBody>
          <a:bodyPr vert="horz" lIns="91440" tIns="45720" rIns="91440" bIns="45720" rtlCol="0" anchor="b">
            <a:normAutofit/>
          </a:bodyPr>
          <a:lstStyle/>
          <a:p>
            <a:pPr algn="ctr"/>
            <a:r>
              <a:rPr lang="en-US" sz="6100" dirty="0">
                <a:solidFill>
                  <a:schemeClr val="tx1"/>
                </a:solidFill>
                <a:effectLst/>
              </a:rPr>
              <a:t>Generating Predictive Analytics</a:t>
            </a:r>
            <a:endParaRPr lang="en-US" sz="6100" dirty="0">
              <a:solidFill>
                <a:schemeClr val="tx1"/>
              </a:solidFill>
            </a:endParaRPr>
          </a:p>
        </p:txBody>
      </p:sp>
      <p:sp>
        <p:nvSpPr>
          <p:cNvPr id="7" name="Text Placeholder 6">
            <a:extLst>
              <a:ext uri="{FF2B5EF4-FFF2-40B4-BE49-F238E27FC236}">
                <a16:creationId xmlns:a16="http://schemas.microsoft.com/office/drawing/2014/main" id="{345739BC-A869-6D26-751C-7A2894ADDC9B}"/>
              </a:ext>
            </a:extLst>
          </p:cNvPr>
          <p:cNvSpPr>
            <a:spLocks noGrp="1"/>
          </p:cNvSpPr>
          <p:nvPr>
            <p:ph type="body" idx="1"/>
          </p:nvPr>
        </p:nvSpPr>
        <p:spPr>
          <a:xfrm>
            <a:off x="2679906" y="3956279"/>
            <a:ext cx="6831673" cy="1086237"/>
          </a:xfrm>
        </p:spPr>
        <p:txBody>
          <a:bodyPr vert="horz" lIns="91440" tIns="45720" rIns="91440" bIns="45720" rtlCol="0">
            <a:normAutofit/>
          </a:bodyPr>
          <a:lstStyle/>
          <a:p>
            <a:pPr algn="ctr"/>
            <a:endParaRPr lang="en-US" sz="2300">
              <a:solidFill>
                <a:schemeClr val="bg2"/>
              </a:solidFill>
            </a:endParaRPr>
          </a:p>
        </p:txBody>
      </p:sp>
    </p:spTree>
    <p:extLst>
      <p:ext uri="{BB962C8B-B14F-4D97-AF65-F5344CB8AC3E}">
        <p14:creationId xmlns:p14="http://schemas.microsoft.com/office/powerpoint/2010/main" val="109980048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451EFF-669D-3FD0-9835-05A36E138DC6}"/>
              </a:ext>
            </a:extLst>
          </p:cNvPr>
          <p:cNvSpPr>
            <a:spLocks noGrp="1"/>
          </p:cNvSpPr>
          <p:nvPr>
            <p:ph type="title"/>
          </p:nvPr>
        </p:nvSpPr>
        <p:spPr/>
        <p:txBody>
          <a:bodyPr/>
          <a:lstStyle/>
          <a:p>
            <a:r>
              <a:rPr lang="en-US" dirty="0"/>
              <a:t>Predictive analytics </a:t>
            </a:r>
          </a:p>
        </p:txBody>
      </p:sp>
      <p:graphicFrame>
        <p:nvGraphicFramePr>
          <p:cNvPr id="7" name="Content Placeholder 4">
            <a:extLst>
              <a:ext uri="{FF2B5EF4-FFF2-40B4-BE49-F238E27FC236}">
                <a16:creationId xmlns:a16="http://schemas.microsoft.com/office/drawing/2014/main" id="{A681E5BA-4BAB-CC23-94AD-0A5F1E08AA75}"/>
              </a:ext>
            </a:extLst>
          </p:cNvPr>
          <p:cNvGraphicFramePr>
            <a:graphicFrameLocks noGrp="1"/>
          </p:cNvGraphicFramePr>
          <p:nvPr>
            <p:ph idx="1"/>
          </p:nvPr>
        </p:nvGraphicFramePr>
        <p:xfrm>
          <a:off x="1371600" y="1344058"/>
          <a:ext cx="10085942" cy="51118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058169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3C88A-75EC-2646-45CC-5F54E2A8801C}"/>
              </a:ext>
            </a:extLst>
          </p:cNvPr>
          <p:cNvSpPr>
            <a:spLocks noGrp="1"/>
          </p:cNvSpPr>
          <p:nvPr>
            <p:ph type="title"/>
          </p:nvPr>
        </p:nvSpPr>
        <p:spPr>
          <a:xfrm>
            <a:off x="640080" y="639704"/>
            <a:ext cx="3299579" cy="5577840"/>
          </a:xfrm>
        </p:spPr>
        <p:txBody>
          <a:bodyPr anchor="ctr">
            <a:normAutofit/>
          </a:bodyPr>
          <a:lstStyle/>
          <a:p>
            <a:pPr algn="ctr"/>
            <a:r>
              <a:rPr lang="en-IN" dirty="0">
                <a:effectLst/>
                <a:latin typeface="Helvetica" pitchFamily="2" charset="0"/>
              </a:rPr>
              <a:t>Data-driven analytics</a:t>
            </a:r>
            <a:endParaRPr lang="en-US" dirty="0"/>
          </a:p>
        </p:txBody>
      </p:sp>
      <p:graphicFrame>
        <p:nvGraphicFramePr>
          <p:cNvPr id="5" name="Content Placeholder 2">
            <a:extLst>
              <a:ext uri="{FF2B5EF4-FFF2-40B4-BE49-F238E27FC236}">
                <a16:creationId xmlns:a16="http://schemas.microsoft.com/office/drawing/2014/main" id="{180305A0-A429-4795-BE4E-E68A908E615E}"/>
              </a:ext>
            </a:extLst>
          </p:cNvPr>
          <p:cNvGraphicFramePr>
            <a:graphicFrameLocks noGrp="1"/>
          </p:cNvGraphicFramePr>
          <p:nvPr>
            <p:ph idx="1"/>
          </p:nvPr>
        </p:nvGraphicFramePr>
        <p:xfrm>
          <a:off x="3844887" y="639705"/>
          <a:ext cx="7562889"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535719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D4B23-0EEF-F544-104D-0D2A8276D45B}"/>
              </a:ext>
            </a:extLst>
          </p:cNvPr>
          <p:cNvSpPr>
            <a:spLocks noGrp="1"/>
          </p:cNvSpPr>
          <p:nvPr>
            <p:ph type="title"/>
          </p:nvPr>
        </p:nvSpPr>
        <p:spPr>
          <a:xfrm>
            <a:off x="1371600" y="685800"/>
            <a:ext cx="3282695" cy="1485900"/>
          </a:xfrm>
        </p:spPr>
        <p:txBody>
          <a:bodyPr>
            <a:normAutofit/>
          </a:bodyPr>
          <a:lstStyle/>
          <a:p>
            <a:r>
              <a:rPr lang="en-IN" dirty="0">
                <a:effectLst/>
                <a:latin typeface="Helvetica" pitchFamily="2" charset="0"/>
              </a:rPr>
              <a:t>Data-driven analytics</a:t>
            </a:r>
            <a:endParaRPr lang="en-US" dirty="0"/>
          </a:p>
        </p:txBody>
      </p:sp>
      <p:pic>
        <p:nvPicPr>
          <p:cNvPr id="6146" name="Picture 2" descr="Mobile Commerce App: 5 Features That Will Step Up Your Retail Business">
            <a:extLst>
              <a:ext uri="{FF2B5EF4-FFF2-40B4-BE49-F238E27FC236}">
                <a16:creationId xmlns:a16="http://schemas.microsoft.com/office/drawing/2014/main" id="{77AE1425-098A-60B9-DEAE-340EC85D314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031467" y="1362738"/>
            <a:ext cx="6517065" cy="381248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Content Placeholder 2">
            <a:extLst>
              <a:ext uri="{FF2B5EF4-FFF2-40B4-BE49-F238E27FC236}">
                <a16:creationId xmlns:a16="http://schemas.microsoft.com/office/drawing/2014/main" id="{E99BBEE5-215A-434C-4504-4A2AC135F786}"/>
              </a:ext>
            </a:extLst>
          </p:cNvPr>
          <p:cNvGraphicFramePr>
            <a:graphicFrameLocks noGrp="1"/>
          </p:cNvGraphicFramePr>
          <p:nvPr>
            <p:ph idx="1"/>
          </p:nvPr>
        </p:nvGraphicFramePr>
        <p:xfrm>
          <a:off x="1371600" y="2286000"/>
          <a:ext cx="3282694" cy="3581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5111753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04F44-4D4C-73BA-6E1D-E596163C2BF5}"/>
              </a:ext>
            </a:extLst>
          </p:cNvPr>
          <p:cNvSpPr>
            <a:spLocks noGrp="1"/>
          </p:cNvSpPr>
          <p:nvPr>
            <p:ph type="title"/>
          </p:nvPr>
        </p:nvSpPr>
        <p:spPr/>
        <p:txBody>
          <a:bodyPr/>
          <a:lstStyle/>
          <a:p>
            <a:r>
              <a:rPr lang="en-IN" dirty="0">
                <a:latin typeface="Times" pitchFamily="2" charset="0"/>
              </a:rPr>
              <a:t>G</a:t>
            </a:r>
            <a:r>
              <a:rPr lang="en-IN" dirty="0">
                <a:effectLst/>
                <a:latin typeface="Times" pitchFamily="2" charset="0"/>
              </a:rPr>
              <a:t>eneral principles </a:t>
            </a:r>
            <a:br>
              <a:rPr lang="en-IN" dirty="0">
                <a:effectLst/>
                <a:latin typeface="Times" pitchFamily="2" charset="0"/>
              </a:rPr>
            </a:br>
            <a:endParaRPr lang="en-US" dirty="0"/>
          </a:p>
        </p:txBody>
      </p:sp>
      <p:graphicFrame>
        <p:nvGraphicFramePr>
          <p:cNvPr id="5" name="Content Placeholder 2">
            <a:extLst>
              <a:ext uri="{FF2B5EF4-FFF2-40B4-BE49-F238E27FC236}">
                <a16:creationId xmlns:a16="http://schemas.microsoft.com/office/drawing/2014/main" id="{95DB8049-80DB-D96E-0944-EFB427391CD8}"/>
              </a:ext>
            </a:extLst>
          </p:cNvPr>
          <p:cNvGraphicFramePr>
            <a:graphicFrameLocks noGrp="1"/>
          </p:cNvGraphicFramePr>
          <p:nvPr>
            <p:ph idx="1"/>
          </p:nvPr>
        </p:nvGraphicFramePr>
        <p:xfrm>
          <a:off x="1371600" y="1570615"/>
          <a:ext cx="10343478" cy="50560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985697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04F44-4D4C-73BA-6E1D-E596163C2BF5}"/>
              </a:ext>
            </a:extLst>
          </p:cNvPr>
          <p:cNvSpPr>
            <a:spLocks noGrp="1"/>
          </p:cNvSpPr>
          <p:nvPr>
            <p:ph type="title"/>
          </p:nvPr>
        </p:nvSpPr>
        <p:spPr/>
        <p:txBody>
          <a:bodyPr/>
          <a:lstStyle/>
          <a:p>
            <a:r>
              <a:rPr lang="en-IN" dirty="0">
                <a:latin typeface="Times" pitchFamily="2" charset="0"/>
              </a:rPr>
              <a:t>G</a:t>
            </a:r>
            <a:r>
              <a:rPr lang="en-IN" dirty="0">
                <a:effectLst/>
                <a:latin typeface="Times" pitchFamily="2" charset="0"/>
              </a:rPr>
              <a:t>eneral principles </a:t>
            </a:r>
            <a:br>
              <a:rPr lang="en-IN" dirty="0">
                <a:effectLst/>
                <a:latin typeface="Times" pitchFamily="2" charset="0"/>
              </a:rPr>
            </a:br>
            <a:endParaRPr lang="en-US" dirty="0"/>
          </a:p>
        </p:txBody>
      </p:sp>
      <p:graphicFrame>
        <p:nvGraphicFramePr>
          <p:cNvPr id="5" name="Content Placeholder 2">
            <a:extLst>
              <a:ext uri="{FF2B5EF4-FFF2-40B4-BE49-F238E27FC236}">
                <a16:creationId xmlns:a16="http://schemas.microsoft.com/office/drawing/2014/main" id="{C8934DC7-724E-AA69-5BFD-718F40AC22BD}"/>
              </a:ext>
            </a:extLst>
          </p:cNvPr>
          <p:cNvGraphicFramePr>
            <a:graphicFrameLocks noGrp="1"/>
          </p:cNvGraphicFramePr>
          <p:nvPr>
            <p:ph idx="1"/>
          </p:nvPr>
        </p:nvGraphicFramePr>
        <p:xfrm>
          <a:off x="1371600" y="1570615"/>
          <a:ext cx="10343478" cy="50560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7820133"/>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{F506A671-4CD7-2543-8C2D-78B6D8737F52}tf10001072</Template>
  <TotalTime>385</TotalTime>
  <Words>10390</Words>
  <Application>Microsoft Macintosh PowerPoint</Application>
  <PresentationFormat>Widescreen</PresentationFormat>
  <Paragraphs>806</Paragraphs>
  <Slides>142</Slides>
  <Notes>12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142</vt:i4>
      </vt:variant>
    </vt:vector>
  </HeadingPairs>
  <TitlesOfParts>
    <vt:vector size="156" baseType="lpstr">
      <vt:lpstr>Arial</vt:lpstr>
      <vt:lpstr>Calibri</vt:lpstr>
      <vt:lpstr>Comic Sans MS</vt:lpstr>
      <vt:lpstr>Franklin Gothic Book</vt:lpstr>
      <vt:lpstr>Helvetica</vt:lpstr>
      <vt:lpstr>OpenSans</vt:lpstr>
      <vt:lpstr>Segoe Print</vt:lpstr>
      <vt:lpstr>Source Sans Pro</vt:lpstr>
      <vt:lpstr>Tahoma</vt:lpstr>
      <vt:lpstr>The Hand</vt:lpstr>
      <vt:lpstr>Times</vt:lpstr>
      <vt:lpstr>Times New Roman</vt:lpstr>
      <vt:lpstr>Wingdings</vt:lpstr>
      <vt:lpstr>Crop</vt:lpstr>
      <vt:lpstr>Predictive Modeling and Analytics </vt:lpstr>
      <vt:lpstr>Index </vt:lpstr>
      <vt:lpstr>PowerPoint Presentation</vt:lpstr>
      <vt:lpstr>PowerPoint Presentation</vt:lpstr>
      <vt:lpstr>TEXTBOOK </vt:lpstr>
      <vt:lpstr>Exploring Predictive Analytics (AIM)</vt:lpstr>
      <vt:lpstr>MINING DATA</vt:lpstr>
      <vt:lpstr>Into the Digital Era</vt:lpstr>
      <vt:lpstr>Digital Era</vt:lpstr>
      <vt:lpstr>Why Data Mining?</vt:lpstr>
      <vt:lpstr>Why Data Mining</vt:lpstr>
      <vt:lpstr>What is Data Mining?</vt:lpstr>
      <vt:lpstr>Data Mining: Four Views</vt:lpstr>
      <vt:lpstr>Four Views</vt:lpstr>
      <vt:lpstr>Data View (1)</vt:lpstr>
      <vt:lpstr>1st  V is about volume</vt:lpstr>
      <vt:lpstr>2nd V is about Verity </vt:lpstr>
      <vt:lpstr>3rd V is Velocity </vt:lpstr>
      <vt:lpstr>4th v is about  Veracity</vt:lpstr>
      <vt:lpstr>That’s how we have 5th V </vt:lpstr>
      <vt:lpstr>Data View (2)</vt:lpstr>
      <vt:lpstr>Data View (3)</vt:lpstr>
      <vt:lpstr>Textual Data </vt:lpstr>
      <vt:lpstr>Application View (1)</vt:lpstr>
      <vt:lpstr>Application View (2)</vt:lpstr>
      <vt:lpstr>Knowledge View (1)</vt:lpstr>
      <vt:lpstr>Technique View</vt:lpstr>
      <vt:lpstr>MODEL </vt:lpstr>
      <vt:lpstr>WHAT IS A MODEL ?</vt:lpstr>
      <vt:lpstr>For example</vt:lpstr>
      <vt:lpstr>developing predictive analytics.</vt:lpstr>
      <vt:lpstr>a threefold approach</vt:lpstr>
      <vt:lpstr>Simple rule-based trading model 1: </vt:lpstr>
      <vt:lpstr>Simple rule-based recommender system</vt:lpstr>
      <vt:lpstr>Predictive Analytics in the Wild</vt:lpstr>
      <vt:lpstr>Online Marketing and Retail</vt:lpstr>
      <vt:lpstr>Recommender systems</vt:lpstr>
      <vt:lpstr>Aim of system </vt:lpstr>
      <vt:lpstr>Personalize shopping on the Internet</vt:lpstr>
      <vt:lpstr>Amazon: a recommender system</vt:lpstr>
      <vt:lpstr>Implementing a Recommender System</vt:lpstr>
      <vt:lpstr> Collaborative filtering</vt:lpstr>
      <vt:lpstr>Requirement of collaborative filtering </vt:lpstr>
      <vt:lpstr>2 approaches </vt:lpstr>
      <vt:lpstr>Item-based collaborative filtering</vt:lpstr>
      <vt:lpstr>Item-based collaborative filtering</vt:lpstr>
      <vt:lpstr>sample matrix of customers and the items they purchased</vt:lpstr>
      <vt:lpstr>Item similarity calculated using the cosine similarity formula</vt:lpstr>
      <vt:lpstr>Table similarity calculated using the cosine similarity formula</vt:lpstr>
      <vt:lpstr>RECOMMENDATION </vt:lpstr>
      <vt:lpstr>Implementation of an item-based recommendation system</vt:lpstr>
      <vt:lpstr>use of recommender system: ✓Offline</vt:lpstr>
      <vt:lpstr>use of recommender system: ✓Offline</vt:lpstr>
      <vt:lpstr>use of recommender system: ✓Online</vt:lpstr>
      <vt:lpstr>User-based collaborative filtering</vt:lpstr>
      <vt:lpstr>User-based collaborative filtering</vt:lpstr>
      <vt:lpstr>User-based collaborative filtering</vt:lpstr>
      <vt:lpstr>Netflix </vt:lpstr>
      <vt:lpstr>sample matrix of customers and their purchased items</vt:lpstr>
      <vt:lpstr>User-based versus item-based collaborative filtering</vt:lpstr>
      <vt:lpstr>User-based versus item-based collaborative filtering</vt:lpstr>
      <vt:lpstr>Content-based filtering</vt:lpstr>
      <vt:lpstr>Content-based filtering</vt:lpstr>
      <vt:lpstr>Tagging to describe items</vt:lpstr>
      <vt:lpstr>Issues with User-based tagging</vt:lpstr>
      <vt:lpstr>sample matrix of customers and their purchased items</vt:lpstr>
      <vt:lpstr>Improving precision with constant feedback</vt:lpstr>
      <vt:lpstr>Improving precision with constant feedback</vt:lpstr>
      <vt:lpstr>Measuring the effectiveness of system recommendations</vt:lpstr>
      <vt:lpstr>Measuring the effectiveness of system recommendations</vt:lpstr>
      <vt:lpstr>Precision versus recall</vt:lpstr>
      <vt:lpstr>Hybrid recommender systems</vt:lpstr>
      <vt:lpstr>Hybrid recommender systems</vt:lpstr>
      <vt:lpstr>Solution by Hybrid system </vt:lpstr>
      <vt:lpstr>Exploring Your Data Types and Associated Techniques</vt:lpstr>
      <vt:lpstr>Goal </vt:lpstr>
      <vt:lpstr>There are two ways to implement predictive analytics:</vt:lpstr>
      <vt:lpstr>Types of data </vt:lpstr>
      <vt:lpstr>Structured  data </vt:lpstr>
      <vt:lpstr>Unstructured data</vt:lpstr>
      <vt:lpstr>PowerPoint Presentation</vt:lpstr>
      <vt:lpstr>Static and streamed data</vt:lpstr>
      <vt:lpstr>The two main models for analysing streamed data are as follows:</vt:lpstr>
      <vt:lpstr>Identifying Data Categories</vt:lpstr>
      <vt:lpstr>PowerPoint Presentation</vt:lpstr>
      <vt:lpstr>Attitudinal data</vt:lpstr>
      <vt:lpstr>PowerPoint Presentation</vt:lpstr>
      <vt:lpstr>Behavioural data</vt:lpstr>
      <vt:lpstr>PowerPoint Presentation</vt:lpstr>
      <vt:lpstr>PowerPoint Presentation</vt:lpstr>
      <vt:lpstr>Demographic data</vt:lpstr>
      <vt:lpstr>PowerPoint Presentation</vt:lpstr>
      <vt:lpstr>Demographic data</vt:lpstr>
      <vt:lpstr>Generating Predictive Analytics</vt:lpstr>
      <vt:lpstr>Predictive analytics </vt:lpstr>
      <vt:lpstr>Data-driven analytics</vt:lpstr>
      <vt:lpstr>Data-driven analytics</vt:lpstr>
      <vt:lpstr>General principles  </vt:lpstr>
      <vt:lpstr>General principles  </vt:lpstr>
      <vt:lpstr>User-driven analytics </vt:lpstr>
      <vt:lpstr>User-driven analytics </vt:lpstr>
      <vt:lpstr>PowerPoint Presentation</vt:lpstr>
      <vt:lpstr>Connecting to Related Disciplines</vt:lpstr>
      <vt:lpstr>Statistics </vt:lpstr>
      <vt:lpstr>Data mining</vt:lpstr>
      <vt:lpstr>Machine learning</vt:lpstr>
      <vt:lpstr>Complexities of Data</vt:lpstr>
      <vt:lpstr>Goal </vt:lpstr>
      <vt:lpstr>MEETING BIGDATA CHALLENGES  </vt:lpstr>
      <vt:lpstr>Delving into your data</vt:lpstr>
      <vt:lpstr>Data validity</vt:lpstr>
      <vt:lpstr>Issues in Real-world Data</vt:lpstr>
      <vt:lpstr>Causes of Data Issues</vt:lpstr>
      <vt:lpstr>Data Cleaning</vt:lpstr>
      <vt:lpstr>Data variety</vt:lpstr>
      <vt:lpstr>Constantly Changing Data</vt:lpstr>
      <vt:lpstr>Data velocity</vt:lpstr>
      <vt:lpstr>High volume of data</vt:lpstr>
      <vt:lpstr>PowerPoint Presentation</vt:lpstr>
      <vt:lpstr>Complexities in Searching Your Data</vt:lpstr>
      <vt:lpstr>Keyword-based search</vt:lpstr>
      <vt:lpstr>Semantic-based search</vt:lpstr>
      <vt:lpstr>Semantic-based search</vt:lpstr>
      <vt:lpstr>Differentiating Business Intelligence from Big-Data Analytics</vt:lpstr>
      <vt:lpstr>Differentiating Business Intelligence from Big-Data Analytics</vt:lpstr>
      <vt:lpstr>Predictive modeling and BI </vt:lpstr>
      <vt:lpstr>Visualization of Raw Data</vt:lpstr>
      <vt:lpstr>Identifying data attributes</vt:lpstr>
      <vt:lpstr>What is an attribute </vt:lpstr>
      <vt:lpstr>Attribute Types</vt:lpstr>
      <vt:lpstr>Different types of Attribute </vt:lpstr>
      <vt:lpstr>TRANSFROMATION IN ATTRIBUTES </vt:lpstr>
      <vt:lpstr>Attributes : in terms of transformation </vt:lpstr>
      <vt:lpstr>Exploring data visualization</vt:lpstr>
      <vt:lpstr>Tabular visualizations</vt:lpstr>
      <vt:lpstr>Bar charts</vt:lpstr>
      <vt:lpstr>Pie charts</vt:lpstr>
      <vt:lpstr>Graph charts</vt:lpstr>
      <vt:lpstr>Word clouds as representations</vt:lpstr>
      <vt:lpstr>Line graphs</vt:lpstr>
      <vt:lpstr>Flocking birds representation</vt:lpstr>
      <vt:lpstr>Flocking birds representation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Predictive Modeling and Analytics </dc:title>
  <dc:creator>K vibhooti rajkumar</dc:creator>
  <cp:lastModifiedBy>K vibhooti rajkumar</cp:lastModifiedBy>
  <cp:revision>16</cp:revision>
  <dcterms:created xsi:type="dcterms:W3CDTF">2023-09-10T03:58:41Z</dcterms:created>
  <dcterms:modified xsi:type="dcterms:W3CDTF">2023-10-07T09:03:22Z</dcterms:modified>
</cp:coreProperties>
</file>