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8"/>
  </p:notesMasterIdLst>
  <p:sldIdLst>
    <p:sldId id="256" r:id="rId2"/>
    <p:sldId id="257" r:id="rId3"/>
    <p:sldId id="403" r:id="rId4"/>
    <p:sldId id="414" r:id="rId5"/>
    <p:sldId id="415" r:id="rId6"/>
    <p:sldId id="416" r:id="rId7"/>
    <p:sldId id="258" r:id="rId8"/>
    <p:sldId id="428" r:id="rId9"/>
    <p:sldId id="417" r:id="rId10"/>
    <p:sldId id="418" r:id="rId11"/>
    <p:sldId id="420" r:id="rId12"/>
    <p:sldId id="421" r:id="rId13"/>
    <p:sldId id="422" r:id="rId14"/>
    <p:sldId id="423" r:id="rId15"/>
    <p:sldId id="424" r:id="rId16"/>
    <p:sldId id="425" r:id="rId17"/>
    <p:sldId id="426" r:id="rId18"/>
    <p:sldId id="412" r:id="rId19"/>
    <p:sldId id="437" r:id="rId20"/>
    <p:sldId id="427" r:id="rId21"/>
    <p:sldId id="429" r:id="rId22"/>
    <p:sldId id="432" r:id="rId23"/>
    <p:sldId id="430" r:id="rId24"/>
    <p:sldId id="431" r:id="rId25"/>
    <p:sldId id="433" r:id="rId26"/>
    <p:sldId id="434" r:id="rId27"/>
    <p:sldId id="435" r:id="rId28"/>
    <p:sldId id="436" r:id="rId29"/>
    <p:sldId id="438" r:id="rId30"/>
    <p:sldId id="419" r:id="rId31"/>
    <p:sldId id="439" r:id="rId32"/>
    <p:sldId id="440" r:id="rId33"/>
    <p:sldId id="441" r:id="rId34"/>
    <p:sldId id="450" r:id="rId35"/>
    <p:sldId id="442" r:id="rId36"/>
    <p:sldId id="445" r:id="rId37"/>
    <p:sldId id="443" r:id="rId38"/>
    <p:sldId id="446" r:id="rId39"/>
    <p:sldId id="448" r:id="rId40"/>
    <p:sldId id="447" r:id="rId41"/>
    <p:sldId id="449" r:id="rId42"/>
    <p:sldId id="451" r:id="rId43"/>
    <p:sldId id="452" r:id="rId44"/>
    <p:sldId id="453" r:id="rId45"/>
    <p:sldId id="454" r:id="rId46"/>
    <p:sldId id="45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87"/>
  </p:normalViewPr>
  <p:slideViewPr>
    <p:cSldViewPr snapToGrid="0" showGuides="1">
      <p:cViewPr varScale="1">
        <p:scale>
          <a:sx n="116" d="100"/>
          <a:sy n="116" d="100"/>
        </p:scale>
        <p:origin x="320"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diagrams/_rels/data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60.svg"/></Relationships>
</file>

<file path=ppt/diagrams/_rels/data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svg"/><Relationship Id="rId1" Type="http://schemas.openxmlformats.org/officeDocument/2006/relationships/image" Target="../media/image64.png"/><Relationship Id="rId4" Type="http://schemas.openxmlformats.org/officeDocument/2006/relationships/image" Target="../media/image67.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0.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60.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svg"/><Relationship Id="rId1" Type="http://schemas.openxmlformats.org/officeDocument/2006/relationships/image" Target="../media/image64.png"/><Relationship Id="rId4" Type="http://schemas.openxmlformats.org/officeDocument/2006/relationships/image" Target="../media/image6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rawing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DBBD9A-00F5-4BE0-9676-1E4D444350AE}"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2F44334D-9339-4026-A88C-1BDF0CCA417A}">
      <dgm:prSet/>
      <dgm:spPr/>
      <dgm:t>
        <a:bodyPr/>
        <a:lstStyle/>
        <a:p>
          <a:r>
            <a:rPr lang="en-IN" dirty="0"/>
            <a:t>Naive Bayes Classification Algorithm</a:t>
          </a:r>
          <a:endParaRPr lang="en-US" dirty="0"/>
        </a:p>
      </dgm:t>
    </dgm:pt>
    <dgm:pt modelId="{23E5D0D9-62B0-45F4-8CAC-D604A982D3D2}" type="parTrans" cxnId="{C8446FF2-F4D2-458D-9369-E711252D8E24}">
      <dgm:prSet/>
      <dgm:spPr/>
      <dgm:t>
        <a:bodyPr/>
        <a:lstStyle/>
        <a:p>
          <a:endParaRPr lang="en-US"/>
        </a:p>
      </dgm:t>
    </dgm:pt>
    <dgm:pt modelId="{90F22183-63AF-4DB3-BBE1-78C5BABE9A96}" type="sibTrans" cxnId="{C8446FF2-F4D2-458D-9369-E711252D8E24}">
      <dgm:prSet/>
      <dgm:spPr/>
      <dgm:t>
        <a:bodyPr/>
        <a:lstStyle/>
        <a:p>
          <a:endParaRPr lang="en-US"/>
        </a:p>
      </dgm:t>
    </dgm:pt>
    <dgm:pt modelId="{ADC4562A-9A51-4255-AEE9-FDF3DC538222}">
      <dgm:prSet/>
      <dgm:spPr/>
      <dgm:t>
        <a:bodyPr/>
        <a:lstStyle/>
        <a:p>
          <a:r>
            <a:rPr lang="en-IN"/>
            <a:t>The Markov Model</a:t>
          </a:r>
          <a:endParaRPr lang="en-US"/>
        </a:p>
      </dgm:t>
    </dgm:pt>
    <dgm:pt modelId="{9B02B0BA-0923-4690-8573-10CBE087C255}" type="parTrans" cxnId="{25BDC8EA-882A-4647-A3E5-EE165CD5E69F}">
      <dgm:prSet/>
      <dgm:spPr/>
      <dgm:t>
        <a:bodyPr/>
        <a:lstStyle/>
        <a:p>
          <a:endParaRPr lang="en-US"/>
        </a:p>
      </dgm:t>
    </dgm:pt>
    <dgm:pt modelId="{EB3BD964-C955-48A7-AD84-1F0A1043C191}" type="sibTrans" cxnId="{25BDC8EA-882A-4647-A3E5-EE165CD5E69F}">
      <dgm:prSet/>
      <dgm:spPr/>
      <dgm:t>
        <a:bodyPr/>
        <a:lstStyle/>
        <a:p>
          <a:endParaRPr lang="en-US"/>
        </a:p>
      </dgm:t>
    </dgm:pt>
    <dgm:pt modelId="{43915760-1173-4B66-AC03-385F3053C320}">
      <dgm:prSet/>
      <dgm:spPr/>
      <dgm:t>
        <a:bodyPr/>
        <a:lstStyle/>
        <a:p>
          <a:r>
            <a:rPr lang="en-IN"/>
            <a:t>Linear Regression</a:t>
          </a:r>
          <a:endParaRPr lang="en-US"/>
        </a:p>
      </dgm:t>
    </dgm:pt>
    <dgm:pt modelId="{9B75942C-B09D-4055-93D2-7BDC3D798F2B}" type="parTrans" cxnId="{09734EC7-5C2E-4E28-A21E-6A8F666FA180}">
      <dgm:prSet/>
      <dgm:spPr/>
      <dgm:t>
        <a:bodyPr/>
        <a:lstStyle/>
        <a:p>
          <a:endParaRPr lang="en-US"/>
        </a:p>
      </dgm:t>
    </dgm:pt>
    <dgm:pt modelId="{210EC9AE-4909-4227-9B19-EA27921CF988}" type="sibTrans" cxnId="{09734EC7-5C2E-4E28-A21E-6A8F666FA180}">
      <dgm:prSet/>
      <dgm:spPr/>
      <dgm:t>
        <a:bodyPr/>
        <a:lstStyle/>
        <a:p>
          <a:endParaRPr lang="en-US"/>
        </a:p>
      </dgm:t>
    </dgm:pt>
    <dgm:pt modelId="{A375A4A0-2EC1-4E04-8C4D-106EC8AB532D}">
      <dgm:prSet/>
      <dgm:spPr/>
      <dgm:t>
        <a:bodyPr/>
        <a:lstStyle/>
        <a:p>
          <a:r>
            <a:rPr lang="en-IN"/>
            <a:t>Neural Networks </a:t>
          </a:r>
          <a:endParaRPr lang="en-US"/>
        </a:p>
      </dgm:t>
    </dgm:pt>
    <dgm:pt modelId="{A0ED981C-E293-4754-8A86-59D981215FA5}" type="parTrans" cxnId="{4D079ED8-4EE5-48DC-B47C-93E4ED1D0376}">
      <dgm:prSet/>
      <dgm:spPr/>
      <dgm:t>
        <a:bodyPr/>
        <a:lstStyle/>
        <a:p>
          <a:endParaRPr lang="en-US"/>
        </a:p>
      </dgm:t>
    </dgm:pt>
    <dgm:pt modelId="{806E1989-45FC-4533-AEB7-59A32D1E7EC5}" type="sibTrans" cxnId="{4D079ED8-4EE5-48DC-B47C-93E4ED1D0376}">
      <dgm:prSet/>
      <dgm:spPr/>
      <dgm:t>
        <a:bodyPr/>
        <a:lstStyle/>
        <a:p>
          <a:endParaRPr lang="en-US"/>
        </a:p>
      </dgm:t>
    </dgm:pt>
    <dgm:pt modelId="{8C6C05BB-37DB-49AA-B551-7CBFA86FD526}">
      <dgm:prSet/>
      <dgm:spPr/>
      <dgm:t>
        <a:bodyPr/>
        <a:lstStyle/>
        <a:p>
          <a:r>
            <a:rPr lang="en-IN"/>
            <a:t>Deep learning</a:t>
          </a:r>
          <a:endParaRPr lang="en-US"/>
        </a:p>
      </dgm:t>
    </dgm:pt>
    <dgm:pt modelId="{38F7CBDC-F118-4B47-958E-8C2950B1AB5A}" type="parTrans" cxnId="{ED1EA42D-0D9B-40EF-8FD2-2DF614E0FDA2}">
      <dgm:prSet/>
      <dgm:spPr/>
      <dgm:t>
        <a:bodyPr/>
        <a:lstStyle/>
        <a:p>
          <a:endParaRPr lang="en-US"/>
        </a:p>
      </dgm:t>
    </dgm:pt>
    <dgm:pt modelId="{8AD4F910-CEF5-4C13-9110-5850AC910848}" type="sibTrans" cxnId="{ED1EA42D-0D9B-40EF-8FD2-2DF614E0FDA2}">
      <dgm:prSet/>
      <dgm:spPr/>
      <dgm:t>
        <a:bodyPr/>
        <a:lstStyle/>
        <a:p>
          <a:endParaRPr lang="en-US"/>
        </a:p>
      </dgm:t>
    </dgm:pt>
    <dgm:pt modelId="{864171E5-D618-493A-9A1A-52FD152746DA}">
      <dgm:prSet/>
      <dgm:spPr/>
      <dgm:t>
        <a:bodyPr/>
        <a:lstStyle/>
        <a:p>
          <a:r>
            <a:rPr lang="en-IN"/>
            <a:t>Ensemble Methods to Boost Prediction Accuracy</a:t>
          </a:r>
          <a:endParaRPr lang="en-US"/>
        </a:p>
      </dgm:t>
    </dgm:pt>
    <dgm:pt modelId="{51666240-5746-4AEA-B099-4D614CCECB9B}" type="parTrans" cxnId="{01BE618E-4003-4C1D-8C6B-21C49BAABE42}">
      <dgm:prSet/>
      <dgm:spPr/>
      <dgm:t>
        <a:bodyPr/>
        <a:lstStyle/>
        <a:p>
          <a:endParaRPr lang="en-US"/>
        </a:p>
      </dgm:t>
    </dgm:pt>
    <dgm:pt modelId="{BF609DDC-4ED3-4DAA-B440-6271223F795E}" type="sibTrans" cxnId="{01BE618E-4003-4C1D-8C6B-21C49BAABE42}">
      <dgm:prSet/>
      <dgm:spPr/>
      <dgm:t>
        <a:bodyPr/>
        <a:lstStyle/>
        <a:p>
          <a:endParaRPr lang="en-US"/>
        </a:p>
      </dgm:t>
    </dgm:pt>
    <dgm:pt modelId="{C4028ABD-B9B5-E249-8D07-B3E0EE5705B9}" type="pres">
      <dgm:prSet presAssocID="{BDDBBD9A-00F5-4BE0-9676-1E4D444350AE}" presName="vert0" presStyleCnt="0">
        <dgm:presLayoutVars>
          <dgm:dir/>
          <dgm:animOne val="branch"/>
          <dgm:animLvl val="lvl"/>
        </dgm:presLayoutVars>
      </dgm:prSet>
      <dgm:spPr/>
    </dgm:pt>
    <dgm:pt modelId="{BFCD64E7-4B55-D343-A8AD-F17758DA61B5}" type="pres">
      <dgm:prSet presAssocID="{2F44334D-9339-4026-A88C-1BDF0CCA417A}" presName="thickLine" presStyleLbl="alignNode1" presStyleIdx="0" presStyleCnt="6"/>
      <dgm:spPr/>
    </dgm:pt>
    <dgm:pt modelId="{71314AC0-8550-7B4C-A9DC-B9C496960B13}" type="pres">
      <dgm:prSet presAssocID="{2F44334D-9339-4026-A88C-1BDF0CCA417A}" presName="horz1" presStyleCnt="0"/>
      <dgm:spPr/>
    </dgm:pt>
    <dgm:pt modelId="{4F4D88FC-1990-9B4E-8F16-7B9E3C448B70}" type="pres">
      <dgm:prSet presAssocID="{2F44334D-9339-4026-A88C-1BDF0CCA417A}" presName="tx1" presStyleLbl="revTx" presStyleIdx="0" presStyleCnt="6"/>
      <dgm:spPr/>
    </dgm:pt>
    <dgm:pt modelId="{57F1C32C-97FC-1D43-A788-75E45B739B88}" type="pres">
      <dgm:prSet presAssocID="{2F44334D-9339-4026-A88C-1BDF0CCA417A}" presName="vert1" presStyleCnt="0"/>
      <dgm:spPr/>
    </dgm:pt>
    <dgm:pt modelId="{164D939D-5B67-0346-BDD3-99EEF1CA2C3C}" type="pres">
      <dgm:prSet presAssocID="{ADC4562A-9A51-4255-AEE9-FDF3DC538222}" presName="thickLine" presStyleLbl="alignNode1" presStyleIdx="1" presStyleCnt="6"/>
      <dgm:spPr/>
    </dgm:pt>
    <dgm:pt modelId="{DFDBE2A2-2840-6141-8B27-649F53B11480}" type="pres">
      <dgm:prSet presAssocID="{ADC4562A-9A51-4255-AEE9-FDF3DC538222}" presName="horz1" presStyleCnt="0"/>
      <dgm:spPr/>
    </dgm:pt>
    <dgm:pt modelId="{D85C69D2-7F52-B840-B01A-19CE9CD8C6E1}" type="pres">
      <dgm:prSet presAssocID="{ADC4562A-9A51-4255-AEE9-FDF3DC538222}" presName="tx1" presStyleLbl="revTx" presStyleIdx="1" presStyleCnt="6"/>
      <dgm:spPr/>
    </dgm:pt>
    <dgm:pt modelId="{DC7E886F-7672-E34E-9AD0-4E9D37280B1A}" type="pres">
      <dgm:prSet presAssocID="{ADC4562A-9A51-4255-AEE9-FDF3DC538222}" presName="vert1" presStyleCnt="0"/>
      <dgm:spPr/>
    </dgm:pt>
    <dgm:pt modelId="{A9660D70-5C48-9B46-9C20-64577124F9E3}" type="pres">
      <dgm:prSet presAssocID="{43915760-1173-4B66-AC03-385F3053C320}" presName="thickLine" presStyleLbl="alignNode1" presStyleIdx="2" presStyleCnt="6"/>
      <dgm:spPr/>
    </dgm:pt>
    <dgm:pt modelId="{9E2AF631-5EE2-CF4B-B480-A9842EB31B62}" type="pres">
      <dgm:prSet presAssocID="{43915760-1173-4B66-AC03-385F3053C320}" presName="horz1" presStyleCnt="0"/>
      <dgm:spPr/>
    </dgm:pt>
    <dgm:pt modelId="{F75A0382-D66D-1C4A-B53C-0D51296ADD2F}" type="pres">
      <dgm:prSet presAssocID="{43915760-1173-4B66-AC03-385F3053C320}" presName="tx1" presStyleLbl="revTx" presStyleIdx="2" presStyleCnt="6"/>
      <dgm:spPr/>
    </dgm:pt>
    <dgm:pt modelId="{2D247990-7C64-B146-90E3-A7C909BC5B61}" type="pres">
      <dgm:prSet presAssocID="{43915760-1173-4B66-AC03-385F3053C320}" presName="vert1" presStyleCnt="0"/>
      <dgm:spPr/>
    </dgm:pt>
    <dgm:pt modelId="{80F50B0B-B26C-814D-99AE-424DF5BEA490}" type="pres">
      <dgm:prSet presAssocID="{A375A4A0-2EC1-4E04-8C4D-106EC8AB532D}" presName="thickLine" presStyleLbl="alignNode1" presStyleIdx="3" presStyleCnt="6"/>
      <dgm:spPr/>
    </dgm:pt>
    <dgm:pt modelId="{947FE233-03CD-2C4C-8DB4-C886E0440E4F}" type="pres">
      <dgm:prSet presAssocID="{A375A4A0-2EC1-4E04-8C4D-106EC8AB532D}" presName="horz1" presStyleCnt="0"/>
      <dgm:spPr/>
    </dgm:pt>
    <dgm:pt modelId="{34CDF9DD-37FD-B246-8A4E-41AB981BCD64}" type="pres">
      <dgm:prSet presAssocID="{A375A4A0-2EC1-4E04-8C4D-106EC8AB532D}" presName="tx1" presStyleLbl="revTx" presStyleIdx="3" presStyleCnt="6"/>
      <dgm:spPr/>
    </dgm:pt>
    <dgm:pt modelId="{74A50BCA-441D-BF43-A710-47B61AFA20DB}" type="pres">
      <dgm:prSet presAssocID="{A375A4A0-2EC1-4E04-8C4D-106EC8AB532D}" presName="vert1" presStyleCnt="0"/>
      <dgm:spPr/>
    </dgm:pt>
    <dgm:pt modelId="{62DA2FF4-04F1-6C48-8784-972F4C5C95B1}" type="pres">
      <dgm:prSet presAssocID="{8C6C05BB-37DB-49AA-B551-7CBFA86FD526}" presName="thickLine" presStyleLbl="alignNode1" presStyleIdx="4" presStyleCnt="6"/>
      <dgm:spPr/>
    </dgm:pt>
    <dgm:pt modelId="{05718529-5DE5-684F-B021-832275D5D758}" type="pres">
      <dgm:prSet presAssocID="{8C6C05BB-37DB-49AA-B551-7CBFA86FD526}" presName="horz1" presStyleCnt="0"/>
      <dgm:spPr/>
    </dgm:pt>
    <dgm:pt modelId="{9FF73444-1C03-D443-A280-5966C6D6DD6F}" type="pres">
      <dgm:prSet presAssocID="{8C6C05BB-37DB-49AA-B551-7CBFA86FD526}" presName="tx1" presStyleLbl="revTx" presStyleIdx="4" presStyleCnt="6"/>
      <dgm:spPr/>
    </dgm:pt>
    <dgm:pt modelId="{925BF038-C891-8945-96F9-D5F6A6674F6B}" type="pres">
      <dgm:prSet presAssocID="{8C6C05BB-37DB-49AA-B551-7CBFA86FD526}" presName="vert1" presStyleCnt="0"/>
      <dgm:spPr/>
    </dgm:pt>
    <dgm:pt modelId="{C4A6B21B-21B3-E247-899C-495A59F73366}" type="pres">
      <dgm:prSet presAssocID="{864171E5-D618-493A-9A1A-52FD152746DA}" presName="thickLine" presStyleLbl="alignNode1" presStyleIdx="5" presStyleCnt="6"/>
      <dgm:spPr/>
    </dgm:pt>
    <dgm:pt modelId="{45A5D766-ACF1-1A46-85F9-D26E8BB68802}" type="pres">
      <dgm:prSet presAssocID="{864171E5-D618-493A-9A1A-52FD152746DA}" presName="horz1" presStyleCnt="0"/>
      <dgm:spPr/>
    </dgm:pt>
    <dgm:pt modelId="{F4AD1EE8-ACA7-F34F-9703-0BEB6ED3F4E3}" type="pres">
      <dgm:prSet presAssocID="{864171E5-D618-493A-9A1A-52FD152746DA}" presName="tx1" presStyleLbl="revTx" presStyleIdx="5" presStyleCnt="6"/>
      <dgm:spPr/>
    </dgm:pt>
    <dgm:pt modelId="{B45FFAB7-25A3-164D-8A53-75588AEDC11A}" type="pres">
      <dgm:prSet presAssocID="{864171E5-D618-493A-9A1A-52FD152746DA}" presName="vert1" presStyleCnt="0"/>
      <dgm:spPr/>
    </dgm:pt>
  </dgm:ptLst>
  <dgm:cxnLst>
    <dgm:cxn modelId="{83221725-34A4-A541-92F9-C2C96CD9F30A}" type="presOf" srcId="{A375A4A0-2EC1-4E04-8C4D-106EC8AB532D}" destId="{34CDF9DD-37FD-B246-8A4E-41AB981BCD64}" srcOrd="0" destOrd="0" presId="urn:microsoft.com/office/officeart/2008/layout/LinedList"/>
    <dgm:cxn modelId="{ED1EA42D-0D9B-40EF-8FD2-2DF614E0FDA2}" srcId="{BDDBBD9A-00F5-4BE0-9676-1E4D444350AE}" destId="{8C6C05BB-37DB-49AA-B551-7CBFA86FD526}" srcOrd="4" destOrd="0" parTransId="{38F7CBDC-F118-4B47-958E-8C2950B1AB5A}" sibTransId="{8AD4F910-CEF5-4C13-9110-5850AC910848}"/>
    <dgm:cxn modelId="{CFF6914D-7AF1-8D43-B273-279D8EC082E7}" type="presOf" srcId="{864171E5-D618-493A-9A1A-52FD152746DA}" destId="{F4AD1EE8-ACA7-F34F-9703-0BEB6ED3F4E3}" srcOrd="0" destOrd="0" presId="urn:microsoft.com/office/officeart/2008/layout/LinedList"/>
    <dgm:cxn modelId="{A6D4505B-6AD8-184D-A2F0-41FD46DF8B9D}" type="presOf" srcId="{BDDBBD9A-00F5-4BE0-9676-1E4D444350AE}" destId="{C4028ABD-B9B5-E249-8D07-B3E0EE5705B9}" srcOrd="0" destOrd="0" presId="urn:microsoft.com/office/officeart/2008/layout/LinedList"/>
    <dgm:cxn modelId="{4640FC70-4EBF-4244-9F14-3EB7E0E799E2}" type="presOf" srcId="{8C6C05BB-37DB-49AA-B551-7CBFA86FD526}" destId="{9FF73444-1C03-D443-A280-5966C6D6DD6F}" srcOrd="0" destOrd="0" presId="urn:microsoft.com/office/officeart/2008/layout/LinedList"/>
    <dgm:cxn modelId="{8CD8AE7A-FE14-B44B-907E-18A594A89D2E}" type="presOf" srcId="{43915760-1173-4B66-AC03-385F3053C320}" destId="{F75A0382-D66D-1C4A-B53C-0D51296ADD2F}" srcOrd="0" destOrd="0" presId="urn:microsoft.com/office/officeart/2008/layout/LinedList"/>
    <dgm:cxn modelId="{01BE618E-4003-4C1D-8C6B-21C49BAABE42}" srcId="{BDDBBD9A-00F5-4BE0-9676-1E4D444350AE}" destId="{864171E5-D618-493A-9A1A-52FD152746DA}" srcOrd="5" destOrd="0" parTransId="{51666240-5746-4AEA-B099-4D614CCECB9B}" sibTransId="{BF609DDC-4ED3-4DAA-B440-6271223F795E}"/>
    <dgm:cxn modelId="{09734EC7-5C2E-4E28-A21E-6A8F666FA180}" srcId="{BDDBBD9A-00F5-4BE0-9676-1E4D444350AE}" destId="{43915760-1173-4B66-AC03-385F3053C320}" srcOrd="2" destOrd="0" parTransId="{9B75942C-B09D-4055-93D2-7BDC3D798F2B}" sibTransId="{210EC9AE-4909-4227-9B19-EA27921CF988}"/>
    <dgm:cxn modelId="{02B972CC-09BB-0544-BC5C-58B0125BABB7}" type="presOf" srcId="{2F44334D-9339-4026-A88C-1BDF0CCA417A}" destId="{4F4D88FC-1990-9B4E-8F16-7B9E3C448B70}" srcOrd="0" destOrd="0" presId="urn:microsoft.com/office/officeart/2008/layout/LinedList"/>
    <dgm:cxn modelId="{B8D0E2D5-D78D-664E-9660-76C4F0CB9061}" type="presOf" srcId="{ADC4562A-9A51-4255-AEE9-FDF3DC538222}" destId="{D85C69D2-7F52-B840-B01A-19CE9CD8C6E1}" srcOrd="0" destOrd="0" presId="urn:microsoft.com/office/officeart/2008/layout/LinedList"/>
    <dgm:cxn modelId="{4D079ED8-4EE5-48DC-B47C-93E4ED1D0376}" srcId="{BDDBBD9A-00F5-4BE0-9676-1E4D444350AE}" destId="{A375A4A0-2EC1-4E04-8C4D-106EC8AB532D}" srcOrd="3" destOrd="0" parTransId="{A0ED981C-E293-4754-8A86-59D981215FA5}" sibTransId="{806E1989-45FC-4533-AEB7-59A32D1E7EC5}"/>
    <dgm:cxn modelId="{25BDC8EA-882A-4647-A3E5-EE165CD5E69F}" srcId="{BDDBBD9A-00F5-4BE0-9676-1E4D444350AE}" destId="{ADC4562A-9A51-4255-AEE9-FDF3DC538222}" srcOrd="1" destOrd="0" parTransId="{9B02B0BA-0923-4690-8573-10CBE087C255}" sibTransId="{EB3BD964-C955-48A7-AD84-1F0A1043C191}"/>
    <dgm:cxn modelId="{C8446FF2-F4D2-458D-9369-E711252D8E24}" srcId="{BDDBBD9A-00F5-4BE0-9676-1E4D444350AE}" destId="{2F44334D-9339-4026-A88C-1BDF0CCA417A}" srcOrd="0" destOrd="0" parTransId="{23E5D0D9-62B0-45F4-8CAC-D604A982D3D2}" sibTransId="{90F22183-63AF-4DB3-BBE1-78C5BABE9A96}"/>
    <dgm:cxn modelId="{AF9930B3-C1E8-0E43-AD03-B288DEBC613C}" type="presParOf" srcId="{C4028ABD-B9B5-E249-8D07-B3E0EE5705B9}" destId="{BFCD64E7-4B55-D343-A8AD-F17758DA61B5}" srcOrd="0" destOrd="0" presId="urn:microsoft.com/office/officeart/2008/layout/LinedList"/>
    <dgm:cxn modelId="{D6D33CB5-B48D-8A40-B81C-D8B739D400FC}" type="presParOf" srcId="{C4028ABD-B9B5-E249-8D07-B3E0EE5705B9}" destId="{71314AC0-8550-7B4C-A9DC-B9C496960B13}" srcOrd="1" destOrd="0" presId="urn:microsoft.com/office/officeart/2008/layout/LinedList"/>
    <dgm:cxn modelId="{6D0553AA-F951-EC46-8FD6-83029DFD4E6C}" type="presParOf" srcId="{71314AC0-8550-7B4C-A9DC-B9C496960B13}" destId="{4F4D88FC-1990-9B4E-8F16-7B9E3C448B70}" srcOrd="0" destOrd="0" presId="urn:microsoft.com/office/officeart/2008/layout/LinedList"/>
    <dgm:cxn modelId="{175C3783-C2FC-1147-9A8C-C60EA7B47CC9}" type="presParOf" srcId="{71314AC0-8550-7B4C-A9DC-B9C496960B13}" destId="{57F1C32C-97FC-1D43-A788-75E45B739B88}" srcOrd="1" destOrd="0" presId="urn:microsoft.com/office/officeart/2008/layout/LinedList"/>
    <dgm:cxn modelId="{AEDAC306-46B7-5E48-90B8-386A715956A9}" type="presParOf" srcId="{C4028ABD-B9B5-E249-8D07-B3E0EE5705B9}" destId="{164D939D-5B67-0346-BDD3-99EEF1CA2C3C}" srcOrd="2" destOrd="0" presId="urn:microsoft.com/office/officeart/2008/layout/LinedList"/>
    <dgm:cxn modelId="{F564B86E-F23D-9D43-A26B-760D54E01017}" type="presParOf" srcId="{C4028ABD-B9B5-E249-8D07-B3E0EE5705B9}" destId="{DFDBE2A2-2840-6141-8B27-649F53B11480}" srcOrd="3" destOrd="0" presId="urn:microsoft.com/office/officeart/2008/layout/LinedList"/>
    <dgm:cxn modelId="{666A1FEB-DB8C-0448-8B2C-EC78C312EA9E}" type="presParOf" srcId="{DFDBE2A2-2840-6141-8B27-649F53B11480}" destId="{D85C69D2-7F52-B840-B01A-19CE9CD8C6E1}" srcOrd="0" destOrd="0" presId="urn:microsoft.com/office/officeart/2008/layout/LinedList"/>
    <dgm:cxn modelId="{7698BF23-F643-DD42-A5F2-458552324446}" type="presParOf" srcId="{DFDBE2A2-2840-6141-8B27-649F53B11480}" destId="{DC7E886F-7672-E34E-9AD0-4E9D37280B1A}" srcOrd="1" destOrd="0" presId="urn:microsoft.com/office/officeart/2008/layout/LinedList"/>
    <dgm:cxn modelId="{C8254DA8-324C-3C4F-8A55-B7D2666F528C}" type="presParOf" srcId="{C4028ABD-B9B5-E249-8D07-B3E0EE5705B9}" destId="{A9660D70-5C48-9B46-9C20-64577124F9E3}" srcOrd="4" destOrd="0" presId="urn:microsoft.com/office/officeart/2008/layout/LinedList"/>
    <dgm:cxn modelId="{B0B47C38-3747-A845-A73C-C5651C46BDD7}" type="presParOf" srcId="{C4028ABD-B9B5-E249-8D07-B3E0EE5705B9}" destId="{9E2AF631-5EE2-CF4B-B480-A9842EB31B62}" srcOrd="5" destOrd="0" presId="urn:microsoft.com/office/officeart/2008/layout/LinedList"/>
    <dgm:cxn modelId="{146B6C32-1E43-8142-A9BB-00C6F077B499}" type="presParOf" srcId="{9E2AF631-5EE2-CF4B-B480-A9842EB31B62}" destId="{F75A0382-D66D-1C4A-B53C-0D51296ADD2F}" srcOrd="0" destOrd="0" presId="urn:microsoft.com/office/officeart/2008/layout/LinedList"/>
    <dgm:cxn modelId="{C8CEB321-5CF4-654B-81BA-D4BCEB575DC7}" type="presParOf" srcId="{9E2AF631-5EE2-CF4B-B480-A9842EB31B62}" destId="{2D247990-7C64-B146-90E3-A7C909BC5B61}" srcOrd="1" destOrd="0" presId="urn:microsoft.com/office/officeart/2008/layout/LinedList"/>
    <dgm:cxn modelId="{DA7687AE-CF81-A74A-80E0-32A4E9B0E3FD}" type="presParOf" srcId="{C4028ABD-B9B5-E249-8D07-B3E0EE5705B9}" destId="{80F50B0B-B26C-814D-99AE-424DF5BEA490}" srcOrd="6" destOrd="0" presId="urn:microsoft.com/office/officeart/2008/layout/LinedList"/>
    <dgm:cxn modelId="{1E6D48CB-FC8C-6943-A7B9-F7461F487D4F}" type="presParOf" srcId="{C4028ABD-B9B5-E249-8D07-B3E0EE5705B9}" destId="{947FE233-03CD-2C4C-8DB4-C886E0440E4F}" srcOrd="7" destOrd="0" presId="urn:microsoft.com/office/officeart/2008/layout/LinedList"/>
    <dgm:cxn modelId="{C127180C-A8BA-E042-9DC5-6980B2030207}" type="presParOf" srcId="{947FE233-03CD-2C4C-8DB4-C886E0440E4F}" destId="{34CDF9DD-37FD-B246-8A4E-41AB981BCD64}" srcOrd="0" destOrd="0" presId="urn:microsoft.com/office/officeart/2008/layout/LinedList"/>
    <dgm:cxn modelId="{ECE963CD-2622-6B41-B08C-90A1072097E0}" type="presParOf" srcId="{947FE233-03CD-2C4C-8DB4-C886E0440E4F}" destId="{74A50BCA-441D-BF43-A710-47B61AFA20DB}" srcOrd="1" destOrd="0" presId="urn:microsoft.com/office/officeart/2008/layout/LinedList"/>
    <dgm:cxn modelId="{8A57E4B6-5A0D-0F46-AB88-E509736C52F9}" type="presParOf" srcId="{C4028ABD-B9B5-E249-8D07-B3E0EE5705B9}" destId="{62DA2FF4-04F1-6C48-8784-972F4C5C95B1}" srcOrd="8" destOrd="0" presId="urn:microsoft.com/office/officeart/2008/layout/LinedList"/>
    <dgm:cxn modelId="{59FC2750-4468-4A49-953F-89F14C7EDA0E}" type="presParOf" srcId="{C4028ABD-B9B5-E249-8D07-B3E0EE5705B9}" destId="{05718529-5DE5-684F-B021-832275D5D758}" srcOrd="9" destOrd="0" presId="urn:microsoft.com/office/officeart/2008/layout/LinedList"/>
    <dgm:cxn modelId="{4F4C581A-F4B7-574D-9304-AE276FE4B625}" type="presParOf" srcId="{05718529-5DE5-684F-B021-832275D5D758}" destId="{9FF73444-1C03-D443-A280-5966C6D6DD6F}" srcOrd="0" destOrd="0" presId="urn:microsoft.com/office/officeart/2008/layout/LinedList"/>
    <dgm:cxn modelId="{D8CCB0ED-0787-C543-99E7-C369F5A5ADB5}" type="presParOf" srcId="{05718529-5DE5-684F-B021-832275D5D758}" destId="{925BF038-C891-8945-96F9-D5F6A6674F6B}" srcOrd="1" destOrd="0" presId="urn:microsoft.com/office/officeart/2008/layout/LinedList"/>
    <dgm:cxn modelId="{3817788D-3D2F-AC43-B8DB-EAF0489EA739}" type="presParOf" srcId="{C4028ABD-B9B5-E249-8D07-B3E0EE5705B9}" destId="{C4A6B21B-21B3-E247-899C-495A59F73366}" srcOrd="10" destOrd="0" presId="urn:microsoft.com/office/officeart/2008/layout/LinedList"/>
    <dgm:cxn modelId="{BAB8F86C-653C-CC45-9E33-378C067E6659}" type="presParOf" srcId="{C4028ABD-B9B5-E249-8D07-B3E0EE5705B9}" destId="{45A5D766-ACF1-1A46-85F9-D26E8BB68802}" srcOrd="11" destOrd="0" presId="urn:microsoft.com/office/officeart/2008/layout/LinedList"/>
    <dgm:cxn modelId="{42350892-B6E5-DB48-B9D1-11A2C9FA3471}" type="presParOf" srcId="{45A5D766-ACF1-1A46-85F9-D26E8BB68802}" destId="{F4AD1EE8-ACA7-F34F-9703-0BEB6ED3F4E3}" srcOrd="0" destOrd="0" presId="urn:microsoft.com/office/officeart/2008/layout/LinedList"/>
    <dgm:cxn modelId="{EE2F680F-258D-A54F-B7AC-BE1E0E5E3915}" type="presParOf" srcId="{45A5D766-ACF1-1A46-85F9-D26E8BB68802}" destId="{B45FFAB7-25A3-164D-8A53-75588AEDC11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08F5B9F-44F8-41BB-9C23-1774989DF285}"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7C8546FB-780C-431C-847B-899CBFA5015C}">
      <dgm:prSet/>
      <dgm:spPr/>
      <dgm:t>
        <a:bodyPr/>
        <a:lstStyle/>
        <a:p>
          <a:pPr>
            <a:lnSpc>
              <a:spcPct val="100000"/>
            </a:lnSpc>
          </a:pPr>
          <a:r>
            <a:rPr lang="en-IN" dirty="0"/>
            <a:t>Suppose you want to predict the results of a soccer game to be played by Team X. </a:t>
          </a:r>
          <a:endParaRPr lang="en-US" dirty="0"/>
        </a:p>
      </dgm:t>
    </dgm:pt>
    <dgm:pt modelId="{7BD79428-D506-40E3-87EF-F54858129910}" type="parTrans" cxnId="{617199E8-98D4-4C00-A27E-96D8E26754FD}">
      <dgm:prSet/>
      <dgm:spPr/>
      <dgm:t>
        <a:bodyPr/>
        <a:lstStyle/>
        <a:p>
          <a:endParaRPr lang="en-US"/>
        </a:p>
      </dgm:t>
    </dgm:pt>
    <dgm:pt modelId="{8D87977F-8BEA-46F9-ABF3-8BF27EE368ED}" type="sibTrans" cxnId="{617199E8-98D4-4C00-A27E-96D8E26754FD}">
      <dgm:prSet/>
      <dgm:spPr/>
      <dgm:t>
        <a:bodyPr/>
        <a:lstStyle/>
        <a:p>
          <a:endParaRPr lang="en-US"/>
        </a:p>
      </dgm:t>
    </dgm:pt>
    <dgm:pt modelId="{6A8CF1AE-0F74-4446-A5B3-101E8CC641DD}">
      <dgm:prSet/>
      <dgm:spPr/>
      <dgm:t>
        <a:bodyPr/>
        <a:lstStyle/>
        <a:p>
          <a:pPr>
            <a:lnSpc>
              <a:spcPct val="100000"/>
            </a:lnSpc>
          </a:pPr>
          <a:r>
            <a:rPr lang="en-IN"/>
            <a:t>The three possible outcomes — called states — are win, loss, or tie.</a:t>
          </a:r>
          <a:endParaRPr lang="en-US"/>
        </a:p>
      </dgm:t>
    </dgm:pt>
    <dgm:pt modelId="{C47AA24B-5EC4-4F12-B598-AC3382D41E53}" type="parTrans" cxnId="{75895BE1-8664-4FA2-90F5-45BA83111E33}">
      <dgm:prSet/>
      <dgm:spPr/>
      <dgm:t>
        <a:bodyPr/>
        <a:lstStyle/>
        <a:p>
          <a:endParaRPr lang="en-US"/>
        </a:p>
      </dgm:t>
    </dgm:pt>
    <dgm:pt modelId="{06A0E510-7B3D-49F4-B49B-2AF1C269F2F1}" type="sibTrans" cxnId="{75895BE1-8664-4FA2-90F5-45BA83111E33}">
      <dgm:prSet/>
      <dgm:spPr/>
      <dgm:t>
        <a:bodyPr/>
        <a:lstStyle/>
        <a:p>
          <a:endParaRPr lang="en-US"/>
        </a:p>
      </dgm:t>
    </dgm:pt>
    <dgm:pt modelId="{7996F825-32B2-43C3-A187-A01A1A71C0DE}">
      <dgm:prSet/>
      <dgm:spPr/>
      <dgm:t>
        <a:bodyPr/>
        <a:lstStyle/>
        <a:p>
          <a:pPr>
            <a:lnSpc>
              <a:spcPct val="100000"/>
            </a:lnSpc>
          </a:pPr>
          <a:r>
            <a:rPr lang="en-IN"/>
            <a:t>Assume that you’ve collected past statistical data on the results of Team X’s soccer games, and that Team X lost its most recent game. </a:t>
          </a:r>
          <a:endParaRPr lang="en-US"/>
        </a:p>
      </dgm:t>
    </dgm:pt>
    <dgm:pt modelId="{A233A317-470A-4C92-AC38-FD553656CB47}" type="parTrans" cxnId="{6C3F9CF7-83F8-432D-A6AE-C1BF066E8F2B}">
      <dgm:prSet/>
      <dgm:spPr/>
      <dgm:t>
        <a:bodyPr/>
        <a:lstStyle/>
        <a:p>
          <a:endParaRPr lang="en-US"/>
        </a:p>
      </dgm:t>
    </dgm:pt>
    <dgm:pt modelId="{717D9A3B-9261-45FA-A169-80C98729BF95}" type="sibTrans" cxnId="{6C3F9CF7-83F8-432D-A6AE-C1BF066E8F2B}">
      <dgm:prSet/>
      <dgm:spPr/>
      <dgm:t>
        <a:bodyPr/>
        <a:lstStyle/>
        <a:p>
          <a:endParaRPr lang="en-US"/>
        </a:p>
      </dgm:t>
    </dgm:pt>
    <dgm:pt modelId="{882A67CB-2C39-45D9-903D-A9F886BFBE5F}">
      <dgm:prSet/>
      <dgm:spPr/>
      <dgm:t>
        <a:bodyPr/>
        <a:lstStyle/>
        <a:p>
          <a:pPr>
            <a:lnSpc>
              <a:spcPct val="100000"/>
            </a:lnSpc>
          </a:pPr>
          <a:r>
            <a:rPr lang="en-IN"/>
            <a:t>You want to predict the outcome of the next soccer game. </a:t>
          </a:r>
          <a:endParaRPr lang="en-US"/>
        </a:p>
      </dgm:t>
    </dgm:pt>
    <dgm:pt modelId="{CD012E5E-C3F9-4659-B6D9-80BF9DE9AEF2}" type="parTrans" cxnId="{3F915165-E7A6-455F-9845-692DC896821A}">
      <dgm:prSet/>
      <dgm:spPr/>
      <dgm:t>
        <a:bodyPr/>
        <a:lstStyle/>
        <a:p>
          <a:endParaRPr lang="en-US"/>
        </a:p>
      </dgm:t>
    </dgm:pt>
    <dgm:pt modelId="{DF891BE5-8879-46CD-A20B-6B18F654AEFE}" type="sibTrans" cxnId="{3F915165-E7A6-455F-9845-692DC896821A}">
      <dgm:prSet/>
      <dgm:spPr/>
      <dgm:t>
        <a:bodyPr/>
        <a:lstStyle/>
        <a:p>
          <a:endParaRPr lang="en-US"/>
        </a:p>
      </dgm:t>
    </dgm:pt>
    <dgm:pt modelId="{B864804A-1314-4AE7-9001-7ECF28D02485}">
      <dgm:prSet/>
      <dgm:spPr/>
      <dgm:t>
        <a:bodyPr/>
        <a:lstStyle/>
        <a:p>
          <a:pPr>
            <a:lnSpc>
              <a:spcPct val="100000"/>
            </a:lnSpc>
          </a:pPr>
          <a:r>
            <a:rPr lang="en-IN"/>
            <a:t>It’s all about guessing whether Team X will win, lose, or tie — relying only on data from past games.</a:t>
          </a:r>
          <a:endParaRPr lang="en-US"/>
        </a:p>
      </dgm:t>
    </dgm:pt>
    <dgm:pt modelId="{F35E4C75-C953-4B16-9524-5B9E6B8E8567}" type="parTrans" cxnId="{470973AC-2814-4EE0-88FE-E3E2947B350E}">
      <dgm:prSet/>
      <dgm:spPr/>
      <dgm:t>
        <a:bodyPr/>
        <a:lstStyle/>
        <a:p>
          <a:endParaRPr lang="en-US"/>
        </a:p>
      </dgm:t>
    </dgm:pt>
    <dgm:pt modelId="{3D972C7C-994F-41D0-81F7-1977E5B0E62A}" type="sibTrans" cxnId="{470973AC-2814-4EE0-88FE-E3E2947B350E}">
      <dgm:prSet/>
      <dgm:spPr/>
      <dgm:t>
        <a:bodyPr/>
        <a:lstStyle/>
        <a:p>
          <a:endParaRPr lang="en-US"/>
        </a:p>
      </dgm:t>
    </dgm:pt>
    <dgm:pt modelId="{BE001811-BE51-4D5D-803E-3E7A4FF552B5}" type="pres">
      <dgm:prSet presAssocID="{508F5B9F-44F8-41BB-9C23-1774989DF285}" presName="root" presStyleCnt="0">
        <dgm:presLayoutVars>
          <dgm:dir/>
          <dgm:resizeHandles val="exact"/>
        </dgm:presLayoutVars>
      </dgm:prSet>
      <dgm:spPr/>
    </dgm:pt>
    <dgm:pt modelId="{13B21BEC-882F-4283-950D-BBB46F04BCEF}" type="pres">
      <dgm:prSet presAssocID="{7C8546FB-780C-431C-847B-899CBFA5015C}" presName="compNode" presStyleCnt="0"/>
      <dgm:spPr/>
    </dgm:pt>
    <dgm:pt modelId="{4EA1DF34-5EE7-4839-BFF2-247CC416F4B5}" type="pres">
      <dgm:prSet presAssocID="{7C8546FB-780C-431C-847B-899CBFA5015C}" presName="bgRect" presStyleLbl="bgShp" presStyleIdx="0" presStyleCnt="5"/>
      <dgm:spPr/>
    </dgm:pt>
    <dgm:pt modelId="{C8AC8B18-82D9-4C4F-91C5-F50A10A22A92}" type="pres">
      <dgm:prSet presAssocID="{7C8546FB-780C-431C-847B-899CBFA5015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ootball"/>
        </a:ext>
      </dgm:extLst>
    </dgm:pt>
    <dgm:pt modelId="{E8EDB69D-9782-4526-8E48-EFB5B1641F5D}" type="pres">
      <dgm:prSet presAssocID="{7C8546FB-780C-431C-847B-899CBFA5015C}" presName="spaceRect" presStyleCnt="0"/>
      <dgm:spPr/>
    </dgm:pt>
    <dgm:pt modelId="{38714143-224C-44BE-A2E5-A5631008F51B}" type="pres">
      <dgm:prSet presAssocID="{7C8546FB-780C-431C-847B-899CBFA5015C}" presName="parTx" presStyleLbl="revTx" presStyleIdx="0" presStyleCnt="5">
        <dgm:presLayoutVars>
          <dgm:chMax val="0"/>
          <dgm:chPref val="0"/>
        </dgm:presLayoutVars>
      </dgm:prSet>
      <dgm:spPr/>
    </dgm:pt>
    <dgm:pt modelId="{559E19DE-6BEF-486D-92CA-21D0555A7B94}" type="pres">
      <dgm:prSet presAssocID="{8D87977F-8BEA-46F9-ABF3-8BF27EE368ED}" presName="sibTrans" presStyleCnt="0"/>
      <dgm:spPr/>
    </dgm:pt>
    <dgm:pt modelId="{39408D99-96E9-4249-AE5D-280DE6757A40}" type="pres">
      <dgm:prSet presAssocID="{6A8CF1AE-0F74-4446-A5B3-101E8CC641DD}" presName="compNode" presStyleCnt="0"/>
      <dgm:spPr/>
    </dgm:pt>
    <dgm:pt modelId="{A1F2BD17-DEC3-45DA-95AA-8CFCCB0DF044}" type="pres">
      <dgm:prSet presAssocID="{6A8CF1AE-0F74-4446-A5B3-101E8CC641DD}" presName="bgRect" presStyleLbl="bgShp" presStyleIdx="1" presStyleCnt="5"/>
      <dgm:spPr/>
    </dgm:pt>
    <dgm:pt modelId="{EEB040D7-13CF-4D0B-A158-D34024A88529}" type="pres">
      <dgm:prSet presAssocID="{6A8CF1AE-0F74-4446-A5B3-101E8CC641D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rophy"/>
        </a:ext>
      </dgm:extLst>
    </dgm:pt>
    <dgm:pt modelId="{04CD2E59-FC8A-412C-A679-5BAC7DE5CD3E}" type="pres">
      <dgm:prSet presAssocID="{6A8CF1AE-0F74-4446-A5B3-101E8CC641DD}" presName="spaceRect" presStyleCnt="0"/>
      <dgm:spPr/>
    </dgm:pt>
    <dgm:pt modelId="{15D53D82-563E-4DDD-A3B9-46636D51D9A0}" type="pres">
      <dgm:prSet presAssocID="{6A8CF1AE-0F74-4446-A5B3-101E8CC641DD}" presName="parTx" presStyleLbl="revTx" presStyleIdx="1" presStyleCnt="5">
        <dgm:presLayoutVars>
          <dgm:chMax val="0"/>
          <dgm:chPref val="0"/>
        </dgm:presLayoutVars>
      </dgm:prSet>
      <dgm:spPr/>
    </dgm:pt>
    <dgm:pt modelId="{47A3FE7D-0892-479F-AAA8-171F765CF47A}" type="pres">
      <dgm:prSet presAssocID="{06A0E510-7B3D-49F4-B49B-2AF1C269F2F1}" presName="sibTrans" presStyleCnt="0"/>
      <dgm:spPr/>
    </dgm:pt>
    <dgm:pt modelId="{16BB394C-3E9B-490C-9532-3FEB7E4DEE71}" type="pres">
      <dgm:prSet presAssocID="{7996F825-32B2-43C3-A187-A01A1A71C0DE}" presName="compNode" presStyleCnt="0"/>
      <dgm:spPr/>
    </dgm:pt>
    <dgm:pt modelId="{422DFB4E-8522-468D-8D54-7651EB4DADE9}" type="pres">
      <dgm:prSet presAssocID="{7996F825-32B2-43C3-A187-A01A1A71C0DE}" presName="bgRect" presStyleLbl="bgShp" presStyleIdx="2" presStyleCnt="5"/>
      <dgm:spPr/>
    </dgm:pt>
    <dgm:pt modelId="{FAB1E2BE-1A68-4A9B-8A34-3C602D53C7FB}" type="pres">
      <dgm:prSet presAssocID="{7996F825-32B2-43C3-A187-A01A1A71C0D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chart"/>
        </a:ext>
      </dgm:extLst>
    </dgm:pt>
    <dgm:pt modelId="{7FD040EC-6228-4FD1-9D5A-171E374F468E}" type="pres">
      <dgm:prSet presAssocID="{7996F825-32B2-43C3-A187-A01A1A71C0DE}" presName="spaceRect" presStyleCnt="0"/>
      <dgm:spPr/>
    </dgm:pt>
    <dgm:pt modelId="{B5754849-9F8B-4641-A578-694BDBD98F59}" type="pres">
      <dgm:prSet presAssocID="{7996F825-32B2-43C3-A187-A01A1A71C0DE}" presName="parTx" presStyleLbl="revTx" presStyleIdx="2" presStyleCnt="5">
        <dgm:presLayoutVars>
          <dgm:chMax val="0"/>
          <dgm:chPref val="0"/>
        </dgm:presLayoutVars>
      </dgm:prSet>
      <dgm:spPr/>
    </dgm:pt>
    <dgm:pt modelId="{EFDBE529-7AB6-47E5-98B1-A513B3BF67AC}" type="pres">
      <dgm:prSet presAssocID="{717D9A3B-9261-45FA-A169-80C98729BF95}" presName="sibTrans" presStyleCnt="0"/>
      <dgm:spPr/>
    </dgm:pt>
    <dgm:pt modelId="{2B1A53E5-5D86-4A4F-987D-047D3650BB87}" type="pres">
      <dgm:prSet presAssocID="{882A67CB-2C39-45D9-903D-A9F886BFBE5F}" presName="compNode" presStyleCnt="0"/>
      <dgm:spPr/>
    </dgm:pt>
    <dgm:pt modelId="{E5265539-DE0E-4BB2-A856-7F1974A2FC46}" type="pres">
      <dgm:prSet presAssocID="{882A67CB-2C39-45D9-903D-A9F886BFBE5F}" presName="bgRect" presStyleLbl="bgShp" presStyleIdx="3" presStyleCnt="5"/>
      <dgm:spPr/>
    </dgm:pt>
    <dgm:pt modelId="{A6D3F9A4-E466-4919-ADD4-7398A48A925C}" type="pres">
      <dgm:prSet presAssocID="{882A67CB-2C39-45D9-903D-A9F886BFBE5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occer Player"/>
        </a:ext>
      </dgm:extLst>
    </dgm:pt>
    <dgm:pt modelId="{6E266394-5161-494D-A6A6-9505D7472119}" type="pres">
      <dgm:prSet presAssocID="{882A67CB-2C39-45D9-903D-A9F886BFBE5F}" presName="spaceRect" presStyleCnt="0"/>
      <dgm:spPr/>
    </dgm:pt>
    <dgm:pt modelId="{DFAEBE2A-7116-4F76-8929-84B100D9C68C}" type="pres">
      <dgm:prSet presAssocID="{882A67CB-2C39-45D9-903D-A9F886BFBE5F}" presName="parTx" presStyleLbl="revTx" presStyleIdx="3" presStyleCnt="5">
        <dgm:presLayoutVars>
          <dgm:chMax val="0"/>
          <dgm:chPref val="0"/>
        </dgm:presLayoutVars>
      </dgm:prSet>
      <dgm:spPr/>
    </dgm:pt>
    <dgm:pt modelId="{C15CD513-37BD-4D48-BAC2-441E9807FD70}" type="pres">
      <dgm:prSet presAssocID="{DF891BE5-8879-46CD-A20B-6B18F654AEFE}" presName="sibTrans" presStyleCnt="0"/>
      <dgm:spPr/>
    </dgm:pt>
    <dgm:pt modelId="{F80E779B-3AB9-46A5-B51C-6A7B77B95D4D}" type="pres">
      <dgm:prSet presAssocID="{B864804A-1314-4AE7-9001-7ECF28D02485}" presName="compNode" presStyleCnt="0"/>
      <dgm:spPr/>
    </dgm:pt>
    <dgm:pt modelId="{82335023-7542-4D80-8E2D-E3D4AACCAF81}" type="pres">
      <dgm:prSet presAssocID="{B864804A-1314-4AE7-9001-7ECF28D02485}" presName="bgRect" presStyleLbl="bgShp" presStyleIdx="4" presStyleCnt="5"/>
      <dgm:spPr/>
    </dgm:pt>
    <dgm:pt modelId="{2F0E8A3D-95E1-49B4-B220-720CD62943E5}" type="pres">
      <dgm:prSet presAssocID="{B864804A-1314-4AE7-9001-7ECF28D0248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ice"/>
        </a:ext>
      </dgm:extLst>
    </dgm:pt>
    <dgm:pt modelId="{3A1BECC9-083E-45CA-BD37-825F532A98D8}" type="pres">
      <dgm:prSet presAssocID="{B864804A-1314-4AE7-9001-7ECF28D02485}" presName="spaceRect" presStyleCnt="0"/>
      <dgm:spPr/>
    </dgm:pt>
    <dgm:pt modelId="{F3E150BE-F184-42FF-B27E-114B38424080}" type="pres">
      <dgm:prSet presAssocID="{B864804A-1314-4AE7-9001-7ECF28D02485}" presName="parTx" presStyleLbl="revTx" presStyleIdx="4" presStyleCnt="5">
        <dgm:presLayoutVars>
          <dgm:chMax val="0"/>
          <dgm:chPref val="0"/>
        </dgm:presLayoutVars>
      </dgm:prSet>
      <dgm:spPr/>
    </dgm:pt>
  </dgm:ptLst>
  <dgm:cxnLst>
    <dgm:cxn modelId="{0FDC6B21-932D-48AF-9434-2E7CCCE59F54}" type="presOf" srcId="{7996F825-32B2-43C3-A187-A01A1A71C0DE}" destId="{B5754849-9F8B-4641-A578-694BDBD98F59}" srcOrd="0" destOrd="0" presId="urn:microsoft.com/office/officeart/2018/2/layout/IconVerticalSolidList"/>
    <dgm:cxn modelId="{7F6C2D2B-A51F-4FCA-B0AF-CCE65C517D83}" type="presOf" srcId="{6A8CF1AE-0F74-4446-A5B3-101E8CC641DD}" destId="{15D53D82-563E-4DDD-A3B9-46636D51D9A0}" srcOrd="0" destOrd="0" presId="urn:microsoft.com/office/officeart/2018/2/layout/IconVerticalSolidList"/>
    <dgm:cxn modelId="{AAF61034-D4C6-433D-8751-81FB57E3A6DD}" type="presOf" srcId="{508F5B9F-44F8-41BB-9C23-1774989DF285}" destId="{BE001811-BE51-4D5D-803E-3E7A4FF552B5}" srcOrd="0" destOrd="0" presId="urn:microsoft.com/office/officeart/2018/2/layout/IconVerticalSolidList"/>
    <dgm:cxn modelId="{E274BE4B-DB17-49E5-8987-51F81667753A}" type="presOf" srcId="{B864804A-1314-4AE7-9001-7ECF28D02485}" destId="{F3E150BE-F184-42FF-B27E-114B38424080}" srcOrd="0" destOrd="0" presId="urn:microsoft.com/office/officeart/2018/2/layout/IconVerticalSolidList"/>
    <dgm:cxn modelId="{3F915165-E7A6-455F-9845-692DC896821A}" srcId="{508F5B9F-44F8-41BB-9C23-1774989DF285}" destId="{882A67CB-2C39-45D9-903D-A9F886BFBE5F}" srcOrd="3" destOrd="0" parTransId="{CD012E5E-C3F9-4659-B6D9-80BF9DE9AEF2}" sibTransId="{DF891BE5-8879-46CD-A20B-6B18F654AEFE}"/>
    <dgm:cxn modelId="{0CA1D779-C4A6-4560-A6A6-3823C102E36F}" type="presOf" srcId="{882A67CB-2C39-45D9-903D-A9F886BFBE5F}" destId="{DFAEBE2A-7116-4F76-8929-84B100D9C68C}" srcOrd="0" destOrd="0" presId="urn:microsoft.com/office/officeart/2018/2/layout/IconVerticalSolidList"/>
    <dgm:cxn modelId="{470973AC-2814-4EE0-88FE-E3E2947B350E}" srcId="{508F5B9F-44F8-41BB-9C23-1774989DF285}" destId="{B864804A-1314-4AE7-9001-7ECF28D02485}" srcOrd="4" destOrd="0" parTransId="{F35E4C75-C953-4B16-9524-5B9E6B8E8567}" sibTransId="{3D972C7C-994F-41D0-81F7-1977E5B0E62A}"/>
    <dgm:cxn modelId="{D1B588B0-6E82-4328-9459-B116D545B86A}" type="presOf" srcId="{7C8546FB-780C-431C-847B-899CBFA5015C}" destId="{38714143-224C-44BE-A2E5-A5631008F51B}" srcOrd="0" destOrd="0" presId="urn:microsoft.com/office/officeart/2018/2/layout/IconVerticalSolidList"/>
    <dgm:cxn modelId="{75895BE1-8664-4FA2-90F5-45BA83111E33}" srcId="{508F5B9F-44F8-41BB-9C23-1774989DF285}" destId="{6A8CF1AE-0F74-4446-A5B3-101E8CC641DD}" srcOrd="1" destOrd="0" parTransId="{C47AA24B-5EC4-4F12-B598-AC3382D41E53}" sibTransId="{06A0E510-7B3D-49F4-B49B-2AF1C269F2F1}"/>
    <dgm:cxn modelId="{617199E8-98D4-4C00-A27E-96D8E26754FD}" srcId="{508F5B9F-44F8-41BB-9C23-1774989DF285}" destId="{7C8546FB-780C-431C-847B-899CBFA5015C}" srcOrd="0" destOrd="0" parTransId="{7BD79428-D506-40E3-87EF-F54858129910}" sibTransId="{8D87977F-8BEA-46F9-ABF3-8BF27EE368ED}"/>
    <dgm:cxn modelId="{6C3F9CF7-83F8-432D-A6AE-C1BF066E8F2B}" srcId="{508F5B9F-44F8-41BB-9C23-1774989DF285}" destId="{7996F825-32B2-43C3-A187-A01A1A71C0DE}" srcOrd="2" destOrd="0" parTransId="{A233A317-470A-4C92-AC38-FD553656CB47}" sibTransId="{717D9A3B-9261-45FA-A169-80C98729BF95}"/>
    <dgm:cxn modelId="{4B0C0B11-C9ED-4C7C-8CC6-1EEE87DCEE5A}" type="presParOf" srcId="{BE001811-BE51-4D5D-803E-3E7A4FF552B5}" destId="{13B21BEC-882F-4283-950D-BBB46F04BCEF}" srcOrd="0" destOrd="0" presId="urn:microsoft.com/office/officeart/2018/2/layout/IconVerticalSolidList"/>
    <dgm:cxn modelId="{A96CC2E8-5A8E-46EF-9773-04D475F22384}" type="presParOf" srcId="{13B21BEC-882F-4283-950D-BBB46F04BCEF}" destId="{4EA1DF34-5EE7-4839-BFF2-247CC416F4B5}" srcOrd="0" destOrd="0" presId="urn:microsoft.com/office/officeart/2018/2/layout/IconVerticalSolidList"/>
    <dgm:cxn modelId="{48A23BE3-FDD0-4454-9892-E18433FBDF60}" type="presParOf" srcId="{13B21BEC-882F-4283-950D-BBB46F04BCEF}" destId="{C8AC8B18-82D9-4C4F-91C5-F50A10A22A92}" srcOrd="1" destOrd="0" presId="urn:microsoft.com/office/officeart/2018/2/layout/IconVerticalSolidList"/>
    <dgm:cxn modelId="{594FB2B5-8A8C-4FBB-941B-D4D72426AF59}" type="presParOf" srcId="{13B21BEC-882F-4283-950D-BBB46F04BCEF}" destId="{E8EDB69D-9782-4526-8E48-EFB5B1641F5D}" srcOrd="2" destOrd="0" presId="urn:microsoft.com/office/officeart/2018/2/layout/IconVerticalSolidList"/>
    <dgm:cxn modelId="{43665F36-B4E7-40C4-B863-25073C8A5FF7}" type="presParOf" srcId="{13B21BEC-882F-4283-950D-BBB46F04BCEF}" destId="{38714143-224C-44BE-A2E5-A5631008F51B}" srcOrd="3" destOrd="0" presId="urn:microsoft.com/office/officeart/2018/2/layout/IconVerticalSolidList"/>
    <dgm:cxn modelId="{B53B7405-5B8E-4EED-93E1-AB8285BB8236}" type="presParOf" srcId="{BE001811-BE51-4D5D-803E-3E7A4FF552B5}" destId="{559E19DE-6BEF-486D-92CA-21D0555A7B94}" srcOrd="1" destOrd="0" presId="urn:microsoft.com/office/officeart/2018/2/layout/IconVerticalSolidList"/>
    <dgm:cxn modelId="{62DFC624-12AD-4047-8F87-BD7DE70A5A10}" type="presParOf" srcId="{BE001811-BE51-4D5D-803E-3E7A4FF552B5}" destId="{39408D99-96E9-4249-AE5D-280DE6757A40}" srcOrd="2" destOrd="0" presId="urn:microsoft.com/office/officeart/2018/2/layout/IconVerticalSolidList"/>
    <dgm:cxn modelId="{DD9EE467-D07D-435C-B3C8-E85158661051}" type="presParOf" srcId="{39408D99-96E9-4249-AE5D-280DE6757A40}" destId="{A1F2BD17-DEC3-45DA-95AA-8CFCCB0DF044}" srcOrd="0" destOrd="0" presId="urn:microsoft.com/office/officeart/2018/2/layout/IconVerticalSolidList"/>
    <dgm:cxn modelId="{0ABC221C-7070-43B3-9E00-4A3D4E323772}" type="presParOf" srcId="{39408D99-96E9-4249-AE5D-280DE6757A40}" destId="{EEB040D7-13CF-4D0B-A158-D34024A88529}" srcOrd="1" destOrd="0" presId="urn:microsoft.com/office/officeart/2018/2/layout/IconVerticalSolidList"/>
    <dgm:cxn modelId="{848EA24D-4567-455F-99EB-43A9A12863DE}" type="presParOf" srcId="{39408D99-96E9-4249-AE5D-280DE6757A40}" destId="{04CD2E59-FC8A-412C-A679-5BAC7DE5CD3E}" srcOrd="2" destOrd="0" presId="urn:microsoft.com/office/officeart/2018/2/layout/IconVerticalSolidList"/>
    <dgm:cxn modelId="{8E1A830C-1D40-4298-830B-E8BC88F68536}" type="presParOf" srcId="{39408D99-96E9-4249-AE5D-280DE6757A40}" destId="{15D53D82-563E-4DDD-A3B9-46636D51D9A0}" srcOrd="3" destOrd="0" presId="urn:microsoft.com/office/officeart/2018/2/layout/IconVerticalSolidList"/>
    <dgm:cxn modelId="{5FEDB7D0-2708-4EAF-878E-8B8DEED125AB}" type="presParOf" srcId="{BE001811-BE51-4D5D-803E-3E7A4FF552B5}" destId="{47A3FE7D-0892-479F-AAA8-171F765CF47A}" srcOrd="3" destOrd="0" presId="urn:microsoft.com/office/officeart/2018/2/layout/IconVerticalSolidList"/>
    <dgm:cxn modelId="{31BC4613-1ABD-4EAF-BDF4-495150DF38C4}" type="presParOf" srcId="{BE001811-BE51-4D5D-803E-3E7A4FF552B5}" destId="{16BB394C-3E9B-490C-9532-3FEB7E4DEE71}" srcOrd="4" destOrd="0" presId="urn:microsoft.com/office/officeart/2018/2/layout/IconVerticalSolidList"/>
    <dgm:cxn modelId="{E7BED014-CDC8-452E-AD2C-EC10294AB63A}" type="presParOf" srcId="{16BB394C-3E9B-490C-9532-3FEB7E4DEE71}" destId="{422DFB4E-8522-468D-8D54-7651EB4DADE9}" srcOrd="0" destOrd="0" presId="urn:microsoft.com/office/officeart/2018/2/layout/IconVerticalSolidList"/>
    <dgm:cxn modelId="{73266F4F-4056-4CE5-BCEB-B659F1117E8C}" type="presParOf" srcId="{16BB394C-3E9B-490C-9532-3FEB7E4DEE71}" destId="{FAB1E2BE-1A68-4A9B-8A34-3C602D53C7FB}" srcOrd="1" destOrd="0" presId="urn:microsoft.com/office/officeart/2018/2/layout/IconVerticalSolidList"/>
    <dgm:cxn modelId="{82495FAE-5D40-4285-9C86-A00D94275533}" type="presParOf" srcId="{16BB394C-3E9B-490C-9532-3FEB7E4DEE71}" destId="{7FD040EC-6228-4FD1-9D5A-171E374F468E}" srcOrd="2" destOrd="0" presId="urn:microsoft.com/office/officeart/2018/2/layout/IconVerticalSolidList"/>
    <dgm:cxn modelId="{4DDA75F6-E130-4E06-AE0B-B99E7AC1891A}" type="presParOf" srcId="{16BB394C-3E9B-490C-9532-3FEB7E4DEE71}" destId="{B5754849-9F8B-4641-A578-694BDBD98F59}" srcOrd="3" destOrd="0" presId="urn:microsoft.com/office/officeart/2018/2/layout/IconVerticalSolidList"/>
    <dgm:cxn modelId="{A57AD186-AD13-4BC4-A131-ED6EA9FFD76D}" type="presParOf" srcId="{BE001811-BE51-4D5D-803E-3E7A4FF552B5}" destId="{EFDBE529-7AB6-47E5-98B1-A513B3BF67AC}" srcOrd="5" destOrd="0" presId="urn:microsoft.com/office/officeart/2018/2/layout/IconVerticalSolidList"/>
    <dgm:cxn modelId="{3C89288C-C0A1-4EB0-94C6-73C7E6BE2198}" type="presParOf" srcId="{BE001811-BE51-4D5D-803E-3E7A4FF552B5}" destId="{2B1A53E5-5D86-4A4F-987D-047D3650BB87}" srcOrd="6" destOrd="0" presId="urn:microsoft.com/office/officeart/2018/2/layout/IconVerticalSolidList"/>
    <dgm:cxn modelId="{565B84EC-FECD-471D-8FB1-9B1CC4C9E072}" type="presParOf" srcId="{2B1A53E5-5D86-4A4F-987D-047D3650BB87}" destId="{E5265539-DE0E-4BB2-A856-7F1974A2FC46}" srcOrd="0" destOrd="0" presId="urn:microsoft.com/office/officeart/2018/2/layout/IconVerticalSolidList"/>
    <dgm:cxn modelId="{198047B3-0A8A-4AF3-9072-2E8C7BD45B62}" type="presParOf" srcId="{2B1A53E5-5D86-4A4F-987D-047D3650BB87}" destId="{A6D3F9A4-E466-4919-ADD4-7398A48A925C}" srcOrd="1" destOrd="0" presId="urn:microsoft.com/office/officeart/2018/2/layout/IconVerticalSolidList"/>
    <dgm:cxn modelId="{0B30E0DF-09C3-4312-A730-613306EABD6B}" type="presParOf" srcId="{2B1A53E5-5D86-4A4F-987D-047D3650BB87}" destId="{6E266394-5161-494D-A6A6-9505D7472119}" srcOrd="2" destOrd="0" presId="urn:microsoft.com/office/officeart/2018/2/layout/IconVerticalSolidList"/>
    <dgm:cxn modelId="{5057EE64-6824-47BC-948A-38694ECE75A1}" type="presParOf" srcId="{2B1A53E5-5D86-4A4F-987D-047D3650BB87}" destId="{DFAEBE2A-7116-4F76-8929-84B100D9C68C}" srcOrd="3" destOrd="0" presId="urn:microsoft.com/office/officeart/2018/2/layout/IconVerticalSolidList"/>
    <dgm:cxn modelId="{9422B3F6-53A6-4873-8562-2CDF91B1F039}" type="presParOf" srcId="{BE001811-BE51-4D5D-803E-3E7A4FF552B5}" destId="{C15CD513-37BD-4D48-BAC2-441E9807FD70}" srcOrd="7" destOrd="0" presId="urn:microsoft.com/office/officeart/2018/2/layout/IconVerticalSolidList"/>
    <dgm:cxn modelId="{260FD057-CFF5-4F57-ACB1-FD140488A7F9}" type="presParOf" srcId="{BE001811-BE51-4D5D-803E-3E7A4FF552B5}" destId="{F80E779B-3AB9-46A5-B51C-6A7B77B95D4D}" srcOrd="8" destOrd="0" presId="urn:microsoft.com/office/officeart/2018/2/layout/IconVerticalSolidList"/>
    <dgm:cxn modelId="{563540AA-7D43-45C5-B22F-E6C66CAB4932}" type="presParOf" srcId="{F80E779B-3AB9-46A5-B51C-6A7B77B95D4D}" destId="{82335023-7542-4D80-8E2D-E3D4AACCAF81}" srcOrd="0" destOrd="0" presId="urn:microsoft.com/office/officeart/2018/2/layout/IconVerticalSolidList"/>
    <dgm:cxn modelId="{B6529617-7321-4D9D-A56C-80F643854E94}" type="presParOf" srcId="{F80E779B-3AB9-46A5-B51C-6A7B77B95D4D}" destId="{2F0E8A3D-95E1-49B4-B220-720CD62943E5}" srcOrd="1" destOrd="0" presId="urn:microsoft.com/office/officeart/2018/2/layout/IconVerticalSolidList"/>
    <dgm:cxn modelId="{21712CFB-EF5A-40A0-A363-544CE8088752}" type="presParOf" srcId="{F80E779B-3AB9-46A5-B51C-6A7B77B95D4D}" destId="{3A1BECC9-083E-45CA-BD37-825F532A98D8}" srcOrd="2" destOrd="0" presId="urn:microsoft.com/office/officeart/2018/2/layout/IconVerticalSolidList"/>
    <dgm:cxn modelId="{3DD6C3BD-FF3F-4D1F-B0F1-B527B576D426}" type="presParOf" srcId="{F80E779B-3AB9-46A5-B51C-6A7B77B95D4D}" destId="{F3E150BE-F184-42FF-B27E-114B3842408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720239C-6506-471D-B186-1B6FEACB2E9F}"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7BF438E3-927F-46B4-9598-2A037DE04E4B}">
      <dgm:prSet/>
      <dgm:spPr/>
      <dgm:t>
        <a:bodyPr/>
        <a:lstStyle/>
        <a:p>
          <a:pPr>
            <a:lnSpc>
              <a:spcPct val="100000"/>
            </a:lnSpc>
            <a:defRPr b="1"/>
          </a:pPr>
          <a:r>
            <a:rPr lang="en-IN" b="1" i="0"/>
            <a:t>Notations:</a:t>
          </a:r>
          <a:endParaRPr lang="en-US"/>
        </a:p>
      </dgm:t>
    </dgm:pt>
    <dgm:pt modelId="{6124AAFD-29C2-4E67-8913-10A0CF258C75}" type="parTrans" cxnId="{ED46DBA3-ED2A-46CA-889B-B0B609B132D3}">
      <dgm:prSet/>
      <dgm:spPr/>
      <dgm:t>
        <a:bodyPr/>
        <a:lstStyle/>
        <a:p>
          <a:endParaRPr lang="en-US"/>
        </a:p>
      </dgm:t>
    </dgm:pt>
    <dgm:pt modelId="{4A75488D-2A51-444E-9870-A3ED2CE397D4}" type="sibTrans" cxnId="{ED46DBA3-ED2A-46CA-889B-B0B609B132D3}">
      <dgm:prSet/>
      <dgm:spPr/>
      <dgm:t>
        <a:bodyPr/>
        <a:lstStyle/>
        <a:p>
          <a:endParaRPr lang="en-US"/>
        </a:p>
      </dgm:t>
    </dgm:pt>
    <dgm:pt modelId="{C1297D05-8E26-410B-BA84-748793FC426A}">
      <dgm:prSet custT="1"/>
      <dgm:spPr/>
      <dgm:t>
        <a:bodyPr/>
        <a:lstStyle/>
        <a:p>
          <a:pPr>
            <a:lnSpc>
              <a:spcPct val="100000"/>
            </a:lnSpc>
          </a:pPr>
          <a:r>
            <a:rPr lang="en-IN" sz="1800" b="0" i="0" dirty="0"/>
            <a:t>X: </a:t>
          </a:r>
          <a:r>
            <a:rPr lang="en-IN" sz="1800" b="0" i="0" dirty="0" err="1"/>
            <a:t>event</a:t>
          </a:r>
          <a:r>
            <a:rPr lang="en-IN" sz="1800" b="0" i="0" baseline="-25000" dirty="0" err="1"/>
            <a:t>t</a:t>
          </a:r>
          <a:r>
            <a:rPr lang="en-IN" sz="1800" b="0" i="0" dirty="0"/>
            <a:t>=future = </a:t>
          </a:r>
        </a:p>
        <a:p>
          <a:pPr>
            <a:lnSpc>
              <a:spcPct val="100000"/>
            </a:lnSpc>
          </a:pPr>
          <a:r>
            <a:rPr lang="en-IN" sz="1800" b="0" i="0" dirty="0"/>
            <a:t>win (Future event - Team X winning)</a:t>
          </a:r>
          <a:endParaRPr lang="en-US" sz="1800" dirty="0"/>
        </a:p>
      </dgm:t>
    </dgm:pt>
    <dgm:pt modelId="{8CCFE19F-2703-4086-B8FE-5196C258B9ED}" type="parTrans" cxnId="{0F115FA5-B0C5-48F4-A21D-943E386DA304}">
      <dgm:prSet/>
      <dgm:spPr/>
      <dgm:t>
        <a:bodyPr/>
        <a:lstStyle/>
        <a:p>
          <a:endParaRPr lang="en-US"/>
        </a:p>
      </dgm:t>
    </dgm:pt>
    <dgm:pt modelId="{7857140A-9BC8-4F90-88D6-1F37FCA45126}" type="sibTrans" cxnId="{0F115FA5-B0C5-48F4-A21D-943E386DA304}">
      <dgm:prSet/>
      <dgm:spPr/>
      <dgm:t>
        <a:bodyPr/>
        <a:lstStyle/>
        <a:p>
          <a:endParaRPr lang="en-US"/>
        </a:p>
      </dgm:t>
    </dgm:pt>
    <dgm:pt modelId="{A236D553-A0DD-4E3F-A0F9-2DA9292F397C}">
      <dgm:prSet custT="1"/>
      <dgm:spPr/>
      <dgm:t>
        <a:bodyPr/>
        <a:lstStyle/>
        <a:p>
          <a:pPr>
            <a:lnSpc>
              <a:spcPct val="100000"/>
            </a:lnSpc>
          </a:pPr>
          <a:r>
            <a:rPr lang="en-IN" sz="1800" b="0" i="0" dirty="0"/>
            <a:t>Y: event</a:t>
          </a:r>
          <a:r>
            <a:rPr lang="en-IN" sz="1800" b="0" i="0" baseline="-25000" dirty="0"/>
            <a:t>t</a:t>
          </a:r>
          <a:r>
            <a:rPr lang="en-IN" sz="1800" b="0" i="0" dirty="0"/>
            <a:t>−1 = </a:t>
          </a:r>
        </a:p>
        <a:p>
          <a:pPr>
            <a:lnSpc>
              <a:spcPct val="100000"/>
            </a:lnSpc>
          </a:pPr>
          <a:r>
            <a:rPr lang="en-IN" sz="1800" b="0" i="0" dirty="0"/>
            <a:t>tie (Past event - Team X tying in the last game)</a:t>
          </a:r>
          <a:endParaRPr lang="en-US" sz="1800" dirty="0"/>
        </a:p>
      </dgm:t>
    </dgm:pt>
    <dgm:pt modelId="{DBC1402B-E900-4A1A-A77A-183DA45BA3F6}" type="parTrans" cxnId="{BD319E86-FEE7-488D-9B86-58E1878DE3CC}">
      <dgm:prSet/>
      <dgm:spPr/>
      <dgm:t>
        <a:bodyPr/>
        <a:lstStyle/>
        <a:p>
          <a:endParaRPr lang="en-US"/>
        </a:p>
      </dgm:t>
    </dgm:pt>
    <dgm:pt modelId="{A971A5FF-780E-4931-B045-F1C4EDC20B45}" type="sibTrans" cxnId="{BD319E86-FEE7-488D-9B86-58E1878DE3CC}">
      <dgm:prSet/>
      <dgm:spPr/>
      <dgm:t>
        <a:bodyPr/>
        <a:lstStyle/>
        <a:p>
          <a:endParaRPr lang="en-US"/>
        </a:p>
      </dgm:t>
    </dgm:pt>
    <dgm:pt modelId="{D65ABCC5-CE30-4ED9-8C57-9F35020D881D}">
      <dgm:prSet custT="1"/>
      <dgm:spPr/>
      <dgm:t>
        <a:bodyPr/>
        <a:lstStyle/>
        <a:p>
          <a:pPr>
            <a:lnSpc>
              <a:spcPct val="100000"/>
            </a:lnSpc>
          </a:pPr>
          <a:r>
            <a:rPr lang="en-IN" sz="1800" b="0" i="0" dirty="0"/>
            <a:t>Z: observation = </a:t>
          </a:r>
        </a:p>
        <a:p>
          <a:pPr>
            <a:lnSpc>
              <a:spcPct val="100000"/>
            </a:lnSpc>
          </a:pPr>
          <a:r>
            <a:rPr lang="en-IN" sz="1800" b="0" i="0" dirty="0"/>
            <a:t>scored a goal in the first 30 minutes</a:t>
          </a:r>
          <a:endParaRPr lang="en-US" sz="1800" dirty="0"/>
        </a:p>
      </dgm:t>
    </dgm:pt>
    <dgm:pt modelId="{2D9FE32B-C9AE-4C2B-A3FF-29C0971A2F63}" type="parTrans" cxnId="{CDD57CDC-EEFE-4D04-9B79-D9C921A70B8F}">
      <dgm:prSet/>
      <dgm:spPr/>
      <dgm:t>
        <a:bodyPr/>
        <a:lstStyle/>
        <a:p>
          <a:endParaRPr lang="en-US"/>
        </a:p>
      </dgm:t>
    </dgm:pt>
    <dgm:pt modelId="{6DBB9AF6-34EB-4F1E-9B57-7231831A1F18}" type="sibTrans" cxnId="{CDD57CDC-EEFE-4D04-9B79-D9C921A70B8F}">
      <dgm:prSet/>
      <dgm:spPr/>
      <dgm:t>
        <a:bodyPr/>
        <a:lstStyle/>
        <a:p>
          <a:endParaRPr lang="en-US"/>
        </a:p>
      </dgm:t>
    </dgm:pt>
    <dgm:pt modelId="{9D70663E-1566-41BE-AF56-712257039311}">
      <dgm:prSet/>
      <dgm:spPr/>
      <dgm:t>
        <a:bodyPr/>
        <a:lstStyle/>
        <a:p>
          <a:pPr>
            <a:lnSpc>
              <a:spcPct val="100000"/>
            </a:lnSpc>
            <a:defRPr b="1"/>
          </a:pPr>
          <a:r>
            <a:rPr lang="en-IN" b="0" i="0"/>
            <a:t>Using Bayes' Theorem and applying the Markov Assumption:</a:t>
          </a:r>
          <a:endParaRPr lang="en-US"/>
        </a:p>
      </dgm:t>
    </dgm:pt>
    <dgm:pt modelId="{D8413A77-97AD-44A5-861F-CEEC1513436A}" type="parTrans" cxnId="{1C5DE3C8-51BA-4A35-8AC9-8EC0C0B39E00}">
      <dgm:prSet/>
      <dgm:spPr/>
      <dgm:t>
        <a:bodyPr/>
        <a:lstStyle/>
        <a:p>
          <a:endParaRPr lang="en-US"/>
        </a:p>
      </dgm:t>
    </dgm:pt>
    <dgm:pt modelId="{2BB03702-5401-4C89-A306-3D7D4FA5100E}" type="sibTrans" cxnId="{1C5DE3C8-51BA-4A35-8AC9-8EC0C0B39E00}">
      <dgm:prSet/>
      <dgm:spPr/>
      <dgm:t>
        <a:bodyPr/>
        <a:lstStyle/>
        <a:p>
          <a:endParaRPr lang="en-US"/>
        </a:p>
      </dgm:t>
    </dgm:pt>
    <dgm:pt modelId="{ED6A9A9D-6C77-45E9-A78E-256FDF0F80C3}" type="pres">
      <dgm:prSet presAssocID="{6720239C-6506-471D-B186-1B6FEACB2E9F}" presName="root" presStyleCnt="0">
        <dgm:presLayoutVars>
          <dgm:dir/>
          <dgm:resizeHandles val="exact"/>
        </dgm:presLayoutVars>
      </dgm:prSet>
      <dgm:spPr/>
    </dgm:pt>
    <dgm:pt modelId="{8A764C80-AF88-4D7E-938A-F7D850DEEF90}" type="pres">
      <dgm:prSet presAssocID="{7BF438E3-927F-46B4-9598-2A037DE04E4B}" presName="compNode" presStyleCnt="0"/>
      <dgm:spPr/>
    </dgm:pt>
    <dgm:pt modelId="{BCA3D8B7-AFD3-4F25-AB51-F17C980ADE13}" type="pres">
      <dgm:prSet presAssocID="{7BF438E3-927F-46B4-9598-2A037DE04E4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ce"/>
        </a:ext>
      </dgm:extLst>
    </dgm:pt>
    <dgm:pt modelId="{CC9837EF-410A-4613-8777-B7EBCAB54D8D}" type="pres">
      <dgm:prSet presAssocID="{7BF438E3-927F-46B4-9598-2A037DE04E4B}" presName="iconSpace" presStyleCnt="0"/>
      <dgm:spPr/>
    </dgm:pt>
    <dgm:pt modelId="{85408115-665F-4D89-A4CC-9D3C06AE7C58}" type="pres">
      <dgm:prSet presAssocID="{7BF438E3-927F-46B4-9598-2A037DE04E4B}" presName="parTx" presStyleLbl="revTx" presStyleIdx="0" presStyleCnt="4">
        <dgm:presLayoutVars>
          <dgm:chMax val="0"/>
          <dgm:chPref val="0"/>
        </dgm:presLayoutVars>
      </dgm:prSet>
      <dgm:spPr/>
    </dgm:pt>
    <dgm:pt modelId="{1CF99D86-D71F-4ECE-A61F-49DA7408900D}" type="pres">
      <dgm:prSet presAssocID="{7BF438E3-927F-46B4-9598-2A037DE04E4B}" presName="txSpace" presStyleCnt="0"/>
      <dgm:spPr/>
    </dgm:pt>
    <dgm:pt modelId="{9F2A3AB8-FB39-4F22-96CD-FAC9D3F16510}" type="pres">
      <dgm:prSet presAssocID="{7BF438E3-927F-46B4-9598-2A037DE04E4B}" presName="desTx" presStyleLbl="revTx" presStyleIdx="1" presStyleCnt="4" custLinFactNeighborX="386" custLinFactNeighborY="-11749">
        <dgm:presLayoutVars/>
      </dgm:prSet>
      <dgm:spPr/>
    </dgm:pt>
    <dgm:pt modelId="{02DC3986-3E1C-4CBA-8D4F-BAC3B453C06B}" type="pres">
      <dgm:prSet presAssocID="{4A75488D-2A51-444E-9870-A3ED2CE397D4}" presName="sibTrans" presStyleCnt="0"/>
      <dgm:spPr/>
    </dgm:pt>
    <dgm:pt modelId="{D48B6D45-0A40-4963-8D8C-54A8BE151A98}" type="pres">
      <dgm:prSet presAssocID="{9D70663E-1566-41BE-AF56-712257039311}" presName="compNode" presStyleCnt="0"/>
      <dgm:spPr/>
    </dgm:pt>
    <dgm:pt modelId="{49244FEB-13D1-4248-B9F4-5A33EA339C7F}" type="pres">
      <dgm:prSet presAssocID="{9D70663E-1566-41BE-AF56-71225703931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ze"/>
        </a:ext>
      </dgm:extLst>
    </dgm:pt>
    <dgm:pt modelId="{C0501937-6073-451A-8E22-C8935AF58443}" type="pres">
      <dgm:prSet presAssocID="{9D70663E-1566-41BE-AF56-712257039311}" presName="iconSpace" presStyleCnt="0"/>
      <dgm:spPr/>
    </dgm:pt>
    <dgm:pt modelId="{87C32209-0277-408C-AAA7-28D0ABDF2CC1}" type="pres">
      <dgm:prSet presAssocID="{9D70663E-1566-41BE-AF56-712257039311}" presName="parTx" presStyleLbl="revTx" presStyleIdx="2" presStyleCnt="4">
        <dgm:presLayoutVars>
          <dgm:chMax val="0"/>
          <dgm:chPref val="0"/>
        </dgm:presLayoutVars>
      </dgm:prSet>
      <dgm:spPr/>
    </dgm:pt>
    <dgm:pt modelId="{F5F609AB-6CCA-441D-9A53-E0D819F1FB81}" type="pres">
      <dgm:prSet presAssocID="{9D70663E-1566-41BE-AF56-712257039311}" presName="txSpace" presStyleCnt="0"/>
      <dgm:spPr/>
    </dgm:pt>
    <dgm:pt modelId="{C8EBE8CB-BC0E-48D9-94B7-B4DF6958089C}" type="pres">
      <dgm:prSet presAssocID="{9D70663E-1566-41BE-AF56-712257039311}" presName="desTx" presStyleLbl="revTx" presStyleIdx="3" presStyleCnt="4">
        <dgm:presLayoutVars/>
      </dgm:prSet>
      <dgm:spPr/>
    </dgm:pt>
  </dgm:ptLst>
  <dgm:cxnLst>
    <dgm:cxn modelId="{711A4005-8C18-4157-BC6E-EEA21D97FC8A}" type="presOf" srcId="{A236D553-A0DD-4E3F-A0F9-2DA9292F397C}" destId="{9F2A3AB8-FB39-4F22-96CD-FAC9D3F16510}" srcOrd="0" destOrd="1" presId="urn:microsoft.com/office/officeart/2018/2/layout/IconLabelDescriptionList"/>
    <dgm:cxn modelId="{7732A61F-D589-4117-A4EA-1761EDC61311}" type="presOf" srcId="{7BF438E3-927F-46B4-9598-2A037DE04E4B}" destId="{85408115-665F-4D89-A4CC-9D3C06AE7C58}" srcOrd="0" destOrd="0" presId="urn:microsoft.com/office/officeart/2018/2/layout/IconLabelDescriptionList"/>
    <dgm:cxn modelId="{BD319E86-FEE7-488D-9B86-58E1878DE3CC}" srcId="{7BF438E3-927F-46B4-9598-2A037DE04E4B}" destId="{A236D553-A0DD-4E3F-A0F9-2DA9292F397C}" srcOrd="1" destOrd="0" parTransId="{DBC1402B-E900-4A1A-A77A-183DA45BA3F6}" sibTransId="{A971A5FF-780E-4931-B045-F1C4EDC20B45}"/>
    <dgm:cxn modelId="{ED46DBA3-ED2A-46CA-889B-B0B609B132D3}" srcId="{6720239C-6506-471D-B186-1B6FEACB2E9F}" destId="{7BF438E3-927F-46B4-9598-2A037DE04E4B}" srcOrd="0" destOrd="0" parTransId="{6124AAFD-29C2-4E67-8913-10A0CF258C75}" sibTransId="{4A75488D-2A51-444E-9870-A3ED2CE397D4}"/>
    <dgm:cxn modelId="{0F115FA5-B0C5-48F4-A21D-943E386DA304}" srcId="{7BF438E3-927F-46B4-9598-2A037DE04E4B}" destId="{C1297D05-8E26-410B-BA84-748793FC426A}" srcOrd="0" destOrd="0" parTransId="{8CCFE19F-2703-4086-B8FE-5196C258B9ED}" sibTransId="{7857140A-9BC8-4F90-88D6-1F37FCA45126}"/>
    <dgm:cxn modelId="{BBBE89BF-ED6D-4AB6-BDE2-2B07E0041A14}" type="presOf" srcId="{9D70663E-1566-41BE-AF56-712257039311}" destId="{87C32209-0277-408C-AAA7-28D0ABDF2CC1}" srcOrd="0" destOrd="0" presId="urn:microsoft.com/office/officeart/2018/2/layout/IconLabelDescriptionList"/>
    <dgm:cxn modelId="{60A381C2-5EBA-44FB-86E1-608C09054D60}" type="presOf" srcId="{C1297D05-8E26-410B-BA84-748793FC426A}" destId="{9F2A3AB8-FB39-4F22-96CD-FAC9D3F16510}" srcOrd="0" destOrd="0" presId="urn:microsoft.com/office/officeart/2018/2/layout/IconLabelDescriptionList"/>
    <dgm:cxn modelId="{1C5DE3C8-51BA-4A35-8AC9-8EC0C0B39E00}" srcId="{6720239C-6506-471D-B186-1B6FEACB2E9F}" destId="{9D70663E-1566-41BE-AF56-712257039311}" srcOrd="1" destOrd="0" parTransId="{D8413A77-97AD-44A5-861F-CEEC1513436A}" sibTransId="{2BB03702-5401-4C89-A306-3D7D4FA5100E}"/>
    <dgm:cxn modelId="{CDD57CDC-EEFE-4D04-9B79-D9C921A70B8F}" srcId="{7BF438E3-927F-46B4-9598-2A037DE04E4B}" destId="{D65ABCC5-CE30-4ED9-8C57-9F35020D881D}" srcOrd="2" destOrd="0" parTransId="{2D9FE32B-C9AE-4C2B-A3FF-29C0971A2F63}" sibTransId="{6DBB9AF6-34EB-4F1E-9B57-7231831A1F18}"/>
    <dgm:cxn modelId="{4E0865EF-1413-4D54-A1E5-C136801203D0}" type="presOf" srcId="{6720239C-6506-471D-B186-1B6FEACB2E9F}" destId="{ED6A9A9D-6C77-45E9-A78E-256FDF0F80C3}" srcOrd="0" destOrd="0" presId="urn:microsoft.com/office/officeart/2018/2/layout/IconLabelDescriptionList"/>
    <dgm:cxn modelId="{D5A134F2-DCE9-4A4C-BFEC-D42836A4E587}" type="presOf" srcId="{D65ABCC5-CE30-4ED9-8C57-9F35020D881D}" destId="{9F2A3AB8-FB39-4F22-96CD-FAC9D3F16510}" srcOrd="0" destOrd="2" presId="urn:microsoft.com/office/officeart/2018/2/layout/IconLabelDescriptionList"/>
    <dgm:cxn modelId="{E2F9EBF4-860A-4932-9155-F318B0F564D7}" type="presParOf" srcId="{ED6A9A9D-6C77-45E9-A78E-256FDF0F80C3}" destId="{8A764C80-AF88-4D7E-938A-F7D850DEEF90}" srcOrd="0" destOrd="0" presId="urn:microsoft.com/office/officeart/2018/2/layout/IconLabelDescriptionList"/>
    <dgm:cxn modelId="{4ADDFEE8-86DE-4179-9A3C-D21BE3529878}" type="presParOf" srcId="{8A764C80-AF88-4D7E-938A-F7D850DEEF90}" destId="{BCA3D8B7-AFD3-4F25-AB51-F17C980ADE13}" srcOrd="0" destOrd="0" presId="urn:microsoft.com/office/officeart/2018/2/layout/IconLabelDescriptionList"/>
    <dgm:cxn modelId="{8367EEAE-1F65-436E-AF5F-E83F0816FF23}" type="presParOf" srcId="{8A764C80-AF88-4D7E-938A-F7D850DEEF90}" destId="{CC9837EF-410A-4613-8777-B7EBCAB54D8D}" srcOrd="1" destOrd="0" presId="urn:microsoft.com/office/officeart/2018/2/layout/IconLabelDescriptionList"/>
    <dgm:cxn modelId="{DA498AEB-9ADF-4E54-8170-D8EC40AD33FC}" type="presParOf" srcId="{8A764C80-AF88-4D7E-938A-F7D850DEEF90}" destId="{85408115-665F-4D89-A4CC-9D3C06AE7C58}" srcOrd="2" destOrd="0" presId="urn:microsoft.com/office/officeart/2018/2/layout/IconLabelDescriptionList"/>
    <dgm:cxn modelId="{9F0F4B68-BE5E-4618-9023-1CFA55C56F4B}" type="presParOf" srcId="{8A764C80-AF88-4D7E-938A-F7D850DEEF90}" destId="{1CF99D86-D71F-4ECE-A61F-49DA7408900D}" srcOrd="3" destOrd="0" presId="urn:microsoft.com/office/officeart/2018/2/layout/IconLabelDescriptionList"/>
    <dgm:cxn modelId="{993987F9-615F-41F2-8A9B-9F3F72B93255}" type="presParOf" srcId="{8A764C80-AF88-4D7E-938A-F7D850DEEF90}" destId="{9F2A3AB8-FB39-4F22-96CD-FAC9D3F16510}" srcOrd="4" destOrd="0" presId="urn:microsoft.com/office/officeart/2018/2/layout/IconLabelDescriptionList"/>
    <dgm:cxn modelId="{11375D07-C67F-4615-9850-BFB3460FC203}" type="presParOf" srcId="{ED6A9A9D-6C77-45E9-A78E-256FDF0F80C3}" destId="{02DC3986-3E1C-4CBA-8D4F-BAC3B453C06B}" srcOrd="1" destOrd="0" presId="urn:microsoft.com/office/officeart/2018/2/layout/IconLabelDescriptionList"/>
    <dgm:cxn modelId="{DD14F516-E3F4-46F6-830C-95EC526EEF72}" type="presParOf" srcId="{ED6A9A9D-6C77-45E9-A78E-256FDF0F80C3}" destId="{D48B6D45-0A40-4963-8D8C-54A8BE151A98}" srcOrd="2" destOrd="0" presId="urn:microsoft.com/office/officeart/2018/2/layout/IconLabelDescriptionList"/>
    <dgm:cxn modelId="{E859A1DF-4903-4AF7-BA86-BAA739DD5B2E}" type="presParOf" srcId="{D48B6D45-0A40-4963-8D8C-54A8BE151A98}" destId="{49244FEB-13D1-4248-B9F4-5A33EA339C7F}" srcOrd="0" destOrd="0" presId="urn:microsoft.com/office/officeart/2018/2/layout/IconLabelDescriptionList"/>
    <dgm:cxn modelId="{D054D540-1BE9-41E9-9D93-A8CCD66A1AE8}" type="presParOf" srcId="{D48B6D45-0A40-4963-8D8C-54A8BE151A98}" destId="{C0501937-6073-451A-8E22-C8935AF58443}" srcOrd="1" destOrd="0" presId="urn:microsoft.com/office/officeart/2018/2/layout/IconLabelDescriptionList"/>
    <dgm:cxn modelId="{F1D5E792-271B-432C-91BE-FB26AFA629F2}" type="presParOf" srcId="{D48B6D45-0A40-4963-8D8C-54A8BE151A98}" destId="{87C32209-0277-408C-AAA7-28D0ABDF2CC1}" srcOrd="2" destOrd="0" presId="urn:microsoft.com/office/officeart/2018/2/layout/IconLabelDescriptionList"/>
    <dgm:cxn modelId="{F77E00CD-A8E6-4BBC-A388-3E4AD1A2CB8E}" type="presParOf" srcId="{D48B6D45-0A40-4963-8D8C-54A8BE151A98}" destId="{F5F609AB-6CCA-441D-9A53-E0D819F1FB81}" srcOrd="3" destOrd="0" presId="urn:microsoft.com/office/officeart/2018/2/layout/IconLabelDescriptionList"/>
    <dgm:cxn modelId="{10F01F26-7E19-4BD5-8A92-0A75BDA7986A}" type="presParOf" srcId="{D48B6D45-0A40-4963-8D8C-54A8BE151A98}" destId="{C8EBE8CB-BC0E-48D9-94B7-B4DF6958089C}"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5E20878-43D3-497B-BD4A-78248E110B9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0D44BCBF-1418-4CE4-B53F-83AC2F5B4618}">
      <dgm:prSet/>
      <dgm:spPr/>
      <dgm:t>
        <a:bodyPr/>
        <a:lstStyle/>
        <a:p>
          <a:pPr algn="just"/>
          <a:r>
            <a:rPr lang="en-IN" b="1" i="0"/>
            <a:t>Predictive Usage of Linear Regression:</a:t>
          </a:r>
          <a:endParaRPr lang="en-US"/>
        </a:p>
      </dgm:t>
    </dgm:pt>
    <dgm:pt modelId="{DBE935A2-E219-40E5-A38A-F0E3DA8004AA}" type="parTrans" cxnId="{84DA5BFD-6A86-432B-A98F-31CDAAC75786}">
      <dgm:prSet/>
      <dgm:spPr/>
      <dgm:t>
        <a:bodyPr/>
        <a:lstStyle/>
        <a:p>
          <a:pPr algn="just"/>
          <a:endParaRPr lang="en-US"/>
        </a:p>
      </dgm:t>
    </dgm:pt>
    <dgm:pt modelId="{CCE6B45D-E387-4CDD-A988-0EF74FCB3A98}" type="sibTrans" cxnId="{84DA5BFD-6A86-432B-A98F-31CDAAC75786}">
      <dgm:prSet/>
      <dgm:spPr/>
      <dgm:t>
        <a:bodyPr/>
        <a:lstStyle/>
        <a:p>
          <a:pPr algn="just"/>
          <a:endParaRPr lang="en-US"/>
        </a:p>
      </dgm:t>
    </dgm:pt>
    <dgm:pt modelId="{7B215FD2-6254-4DF3-BB0B-9DD51167EB2D}">
      <dgm:prSet/>
      <dgm:spPr/>
      <dgm:t>
        <a:bodyPr/>
        <a:lstStyle/>
        <a:p>
          <a:pPr algn="just"/>
          <a:r>
            <a:rPr lang="en-IN" b="0" i="0"/>
            <a:t>By having the parameters 'a', 'b', and 'd' calculated from the linear regression model using past data, it becomes feasible to predict the expected delay for the next train by inputting the arrival time into the equation.</a:t>
          </a:r>
          <a:endParaRPr lang="en-US"/>
        </a:p>
      </dgm:t>
    </dgm:pt>
    <dgm:pt modelId="{B0FFD13A-688F-4197-B690-B8BCE04773EB}" type="parTrans" cxnId="{9FF5C7A9-AFB3-470A-A3E9-67FBD644B38D}">
      <dgm:prSet/>
      <dgm:spPr/>
      <dgm:t>
        <a:bodyPr/>
        <a:lstStyle/>
        <a:p>
          <a:pPr algn="just"/>
          <a:endParaRPr lang="en-US"/>
        </a:p>
      </dgm:t>
    </dgm:pt>
    <dgm:pt modelId="{567479F5-91E9-4A89-8331-B54864D3E81B}" type="sibTrans" cxnId="{9FF5C7A9-AFB3-470A-A3E9-67FBD644B38D}">
      <dgm:prSet/>
      <dgm:spPr/>
      <dgm:t>
        <a:bodyPr/>
        <a:lstStyle/>
        <a:p>
          <a:pPr algn="just"/>
          <a:endParaRPr lang="en-US"/>
        </a:p>
      </dgm:t>
    </dgm:pt>
    <dgm:pt modelId="{02389A6C-0CC6-482F-B4CC-FE4AA346644C}">
      <dgm:prSet/>
      <dgm:spPr/>
      <dgm:t>
        <a:bodyPr/>
        <a:lstStyle/>
        <a:p>
          <a:pPr algn="just"/>
          <a:r>
            <a:rPr lang="en-IN" b="1" i="0"/>
            <a:t>Sensitivity to Outliers:</a:t>
          </a:r>
          <a:endParaRPr lang="en-US"/>
        </a:p>
      </dgm:t>
    </dgm:pt>
    <dgm:pt modelId="{0B2214F3-BBBB-4117-AC53-A29C9B950D69}" type="parTrans" cxnId="{CBEDE747-431C-48A9-B8CD-0739A111FBDC}">
      <dgm:prSet/>
      <dgm:spPr/>
      <dgm:t>
        <a:bodyPr/>
        <a:lstStyle/>
        <a:p>
          <a:pPr algn="just"/>
          <a:endParaRPr lang="en-US"/>
        </a:p>
      </dgm:t>
    </dgm:pt>
    <dgm:pt modelId="{AD47CA44-8B0C-4CB8-8259-9B84A91DD8B2}" type="sibTrans" cxnId="{CBEDE747-431C-48A9-B8CD-0739A111FBDC}">
      <dgm:prSet/>
      <dgm:spPr/>
      <dgm:t>
        <a:bodyPr/>
        <a:lstStyle/>
        <a:p>
          <a:pPr algn="just"/>
          <a:endParaRPr lang="en-US"/>
        </a:p>
      </dgm:t>
    </dgm:pt>
    <dgm:pt modelId="{DBEF21AD-E80E-45B7-8E29-CB2D58A1BF07}">
      <dgm:prSet/>
      <dgm:spPr/>
      <dgm:t>
        <a:bodyPr/>
        <a:lstStyle/>
        <a:p>
          <a:pPr algn="just"/>
          <a:r>
            <a:rPr lang="en-IN" b="0" i="0"/>
            <a:t>Outliers, which are extreme or unusual data points, can significantly impact the linear regression model's accuracy and bias its results.</a:t>
          </a:r>
          <a:endParaRPr lang="en-US"/>
        </a:p>
      </dgm:t>
    </dgm:pt>
    <dgm:pt modelId="{2EB1E817-A7A6-4BA2-908B-C2CA40486B9E}" type="parTrans" cxnId="{55583BF6-F8A7-45AE-AE20-83CF34B64CDB}">
      <dgm:prSet/>
      <dgm:spPr/>
      <dgm:t>
        <a:bodyPr/>
        <a:lstStyle/>
        <a:p>
          <a:pPr algn="just"/>
          <a:endParaRPr lang="en-US"/>
        </a:p>
      </dgm:t>
    </dgm:pt>
    <dgm:pt modelId="{76024216-60FE-4438-9E9E-B47C9E9AC9CB}" type="sibTrans" cxnId="{55583BF6-F8A7-45AE-AE20-83CF34B64CDB}">
      <dgm:prSet/>
      <dgm:spPr/>
      <dgm:t>
        <a:bodyPr/>
        <a:lstStyle/>
        <a:p>
          <a:pPr algn="just"/>
          <a:endParaRPr lang="en-US"/>
        </a:p>
      </dgm:t>
    </dgm:pt>
    <dgm:pt modelId="{40EAD8A3-2CBA-4566-8B18-7A6A0BD6B728}">
      <dgm:prSet/>
      <dgm:spPr/>
      <dgm:t>
        <a:bodyPr/>
        <a:lstStyle/>
        <a:p>
          <a:pPr algn="just"/>
          <a:r>
            <a:rPr lang="en-IN" b="0" i="0"/>
            <a:t>It's recommended to identify and handle outliers appropriately, such as by removing them from the training dataset, to improve the model's performance.</a:t>
          </a:r>
          <a:endParaRPr lang="en-US"/>
        </a:p>
      </dgm:t>
    </dgm:pt>
    <dgm:pt modelId="{153873FE-B76E-4433-B8AE-A43A5E558916}" type="parTrans" cxnId="{6EFBC2B0-81C6-48A4-8EBF-052B189FB990}">
      <dgm:prSet/>
      <dgm:spPr/>
      <dgm:t>
        <a:bodyPr/>
        <a:lstStyle/>
        <a:p>
          <a:pPr algn="just"/>
          <a:endParaRPr lang="en-US"/>
        </a:p>
      </dgm:t>
    </dgm:pt>
    <dgm:pt modelId="{6D7D130F-6B19-4122-8B4D-112F0FD1FF45}" type="sibTrans" cxnId="{6EFBC2B0-81C6-48A4-8EBF-052B189FB990}">
      <dgm:prSet/>
      <dgm:spPr/>
      <dgm:t>
        <a:bodyPr/>
        <a:lstStyle/>
        <a:p>
          <a:pPr algn="just"/>
          <a:endParaRPr lang="en-US"/>
        </a:p>
      </dgm:t>
    </dgm:pt>
    <dgm:pt modelId="{C204B9E4-E847-A640-A20A-2999394F1AE3}" type="pres">
      <dgm:prSet presAssocID="{D5E20878-43D3-497B-BD4A-78248E110B94}" presName="linear" presStyleCnt="0">
        <dgm:presLayoutVars>
          <dgm:dir/>
          <dgm:animLvl val="lvl"/>
          <dgm:resizeHandles val="exact"/>
        </dgm:presLayoutVars>
      </dgm:prSet>
      <dgm:spPr/>
    </dgm:pt>
    <dgm:pt modelId="{0A324662-057F-E549-891C-4A37C1638D5E}" type="pres">
      <dgm:prSet presAssocID="{0D44BCBF-1418-4CE4-B53F-83AC2F5B4618}" presName="parentLin" presStyleCnt="0"/>
      <dgm:spPr/>
    </dgm:pt>
    <dgm:pt modelId="{5F001DF5-EC64-564A-B9FB-C85CE450C732}" type="pres">
      <dgm:prSet presAssocID="{0D44BCBF-1418-4CE4-B53F-83AC2F5B4618}" presName="parentLeftMargin" presStyleLbl="node1" presStyleIdx="0" presStyleCnt="2"/>
      <dgm:spPr/>
    </dgm:pt>
    <dgm:pt modelId="{83831A51-DC7D-0149-BD03-84CB92DBF279}" type="pres">
      <dgm:prSet presAssocID="{0D44BCBF-1418-4CE4-B53F-83AC2F5B4618}" presName="parentText" presStyleLbl="node1" presStyleIdx="0" presStyleCnt="2">
        <dgm:presLayoutVars>
          <dgm:chMax val="0"/>
          <dgm:bulletEnabled val="1"/>
        </dgm:presLayoutVars>
      </dgm:prSet>
      <dgm:spPr/>
    </dgm:pt>
    <dgm:pt modelId="{DAB486F0-C998-E34E-8C0F-8D75502BC210}" type="pres">
      <dgm:prSet presAssocID="{0D44BCBF-1418-4CE4-B53F-83AC2F5B4618}" presName="negativeSpace" presStyleCnt="0"/>
      <dgm:spPr/>
    </dgm:pt>
    <dgm:pt modelId="{47FE90D8-335E-904B-90B0-32CBE539F833}" type="pres">
      <dgm:prSet presAssocID="{0D44BCBF-1418-4CE4-B53F-83AC2F5B4618}" presName="childText" presStyleLbl="conFgAcc1" presStyleIdx="0" presStyleCnt="2">
        <dgm:presLayoutVars>
          <dgm:bulletEnabled val="1"/>
        </dgm:presLayoutVars>
      </dgm:prSet>
      <dgm:spPr/>
    </dgm:pt>
    <dgm:pt modelId="{ABDDFB98-B571-604F-B50B-800162D8C074}" type="pres">
      <dgm:prSet presAssocID="{CCE6B45D-E387-4CDD-A988-0EF74FCB3A98}" presName="spaceBetweenRectangles" presStyleCnt="0"/>
      <dgm:spPr/>
    </dgm:pt>
    <dgm:pt modelId="{0CDD18F2-F29C-444D-B8F8-490F2A2C393F}" type="pres">
      <dgm:prSet presAssocID="{02389A6C-0CC6-482F-B4CC-FE4AA346644C}" presName="parentLin" presStyleCnt="0"/>
      <dgm:spPr/>
    </dgm:pt>
    <dgm:pt modelId="{0544E183-2396-7B46-9433-8F8B8F46E3A4}" type="pres">
      <dgm:prSet presAssocID="{02389A6C-0CC6-482F-B4CC-FE4AA346644C}" presName="parentLeftMargin" presStyleLbl="node1" presStyleIdx="0" presStyleCnt="2"/>
      <dgm:spPr/>
    </dgm:pt>
    <dgm:pt modelId="{ECD29511-FDE8-8041-83A2-93C3A3C7BC82}" type="pres">
      <dgm:prSet presAssocID="{02389A6C-0CC6-482F-B4CC-FE4AA346644C}" presName="parentText" presStyleLbl="node1" presStyleIdx="1" presStyleCnt="2">
        <dgm:presLayoutVars>
          <dgm:chMax val="0"/>
          <dgm:bulletEnabled val="1"/>
        </dgm:presLayoutVars>
      </dgm:prSet>
      <dgm:spPr/>
    </dgm:pt>
    <dgm:pt modelId="{32B1DC3E-88F5-AA43-ACB0-7501C6AD9218}" type="pres">
      <dgm:prSet presAssocID="{02389A6C-0CC6-482F-B4CC-FE4AA346644C}" presName="negativeSpace" presStyleCnt="0"/>
      <dgm:spPr/>
    </dgm:pt>
    <dgm:pt modelId="{ED3F228A-3110-134D-AA9A-52EF413994FE}" type="pres">
      <dgm:prSet presAssocID="{02389A6C-0CC6-482F-B4CC-FE4AA346644C}" presName="childText" presStyleLbl="conFgAcc1" presStyleIdx="1" presStyleCnt="2">
        <dgm:presLayoutVars>
          <dgm:bulletEnabled val="1"/>
        </dgm:presLayoutVars>
      </dgm:prSet>
      <dgm:spPr/>
    </dgm:pt>
  </dgm:ptLst>
  <dgm:cxnLst>
    <dgm:cxn modelId="{1C61C138-DD31-F949-904E-216208658DBB}" type="presOf" srcId="{02389A6C-0CC6-482F-B4CC-FE4AA346644C}" destId="{ECD29511-FDE8-8041-83A2-93C3A3C7BC82}" srcOrd="1" destOrd="0" presId="urn:microsoft.com/office/officeart/2005/8/layout/list1"/>
    <dgm:cxn modelId="{CBEDE747-431C-48A9-B8CD-0739A111FBDC}" srcId="{D5E20878-43D3-497B-BD4A-78248E110B94}" destId="{02389A6C-0CC6-482F-B4CC-FE4AA346644C}" srcOrd="1" destOrd="0" parTransId="{0B2214F3-BBBB-4117-AC53-A29C9B950D69}" sibTransId="{AD47CA44-8B0C-4CB8-8259-9B84A91DD8B2}"/>
    <dgm:cxn modelId="{7472DA4F-8B25-2543-BB45-B7BCE316B6E1}" type="presOf" srcId="{0D44BCBF-1418-4CE4-B53F-83AC2F5B4618}" destId="{83831A51-DC7D-0149-BD03-84CB92DBF279}" srcOrd="1" destOrd="0" presId="urn:microsoft.com/office/officeart/2005/8/layout/list1"/>
    <dgm:cxn modelId="{16331E59-CBBD-AF43-B5C7-B8E7EAFF443D}" type="presOf" srcId="{0D44BCBF-1418-4CE4-B53F-83AC2F5B4618}" destId="{5F001DF5-EC64-564A-B9FB-C85CE450C732}" srcOrd="0" destOrd="0" presId="urn:microsoft.com/office/officeart/2005/8/layout/list1"/>
    <dgm:cxn modelId="{8D2E505A-B1EF-9B4A-906E-F4E5F19D1368}" type="presOf" srcId="{7B215FD2-6254-4DF3-BB0B-9DD51167EB2D}" destId="{47FE90D8-335E-904B-90B0-32CBE539F833}" srcOrd="0" destOrd="0" presId="urn:microsoft.com/office/officeart/2005/8/layout/list1"/>
    <dgm:cxn modelId="{16E6126C-4871-1C41-8B9A-56B6791BE76B}" type="presOf" srcId="{02389A6C-0CC6-482F-B4CC-FE4AA346644C}" destId="{0544E183-2396-7B46-9433-8F8B8F46E3A4}" srcOrd="0" destOrd="0" presId="urn:microsoft.com/office/officeart/2005/8/layout/list1"/>
    <dgm:cxn modelId="{892A8C97-7C82-5544-AE6D-434263B25B79}" type="presOf" srcId="{D5E20878-43D3-497B-BD4A-78248E110B94}" destId="{C204B9E4-E847-A640-A20A-2999394F1AE3}" srcOrd="0" destOrd="0" presId="urn:microsoft.com/office/officeart/2005/8/layout/list1"/>
    <dgm:cxn modelId="{FAD5549D-3B1E-B044-B587-37B57398713E}" type="presOf" srcId="{DBEF21AD-E80E-45B7-8E29-CB2D58A1BF07}" destId="{ED3F228A-3110-134D-AA9A-52EF413994FE}" srcOrd="0" destOrd="0" presId="urn:microsoft.com/office/officeart/2005/8/layout/list1"/>
    <dgm:cxn modelId="{36B9069E-C1CA-2C49-88DD-ACBB53B2E68C}" type="presOf" srcId="{40EAD8A3-2CBA-4566-8B18-7A6A0BD6B728}" destId="{ED3F228A-3110-134D-AA9A-52EF413994FE}" srcOrd="0" destOrd="1" presId="urn:microsoft.com/office/officeart/2005/8/layout/list1"/>
    <dgm:cxn modelId="{9FF5C7A9-AFB3-470A-A3E9-67FBD644B38D}" srcId="{0D44BCBF-1418-4CE4-B53F-83AC2F5B4618}" destId="{7B215FD2-6254-4DF3-BB0B-9DD51167EB2D}" srcOrd="0" destOrd="0" parTransId="{B0FFD13A-688F-4197-B690-B8BCE04773EB}" sibTransId="{567479F5-91E9-4A89-8331-B54864D3E81B}"/>
    <dgm:cxn modelId="{6EFBC2B0-81C6-48A4-8EBF-052B189FB990}" srcId="{02389A6C-0CC6-482F-B4CC-FE4AA346644C}" destId="{40EAD8A3-2CBA-4566-8B18-7A6A0BD6B728}" srcOrd="1" destOrd="0" parTransId="{153873FE-B76E-4433-B8AE-A43A5E558916}" sibTransId="{6D7D130F-6B19-4122-8B4D-112F0FD1FF45}"/>
    <dgm:cxn modelId="{55583BF6-F8A7-45AE-AE20-83CF34B64CDB}" srcId="{02389A6C-0CC6-482F-B4CC-FE4AA346644C}" destId="{DBEF21AD-E80E-45B7-8E29-CB2D58A1BF07}" srcOrd="0" destOrd="0" parTransId="{2EB1E817-A7A6-4BA2-908B-C2CA40486B9E}" sibTransId="{76024216-60FE-4438-9E9E-B47C9E9AC9CB}"/>
    <dgm:cxn modelId="{84DA5BFD-6A86-432B-A98F-31CDAAC75786}" srcId="{D5E20878-43D3-497B-BD4A-78248E110B94}" destId="{0D44BCBF-1418-4CE4-B53F-83AC2F5B4618}" srcOrd="0" destOrd="0" parTransId="{DBE935A2-E219-40E5-A38A-F0E3DA8004AA}" sibTransId="{CCE6B45D-E387-4CDD-A988-0EF74FCB3A98}"/>
    <dgm:cxn modelId="{E01080C8-630F-AA44-9155-D4709032CB07}" type="presParOf" srcId="{C204B9E4-E847-A640-A20A-2999394F1AE3}" destId="{0A324662-057F-E549-891C-4A37C1638D5E}" srcOrd="0" destOrd="0" presId="urn:microsoft.com/office/officeart/2005/8/layout/list1"/>
    <dgm:cxn modelId="{6302A321-3AC5-074C-80D8-EBC794FFDC38}" type="presParOf" srcId="{0A324662-057F-E549-891C-4A37C1638D5E}" destId="{5F001DF5-EC64-564A-B9FB-C85CE450C732}" srcOrd="0" destOrd="0" presId="urn:microsoft.com/office/officeart/2005/8/layout/list1"/>
    <dgm:cxn modelId="{5BE6896F-A11D-5949-86A8-0BB1D5A1ABDE}" type="presParOf" srcId="{0A324662-057F-E549-891C-4A37C1638D5E}" destId="{83831A51-DC7D-0149-BD03-84CB92DBF279}" srcOrd="1" destOrd="0" presId="urn:microsoft.com/office/officeart/2005/8/layout/list1"/>
    <dgm:cxn modelId="{AD6A3EE6-D33C-7940-A0DE-DCF3B9074802}" type="presParOf" srcId="{C204B9E4-E847-A640-A20A-2999394F1AE3}" destId="{DAB486F0-C998-E34E-8C0F-8D75502BC210}" srcOrd="1" destOrd="0" presId="urn:microsoft.com/office/officeart/2005/8/layout/list1"/>
    <dgm:cxn modelId="{DB427105-B241-5E49-8BAF-53F5FA1D501E}" type="presParOf" srcId="{C204B9E4-E847-A640-A20A-2999394F1AE3}" destId="{47FE90D8-335E-904B-90B0-32CBE539F833}" srcOrd="2" destOrd="0" presId="urn:microsoft.com/office/officeart/2005/8/layout/list1"/>
    <dgm:cxn modelId="{9FA8E2A8-A60F-4946-B916-99A4EFC8BFC8}" type="presParOf" srcId="{C204B9E4-E847-A640-A20A-2999394F1AE3}" destId="{ABDDFB98-B571-604F-B50B-800162D8C074}" srcOrd="3" destOrd="0" presId="urn:microsoft.com/office/officeart/2005/8/layout/list1"/>
    <dgm:cxn modelId="{0C14DAD0-8B1A-3B4B-9BC1-3678A4F14C48}" type="presParOf" srcId="{C204B9E4-E847-A640-A20A-2999394F1AE3}" destId="{0CDD18F2-F29C-444D-B8F8-490F2A2C393F}" srcOrd="4" destOrd="0" presId="urn:microsoft.com/office/officeart/2005/8/layout/list1"/>
    <dgm:cxn modelId="{863863C7-29DF-BA4E-9FA1-7F58501C9B03}" type="presParOf" srcId="{0CDD18F2-F29C-444D-B8F8-490F2A2C393F}" destId="{0544E183-2396-7B46-9433-8F8B8F46E3A4}" srcOrd="0" destOrd="0" presId="urn:microsoft.com/office/officeart/2005/8/layout/list1"/>
    <dgm:cxn modelId="{A7105C5F-268B-ED40-93E8-5B9C0B1C0F92}" type="presParOf" srcId="{0CDD18F2-F29C-444D-B8F8-490F2A2C393F}" destId="{ECD29511-FDE8-8041-83A2-93C3A3C7BC82}" srcOrd="1" destOrd="0" presId="urn:microsoft.com/office/officeart/2005/8/layout/list1"/>
    <dgm:cxn modelId="{2C9974AE-EE03-EF4D-A211-00F42B2CECEE}" type="presParOf" srcId="{C204B9E4-E847-A640-A20A-2999394F1AE3}" destId="{32B1DC3E-88F5-AA43-ACB0-7501C6AD9218}" srcOrd="5" destOrd="0" presId="urn:microsoft.com/office/officeart/2005/8/layout/list1"/>
    <dgm:cxn modelId="{3A7EAF12-C4EF-B346-8943-69411727912A}" type="presParOf" srcId="{C204B9E4-E847-A640-A20A-2999394F1AE3}" destId="{ED3F228A-3110-134D-AA9A-52EF413994FE}"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8074F43-F7BB-4377-AB7E-3C8B8B4E6E95}" type="doc">
      <dgm:prSet loTypeId="urn:microsoft.com/office/officeart/2018/2/layout/IconLabelList" loCatId="icon" qsTypeId="urn:microsoft.com/office/officeart/2005/8/quickstyle/simple1" qsCatId="simple" csTypeId="urn:microsoft.com/office/officeart/2005/8/colors/colorful4" csCatId="colorful" phldr="1"/>
      <dgm:spPr/>
      <dgm:t>
        <a:bodyPr/>
        <a:lstStyle/>
        <a:p>
          <a:endParaRPr lang="en-US"/>
        </a:p>
      </dgm:t>
    </dgm:pt>
    <dgm:pt modelId="{B2F94A3B-5669-4DDB-9F66-17D02E68F4E8}">
      <dgm:prSet custT="1"/>
      <dgm:spPr/>
      <dgm:t>
        <a:bodyPr/>
        <a:lstStyle/>
        <a:p>
          <a:pPr algn="just">
            <a:lnSpc>
              <a:spcPct val="100000"/>
            </a:lnSpc>
          </a:pPr>
          <a:r>
            <a:rPr lang="en-IN" sz="2000" b="0" i="0"/>
            <a:t>Ensemble methods in machine learning involve combining multiple individual models to improve overall predictive performance. </a:t>
          </a:r>
          <a:endParaRPr lang="en-US" sz="2000"/>
        </a:p>
      </dgm:t>
    </dgm:pt>
    <dgm:pt modelId="{50FB5FD3-D8FB-42AF-BE37-6BE91AD969AC}" type="parTrans" cxnId="{668649D3-DD2E-4476-BAD5-86DDFAA8B03C}">
      <dgm:prSet/>
      <dgm:spPr/>
      <dgm:t>
        <a:bodyPr/>
        <a:lstStyle/>
        <a:p>
          <a:pPr algn="just"/>
          <a:endParaRPr lang="en-US" sz="2800"/>
        </a:p>
      </dgm:t>
    </dgm:pt>
    <dgm:pt modelId="{8335AF6E-B29B-48D1-9589-8133F827C5C7}" type="sibTrans" cxnId="{668649D3-DD2E-4476-BAD5-86DDFAA8B03C}">
      <dgm:prSet/>
      <dgm:spPr/>
      <dgm:t>
        <a:bodyPr/>
        <a:lstStyle/>
        <a:p>
          <a:pPr algn="just"/>
          <a:endParaRPr lang="en-US" sz="2800"/>
        </a:p>
      </dgm:t>
    </dgm:pt>
    <dgm:pt modelId="{A3E57391-F609-4D2C-ADA7-AACC677F33E8}">
      <dgm:prSet custT="1"/>
      <dgm:spPr/>
      <dgm:t>
        <a:bodyPr/>
        <a:lstStyle/>
        <a:p>
          <a:pPr algn="just">
            <a:lnSpc>
              <a:spcPct val="100000"/>
            </a:lnSpc>
          </a:pPr>
          <a:r>
            <a:rPr lang="en-IN" sz="2000" b="0" i="0"/>
            <a:t>One popular ensemble technique is the voting mechanism, where the predictions of multiple models are aggregated to make a final decision. </a:t>
          </a:r>
          <a:endParaRPr lang="en-US" sz="2000"/>
        </a:p>
      </dgm:t>
    </dgm:pt>
    <dgm:pt modelId="{F180B73C-036D-4F60-8E8E-359BDF227CBA}" type="parTrans" cxnId="{8A8A69C5-BB6A-4AA8-BEF7-A7D3B8B486D0}">
      <dgm:prSet/>
      <dgm:spPr/>
      <dgm:t>
        <a:bodyPr/>
        <a:lstStyle/>
        <a:p>
          <a:pPr algn="just"/>
          <a:endParaRPr lang="en-US" sz="2800"/>
        </a:p>
      </dgm:t>
    </dgm:pt>
    <dgm:pt modelId="{C1EBD889-0E89-41B2-9D64-A5F1953798A9}" type="sibTrans" cxnId="{8A8A69C5-BB6A-4AA8-BEF7-A7D3B8B486D0}">
      <dgm:prSet/>
      <dgm:spPr/>
      <dgm:t>
        <a:bodyPr/>
        <a:lstStyle/>
        <a:p>
          <a:pPr algn="just"/>
          <a:endParaRPr lang="en-US" sz="2800"/>
        </a:p>
      </dgm:t>
    </dgm:pt>
    <dgm:pt modelId="{62365BBF-600F-472E-8120-156167045791}" type="pres">
      <dgm:prSet presAssocID="{F8074F43-F7BB-4377-AB7E-3C8B8B4E6E95}" presName="root" presStyleCnt="0">
        <dgm:presLayoutVars>
          <dgm:dir/>
          <dgm:resizeHandles val="exact"/>
        </dgm:presLayoutVars>
      </dgm:prSet>
      <dgm:spPr/>
    </dgm:pt>
    <dgm:pt modelId="{1959878E-D5CD-4BBE-97CC-C7D8A35481AC}" type="pres">
      <dgm:prSet presAssocID="{B2F94A3B-5669-4DDB-9F66-17D02E68F4E8}" presName="compNode" presStyleCnt="0"/>
      <dgm:spPr/>
    </dgm:pt>
    <dgm:pt modelId="{4B3E02CB-5FC2-4AFB-8C2A-39F04EFF5C65}" type="pres">
      <dgm:prSet presAssocID="{B2F94A3B-5669-4DDB-9F66-17D02E68F4E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20C128A7-6085-4EA4-B57C-C3EEB0302359}" type="pres">
      <dgm:prSet presAssocID="{B2F94A3B-5669-4DDB-9F66-17D02E68F4E8}" presName="spaceRect" presStyleCnt="0"/>
      <dgm:spPr/>
    </dgm:pt>
    <dgm:pt modelId="{F3D6A0D0-5097-4CA7-B4D4-1E0A7AB1BD16}" type="pres">
      <dgm:prSet presAssocID="{B2F94A3B-5669-4DDB-9F66-17D02E68F4E8}" presName="textRect" presStyleLbl="revTx" presStyleIdx="0" presStyleCnt="2">
        <dgm:presLayoutVars>
          <dgm:chMax val="1"/>
          <dgm:chPref val="1"/>
        </dgm:presLayoutVars>
      </dgm:prSet>
      <dgm:spPr/>
    </dgm:pt>
    <dgm:pt modelId="{DE6E25D7-F4C2-4AEB-BB56-5665DD82DAF5}" type="pres">
      <dgm:prSet presAssocID="{8335AF6E-B29B-48D1-9589-8133F827C5C7}" presName="sibTrans" presStyleCnt="0"/>
      <dgm:spPr/>
    </dgm:pt>
    <dgm:pt modelId="{AB3F79D0-CA2A-4264-82D6-735CC21B997F}" type="pres">
      <dgm:prSet presAssocID="{A3E57391-F609-4D2C-ADA7-AACC677F33E8}" presName="compNode" presStyleCnt="0"/>
      <dgm:spPr/>
    </dgm:pt>
    <dgm:pt modelId="{F37873A8-A3ED-4A82-BFD1-DD355FD65B6F}" type="pres">
      <dgm:prSet presAssocID="{A3E57391-F609-4D2C-ADA7-AACC677F33E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uestions"/>
        </a:ext>
      </dgm:extLst>
    </dgm:pt>
    <dgm:pt modelId="{D15DCA9F-4A85-42FA-96F3-FD9B88EF41C6}" type="pres">
      <dgm:prSet presAssocID="{A3E57391-F609-4D2C-ADA7-AACC677F33E8}" presName="spaceRect" presStyleCnt="0"/>
      <dgm:spPr/>
    </dgm:pt>
    <dgm:pt modelId="{4208A812-3E40-4D3C-BE72-C86132EBFB28}" type="pres">
      <dgm:prSet presAssocID="{A3E57391-F609-4D2C-ADA7-AACC677F33E8}" presName="textRect" presStyleLbl="revTx" presStyleIdx="1" presStyleCnt="2">
        <dgm:presLayoutVars>
          <dgm:chMax val="1"/>
          <dgm:chPref val="1"/>
        </dgm:presLayoutVars>
      </dgm:prSet>
      <dgm:spPr/>
    </dgm:pt>
  </dgm:ptLst>
  <dgm:cxnLst>
    <dgm:cxn modelId="{356FB711-8E5F-4996-AE50-82BF0A114564}" type="presOf" srcId="{A3E57391-F609-4D2C-ADA7-AACC677F33E8}" destId="{4208A812-3E40-4D3C-BE72-C86132EBFB28}" srcOrd="0" destOrd="0" presId="urn:microsoft.com/office/officeart/2018/2/layout/IconLabelList"/>
    <dgm:cxn modelId="{AA5F1F5A-BBE6-435B-97A4-8E4480ADDD8D}" type="presOf" srcId="{B2F94A3B-5669-4DDB-9F66-17D02E68F4E8}" destId="{F3D6A0D0-5097-4CA7-B4D4-1E0A7AB1BD16}" srcOrd="0" destOrd="0" presId="urn:microsoft.com/office/officeart/2018/2/layout/IconLabelList"/>
    <dgm:cxn modelId="{5D408379-7AC4-44DB-BA1E-944BF0B8FD4F}" type="presOf" srcId="{F8074F43-F7BB-4377-AB7E-3C8B8B4E6E95}" destId="{62365BBF-600F-472E-8120-156167045791}" srcOrd="0" destOrd="0" presId="urn:microsoft.com/office/officeart/2018/2/layout/IconLabelList"/>
    <dgm:cxn modelId="{8A8A69C5-BB6A-4AA8-BEF7-A7D3B8B486D0}" srcId="{F8074F43-F7BB-4377-AB7E-3C8B8B4E6E95}" destId="{A3E57391-F609-4D2C-ADA7-AACC677F33E8}" srcOrd="1" destOrd="0" parTransId="{F180B73C-036D-4F60-8E8E-359BDF227CBA}" sibTransId="{C1EBD889-0E89-41B2-9D64-A5F1953798A9}"/>
    <dgm:cxn modelId="{668649D3-DD2E-4476-BAD5-86DDFAA8B03C}" srcId="{F8074F43-F7BB-4377-AB7E-3C8B8B4E6E95}" destId="{B2F94A3B-5669-4DDB-9F66-17D02E68F4E8}" srcOrd="0" destOrd="0" parTransId="{50FB5FD3-D8FB-42AF-BE37-6BE91AD969AC}" sibTransId="{8335AF6E-B29B-48D1-9589-8133F827C5C7}"/>
    <dgm:cxn modelId="{E350D848-A90F-4563-824B-DE5EAA8F42FC}" type="presParOf" srcId="{62365BBF-600F-472E-8120-156167045791}" destId="{1959878E-D5CD-4BBE-97CC-C7D8A35481AC}" srcOrd="0" destOrd="0" presId="urn:microsoft.com/office/officeart/2018/2/layout/IconLabelList"/>
    <dgm:cxn modelId="{DA1B06E0-B270-4324-B6E3-5A5095F191C5}" type="presParOf" srcId="{1959878E-D5CD-4BBE-97CC-C7D8A35481AC}" destId="{4B3E02CB-5FC2-4AFB-8C2A-39F04EFF5C65}" srcOrd="0" destOrd="0" presId="urn:microsoft.com/office/officeart/2018/2/layout/IconLabelList"/>
    <dgm:cxn modelId="{49D12C20-7533-4987-92DB-E82AE93B5569}" type="presParOf" srcId="{1959878E-D5CD-4BBE-97CC-C7D8A35481AC}" destId="{20C128A7-6085-4EA4-B57C-C3EEB0302359}" srcOrd="1" destOrd="0" presId="urn:microsoft.com/office/officeart/2018/2/layout/IconLabelList"/>
    <dgm:cxn modelId="{0D3F12D9-2C4F-41AF-828B-20302B51BEA6}" type="presParOf" srcId="{1959878E-D5CD-4BBE-97CC-C7D8A35481AC}" destId="{F3D6A0D0-5097-4CA7-B4D4-1E0A7AB1BD16}" srcOrd="2" destOrd="0" presId="urn:microsoft.com/office/officeart/2018/2/layout/IconLabelList"/>
    <dgm:cxn modelId="{ECF54769-DB24-481A-8965-D675FEF53BE1}" type="presParOf" srcId="{62365BBF-600F-472E-8120-156167045791}" destId="{DE6E25D7-F4C2-4AEB-BB56-5665DD82DAF5}" srcOrd="1" destOrd="0" presId="urn:microsoft.com/office/officeart/2018/2/layout/IconLabelList"/>
    <dgm:cxn modelId="{5B8C0A97-5AD7-4DBA-9FEF-C3241385FB55}" type="presParOf" srcId="{62365BBF-600F-472E-8120-156167045791}" destId="{AB3F79D0-CA2A-4264-82D6-735CC21B997F}" srcOrd="2" destOrd="0" presId="urn:microsoft.com/office/officeart/2018/2/layout/IconLabelList"/>
    <dgm:cxn modelId="{177A5542-8698-45C5-A9FF-3308097B1F71}" type="presParOf" srcId="{AB3F79D0-CA2A-4264-82D6-735CC21B997F}" destId="{F37873A8-A3ED-4A82-BFD1-DD355FD65B6F}" srcOrd="0" destOrd="0" presId="urn:microsoft.com/office/officeart/2018/2/layout/IconLabelList"/>
    <dgm:cxn modelId="{01ADDD36-62C6-435C-B4C2-4F2AEB63F9FE}" type="presParOf" srcId="{AB3F79D0-CA2A-4264-82D6-735CC21B997F}" destId="{D15DCA9F-4A85-42FA-96F3-FD9B88EF41C6}" srcOrd="1" destOrd="0" presId="urn:microsoft.com/office/officeart/2018/2/layout/IconLabelList"/>
    <dgm:cxn modelId="{8DF8E429-C381-4029-8BD2-968CB07C9B24}" type="presParOf" srcId="{AB3F79D0-CA2A-4264-82D6-735CC21B997F}" destId="{4208A812-3E40-4D3C-BE72-C86132EBFB2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75AFD03-4403-4E61-9016-462FC0915C00}" type="doc">
      <dgm:prSet loTypeId="urn:microsoft.com/office/officeart/2005/8/layout/list1" loCatId="list" qsTypeId="urn:microsoft.com/office/officeart/2005/8/quickstyle/simple1" qsCatId="simple" csTypeId="urn:microsoft.com/office/officeart/2005/8/colors/colorful4" csCatId="colorful"/>
      <dgm:spPr/>
      <dgm:t>
        <a:bodyPr/>
        <a:lstStyle/>
        <a:p>
          <a:endParaRPr lang="en-US"/>
        </a:p>
      </dgm:t>
    </dgm:pt>
    <dgm:pt modelId="{A1628DA2-0E99-47D0-967B-6C83DA261C94}">
      <dgm:prSet custT="1"/>
      <dgm:spPr/>
      <dgm:t>
        <a:bodyPr/>
        <a:lstStyle/>
        <a:p>
          <a:pPr algn="just">
            <a:lnSpc>
              <a:spcPct val="100000"/>
            </a:lnSpc>
          </a:pPr>
          <a:r>
            <a:rPr lang="en-IN" sz="1400" b="1" i="0"/>
            <a:t>Training Phase:</a:t>
          </a:r>
          <a:endParaRPr lang="en-US" sz="1400"/>
        </a:p>
      </dgm:t>
    </dgm:pt>
    <dgm:pt modelId="{47582BBB-8EFF-49A5-97FE-288862339EB8}" type="parTrans" cxnId="{854EB356-750D-48A1-8AE5-4FFEF66446C2}">
      <dgm:prSet/>
      <dgm:spPr/>
      <dgm:t>
        <a:bodyPr/>
        <a:lstStyle/>
        <a:p>
          <a:pPr algn="just">
            <a:lnSpc>
              <a:spcPct val="100000"/>
            </a:lnSpc>
          </a:pPr>
          <a:endParaRPr lang="en-US" sz="2000"/>
        </a:p>
      </dgm:t>
    </dgm:pt>
    <dgm:pt modelId="{CBC40F70-17AA-48EA-8492-D6D10503C5C0}" type="sibTrans" cxnId="{854EB356-750D-48A1-8AE5-4FFEF66446C2}">
      <dgm:prSet/>
      <dgm:spPr/>
      <dgm:t>
        <a:bodyPr/>
        <a:lstStyle/>
        <a:p>
          <a:pPr algn="just">
            <a:lnSpc>
              <a:spcPct val="100000"/>
            </a:lnSpc>
          </a:pPr>
          <a:endParaRPr lang="en-US" sz="2000"/>
        </a:p>
      </dgm:t>
    </dgm:pt>
    <dgm:pt modelId="{33E0914C-5BB5-4675-9686-54BBA0414656}">
      <dgm:prSet custT="1"/>
      <dgm:spPr/>
      <dgm:t>
        <a:bodyPr/>
        <a:lstStyle/>
        <a:p>
          <a:pPr algn="just">
            <a:lnSpc>
              <a:spcPct val="100000"/>
            </a:lnSpc>
          </a:pPr>
          <a:r>
            <a:rPr lang="en-IN" sz="1400" b="0" i="0"/>
            <a:t>The training data is divided into several subsets.</a:t>
          </a:r>
          <a:endParaRPr lang="en-US" sz="1400"/>
        </a:p>
      </dgm:t>
    </dgm:pt>
    <dgm:pt modelId="{E84469F9-6591-49AB-8133-39D244461674}" type="parTrans" cxnId="{81333FE2-3D8B-4621-908F-B3A98F3FA715}">
      <dgm:prSet/>
      <dgm:spPr/>
      <dgm:t>
        <a:bodyPr/>
        <a:lstStyle/>
        <a:p>
          <a:pPr algn="just">
            <a:lnSpc>
              <a:spcPct val="100000"/>
            </a:lnSpc>
          </a:pPr>
          <a:endParaRPr lang="en-US" sz="2000"/>
        </a:p>
      </dgm:t>
    </dgm:pt>
    <dgm:pt modelId="{D39C6B90-B9B4-40A8-BA00-475640028EF2}" type="sibTrans" cxnId="{81333FE2-3D8B-4621-908F-B3A98F3FA715}">
      <dgm:prSet/>
      <dgm:spPr/>
      <dgm:t>
        <a:bodyPr/>
        <a:lstStyle/>
        <a:p>
          <a:pPr algn="just">
            <a:lnSpc>
              <a:spcPct val="100000"/>
            </a:lnSpc>
          </a:pPr>
          <a:endParaRPr lang="en-US" sz="2000"/>
        </a:p>
      </dgm:t>
    </dgm:pt>
    <dgm:pt modelId="{EF0DA695-89BA-4357-9198-2D8F57E9CAD2}">
      <dgm:prSet custT="1"/>
      <dgm:spPr/>
      <dgm:t>
        <a:bodyPr/>
        <a:lstStyle/>
        <a:p>
          <a:pPr algn="just">
            <a:lnSpc>
              <a:spcPct val="100000"/>
            </a:lnSpc>
          </a:pPr>
          <a:r>
            <a:rPr lang="en-IN" sz="1400" b="0" i="0"/>
            <a:t>Each individual model (base learner) within the ensemble is trained on a different subset of the data or using different techniques (e.g., different algorithms, variations in data, etc.).</a:t>
          </a:r>
          <a:endParaRPr lang="en-US" sz="1400"/>
        </a:p>
      </dgm:t>
    </dgm:pt>
    <dgm:pt modelId="{78CB2106-B1A7-42E4-8772-12C31FE244D9}" type="parTrans" cxnId="{33B1AC4B-3380-4EC6-93B9-6CB50C47AA62}">
      <dgm:prSet/>
      <dgm:spPr/>
      <dgm:t>
        <a:bodyPr/>
        <a:lstStyle/>
        <a:p>
          <a:pPr algn="just">
            <a:lnSpc>
              <a:spcPct val="100000"/>
            </a:lnSpc>
          </a:pPr>
          <a:endParaRPr lang="en-US" sz="2000"/>
        </a:p>
      </dgm:t>
    </dgm:pt>
    <dgm:pt modelId="{91CC28C0-7BE0-421B-9515-2AC3503E3392}" type="sibTrans" cxnId="{33B1AC4B-3380-4EC6-93B9-6CB50C47AA62}">
      <dgm:prSet/>
      <dgm:spPr/>
      <dgm:t>
        <a:bodyPr/>
        <a:lstStyle/>
        <a:p>
          <a:pPr algn="just">
            <a:lnSpc>
              <a:spcPct val="100000"/>
            </a:lnSpc>
          </a:pPr>
          <a:endParaRPr lang="en-US" sz="2000"/>
        </a:p>
      </dgm:t>
    </dgm:pt>
    <dgm:pt modelId="{5B4F1BDB-767C-4512-974A-3DC9045C0BB5}">
      <dgm:prSet custT="1"/>
      <dgm:spPr/>
      <dgm:t>
        <a:bodyPr/>
        <a:lstStyle/>
        <a:p>
          <a:pPr algn="just">
            <a:lnSpc>
              <a:spcPct val="100000"/>
            </a:lnSpc>
          </a:pPr>
          <a:r>
            <a:rPr lang="en-IN" sz="1400" b="0" i="0"/>
            <a:t>These models learn patterns and relationships within their respective subsets or using their specific methodologies.</a:t>
          </a:r>
          <a:endParaRPr lang="en-US" sz="1400"/>
        </a:p>
      </dgm:t>
    </dgm:pt>
    <dgm:pt modelId="{D7F3A1FC-EA58-45FB-9529-BC06A4743B4A}" type="parTrans" cxnId="{D78CAFA6-FEE0-4D70-86AD-85C0AA832BEA}">
      <dgm:prSet/>
      <dgm:spPr/>
      <dgm:t>
        <a:bodyPr/>
        <a:lstStyle/>
        <a:p>
          <a:pPr algn="just">
            <a:lnSpc>
              <a:spcPct val="100000"/>
            </a:lnSpc>
          </a:pPr>
          <a:endParaRPr lang="en-US" sz="2000"/>
        </a:p>
      </dgm:t>
    </dgm:pt>
    <dgm:pt modelId="{55A50E62-F9AF-4648-A50E-7F375E172DD5}" type="sibTrans" cxnId="{D78CAFA6-FEE0-4D70-86AD-85C0AA832BEA}">
      <dgm:prSet/>
      <dgm:spPr/>
      <dgm:t>
        <a:bodyPr/>
        <a:lstStyle/>
        <a:p>
          <a:pPr algn="just">
            <a:lnSpc>
              <a:spcPct val="100000"/>
            </a:lnSpc>
          </a:pPr>
          <a:endParaRPr lang="en-US" sz="2000"/>
        </a:p>
      </dgm:t>
    </dgm:pt>
    <dgm:pt modelId="{BAAB45FF-FF90-455C-ADF8-F5136B431907}">
      <dgm:prSet custT="1"/>
      <dgm:spPr/>
      <dgm:t>
        <a:bodyPr/>
        <a:lstStyle/>
        <a:p>
          <a:pPr algn="just">
            <a:lnSpc>
              <a:spcPct val="100000"/>
            </a:lnSpc>
          </a:pPr>
          <a:r>
            <a:rPr lang="en-IN" sz="1400" b="1" i="0"/>
            <a:t>Prediction Phase:</a:t>
          </a:r>
          <a:endParaRPr lang="en-US" sz="1400"/>
        </a:p>
      </dgm:t>
    </dgm:pt>
    <dgm:pt modelId="{2BA2CE17-8CB4-427B-92F3-50C77303AE49}" type="parTrans" cxnId="{60255BDC-F577-4947-824A-1BBCF21AC24E}">
      <dgm:prSet/>
      <dgm:spPr/>
      <dgm:t>
        <a:bodyPr/>
        <a:lstStyle/>
        <a:p>
          <a:pPr algn="just">
            <a:lnSpc>
              <a:spcPct val="100000"/>
            </a:lnSpc>
          </a:pPr>
          <a:endParaRPr lang="en-US" sz="2000"/>
        </a:p>
      </dgm:t>
    </dgm:pt>
    <dgm:pt modelId="{CD712B20-991F-49FF-8F71-F35B20716D0A}" type="sibTrans" cxnId="{60255BDC-F577-4947-824A-1BBCF21AC24E}">
      <dgm:prSet/>
      <dgm:spPr/>
      <dgm:t>
        <a:bodyPr/>
        <a:lstStyle/>
        <a:p>
          <a:pPr algn="just">
            <a:lnSpc>
              <a:spcPct val="100000"/>
            </a:lnSpc>
          </a:pPr>
          <a:endParaRPr lang="en-US" sz="2000"/>
        </a:p>
      </dgm:t>
    </dgm:pt>
    <dgm:pt modelId="{B6539499-C594-48A3-B2D6-BCFDDA02CF79}">
      <dgm:prSet custT="1"/>
      <dgm:spPr/>
      <dgm:t>
        <a:bodyPr/>
        <a:lstStyle/>
        <a:p>
          <a:pPr algn="just">
            <a:lnSpc>
              <a:spcPct val="100000"/>
            </a:lnSpc>
          </a:pPr>
          <a:r>
            <a:rPr lang="en-IN" sz="1400" b="0" i="0"/>
            <a:t>When new, unseen data needs to be predicted, it is passed through all the trained models in the ensemble.</a:t>
          </a:r>
          <a:endParaRPr lang="en-US" sz="1400"/>
        </a:p>
      </dgm:t>
    </dgm:pt>
    <dgm:pt modelId="{4627F838-DE31-4D2E-9EB1-137C2B372C8C}" type="parTrans" cxnId="{0F964BA1-FD54-489F-81BC-5C69AECEBE0D}">
      <dgm:prSet/>
      <dgm:spPr/>
      <dgm:t>
        <a:bodyPr/>
        <a:lstStyle/>
        <a:p>
          <a:pPr algn="just">
            <a:lnSpc>
              <a:spcPct val="100000"/>
            </a:lnSpc>
          </a:pPr>
          <a:endParaRPr lang="en-US" sz="2000"/>
        </a:p>
      </dgm:t>
    </dgm:pt>
    <dgm:pt modelId="{47BFB35C-EF50-4CE8-8667-53D4649B5E60}" type="sibTrans" cxnId="{0F964BA1-FD54-489F-81BC-5C69AECEBE0D}">
      <dgm:prSet/>
      <dgm:spPr/>
      <dgm:t>
        <a:bodyPr/>
        <a:lstStyle/>
        <a:p>
          <a:pPr algn="just">
            <a:lnSpc>
              <a:spcPct val="100000"/>
            </a:lnSpc>
          </a:pPr>
          <a:endParaRPr lang="en-US" sz="2000"/>
        </a:p>
      </dgm:t>
    </dgm:pt>
    <dgm:pt modelId="{C93D6402-354D-4202-B4CE-D2D449918C51}">
      <dgm:prSet custT="1"/>
      <dgm:spPr/>
      <dgm:t>
        <a:bodyPr/>
        <a:lstStyle/>
        <a:p>
          <a:pPr algn="just">
            <a:lnSpc>
              <a:spcPct val="100000"/>
            </a:lnSpc>
          </a:pPr>
          <a:r>
            <a:rPr lang="en-IN" sz="1400" b="0" i="0"/>
            <a:t>Each model predicts a class label or makes a prediction based on its learned patterns from the training phase.</a:t>
          </a:r>
          <a:endParaRPr lang="en-US" sz="1400"/>
        </a:p>
      </dgm:t>
    </dgm:pt>
    <dgm:pt modelId="{26B98AA9-D994-466D-8E22-8F5A0734CD7C}" type="parTrans" cxnId="{0F8A6FD5-5E59-41F3-9850-4AECDD045588}">
      <dgm:prSet/>
      <dgm:spPr/>
      <dgm:t>
        <a:bodyPr/>
        <a:lstStyle/>
        <a:p>
          <a:pPr algn="just">
            <a:lnSpc>
              <a:spcPct val="100000"/>
            </a:lnSpc>
          </a:pPr>
          <a:endParaRPr lang="en-US" sz="2000"/>
        </a:p>
      </dgm:t>
    </dgm:pt>
    <dgm:pt modelId="{C38DB05F-15B7-489A-BC87-E84B67E39FB4}" type="sibTrans" cxnId="{0F8A6FD5-5E59-41F3-9850-4AECDD045588}">
      <dgm:prSet/>
      <dgm:spPr/>
      <dgm:t>
        <a:bodyPr/>
        <a:lstStyle/>
        <a:p>
          <a:pPr algn="just">
            <a:lnSpc>
              <a:spcPct val="100000"/>
            </a:lnSpc>
          </a:pPr>
          <a:endParaRPr lang="en-US" sz="2000"/>
        </a:p>
      </dgm:t>
    </dgm:pt>
    <dgm:pt modelId="{CEE0A33A-D2A9-4757-9A9E-6BF5084BD991}">
      <dgm:prSet custT="1"/>
      <dgm:spPr/>
      <dgm:t>
        <a:bodyPr/>
        <a:lstStyle/>
        <a:p>
          <a:pPr algn="just">
            <a:lnSpc>
              <a:spcPct val="100000"/>
            </a:lnSpc>
          </a:pPr>
          <a:r>
            <a:rPr lang="en-IN" sz="1400" b="1" i="0"/>
            <a:t>Aggregation of Predictions:</a:t>
          </a:r>
          <a:endParaRPr lang="en-US" sz="1400"/>
        </a:p>
      </dgm:t>
    </dgm:pt>
    <dgm:pt modelId="{8D6D18A4-B97B-42A9-B1F5-2645548B3D83}" type="parTrans" cxnId="{3C3B531B-6352-4F17-A48E-2C82908806D6}">
      <dgm:prSet/>
      <dgm:spPr/>
      <dgm:t>
        <a:bodyPr/>
        <a:lstStyle/>
        <a:p>
          <a:pPr algn="just">
            <a:lnSpc>
              <a:spcPct val="100000"/>
            </a:lnSpc>
          </a:pPr>
          <a:endParaRPr lang="en-US" sz="2000"/>
        </a:p>
      </dgm:t>
    </dgm:pt>
    <dgm:pt modelId="{00B9904D-44C8-4080-B312-3196C85CD872}" type="sibTrans" cxnId="{3C3B531B-6352-4F17-A48E-2C82908806D6}">
      <dgm:prSet/>
      <dgm:spPr/>
      <dgm:t>
        <a:bodyPr/>
        <a:lstStyle/>
        <a:p>
          <a:pPr algn="just">
            <a:lnSpc>
              <a:spcPct val="100000"/>
            </a:lnSpc>
          </a:pPr>
          <a:endParaRPr lang="en-US" sz="2000"/>
        </a:p>
      </dgm:t>
    </dgm:pt>
    <dgm:pt modelId="{0E404CFA-5C54-48A5-845B-9632221F3684}">
      <dgm:prSet custT="1"/>
      <dgm:spPr/>
      <dgm:t>
        <a:bodyPr/>
        <a:lstStyle/>
        <a:p>
          <a:pPr algn="just">
            <a:lnSpc>
              <a:spcPct val="100000"/>
            </a:lnSpc>
          </a:pPr>
          <a:r>
            <a:rPr lang="en-IN" sz="1400" b="0" i="0"/>
            <a:t>After obtaining predictions from each model, an aggregation strategy is employed to derive the final prediction.</a:t>
          </a:r>
          <a:endParaRPr lang="en-US" sz="1400"/>
        </a:p>
      </dgm:t>
    </dgm:pt>
    <dgm:pt modelId="{C18ACE44-DADF-4914-AFFC-5F82044C15CA}" type="parTrans" cxnId="{BBFC959E-8402-423F-87A5-588E79F3A6AB}">
      <dgm:prSet/>
      <dgm:spPr/>
      <dgm:t>
        <a:bodyPr/>
        <a:lstStyle/>
        <a:p>
          <a:pPr algn="just">
            <a:lnSpc>
              <a:spcPct val="100000"/>
            </a:lnSpc>
          </a:pPr>
          <a:endParaRPr lang="en-US" sz="2000"/>
        </a:p>
      </dgm:t>
    </dgm:pt>
    <dgm:pt modelId="{DFB253FF-14E5-46C1-8036-4127581F4A5F}" type="sibTrans" cxnId="{BBFC959E-8402-423F-87A5-588E79F3A6AB}">
      <dgm:prSet/>
      <dgm:spPr/>
      <dgm:t>
        <a:bodyPr/>
        <a:lstStyle/>
        <a:p>
          <a:pPr algn="just">
            <a:lnSpc>
              <a:spcPct val="100000"/>
            </a:lnSpc>
          </a:pPr>
          <a:endParaRPr lang="en-US" sz="2000"/>
        </a:p>
      </dgm:t>
    </dgm:pt>
    <dgm:pt modelId="{132A5E08-5FB5-4724-8081-569A46A94902}">
      <dgm:prSet custT="1"/>
      <dgm:spPr/>
      <dgm:t>
        <a:bodyPr/>
        <a:lstStyle/>
        <a:p>
          <a:pPr algn="just">
            <a:lnSpc>
              <a:spcPct val="100000"/>
            </a:lnSpc>
          </a:pPr>
          <a:r>
            <a:rPr lang="en-IN" sz="1400" b="0" i="0" dirty="0"/>
            <a:t>A common technique is the voting mechanism, where the final prediction is determined by the majority vote among the predictions made by individual models.</a:t>
          </a:r>
          <a:endParaRPr lang="en-US" sz="1400" dirty="0"/>
        </a:p>
      </dgm:t>
    </dgm:pt>
    <dgm:pt modelId="{53BC98C5-37F8-4F03-A6AB-1B97C6ECD0E2}" type="parTrans" cxnId="{284BD3CE-8A4A-442E-964F-EE70835DCAE0}">
      <dgm:prSet/>
      <dgm:spPr/>
      <dgm:t>
        <a:bodyPr/>
        <a:lstStyle/>
        <a:p>
          <a:pPr algn="just">
            <a:lnSpc>
              <a:spcPct val="100000"/>
            </a:lnSpc>
          </a:pPr>
          <a:endParaRPr lang="en-US" sz="2000"/>
        </a:p>
      </dgm:t>
    </dgm:pt>
    <dgm:pt modelId="{F251E4AC-8873-462A-BCAA-3DE0C525D063}" type="sibTrans" cxnId="{284BD3CE-8A4A-442E-964F-EE70835DCAE0}">
      <dgm:prSet/>
      <dgm:spPr/>
      <dgm:t>
        <a:bodyPr/>
        <a:lstStyle/>
        <a:p>
          <a:pPr algn="just">
            <a:lnSpc>
              <a:spcPct val="100000"/>
            </a:lnSpc>
          </a:pPr>
          <a:endParaRPr lang="en-US" sz="2000"/>
        </a:p>
      </dgm:t>
    </dgm:pt>
    <dgm:pt modelId="{8B5BB0B2-D22B-43D5-8300-A08FA130E089}">
      <dgm:prSet custT="1"/>
      <dgm:spPr/>
      <dgm:t>
        <a:bodyPr/>
        <a:lstStyle/>
        <a:p>
          <a:pPr algn="just">
            <a:lnSpc>
              <a:spcPct val="100000"/>
            </a:lnSpc>
          </a:pPr>
          <a:r>
            <a:rPr lang="en-IN" sz="1400" b="0" i="0" dirty="0"/>
            <a:t>For classification tasks, the class label predicted by the majority of models becomes the overall prediction of the ensemble model.</a:t>
          </a:r>
          <a:endParaRPr lang="en-US" sz="1400" dirty="0"/>
        </a:p>
      </dgm:t>
    </dgm:pt>
    <dgm:pt modelId="{C3A7AC95-7935-411D-AB91-90D585A2792B}" type="parTrans" cxnId="{6E18CD07-BB14-4250-8B67-DCBDD8D6702D}">
      <dgm:prSet/>
      <dgm:spPr/>
      <dgm:t>
        <a:bodyPr/>
        <a:lstStyle/>
        <a:p>
          <a:pPr algn="just">
            <a:lnSpc>
              <a:spcPct val="100000"/>
            </a:lnSpc>
          </a:pPr>
          <a:endParaRPr lang="en-US" sz="2000"/>
        </a:p>
      </dgm:t>
    </dgm:pt>
    <dgm:pt modelId="{3ABFB4E4-C46B-4240-A82C-5D85D995EA80}" type="sibTrans" cxnId="{6E18CD07-BB14-4250-8B67-DCBDD8D6702D}">
      <dgm:prSet/>
      <dgm:spPr/>
      <dgm:t>
        <a:bodyPr/>
        <a:lstStyle/>
        <a:p>
          <a:pPr algn="just">
            <a:lnSpc>
              <a:spcPct val="100000"/>
            </a:lnSpc>
          </a:pPr>
          <a:endParaRPr lang="en-US" sz="2000"/>
        </a:p>
      </dgm:t>
    </dgm:pt>
    <dgm:pt modelId="{AA5D97F5-5C0C-4107-B55C-A2098188DEE3}">
      <dgm:prSet custT="1"/>
      <dgm:spPr/>
      <dgm:t>
        <a:bodyPr/>
        <a:lstStyle/>
        <a:p>
          <a:pPr algn="just">
            <a:lnSpc>
              <a:spcPct val="100000"/>
            </a:lnSpc>
          </a:pPr>
          <a:r>
            <a:rPr lang="en-IN" sz="1400" b="0" i="0"/>
            <a:t>In some cases, weighted voting might be used where the confidence or performance of each model influences its vote.</a:t>
          </a:r>
          <a:endParaRPr lang="en-US" sz="1400"/>
        </a:p>
      </dgm:t>
    </dgm:pt>
    <dgm:pt modelId="{97113A80-2DCD-4EF9-9A0A-C71C1CDA2625}" type="parTrans" cxnId="{30EEF5C1-A57F-45E6-AC30-476063C68697}">
      <dgm:prSet/>
      <dgm:spPr/>
      <dgm:t>
        <a:bodyPr/>
        <a:lstStyle/>
        <a:p>
          <a:pPr algn="just">
            <a:lnSpc>
              <a:spcPct val="100000"/>
            </a:lnSpc>
          </a:pPr>
          <a:endParaRPr lang="en-US" sz="2000"/>
        </a:p>
      </dgm:t>
    </dgm:pt>
    <dgm:pt modelId="{EE4F3E3D-661C-49E1-8CD1-72509A57843B}" type="sibTrans" cxnId="{30EEF5C1-A57F-45E6-AC30-476063C68697}">
      <dgm:prSet/>
      <dgm:spPr/>
      <dgm:t>
        <a:bodyPr/>
        <a:lstStyle/>
        <a:p>
          <a:pPr algn="just">
            <a:lnSpc>
              <a:spcPct val="100000"/>
            </a:lnSpc>
          </a:pPr>
          <a:endParaRPr lang="en-US" sz="2000"/>
        </a:p>
      </dgm:t>
    </dgm:pt>
    <dgm:pt modelId="{EBD9A74E-4AD8-CC43-9662-45F6840B1FD7}" type="pres">
      <dgm:prSet presAssocID="{575AFD03-4403-4E61-9016-462FC0915C00}" presName="linear" presStyleCnt="0">
        <dgm:presLayoutVars>
          <dgm:dir/>
          <dgm:animLvl val="lvl"/>
          <dgm:resizeHandles val="exact"/>
        </dgm:presLayoutVars>
      </dgm:prSet>
      <dgm:spPr/>
    </dgm:pt>
    <dgm:pt modelId="{3239EE67-3EA7-B942-B7E8-C5C8EE2D6CF1}" type="pres">
      <dgm:prSet presAssocID="{A1628DA2-0E99-47D0-967B-6C83DA261C94}" presName="parentLin" presStyleCnt="0"/>
      <dgm:spPr/>
    </dgm:pt>
    <dgm:pt modelId="{747149CB-25BF-F940-9B85-72B5D08370EC}" type="pres">
      <dgm:prSet presAssocID="{A1628DA2-0E99-47D0-967B-6C83DA261C94}" presName="parentLeftMargin" presStyleLbl="node1" presStyleIdx="0" presStyleCnt="3"/>
      <dgm:spPr/>
    </dgm:pt>
    <dgm:pt modelId="{62AA6902-25FA-0E46-9E08-9033A1F4A15F}" type="pres">
      <dgm:prSet presAssocID="{A1628DA2-0E99-47D0-967B-6C83DA261C94}" presName="parentText" presStyleLbl="node1" presStyleIdx="0" presStyleCnt="3">
        <dgm:presLayoutVars>
          <dgm:chMax val="0"/>
          <dgm:bulletEnabled val="1"/>
        </dgm:presLayoutVars>
      </dgm:prSet>
      <dgm:spPr/>
    </dgm:pt>
    <dgm:pt modelId="{3709B5B7-A8EB-474B-91FA-656865D6C78F}" type="pres">
      <dgm:prSet presAssocID="{A1628DA2-0E99-47D0-967B-6C83DA261C94}" presName="negativeSpace" presStyleCnt="0"/>
      <dgm:spPr/>
    </dgm:pt>
    <dgm:pt modelId="{D1D75FFD-0A0E-954C-983F-46B3F201E2B4}" type="pres">
      <dgm:prSet presAssocID="{A1628DA2-0E99-47D0-967B-6C83DA261C94}" presName="childText" presStyleLbl="conFgAcc1" presStyleIdx="0" presStyleCnt="3">
        <dgm:presLayoutVars>
          <dgm:bulletEnabled val="1"/>
        </dgm:presLayoutVars>
      </dgm:prSet>
      <dgm:spPr/>
    </dgm:pt>
    <dgm:pt modelId="{7E663C47-6C92-3A48-92E4-B5497CA677B6}" type="pres">
      <dgm:prSet presAssocID="{CBC40F70-17AA-48EA-8492-D6D10503C5C0}" presName="spaceBetweenRectangles" presStyleCnt="0"/>
      <dgm:spPr/>
    </dgm:pt>
    <dgm:pt modelId="{E6FA7D92-9C5B-5B4D-B445-E6AD6101EB41}" type="pres">
      <dgm:prSet presAssocID="{BAAB45FF-FF90-455C-ADF8-F5136B431907}" presName="parentLin" presStyleCnt="0"/>
      <dgm:spPr/>
    </dgm:pt>
    <dgm:pt modelId="{7886F562-FED6-AE4D-AF55-7474A2E59B79}" type="pres">
      <dgm:prSet presAssocID="{BAAB45FF-FF90-455C-ADF8-F5136B431907}" presName="parentLeftMargin" presStyleLbl="node1" presStyleIdx="0" presStyleCnt="3"/>
      <dgm:spPr/>
    </dgm:pt>
    <dgm:pt modelId="{C8B52E4D-2C44-9845-858D-94520F0A1476}" type="pres">
      <dgm:prSet presAssocID="{BAAB45FF-FF90-455C-ADF8-F5136B431907}" presName="parentText" presStyleLbl="node1" presStyleIdx="1" presStyleCnt="3">
        <dgm:presLayoutVars>
          <dgm:chMax val="0"/>
          <dgm:bulletEnabled val="1"/>
        </dgm:presLayoutVars>
      </dgm:prSet>
      <dgm:spPr/>
    </dgm:pt>
    <dgm:pt modelId="{35F6D9D9-1E52-3245-B474-823593956620}" type="pres">
      <dgm:prSet presAssocID="{BAAB45FF-FF90-455C-ADF8-F5136B431907}" presName="negativeSpace" presStyleCnt="0"/>
      <dgm:spPr/>
    </dgm:pt>
    <dgm:pt modelId="{A9D0EF47-71BC-C540-BE93-D5F89E2E90DB}" type="pres">
      <dgm:prSet presAssocID="{BAAB45FF-FF90-455C-ADF8-F5136B431907}" presName="childText" presStyleLbl="conFgAcc1" presStyleIdx="1" presStyleCnt="3">
        <dgm:presLayoutVars>
          <dgm:bulletEnabled val="1"/>
        </dgm:presLayoutVars>
      </dgm:prSet>
      <dgm:spPr/>
    </dgm:pt>
    <dgm:pt modelId="{AC6990A8-1CCF-6A47-B04F-0DDC41490227}" type="pres">
      <dgm:prSet presAssocID="{CD712B20-991F-49FF-8F71-F35B20716D0A}" presName="spaceBetweenRectangles" presStyleCnt="0"/>
      <dgm:spPr/>
    </dgm:pt>
    <dgm:pt modelId="{36778ADE-0D5B-6F40-B75A-289BC0F66084}" type="pres">
      <dgm:prSet presAssocID="{CEE0A33A-D2A9-4757-9A9E-6BF5084BD991}" presName="parentLin" presStyleCnt="0"/>
      <dgm:spPr/>
    </dgm:pt>
    <dgm:pt modelId="{656AC9DB-683B-7748-A061-D2BF27AF103D}" type="pres">
      <dgm:prSet presAssocID="{CEE0A33A-D2A9-4757-9A9E-6BF5084BD991}" presName="parentLeftMargin" presStyleLbl="node1" presStyleIdx="1" presStyleCnt="3"/>
      <dgm:spPr/>
    </dgm:pt>
    <dgm:pt modelId="{A17D6BE8-4CE5-4040-B09C-81266CC75EEC}" type="pres">
      <dgm:prSet presAssocID="{CEE0A33A-D2A9-4757-9A9E-6BF5084BD991}" presName="parentText" presStyleLbl="node1" presStyleIdx="2" presStyleCnt="3">
        <dgm:presLayoutVars>
          <dgm:chMax val="0"/>
          <dgm:bulletEnabled val="1"/>
        </dgm:presLayoutVars>
      </dgm:prSet>
      <dgm:spPr/>
    </dgm:pt>
    <dgm:pt modelId="{BC60F24C-3F25-5F4F-B566-BCACA71FD7E3}" type="pres">
      <dgm:prSet presAssocID="{CEE0A33A-D2A9-4757-9A9E-6BF5084BD991}" presName="negativeSpace" presStyleCnt="0"/>
      <dgm:spPr/>
    </dgm:pt>
    <dgm:pt modelId="{59C6A4A5-238E-7141-BB44-F78032B4E2CF}" type="pres">
      <dgm:prSet presAssocID="{CEE0A33A-D2A9-4757-9A9E-6BF5084BD991}" presName="childText" presStyleLbl="conFgAcc1" presStyleIdx="2" presStyleCnt="3">
        <dgm:presLayoutVars>
          <dgm:bulletEnabled val="1"/>
        </dgm:presLayoutVars>
      </dgm:prSet>
      <dgm:spPr/>
    </dgm:pt>
  </dgm:ptLst>
  <dgm:cxnLst>
    <dgm:cxn modelId="{E3291B04-9B36-5041-A802-066EF1F21229}" type="presOf" srcId="{AA5D97F5-5C0C-4107-B55C-A2098188DEE3}" destId="{59C6A4A5-238E-7141-BB44-F78032B4E2CF}" srcOrd="0" destOrd="3" presId="urn:microsoft.com/office/officeart/2005/8/layout/list1"/>
    <dgm:cxn modelId="{6E18CD07-BB14-4250-8B67-DCBDD8D6702D}" srcId="{CEE0A33A-D2A9-4757-9A9E-6BF5084BD991}" destId="{8B5BB0B2-D22B-43D5-8300-A08FA130E089}" srcOrd="2" destOrd="0" parTransId="{C3A7AC95-7935-411D-AB91-90D585A2792B}" sibTransId="{3ABFB4E4-C46B-4240-A82C-5D85D995EA80}"/>
    <dgm:cxn modelId="{9E0E151B-FFA5-F14E-8EE0-C7A1185A3F35}" type="presOf" srcId="{C93D6402-354D-4202-B4CE-D2D449918C51}" destId="{A9D0EF47-71BC-C540-BE93-D5F89E2E90DB}" srcOrd="0" destOrd="1" presId="urn:microsoft.com/office/officeart/2005/8/layout/list1"/>
    <dgm:cxn modelId="{3C3B531B-6352-4F17-A48E-2C82908806D6}" srcId="{575AFD03-4403-4E61-9016-462FC0915C00}" destId="{CEE0A33A-D2A9-4757-9A9E-6BF5084BD991}" srcOrd="2" destOrd="0" parTransId="{8D6D18A4-B97B-42A9-B1F5-2645548B3D83}" sibTransId="{00B9904D-44C8-4080-B312-3196C85CD872}"/>
    <dgm:cxn modelId="{A78ADD2F-8851-C543-97A7-607CC6B25D99}" type="presOf" srcId="{0E404CFA-5C54-48A5-845B-9632221F3684}" destId="{59C6A4A5-238E-7141-BB44-F78032B4E2CF}" srcOrd="0" destOrd="0" presId="urn:microsoft.com/office/officeart/2005/8/layout/list1"/>
    <dgm:cxn modelId="{33B1AC4B-3380-4EC6-93B9-6CB50C47AA62}" srcId="{A1628DA2-0E99-47D0-967B-6C83DA261C94}" destId="{EF0DA695-89BA-4357-9198-2D8F57E9CAD2}" srcOrd="1" destOrd="0" parTransId="{78CB2106-B1A7-42E4-8772-12C31FE244D9}" sibTransId="{91CC28C0-7BE0-421B-9515-2AC3503E3392}"/>
    <dgm:cxn modelId="{854EB356-750D-48A1-8AE5-4FFEF66446C2}" srcId="{575AFD03-4403-4E61-9016-462FC0915C00}" destId="{A1628DA2-0E99-47D0-967B-6C83DA261C94}" srcOrd="0" destOrd="0" parTransId="{47582BBB-8EFF-49A5-97FE-288862339EB8}" sibTransId="{CBC40F70-17AA-48EA-8492-D6D10503C5C0}"/>
    <dgm:cxn modelId="{32BA9F5B-A0E6-2747-9611-108EA674277C}" type="presOf" srcId="{BAAB45FF-FF90-455C-ADF8-F5136B431907}" destId="{C8B52E4D-2C44-9845-858D-94520F0A1476}" srcOrd="1" destOrd="0" presId="urn:microsoft.com/office/officeart/2005/8/layout/list1"/>
    <dgm:cxn modelId="{EF09555D-A279-D144-9D0B-867D20CB2F31}" type="presOf" srcId="{5B4F1BDB-767C-4512-974A-3DC9045C0BB5}" destId="{D1D75FFD-0A0E-954C-983F-46B3F201E2B4}" srcOrd="0" destOrd="2" presId="urn:microsoft.com/office/officeart/2005/8/layout/list1"/>
    <dgm:cxn modelId="{F279FC70-B4F3-0248-A2BD-6A4B2EC0EFB9}" type="presOf" srcId="{33E0914C-5BB5-4675-9686-54BBA0414656}" destId="{D1D75FFD-0A0E-954C-983F-46B3F201E2B4}" srcOrd="0" destOrd="0" presId="urn:microsoft.com/office/officeart/2005/8/layout/list1"/>
    <dgm:cxn modelId="{5CF6DC84-DD50-214E-A2F0-4694A2164197}" type="presOf" srcId="{575AFD03-4403-4E61-9016-462FC0915C00}" destId="{EBD9A74E-4AD8-CC43-9662-45F6840B1FD7}" srcOrd="0" destOrd="0" presId="urn:microsoft.com/office/officeart/2005/8/layout/list1"/>
    <dgm:cxn modelId="{9146A38B-7DC6-2C42-8BEE-F4B9FCCBCE0D}" type="presOf" srcId="{A1628DA2-0E99-47D0-967B-6C83DA261C94}" destId="{62AA6902-25FA-0E46-9E08-9033A1F4A15F}" srcOrd="1" destOrd="0" presId="urn:microsoft.com/office/officeart/2005/8/layout/list1"/>
    <dgm:cxn modelId="{CB308195-96B2-2047-9DF1-EDF0855138CD}" type="presOf" srcId="{B6539499-C594-48A3-B2D6-BCFDDA02CF79}" destId="{A9D0EF47-71BC-C540-BE93-D5F89E2E90DB}" srcOrd="0" destOrd="0" presId="urn:microsoft.com/office/officeart/2005/8/layout/list1"/>
    <dgm:cxn modelId="{BBFC959E-8402-423F-87A5-588E79F3A6AB}" srcId="{CEE0A33A-D2A9-4757-9A9E-6BF5084BD991}" destId="{0E404CFA-5C54-48A5-845B-9632221F3684}" srcOrd="0" destOrd="0" parTransId="{C18ACE44-DADF-4914-AFFC-5F82044C15CA}" sibTransId="{DFB253FF-14E5-46C1-8036-4127581F4A5F}"/>
    <dgm:cxn modelId="{0F964BA1-FD54-489F-81BC-5C69AECEBE0D}" srcId="{BAAB45FF-FF90-455C-ADF8-F5136B431907}" destId="{B6539499-C594-48A3-B2D6-BCFDDA02CF79}" srcOrd="0" destOrd="0" parTransId="{4627F838-DE31-4D2E-9EB1-137C2B372C8C}" sibTransId="{47BFB35C-EF50-4CE8-8667-53D4649B5E60}"/>
    <dgm:cxn modelId="{D78CAFA6-FEE0-4D70-86AD-85C0AA832BEA}" srcId="{A1628DA2-0E99-47D0-967B-6C83DA261C94}" destId="{5B4F1BDB-767C-4512-974A-3DC9045C0BB5}" srcOrd="2" destOrd="0" parTransId="{D7F3A1FC-EA58-45FB-9529-BC06A4743B4A}" sibTransId="{55A50E62-F9AF-4648-A50E-7F375E172DD5}"/>
    <dgm:cxn modelId="{1444ACB3-7B2F-D648-8BC0-6D30C52B8241}" type="presOf" srcId="{CEE0A33A-D2A9-4757-9A9E-6BF5084BD991}" destId="{656AC9DB-683B-7748-A061-D2BF27AF103D}" srcOrd="0" destOrd="0" presId="urn:microsoft.com/office/officeart/2005/8/layout/list1"/>
    <dgm:cxn modelId="{14E247B8-B6DC-0B46-977F-AD3F4C9B82DD}" type="presOf" srcId="{CEE0A33A-D2A9-4757-9A9E-6BF5084BD991}" destId="{A17D6BE8-4CE5-4040-B09C-81266CC75EEC}" srcOrd="1" destOrd="0" presId="urn:microsoft.com/office/officeart/2005/8/layout/list1"/>
    <dgm:cxn modelId="{1AD457B9-A99B-7544-8ED3-CA373E085D91}" type="presOf" srcId="{132A5E08-5FB5-4724-8081-569A46A94902}" destId="{59C6A4A5-238E-7141-BB44-F78032B4E2CF}" srcOrd="0" destOrd="1" presId="urn:microsoft.com/office/officeart/2005/8/layout/list1"/>
    <dgm:cxn modelId="{30EEF5C1-A57F-45E6-AC30-476063C68697}" srcId="{CEE0A33A-D2A9-4757-9A9E-6BF5084BD991}" destId="{AA5D97F5-5C0C-4107-B55C-A2098188DEE3}" srcOrd="3" destOrd="0" parTransId="{97113A80-2DCD-4EF9-9A0A-C71C1CDA2625}" sibTransId="{EE4F3E3D-661C-49E1-8CD1-72509A57843B}"/>
    <dgm:cxn modelId="{E58E2DC2-97D7-7649-BCDE-25C2603422FA}" type="presOf" srcId="{BAAB45FF-FF90-455C-ADF8-F5136B431907}" destId="{7886F562-FED6-AE4D-AF55-7474A2E59B79}" srcOrd="0" destOrd="0" presId="urn:microsoft.com/office/officeart/2005/8/layout/list1"/>
    <dgm:cxn modelId="{284BD3CE-8A4A-442E-964F-EE70835DCAE0}" srcId="{CEE0A33A-D2A9-4757-9A9E-6BF5084BD991}" destId="{132A5E08-5FB5-4724-8081-569A46A94902}" srcOrd="1" destOrd="0" parTransId="{53BC98C5-37F8-4F03-A6AB-1B97C6ECD0E2}" sibTransId="{F251E4AC-8873-462A-BCAA-3DE0C525D063}"/>
    <dgm:cxn modelId="{0F8A6FD5-5E59-41F3-9850-4AECDD045588}" srcId="{BAAB45FF-FF90-455C-ADF8-F5136B431907}" destId="{C93D6402-354D-4202-B4CE-D2D449918C51}" srcOrd="1" destOrd="0" parTransId="{26B98AA9-D994-466D-8E22-8F5A0734CD7C}" sibTransId="{C38DB05F-15B7-489A-BC87-E84B67E39FB4}"/>
    <dgm:cxn modelId="{92F084D9-18A0-3D44-B7B8-DDC83985D10C}" type="presOf" srcId="{EF0DA695-89BA-4357-9198-2D8F57E9CAD2}" destId="{D1D75FFD-0A0E-954C-983F-46B3F201E2B4}" srcOrd="0" destOrd="1" presId="urn:microsoft.com/office/officeart/2005/8/layout/list1"/>
    <dgm:cxn modelId="{60255BDC-F577-4947-824A-1BBCF21AC24E}" srcId="{575AFD03-4403-4E61-9016-462FC0915C00}" destId="{BAAB45FF-FF90-455C-ADF8-F5136B431907}" srcOrd="1" destOrd="0" parTransId="{2BA2CE17-8CB4-427B-92F3-50C77303AE49}" sibTransId="{CD712B20-991F-49FF-8F71-F35B20716D0A}"/>
    <dgm:cxn modelId="{81333FE2-3D8B-4621-908F-B3A98F3FA715}" srcId="{A1628DA2-0E99-47D0-967B-6C83DA261C94}" destId="{33E0914C-5BB5-4675-9686-54BBA0414656}" srcOrd="0" destOrd="0" parTransId="{E84469F9-6591-49AB-8133-39D244461674}" sibTransId="{D39C6B90-B9B4-40A8-BA00-475640028EF2}"/>
    <dgm:cxn modelId="{FE7B16EB-6832-3E44-8176-D7AE52F17844}" type="presOf" srcId="{A1628DA2-0E99-47D0-967B-6C83DA261C94}" destId="{747149CB-25BF-F940-9B85-72B5D08370EC}" srcOrd="0" destOrd="0" presId="urn:microsoft.com/office/officeart/2005/8/layout/list1"/>
    <dgm:cxn modelId="{34C3D0ED-C912-8D4E-8139-D05EF880B9F0}" type="presOf" srcId="{8B5BB0B2-D22B-43D5-8300-A08FA130E089}" destId="{59C6A4A5-238E-7141-BB44-F78032B4E2CF}" srcOrd="0" destOrd="2" presId="urn:microsoft.com/office/officeart/2005/8/layout/list1"/>
    <dgm:cxn modelId="{90D9CFED-7FC3-2F4F-BD72-A1C11192FDB9}" type="presParOf" srcId="{EBD9A74E-4AD8-CC43-9662-45F6840B1FD7}" destId="{3239EE67-3EA7-B942-B7E8-C5C8EE2D6CF1}" srcOrd="0" destOrd="0" presId="urn:microsoft.com/office/officeart/2005/8/layout/list1"/>
    <dgm:cxn modelId="{3497C1C8-B454-124D-9B84-2C92F47A7A93}" type="presParOf" srcId="{3239EE67-3EA7-B942-B7E8-C5C8EE2D6CF1}" destId="{747149CB-25BF-F940-9B85-72B5D08370EC}" srcOrd="0" destOrd="0" presId="urn:microsoft.com/office/officeart/2005/8/layout/list1"/>
    <dgm:cxn modelId="{80316FC2-2790-7342-BCC1-A83356C4BA33}" type="presParOf" srcId="{3239EE67-3EA7-B942-B7E8-C5C8EE2D6CF1}" destId="{62AA6902-25FA-0E46-9E08-9033A1F4A15F}" srcOrd="1" destOrd="0" presId="urn:microsoft.com/office/officeart/2005/8/layout/list1"/>
    <dgm:cxn modelId="{AD47DF00-D0EE-034F-BF38-0959263A383A}" type="presParOf" srcId="{EBD9A74E-4AD8-CC43-9662-45F6840B1FD7}" destId="{3709B5B7-A8EB-474B-91FA-656865D6C78F}" srcOrd="1" destOrd="0" presId="urn:microsoft.com/office/officeart/2005/8/layout/list1"/>
    <dgm:cxn modelId="{61B0D567-7260-2642-8039-73910BCB6821}" type="presParOf" srcId="{EBD9A74E-4AD8-CC43-9662-45F6840B1FD7}" destId="{D1D75FFD-0A0E-954C-983F-46B3F201E2B4}" srcOrd="2" destOrd="0" presId="urn:microsoft.com/office/officeart/2005/8/layout/list1"/>
    <dgm:cxn modelId="{7035101C-E871-7845-B8A7-279FBE3B94F8}" type="presParOf" srcId="{EBD9A74E-4AD8-CC43-9662-45F6840B1FD7}" destId="{7E663C47-6C92-3A48-92E4-B5497CA677B6}" srcOrd="3" destOrd="0" presId="urn:microsoft.com/office/officeart/2005/8/layout/list1"/>
    <dgm:cxn modelId="{DC0DFDEA-D5AB-FE4F-B8A6-C63AE771B96C}" type="presParOf" srcId="{EBD9A74E-4AD8-CC43-9662-45F6840B1FD7}" destId="{E6FA7D92-9C5B-5B4D-B445-E6AD6101EB41}" srcOrd="4" destOrd="0" presId="urn:microsoft.com/office/officeart/2005/8/layout/list1"/>
    <dgm:cxn modelId="{6B238F21-DAA1-C847-8198-21A3F548DD6E}" type="presParOf" srcId="{E6FA7D92-9C5B-5B4D-B445-E6AD6101EB41}" destId="{7886F562-FED6-AE4D-AF55-7474A2E59B79}" srcOrd="0" destOrd="0" presId="urn:microsoft.com/office/officeart/2005/8/layout/list1"/>
    <dgm:cxn modelId="{7841DCFA-FDCA-1C42-910D-3549D1131BD7}" type="presParOf" srcId="{E6FA7D92-9C5B-5B4D-B445-E6AD6101EB41}" destId="{C8B52E4D-2C44-9845-858D-94520F0A1476}" srcOrd="1" destOrd="0" presId="urn:microsoft.com/office/officeart/2005/8/layout/list1"/>
    <dgm:cxn modelId="{4E681E58-55C0-AE45-9B59-93BECADF0D29}" type="presParOf" srcId="{EBD9A74E-4AD8-CC43-9662-45F6840B1FD7}" destId="{35F6D9D9-1E52-3245-B474-823593956620}" srcOrd="5" destOrd="0" presId="urn:microsoft.com/office/officeart/2005/8/layout/list1"/>
    <dgm:cxn modelId="{56E2C30A-C88B-DC4B-B109-6C9982BCF0F9}" type="presParOf" srcId="{EBD9A74E-4AD8-CC43-9662-45F6840B1FD7}" destId="{A9D0EF47-71BC-C540-BE93-D5F89E2E90DB}" srcOrd="6" destOrd="0" presId="urn:microsoft.com/office/officeart/2005/8/layout/list1"/>
    <dgm:cxn modelId="{000A3F8D-5AD9-9F4C-8689-F7479256FAA3}" type="presParOf" srcId="{EBD9A74E-4AD8-CC43-9662-45F6840B1FD7}" destId="{AC6990A8-1CCF-6A47-B04F-0DDC41490227}" srcOrd="7" destOrd="0" presId="urn:microsoft.com/office/officeart/2005/8/layout/list1"/>
    <dgm:cxn modelId="{98FDB34D-1BB5-6143-AF06-F0851FAFF441}" type="presParOf" srcId="{EBD9A74E-4AD8-CC43-9662-45F6840B1FD7}" destId="{36778ADE-0D5B-6F40-B75A-289BC0F66084}" srcOrd="8" destOrd="0" presId="urn:microsoft.com/office/officeart/2005/8/layout/list1"/>
    <dgm:cxn modelId="{9EBDD302-4495-9144-A8AA-C45C840E265A}" type="presParOf" srcId="{36778ADE-0D5B-6F40-B75A-289BC0F66084}" destId="{656AC9DB-683B-7748-A061-D2BF27AF103D}" srcOrd="0" destOrd="0" presId="urn:microsoft.com/office/officeart/2005/8/layout/list1"/>
    <dgm:cxn modelId="{CF76108D-984B-804A-A144-632B73F39736}" type="presParOf" srcId="{36778ADE-0D5B-6F40-B75A-289BC0F66084}" destId="{A17D6BE8-4CE5-4040-B09C-81266CC75EEC}" srcOrd="1" destOrd="0" presId="urn:microsoft.com/office/officeart/2005/8/layout/list1"/>
    <dgm:cxn modelId="{88EF0662-A8B9-FB4B-B883-FCC5D6C43597}" type="presParOf" srcId="{EBD9A74E-4AD8-CC43-9662-45F6840B1FD7}" destId="{BC60F24C-3F25-5F4F-B566-BCACA71FD7E3}" srcOrd="9" destOrd="0" presId="urn:microsoft.com/office/officeart/2005/8/layout/list1"/>
    <dgm:cxn modelId="{7E810C72-406F-C644-8165-BEFE900662BF}" type="presParOf" srcId="{EBD9A74E-4AD8-CC43-9662-45F6840B1FD7}" destId="{59C6A4A5-238E-7141-BB44-F78032B4E2CF}"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AFE48A-6515-4B02-B73E-73BB69BDD43C}"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63859A4E-5BA9-4D13-BADF-63BAE12E802C}">
      <dgm:prSet/>
      <dgm:spPr/>
      <dgm:t>
        <a:bodyPr/>
        <a:lstStyle/>
        <a:p>
          <a:r>
            <a:rPr lang="en-IN" dirty="0"/>
            <a:t>Naïve Bayes is a data-classification algorithm that is based on probabilistic analysis.</a:t>
          </a:r>
          <a:endParaRPr lang="en-US" dirty="0"/>
        </a:p>
      </dgm:t>
    </dgm:pt>
    <dgm:pt modelId="{DD9B7A28-9A82-4AB1-955E-3565635CFA4A}" type="parTrans" cxnId="{011ACFA6-C02D-43CD-B355-7323775F3955}">
      <dgm:prSet/>
      <dgm:spPr/>
      <dgm:t>
        <a:bodyPr/>
        <a:lstStyle/>
        <a:p>
          <a:endParaRPr lang="en-US"/>
        </a:p>
      </dgm:t>
    </dgm:pt>
    <dgm:pt modelId="{60E1BED3-602B-4229-AA03-EB815983A310}" type="sibTrans" cxnId="{011ACFA6-C02D-43CD-B355-7323775F3955}">
      <dgm:prSet/>
      <dgm:spPr/>
      <dgm:t>
        <a:bodyPr/>
        <a:lstStyle/>
        <a:p>
          <a:endParaRPr lang="en-US"/>
        </a:p>
      </dgm:t>
    </dgm:pt>
    <dgm:pt modelId="{F607CEE0-EB02-4567-AB29-F02876B2240C}">
      <dgm:prSet/>
      <dgm:spPr/>
      <dgm:t>
        <a:bodyPr/>
        <a:lstStyle/>
        <a:p>
          <a:r>
            <a:rPr lang="en-IN"/>
            <a:t>The term probability is often associated with the term event. </a:t>
          </a:r>
          <a:endParaRPr lang="en-US"/>
        </a:p>
      </dgm:t>
    </dgm:pt>
    <dgm:pt modelId="{0C9B0EA3-7379-46AC-899D-86E69573C4A9}" type="parTrans" cxnId="{80B224F4-E5E1-42C1-9CAD-E32FADBBFF4E}">
      <dgm:prSet/>
      <dgm:spPr/>
      <dgm:t>
        <a:bodyPr/>
        <a:lstStyle/>
        <a:p>
          <a:endParaRPr lang="en-US"/>
        </a:p>
      </dgm:t>
    </dgm:pt>
    <dgm:pt modelId="{1340DAB0-9D2A-4FCE-A50B-C8C18699B582}" type="sibTrans" cxnId="{80B224F4-E5E1-42C1-9CAD-E32FADBBFF4E}">
      <dgm:prSet/>
      <dgm:spPr/>
      <dgm:t>
        <a:bodyPr/>
        <a:lstStyle/>
        <a:p>
          <a:endParaRPr lang="en-US"/>
        </a:p>
      </dgm:t>
    </dgm:pt>
    <dgm:pt modelId="{257B7A17-212A-4300-8E00-B325A9E818F9}">
      <dgm:prSet/>
      <dgm:spPr/>
      <dgm:t>
        <a:bodyPr/>
        <a:lstStyle/>
        <a:p>
          <a:r>
            <a:rPr lang="en-IN" i="1"/>
            <a:t>“The probability of Event X is so and so.”</a:t>
          </a:r>
          <a:endParaRPr lang="en-US"/>
        </a:p>
      </dgm:t>
    </dgm:pt>
    <dgm:pt modelId="{A9891141-7EA0-4735-857C-4C4CC4467408}" type="parTrans" cxnId="{755A580E-0171-4BEE-988C-0DC79596C476}">
      <dgm:prSet/>
      <dgm:spPr/>
      <dgm:t>
        <a:bodyPr/>
        <a:lstStyle/>
        <a:p>
          <a:endParaRPr lang="en-US"/>
        </a:p>
      </dgm:t>
    </dgm:pt>
    <dgm:pt modelId="{709E8A53-1A08-4791-97E5-740D56DA2778}" type="sibTrans" cxnId="{755A580E-0171-4BEE-988C-0DC79596C476}">
      <dgm:prSet/>
      <dgm:spPr/>
      <dgm:t>
        <a:bodyPr/>
        <a:lstStyle/>
        <a:p>
          <a:endParaRPr lang="en-US"/>
        </a:p>
      </dgm:t>
    </dgm:pt>
    <dgm:pt modelId="{D661634D-4535-4523-9841-016D77026275}">
      <dgm:prSet/>
      <dgm:spPr/>
      <dgm:t>
        <a:bodyPr/>
        <a:lstStyle/>
        <a:p>
          <a:r>
            <a:rPr lang="en-IN"/>
            <a:t>The probability of Event X is a numerical value. </a:t>
          </a:r>
          <a:endParaRPr lang="en-US"/>
        </a:p>
      </dgm:t>
    </dgm:pt>
    <dgm:pt modelId="{2F177D52-B1EE-4936-BF2A-AD15EA19C755}" type="parTrans" cxnId="{D44BC550-47E1-4ACF-A443-2E07C25FDC8B}">
      <dgm:prSet/>
      <dgm:spPr/>
      <dgm:t>
        <a:bodyPr/>
        <a:lstStyle/>
        <a:p>
          <a:endParaRPr lang="en-US"/>
        </a:p>
      </dgm:t>
    </dgm:pt>
    <dgm:pt modelId="{FC4BE61C-DE89-493F-BFA5-B6E9D49B95C3}" type="sibTrans" cxnId="{D44BC550-47E1-4ACF-A443-2E07C25FDC8B}">
      <dgm:prSet/>
      <dgm:spPr/>
      <dgm:t>
        <a:bodyPr/>
        <a:lstStyle/>
        <a:p>
          <a:endParaRPr lang="en-US"/>
        </a:p>
      </dgm:t>
    </dgm:pt>
    <dgm:pt modelId="{29E074F9-0EA3-4ADD-A14F-B5B9A20C5179}">
      <dgm:prSet/>
      <dgm:spPr/>
      <dgm:t>
        <a:bodyPr/>
        <a:lstStyle/>
        <a:p>
          <a:r>
            <a:rPr lang="en-IN"/>
            <a:t>You can calculate this numerical value by dividing the number of times Event X can occur by the number of events that are possible in the same circumstances.</a:t>
          </a:r>
          <a:endParaRPr lang="en-US"/>
        </a:p>
      </dgm:t>
    </dgm:pt>
    <dgm:pt modelId="{C8457A8B-BC57-4602-A20B-90C33C349DFD}" type="parTrans" cxnId="{F0C016C2-0A7E-4363-9653-87D5215D0A76}">
      <dgm:prSet/>
      <dgm:spPr/>
      <dgm:t>
        <a:bodyPr/>
        <a:lstStyle/>
        <a:p>
          <a:endParaRPr lang="en-US"/>
        </a:p>
      </dgm:t>
    </dgm:pt>
    <dgm:pt modelId="{9500462B-48C5-418F-ADDD-DF90334C007C}" type="sibTrans" cxnId="{F0C016C2-0A7E-4363-9653-87D5215D0A76}">
      <dgm:prSet/>
      <dgm:spPr/>
      <dgm:t>
        <a:bodyPr/>
        <a:lstStyle/>
        <a:p>
          <a:endParaRPr lang="en-US"/>
        </a:p>
      </dgm:t>
    </dgm:pt>
    <dgm:pt modelId="{13C8CB8A-A0F6-442D-9E15-653EA0144C2B}" type="pres">
      <dgm:prSet presAssocID="{52AFE48A-6515-4B02-B73E-73BB69BDD43C}" presName="root" presStyleCnt="0">
        <dgm:presLayoutVars>
          <dgm:dir/>
          <dgm:resizeHandles val="exact"/>
        </dgm:presLayoutVars>
      </dgm:prSet>
      <dgm:spPr/>
    </dgm:pt>
    <dgm:pt modelId="{D982D5DC-A2AB-4DD4-9DE1-2469B9D4B594}" type="pres">
      <dgm:prSet presAssocID="{63859A4E-5BA9-4D13-BADF-63BAE12E802C}" presName="compNode" presStyleCnt="0"/>
      <dgm:spPr/>
    </dgm:pt>
    <dgm:pt modelId="{85ADA449-E333-4554-B17C-7CBE6282FF8D}" type="pres">
      <dgm:prSet presAssocID="{63859A4E-5BA9-4D13-BADF-63BAE12E802C}" presName="bgRect" presStyleLbl="bgShp" presStyleIdx="0" presStyleCnt="4"/>
      <dgm:spPr/>
    </dgm:pt>
    <dgm:pt modelId="{2ED778C8-5028-467F-847C-E198E4C57551}" type="pres">
      <dgm:prSet presAssocID="{63859A4E-5BA9-4D13-BADF-63BAE12E802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ze"/>
        </a:ext>
      </dgm:extLst>
    </dgm:pt>
    <dgm:pt modelId="{0B1A209A-E274-48CD-9476-A94C27552BE1}" type="pres">
      <dgm:prSet presAssocID="{63859A4E-5BA9-4D13-BADF-63BAE12E802C}" presName="spaceRect" presStyleCnt="0"/>
      <dgm:spPr/>
    </dgm:pt>
    <dgm:pt modelId="{621442E9-7E6F-46CE-A624-8E4F09E9FCED}" type="pres">
      <dgm:prSet presAssocID="{63859A4E-5BA9-4D13-BADF-63BAE12E802C}" presName="parTx" presStyleLbl="revTx" presStyleIdx="0" presStyleCnt="5">
        <dgm:presLayoutVars>
          <dgm:chMax val="0"/>
          <dgm:chPref val="0"/>
        </dgm:presLayoutVars>
      </dgm:prSet>
      <dgm:spPr/>
    </dgm:pt>
    <dgm:pt modelId="{43070D71-DED1-417F-82DB-F5F696E8B7F7}" type="pres">
      <dgm:prSet presAssocID="{60E1BED3-602B-4229-AA03-EB815983A310}" presName="sibTrans" presStyleCnt="0"/>
      <dgm:spPr/>
    </dgm:pt>
    <dgm:pt modelId="{4F01E499-6212-498F-8AA8-E45D16C869D3}" type="pres">
      <dgm:prSet presAssocID="{F607CEE0-EB02-4567-AB29-F02876B2240C}" presName="compNode" presStyleCnt="0"/>
      <dgm:spPr/>
    </dgm:pt>
    <dgm:pt modelId="{4B331F1B-09D2-4D9F-9865-A4B69234F306}" type="pres">
      <dgm:prSet presAssocID="{F607CEE0-EB02-4567-AB29-F02876B2240C}" presName="bgRect" presStyleLbl="bgShp" presStyleIdx="1" presStyleCnt="4"/>
      <dgm:spPr/>
    </dgm:pt>
    <dgm:pt modelId="{3BD35073-4583-4C70-871F-12F3C4B5D860}" type="pres">
      <dgm:prSet presAssocID="{F607CEE0-EB02-4567-AB29-F02876B2240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ce"/>
        </a:ext>
      </dgm:extLst>
    </dgm:pt>
    <dgm:pt modelId="{579C0473-9A09-473C-9B5A-D371819AB14D}" type="pres">
      <dgm:prSet presAssocID="{F607CEE0-EB02-4567-AB29-F02876B2240C}" presName="spaceRect" presStyleCnt="0"/>
      <dgm:spPr/>
    </dgm:pt>
    <dgm:pt modelId="{8FEE742C-F299-47BB-9DBC-BD72ADAC9115}" type="pres">
      <dgm:prSet presAssocID="{F607CEE0-EB02-4567-AB29-F02876B2240C}" presName="parTx" presStyleLbl="revTx" presStyleIdx="1" presStyleCnt="5">
        <dgm:presLayoutVars>
          <dgm:chMax val="0"/>
          <dgm:chPref val="0"/>
        </dgm:presLayoutVars>
      </dgm:prSet>
      <dgm:spPr/>
    </dgm:pt>
    <dgm:pt modelId="{40CDE850-3C9F-48DD-B0E5-30AF36B8EC9B}" type="pres">
      <dgm:prSet presAssocID="{F607CEE0-EB02-4567-AB29-F02876B2240C}" presName="desTx" presStyleLbl="revTx" presStyleIdx="2" presStyleCnt="5">
        <dgm:presLayoutVars/>
      </dgm:prSet>
      <dgm:spPr/>
    </dgm:pt>
    <dgm:pt modelId="{BD1D0E4F-0B79-4815-BFF5-D859356423DB}" type="pres">
      <dgm:prSet presAssocID="{1340DAB0-9D2A-4FCE-A50B-C8C18699B582}" presName="sibTrans" presStyleCnt="0"/>
      <dgm:spPr/>
    </dgm:pt>
    <dgm:pt modelId="{FBB1ED24-6346-465A-AD4B-1BC578B9E90B}" type="pres">
      <dgm:prSet presAssocID="{D661634D-4535-4523-9841-016D77026275}" presName="compNode" presStyleCnt="0"/>
      <dgm:spPr/>
    </dgm:pt>
    <dgm:pt modelId="{B119609D-33E0-450E-B6F4-841A725A88DC}" type="pres">
      <dgm:prSet presAssocID="{D661634D-4535-4523-9841-016D77026275}" presName="bgRect" presStyleLbl="bgShp" presStyleIdx="2" presStyleCnt="4"/>
      <dgm:spPr/>
    </dgm:pt>
    <dgm:pt modelId="{E75C6FD9-5C05-4428-821E-A86462A32A78}" type="pres">
      <dgm:prSet presAssocID="{D661634D-4535-4523-9841-016D7702627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hematics"/>
        </a:ext>
      </dgm:extLst>
    </dgm:pt>
    <dgm:pt modelId="{9BB7F947-4FAD-4D04-A7B4-C8BAA36D9D78}" type="pres">
      <dgm:prSet presAssocID="{D661634D-4535-4523-9841-016D77026275}" presName="spaceRect" presStyleCnt="0"/>
      <dgm:spPr/>
    </dgm:pt>
    <dgm:pt modelId="{1EF8B276-148B-4B27-9FD0-8C3A95FAE18E}" type="pres">
      <dgm:prSet presAssocID="{D661634D-4535-4523-9841-016D77026275}" presName="parTx" presStyleLbl="revTx" presStyleIdx="3" presStyleCnt="5">
        <dgm:presLayoutVars>
          <dgm:chMax val="0"/>
          <dgm:chPref val="0"/>
        </dgm:presLayoutVars>
      </dgm:prSet>
      <dgm:spPr/>
    </dgm:pt>
    <dgm:pt modelId="{8BB20A68-0423-46DF-9CE4-EABD0E5662ED}" type="pres">
      <dgm:prSet presAssocID="{FC4BE61C-DE89-493F-BFA5-B6E9D49B95C3}" presName="sibTrans" presStyleCnt="0"/>
      <dgm:spPr/>
    </dgm:pt>
    <dgm:pt modelId="{977CA517-7BAF-4BD4-8848-219B6ECA7FFC}" type="pres">
      <dgm:prSet presAssocID="{29E074F9-0EA3-4ADD-A14F-B5B9A20C5179}" presName="compNode" presStyleCnt="0"/>
      <dgm:spPr/>
    </dgm:pt>
    <dgm:pt modelId="{BA485E68-EDDC-4A95-9D36-CD364C82E1D2}" type="pres">
      <dgm:prSet presAssocID="{29E074F9-0EA3-4ADD-A14F-B5B9A20C5179}" presName="bgRect" presStyleLbl="bgShp" presStyleIdx="3" presStyleCnt="4"/>
      <dgm:spPr/>
    </dgm:pt>
    <dgm:pt modelId="{C7562503-B5E6-4F8C-A63C-AD6EB54C9A8D}" type="pres">
      <dgm:prSet presAssocID="{29E074F9-0EA3-4ADD-A14F-B5B9A20C517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lculator"/>
        </a:ext>
      </dgm:extLst>
    </dgm:pt>
    <dgm:pt modelId="{AD4C238D-0015-4ED7-9110-771ED62F213F}" type="pres">
      <dgm:prSet presAssocID="{29E074F9-0EA3-4ADD-A14F-B5B9A20C5179}" presName="spaceRect" presStyleCnt="0"/>
      <dgm:spPr/>
    </dgm:pt>
    <dgm:pt modelId="{4478A153-A0F5-481F-8DF6-7F2F68444DB2}" type="pres">
      <dgm:prSet presAssocID="{29E074F9-0EA3-4ADD-A14F-B5B9A20C5179}" presName="parTx" presStyleLbl="revTx" presStyleIdx="4" presStyleCnt="5">
        <dgm:presLayoutVars>
          <dgm:chMax val="0"/>
          <dgm:chPref val="0"/>
        </dgm:presLayoutVars>
      </dgm:prSet>
      <dgm:spPr/>
    </dgm:pt>
  </dgm:ptLst>
  <dgm:cxnLst>
    <dgm:cxn modelId="{590B0B0A-2D66-4CA3-BCCB-91CF5C39CEAC}" type="presOf" srcId="{63859A4E-5BA9-4D13-BADF-63BAE12E802C}" destId="{621442E9-7E6F-46CE-A624-8E4F09E9FCED}" srcOrd="0" destOrd="0" presId="urn:microsoft.com/office/officeart/2018/2/layout/IconVerticalSolidList"/>
    <dgm:cxn modelId="{755A580E-0171-4BEE-988C-0DC79596C476}" srcId="{F607CEE0-EB02-4567-AB29-F02876B2240C}" destId="{257B7A17-212A-4300-8E00-B325A9E818F9}" srcOrd="0" destOrd="0" parTransId="{A9891141-7EA0-4735-857C-4C4CC4467408}" sibTransId="{709E8A53-1A08-4791-97E5-740D56DA2778}"/>
    <dgm:cxn modelId="{C3887B15-55EF-43B8-895C-BF478502ABC9}" type="presOf" srcId="{F607CEE0-EB02-4567-AB29-F02876B2240C}" destId="{8FEE742C-F299-47BB-9DBC-BD72ADAC9115}" srcOrd="0" destOrd="0" presId="urn:microsoft.com/office/officeart/2018/2/layout/IconVerticalSolidList"/>
    <dgm:cxn modelId="{D44BC550-47E1-4ACF-A443-2E07C25FDC8B}" srcId="{52AFE48A-6515-4B02-B73E-73BB69BDD43C}" destId="{D661634D-4535-4523-9841-016D77026275}" srcOrd="2" destOrd="0" parTransId="{2F177D52-B1EE-4936-BF2A-AD15EA19C755}" sibTransId="{FC4BE61C-DE89-493F-BFA5-B6E9D49B95C3}"/>
    <dgm:cxn modelId="{3FA03354-794C-4D8F-9B6C-0B54FF95524A}" type="presOf" srcId="{257B7A17-212A-4300-8E00-B325A9E818F9}" destId="{40CDE850-3C9F-48DD-B0E5-30AF36B8EC9B}" srcOrd="0" destOrd="0" presId="urn:microsoft.com/office/officeart/2018/2/layout/IconVerticalSolidList"/>
    <dgm:cxn modelId="{BC1BF293-F15E-478D-9AD7-5ED4D4E379CD}" type="presOf" srcId="{52AFE48A-6515-4B02-B73E-73BB69BDD43C}" destId="{13C8CB8A-A0F6-442D-9E15-653EA0144C2B}" srcOrd="0" destOrd="0" presId="urn:microsoft.com/office/officeart/2018/2/layout/IconVerticalSolidList"/>
    <dgm:cxn modelId="{011ACFA6-C02D-43CD-B355-7323775F3955}" srcId="{52AFE48A-6515-4B02-B73E-73BB69BDD43C}" destId="{63859A4E-5BA9-4D13-BADF-63BAE12E802C}" srcOrd="0" destOrd="0" parTransId="{DD9B7A28-9A82-4AB1-955E-3565635CFA4A}" sibTransId="{60E1BED3-602B-4229-AA03-EB815983A310}"/>
    <dgm:cxn modelId="{F0C016C2-0A7E-4363-9653-87D5215D0A76}" srcId="{52AFE48A-6515-4B02-B73E-73BB69BDD43C}" destId="{29E074F9-0EA3-4ADD-A14F-B5B9A20C5179}" srcOrd="3" destOrd="0" parTransId="{C8457A8B-BC57-4602-A20B-90C33C349DFD}" sibTransId="{9500462B-48C5-418F-ADDD-DF90334C007C}"/>
    <dgm:cxn modelId="{A4B489D9-4A95-4E1D-913F-1AC6F7338A78}" type="presOf" srcId="{D661634D-4535-4523-9841-016D77026275}" destId="{1EF8B276-148B-4B27-9FD0-8C3A95FAE18E}" srcOrd="0" destOrd="0" presId="urn:microsoft.com/office/officeart/2018/2/layout/IconVerticalSolidList"/>
    <dgm:cxn modelId="{198085EF-B524-48E3-8612-294A0D38C562}" type="presOf" srcId="{29E074F9-0EA3-4ADD-A14F-B5B9A20C5179}" destId="{4478A153-A0F5-481F-8DF6-7F2F68444DB2}" srcOrd="0" destOrd="0" presId="urn:microsoft.com/office/officeart/2018/2/layout/IconVerticalSolidList"/>
    <dgm:cxn modelId="{80B224F4-E5E1-42C1-9CAD-E32FADBBFF4E}" srcId="{52AFE48A-6515-4B02-B73E-73BB69BDD43C}" destId="{F607CEE0-EB02-4567-AB29-F02876B2240C}" srcOrd="1" destOrd="0" parTransId="{0C9B0EA3-7379-46AC-899D-86E69573C4A9}" sibTransId="{1340DAB0-9D2A-4FCE-A50B-C8C18699B582}"/>
    <dgm:cxn modelId="{D3789BFC-56A4-42B8-BDD6-731B5B93CD7B}" type="presParOf" srcId="{13C8CB8A-A0F6-442D-9E15-653EA0144C2B}" destId="{D982D5DC-A2AB-4DD4-9DE1-2469B9D4B594}" srcOrd="0" destOrd="0" presId="urn:microsoft.com/office/officeart/2018/2/layout/IconVerticalSolidList"/>
    <dgm:cxn modelId="{C9B10356-BC2B-40D3-BCEC-13062450A4E5}" type="presParOf" srcId="{D982D5DC-A2AB-4DD4-9DE1-2469B9D4B594}" destId="{85ADA449-E333-4554-B17C-7CBE6282FF8D}" srcOrd="0" destOrd="0" presId="urn:microsoft.com/office/officeart/2018/2/layout/IconVerticalSolidList"/>
    <dgm:cxn modelId="{280FCE66-ED43-488E-8BEB-52F4B3309FA5}" type="presParOf" srcId="{D982D5DC-A2AB-4DD4-9DE1-2469B9D4B594}" destId="{2ED778C8-5028-467F-847C-E198E4C57551}" srcOrd="1" destOrd="0" presId="urn:microsoft.com/office/officeart/2018/2/layout/IconVerticalSolidList"/>
    <dgm:cxn modelId="{6EEA7663-CE21-46E6-80D2-0A1EC041EBF3}" type="presParOf" srcId="{D982D5DC-A2AB-4DD4-9DE1-2469B9D4B594}" destId="{0B1A209A-E274-48CD-9476-A94C27552BE1}" srcOrd="2" destOrd="0" presId="urn:microsoft.com/office/officeart/2018/2/layout/IconVerticalSolidList"/>
    <dgm:cxn modelId="{1CFC5530-DA26-47D3-A1AB-979042B3413E}" type="presParOf" srcId="{D982D5DC-A2AB-4DD4-9DE1-2469B9D4B594}" destId="{621442E9-7E6F-46CE-A624-8E4F09E9FCED}" srcOrd="3" destOrd="0" presId="urn:microsoft.com/office/officeart/2018/2/layout/IconVerticalSolidList"/>
    <dgm:cxn modelId="{7F627C28-7E5A-4C84-B048-3EB58BA232F4}" type="presParOf" srcId="{13C8CB8A-A0F6-442D-9E15-653EA0144C2B}" destId="{43070D71-DED1-417F-82DB-F5F696E8B7F7}" srcOrd="1" destOrd="0" presId="urn:microsoft.com/office/officeart/2018/2/layout/IconVerticalSolidList"/>
    <dgm:cxn modelId="{153E40DA-F865-46A4-9822-C923416A356F}" type="presParOf" srcId="{13C8CB8A-A0F6-442D-9E15-653EA0144C2B}" destId="{4F01E499-6212-498F-8AA8-E45D16C869D3}" srcOrd="2" destOrd="0" presId="urn:microsoft.com/office/officeart/2018/2/layout/IconVerticalSolidList"/>
    <dgm:cxn modelId="{B889F4D3-EC6C-41FF-87A9-202A44D940AE}" type="presParOf" srcId="{4F01E499-6212-498F-8AA8-E45D16C869D3}" destId="{4B331F1B-09D2-4D9F-9865-A4B69234F306}" srcOrd="0" destOrd="0" presId="urn:microsoft.com/office/officeart/2018/2/layout/IconVerticalSolidList"/>
    <dgm:cxn modelId="{1BD09B05-9B57-4F4D-B6D0-F2F936A77C00}" type="presParOf" srcId="{4F01E499-6212-498F-8AA8-E45D16C869D3}" destId="{3BD35073-4583-4C70-871F-12F3C4B5D860}" srcOrd="1" destOrd="0" presId="urn:microsoft.com/office/officeart/2018/2/layout/IconVerticalSolidList"/>
    <dgm:cxn modelId="{2173CF02-40B3-491A-AB6F-F801D92389F9}" type="presParOf" srcId="{4F01E499-6212-498F-8AA8-E45D16C869D3}" destId="{579C0473-9A09-473C-9B5A-D371819AB14D}" srcOrd="2" destOrd="0" presId="urn:microsoft.com/office/officeart/2018/2/layout/IconVerticalSolidList"/>
    <dgm:cxn modelId="{7AB432D7-1641-4B97-8E2F-F87DAB019C32}" type="presParOf" srcId="{4F01E499-6212-498F-8AA8-E45D16C869D3}" destId="{8FEE742C-F299-47BB-9DBC-BD72ADAC9115}" srcOrd="3" destOrd="0" presId="urn:microsoft.com/office/officeart/2018/2/layout/IconVerticalSolidList"/>
    <dgm:cxn modelId="{C9035B12-AF9E-40A4-AEBB-C6BD26EB7BD6}" type="presParOf" srcId="{4F01E499-6212-498F-8AA8-E45D16C869D3}" destId="{40CDE850-3C9F-48DD-B0E5-30AF36B8EC9B}" srcOrd="4" destOrd="0" presId="urn:microsoft.com/office/officeart/2018/2/layout/IconVerticalSolidList"/>
    <dgm:cxn modelId="{85E549FE-AA1E-446B-94F0-429AFA47D851}" type="presParOf" srcId="{13C8CB8A-A0F6-442D-9E15-653EA0144C2B}" destId="{BD1D0E4F-0B79-4815-BFF5-D859356423DB}" srcOrd="3" destOrd="0" presId="urn:microsoft.com/office/officeart/2018/2/layout/IconVerticalSolidList"/>
    <dgm:cxn modelId="{9756B1C7-EE9C-4091-994F-427D77B102E5}" type="presParOf" srcId="{13C8CB8A-A0F6-442D-9E15-653EA0144C2B}" destId="{FBB1ED24-6346-465A-AD4B-1BC578B9E90B}" srcOrd="4" destOrd="0" presId="urn:microsoft.com/office/officeart/2018/2/layout/IconVerticalSolidList"/>
    <dgm:cxn modelId="{F56C3FDD-A492-4B99-9F41-2AFE951B91C6}" type="presParOf" srcId="{FBB1ED24-6346-465A-AD4B-1BC578B9E90B}" destId="{B119609D-33E0-450E-B6F4-841A725A88DC}" srcOrd="0" destOrd="0" presId="urn:microsoft.com/office/officeart/2018/2/layout/IconVerticalSolidList"/>
    <dgm:cxn modelId="{7ED23B72-BC03-4EA8-998E-54DA01C509DD}" type="presParOf" srcId="{FBB1ED24-6346-465A-AD4B-1BC578B9E90B}" destId="{E75C6FD9-5C05-4428-821E-A86462A32A78}" srcOrd="1" destOrd="0" presId="urn:microsoft.com/office/officeart/2018/2/layout/IconVerticalSolidList"/>
    <dgm:cxn modelId="{29BDFB45-4B7B-4318-8BA9-E726AB782DAA}" type="presParOf" srcId="{FBB1ED24-6346-465A-AD4B-1BC578B9E90B}" destId="{9BB7F947-4FAD-4D04-A7B4-C8BAA36D9D78}" srcOrd="2" destOrd="0" presId="urn:microsoft.com/office/officeart/2018/2/layout/IconVerticalSolidList"/>
    <dgm:cxn modelId="{82F7EB8A-375F-403C-93BC-2955B9ADD375}" type="presParOf" srcId="{FBB1ED24-6346-465A-AD4B-1BC578B9E90B}" destId="{1EF8B276-148B-4B27-9FD0-8C3A95FAE18E}" srcOrd="3" destOrd="0" presId="urn:microsoft.com/office/officeart/2018/2/layout/IconVerticalSolidList"/>
    <dgm:cxn modelId="{80183713-B0FD-495F-868B-FF2A01102209}" type="presParOf" srcId="{13C8CB8A-A0F6-442D-9E15-653EA0144C2B}" destId="{8BB20A68-0423-46DF-9CE4-EABD0E5662ED}" srcOrd="5" destOrd="0" presId="urn:microsoft.com/office/officeart/2018/2/layout/IconVerticalSolidList"/>
    <dgm:cxn modelId="{6995C33B-52F9-45C9-A9DE-868A01D04AB0}" type="presParOf" srcId="{13C8CB8A-A0F6-442D-9E15-653EA0144C2B}" destId="{977CA517-7BAF-4BD4-8848-219B6ECA7FFC}" srcOrd="6" destOrd="0" presId="urn:microsoft.com/office/officeart/2018/2/layout/IconVerticalSolidList"/>
    <dgm:cxn modelId="{24CCFAC7-83A3-48EF-B035-7FEC4AF5CBEF}" type="presParOf" srcId="{977CA517-7BAF-4BD4-8848-219B6ECA7FFC}" destId="{BA485E68-EDDC-4A95-9D36-CD364C82E1D2}" srcOrd="0" destOrd="0" presId="urn:microsoft.com/office/officeart/2018/2/layout/IconVerticalSolidList"/>
    <dgm:cxn modelId="{9409C257-798A-43D4-A4C0-9E4F52A045AF}" type="presParOf" srcId="{977CA517-7BAF-4BD4-8848-219B6ECA7FFC}" destId="{C7562503-B5E6-4F8C-A63C-AD6EB54C9A8D}" srcOrd="1" destOrd="0" presId="urn:microsoft.com/office/officeart/2018/2/layout/IconVerticalSolidList"/>
    <dgm:cxn modelId="{988B60C3-2BA1-48A3-A8CF-87DDC41BEB6E}" type="presParOf" srcId="{977CA517-7BAF-4BD4-8848-219B6ECA7FFC}" destId="{AD4C238D-0015-4ED7-9110-771ED62F213F}" srcOrd="2" destOrd="0" presId="urn:microsoft.com/office/officeart/2018/2/layout/IconVerticalSolidList"/>
    <dgm:cxn modelId="{1B969D26-28BF-4271-950D-CC4E1B318825}" type="presParOf" srcId="{977CA517-7BAF-4BD4-8848-219B6ECA7FFC}" destId="{4478A153-A0F5-481F-8DF6-7F2F68444DB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B8723A-AEF1-408E-B762-3498A7E5E3C0}" type="doc">
      <dgm:prSet loTypeId="urn:microsoft.com/office/officeart/2008/layout/LinedList" loCatId="list" qsTypeId="urn:microsoft.com/office/officeart/2005/8/quickstyle/simple1" qsCatId="simple" csTypeId="urn:microsoft.com/office/officeart/2005/8/colors/colorful4" csCatId="colorful"/>
      <dgm:spPr/>
      <dgm:t>
        <a:bodyPr/>
        <a:lstStyle/>
        <a:p>
          <a:endParaRPr lang="en-US"/>
        </a:p>
      </dgm:t>
    </dgm:pt>
    <dgm:pt modelId="{77446354-D366-4406-AF39-C19B1014B348}">
      <dgm:prSet/>
      <dgm:spPr/>
      <dgm:t>
        <a:bodyPr/>
        <a:lstStyle/>
        <a:p>
          <a:r>
            <a:rPr lang="en-IN" dirty="0"/>
            <a:t>You want to know whether the company should spend money on advertising Product X to this new customer. </a:t>
          </a:r>
          <a:endParaRPr lang="en-US" dirty="0"/>
        </a:p>
      </dgm:t>
    </dgm:pt>
    <dgm:pt modelId="{02FFA09E-CC01-437F-AAB3-D4C1D7DEDA3F}" type="parTrans" cxnId="{E0923588-2237-4751-BAE6-65F7D7C5FA55}">
      <dgm:prSet/>
      <dgm:spPr/>
      <dgm:t>
        <a:bodyPr/>
        <a:lstStyle/>
        <a:p>
          <a:endParaRPr lang="en-US"/>
        </a:p>
      </dgm:t>
    </dgm:pt>
    <dgm:pt modelId="{A2E88D74-6961-4DF6-B267-4756F22F2D73}" type="sibTrans" cxnId="{E0923588-2237-4751-BAE6-65F7D7C5FA55}">
      <dgm:prSet/>
      <dgm:spPr/>
      <dgm:t>
        <a:bodyPr/>
        <a:lstStyle/>
        <a:p>
          <a:endParaRPr lang="en-US"/>
        </a:p>
      </dgm:t>
    </dgm:pt>
    <dgm:pt modelId="{878F05E5-CE3E-4C2B-AE45-AA922579CFE2}">
      <dgm:prSet/>
      <dgm:spPr/>
      <dgm:t>
        <a:bodyPr/>
        <a:lstStyle/>
        <a:p>
          <a:r>
            <a:rPr lang="en-IN"/>
            <a:t>In other words, you want to know the probability that the customer will purchase Product X.</a:t>
          </a:r>
          <a:endParaRPr lang="en-US"/>
        </a:p>
      </dgm:t>
    </dgm:pt>
    <dgm:pt modelId="{4E1F7B79-C245-4523-ACB7-7C005C2B5CD4}" type="parTrans" cxnId="{BBEC64C0-10A0-4BAD-921D-70F405F9AD9E}">
      <dgm:prSet/>
      <dgm:spPr/>
      <dgm:t>
        <a:bodyPr/>
        <a:lstStyle/>
        <a:p>
          <a:endParaRPr lang="en-US"/>
        </a:p>
      </dgm:t>
    </dgm:pt>
    <dgm:pt modelId="{687464A4-5418-439A-87D3-A2AC806EB6FE}" type="sibTrans" cxnId="{BBEC64C0-10A0-4BAD-921D-70F405F9AD9E}">
      <dgm:prSet/>
      <dgm:spPr/>
      <dgm:t>
        <a:bodyPr/>
        <a:lstStyle/>
        <a:p>
          <a:endParaRPr lang="en-US"/>
        </a:p>
      </dgm:t>
    </dgm:pt>
    <dgm:pt modelId="{26E32898-9512-4611-BAC2-43F8CC7779F5}">
      <dgm:prSet/>
      <dgm:spPr/>
      <dgm:t>
        <a:bodyPr/>
        <a:lstStyle/>
        <a:p>
          <a:r>
            <a:rPr lang="en-IN"/>
            <a:t>The customer is of medium income, has a poor credit rating, has a positive sentiment analysis on social media about Product X, and has a history of purchasing similar products.</a:t>
          </a:r>
          <a:endParaRPr lang="en-US"/>
        </a:p>
      </dgm:t>
    </dgm:pt>
    <dgm:pt modelId="{AFECF71D-C133-43BE-B824-66A8F4C656F6}" type="parTrans" cxnId="{67C35C36-F858-4A41-BCDF-5B4FFBFC6786}">
      <dgm:prSet/>
      <dgm:spPr/>
      <dgm:t>
        <a:bodyPr/>
        <a:lstStyle/>
        <a:p>
          <a:endParaRPr lang="en-US"/>
        </a:p>
      </dgm:t>
    </dgm:pt>
    <dgm:pt modelId="{9469E885-1D15-4B88-AD58-07E4CEEC6448}" type="sibTrans" cxnId="{67C35C36-F858-4A41-BCDF-5B4FFBFC6786}">
      <dgm:prSet/>
      <dgm:spPr/>
      <dgm:t>
        <a:bodyPr/>
        <a:lstStyle/>
        <a:p>
          <a:endParaRPr lang="en-US"/>
        </a:p>
      </dgm:t>
    </dgm:pt>
    <dgm:pt modelId="{4A81A2AC-F311-4811-84E1-9DDF8C722418}">
      <dgm:prSet/>
      <dgm:spPr/>
      <dgm:t>
        <a:bodyPr/>
        <a:lstStyle/>
        <a:p>
          <a:r>
            <a:rPr lang="en-IN"/>
            <a:t>The classifier uses historical data (as shown in Figure 7-4) and Bayes’ Theorem (mentioned earlier in this section) to label the new customer as a potential buyer of Product X . . . or not.</a:t>
          </a:r>
          <a:endParaRPr lang="en-US"/>
        </a:p>
      </dgm:t>
    </dgm:pt>
    <dgm:pt modelId="{F60A439B-A09D-48FD-AB1D-040972A614D3}" type="parTrans" cxnId="{9D245074-4AE8-43DB-9E21-B01A2613CA56}">
      <dgm:prSet/>
      <dgm:spPr/>
      <dgm:t>
        <a:bodyPr/>
        <a:lstStyle/>
        <a:p>
          <a:endParaRPr lang="en-US"/>
        </a:p>
      </dgm:t>
    </dgm:pt>
    <dgm:pt modelId="{0020DE6A-F6FE-4F5D-8104-5D089E0051D4}" type="sibTrans" cxnId="{9D245074-4AE8-43DB-9E21-B01A2613CA56}">
      <dgm:prSet/>
      <dgm:spPr/>
      <dgm:t>
        <a:bodyPr/>
        <a:lstStyle/>
        <a:p>
          <a:endParaRPr lang="en-US"/>
        </a:p>
      </dgm:t>
    </dgm:pt>
    <dgm:pt modelId="{42F4A4DB-362B-B643-83D3-E0D50F38E41F}" type="pres">
      <dgm:prSet presAssocID="{1CB8723A-AEF1-408E-B762-3498A7E5E3C0}" presName="vert0" presStyleCnt="0">
        <dgm:presLayoutVars>
          <dgm:dir/>
          <dgm:animOne val="branch"/>
          <dgm:animLvl val="lvl"/>
        </dgm:presLayoutVars>
      </dgm:prSet>
      <dgm:spPr/>
    </dgm:pt>
    <dgm:pt modelId="{EC0C7A41-D9D1-3144-95A1-8F24B520A57A}" type="pres">
      <dgm:prSet presAssocID="{77446354-D366-4406-AF39-C19B1014B348}" presName="thickLine" presStyleLbl="alignNode1" presStyleIdx="0" presStyleCnt="4"/>
      <dgm:spPr/>
    </dgm:pt>
    <dgm:pt modelId="{06BF2E8F-2DA0-DB45-AE11-6D3F7CA23C02}" type="pres">
      <dgm:prSet presAssocID="{77446354-D366-4406-AF39-C19B1014B348}" presName="horz1" presStyleCnt="0"/>
      <dgm:spPr/>
    </dgm:pt>
    <dgm:pt modelId="{52D440FE-CE2C-1F48-B1A5-A979AC743DBF}" type="pres">
      <dgm:prSet presAssocID="{77446354-D366-4406-AF39-C19B1014B348}" presName="tx1" presStyleLbl="revTx" presStyleIdx="0" presStyleCnt="4"/>
      <dgm:spPr/>
    </dgm:pt>
    <dgm:pt modelId="{D7C5AD29-F4F3-3544-B428-001C6F325916}" type="pres">
      <dgm:prSet presAssocID="{77446354-D366-4406-AF39-C19B1014B348}" presName="vert1" presStyleCnt="0"/>
      <dgm:spPr/>
    </dgm:pt>
    <dgm:pt modelId="{9D93C381-F881-684A-9BAF-2976ECCB1763}" type="pres">
      <dgm:prSet presAssocID="{878F05E5-CE3E-4C2B-AE45-AA922579CFE2}" presName="thickLine" presStyleLbl="alignNode1" presStyleIdx="1" presStyleCnt="4"/>
      <dgm:spPr/>
    </dgm:pt>
    <dgm:pt modelId="{9B579B53-B24C-914E-A215-A94C9F1009C3}" type="pres">
      <dgm:prSet presAssocID="{878F05E5-CE3E-4C2B-AE45-AA922579CFE2}" presName="horz1" presStyleCnt="0"/>
      <dgm:spPr/>
    </dgm:pt>
    <dgm:pt modelId="{F59747F6-DC8A-8946-9DE3-34F37ACD5AEE}" type="pres">
      <dgm:prSet presAssocID="{878F05E5-CE3E-4C2B-AE45-AA922579CFE2}" presName="tx1" presStyleLbl="revTx" presStyleIdx="1" presStyleCnt="4"/>
      <dgm:spPr/>
    </dgm:pt>
    <dgm:pt modelId="{4CBF2F79-A33B-E147-BF7D-AA4D21AFD3E7}" type="pres">
      <dgm:prSet presAssocID="{878F05E5-CE3E-4C2B-AE45-AA922579CFE2}" presName="vert1" presStyleCnt="0"/>
      <dgm:spPr/>
    </dgm:pt>
    <dgm:pt modelId="{64E02BB9-BA1D-2D43-9EBB-1BBA16E6CFE9}" type="pres">
      <dgm:prSet presAssocID="{26E32898-9512-4611-BAC2-43F8CC7779F5}" presName="thickLine" presStyleLbl="alignNode1" presStyleIdx="2" presStyleCnt="4"/>
      <dgm:spPr/>
    </dgm:pt>
    <dgm:pt modelId="{91CED513-613D-F940-AF2D-534C3543EB58}" type="pres">
      <dgm:prSet presAssocID="{26E32898-9512-4611-BAC2-43F8CC7779F5}" presName="horz1" presStyleCnt="0"/>
      <dgm:spPr/>
    </dgm:pt>
    <dgm:pt modelId="{FFE7AB50-82B9-FD4B-A911-5BA446C88C82}" type="pres">
      <dgm:prSet presAssocID="{26E32898-9512-4611-BAC2-43F8CC7779F5}" presName="tx1" presStyleLbl="revTx" presStyleIdx="2" presStyleCnt="4"/>
      <dgm:spPr/>
    </dgm:pt>
    <dgm:pt modelId="{8936DA9C-5CC7-274D-9F31-6EEE5645B5E1}" type="pres">
      <dgm:prSet presAssocID="{26E32898-9512-4611-BAC2-43F8CC7779F5}" presName="vert1" presStyleCnt="0"/>
      <dgm:spPr/>
    </dgm:pt>
    <dgm:pt modelId="{ABBA0506-7371-1C4E-AB76-147886805B44}" type="pres">
      <dgm:prSet presAssocID="{4A81A2AC-F311-4811-84E1-9DDF8C722418}" presName="thickLine" presStyleLbl="alignNode1" presStyleIdx="3" presStyleCnt="4"/>
      <dgm:spPr/>
    </dgm:pt>
    <dgm:pt modelId="{7BD3637C-1166-9546-8FD9-BA8AD9413D4F}" type="pres">
      <dgm:prSet presAssocID="{4A81A2AC-F311-4811-84E1-9DDF8C722418}" presName="horz1" presStyleCnt="0"/>
      <dgm:spPr/>
    </dgm:pt>
    <dgm:pt modelId="{14C6E067-E9E7-074A-9CA6-F5C00AB305CE}" type="pres">
      <dgm:prSet presAssocID="{4A81A2AC-F311-4811-84E1-9DDF8C722418}" presName="tx1" presStyleLbl="revTx" presStyleIdx="3" presStyleCnt="4"/>
      <dgm:spPr/>
    </dgm:pt>
    <dgm:pt modelId="{8B4315DB-2C36-384B-A7C7-E007AC8E0A3E}" type="pres">
      <dgm:prSet presAssocID="{4A81A2AC-F311-4811-84E1-9DDF8C722418}" presName="vert1" presStyleCnt="0"/>
      <dgm:spPr/>
    </dgm:pt>
  </dgm:ptLst>
  <dgm:cxnLst>
    <dgm:cxn modelId="{DC12B031-736A-9C47-B296-B8DC7D9382D0}" type="presOf" srcId="{77446354-D366-4406-AF39-C19B1014B348}" destId="{52D440FE-CE2C-1F48-B1A5-A979AC743DBF}" srcOrd="0" destOrd="0" presId="urn:microsoft.com/office/officeart/2008/layout/LinedList"/>
    <dgm:cxn modelId="{67C35C36-F858-4A41-BCDF-5B4FFBFC6786}" srcId="{1CB8723A-AEF1-408E-B762-3498A7E5E3C0}" destId="{26E32898-9512-4611-BAC2-43F8CC7779F5}" srcOrd="2" destOrd="0" parTransId="{AFECF71D-C133-43BE-B824-66A8F4C656F6}" sibTransId="{9469E885-1D15-4B88-AD58-07E4CEEC6448}"/>
    <dgm:cxn modelId="{9D245074-4AE8-43DB-9E21-B01A2613CA56}" srcId="{1CB8723A-AEF1-408E-B762-3498A7E5E3C0}" destId="{4A81A2AC-F311-4811-84E1-9DDF8C722418}" srcOrd="3" destOrd="0" parTransId="{F60A439B-A09D-48FD-AB1D-040972A614D3}" sibTransId="{0020DE6A-F6FE-4F5D-8104-5D089E0051D4}"/>
    <dgm:cxn modelId="{35E59C77-8073-9642-8CC9-ED44875153D7}" type="presOf" srcId="{4A81A2AC-F311-4811-84E1-9DDF8C722418}" destId="{14C6E067-E9E7-074A-9CA6-F5C00AB305CE}" srcOrd="0" destOrd="0" presId="urn:microsoft.com/office/officeart/2008/layout/LinedList"/>
    <dgm:cxn modelId="{00F8BA79-531A-494C-88BF-6C2087831241}" type="presOf" srcId="{26E32898-9512-4611-BAC2-43F8CC7779F5}" destId="{FFE7AB50-82B9-FD4B-A911-5BA446C88C82}" srcOrd="0" destOrd="0" presId="urn:microsoft.com/office/officeart/2008/layout/LinedList"/>
    <dgm:cxn modelId="{E0923588-2237-4751-BAE6-65F7D7C5FA55}" srcId="{1CB8723A-AEF1-408E-B762-3498A7E5E3C0}" destId="{77446354-D366-4406-AF39-C19B1014B348}" srcOrd="0" destOrd="0" parTransId="{02FFA09E-CC01-437F-AAB3-D4C1D7DEDA3F}" sibTransId="{A2E88D74-6961-4DF6-B267-4756F22F2D73}"/>
    <dgm:cxn modelId="{D114528B-7E65-364E-B18C-88DA71D2F0B9}" type="presOf" srcId="{1CB8723A-AEF1-408E-B762-3498A7E5E3C0}" destId="{42F4A4DB-362B-B643-83D3-E0D50F38E41F}" srcOrd="0" destOrd="0" presId="urn:microsoft.com/office/officeart/2008/layout/LinedList"/>
    <dgm:cxn modelId="{BBEC64C0-10A0-4BAD-921D-70F405F9AD9E}" srcId="{1CB8723A-AEF1-408E-B762-3498A7E5E3C0}" destId="{878F05E5-CE3E-4C2B-AE45-AA922579CFE2}" srcOrd="1" destOrd="0" parTransId="{4E1F7B79-C245-4523-ACB7-7C005C2B5CD4}" sibTransId="{687464A4-5418-439A-87D3-A2AC806EB6FE}"/>
    <dgm:cxn modelId="{1A6242FF-F715-5341-B23A-759D9E4FD190}" type="presOf" srcId="{878F05E5-CE3E-4C2B-AE45-AA922579CFE2}" destId="{F59747F6-DC8A-8946-9DE3-34F37ACD5AEE}" srcOrd="0" destOrd="0" presId="urn:microsoft.com/office/officeart/2008/layout/LinedList"/>
    <dgm:cxn modelId="{56715D24-5844-B340-A43D-C4ECEE0EE97D}" type="presParOf" srcId="{42F4A4DB-362B-B643-83D3-E0D50F38E41F}" destId="{EC0C7A41-D9D1-3144-95A1-8F24B520A57A}" srcOrd="0" destOrd="0" presId="urn:microsoft.com/office/officeart/2008/layout/LinedList"/>
    <dgm:cxn modelId="{32A338D4-B336-974D-A14E-368E099B6FF3}" type="presParOf" srcId="{42F4A4DB-362B-B643-83D3-E0D50F38E41F}" destId="{06BF2E8F-2DA0-DB45-AE11-6D3F7CA23C02}" srcOrd="1" destOrd="0" presId="urn:microsoft.com/office/officeart/2008/layout/LinedList"/>
    <dgm:cxn modelId="{F0EEA36F-7949-654F-ADEF-E860316DA62A}" type="presParOf" srcId="{06BF2E8F-2DA0-DB45-AE11-6D3F7CA23C02}" destId="{52D440FE-CE2C-1F48-B1A5-A979AC743DBF}" srcOrd="0" destOrd="0" presId="urn:microsoft.com/office/officeart/2008/layout/LinedList"/>
    <dgm:cxn modelId="{D539954A-E4D0-C54E-8F2E-DCF26C8682DC}" type="presParOf" srcId="{06BF2E8F-2DA0-DB45-AE11-6D3F7CA23C02}" destId="{D7C5AD29-F4F3-3544-B428-001C6F325916}" srcOrd="1" destOrd="0" presId="urn:microsoft.com/office/officeart/2008/layout/LinedList"/>
    <dgm:cxn modelId="{C7E0D2A4-B970-F34F-88E7-4C4752EDD698}" type="presParOf" srcId="{42F4A4DB-362B-B643-83D3-E0D50F38E41F}" destId="{9D93C381-F881-684A-9BAF-2976ECCB1763}" srcOrd="2" destOrd="0" presId="urn:microsoft.com/office/officeart/2008/layout/LinedList"/>
    <dgm:cxn modelId="{7F05FB13-7EB2-A843-A455-4763DD185294}" type="presParOf" srcId="{42F4A4DB-362B-B643-83D3-E0D50F38E41F}" destId="{9B579B53-B24C-914E-A215-A94C9F1009C3}" srcOrd="3" destOrd="0" presId="urn:microsoft.com/office/officeart/2008/layout/LinedList"/>
    <dgm:cxn modelId="{52E74D56-55EF-7340-AA78-EE15935C864A}" type="presParOf" srcId="{9B579B53-B24C-914E-A215-A94C9F1009C3}" destId="{F59747F6-DC8A-8946-9DE3-34F37ACD5AEE}" srcOrd="0" destOrd="0" presId="urn:microsoft.com/office/officeart/2008/layout/LinedList"/>
    <dgm:cxn modelId="{ED8DBAEE-6D3F-E847-885F-42D2DAD8078C}" type="presParOf" srcId="{9B579B53-B24C-914E-A215-A94C9F1009C3}" destId="{4CBF2F79-A33B-E147-BF7D-AA4D21AFD3E7}" srcOrd="1" destOrd="0" presId="urn:microsoft.com/office/officeart/2008/layout/LinedList"/>
    <dgm:cxn modelId="{EF2C2EE4-C303-9542-94E2-41AFCF934E2B}" type="presParOf" srcId="{42F4A4DB-362B-B643-83D3-E0D50F38E41F}" destId="{64E02BB9-BA1D-2D43-9EBB-1BBA16E6CFE9}" srcOrd="4" destOrd="0" presId="urn:microsoft.com/office/officeart/2008/layout/LinedList"/>
    <dgm:cxn modelId="{F5165AD3-3799-E243-85F2-A6A0AA231279}" type="presParOf" srcId="{42F4A4DB-362B-B643-83D3-E0D50F38E41F}" destId="{91CED513-613D-F940-AF2D-534C3543EB58}" srcOrd="5" destOrd="0" presId="urn:microsoft.com/office/officeart/2008/layout/LinedList"/>
    <dgm:cxn modelId="{DC4FD21E-8B54-A440-9E4B-24F39E84CB48}" type="presParOf" srcId="{91CED513-613D-F940-AF2D-534C3543EB58}" destId="{FFE7AB50-82B9-FD4B-A911-5BA446C88C82}" srcOrd="0" destOrd="0" presId="urn:microsoft.com/office/officeart/2008/layout/LinedList"/>
    <dgm:cxn modelId="{F876B015-FA3D-BE4E-A2BF-35C0EDB7DA93}" type="presParOf" srcId="{91CED513-613D-F940-AF2D-534C3543EB58}" destId="{8936DA9C-5CC7-274D-9F31-6EEE5645B5E1}" srcOrd="1" destOrd="0" presId="urn:microsoft.com/office/officeart/2008/layout/LinedList"/>
    <dgm:cxn modelId="{AD073D56-F15B-5042-969E-B5CCC541835D}" type="presParOf" srcId="{42F4A4DB-362B-B643-83D3-E0D50F38E41F}" destId="{ABBA0506-7371-1C4E-AB76-147886805B44}" srcOrd="6" destOrd="0" presId="urn:microsoft.com/office/officeart/2008/layout/LinedList"/>
    <dgm:cxn modelId="{C8BF6E16-AE14-EA44-A77F-3B53A5787786}" type="presParOf" srcId="{42F4A4DB-362B-B643-83D3-E0D50F38E41F}" destId="{7BD3637C-1166-9546-8FD9-BA8AD9413D4F}" srcOrd="7" destOrd="0" presId="urn:microsoft.com/office/officeart/2008/layout/LinedList"/>
    <dgm:cxn modelId="{8F2F5F84-4D09-5A4C-8F0C-333D3774380D}" type="presParOf" srcId="{7BD3637C-1166-9546-8FD9-BA8AD9413D4F}" destId="{14C6E067-E9E7-074A-9CA6-F5C00AB305CE}" srcOrd="0" destOrd="0" presId="urn:microsoft.com/office/officeart/2008/layout/LinedList"/>
    <dgm:cxn modelId="{50B1894F-155E-7C40-AE6D-675130E94358}" type="presParOf" srcId="{7BD3637C-1166-9546-8FD9-BA8AD9413D4F}" destId="{8B4315DB-2C36-384B-A7C7-E007AC8E0A3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7A24A9-6150-4F16-99ED-C3DBBED9A425}" type="doc">
      <dgm:prSet loTypeId="urn:microsoft.com/office/officeart/2005/8/layout/list1" loCatId="list" qsTypeId="urn:microsoft.com/office/officeart/2005/8/quickstyle/simple1" qsCatId="simple" csTypeId="urn:microsoft.com/office/officeart/2005/8/colors/colorful4" csCatId="colorful"/>
      <dgm:spPr/>
      <dgm:t>
        <a:bodyPr/>
        <a:lstStyle/>
        <a:p>
          <a:endParaRPr lang="en-US"/>
        </a:p>
      </dgm:t>
    </dgm:pt>
    <dgm:pt modelId="{C64D3F51-4025-4EDD-8D7C-CCC8D1677D88}">
      <dgm:prSet custT="1"/>
      <dgm:spPr/>
      <dgm:t>
        <a:bodyPr/>
        <a:lstStyle/>
        <a:p>
          <a:r>
            <a:rPr lang="en-US" sz="2000"/>
            <a:t>Naïve Bayes based on the independence assumption</a:t>
          </a:r>
        </a:p>
      </dgm:t>
    </dgm:pt>
    <dgm:pt modelId="{B303F33A-8BA6-461E-9594-D7A64EAB923C}" type="parTrans" cxnId="{CE08B66C-933A-470B-B83B-5598B3E10BF8}">
      <dgm:prSet/>
      <dgm:spPr/>
      <dgm:t>
        <a:bodyPr/>
        <a:lstStyle/>
        <a:p>
          <a:endParaRPr lang="en-US" sz="1600"/>
        </a:p>
      </dgm:t>
    </dgm:pt>
    <dgm:pt modelId="{5168A863-B387-457B-82B6-45A830334CF3}" type="sibTrans" cxnId="{CE08B66C-933A-470B-B83B-5598B3E10BF8}">
      <dgm:prSet/>
      <dgm:spPr/>
      <dgm:t>
        <a:bodyPr/>
        <a:lstStyle/>
        <a:p>
          <a:endParaRPr lang="en-US" sz="1600"/>
        </a:p>
      </dgm:t>
    </dgm:pt>
    <dgm:pt modelId="{9CA6FF20-9235-4870-A4AB-F2E31A27D952}">
      <dgm:prSet custT="1"/>
      <dgm:spPr/>
      <dgm:t>
        <a:bodyPr/>
        <a:lstStyle/>
        <a:p>
          <a:r>
            <a:rPr lang="en-US" sz="2000" dirty="0"/>
            <a:t>Training is very easy and fast; just requiring considering each  attribute in each class separately</a:t>
          </a:r>
        </a:p>
      </dgm:t>
    </dgm:pt>
    <dgm:pt modelId="{A5FB146E-8AAB-4845-9B8C-67A9AB3BEC43}" type="parTrans" cxnId="{89DC820D-F103-48A6-B3B1-662BEA5007A5}">
      <dgm:prSet/>
      <dgm:spPr/>
      <dgm:t>
        <a:bodyPr/>
        <a:lstStyle/>
        <a:p>
          <a:endParaRPr lang="en-US" sz="1600"/>
        </a:p>
      </dgm:t>
    </dgm:pt>
    <dgm:pt modelId="{E5A4350E-A905-46D0-A63A-46D22CC7F5C6}" type="sibTrans" cxnId="{89DC820D-F103-48A6-B3B1-662BEA5007A5}">
      <dgm:prSet/>
      <dgm:spPr/>
      <dgm:t>
        <a:bodyPr/>
        <a:lstStyle/>
        <a:p>
          <a:endParaRPr lang="en-US" sz="1600"/>
        </a:p>
      </dgm:t>
    </dgm:pt>
    <dgm:pt modelId="{EA8D04D0-D338-411B-9852-5018C296E0A0}">
      <dgm:prSet custT="1"/>
      <dgm:spPr/>
      <dgm:t>
        <a:bodyPr/>
        <a:lstStyle/>
        <a:p>
          <a:r>
            <a:rPr lang="en-US" sz="2000" dirty="0"/>
            <a:t>Test is straightforward; just looking up tables or calculating conditional probabilities with normal distributions </a:t>
          </a:r>
        </a:p>
      </dgm:t>
    </dgm:pt>
    <dgm:pt modelId="{0E1705DB-F6F1-4192-9343-3A5A3DE8F999}" type="parTrans" cxnId="{57D13E61-0674-40F7-A6D2-E27FE5366137}">
      <dgm:prSet/>
      <dgm:spPr/>
      <dgm:t>
        <a:bodyPr/>
        <a:lstStyle/>
        <a:p>
          <a:endParaRPr lang="en-US" sz="1600"/>
        </a:p>
      </dgm:t>
    </dgm:pt>
    <dgm:pt modelId="{E772BA42-8FE9-47E7-8421-51EF94021BB5}" type="sibTrans" cxnId="{57D13E61-0674-40F7-A6D2-E27FE5366137}">
      <dgm:prSet/>
      <dgm:spPr/>
      <dgm:t>
        <a:bodyPr/>
        <a:lstStyle/>
        <a:p>
          <a:endParaRPr lang="en-US" sz="1600"/>
        </a:p>
      </dgm:t>
    </dgm:pt>
    <dgm:pt modelId="{6A7B2049-8E0D-4DAC-8BC2-642C5B15E071}">
      <dgm:prSet custT="1"/>
      <dgm:spPr/>
      <dgm:t>
        <a:bodyPr/>
        <a:lstStyle/>
        <a:p>
          <a:r>
            <a:rPr lang="en-US" sz="2000"/>
            <a:t>A popular generative model</a:t>
          </a:r>
        </a:p>
      </dgm:t>
    </dgm:pt>
    <dgm:pt modelId="{984520AA-C827-4C52-861F-FC63CBC3F793}" type="parTrans" cxnId="{04E6B80C-82CB-40A1-A6E9-6996E210B657}">
      <dgm:prSet/>
      <dgm:spPr/>
      <dgm:t>
        <a:bodyPr/>
        <a:lstStyle/>
        <a:p>
          <a:endParaRPr lang="en-US" sz="1600"/>
        </a:p>
      </dgm:t>
    </dgm:pt>
    <dgm:pt modelId="{A719E0FA-4FD5-47A8-BF6B-D9713348F46B}" type="sibTrans" cxnId="{04E6B80C-82CB-40A1-A6E9-6996E210B657}">
      <dgm:prSet/>
      <dgm:spPr/>
      <dgm:t>
        <a:bodyPr/>
        <a:lstStyle/>
        <a:p>
          <a:endParaRPr lang="en-US" sz="1600"/>
        </a:p>
      </dgm:t>
    </dgm:pt>
    <dgm:pt modelId="{A62C7835-BA49-44BC-B185-DF748B05E6DA}">
      <dgm:prSet custT="1"/>
      <dgm:spPr/>
      <dgm:t>
        <a:bodyPr/>
        <a:lstStyle/>
        <a:p>
          <a:r>
            <a:rPr lang="en-US" sz="2000"/>
            <a:t>Performance competitive to most of state-of-the-art classifiers even in presence of violating independence assumption</a:t>
          </a:r>
        </a:p>
      </dgm:t>
    </dgm:pt>
    <dgm:pt modelId="{7F8F7859-B8CE-489A-80AB-923632DDCD7B}" type="parTrans" cxnId="{21246F37-736E-4D96-9D15-E42318382E87}">
      <dgm:prSet/>
      <dgm:spPr/>
      <dgm:t>
        <a:bodyPr/>
        <a:lstStyle/>
        <a:p>
          <a:endParaRPr lang="en-US" sz="1600"/>
        </a:p>
      </dgm:t>
    </dgm:pt>
    <dgm:pt modelId="{F89DDCEB-0776-4F66-A83A-3828341393D9}" type="sibTrans" cxnId="{21246F37-736E-4D96-9D15-E42318382E87}">
      <dgm:prSet/>
      <dgm:spPr/>
      <dgm:t>
        <a:bodyPr/>
        <a:lstStyle/>
        <a:p>
          <a:endParaRPr lang="en-US" sz="1600"/>
        </a:p>
      </dgm:t>
    </dgm:pt>
    <dgm:pt modelId="{FE010B57-B879-418E-ACD3-26AEA995D851}">
      <dgm:prSet custT="1"/>
      <dgm:spPr/>
      <dgm:t>
        <a:bodyPr/>
        <a:lstStyle/>
        <a:p>
          <a:r>
            <a:rPr lang="en-US" sz="2000"/>
            <a:t>Many successful applications, e.g., spam mail filtering</a:t>
          </a:r>
        </a:p>
      </dgm:t>
    </dgm:pt>
    <dgm:pt modelId="{5815EA14-A5AF-4378-A222-4E6F6B895BE3}" type="parTrans" cxnId="{4C3C79BE-E459-4203-B56A-9A4CC9D795B3}">
      <dgm:prSet/>
      <dgm:spPr/>
      <dgm:t>
        <a:bodyPr/>
        <a:lstStyle/>
        <a:p>
          <a:endParaRPr lang="en-US" sz="1600"/>
        </a:p>
      </dgm:t>
    </dgm:pt>
    <dgm:pt modelId="{1502EB2F-9E4B-498B-AEE2-63EBE1984511}" type="sibTrans" cxnId="{4C3C79BE-E459-4203-B56A-9A4CC9D795B3}">
      <dgm:prSet/>
      <dgm:spPr/>
      <dgm:t>
        <a:bodyPr/>
        <a:lstStyle/>
        <a:p>
          <a:endParaRPr lang="en-US" sz="1600"/>
        </a:p>
      </dgm:t>
    </dgm:pt>
    <dgm:pt modelId="{50715133-5258-4068-A9B7-8174D22D9344}">
      <dgm:prSet custT="1"/>
      <dgm:spPr/>
      <dgm:t>
        <a:bodyPr/>
        <a:lstStyle/>
        <a:p>
          <a:r>
            <a:rPr lang="en-US" sz="2000"/>
            <a:t>Apart from classification, naïve Bayes can do more… </a:t>
          </a:r>
        </a:p>
      </dgm:t>
    </dgm:pt>
    <dgm:pt modelId="{0A967DA3-61E1-4438-AA7C-50174D235372}" type="parTrans" cxnId="{CBD4B1F4-10A2-4023-A0B8-B05D2D761342}">
      <dgm:prSet/>
      <dgm:spPr/>
      <dgm:t>
        <a:bodyPr/>
        <a:lstStyle/>
        <a:p>
          <a:endParaRPr lang="en-US" sz="1600"/>
        </a:p>
      </dgm:t>
    </dgm:pt>
    <dgm:pt modelId="{67E0D4BA-0012-46ED-9627-DE0B69950E2B}" type="sibTrans" cxnId="{CBD4B1F4-10A2-4023-A0B8-B05D2D761342}">
      <dgm:prSet/>
      <dgm:spPr/>
      <dgm:t>
        <a:bodyPr/>
        <a:lstStyle/>
        <a:p>
          <a:endParaRPr lang="en-US" sz="1600"/>
        </a:p>
      </dgm:t>
    </dgm:pt>
    <dgm:pt modelId="{4F82C08C-4079-8A4A-AE8C-367CB6AA2031}" type="pres">
      <dgm:prSet presAssocID="{8D7A24A9-6150-4F16-99ED-C3DBBED9A425}" presName="linear" presStyleCnt="0">
        <dgm:presLayoutVars>
          <dgm:dir/>
          <dgm:animLvl val="lvl"/>
          <dgm:resizeHandles val="exact"/>
        </dgm:presLayoutVars>
      </dgm:prSet>
      <dgm:spPr/>
    </dgm:pt>
    <dgm:pt modelId="{E3C941A3-84BB-5B46-88D6-F9767088AD34}" type="pres">
      <dgm:prSet presAssocID="{C64D3F51-4025-4EDD-8D7C-CCC8D1677D88}" presName="parentLin" presStyleCnt="0"/>
      <dgm:spPr/>
    </dgm:pt>
    <dgm:pt modelId="{5C0A86C1-6710-1D4A-B482-9935A9857B62}" type="pres">
      <dgm:prSet presAssocID="{C64D3F51-4025-4EDD-8D7C-CCC8D1677D88}" presName="parentLeftMargin" presStyleLbl="node1" presStyleIdx="0" presStyleCnt="2"/>
      <dgm:spPr/>
    </dgm:pt>
    <dgm:pt modelId="{CE29125D-C916-094B-BF52-328513E4EE47}" type="pres">
      <dgm:prSet presAssocID="{C64D3F51-4025-4EDD-8D7C-CCC8D1677D88}" presName="parentText" presStyleLbl="node1" presStyleIdx="0" presStyleCnt="2">
        <dgm:presLayoutVars>
          <dgm:chMax val="0"/>
          <dgm:bulletEnabled val="1"/>
        </dgm:presLayoutVars>
      </dgm:prSet>
      <dgm:spPr/>
    </dgm:pt>
    <dgm:pt modelId="{6B0F1069-0364-DA41-B6EE-D32BD93F8DBC}" type="pres">
      <dgm:prSet presAssocID="{C64D3F51-4025-4EDD-8D7C-CCC8D1677D88}" presName="negativeSpace" presStyleCnt="0"/>
      <dgm:spPr/>
    </dgm:pt>
    <dgm:pt modelId="{29553F68-33CF-034C-A87E-E9565AAE2D02}" type="pres">
      <dgm:prSet presAssocID="{C64D3F51-4025-4EDD-8D7C-CCC8D1677D88}" presName="childText" presStyleLbl="conFgAcc1" presStyleIdx="0" presStyleCnt="2">
        <dgm:presLayoutVars>
          <dgm:bulletEnabled val="1"/>
        </dgm:presLayoutVars>
      </dgm:prSet>
      <dgm:spPr/>
    </dgm:pt>
    <dgm:pt modelId="{09BEA44B-84EE-5D4F-9BAE-A16DA69D148E}" type="pres">
      <dgm:prSet presAssocID="{5168A863-B387-457B-82B6-45A830334CF3}" presName="spaceBetweenRectangles" presStyleCnt="0"/>
      <dgm:spPr/>
    </dgm:pt>
    <dgm:pt modelId="{AC76B525-232D-9344-B1A9-1FE027FCB7F1}" type="pres">
      <dgm:prSet presAssocID="{6A7B2049-8E0D-4DAC-8BC2-642C5B15E071}" presName="parentLin" presStyleCnt="0"/>
      <dgm:spPr/>
    </dgm:pt>
    <dgm:pt modelId="{823D326C-8B90-324B-ACB1-3F5493100B58}" type="pres">
      <dgm:prSet presAssocID="{6A7B2049-8E0D-4DAC-8BC2-642C5B15E071}" presName="parentLeftMargin" presStyleLbl="node1" presStyleIdx="0" presStyleCnt="2"/>
      <dgm:spPr/>
    </dgm:pt>
    <dgm:pt modelId="{ECC731BC-4E1E-924B-8FAF-194FD37D8BE6}" type="pres">
      <dgm:prSet presAssocID="{6A7B2049-8E0D-4DAC-8BC2-642C5B15E071}" presName="parentText" presStyleLbl="node1" presStyleIdx="1" presStyleCnt="2">
        <dgm:presLayoutVars>
          <dgm:chMax val="0"/>
          <dgm:bulletEnabled val="1"/>
        </dgm:presLayoutVars>
      </dgm:prSet>
      <dgm:spPr/>
    </dgm:pt>
    <dgm:pt modelId="{C93EDA41-EB11-A046-94B0-A6AE2A23A24C}" type="pres">
      <dgm:prSet presAssocID="{6A7B2049-8E0D-4DAC-8BC2-642C5B15E071}" presName="negativeSpace" presStyleCnt="0"/>
      <dgm:spPr/>
    </dgm:pt>
    <dgm:pt modelId="{23F7C560-B365-924B-BF6A-281E1EEDB912}" type="pres">
      <dgm:prSet presAssocID="{6A7B2049-8E0D-4DAC-8BC2-642C5B15E071}" presName="childText" presStyleLbl="conFgAcc1" presStyleIdx="1" presStyleCnt="2">
        <dgm:presLayoutVars>
          <dgm:bulletEnabled val="1"/>
        </dgm:presLayoutVars>
      </dgm:prSet>
      <dgm:spPr/>
    </dgm:pt>
  </dgm:ptLst>
  <dgm:cxnLst>
    <dgm:cxn modelId="{53DBF501-B2BB-4747-B986-12A00BF3C863}" type="presOf" srcId="{C64D3F51-4025-4EDD-8D7C-CCC8D1677D88}" destId="{CE29125D-C916-094B-BF52-328513E4EE47}" srcOrd="1" destOrd="0" presId="urn:microsoft.com/office/officeart/2005/8/layout/list1"/>
    <dgm:cxn modelId="{04E6B80C-82CB-40A1-A6E9-6996E210B657}" srcId="{8D7A24A9-6150-4F16-99ED-C3DBBED9A425}" destId="{6A7B2049-8E0D-4DAC-8BC2-642C5B15E071}" srcOrd="1" destOrd="0" parTransId="{984520AA-C827-4C52-861F-FC63CBC3F793}" sibTransId="{A719E0FA-4FD5-47A8-BF6B-D9713348F46B}"/>
    <dgm:cxn modelId="{89DC820D-F103-48A6-B3B1-662BEA5007A5}" srcId="{C64D3F51-4025-4EDD-8D7C-CCC8D1677D88}" destId="{9CA6FF20-9235-4870-A4AB-F2E31A27D952}" srcOrd="0" destOrd="0" parTransId="{A5FB146E-8AAB-4845-9B8C-67A9AB3BEC43}" sibTransId="{E5A4350E-A905-46D0-A63A-46D22CC7F5C6}"/>
    <dgm:cxn modelId="{C10C3510-4C92-B84B-8C67-D239DE0BFC47}" type="presOf" srcId="{9CA6FF20-9235-4870-A4AB-F2E31A27D952}" destId="{29553F68-33CF-034C-A87E-E9565AAE2D02}" srcOrd="0" destOrd="0" presId="urn:microsoft.com/office/officeart/2005/8/layout/list1"/>
    <dgm:cxn modelId="{21246F37-736E-4D96-9D15-E42318382E87}" srcId="{6A7B2049-8E0D-4DAC-8BC2-642C5B15E071}" destId="{A62C7835-BA49-44BC-B185-DF748B05E6DA}" srcOrd="0" destOrd="0" parTransId="{7F8F7859-B8CE-489A-80AB-923632DDCD7B}" sibTransId="{F89DDCEB-0776-4F66-A83A-3828341393D9}"/>
    <dgm:cxn modelId="{598F6A3F-907D-C04B-80BF-D58526819E4D}" type="presOf" srcId="{A62C7835-BA49-44BC-B185-DF748B05E6DA}" destId="{23F7C560-B365-924B-BF6A-281E1EEDB912}" srcOrd="0" destOrd="0" presId="urn:microsoft.com/office/officeart/2005/8/layout/list1"/>
    <dgm:cxn modelId="{3D37934D-027A-9840-8960-3F33DB9ACA06}" type="presOf" srcId="{C64D3F51-4025-4EDD-8D7C-CCC8D1677D88}" destId="{5C0A86C1-6710-1D4A-B482-9935A9857B62}" srcOrd="0" destOrd="0" presId="urn:microsoft.com/office/officeart/2005/8/layout/list1"/>
    <dgm:cxn modelId="{57D13E61-0674-40F7-A6D2-E27FE5366137}" srcId="{C64D3F51-4025-4EDD-8D7C-CCC8D1677D88}" destId="{EA8D04D0-D338-411B-9852-5018C296E0A0}" srcOrd="1" destOrd="0" parTransId="{0E1705DB-F6F1-4192-9343-3A5A3DE8F999}" sibTransId="{E772BA42-8FE9-47E7-8421-51EF94021BB5}"/>
    <dgm:cxn modelId="{CE08B66C-933A-470B-B83B-5598B3E10BF8}" srcId="{8D7A24A9-6150-4F16-99ED-C3DBBED9A425}" destId="{C64D3F51-4025-4EDD-8D7C-CCC8D1677D88}" srcOrd="0" destOrd="0" parTransId="{B303F33A-8BA6-461E-9594-D7A64EAB923C}" sibTransId="{5168A863-B387-457B-82B6-45A830334CF3}"/>
    <dgm:cxn modelId="{CBB10F89-682B-B243-A422-61B5EF9B0956}" type="presOf" srcId="{FE010B57-B879-418E-ACD3-26AEA995D851}" destId="{23F7C560-B365-924B-BF6A-281E1EEDB912}" srcOrd="0" destOrd="1" presId="urn:microsoft.com/office/officeart/2005/8/layout/list1"/>
    <dgm:cxn modelId="{C2AFF0A2-B201-6C4A-AD3B-8F4BC5DF94F8}" type="presOf" srcId="{6A7B2049-8E0D-4DAC-8BC2-642C5B15E071}" destId="{ECC731BC-4E1E-924B-8FAF-194FD37D8BE6}" srcOrd="1" destOrd="0" presId="urn:microsoft.com/office/officeart/2005/8/layout/list1"/>
    <dgm:cxn modelId="{4C3C79BE-E459-4203-B56A-9A4CC9D795B3}" srcId="{6A7B2049-8E0D-4DAC-8BC2-642C5B15E071}" destId="{FE010B57-B879-418E-ACD3-26AEA995D851}" srcOrd="1" destOrd="0" parTransId="{5815EA14-A5AF-4378-A222-4E6F6B895BE3}" sibTransId="{1502EB2F-9E4B-498B-AEE2-63EBE1984511}"/>
    <dgm:cxn modelId="{1D009EC4-F75C-1044-A723-8EA12D0E9336}" type="presOf" srcId="{6A7B2049-8E0D-4DAC-8BC2-642C5B15E071}" destId="{823D326C-8B90-324B-ACB1-3F5493100B58}" srcOrd="0" destOrd="0" presId="urn:microsoft.com/office/officeart/2005/8/layout/list1"/>
    <dgm:cxn modelId="{D73ECADC-BD11-BA43-82B6-ABAC9067D4EC}" type="presOf" srcId="{8D7A24A9-6150-4F16-99ED-C3DBBED9A425}" destId="{4F82C08C-4079-8A4A-AE8C-367CB6AA2031}" srcOrd="0" destOrd="0" presId="urn:microsoft.com/office/officeart/2005/8/layout/list1"/>
    <dgm:cxn modelId="{563BD2DD-66C7-064D-9B9C-B56C668BAB0E}" type="presOf" srcId="{50715133-5258-4068-A9B7-8174D22D9344}" destId="{23F7C560-B365-924B-BF6A-281E1EEDB912}" srcOrd="0" destOrd="2" presId="urn:microsoft.com/office/officeart/2005/8/layout/list1"/>
    <dgm:cxn modelId="{A308A9E2-05E9-5341-9667-20BB195D8B19}" type="presOf" srcId="{EA8D04D0-D338-411B-9852-5018C296E0A0}" destId="{29553F68-33CF-034C-A87E-E9565AAE2D02}" srcOrd="0" destOrd="1" presId="urn:microsoft.com/office/officeart/2005/8/layout/list1"/>
    <dgm:cxn modelId="{CBD4B1F4-10A2-4023-A0B8-B05D2D761342}" srcId="{6A7B2049-8E0D-4DAC-8BC2-642C5B15E071}" destId="{50715133-5258-4068-A9B7-8174D22D9344}" srcOrd="2" destOrd="0" parTransId="{0A967DA3-61E1-4438-AA7C-50174D235372}" sibTransId="{67E0D4BA-0012-46ED-9627-DE0B69950E2B}"/>
    <dgm:cxn modelId="{1821275E-7EE2-8545-BC9C-4FAEB8A95349}" type="presParOf" srcId="{4F82C08C-4079-8A4A-AE8C-367CB6AA2031}" destId="{E3C941A3-84BB-5B46-88D6-F9767088AD34}" srcOrd="0" destOrd="0" presId="urn:microsoft.com/office/officeart/2005/8/layout/list1"/>
    <dgm:cxn modelId="{7B3198AE-6805-7940-B690-D5C1379D29EA}" type="presParOf" srcId="{E3C941A3-84BB-5B46-88D6-F9767088AD34}" destId="{5C0A86C1-6710-1D4A-B482-9935A9857B62}" srcOrd="0" destOrd="0" presId="urn:microsoft.com/office/officeart/2005/8/layout/list1"/>
    <dgm:cxn modelId="{1ABCE744-6722-194E-B7A6-8671EE17A86D}" type="presParOf" srcId="{E3C941A3-84BB-5B46-88D6-F9767088AD34}" destId="{CE29125D-C916-094B-BF52-328513E4EE47}" srcOrd="1" destOrd="0" presId="urn:microsoft.com/office/officeart/2005/8/layout/list1"/>
    <dgm:cxn modelId="{3F22A7CF-4727-5F45-A2D3-17757017C7A1}" type="presParOf" srcId="{4F82C08C-4079-8A4A-AE8C-367CB6AA2031}" destId="{6B0F1069-0364-DA41-B6EE-D32BD93F8DBC}" srcOrd="1" destOrd="0" presId="urn:microsoft.com/office/officeart/2005/8/layout/list1"/>
    <dgm:cxn modelId="{52EA0E77-5E29-EC4F-8A9E-EEE131E077ED}" type="presParOf" srcId="{4F82C08C-4079-8A4A-AE8C-367CB6AA2031}" destId="{29553F68-33CF-034C-A87E-E9565AAE2D02}" srcOrd="2" destOrd="0" presId="urn:microsoft.com/office/officeart/2005/8/layout/list1"/>
    <dgm:cxn modelId="{1F8D061C-94A8-8647-B3F3-15852DE59FB2}" type="presParOf" srcId="{4F82C08C-4079-8A4A-AE8C-367CB6AA2031}" destId="{09BEA44B-84EE-5D4F-9BAE-A16DA69D148E}" srcOrd="3" destOrd="0" presId="urn:microsoft.com/office/officeart/2005/8/layout/list1"/>
    <dgm:cxn modelId="{B5D77D06-40F6-1944-8693-B22F244B0E9C}" type="presParOf" srcId="{4F82C08C-4079-8A4A-AE8C-367CB6AA2031}" destId="{AC76B525-232D-9344-B1A9-1FE027FCB7F1}" srcOrd="4" destOrd="0" presId="urn:microsoft.com/office/officeart/2005/8/layout/list1"/>
    <dgm:cxn modelId="{54F27E3C-FB68-574C-998E-BDE7C6EE7D32}" type="presParOf" srcId="{AC76B525-232D-9344-B1A9-1FE027FCB7F1}" destId="{823D326C-8B90-324B-ACB1-3F5493100B58}" srcOrd="0" destOrd="0" presId="urn:microsoft.com/office/officeart/2005/8/layout/list1"/>
    <dgm:cxn modelId="{F3E7AE70-C276-924F-8B81-C5F685771B3B}" type="presParOf" srcId="{AC76B525-232D-9344-B1A9-1FE027FCB7F1}" destId="{ECC731BC-4E1E-924B-8FAF-194FD37D8BE6}" srcOrd="1" destOrd="0" presId="urn:microsoft.com/office/officeart/2005/8/layout/list1"/>
    <dgm:cxn modelId="{0A5F064C-383E-184C-9524-679141F14BF8}" type="presParOf" srcId="{4F82C08C-4079-8A4A-AE8C-367CB6AA2031}" destId="{C93EDA41-EB11-A046-94B0-A6AE2A23A24C}" srcOrd="5" destOrd="0" presId="urn:microsoft.com/office/officeart/2005/8/layout/list1"/>
    <dgm:cxn modelId="{45690548-FB32-524E-82F5-430B9E27390B}" type="presParOf" srcId="{4F82C08C-4079-8A4A-AE8C-367CB6AA2031}" destId="{23F7C560-B365-924B-BF6A-281E1EEDB912}"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14CC06-0B00-41FC-B0AB-BC71F2B2572D}" type="doc">
      <dgm:prSet loTypeId="urn:microsoft.com/office/officeart/2018/2/layout/IconCircleList" loCatId="icon" qsTypeId="urn:microsoft.com/office/officeart/2005/8/quickstyle/simple1" qsCatId="simple" csTypeId="urn:microsoft.com/office/officeart/2005/8/colors/colorful1" csCatId="colorful" phldr="1"/>
      <dgm:spPr/>
      <dgm:t>
        <a:bodyPr/>
        <a:lstStyle/>
        <a:p>
          <a:endParaRPr lang="en-US"/>
        </a:p>
      </dgm:t>
    </dgm:pt>
    <dgm:pt modelId="{BC64F1A8-68EE-4A4E-B6A4-82019DF8259B}">
      <dgm:prSet custT="1"/>
      <dgm:spPr/>
      <dgm:t>
        <a:bodyPr/>
        <a:lstStyle/>
        <a:p>
          <a:pPr>
            <a:lnSpc>
              <a:spcPct val="100000"/>
            </a:lnSpc>
          </a:pPr>
          <a:r>
            <a:rPr lang="en-IN" sz="1600"/>
            <a:t>A more complex algorithm, biologically inspired by the structure of the human brain. </a:t>
          </a:r>
          <a:endParaRPr lang="en-US" sz="1600"/>
        </a:p>
      </dgm:t>
    </dgm:pt>
    <dgm:pt modelId="{A4D1C671-2F49-47EB-85E1-2DD5CC99F03C}" type="parTrans" cxnId="{690E0280-AE58-4DB4-9D0A-A84EA29D7062}">
      <dgm:prSet/>
      <dgm:spPr/>
      <dgm:t>
        <a:bodyPr/>
        <a:lstStyle/>
        <a:p>
          <a:pPr algn="just"/>
          <a:endParaRPr lang="en-US" sz="2800"/>
        </a:p>
      </dgm:t>
    </dgm:pt>
    <dgm:pt modelId="{13362697-AED2-42AD-826C-E3E3AA9B8751}" type="sibTrans" cxnId="{690E0280-AE58-4DB4-9D0A-A84EA29D7062}">
      <dgm:prSet/>
      <dgm:spPr/>
      <dgm:t>
        <a:bodyPr/>
        <a:lstStyle/>
        <a:p>
          <a:pPr>
            <a:lnSpc>
              <a:spcPct val="100000"/>
            </a:lnSpc>
          </a:pPr>
          <a:endParaRPr lang="en-US" sz="2800"/>
        </a:p>
      </dgm:t>
    </dgm:pt>
    <dgm:pt modelId="{AF0057C9-C920-4D27-9F9D-6E1476A47D2F}">
      <dgm:prSet custT="1"/>
      <dgm:spPr/>
      <dgm:t>
        <a:bodyPr/>
        <a:lstStyle/>
        <a:p>
          <a:pPr>
            <a:lnSpc>
              <a:spcPct val="100000"/>
            </a:lnSpc>
          </a:pPr>
          <a:r>
            <a:rPr lang="en-IN" sz="1600"/>
            <a:t>A neural network provides a very simple model in comparison to the human brain, but it works well enough for our purposes.</a:t>
          </a:r>
          <a:endParaRPr lang="en-US" sz="1600"/>
        </a:p>
      </dgm:t>
    </dgm:pt>
    <dgm:pt modelId="{D6A3FB93-508A-420C-9605-2EB7D59C2D5E}" type="parTrans" cxnId="{C309F903-DF8A-48C9-88B7-DFBBA1D1337D}">
      <dgm:prSet/>
      <dgm:spPr/>
      <dgm:t>
        <a:bodyPr/>
        <a:lstStyle/>
        <a:p>
          <a:pPr algn="just"/>
          <a:endParaRPr lang="en-US" sz="2800"/>
        </a:p>
      </dgm:t>
    </dgm:pt>
    <dgm:pt modelId="{CBC99A53-193C-4238-BE05-6FD4A4F68285}" type="sibTrans" cxnId="{C309F903-DF8A-48C9-88B7-DFBBA1D1337D}">
      <dgm:prSet/>
      <dgm:spPr/>
      <dgm:t>
        <a:bodyPr/>
        <a:lstStyle/>
        <a:p>
          <a:pPr>
            <a:lnSpc>
              <a:spcPct val="100000"/>
            </a:lnSpc>
          </a:pPr>
          <a:endParaRPr lang="en-US" sz="2800"/>
        </a:p>
      </dgm:t>
    </dgm:pt>
    <dgm:pt modelId="{06031AE5-AC1B-446F-8AEB-B1AFDB82CD48}">
      <dgm:prSet custT="1"/>
      <dgm:spPr/>
      <dgm:t>
        <a:bodyPr/>
        <a:lstStyle/>
        <a:p>
          <a:pPr>
            <a:lnSpc>
              <a:spcPct val="100000"/>
            </a:lnSpc>
          </a:pPr>
          <a:r>
            <a:rPr lang="en-IN" sz="1600"/>
            <a:t>Widely used for data classification, neural networks process past and current data to estimate future values — discovering any complex correlations hidden in the data — in a way analogous to that employed by the human brain.</a:t>
          </a:r>
          <a:endParaRPr lang="en-US" sz="1600"/>
        </a:p>
      </dgm:t>
    </dgm:pt>
    <dgm:pt modelId="{A5988026-2F83-476D-9974-0CCC4E2527F4}" type="parTrans" cxnId="{113231EB-C03E-4390-A3A2-85138C470E89}">
      <dgm:prSet/>
      <dgm:spPr/>
      <dgm:t>
        <a:bodyPr/>
        <a:lstStyle/>
        <a:p>
          <a:pPr algn="just"/>
          <a:endParaRPr lang="en-US" sz="2800"/>
        </a:p>
      </dgm:t>
    </dgm:pt>
    <dgm:pt modelId="{86C4B987-A749-46B1-B7A2-472D78002BA7}" type="sibTrans" cxnId="{113231EB-C03E-4390-A3A2-85138C470E89}">
      <dgm:prSet/>
      <dgm:spPr/>
      <dgm:t>
        <a:bodyPr/>
        <a:lstStyle/>
        <a:p>
          <a:pPr>
            <a:lnSpc>
              <a:spcPct val="100000"/>
            </a:lnSpc>
          </a:pPr>
          <a:endParaRPr lang="en-US" sz="2800"/>
        </a:p>
      </dgm:t>
    </dgm:pt>
    <dgm:pt modelId="{309AF1C1-F594-4AAD-BB29-9E0566340B9E}">
      <dgm:prSet custT="1"/>
      <dgm:spPr/>
      <dgm:t>
        <a:bodyPr/>
        <a:lstStyle/>
        <a:p>
          <a:pPr>
            <a:lnSpc>
              <a:spcPct val="100000"/>
            </a:lnSpc>
          </a:pPr>
          <a:r>
            <a:rPr lang="en-IN" sz="1600"/>
            <a:t>Neural networks can be used to make predictions on time series data such as weather data. </a:t>
          </a:r>
          <a:endParaRPr lang="en-US" sz="1600"/>
        </a:p>
      </dgm:t>
    </dgm:pt>
    <dgm:pt modelId="{ED2397D7-604B-4BDE-908B-9E7D37872A88}" type="parTrans" cxnId="{A7BC5D53-3AB6-4905-BFE9-5845386441E7}">
      <dgm:prSet/>
      <dgm:spPr/>
      <dgm:t>
        <a:bodyPr/>
        <a:lstStyle/>
        <a:p>
          <a:pPr algn="just"/>
          <a:endParaRPr lang="en-US" sz="2800"/>
        </a:p>
      </dgm:t>
    </dgm:pt>
    <dgm:pt modelId="{24692638-8BAB-4D7A-AB11-AD22D77702A0}" type="sibTrans" cxnId="{A7BC5D53-3AB6-4905-BFE9-5845386441E7}">
      <dgm:prSet/>
      <dgm:spPr/>
      <dgm:t>
        <a:bodyPr/>
        <a:lstStyle/>
        <a:p>
          <a:pPr>
            <a:lnSpc>
              <a:spcPct val="100000"/>
            </a:lnSpc>
          </a:pPr>
          <a:endParaRPr lang="en-US" sz="2800"/>
        </a:p>
      </dgm:t>
    </dgm:pt>
    <dgm:pt modelId="{0E9DCFE4-2D7D-47CD-A515-DD8E32871060}">
      <dgm:prSet custT="1"/>
      <dgm:spPr/>
      <dgm:t>
        <a:bodyPr/>
        <a:lstStyle/>
        <a:p>
          <a:pPr>
            <a:lnSpc>
              <a:spcPct val="100000"/>
            </a:lnSpc>
          </a:pPr>
          <a:r>
            <a:rPr lang="en-IN" sz="1600"/>
            <a:t>A neural network can be designed to detect pattern in input data and produce an output free of noise.</a:t>
          </a:r>
          <a:endParaRPr lang="en-US" sz="1600"/>
        </a:p>
      </dgm:t>
    </dgm:pt>
    <dgm:pt modelId="{2329F9D7-D72F-4361-B808-5B9CEEA4BC38}" type="parTrans" cxnId="{D14EBE05-FE16-44B2-913D-7872F61CECE1}">
      <dgm:prSet/>
      <dgm:spPr/>
      <dgm:t>
        <a:bodyPr/>
        <a:lstStyle/>
        <a:p>
          <a:pPr algn="just"/>
          <a:endParaRPr lang="en-US" sz="2800"/>
        </a:p>
      </dgm:t>
    </dgm:pt>
    <dgm:pt modelId="{BDCAE946-1BA6-441F-A8DF-5E8CAA51B4A0}" type="sibTrans" cxnId="{D14EBE05-FE16-44B2-913D-7872F61CECE1}">
      <dgm:prSet/>
      <dgm:spPr/>
      <dgm:t>
        <a:bodyPr/>
        <a:lstStyle/>
        <a:p>
          <a:pPr algn="just"/>
          <a:endParaRPr lang="en-US" sz="2800"/>
        </a:p>
      </dgm:t>
    </dgm:pt>
    <dgm:pt modelId="{EA136F41-E880-44D8-9352-08988E86CB7A}" type="pres">
      <dgm:prSet presAssocID="{4C14CC06-0B00-41FC-B0AB-BC71F2B2572D}" presName="root" presStyleCnt="0">
        <dgm:presLayoutVars>
          <dgm:dir/>
          <dgm:resizeHandles val="exact"/>
        </dgm:presLayoutVars>
      </dgm:prSet>
      <dgm:spPr/>
    </dgm:pt>
    <dgm:pt modelId="{B3A28E23-008E-45A4-94D3-35CB289432A0}" type="pres">
      <dgm:prSet presAssocID="{4C14CC06-0B00-41FC-B0AB-BC71F2B2572D}" presName="container" presStyleCnt="0">
        <dgm:presLayoutVars>
          <dgm:dir/>
          <dgm:resizeHandles val="exact"/>
        </dgm:presLayoutVars>
      </dgm:prSet>
      <dgm:spPr/>
    </dgm:pt>
    <dgm:pt modelId="{A0D3162E-3893-48DA-96B7-B174CE2A1AC1}" type="pres">
      <dgm:prSet presAssocID="{BC64F1A8-68EE-4A4E-B6A4-82019DF8259B}" presName="compNode" presStyleCnt="0"/>
      <dgm:spPr/>
    </dgm:pt>
    <dgm:pt modelId="{52E34479-53FC-49C9-9B59-D90FFCB95B6F}" type="pres">
      <dgm:prSet presAssocID="{BC64F1A8-68EE-4A4E-B6A4-82019DF8259B}" presName="iconBgRect" presStyleLbl="bgShp" presStyleIdx="0" presStyleCnt="5"/>
      <dgm:spPr/>
    </dgm:pt>
    <dgm:pt modelId="{53B7BE35-02D1-410C-8F59-9FAA3C9406D6}" type="pres">
      <dgm:prSet presAssocID="{BC64F1A8-68EE-4A4E-B6A4-82019DF8259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a:ext>
      </dgm:extLst>
    </dgm:pt>
    <dgm:pt modelId="{2F10DCB8-EF44-4F7E-9BD9-65FA1A60E722}" type="pres">
      <dgm:prSet presAssocID="{BC64F1A8-68EE-4A4E-B6A4-82019DF8259B}" presName="spaceRect" presStyleCnt="0"/>
      <dgm:spPr/>
    </dgm:pt>
    <dgm:pt modelId="{68455F97-17C0-4FED-B41B-896A7243C41F}" type="pres">
      <dgm:prSet presAssocID="{BC64F1A8-68EE-4A4E-B6A4-82019DF8259B}" presName="textRect" presStyleLbl="revTx" presStyleIdx="0" presStyleCnt="5">
        <dgm:presLayoutVars>
          <dgm:chMax val="1"/>
          <dgm:chPref val="1"/>
        </dgm:presLayoutVars>
      </dgm:prSet>
      <dgm:spPr/>
    </dgm:pt>
    <dgm:pt modelId="{3BD78F7F-3ED0-4C2F-BF2F-389B334E199D}" type="pres">
      <dgm:prSet presAssocID="{13362697-AED2-42AD-826C-E3E3AA9B8751}" presName="sibTrans" presStyleLbl="sibTrans2D1" presStyleIdx="0" presStyleCnt="0"/>
      <dgm:spPr/>
    </dgm:pt>
    <dgm:pt modelId="{7BBFD6AF-9A21-4E2B-9CCD-D29056CA6B73}" type="pres">
      <dgm:prSet presAssocID="{AF0057C9-C920-4D27-9F9D-6E1476A47D2F}" presName="compNode" presStyleCnt="0"/>
      <dgm:spPr/>
    </dgm:pt>
    <dgm:pt modelId="{95FD422D-62DA-49B4-BC9F-805E04DCF9C1}" type="pres">
      <dgm:prSet presAssocID="{AF0057C9-C920-4D27-9F9D-6E1476A47D2F}" presName="iconBgRect" presStyleLbl="bgShp" presStyleIdx="1" presStyleCnt="5"/>
      <dgm:spPr/>
    </dgm:pt>
    <dgm:pt modelId="{80A2098A-1057-4101-A393-C74D12CB04ED}" type="pres">
      <dgm:prSet presAssocID="{AF0057C9-C920-4D27-9F9D-6E1476A47D2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4AADE8A0-EA88-49FF-A43C-25E6C2A09A05}" type="pres">
      <dgm:prSet presAssocID="{AF0057C9-C920-4D27-9F9D-6E1476A47D2F}" presName="spaceRect" presStyleCnt="0"/>
      <dgm:spPr/>
    </dgm:pt>
    <dgm:pt modelId="{218C6FA6-96CF-4122-A56C-FD0A1FB0A7AF}" type="pres">
      <dgm:prSet presAssocID="{AF0057C9-C920-4D27-9F9D-6E1476A47D2F}" presName="textRect" presStyleLbl="revTx" presStyleIdx="1" presStyleCnt="5">
        <dgm:presLayoutVars>
          <dgm:chMax val="1"/>
          <dgm:chPref val="1"/>
        </dgm:presLayoutVars>
      </dgm:prSet>
      <dgm:spPr/>
    </dgm:pt>
    <dgm:pt modelId="{D23C671A-B7BF-4713-BCF7-07C47B22CA8E}" type="pres">
      <dgm:prSet presAssocID="{CBC99A53-193C-4238-BE05-6FD4A4F68285}" presName="sibTrans" presStyleLbl="sibTrans2D1" presStyleIdx="0" presStyleCnt="0"/>
      <dgm:spPr/>
    </dgm:pt>
    <dgm:pt modelId="{78028190-5793-4586-87F1-8945875B6B21}" type="pres">
      <dgm:prSet presAssocID="{06031AE5-AC1B-446F-8AEB-B1AFDB82CD48}" presName="compNode" presStyleCnt="0"/>
      <dgm:spPr/>
    </dgm:pt>
    <dgm:pt modelId="{6AC9AA46-AA3D-44CF-A46F-191C4646BB2E}" type="pres">
      <dgm:prSet presAssocID="{06031AE5-AC1B-446F-8AEB-B1AFDB82CD48}" presName="iconBgRect" presStyleLbl="bgShp" presStyleIdx="2" presStyleCnt="5"/>
      <dgm:spPr/>
    </dgm:pt>
    <dgm:pt modelId="{3A0D1EC2-217B-441E-8262-7065AEAA0978}" type="pres">
      <dgm:prSet presAssocID="{06031AE5-AC1B-446F-8AEB-B1AFDB82CD4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atabase"/>
        </a:ext>
      </dgm:extLst>
    </dgm:pt>
    <dgm:pt modelId="{B6CCF94F-AB12-4448-BE1F-ACD4AE7EDD8D}" type="pres">
      <dgm:prSet presAssocID="{06031AE5-AC1B-446F-8AEB-B1AFDB82CD48}" presName="spaceRect" presStyleCnt="0"/>
      <dgm:spPr/>
    </dgm:pt>
    <dgm:pt modelId="{CA399D0E-0E5E-4C31-98C8-93DE6BF4F67D}" type="pres">
      <dgm:prSet presAssocID="{06031AE5-AC1B-446F-8AEB-B1AFDB82CD48}" presName="textRect" presStyleLbl="revTx" presStyleIdx="2" presStyleCnt="5">
        <dgm:presLayoutVars>
          <dgm:chMax val="1"/>
          <dgm:chPref val="1"/>
        </dgm:presLayoutVars>
      </dgm:prSet>
      <dgm:spPr/>
    </dgm:pt>
    <dgm:pt modelId="{5A65569F-1986-4C64-8135-3D93A977EEA3}" type="pres">
      <dgm:prSet presAssocID="{86C4B987-A749-46B1-B7A2-472D78002BA7}" presName="sibTrans" presStyleLbl="sibTrans2D1" presStyleIdx="0" presStyleCnt="0"/>
      <dgm:spPr/>
    </dgm:pt>
    <dgm:pt modelId="{48250409-97AE-4AB5-95CF-8C606A423575}" type="pres">
      <dgm:prSet presAssocID="{309AF1C1-F594-4AAD-BB29-9E0566340B9E}" presName="compNode" presStyleCnt="0"/>
      <dgm:spPr/>
    </dgm:pt>
    <dgm:pt modelId="{A777689B-815D-4EF1-9337-3E459FCC837C}" type="pres">
      <dgm:prSet presAssocID="{309AF1C1-F594-4AAD-BB29-9E0566340B9E}" presName="iconBgRect" presStyleLbl="bgShp" presStyleIdx="3" presStyleCnt="5"/>
      <dgm:spPr/>
    </dgm:pt>
    <dgm:pt modelId="{315E2825-351C-40B9-9B65-D73ED6A6143B}" type="pres">
      <dgm:prSet presAssocID="{309AF1C1-F594-4AAD-BB29-9E0566340B9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cessor"/>
        </a:ext>
      </dgm:extLst>
    </dgm:pt>
    <dgm:pt modelId="{2125A59A-B55C-483B-8183-85BD6B2DD18B}" type="pres">
      <dgm:prSet presAssocID="{309AF1C1-F594-4AAD-BB29-9E0566340B9E}" presName="spaceRect" presStyleCnt="0"/>
      <dgm:spPr/>
    </dgm:pt>
    <dgm:pt modelId="{3B320496-602E-41CB-9C36-8BA5EAC5911A}" type="pres">
      <dgm:prSet presAssocID="{309AF1C1-F594-4AAD-BB29-9E0566340B9E}" presName="textRect" presStyleLbl="revTx" presStyleIdx="3" presStyleCnt="5">
        <dgm:presLayoutVars>
          <dgm:chMax val="1"/>
          <dgm:chPref val="1"/>
        </dgm:presLayoutVars>
      </dgm:prSet>
      <dgm:spPr/>
    </dgm:pt>
    <dgm:pt modelId="{C30B26C3-90AC-4E45-9791-DC038AE2A63A}" type="pres">
      <dgm:prSet presAssocID="{24692638-8BAB-4D7A-AB11-AD22D77702A0}" presName="sibTrans" presStyleLbl="sibTrans2D1" presStyleIdx="0" presStyleCnt="0"/>
      <dgm:spPr/>
    </dgm:pt>
    <dgm:pt modelId="{AF66D14D-188C-4ACE-B7F7-966B5778DAA5}" type="pres">
      <dgm:prSet presAssocID="{0E9DCFE4-2D7D-47CD-A515-DD8E32871060}" presName="compNode" presStyleCnt="0"/>
      <dgm:spPr/>
    </dgm:pt>
    <dgm:pt modelId="{E98EE619-0CD0-47CD-B255-617794B3C101}" type="pres">
      <dgm:prSet presAssocID="{0E9DCFE4-2D7D-47CD-A515-DD8E32871060}" presName="iconBgRect" presStyleLbl="bgShp" presStyleIdx="4" presStyleCnt="5"/>
      <dgm:spPr/>
    </dgm:pt>
    <dgm:pt modelId="{6643CA36-3299-4F13-9954-28D10AF59410}" type="pres">
      <dgm:prSet presAssocID="{0E9DCFE4-2D7D-47CD-A515-DD8E3287106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isconnected"/>
        </a:ext>
      </dgm:extLst>
    </dgm:pt>
    <dgm:pt modelId="{AD56E840-F718-4CAA-B48A-77F16AF6E7E0}" type="pres">
      <dgm:prSet presAssocID="{0E9DCFE4-2D7D-47CD-A515-DD8E32871060}" presName="spaceRect" presStyleCnt="0"/>
      <dgm:spPr/>
    </dgm:pt>
    <dgm:pt modelId="{A2AF2C70-1F70-4A17-ABC2-2E49F5D9BA2C}" type="pres">
      <dgm:prSet presAssocID="{0E9DCFE4-2D7D-47CD-A515-DD8E32871060}" presName="textRect" presStyleLbl="revTx" presStyleIdx="4" presStyleCnt="5">
        <dgm:presLayoutVars>
          <dgm:chMax val="1"/>
          <dgm:chPref val="1"/>
        </dgm:presLayoutVars>
      </dgm:prSet>
      <dgm:spPr/>
    </dgm:pt>
  </dgm:ptLst>
  <dgm:cxnLst>
    <dgm:cxn modelId="{C309F903-DF8A-48C9-88B7-DFBBA1D1337D}" srcId="{4C14CC06-0B00-41FC-B0AB-BC71F2B2572D}" destId="{AF0057C9-C920-4D27-9F9D-6E1476A47D2F}" srcOrd="1" destOrd="0" parTransId="{D6A3FB93-508A-420C-9605-2EB7D59C2D5E}" sibTransId="{CBC99A53-193C-4238-BE05-6FD4A4F68285}"/>
    <dgm:cxn modelId="{D14EBE05-FE16-44B2-913D-7872F61CECE1}" srcId="{4C14CC06-0B00-41FC-B0AB-BC71F2B2572D}" destId="{0E9DCFE4-2D7D-47CD-A515-DD8E32871060}" srcOrd="4" destOrd="0" parTransId="{2329F9D7-D72F-4361-B808-5B9CEEA4BC38}" sibTransId="{BDCAE946-1BA6-441F-A8DF-5E8CAA51B4A0}"/>
    <dgm:cxn modelId="{07B6BB0A-81E9-4B11-A52E-6DAB86369AE6}" type="presOf" srcId="{309AF1C1-F594-4AAD-BB29-9E0566340B9E}" destId="{3B320496-602E-41CB-9C36-8BA5EAC5911A}" srcOrd="0" destOrd="0" presId="urn:microsoft.com/office/officeart/2018/2/layout/IconCircleList"/>
    <dgm:cxn modelId="{7B729F0B-AB9D-49DC-BBE8-A707E4732E18}" type="presOf" srcId="{AF0057C9-C920-4D27-9F9D-6E1476A47D2F}" destId="{218C6FA6-96CF-4122-A56C-FD0A1FB0A7AF}" srcOrd="0" destOrd="0" presId="urn:microsoft.com/office/officeart/2018/2/layout/IconCircleList"/>
    <dgm:cxn modelId="{60DD8C14-9F64-4697-BFC1-264CDC97DC36}" type="presOf" srcId="{24692638-8BAB-4D7A-AB11-AD22D77702A0}" destId="{C30B26C3-90AC-4E45-9791-DC038AE2A63A}" srcOrd="0" destOrd="0" presId="urn:microsoft.com/office/officeart/2018/2/layout/IconCircleList"/>
    <dgm:cxn modelId="{3FE26C21-E306-4DD6-AC4C-A27E41B74502}" type="presOf" srcId="{13362697-AED2-42AD-826C-E3E3AA9B8751}" destId="{3BD78F7F-3ED0-4C2F-BF2F-389B334E199D}" srcOrd="0" destOrd="0" presId="urn:microsoft.com/office/officeart/2018/2/layout/IconCircleList"/>
    <dgm:cxn modelId="{A7BC5D53-3AB6-4905-BFE9-5845386441E7}" srcId="{4C14CC06-0B00-41FC-B0AB-BC71F2B2572D}" destId="{309AF1C1-F594-4AAD-BB29-9E0566340B9E}" srcOrd="3" destOrd="0" parTransId="{ED2397D7-604B-4BDE-908B-9E7D37872A88}" sibTransId="{24692638-8BAB-4D7A-AB11-AD22D77702A0}"/>
    <dgm:cxn modelId="{FB688159-0749-4461-8FA5-21677756FC17}" type="presOf" srcId="{CBC99A53-193C-4238-BE05-6FD4A4F68285}" destId="{D23C671A-B7BF-4713-BCF7-07C47B22CA8E}" srcOrd="0" destOrd="0" presId="urn:microsoft.com/office/officeart/2018/2/layout/IconCircleList"/>
    <dgm:cxn modelId="{690E0280-AE58-4DB4-9D0A-A84EA29D7062}" srcId="{4C14CC06-0B00-41FC-B0AB-BC71F2B2572D}" destId="{BC64F1A8-68EE-4A4E-B6A4-82019DF8259B}" srcOrd="0" destOrd="0" parTransId="{A4D1C671-2F49-47EB-85E1-2DD5CC99F03C}" sibTransId="{13362697-AED2-42AD-826C-E3E3AA9B8751}"/>
    <dgm:cxn modelId="{2F0C1084-C07D-4766-A00C-2ADBC19E210C}" type="presOf" srcId="{0E9DCFE4-2D7D-47CD-A515-DD8E32871060}" destId="{A2AF2C70-1F70-4A17-ABC2-2E49F5D9BA2C}" srcOrd="0" destOrd="0" presId="urn:microsoft.com/office/officeart/2018/2/layout/IconCircleList"/>
    <dgm:cxn modelId="{47B7DB9C-BE09-48AB-A490-2C5141535F61}" type="presOf" srcId="{06031AE5-AC1B-446F-8AEB-B1AFDB82CD48}" destId="{CA399D0E-0E5E-4C31-98C8-93DE6BF4F67D}" srcOrd="0" destOrd="0" presId="urn:microsoft.com/office/officeart/2018/2/layout/IconCircleList"/>
    <dgm:cxn modelId="{84DABB9F-3324-4D11-AF75-165799732180}" type="presOf" srcId="{4C14CC06-0B00-41FC-B0AB-BC71F2B2572D}" destId="{EA136F41-E880-44D8-9352-08988E86CB7A}" srcOrd="0" destOrd="0" presId="urn:microsoft.com/office/officeart/2018/2/layout/IconCircleList"/>
    <dgm:cxn modelId="{113231EB-C03E-4390-A3A2-85138C470E89}" srcId="{4C14CC06-0B00-41FC-B0AB-BC71F2B2572D}" destId="{06031AE5-AC1B-446F-8AEB-B1AFDB82CD48}" srcOrd="2" destOrd="0" parTransId="{A5988026-2F83-476D-9974-0CCC4E2527F4}" sibTransId="{86C4B987-A749-46B1-B7A2-472D78002BA7}"/>
    <dgm:cxn modelId="{665F7CF2-E730-45F1-B8B6-08AF157DE496}" type="presOf" srcId="{86C4B987-A749-46B1-B7A2-472D78002BA7}" destId="{5A65569F-1986-4C64-8135-3D93A977EEA3}" srcOrd="0" destOrd="0" presId="urn:microsoft.com/office/officeart/2018/2/layout/IconCircleList"/>
    <dgm:cxn modelId="{BF83D7F2-2670-4539-A33A-D67698EDB5B2}" type="presOf" srcId="{BC64F1A8-68EE-4A4E-B6A4-82019DF8259B}" destId="{68455F97-17C0-4FED-B41B-896A7243C41F}" srcOrd="0" destOrd="0" presId="urn:microsoft.com/office/officeart/2018/2/layout/IconCircleList"/>
    <dgm:cxn modelId="{207FD2A5-CDD9-432A-A364-CBEF04CFF403}" type="presParOf" srcId="{EA136F41-E880-44D8-9352-08988E86CB7A}" destId="{B3A28E23-008E-45A4-94D3-35CB289432A0}" srcOrd="0" destOrd="0" presId="urn:microsoft.com/office/officeart/2018/2/layout/IconCircleList"/>
    <dgm:cxn modelId="{88913961-CD79-4A52-B3DB-65F5233C1F18}" type="presParOf" srcId="{B3A28E23-008E-45A4-94D3-35CB289432A0}" destId="{A0D3162E-3893-48DA-96B7-B174CE2A1AC1}" srcOrd="0" destOrd="0" presId="urn:microsoft.com/office/officeart/2018/2/layout/IconCircleList"/>
    <dgm:cxn modelId="{83116953-85D4-40AC-9B00-C229548B8A4A}" type="presParOf" srcId="{A0D3162E-3893-48DA-96B7-B174CE2A1AC1}" destId="{52E34479-53FC-49C9-9B59-D90FFCB95B6F}" srcOrd="0" destOrd="0" presId="urn:microsoft.com/office/officeart/2018/2/layout/IconCircleList"/>
    <dgm:cxn modelId="{30232497-1D75-4698-9680-4EC7196D1AFD}" type="presParOf" srcId="{A0D3162E-3893-48DA-96B7-B174CE2A1AC1}" destId="{53B7BE35-02D1-410C-8F59-9FAA3C9406D6}" srcOrd="1" destOrd="0" presId="urn:microsoft.com/office/officeart/2018/2/layout/IconCircleList"/>
    <dgm:cxn modelId="{5E1344A5-EB15-4078-A90C-C2206A920C68}" type="presParOf" srcId="{A0D3162E-3893-48DA-96B7-B174CE2A1AC1}" destId="{2F10DCB8-EF44-4F7E-9BD9-65FA1A60E722}" srcOrd="2" destOrd="0" presId="urn:microsoft.com/office/officeart/2018/2/layout/IconCircleList"/>
    <dgm:cxn modelId="{6D9974EB-9C4A-45C8-BDA4-EAD1FF09D3A5}" type="presParOf" srcId="{A0D3162E-3893-48DA-96B7-B174CE2A1AC1}" destId="{68455F97-17C0-4FED-B41B-896A7243C41F}" srcOrd="3" destOrd="0" presId="urn:microsoft.com/office/officeart/2018/2/layout/IconCircleList"/>
    <dgm:cxn modelId="{ED43E473-7AE1-4305-95ED-004D90C35894}" type="presParOf" srcId="{B3A28E23-008E-45A4-94D3-35CB289432A0}" destId="{3BD78F7F-3ED0-4C2F-BF2F-389B334E199D}" srcOrd="1" destOrd="0" presId="urn:microsoft.com/office/officeart/2018/2/layout/IconCircleList"/>
    <dgm:cxn modelId="{1D6605D5-8DC2-45E0-AE52-494714A298B4}" type="presParOf" srcId="{B3A28E23-008E-45A4-94D3-35CB289432A0}" destId="{7BBFD6AF-9A21-4E2B-9CCD-D29056CA6B73}" srcOrd="2" destOrd="0" presId="urn:microsoft.com/office/officeart/2018/2/layout/IconCircleList"/>
    <dgm:cxn modelId="{7E93E114-9834-4E59-8ABA-D3F91916420D}" type="presParOf" srcId="{7BBFD6AF-9A21-4E2B-9CCD-D29056CA6B73}" destId="{95FD422D-62DA-49B4-BC9F-805E04DCF9C1}" srcOrd="0" destOrd="0" presId="urn:microsoft.com/office/officeart/2018/2/layout/IconCircleList"/>
    <dgm:cxn modelId="{59A7061A-0054-4A4D-B67B-D3D1D7311811}" type="presParOf" srcId="{7BBFD6AF-9A21-4E2B-9CCD-D29056CA6B73}" destId="{80A2098A-1057-4101-A393-C74D12CB04ED}" srcOrd="1" destOrd="0" presId="urn:microsoft.com/office/officeart/2018/2/layout/IconCircleList"/>
    <dgm:cxn modelId="{E48A75BD-9855-48FA-9911-94E813BF927D}" type="presParOf" srcId="{7BBFD6AF-9A21-4E2B-9CCD-D29056CA6B73}" destId="{4AADE8A0-EA88-49FF-A43C-25E6C2A09A05}" srcOrd="2" destOrd="0" presId="urn:microsoft.com/office/officeart/2018/2/layout/IconCircleList"/>
    <dgm:cxn modelId="{5428F6D0-F3FF-41E9-A16D-3F27F9C4072E}" type="presParOf" srcId="{7BBFD6AF-9A21-4E2B-9CCD-D29056CA6B73}" destId="{218C6FA6-96CF-4122-A56C-FD0A1FB0A7AF}" srcOrd="3" destOrd="0" presId="urn:microsoft.com/office/officeart/2018/2/layout/IconCircleList"/>
    <dgm:cxn modelId="{C9A92853-670A-40B8-BB16-2ABDD1A74AAF}" type="presParOf" srcId="{B3A28E23-008E-45A4-94D3-35CB289432A0}" destId="{D23C671A-B7BF-4713-BCF7-07C47B22CA8E}" srcOrd="3" destOrd="0" presId="urn:microsoft.com/office/officeart/2018/2/layout/IconCircleList"/>
    <dgm:cxn modelId="{8171C75F-AA65-4925-A574-D9E42A655514}" type="presParOf" srcId="{B3A28E23-008E-45A4-94D3-35CB289432A0}" destId="{78028190-5793-4586-87F1-8945875B6B21}" srcOrd="4" destOrd="0" presId="urn:microsoft.com/office/officeart/2018/2/layout/IconCircleList"/>
    <dgm:cxn modelId="{7477C49F-83D6-4C5E-94B7-F0198A18625D}" type="presParOf" srcId="{78028190-5793-4586-87F1-8945875B6B21}" destId="{6AC9AA46-AA3D-44CF-A46F-191C4646BB2E}" srcOrd="0" destOrd="0" presId="urn:microsoft.com/office/officeart/2018/2/layout/IconCircleList"/>
    <dgm:cxn modelId="{DEBC4CFE-CA28-459C-AB47-3F6E9A905F39}" type="presParOf" srcId="{78028190-5793-4586-87F1-8945875B6B21}" destId="{3A0D1EC2-217B-441E-8262-7065AEAA0978}" srcOrd="1" destOrd="0" presId="urn:microsoft.com/office/officeart/2018/2/layout/IconCircleList"/>
    <dgm:cxn modelId="{743CF8A5-AED9-4822-9EE4-8B14E0E23C21}" type="presParOf" srcId="{78028190-5793-4586-87F1-8945875B6B21}" destId="{B6CCF94F-AB12-4448-BE1F-ACD4AE7EDD8D}" srcOrd="2" destOrd="0" presId="urn:microsoft.com/office/officeart/2018/2/layout/IconCircleList"/>
    <dgm:cxn modelId="{9B7F4388-04CA-41C9-A711-9160B8AA7A6C}" type="presParOf" srcId="{78028190-5793-4586-87F1-8945875B6B21}" destId="{CA399D0E-0E5E-4C31-98C8-93DE6BF4F67D}" srcOrd="3" destOrd="0" presId="urn:microsoft.com/office/officeart/2018/2/layout/IconCircleList"/>
    <dgm:cxn modelId="{FBF274A6-0638-47B5-95FE-2E8CC751A4F6}" type="presParOf" srcId="{B3A28E23-008E-45A4-94D3-35CB289432A0}" destId="{5A65569F-1986-4C64-8135-3D93A977EEA3}" srcOrd="5" destOrd="0" presId="urn:microsoft.com/office/officeart/2018/2/layout/IconCircleList"/>
    <dgm:cxn modelId="{6B3A5194-EA87-480F-9B3C-38E7952F7B7A}" type="presParOf" srcId="{B3A28E23-008E-45A4-94D3-35CB289432A0}" destId="{48250409-97AE-4AB5-95CF-8C606A423575}" srcOrd="6" destOrd="0" presId="urn:microsoft.com/office/officeart/2018/2/layout/IconCircleList"/>
    <dgm:cxn modelId="{75109E35-2657-440E-9016-40A589BE1773}" type="presParOf" srcId="{48250409-97AE-4AB5-95CF-8C606A423575}" destId="{A777689B-815D-4EF1-9337-3E459FCC837C}" srcOrd="0" destOrd="0" presId="urn:microsoft.com/office/officeart/2018/2/layout/IconCircleList"/>
    <dgm:cxn modelId="{30269A6B-5457-4FCC-AE83-B982C392064A}" type="presParOf" srcId="{48250409-97AE-4AB5-95CF-8C606A423575}" destId="{315E2825-351C-40B9-9B65-D73ED6A6143B}" srcOrd="1" destOrd="0" presId="urn:microsoft.com/office/officeart/2018/2/layout/IconCircleList"/>
    <dgm:cxn modelId="{8E1B5EB3-3E23-44C1-BBA1-F5BBC4B7982C}" type="presParOf" srcId="{48250409-97AE-4AB5-95CF-8C606A423575}" destId="{2125A59A-B55C-483B-8183-85BD6B2DD18B}" srcOrd="2" destOrd="0" presId="urn:microsoft.com/office/officeart/2018/2/layout/IconCircleList"/>
    <dgm:cxn modelId="{4D984846-30F0-4B8D-B065-DCE539BD12B5}" type="presParOf" srcId="{48250409-97AE-4AB5-95CF-8C606A423575}" destId="{3B320496-602E-41CB-9C36-8BA5EAC5911A}" srcOrd="3" destOrd="0" presId="urn:microsoft.com/office/officeart/2018/2/layout/IconCircleList"/>
    <dgm:cxn modelId="{F8E80347-2515-40CC-BDED-F55E96C7CF7F}" type="presParOf" srcId="{B3A28E23-008E-45A4-94D3-35CB289432A0}" destId="{C30B26C3-90AC-4E45-9791-DC038AE2A63A}" srcOrd="7" destOrd="0" presId="urn:microsoft.com/office/officeart/2018/2/layout/IconCircleList"/>
    <dgm:cxn modelId="{3B029A5D-CD99-4E16-96EB-0B4B77950A6B}" type="presParOf" srcId="{B3A28E23-008E-45A4-94D3-35CB289432A0}" destId="{AF66D14D-188C-4ACE-B7F7-966B5778DAA5}" srcOrd="8" destOrd="0" presId="urn:microsoft.com/office/officeart/2018/2/layout/IconCircleList"/>
    <dgm:cxn modelId="{75F829F0-2A4C-463F-BC0F-A3E387AF333B}" type="presParOf" srcId="{AF66D14D-188C-4ACE-B7F7-966B5778DAA5}" destId="{E98EE619-0CD0-47CD-B255-617794B3C101}" srcOrd="0" destOrd="0" presId="urn:microsoft.com/office/officeart/2018/2/layout/IconCircleList"/>
    <dgm:cxn modelId="{73F1EA39-CCDB-4709-852D-F1A0721ADF20}" type="presParOf" srcId="{AF66D14D-188C-4ACE-B7F7-966B5778DAA5}" destId="{6643CA36-3299-4F13-9954-28D10AF59410}" srcOrd="1" destOrd="0" presId="urn:microsoft.com/office/officeart/2018/2/layout/IconCircleList"/>
    <dgm:cxn modelId="{DACA1A68-5BAD-4666-B8EE-D37778E528C7}" type="presParOf" srcId="{AF66D14D-188C-4ACE-B7F7-966B5778DAA5}" destId="{AD56E840-F718-4CAA-B48A-77F16AF6E7E0}" srcOrd="2" destOrd="0" presId="urn:microsoft.com/office/officeart/2018/2/layout/IconCircleList"/>
    <dgm:cxn modelId="{A126B6FB-0286-4626-9A0C-E878CF296BFC}" type="presParOf" srcId="{AF66D14D-188C-4ACE-B7F7-966B5778DAA5}" destId="{A2AF2C70-1F70-4A17-ABC2-2E49F5D9BA2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84D715-7E6D-4A09-8AE1-806B53BBD4FC}" type="doc">
      <dgm:prSet loTypeId="urn:microsoft.com/office/officeart/2018/2/layout/IconLabelDescriptionList" loCatId="icon" qsTypeId="urn:microsoft.com/office/officeart/2005/8/quickstyle/simple1" qsCatId="simple" csTypeId="urn:microsoft.com/office/officeart/2005/8/colors/colorful4" csCatId="colorful" phldr="1"/>
      <dgm:spPr/>
      <dgm:t>
        <a:bodyPr/>
        <a:lstStyle/>
        <a:p>
          <a:endParaRPr lang="en-US"/>
        </a:p>
      </dgm:t>
    </dgm:pt>
    <dgm:pt modelId="{3DD5CCA2-ED06-4145-8D25-DF60D8A8F047}">
      <dgm:prSet/>
      <dgm:spPr/>
      <dgm:t>
        <a:bodyPr/>
        <a:lstStyle/>
        <a:p>
          <a:pPr>
            <a:lnSpc>
              <a:spcPct val="100000"/>
            </a:lnSpc>
            <a:defRPr b="1"/>
          </a:pPr>
          <a:r>
            <a:rPr lang="en-IN" b="1"/>
            <a:t>Input layer:</a:t>
          </a:r>
          <a:endParaRPr lang="en-US"/>
        </a:p>
      </dgm:t>
    </dgm:pt>
    <dgm:pt modelId="{543D20FE-505B-4104-89CB-BED7275312CA}" type="parTrans" cxnId="{B2D1F7C5-BF11-47A6-88C4-4D5FD3EFD504}">
      <dgm:prSet/>
      <dgm:spPr/>
      <dgm:t>
        <a:bodyPr/>
        <a:lstStyle/>
        <a:p>
          <a:endParaRPr lang="en-US"/>
        </a:p>
      </dgm:t>
    </dgm:pt>
    <dgm:pt modelId="{4B6ED8CC-86A1-4AC7-BDE3-2AE928B63927}" type="sibTrans" cxnId="{B2D1F7C5-BF11-47A6-88C4-4D5FD3EFD504}">
      <dgm:prSet/>
      <dgm:spPr/>
      <dgm:t>
        <a:bodyPr/>
        <a:lstStyle/>
        <a:p>
          <a:endParaRPr lang="en-US"/>
        </a:p>
      </dgm:t>
    </dgm:pt>
    <dgm:pt modelId="{A31F3048-18D4-4F42-A765-A5627895F43F}">
      <dgm:prSet/>
      <dgm:spPr/>
      <dgm:t>
        <a:bodyPr/>
        <a:lstStyle/>
        <a:p>
          <a:pPr>
            <a:lnSpc>
              <a:spcPct val="100000"/>
            </a:lnSpc>
          </a:pPr>
          <a:r>
            <a:rPr lang="en-IN"/>
            <a:t>feeds past data values into the next (hidden) layer. </a:t>
          </a:r>
          <a:endParaRPr lang="en-US"/>
        </a:p>
      </dgm:t>
    </dgm:pt>
    <dgm:pt modelId="{11C76BDC-91E1-4C29-BA99-F8214004C706}" type="parTrans" cxnId="{8FFA37B9-9076-474A-B70B-5D833F2DBF3D}">
      <dgm:prSet/>
      <dgm:spPr/>
      <dgm:t>
        <a:bodyPr/>
        <a:lstStyle/>
        <a:p>
          <a:endParaRPr lang="en-US"/>
        </a:p>
      </dgm:t>
    </dgm:pt>
    <dgm:pt modelId="{57DB0A78-3C86-4115-B504-ACCDF0FF440E}" type="sibTrans" cxnId="{8FFA37B9-9076-474A-B70B-5D833F2DBF3D}">
      <dgm:prSet/>
      <dgm:spPr/>
      <dgm:t>
        <a:bodyPr/>
        <a:lstStyle/>
        <a:p>
          <a:endParaRPr lang="en-US"/>
        </a:p>
      </dgm:t>
    </dgm:pt>
    <dgm:pt modelId="{8A3C0D68-9F65-466E-874F-337A7127BA54}">
      <dgm:prSet/>
      <dgm:spPr/>
      <dgm:t>
        <a:bodyPr/>
        <a:lstStyle/>
        <a:p>
          <a:pPr>
            <a:lnSpc>
              <a:spcPct val="100000"/>
            </a:lnSpc>
          </a:pPr>
          <a:r>
            <a:rPr lang="en-IN"/>
            <a:t>The black circles represent nodes of the neural network.</a:t>
          </a:r>
          <a:endParaRPr lang="en-US"/>
        </a:p>
      </dgm:t>
    </dgm:pt>
    <dgm:pt modelId="{5A991996-4D43-42C9-A3EA-CE412ABDD39A}" type="parTrans" cxnId="{AFD18C47-02D5-4694-8899-EBFB49792162}">
      <dgm:prSet/>
      <dgm:spPr/>
      <dgm:t>
        <a:bodyPr/>
        <a:lstStyle/>
        <a:p>
          <a:endParaRPr lang="en-US"/>
        </a:p>
      </dgm:t>
    </dgm:pt>
    <dgm:pt modelId="{12B443D8-EC92-4458-9A95-49BD037D91F5}" type="sibTrans" cxnId="{AFD18C47-02D5-4694-8899-EBFB49792162}">
      <dgm:prSet/>
      <dgm:spPr/>
      <dgm:t>
        <a:bodyPr/>
        <a:lstStyle/>
        <a:p>
          <a:endParaRPr lang="en-US"/>
        </a:p>
      </dgm:t>
    </dgm:pt>
    <dgm:pt modelId="{50D03FF2-EF51-4D8A-B59E-6E3C6E91395B}">
      <dgm:prSet/>
      <dgm:spPr/>
      <dgm:t>
        <a:bodyPr/>
        <a:lstStyle/>
        <a:p>
          <a:pPr>
            <a:lnSpc>
              <a:spcPct val="100000"/>
            </a:lnSpc>
            <a:defRPr b="1"/>
          </a:pPr>
          <a:r>
            <a:rPr lang="en-IN" b="1"/>
            <a:t>Hidden layer: </a:t>
          </a:r>
          <a:endParaRPr lang="en-US"/>
        </a:p>
      </dgm:t>
    </dgm:pt>
    <dgm:pt modelId="{B17673C4-7DE4-4228-BB74-8033C2A6BFA6}" type="parTrans" cxnId="{3AAE5D53-D58C-4C5C-A883-CF174542E0A9}">
      <dgm:prSet/>
      <dgm:spPr/>
      <dgm:t>
        <a:bodyPr/>
        <a:lstStyle/>
        <a:p>
          <a:endParaRPr lang="en-US"/>
        </a:p>
      </dgm:t>
    </dgm:pt>
    <dgm:pt modelId="{A92C9A74-1C90-475D-BCE1-F0973160D7B3}" type="sibTrans" cxnId="{3AAE5D53-D58C-4C5C-A883-CF174542E0A9}">
      <dgm:prSet/>
      <dgm:spPr/>
      <dgm:t>
        <a:bodyPr/>
        <a:lstStyle/>
        <a:p>
          <a:endParaRPr lang="en-US"/>
        </a:p>
      </dgm:t>
    </dgm:pt>
    <dgm:pt modelId="{CD363A5E-77C6-41E2-B783-9B9993893145}">
      <dgm:prSet/>
      <dgm:spPr/>
      <dgm:t>
        <a:bodyPr/>
        <a:lstStyle/>
        <a:p>
          <a:pPr>
            <a:lnSpc>
              <a:spcPct val="100000"/>
            </a:lnSpc>
          </a:pPr>
          <a:r>
            <a:rPr lang="en-IN" sz="1700"/>
            <a:t>Encapsulates several complex functions that create predictors; functions are hidden from the user. </a:t>
          </a:r>
          <a:endParaRPr lang="en-US" sz="1700"/>
        </a:p>
      </dgm:t>
    </dgm:pt>
    <dgm:pt modelId="{077BFDE6-2B35-4BCE-9A89-99F0A1DEB59B}" type="parTrans" cxnId="{70F7AEFC-01EE-4DB4-B4DB-59A73E0C18AB}">
      <dgm:prSet/>
      <dgm:spPr/>
      <dgm:t>
        <a:bodyPr/>
        <a:lstStyle/>
        <a:p>
          <a:endParaRPr lang="en-US"/>
        </a:p>
      </dgm:t>
    </dgm:pt>
    <dgm:pt modelId="{E40E99D4-06F3-43FF-8476-2F29EB57E166}" type="sibTrans" cxnId="{70F7AEFC-01EE-4DB4-B4DB-59A73E0C18AB}">
      <dgm:prSet/>
      <dgm:spPr/>
      <dgm:t>
        <a:bodyPr/>
        <a:lstStyle/>
        <a:p>
          <a:endParaRPr lang="en-US"/>
        </a:p>
      </dgm:t>
    </dgm:pt>
    <dgm:pt modelId="{102FB204-CF86-4427-A8EE-5467B9C682AA}">
      <dgm:prSet/>
      <dgm:spPr/>
      <dgm:t>
        <a:bodyPr/>
        <a:lstStyle/>
        <a:p>
          <a:pPr>
            <a:lnSpc>
              <a:spcPct val="100000"/>
            </a:lnSpc>
          </a:pPr>
          <a:r>
            <a:rPr lang="en-IN" sz="1700"/>
            <a:t>A set of nodes (black circles) at the hidden layer represents mathematical functions that modify the input data</a:t>
          </a:r>
          <a:endParaRPr lang="en-US" sz="1700"/>
        </a:p>
      </dgm:t>
    </dgm:pt>
    <dgm:pt modelId="{9C594319-C467-49C6-93A5-B319E399CA10}" type="parTrans" cxnId="{3E5FE6DF-A831-4C6F-8C56-A0DAD88B8450}">
      <dgm:prSet/>
      <dgm:spPr/>
      <dgm:t>
        <a:bodyPr/>
        <a:lstStyle/>
        <a:p>
          <a:endParaRPr lang="en-US"/>
        </a:p>
      </dgm:t>
    </dgm:pt>
    <dgm:pt modelId="{6207F055-9900-453E-937A-A8EE0E105C87}" type="sibTrans" cxnId="{3E5FE6DF-A831-4C6F-8C56-A0DAD88B8450}">
      <dgm:prSet/>
      <dgm:spPr/>
      <dgm:t>
        <a:bodyPr/>
        <a:lstStyle/>
        <a:p>
          <a:endParaRPr lang="en-US"/>
        </a:p>
      </dgm:t>
    </dgm:pt>
    <dgm:pt modelId="{7F5BDE6E-89E6-4A75-898F-213963C977DD}">
      <dgm:prSet custT="1"/>
      <dgm:spPr/>
      <dgm:t>
        <a:bodyPr/>
        <a:lstStyle/>
        <a:p>
          <a:pPr>
            <a:lnSpc>
              <a:spcPct val="100000"/>
            </a:lnSpc>
          </a:pPr>
          <a:r>
            <a:rPr lang="en-IN" sz="1700" dirty="0"/>
            <a:t>these functions are called </a:t>
          </a:r>
          <a:r>
            <a:rPr lang="en-IN" sz="1700" dirty="0">
              <a:solidFill>
                <a:srgbClr val="FF0000"/>
              </a:solidFill>
              <a:latin typeface="Segoe Print" panose="02000800000000000000" pitchFamily="2" charset="0"/>
            </a:rPr>
            <a:t>N</a:t>
          </a:r>
          <a:r>
            <a:rPr lang="en-IN" sz="2000" dirty="0">
              <a:solidFill>
                <a:srgbClr val="C00000"/>
              </a:solidFill>
              <a:latin typeface="Segoe Print" panose="02000800000000000000" pitchFamily="2" charset="0"/>
            </a:rPr>
            <a:t>eurons</a:t>
          </a:r>
          <a:r>
            <a:rPr lang="en-IN" sz="1700" dirty="0"/>
            <a:t>.</a:t>
          </a:r>
          <a:endParaRPr lang="en-US" sz="1700" dirty="0"/>
        </a:p>
      </dgm:t>
    </dgm:pt>
    <dgm:pt modelId="{B2C2E48F-9BB3-4AEA-B34A-B596BF3E47BE}" type="parTrans" cxnId="{C1801CB8-C274-4794-9A9D-ADA4B1AA2505}">
      <dgm:prSet/>
      <dgm:spPr/>
      <dgm:t>
        <a:bodyPr/>
        <a:lstStyle/>
        <a:p>
          <a:endParaRPr lang="en-US"/>
        </a:p>
      </dgm:t>
    </dgm:pt>
    <dgm:pt modelId="{C66845FB-FF2E-400C-B937-EF38BE0D970C}" type="sibTrans" cxnId="{C1801CB8-C274-4794-9A9D-ADA4B1AA2505}">
      <dgm:prSet/>
      <dgm:spPr/>
      <dgm:t>
        <a:bodyPr/>
        <a:lstStyle/>
        <a:p>
          <a:endParaRPr lang="en-US"/>
        </a:p>
      </dgm:t>
    </dgm:pt>
    <dgm:pt modelId="{4A05BA9A-6AF4-451F-8878-9051CA518920}">
      <dgm:prSet/>
      <dgm:spPr/>
      <dgm:t>
        <a:bodyPr/>
        <a:lstStyle/>
        <a:p>
          <a:pPr>
            <a:lnSpc>
              <a:spcPct val="100000"/>
            </a:lnSpc>
            <a:defRPr b="1"/>
          </a:pPr>
          <a:r>
            <a:rPr lang="en-IN" b="1"/>
            <a:t>Output layer: </a:t>
          </a:r>
          <a:endParaRPr lang="en-US"/>
        </a:p>
      </dgm:t>
    </dgm:pt>
    <dgm:pt modelId="{CDA1F62A-3EA0-4F09-A2E6-04466B579D01}" type="parTrans" cxnId="{3C151EBA-CB41-4141-9B69-D486A8676960}">
      <dgm:prSet/>
      <dgm:spPr/>
      <dgm:t>
        <a:bodyPr/>
        <a:lstStyle/>
        <a:p>
          <a:endParaRPr lang="en-US"/>
        </a:p>
      </dgm:t>
    </dgm:pt>
    <dgm:pt modelId="{1CFCA693-9FF5-44EA-B5D9-7D6CD12D9507}" type="sibTrans" cxnId="{3C151EBA-CB41-4141-9B69-D486A8676960}">
      <dgm:prSet/>
      <dgm:spPr/>
      <dgm:t>
        <a:bodyPr/>
        <a:lstStyle/>
        <a:p>
          <a:endParaRPr lang="en-US"/>
        </a:p>
      </dgm:t>
    </dgm:pt>
    <dgm:pt modelId="{A519B187-3103-4C47-8887-94FE32F4D6CE}">
      <dgm:prSet/>
      <dgm:spPr/>
      <dgm:t>
        <a:bodyPr/>
        <a:lstStyle/>
        <a:p>
          <a:pPr>
            <a:lnSpc>
              <a:spcPct val="100000"/>
            </a:lnSpc>
          </a:pPr>
          <a:r>
            <a:rPr lang="en-IN"/>
            <a:t>collects the predictions made in the hidden layer and produces the result: </a:t>
          </a:r>
          <a:endParaRPr lang="en-US"/>
        </a:p>
      </dgm:t>
    </dgm:pt>
    <dgm:pt modelId="{26F3CA54-21F6-4B93-BE59-29FA69046B20}" type="parTrans" cxnId="{E8642BC3-BD40-4BA2-BBA5-092A0F7F5983}">
      <dgm:prSet/>
      <dgm:spPr/>
      <dgm:t>
        <a:bodyPr/>
        <a:lstStyle/>
        <a:p>
          <a:endParaRPr lang="en-US"/>
        </a:p>
      </dgm:t>
    </dgm:pt>
    <dgm:pt modelId="{0CC64814-09BB-49DF-B2FF-60BBB8DB4498}" type="sibTrans" cxnId="{E8642BC3-BD40-4BA2-BBA5-092A0F7F5983}">
      <dgm:prSet/>
      <dgm:spPr/>
      <dgm:t>
        <a:bodyPr/>
        <a:lstStyle/>
        <a:p>
          <a:endParaRPr lang="en-US"/>
        </a:p>
      </dgm:t>
    </dgm:pt>
    <dgm:pt modelId="{8D04E02B-9D56-4F91-BAAD-D51787A0826B}">
      <dgm:prSet/>
      <dgm:spPr/>
      <dgm:t>
        <a:bodyPr/>
        <a:lstStyle/>
        <a:p>
          <a:r>
            <a:rPr lang="en-IN"/>
            <a:t>the model’s prediction.</a:t>
          </a:r>
          <a:endParaRPr lang="en-US"/>
        </a:p>
      </dgm:t>
    </dgm:pt>
    <dgm:pt modelId="{9EF9350E-5ADB-4E3F-A4A5-DE78AFA79B96}" type="parTrans" cxnId="{813352B9-3E07-459F-8D3B-F18EA7567FD5}">
      <dgm:prSet/>
      <dgm:spPr/>
      <dgm:t>
        <a:bodyPr/>
        <a:lstStyle/>
        <a:p>
          <a:endParaRPr lang="en-US"/>
        </a:p>
      </dgm:t>
    </dgm:pt>
    <dgm:pt modelId="{4F3B0BF5-75FF-4FD6-8C29-B3A25AAA7256}" type="sibTrans" cxnId="{813352B9-3E07-459F-8D3B-F18EA7567FD5}">
      <dgm:prSet/>
      <dgm:spPr/>
      <dgm:t>
        <a:bodyPr/>
        <a:lstStyle/>
        <a:p>
          <a:endParaRPr lang="en-US"/>
        </a:p>
      </dgm:t>
    </dgm:pt>
    <dgm:pt modelId="{C4235DCB-72EE-489A-B217-A81298E53706}" type="pres">
      <dgm:prSet presAssocID="{3184D715-7E6D-4A09-8AE1-806B53BBD4FC}" presName="root" presStyleCnt="0">
        <dgm:presLayoutVars>
          <dgm:dir/>
          <dgm:resizeHandles val="exact"/>
        </dgm:presLayoutVars>
      </dgm:prSet>
      <dgm:spPr/>
    </dgm:pt>
    <dgm:pt modelId="{F4839986-C4F3-4D61-8EF5-BDB2ECB5CD81}" type="pres">
      <dgm:prSet presAssocID="{3DD5CCA2-ED06-4145-8D25-DF60D8A8F047}" presName="compNode" presStyleCnt="0"/>
      <dgm:spPr/>
    </dgm:pt>
    <dgm:pt modelId="{A6267EAD-9D75-4E85-9541-1237E132384F}" type="pres">
      <dgm:prSet presAssocID="{3DD5CCA2-ED06-4145-8D25-DF60D8A8F04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sconnected"/>
        </a:ext>
      </dgm:extLst>
    </dgm:pt>
    <dgm:pt modelId="{7EF5F2B9-18E5-45BD-A85F-BA4BD0ECA8DF}" type="pres">
      <dgm:prSet presAssocID="{3DD5CCA2-ED06-4145-8D25-DF60D8A8F047}" presName="iconSpace" presStyleCnt="0"/>
      <dgm:spPr/>
    </dgm:pt>
    <dgm:pt modelId="{4EEACAAF-507B-4041-A8B4-074EB2C3E2CA}" type="pres">
      <dgm:prSet presAssocID="{3DD5CCA2-ED06-4145-8D25-DF60D8A8F047}" presName="parTx" presStyleLbl="revTx" presStyleIdx="0" presStyleCnt="6">
        <dgm:presLayoutVars>
          <dgm:chMax val="0"/>
          <dgm:chPref val="0"/>
        </dgm:presLayoutVars>
      </dgm:prSet>
      <dgm:spPr/>
    </dgm:pt>
    <dgm:pt modelId="{C16AEB91-BD4D-47EA-9B2C-4581D4191893}" type="pres">
      <dgm:prSet presAssocID="{3DD5CCA2-ED06-4145-8D25-DF60D8A8F047}" presName="txSpace" presStyleCnt="0"/>
      <dgm:spPr/>
    </dgm:pt>
    <dgm:pt modelId="{B88EE771-8F45-4B06-9370-859E44CCBF7B}" type="pres">
      <dgm:prSet presAssocID="{3DD5CCA2-ED06-4145-8D25-DF60D8A8F047}" presName="desTx" presStyleLbl="revTx" presStyleIdx="1" presStyleCnt="6">
        <dgm:presLayoutVars/>
      </dgm:prSet>
      <dgm:spPr/>
    </dgm:pt>
    <dgm:pt modelId="{871DE107-BD28-4594-87D1-B0AA0D09C0BD}" type="pres">
      <dgm:prSet presAssocID="{4B6ED8CC-86A1-4AC7-BDE3-2AE928B63927}" presName="sibTrans" presStyleCnt="0"/>
      <dgm:spPr/>
    </dgm:pt>
    <dgm:pt modelId="{F12C5FC6-A2D3-4F00-821D-79A8DA8563B3}" type="pres">
      <dgm:prSet presAssocID="{50D03FF2-EF51-4D8A-B59E-6E3C6E91395B}" presName="compNode" presStyleCnt="0"/>
      <dgm:spPr/>
    </dgm:pt>
    <dgm:pt modelId="{4F8FDE51-1DFC-4876-981C-B31A55E9A5A9}" type="pres">
      <dgm:prSet presAssocID="{50D03FF2-EF51-4D8A-B59E-6E3C6E91395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Network Diagram"/>
        </a:ext>
      </dgm:extLst>
    </dgm:pt>
    <dgm:pt modelId="{DCECB2C6-A687-459C-8C1A-1B773E2A5B89}" type="pres">
      <dgm:prSet presAssocID="{50D03FF2-EF51-4D8A-B59E-6E3C6E91395B}" presName="iconSpace" presStyleCnt="0"/>
      <dgm:spPr/>
    </dgm:pt>
    <dgm:pt modelId="{0181684C-8651-4113-AD06-8C343B05384B}" type="pres">
      <dgm:prSet presAssocID="{50D03FF2-EF51-4D8A-B59E-6E3C6E91395B}" presName="parTx" presStyleLbl="revTx" presStyleIdx="2" presStyleCnt="6">
        <dgm:presLayoutVars>
          <dgm:chMax val="0"/>
          <dgm:chPref val="0"/>
        </dgm:presLayoutVars>
      </dgm:prSet>
      <dgm:spPr/>
    </dgm:pt>
    <dgm:pt modelId="{96CF3145-2DAC-40BB-BAC9-9A1545FD3B1C}" type="pres">
      <dgm:prSet presAssocID="{50D03FF2-EF51-4D8A-B59E-6E3C6E91395B}" presName="txSpace" presStyleCnt="0"/>
      <dgm:spPr/>
    </dgm:pt>
    <dgm:pt modelId="{8BAABE79-8B40-469F-8593-5DB902744985}" type="pres">
      <dgm:prSet presAssocID="{50D03FF2-EF51-4D8A-B59E-6E3C6E91395B}" presName="desTx" presStyleLbl="revTx" presStyleIdx="3" presStyleCnt="6">
        <dgm:presLayoutVars/>
      </dgm:prSet>
      <dgm:spPr/>
    </dgm:pt>
    <dgm:pt modelId="{AB627D7F-EB7C-4DA6-AB1A-9B26D87C7DC0}" type="pres">
      <dgm:prSet presAssocID="{A92C9A74-1C90-475D-BCE1-F0973160D7B3}" presName="sibTrans" presStyleCnt="0"/>
      <dgm:spPr/>
    </dgm:pt>
    <dgm:pt modelId="{15A076E4-E9E5-4E10-955E-32C75C037011}" type="pres">
      <dgm:prSet presAssocID="{4A05BA9A-6AF4-451F-8878-9051CA518920}" presName="compNode" presStyleCnt="0"/>
      <dgm:spPr/>
    </dgm:pt>
    <dgm:pt modelId="{6A42D20F-980C-4B09-B786-15D0D4544629}" type="pres">
      <dgm:prSet presAssocID="{4A05BA9A-6AF4-451F-8878-9051CA51892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40AC8E15-E343-43FD-966E-BF6A929CD9E4}" type="pres">
      <dgm:prSet presAssocID="{4A05BA9A-6AF4-451F-8878-9051CA518920}" presName="iconSpace" presStyleCnt="0"/>
      <dgm:spPr/>
    </dgm:pt>
    <dgm:pt modelId="{ECD74660-7C98-4D1A-AF57-379B7F8DBCF0}" type="pres">
      <dgm:prSet presAssocID="{4A05BA9A-6AF4-451F-8878-9051CA518920}" presName="parTx" presStyleLbl="revTx" presStyleIdx="4" presStyleCnt="6">
        <dgm:presLayoutVars>
          <dgm:chMax val="0"/>
          <dgm:chPref val="0"/>
        </dgm:presLayoutVars>
      </dgm:prSet>
      <dgm:spPr/>
    </dgm:pt>
    <dgm:pt modelId="{B12B683D-F8F2-4562-9F51-0B9704E8F178}" type="pres">
      <dgm:prSet presAssocID="{4A05BA9A-6AF4-451F-8878-9051CA518920}" presName="txSpace" presStyleCnt="0"/>
      <dgm:spPr/>
    </dgm:pt>
    <dgm:pt modelId="{A0938A24-25B9-4C45-B2BD-B8AF2C6D1207}" type="pres">
      <dgm:prSet presAssocID="{4A05BA9A-6AF4-451F-8878-9051CA518920}" presName="desTx" presStyleLbl="revTx" presStyleIdx="5" presStyleCnt="6">
        <dgm:presLayoutVars/>
      </dgm:prSet>
      <dgm:spPr/>
    </dgm:pt>
  </dgm:ptLst>
  <dgm:cxnLst>
    <dgm:cxn modelId="{AFD18C47-02D5-4694-8899-EBFB49792162}" srcId="{3DD5CCA2-ED06-4145-8D25-DF60D8A8F047}" destId="{8A3C0D68-9F65-466E-874F-337A7127BA54}" srcOrd="1" destOrd="0" parTransId="{5A991996-4D43-42C9-A3EA-CE412ABDD39A}" sibTransId="{12B443D8-EC92-4458-9A95-49BD037D91F5}"/>
    <dgm:cxn modelId="{3AAE5D53-D58C-4C5C-A883-CF174542E0A9}" srcId="{3184D715-7E6D-4A09-8AE1-806B53BBD4FC}" destId="{50D03FF2-EF51-4D8A-B59E-6E3C6E91395B}" srcOrd="1" destOrd="0" parTransId="{B17673C4-7DE4-4228-BB74-8033C2A6BFA6}" sibTransId="{A92C9A74-1C90-475D-BCE1-F0973160D7B3}"/>
    <dgm:cxn modelId="{4722C588-065D-4CEA-AC95-F9ED33EF238E}" type="presOf" srcId="{CD363A5E-77C6-41E2-B783-9B9993893145}" destId="{8BAABE79-8B40-469F-8593-5DB902744985}" srcOrd="0" destOrd="0" presId="urn:microsoft.com/office/officeart/2018/2/layout/IconLabelDescriptionList"/>
    <dgm:cxn modelId="{51C6BB8E-35E0-43A7-8B06-E8EB568B85B3}" type="presOf" srcId="{4A05BA9A-6AF4-451F-8878-9051CA518920}" destId="{ECD74660-7C98-4D1A-AF57-379B7F8DBCF0}" srcOrd="0" destOrd="0" presId="urn:microsoft.com/office/officeart/2018/2/layout/IconLabelDescriptionList"/>
    <dgm:cxn modelId="{D058EAA2-EE24-4744-99E7-01EDA446A7E9}" type="presOf" srcId="{8D04E02B-9D56-4F91-BAAD-D51787A0826B}" destId="{A0938A24-25B9-4C45-B2BD-B8AF2C6D1207}" srcOrd="0" destOrd="1" presId="urn:microsoft.com/office/officeart/2018/2/layout/IconLabelDescriptionList"/>
    <dgm:cxn modelId="{C1801CB8-C274-4794-9A9D-ADA4B1AA2505}" srcId="{50D03FF2-EF51-4D8A-B59E-6E3C6E91395B}" destId="{7F5BDE6E-89E6-4A75-898F-213963C977DD}" srcOrd="2" destOrd="0" parTransId="{B2C2E48F-9BB3-4AEA-B34A-B596BF3E47BE}" sibTransId="{C66845FB-FF2E-400C-B937-EF38BE0D970C}"/>
    <dgm:cxn modelId="{8FFA37B9-9076-474A-B70B-5D833F2DBF3D}" srcId="{3DD5CCA2-ED06-4145-8D25-DF60D8A8F047}" destId="{A31F3048-18D4-4F42-A765-A5627895F43F}" srcOrd="0" destOrd="0" parTransId="{11C76BDC-91E1-4C29-BA99-F8214004C706}" sibTransId="{57DB0A78-3C86-4115-B504-ACCDF0FF440E}"/>
    <dgm:cxn modelId="{813352B9-3E07-459F-8D3B-F18EA7567FD5}" srcId="{A519B187-3103-4C47-8887-94FE32F4D6CE}" destId="{8D04E02B-9D56-4F91-BAAD-D51787A0826B}" srcOrd="0" destOrd="0" parTransId="{9EF9350E-5ADB-4E3F-A4A5-DE78AFA79B96}" sibTransId="{4F3B0BF5-75FF-4FD6-8C29-B3A25AAA7256}"/>
    <dgm:cxn modelId="{F3DB9CB9-5EE8-42FD-915F-C50422BCB9DE}" type="presOf" srcId="{7F5BDE6E-89E6-4A75-898F-213963C977DD}" destId="{8BAABE79-8B40-469F-8593-5DB902744985}" srcOrd="0" destOrd="2" presId="urn:microsoft.com/office/officeart/2018/2/layout/IconLabelDescriptionList"/>
    <dgm:cxn modelId="{3C151EBA-CB41-4141-9B69-D486A8676960}" srcId="{3184D715-7E6D-4A09-8AE1-806B53BBD4FC}" destId="{4A05BA9A-6AF4-451F-8878-9051CA518920}" srcOrd="2" destOrd="0" parTransId="{CDA1F62A-3EA0-4F09-A2E6-04466B579D01}" sibTransId="{1CFCA693-9FF5-44EA-B5D9-7D6CD12D9507}"/>
    <dgm:cxn modelId="{008A14BB-2FBD-4EC6-B4E1-6C6DA14ED4CB}" type="presOf" srcId="{A519B187-3103-4C47-8887-94FE32F4D6CE}" destId="{A0938A24-25B9-4C45-B2BD-B8AF2C6D1207}" srcOrd="0" destOrd="0" presId="urn:microsoft.com/office/officeart/2018/2/layout/IconLabelDescriptionList"/>
    <dgm:cxn modelId="{E8642BC3-BD40-4BA2-BBA5-092A0F7F5983}" srcId="{4A05BA9A-6AF4-451F-8878-9051CA518920}" destId="{A519B187-3103-4C47-8887-94FE32F4D6CE}" srcOrd="0" destOrd="0" parTransId="{26F3CA54-21F6-4B93-BE59-29FA69046B20}" sibTransId="{0CC64814-09BB-49DF-B2FF-60BBB8DB4498}"/>
    <dgm:cxn modelId="{B2D1F7C5-BF11-47A6-88C4-4D5FD3EFD504}" srcId="{3184D715-7E6D-4A09-8AE1-806B53BBD4FC}" destId="{3DD5CCA2-ED06-4145-8D25-DF60D8A8F047}" srcOrd="0" destOrd="0" parTransId="{543D20FE-505B-4104-89CB-BED7275312CA}" sibTransId="{4B6ED8CC-86A1-4AC7-BDE3-2AE928B63927}"/>
    <dgm:cxn modelId="{37E6CDC9-B522-4D3F-AB15-98EDF9109C5E}" type="presOf" srcId="{102FB204-CF86-4427-A8EE-5467B9C682AA}" destId="{8BAABE79-8B40-469F-8593-5DB902744985}" srcOrd="0" destOrd="1" presId="urn:microsoft.com/office/officeart/2018/2/layout/IconLabelDescriptionList"/>
    <dgm:cxn modelId="{3E5FE6DF-A831-4C6F-8C56-A0DAD88B8450}" srcId="{50D03FF2-EF51-4D8A-B59E-6E3C6E91395B}" destId="{102FB204-CF86-4427-A8EE-5467B9C682AA}" srcOrd="1" destOrd="0" parTransId="{9C594319-C467-49C6-93A5-B319E399CA10}" sibTransId="{6207F055-9900-453E-937A-A8EE0E105C87}"/>
    <dgm:cxn modelId="{8CE623E4-B92A-4B36-974C-BDB12882B47D}" type="presOf" srcId="{A31F3048-18D4-4F42-A765-A5627895F43F}" destId="{B88EE771-8F45-4B06-9370-859E44CCBF7B}" srcOrd="0" destOrd="0" presId="urn:microsoft.com/office/officeart/2018/2/layout/IconLabelDescriptionList"/>
    <dgm:cxn modelId="{E4DEBDE7-6EA6-4709-B2F2-52B65F04813A}" type="presOf" srcId="{8A3C0D68-9F65-466E-874F-337A7127BA54}" destId="{B88EE771-8F45-4B06-9370-859E44CCBF7B}" srcOrd="0" destOrd="1" presId="urn:microsoft.com/office/officeart/2018/2/layout/IconLabelDescriptionList"/>
    <dgm:cxn modelId="{BEE6C2ED-36A8-43C4-BCEA-547454904E93}" type="presOf" srcId="{50D03FF2-EF51-4D8A-B59E-6E3C6E91395B}" destId="{0181684C-8651-4113-AD06-8C343B05384B}" srcOrd="0" destOrd="0" presId="urn:microsoft.com/office/officeart/2018/2/layout/IconLabelDescriptionList"/>
    <dgm:cxn modelId="{732551F4-93BF-4AB4-ADAD-43E74D30E2C3}" type="presOf" srcId="{3184D715-7E6D-4A09-8AE1-806B53BBD4FC}" destId="{C4235DCB-72EE-489A-B217-A81298E53706}" srcOrd="0" destOrd="0" presId="urn:microsoft.com/office/officeart/2018/2/layout/IconLabelDescriptionList"/>
    <dgm:cxn modelId="{428412FA-CD47-4F3D-959F-5E691C284A7C}" type="presOf" srcId="{3DD5CCA2-ED06-4145-8D25-DF60D8A8F047}" destId="{4EEACAAF-507B-4041-A8B4-074EB2C3E2CA}" srcOrd="0" destOrd="0" presId="urn:microsoft.com/office/officeart/2018/2/layout/IconLabelDescriptionList"/>
    <dgm:cxn modelId="{70F7AEFC-01EE-4DB4-B4DB-59A73E0C18AB}" srcId="{50D03FF2-EF51-4D8A-B59E-6E3C6E91395B}" destId="{CD363A5E-77C6-41E2-B783-9B9993893145}" srcOrd="0" destOrd="0" parTransId="{077BFDE6-2B35-4BCE-9A89-99F0A1DEB59B}" sibTransId="{E40E99D4-06F3-43FF-8476-2F29EB57E166}"/>
    <dgm:cxn modelId="{BFAF29D7-A19F-4016-82E0-266A60E0A35C}" type="presParOf" srcId="{C4235DCB-72EE-489A-B217-A81298E53706}" destId="{F4839986-C4F3-4D61-8EF5-BDB2ECB5CD81}" srcOrd="0" destOrd="0" presId="urn:microsoft.com/office/officeart/2018/2/layout/IconLabelDescriptionList"/>
    <dgm:cxn modelId="{C3D6E876-0717-4F58-B47F-F198B534554B}" type="presParOf" srcId="{F4839986-C4F3-4D61-8EF5-BDB2ECB5CD81}" destId="{A6267EAD-9D75-4E85-9541-1237E132384F}" srcOrd="0" destOrd="0" presId="urn:microsoft.com/office/officeart/2018/2/layout/IconLabelDescriptionList"/>
    <dgm:cxn modelId="{0FE86239-F5D1-4B94-AAEF-0AA0090ED6FB}" type="presParOf" srcId="{F4839986-C4F3-4D61-8EF5-BDB2ECB5CD81}" destId="{7EF5F2B9-18E5-45BD-A85F-BA4BD0ECA8DF}" srcOrd="1" destOrd="0" presId="urn:microsoft.com/office/officeart/2018/2/layout/IconLabelDescriptionList"/>
    <dgm:cxn modelId="{B32B8A98-41B6-4DF0-A504-B62CAC7E7D1A}" type="presParOf" srcId="{F4839986-C4F3-4D61-8EF5-BDB2ECB5CD81}" destId="{4EEACAAF-507B-4041-A8B4-074EB2C3E2CA}" srcOrd="2" destOrd="0" presId="urn:microsoft.com/office/officeart/2018/2/layout/IconLabelDescriptionList"/>
    <dgm:cxn modelId="{95EB5323-8763-4C53-BF46-C8B8AC22E3D3}" type="presParOf" srcId="{F4839986-C4F3-4D61-8EF5-BDB2ECB5CD81}" destId="{C16AEB91-BD4D-47EA-9B2C-4581D4191893}" srcOrd="3" destOrd="0" presId="urn:microsoft.com/office/officeart/2018/2/layout/IconLabelDescriptionList"/>
    <dgm:cxn modelId="{4439B0E3-C0CE-46E7-AF99-0393484B10C7}" type="presParOf" srcId="{F4839986-C4F3-4D61-8EF5-BDB2ECB5CD81}" destId="{B88EE771-8F45-4B06-9370-859E44CCBF7B}" srcOrd="4" destOrd="0" presId="urn:microsoft.com/office/officeart/2018/2/layout/IconLabelDescriptionList"/>
    <dgm:cxn modelId="{65CD43D1-8826-4B11-8D13-E64DED416300}" type="presParOf" srcId="{C4235DCB-72EE-489A-B217-A81298E53706}" destId="{871DE107-BD28-4594-87D1-B0AA0D09C0BD}" srcOrd="1" destOrd="0" presId="urn:microsoft.com/office/officeart/2018/2/layout/IconLabelDescriptionList"/>
    <dgm:cxn modelId="{F6A4B81C-3856-424E-BBB1-780A6A8D23F7}" type="presParOf" srcId="{C4235DCB-72EE-489A-B217-A81298E53706}" destId="{F12C5FC6-A2D3-4F00-821D-79A8DA8563B3}" srcOrd="2" destOrd="0" presId="urn:microsoft.com/office/officeart/2018/2/layout/IconLabelDescriptionList"/>
    <dgm:cxn modelId="{3482C313-AAE5-4F72-93DB-0AAD16C5C8B8}" type="presParOf" srcId="{F12C5FC6-A2D3-4F00-821D-79A8DA8563B3}" destId="{4F8FDE51-1DFC-4876-981C-B31A55E9A5A9}" srcOrd="0" destOrd="0" presId="urn:microsoft.com/office/officeart/2018/2/layout/IconLabelDescriptionList"/>
    <dgm:cxn modelId="{3C00258C-C83C-454D-8AED-DBE9574D7886}" type="presParOf" srcId="{F12C5FC6-A2D3-4F00-821D-79A8DA8563B3}" destId="{DCECB2C6-A687-459C-8C1A-1B773E2A5B89}" srcOrd="1" destOrd="0" presId="urn:microsoft.com/office/officeart/2018/2/layout/IconLabelDescriptionList"/>
    <dgm:cxn modelId="{1FD6DA47-14F1-403E-8EDD-548D78F66087}" type="presParOf" srcId="{F12C5FC6-A2D3-4F00-821D-79A8DA8563B3}" destId="{0181684C-8651-4113-AD06-8C343B05384B}" srcOrd="2" destOrd="0" presId="urn:microsoft.com/office/officeart/2018/2/layout/IconLabelDescriptionList"/>
    <dgm:cxn modelId="{393525E7-73E9-4322-BD0C-2C0D0322069D}" type="presParOf" srcId="{F12C5FC6-A2D3-4F00-821D-79A8DA8563B3}" destId="{96CF3145-2DAC-40BB-BAC9-9A1545FD3B1C}" srcOrd="3" destOrd="0" presId="urn:microsoft.com/office/officeart/2018/2/layout/IconLabelDescriptionList"/>
    <dgm:cxn modelId="{1DD95C81-221D-4495-8DEB-2B756D9E7FD6}" type="presParOf" srcId="{F12C5FC6-A2D3-4F00-821D-79A8DA8563B3}" destId="{8BAABE79-8B40-469F-8593-5DB902744985}" srcOrd="4" destOrd="0" presId="urn:microsoft.com/office/officeart/2018/2/layout/IconLabelDescriptionList"/>
    <dgm:cxn modelId="{E654D716-E3BB-4381-AEEC-10FBCA95D284}" type="presParOf" srcId="{C4235DCB-72EE-489A-B217-A81298E53706}" destId="{AB627D7F-EB7C-4DA6-AB1A-9B26D87C7DC0}" srcOrd="3" destOrd="0" presId="urn:microsoft.com/office/officeart/2018/2/layout/IconLabelDescriptionList"/>
    <dgm:cxn modelId="{28D27A3C-3086-4359-97A9-529B3602682C}" type="presParOf" srcId="{C4235DCB-72EE-489A-B217-A81298E53706}" destId="{15A076E4-E9E5-4E10-955E-32C75C037011}" srcOrd="4" destOrd="0" presId="urn:microsoft.com/office/officeart/2018/2/layout/IconLabelDescriptionList"/>
    <dgm:cxn modelId="{0457249F-D7A2-47B7-861F-357B268262B6}" type="presParOf" srcId="{15A076E4-E9E5-4E10-955E-32C75C037011}" destId="{6A42D20F-980C-4B09-B786-15D0D4544629}" srcOrd="0" destOrd="0" presId="urn:microsoft.com/office/officeart/2018/2/layout/IconLabelDescriptionList"/>
    <dgm:cxn modelId="{54054D61-6D4C-4959-8A4F-141FF7A2F557}" type="presParOf" srcId="{15A076E4-E9E5-4E10-955E-32C75C037011}" destId="{40AC8E15-E343-43FD-966E-BF6A929CD9E4}" srcOrd="1" destOrd="0" presId="urn:microsoft.com/office/officeart/2018/2/layout/IconLabelDescriptionList"/>
    <dgm:cxn modelId="{1735B705-B859-45FE-A2BE-0F7F675F6FB4}" type="presParOf" srcId="{15A076E4-E9E5-4E10-955E-32C75C037011}" destId="{ECD74660-7C98-4D1A-AF57-379B7F8DBCF0}" srcOrd="2" destOrd="0" presId="urn:microsoft.com/office/officeart/2018/2/layout/IconLabelDescriptionList"/>
    <dgm:cxn modelId="{095250EF-E0D0-4535-8F9F-1B13B0872552}" type="presParOf" srcId="{15A076E4-E9E5-4E10-955E-32C75C037011}" destId="{B12B683D-F8F2-4562-9F51-0B9704E8F178}" srcOrd="3" destOrd="0" presId="urn:microsoft.com/office/officeart/2018/2/layout/IconLabelDescriptionList"/>
    <dgm:cxn modelId="{FE00C7B0-C1E3-43A5-B44D-47B59FD943A9}" type="presParOf" srcId="{15A076E4-E9E5-4E10-955E-32C75C037011}" destId="{A0938A24-25B9-4C45-B2BD-B8AF2C6D120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7D17F3-9FD7-476D-93B6-D7D4CA42E557}" type="doc">
      <dgm:prSet loTypeId="urn:microsoft.com/office/officeart/2005/8/layout/list1" loCatId="list" qsTypeId="urn:microsoft.com/office/officeart/2005/8/quickstyle/simple1" qsCatId="simple" csTypeId="urn:microsoft.com/office/officeart/2005/8/colors/colorful4" csCatId="colorful"/>
      <dgm:spPr/>
      <dgm:t>
        <a:bodyPr/>
        <a:lstStyle/>
        <a:p>
          <a:endParaRPr lang="en-US"/>
        </a:p>
      </dgm:t>
    </dgm:pt>
    <dgm:pt modelId="{CDEF1534-765B-4F72-8C10-B7D94AE66FE1}">
      <dgm:prSet custT="1"/>
      <dgm:spPr/>
      <dgm:t>
        <a:bodyPr/>
        <a:lstStyle/>
        <a:p>
          <a:pPr algn="just"/>
          <a:r>
            <a:rPr lang="en-IN" sz="2400" b="1" dirty="0"/>
            <a:t>Supervised Training: </a:t>
          </a:r>
          <a:endParaRPr lang="en-US" sz="2400" b="1" dirty="0"/>
        </a:p>
      </dgm:t>
    </dgm:pt>
    <dgm:pt modelId="{811B09AD-0930-4428-A578-965005CE13F0}" type="parTrans" cxnId="{F528C165-7610-4377-BC18-9CF6DAE663D5}">
      <dgm:prSet/>
      <dgm:spPr/>
      <dgm:t>
        <a:bodyPr/>
        <a:lstStyle/>
        <a:p>
          <a:pPr algn="just"/>
          <a:endParaRPr lang="en-US" sz="1600"/>
        </a:p>
      </dgm:t>
    </dgm:pt>
    <dgm:pt modelId="{86752A24-1C90-4826-8614-8830D05909B2}" type="sibTrans" cxnId="{F528C165-7610-4377-BC18-9CF6DAE663D5}">
      <dgm:prSet/>
      <dgm:spPr/>
      <dgm:t>
        <a:bodyPr/>
        <a:lstStyle/>
        <a:p>
          <a:pPr algn="just"/>
          <a:endParaRPr lang="en-US" sz="1600"/>
        </a:p>
      </dgm:t>
    </dgm:pt>
    <dgm:pt modelId="{03FB1C9B-68BB-461F-A377-285185A93ECA}">
      <dgm:prSet custT="1"/>
      <dgm:spPr/>
      <dgm:t>
        <a:bodyPr/>
        <a:lstStyle/>
        <a:p>
          <a:pPr algn="just">
            <a:lnSpc>
              <a:spcPct val="100000"/>
            </a:lnSpc>
          </a:pPr>
          <a:r>
            <a:rPr lang="en-IN" sz="1800" dirty="0"/>
            <a:t>Weights are derived by providing the network with sample inputs and their corresponding outputs until the weights are tuned to achieve a close match between inputs and outputs. </a:t>
          </a:r>
          <a:endParaRPr lang="en-US" sz="1800" dirty="0"/>
        </a:p>
      </dgm:t>
    </dgm:pt>
    <dgm:pt modelId="{D76917BF-C00E-47A1-8AAE-F2A568DFBB5C}" type="parTrans" cxnId="{DA4CB6D1-2C79-4F96-BC01-70F105FD538A}">
      <dgm:prSet/>
      <dgm:spPr/>
      <dgm:t>
        <a:bodyPr/>
        <a:lstStyle/>
        <a:p>
          <a:pPr algn="just"/>
          <a:endParaRPr lang="en-US" sz="1600"/>
        </a:p>
      </dgm:t>
    </dgm:pt>
    <dgm:pt modelId="{3B41280E-C19F-4A5E-A4AD-17F09090F4DA}" type="sibTrans" cxnId="{DA4CB6D1-2C79-4F96-BC01-70F105FD538A}">
      <dgm:prSet/>
      <dgm:spPr/>
      <dgm:t>
        <a:bodyPr/>
        <a:lstStyle/>
        <a:p>
          <a:pPr algn="just"/>
          <a:endParaRPr lang="en-US" sz="1600"/>
        </a:p>
      </dgm:t>
    </dgm:pt>
    <dgm:pt modelId="{934E9704-7129-4823-8071-77F3BF4C66BF}">
      <dgm:prSet custT="1"/>
      <dgm:spPr/>
      <dgm:t>
        <a:bodyPr/>
        <a:lstStyle/>
        <a:p>
          <a:pPr algn="just">
            <a:lnSpc>
              <a:spcPct val="100000"/>
            </a:lnSpc>
          </a:pPr>
          <a:r>
            <a:rPr lang="en-IN" sz="1800" dirty="0"/>
            <a:t>This process is used for tasks like classification and regression.</a:t>
          </a:r>
          <a:endParaRPr lang="en-US" sz="1800" dirty="0"/>
        </a:p>
      </dgm:t>
    </dgm:pt>
    <dgm:pt modelId="{383811C3-C628-4411-98F5-EC65C71E9BE5}" type="parTrans" cxnId="{4FD6E587-25FC-4B7C-8D19-C4380D6DC657}">
      <dgm:prSet/>
      <dgm:spPr/>
      <dgm:t>
        <a:bodyPr/>
        <a:lstStyle/>
        <a:p>
          <a:pPr algn="just"/>
          <a:endParaRPr lang="en-US" sz="1600"/>
        </a:p>
      </dgm:t>
    </dgm:pt>
    <dgm:pt modelId="{0F9C6867-C048-42BE-B177-15752F97F856}" type="sibTrans" cxnId="{4FD6E587-25FC-4B7C-8D19-C4380D6DC657}">
      <dgm:prSet/>
      <dgm:spPr/>
      <dgm:t>
        <a:bodyPr/>
        <a:lstStyle/>
        <a:p>
          <a:pPr algn="just"/>
          <a:endParaRPr lang="en-US" sz="1600"/>
        </a:p>
      </dgm:t>
    </dgm:pt>
    <dgm:pt modelId="{B44C4625-88B6-4E23-AB42-190852E49364}">
      <dgm:prSet custT="1"/>
      <dgm:spPr/>
      <dgm:t>
        <a:bodyPr/>
        <a:lstStyle/>
        <a:p>
          <a:pPr algn="just"/>
          <a:r>
            <a:rPr lang="en-IN" sz="2400" b="1" dirty="0"/>
            <a:t>Unsupervised Training: </a:t>
          </a:r>
          <a:endParaRPr lang="en-US" sz="2400" b="1" dirty="0"/>
        </a:p>
      </dgm:t>
    </dgm:pt>
    <dgm:pt modelId="{3A2696EE-062E-45CC-8BEE-D39000C8B6E2}" type="parTrans" cxnId="{D9375B78-0819-4BF2-9D0C-369BBC17B1F9}">
      <dgm:prSet/>
      <dgm:spPr/>
      <dgm:t>
        <a:bodyPr/>
        <a:lstStyle/>
        <a:p>
          <a:pPr algn="just"/>
          <a:endParaRPr lang="en-US" sz="1600"/>
        </a:p>
      </dgm:t>
    </dgm:pt>
    <dgm:pt modelId="{72F5AC4B-2467-409B-9E6F-80CA6ABB6C7C}" type="sibTrans" cxnId="{D9375B78-0819-4BF2-9D0C-369BBC17B1F9}">
      <dgm:prSet/>
      <dgm:spPr/>
      <dgm:t>
        <a:bodyPr/>
        <a:lstStyle/>
        <a:p>
          <a:pPr algn="just"/>
          <a:endParaRPr lang="en-US" sz="1600"/>
        </a:p>
      </dgm:t>
    </dgm:pt>
    <dgm:pt modelId="{AEA61194-2869-4319-96CB-C320C328BED6}">
      <dgm:prSet custT="1"/>
      <dgm:spPr/>
      <dgm:t>
        <a:bodyPr/>
        <a:lstStyle/>
        <a:p>
          <a:pPr algn="just">
            <a:lnSpc>
              <a:spcPct val="100000"/>
            </a:lnSpc>
          </a:pPr>
          <a:r>
            <a:rPr lang="en-IN" sz="1800" dirty="0"/>
            <a:t>The network is only given inputs, and the algorithm generates corresponding outputs. </a:t>
          </a:r>
          <a:endParaRPr lang="en-US" sz="1800" dirty="0"/>
        </a:p>
      </dgm:t>
    </dgm:pt>
    <dgm:pt modelId="{3428F51D-F24D-47D8-8FA8-18A1E312F122}" type="parTrans" cxnId="{1D594459-5F37-4C83-8559-9098FCF66A57}">
      <dgm:prSet/>
      <dgm:spPr/>
      <dgm:t>
        <a:bodyPr/>
        <a:lstStyle/>
        <a:p>
          <a:pPr algn="just"/>
          <a:endParaRPr lang="en-US" sz="1600"/>
        </a:p>
      </dgm:t>
    </dgm:pt>
    <dgm:pt modelId="{D425E372-CE6A-41F2-901D-32D0166B05AC}" type="sibTrans" cxnId="{1D594459-5F37-4C83-8559-9098FCF66A57}">
      <dgm:prSet/>
      <dgm:spPr/>
      <dgm:t>
        <a:bodyPr/>
        <a:lstStyle/>
        <a:p>
          <a:pPr algn="just"/>
          <a:endParaRPr lang="en-US" sz="1600"/>
        </a:p>
      </dgm:t>
    </dgm:pt>
    <dgm:pt modelId="{371D5A67-0797-4E0A-BFD1-FB3187FCF617}">
      <dgm:prSet custT="1"/>
      <dgm:spPr/>
      <dgm:t>
        <a:bodyPr/>
        <a:lstStyle/>
        <a:p>
          <a:pPr algn="just">
            <a:lnSpc>
              <a:spcPct val="100000"/>
            </a:lnSpc>
          </a:pPr>
          <a:r>
            <a:rPr lang="en-IN" sz="1800" dirty="0"/>
            <a:t>When the algorithm can produce new outputs for new, similar inputs that are in line with previous outputs, it indicates that the weights have been tuned. </a:t>
          </a:r>
          <a:endParaRPr lang="en-US" sz="1800" dirty="0"/>
        </a:p>
      </dgm:t>
    </dgm:pt>
    <dgm:pt modelId="{409EF6C6-78DB-41CC-BD70-906E6A283634}" type="parTrans" cxnId="{2374E79F-ADFC-40EE-93E7-95782C2C8A87}">
      <dgm:prSet/>
      <dgm:spPr/>
      <dgm:t>
        <a:bodyPr/>
        <a:lstStyle/>
        <a:p>
          <a:pPr algn="just"/>
          <a:endParaRPr lang="en-US" sz="1600"/>
        </a:p>
      </dgm:t>
    </dgm:pt>
    <dgm:pt modelId="{4F5542B3-7A87-409A-89E3-1800C4690C4A}" type="sibTrans" cxnId="{2374E79F-ADFC-40EE-93E7-95782C2C8A87}">
      <dgm:prSet/>
      <dgm:spPr/>
      <dgm:t>
        <a:bodyPr/>
        <a:lstStyle/>
        <a:p>
          <a:pPr algn="just"/>
          <a:endParaRPr lang="en-US" sz="1600"/>
        </a:p>
      </dgm:t>
    </dgm:pt>
    <dgm:pt modelId="{5DD9A994-6F59-4B18-B951-E0D84FF7CB72}">
      <dgm:prSet custT="1"/>
      <dgm:spPr/>
      <dgm:t>
        <a:bodyPr/>
        <a:lstStyle/>
        <a:p>
          <a:pPr algn="just">
            <a:lnSpc>
              <a:spcPct val="100000"/>
            </a:lnSpc>
          </a:pPr>
          <a:r>
            <a:rPr lang="en-IN" sz="1800" dirty="0"/>
            <a:t>Unsupervised training is often used for tasks like clustering or feature learning.</a:t>
          </a:r>
          <a:endParaRPr lang="en-US" sz="1800" dirty="0"/>
        </a:p>
      </dgm:t>
    </dgm:pt>
    <dgm:pt modelId="{F552ACE2-2C34-417C-93CC-229EF0DEA424}" type="parTrans" cxnId="{29190092-31A2-4F0C-8CFB-0A6D91660714}">
      <dgm:prSet/>
      <dgm:spPr/>
      <dgm:t>
        <a:bodyPr/>
        <a:lstStyle/>
        <a:p>
          <a:pPr algn="just"/>
          <a:endParaRPr lang="en-US" sz="1600"/>
        </a:p>
      </dgm:t>
    </dgm:pt>
    <dgm:pt modelId="{78A5DD3C-6E2B-4070-96D5-AF2BA9B5D645}" type="sibTrans" cxnId="{29190092-31A2-4F0C-8CFB-0A6D91660714}">
      <dgm:prSet/>
      <dgm:spPr/>
      <dgm:t>
        <a:bodyPr/>
        <a:lstStyle/>
        <a:p>
          <a:pPr algn="just"/>
          <a:endParaRPr lang="en-US" sz="1600"/>
        </a:p>
      </dgm:t>
    </dgm:pt>
    <dgm:pt modelId="{05D3165E-994D-0644-B347-5FDBE85C3597}" type="pres">
      <dgm:prSet presAssocID="{C87D17F3-9FD7-476D-93B6-D7D4CA42E557}" presName="linear" presStyleCnt="0">
        <dgm:presLayoutVars>
          <dgm:dir/>
          <dgm:animLvl val="lvl"/>
          <dgm:resizeHandles val="exact"/>
        </dgm:presLayoutVars>
      </dgm:prSet>
      <dgm:spPr/>
    </dgm:pt>
    <dgm:pt modelId="{7D360AEE-5C12-AB49-B916-8DEA4C6198CA}" type="pres">
      <dgm:prSet presAssocID="{CDEF1534-765B-4F72-8C10-B7D94AE66FE1}" presName="parentLin" presStyleCnt="0"/>
      <dgm:spPr/>
    </dgm:pt>
    <dgm:pt modelId="{F50C878D-D103-644B-8BFA-80A6C9F777C0}" type="pres">
      <dgm:prSet presAssocID="{CDEF1534-765B-4F72-8C10-B7D94AE66FE1}" presName="parentLeftMargin" presStyleLbl="node1" presStyleIdx="0" presStyleCnt="2"/>
      <dgm:spPr/>
    </dgm:pt>
    <dgm:pt modelId="{8B24FC26-474A-3C44-9A11-D12A087096A7}" type="pres">
      <dgm:prSet presAssocID="{CDEF1534-765B-4F72-8C10-B7D94AE66FE1}" presName="parentText" presStyleLbl="node1" presStyleIdx="0" presStyleCnt="2">
        <dgm:presLayoutVars>
          <dgm:chMax val="0"/>
          <dgm:bulletEnabled val="1"/>
        </dgm:presLayoutVars>
      </dgm:prSet>
      <dgm:spPr/>
    </dgm:pt>
    <dgm:pt modelId="{3766B147-87F7-004E-8ECE-A986E8418450}" type="pres">
      <dgm:prSet presAssocID="{CDEF1534-765B-4F72-8C10-B7D94AE66FE1}" presName="negativeSpace" presStyleCnt="0"/>
      <dgm:spPr/>
    </dgm:pt>
    <dgm:pt modelId="{9335C1B4-68DF-9F4B-9993-15584839827F}" type="pres">
      <dgm:prSet presAssocID="{CDEF1534-765B-4F72-8C10-B7D94AE66FE1}" presName="childText" presStyleLbl="conFgAcc1" presStyleIdx="0" presStyleCnt="2">
        <dgm:presLayoutVars>
          <dgm:bulletEnabled val="1"/>
        </dgm:presLayoutVars>
      </dgm:prSet>
      <dgm:spPr/>
    </dgm:pt>
    <dgm:pt modelId="{3D3F8985-4E83-0A4C-BDE1-D1AB8746DD56}" type="pres">
      <dgm:prSet presAssocID="{86752A24-1C90-4826-8614-8830D05909B2}" presName="spaceBetweenRectangles" presStyleCnt="0"/>
      <dgm:spPr/>
    </dgm:pt>
    <dgm:pt modelId="{DFA5BC49-DAD6-F94D-880F-C2B254D6AF14}" type="pres">
      <dgm:prSet presAssocID="{B44C4625-88B6-4E23-AB42-190852E49364}" presName="parentLin" presStyleCnt="0"/>
      <dgm:spPr/>
    </dgm:pt>
    <dgm:pt modelId="{58E83FAC-54A5-7E4D-9DA6-35E272C57B61}" type="pres">
      <dgm:prSet presAssocID="{B44C4625-88B6-4E23-AB42-190852E49364}" presName="parentLeftMargin" presStyleLbl="node1" presStyleIdx="0" presStyleCnt="2"/>
      <dgm:spPr/>
    </dgm:pt>
    <dgm:pt modelId="{F7AF0913-87C2-1946-BE37-84D94E7CDC0D}" type="pres">
      <dgm:prSet presAssocID="{B44C4625-88B6-4E23-AB42-190852E49364}" presName="parentText" presStyleLbl="node1" presStyleIdx="1" presStyleCnt="2">
        <dgm:presLayoutVars>
          <dgm:chMax val="0"/>
          <dgm:bulletEnabled val="1"/>
        </dgm:presLayoutVars>
      </dgm:prSet>
      <dgm:spPr/>
    </dgm:pt>
    <dgm:pt modelId="{7FEBD861-C31D-0041-97D2-1ADF7E8D4B30}" type="pres">
      <dgm:prSet presAssocID="{B44C4625-88B6-4E23-AB42-190852E49364}" presName="negativeSpace" presStyleCnt="0"/>
      <dgm:spPr/>
    </dgm:pt>
    <dgm:pt modelId="{DAB3D911-A67C-E749-9811-86AA1B08AF34}" type="pres">
      <dgm:prSet presAssocID="{B44C4625-88B6-4E23-AB42-190852E49364}" presName="childText" presStyleLbl="conFgAcc1" presStyleIdx="1" presStyleCnt="2">
        <dgm:presLayoutVars>
          <dgm:bulletEnabled val="1"/>
        </dgm:presLayoutVars>
      </dgm:prSet>
      <dgm:spPr/>
    </dgm:pt>
  </dgm:ptLst>
  <dgm:cxnLst>
    <dgm:cxn modelId="{C094A32F-0A67-E041-AE90-FB017488AAB7}" type="presOf" srcId="{371D5A67-0797-4E0A-BFD1-FB3187FCF617}" destId="{DAB3D911-A67C-E749-9811-86AA1B08AF34}" srcOrd="0" destOrd="1" presId="urn:microsoft.com/office/officeart/2005/8/layout/list1"/>
    <dgm:cxn modelId="{9A12BC40-EDCE-FC4C-9EFE-3DEA01946D90}" type="presOf" srcId="{934E9704-7129-4823-8071-77F3BF4C66BF}" destId="{9335C1B4-68DF-9F4B-9993-15584839827F}" srcOrd="0" destOrd="1" presId="urn:microsoft.com/office/officeart/2005/8/layout/list1"/>
    <dgm:cxn modelId="{4DC15A46-147C-C94E-9C1A-CF9248B9676A}" type="presOf" srcId="{C87D17F3-9FD7-476D-93B6-D7D4CA42E557}" destId="{05D3165E-994D-0644-B347-5FDBE85C3597}" srcOrd="0" destOrd="0" presId="urn:microsoft.com/office/officeart/2005/8/layout/list1"/>
    <dgm:cxn modelId="{7D746755-E669-0348-8CE1-70688CA6AB5D}" type="presOf" srcId="{AEA61194-2869-4319-96CB-C320C328BED6}" destId="{DAB3D911-A67C-E749-9811-86AA1B08AF34}" srcOrd="0" destOrd="0" presId="urn:microsoft.com/office/officeart/2005/8/layout/list1"/>
    <dgm:cxn modelId="{1D594459-5F37-4C83-8559-9098FCF66A57}" srcId="{B44C4625-88B6-4E23-AB42-190852E49364}" destId="{AEA61194-2869-4319-96CB-C320C328BED6}" srcOrd="0" destOrd="0" parTransId="{3428F51D-F24D-47D8-8FA8-18A1E312F122}" sibTransId="{D425E372-CE6A-41F2-901D-32D0166B05AC}"/>
    <dgm:cxn modelId="{F528C165-7610-4377-BC18-9CF6DAE663D5}" srcId="{C87D17F3-9FD7-476D-93B6-D7D4CA42E557}" destId="{CDEF1534-765B-4F72-8C10-B7D94AE66FE1}" srcOrd="0" destOrd="0" parTransId="{811B09AD-0930-4428-A578-965005CE13F0}" sibTransId="{86752A24-1C90-4826-8614-8830D05909B2}"/>
    <dgm:cxn modelId="{D9375B78-0819-4BF2-9D0C-369BBC17B1F9}" srcId="{C87D17F3-9FD7-476D-93B6-D7D4CA42E557}" destId="{B44C4625-88B6-4E23-AB42-190852E49364}" srcOrd="1" destOrd="0" parTransId="{3A2696EE-062E-45CC-8BEE-D39000C8B6E2}" sibTransId="{72F5AC4B-2467-409B-9E6F-80CA6ABB6C7C}"/>
    <dgm:cxn modelId="{8F31AA7B-83D2-6644-8674-90364ABA19C3}" type="presOf" srcId="{B44C4625-88B6-4E23-AB42-190852E49364}" destId="{F7AF0913-87C2-1946-BE37-84D94E7CDC0D}" srcOrd="1" destOrd="0" presId="urn:microsoft.com/office/officeart/2005/8/layout/list1"/>
    <dgm:cxn modelId="{4FD6E587-25FC-4B7C-8D19-C4380D6DC657}" srcId="{CDEF1534-765B-4F72-8C10-B7D94AE66FE1}" destId="{934E9704-7129-4823-8071-77F3BF4C66BF}" srcOrd="1" destOrd="0" parTransId="{383811C3-C628-4411-98F5-EC65C71E9BE5}" sibTransId="{0F9C6867-C048-42BE-B177-15752F97F856}"/>
    <dgm:cxn modelId="{29190092-31A2-4F0C-8CFB-0A6D91660714}" srcId="{B44C4625-88B6-4E23-AB42-190852E49364}" destId="{5DD9A994-6F59-4B18-B951-E0D84FF7CB72}" srcOrd="2" destOrd="0" parTransId="{F552ACE2-2C34-417C-93CC-229EF0DEA424}" sibTransId="{78A5DD3C-6E2B-4070-96D5-AF2BA9B5D645}"/>
    <dgm:cxn modelId="{2374E79F-ADFC-40EE-93E7-95782C2C8A87}" srcId="{B44C4625-88B6-4E23-AB42-190852E49364}" destId="{371D5A67-0797-4E0A-BFD1-FB3187FCF617}" srcOrd="1" destOrd="0" parTransId="{409EF6C6-78DB-41CC-BD70-906E6A283634}" sibTransId="{4F5542B3-7A87-409A-89E3-1800C4690C4A}"/>
    <dgm:cxn modelId="{982AB0A5-6312-B34B-942D-50E14B3BC30A}" type="presOf" srcId="{03FB1C9B-68BB-461F-A377-285185A93ECA}" destId="{9335C1B4-68DF-9F4B-9993-15584839827F}" srcOrd="0" destOrd="0" presId="urn:microsoft.com/office/officeart/2005/8/layout/list1"/>
    <dgm:cxn modelId="{1C333BB5-D8BD-E14A-99CB-9C79EC7D2758}" type="presOf" srcId="{5DD9A994-6F59-4B18-B951-E0D84FF7CB72}" destId="{DAB3D911-A67C-E749-9811-86AA1B08AF34}" srcOrd="0" destOrd="2" presId="urn:microsoft.com/office/officeart/2005/8/layout/list1"/>
    <dgm:cxn modelId="{6AD7B1BF-8318-1543-A4D7-FA1A43F6BDD1}" type="presOf" srcId="{B44C4625-88B6-4E23-AB42-190852E49364}" destId="{58E83FAC-54A5-7E4D-9DA6-35E272C57B61}" srcOrd="0" destOrd="0" presId="urn:microsoft.com/office/officeart/2005/8/layout/list1"/>
    <dgm:cxn modelId="{5F5FDFC7-BE43-054D-8F22-78D47823D923}" type="presOf" srcId="{CDEF1534-765B-4F72-8C10-B7D94AE66FE1}" destId="{8B24FC26-474A-3C44-9A11-D12A087096A7}" srcOrd="1" destOrd="0" presId="urn:microsoft.com/office/officeart/2005/8/layout/list1"/>
    <dgm:cxn modelId="{DA4CB6D1-2C79-4F96-BC01-70F105FD538A}" srcId="{CDEF1534-765B-4F72-8C10-B7D94AE66FE1}" destId="{03FB1C9B-68BB-461F-A377-285185A93ECA}" srcOrd="0" destOrd="0" parTransId="{D76917BF-C00E-47A1-8AAE-F2A568DFBB5C}" sibTransId="{3B41280E-C19F-4A5E-A4AD-17F09090F4DA}"/>
    <dgm:cxn modelId="{159866D4-5EA1-DA4E-9A49-C3EA03A60ED1}" type="presOf" srcId="{CDEF1534-765B-4F72-8C10-B7D94AE66FE1}" destId="{F50C878D-D103-644B-8BFA-80A6C9F777C0}" srcOrd="0" destOrd="0" presId="urn:microsoft.com/office/officeart/2005/8/layout/list1"/>
    <dgm:cxn modelId="{1435EDC9-F750-1642-8255-0FE179B15B7C}" type="presParOf" srcId="{05D3165E-994D-0644-B347-5FDBE85C3597}" destId="{7D360AEE-5C12-AB49-B916-8DEA4C6198CA}" srcOrd="0" destOrd="0" presId="urn:microsoft.com/office/officeart/2005/8/layout/list1"/>
    <dgm:cxn modelId="{4ADC59C9-2E7B-1644-96FB-870965E44E19}" type="presParOf" srcId="{7D360AEE-5C12-AB49-B916-8DEA4C6198CA}" destId="{F50C878D-D103-644B-8BFA-80A6C9F777C0}" srcOrd="0" destOrd="0" presId="urn:microsoft.com/office/officeart/2005/8/layout/list1"/>
    <dgm:cxn modelId="{77006498-8C5E-DF4E-A5BB-DF9CCA674D33}" type="presParOf" srcId="{7D360AEE-5C12-AB49-B916-8DEA4C6198CA}" destId="{8B24FC26-474A-3C44-9A11-D12A087096A7}" srcOrd="1" destOrd="0" presId="urn:microsoft.com/office/officeart/2005/8/layout/list1"/>
    <dgm:cxn modelId="{5A3B19EB-3AD2-6D46-87A9-51BD7AFC2679}" type="presParOf" srcId="{05D3165E-994D-0644-B347-5FDBE85C3597}" destId="{3766B147-87F7-004E-8ECE-A986E8418450}" srcOrd="1" destOrd="0" presId="urn:microsoft.com/office/officeart/2005/8/layout/list1"/>
    <dgm:cxn modelId="{D1E63C7D-4710-5843-A62F-28126471E2E9}" type="presParOf" srcId="{05D3165E-994D-0644-B347-5FDBE85C3597}" destId="{9335C1B4-68DF-9F4B-9993-15584839827F}" srcOrd="2" destOrd="0" presId="urn:microsoft.com/office/officeart/2005/8/layout/list1"/>
    <dgm:cxn modelId="{73DA81E2-232A-2F47-B32C-FB06716A374F}" type="presParOf" srcId="{05D3165E-994D-0644-B347-5FDBE85C3597}" destId="{3D3F8985-4E83-0A4C-BDE1-D1AB8746DD56}" srcOrd="3" destOrd="0" presId="urn:microsoft.com/office/officeart/2005/8/layout/list1"/>
    <dgm:cxn modelId="{5321CA2A-61B8-5F44-AAFB-BBC12278A56D}" type="presParOf" srcId="{05D3165E-994D-0644-B347-5FDBE85C3597}" destId="{DFA5BC49-DAD6-F94D-880F-C2B254D6AF14}" srcOrd="4" destOrd="0" presId="urn:microsoft.com/office/officeart/2005/8/layout/list1"/>
    <dgm:cxn modelId="{B73BFE26-638D-2843-9778-CFA015D27366}" type="presParOf" srcId="{DFA5BC49-DAD6-F94D-880F-C2B254D6AF14}" destId="{58E83FAC-54A5-7E4D-9DA6-35E272C57B61}" srcOrd="0" destOrd="0" presId="urn:microsoft.com/office/officeart/2005/8/layout/list1"/>
    <dgm:cxn modelId="{3A7597D8-3981-4A49-9E0E-7270E0CD4058}" type="presParOf" srcId="{DFA5BC49-DAD6-F94D-880F-C2B254D6AF14}" destId="{F7AF0913-87C2-1946-BE37-84D94E7CDC0D}" srcOrd="1" destOrd="0" presId="urn:microsoft.com/office/officeart/2005/8/layout/list1"/>
    <dgm:cxn modelId="{ED1B1C34-5F24-3E42-9F1D-BFC76BD7018A}" type="presParOf" srcId="{05D3165E-994D-0644-B347-5FDBE85C3597}" destId="{7FEBD861-C31D-0041-97D2-1ADF7E8D4B30}" srcOrd="5" destOrd="0" presId="urn:microsoft.com/office/officeart/2005/8/layout/list1"/>
    <dgm:cxn modelId="{8CF7ED1D-1FC6-3943-972B-25331DC64DCD}" type="presParOf" srcId="{05D3165E-994D-0644-B347-5FDBE85C3597}" destId="{DAB3D911-A67C-E749-9811-86AA1B08AF3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848890-DF61-4580-809A-2DFBD6F205ED}"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1F42B543-A154-4C74-AB73-3C7B4666AD97}">
      <dgm:prSet/>
      <dgm:spPr/>
      <dgm:t>
        <a:bodyPr/>
        <a:lstStyle/>
        <a:p>
          <a:pPr>
            <a:defRPr b="1"/>
          </a:pPr>
          <a:r>
            <a:rPr lang="en-IN" b="1"/>
            <a:t>Advantages</a:t>
          </a:r>
          <a:endParaRPr lang="en-US"/>
        </a:p>
      </dgm:t>
    </dgm:pt>
    <dgm:pt modelId="{9A1DA8EC-749C-4E1A-9A61-C01C9EFD3891}" type="parTrans" cxnId="{56EFCE7B-3D46-45E2-84B3-72B3625B8B03}">
      <dgm:prSet/>
      <dgm:spPr/>
      <dgm:t>
        <a:bodyPr/>
        <a:lstStyle/>
        <a:p>
          <a:endParaRPr lang="en-US"/>
        </a:p>
      </dgm:t>
    </dgm:pt>
    <dgm:pt modelId="{BC73D129-115C-492D-B0D1-DA7E9437315D}" type="sibTrans" cxnId="{56EFCE7B-3D46-45E2-84B3-72B3625B8B03}">
      <dgm:prSet/>
      <dgm:spPr/>
      <dgm:t>
        <a:bodyPr/>
        <a:lstStyle/>
        <a:p>
          <a:endParaRPr lang="en-US"/>
        </a:p>
      </dgm:t>
    </dgm:pt>
    <dgm:pt modelId="{89D67E94-5E81-46F1-971C-D8C3D887D7F3}">
      <dgm:prSet/>
      <dgm:spPr/>
      <dgm:t>
        <a:bodyPr/>
        <a:lstStyle/>
        <a:p>
          <a:pPr algn="just">
            <a:lnSpc>
              <a:spcPct val="100000"/>
            </a:lnSpc>
          </a:pPr>
          <a:r>
            <a:rPr lang="en-IN" dirty="0"/>
            <a:t>Neural networks have the advantage of being able to work well even when the data contains a significant amount of noise. </a:t>
          </a:r>
          <a:endParaRPr lang="en-US" dirty="0"/>
        </a:p>
      </dgm:t>
    </dgm:pt>
    <dgm:pt modelId="{112A2EF6-FA70-4A95-9CA0-80A22C338D62}" type="parTrans" cxnId="{F65D7DC3-3DBF-467B-B152-E88F144F0051}">
      <dgm:prSet/>
      <dgm:spPr/>
      <dgm:t>
        <a:bodyPr/>
        <a:lstStyle/>
        <a:p>
          <a:endParaRPr lang="en-US"/>
        </a:p>
      </dgm:t>
    </dgm:pt>
    <dgm:pt modelId="{7F8A2C30-A82F-4301-AF74-545C7577D98C}" type="sibTrans" cxnId="{F65D7DC3-3DBF-467B-B152-E88F144F0051}">
      <dgm:prSet/>
      <dgm:spPr/>
      <dgm:t>
        <a:bodyPr/>
        <a:lstStyle/>
        <a:p>
          <a:endParaRPr lang="en-US"/>
        </a:p>
      </dgm:t>
    </dgm:pt>
    <dgm:pt modelId="{A1B9BDDF-C5F8-420F-8AE5-978D4BD9E330}">
      <dgm:prSet/>
      <dgm:spPr/>
      <dgm:t>
        <a:bodyPr/>
        <a:lstStyle/>
        <a:p>
          <a:pPr algn="just">
            <a:lnSpc>
              <a:spcPct val="100000"/>
            </a:lnSpc>
          </a:pPr>
          <a:r>
            <a:rPr lang="en-IN" dirty="0"/>
            <a:t>This means they can discover relationships in the data despite some inaccuracies or variability. </a:t>
          </a:r>
          <a:endParaRPr lang="en-US" dirty="0"/>
        </a:p>
      </dgm:t>
    </dgm:pt>
    <dgm:pt modelId="{7B319C6B-ED27-4182-A342-6621D5E893BD}" type="parTrans" cxnId="{BB3FA3BA-D8FF-492C-B548-8BA0F8C65C06}">
      <dgm:prSet/>
      <dgm:spPr/>
      <dgm:t>
        <a:bodyPr/>
        <a:lstStyle/>
        <a:p>
          <a:endParaRPr lang="en-US"/>
        </a:p>
      </dgm:t>
    </dgm:pt>
    <dgm:pt modelId="{590CF630-E85D-4B3C-BDC9-A6CAC3B3459E}" type="sibTrans" cxnId="{BB3FA3BA-D8FF-492C-B548-8BA0F8C65C06}">
      <dgm:prSet/>
      <dgm:spPr/>
      <dgm:t>
        <a:bodyPr/>
        <a:lstStyle/>
        <a:p>
          <a:endParaRPr lang="en-US"/>
        </a:p>
      </dgm:t>
    </dgm:pt>
    <dgm:pt modelId="{295C38A0-FA01-451D-98E2-C4C2F799B5DE}">
      <dgm:prSet/>
      <dgm:spPr/>
      <dgm:t>
        <a:bodyPr/>
        <a:lstStyle/>
        <a:p>
          <a:pPr algn="just">
            <a:lnSpc>
              <a:spcPct val="100000"/>
            </a:lnSpc>
          </a:pPr>
          <a:r>
            <a:rPr lang="en-IN" dirty="0"/>
            <a:t>This ability to generalize is a key strength of neural networks.</a:t>
          </a:r>
          <a:endParaRPr lang="en-US" dirty="0"/>
        </a:p>
      </dgm:t>
    </dgm:pt>
    <dgm:pt modelId="{0A8B9037-53AC-489D-9FBE-F435879D80B2}" type="parTrans" cxnId="{76E2AC34-2073-4163-B850-E58E09BCB43B}">
      <dgm:prSet/>
      <dgm:spPr/>
      <dgm:t>
        <a:bodyPr/>
        <a:lstStyle/>
        <a:p>
          <a:endParaRPr lang="en-US"/>
        </a:p>
      </dgm:t>
    </dgm:pt>
    <dgm:pt modelId="{E5B67338-DBEA-4285-95CD-778076EDD83D}" type="sibTrans" cxnId="{76E2AC34-2073-4163-B850-E58E09BCB43B}">
      <dgm:prSet/>
      <dgm:spPr/>
      <dgm:t>
        <a:bodyPr/>
        <a:lstStyle/>
        <a:p>
          <a:endParaRPr lang="en-US"/>
        </a:p>
      </dgm:t>
    </dgm:pt>
    <dgm:pt modelId="{1B7D3770-EFC0-47F7-9994-73430957E84D}">
      <dgm:prSet/>
      <dgm:spPr/>
      <dgm:t>
        <a:bodyPr/>
        <a:lstStyle/>
        <a:p>
          <a:pPr>
            <a:defRPr b="1"/>
          </a:pPr>
          <a:r>
            <a:rPr lang="en-IN" b="1" dirty="0"/>
            <a:t>Disadvantage: </a:t>
          </a:r>
          <a:endParaRPr lang="en-US" dirty="0"/>
        </a:p>
      </dgm:t>
    </dgm:pt>
    <dgm:pt modelId="{2C1A83FF-1335-4094-B225-1C8B88A1ED74}" type="parTrans" cxnId="{CBE26A66-0FCE-4456-B5CA-0EBCFAF19E57}">
      <dgm:prSet/>
      <dgm:spPr/>
      <dgm:t>
        <a:bodyPr/>
        <a:lstStyle/>
        <a:p>
          <a:endParaRPr lang="en-US"/>
        </a:p>
      </dgm:t>
    </dgm:pt>
    <dgm:pt modelId="{557F3E60-CB75-4106-83C5-B7C0B15D9ED0}" type="sibTrans" cxnId="{CBE26A66-0FCE-4456-B5CA-0EBCFAF19E57}">
      <dgm:prSet/>
      <dgm:spPr/>
      <dgm:t>
        <a:bodyPr/>
        <a:lstStyle/>
        <a:p>
          <a:endParaRPr lang="en-US"/>
        </a:p>
      </dgm:t>
    </dgm:pt>
    <dgm:pt modelId="{32F45846-47F8-4EE1-8FA9-308CCDB9B289}">
      <dgm:prSet/>
      <dgm:spPr/>
      <dgm:t>
        <a:bodyPr/>
        <a:lstStyle/>
        <a:p>
          <a:pPr algn="just">
            <a:lnSpc>
              <a:spcPct val="100000"/>
            </a:lnSpc>
          </a:pPr>
          <a:r>
            <a:rPr lang="en-IN" dirty="0"/>
            <a:t>The accuracy of neural network predictions may be valid only within the time period during which the training data was gathered. </a:t>
          </a:r>
          <a:endParaRPr lang="en-US" dirty="0"/>
        </a:p>
      </dgm:t>
    </dgm:pt>
    <dgm:pt modelId="{35ED68D7-5536-46C8-83F8-B8547B9EE9A0}" type="parTrans" cxnId="{A69BC81E-2439-45B0-820A-51EF59A1ABCE}">
      <dgm:prSet/>
      <dgm:spPr/>
      <dgm:t>
        <a:bodyPr/>
        <a:lstStyle/>
        <a:p>
          <a:endParaRPr lang="en-US"/>
        </a:p>
      </dgm:t>
    </dgm:pt>
    <dgm:pt modelId="{E61FFE10-47B1-4253-993B-EB7F6852564D}" type="sibTrans" cxnId="{A69BC81E-2439-45B0-820A-51EF59A1ABCE}">
      <dgm:prSet/>
      <dgm:spPr/>
      <dgm:t>
        <a:bodyPr/>
        <a:lstStyle/>
        <a:p>
          <a:endParaRPr lang="en-US"/>
        </a:p>
      </dgm:t>
    </dgm:pt>
    <dgm:pt modelId="{A789796B-7ECB-46D9-8A29-785E37628F8B}">
      <dgm:prSet/>
      <dgm:spPr/>
      <dgm:t>
        <a:bodyPr/>
        <a:lstStyle/>
        <a:p>
          <a:pPr algn="just">
            <a:lnSpc>
              <a:spcPct val="100000"/>
            </a:lnSpc>
          </a:pPr>
          <a:r>
            <a:rPr lang="en-IN" dirty="0"/>
            <a:t>This is known as the issue of data stationarity. </a:t>
          </a:r>
          <a:endParaRPr lang="en-US" dirty="0"/>
        </a:p>
      </dgm:t>
    </dgm:pt>
    <dgm:pt modelId="{42EBCA53-2740-4241-84DA-123127C9A9C2}" type="parTrans" cxnId="{F6C0BA2B-8C1E-4D88-925A-F89D79C939D0}">
      <dgm:prSet/>
      <dgm:spPr/>
      <dgm:t>
        <a:bodyPr/>
        <a:lstStyle/>
        <a:p>
          <a:endParaRPr lang="en-US"/>
        </a:p>
      </dgm:t>
    </dgm:pt>
    <dgm:pt modelId="{35AAD527-9F4C-4F3D-93DA-61433F44CA6E}" type="sibTrans" cxnId="{F6C0BA2B-8C1E-4D88-925A-F89D79C939D0}">
      <dgm:prSet/>
      <dgm:spPr/>
      <dgm:t>
        <a:bodyPr/>
        <a:lstStyle/>
        <a:p>
          <a:endParaRPr lang="en-US"/>
        </a:p>
      </dgm:t>
    </dgm:pt>
    <dgm:pt modelId="{67EE08E0-2A03-4046-B407-D72408EC98E2}">
      <dgm:prSet/>
      <dgm:spPr/>
      <dgm:t>
        <a:bodyPr/>
        <a:lstStyle/>
        <a:p>
          <a:pPr algn="just">
            <a:lnSpc>
              <a:spcPct val="100000"/>
            </a:lnSpc>
          </a:pPr>
          <a:r>
            <a:rPr lang="en-IN" dirty="0"/>
            <a:t>Neural networks might not perform as well when applied to data outside the time they were trained on because the underlying patterns in the data may change.</a:t>
          </a:r>
          <a:endParaRPr lang="en-US" dirty="0"/>
        </a:p>
      </dgm:t>
    </dgm:pt>
    <dgm:pt modelId="{5ABF26D6-F83A-4B29-ADC0-187E27BF4829}" type="parTrans" cxnId="{3837B837-BDF5-49E4-B41A-7C0564027FD7}">
      <dgm:prSet/>
      <dgm:spPr/>
      <dgm:t>
        <a:bodyPr/>
        <a:lstStyle/>
        <a:p>
          <a:endParaRPr lang="en-US"/>
        </a:p>
      </dgm:t>
    </dgm:pt>
    <dgm:pt modelId="{89BAA5A2-020A-40C2-85E5-B1AB3B024514}" type="sibTrans" cxnId="{3837B837-BDF5-49E4-B41A-7C0564027FD7}">
      <dgm:prSet/>
      <dgm:spPr/>
      <dgm:t>
        <a:bodyPr/>
        <a:lstStyle/>
        <a:p>
          <a:endParaRPr lang="en-US"/>
        </a:p>
      </dgm:t>
    </dgm:pt>
    <dgm:pt modelId="{75BAF8BE-6355-AF47-B96A-782E11BDF874}" type="pres">
      <dgm:prSet presAssocID="{89848890-DF61-4580-809A-2DFBD6F205ED}" presName="linear" presStyleCnt="0">
        <dgm:presLayoutVars>
          <dgm:dir/>
          <dgm:animLvl val="lvl"/>
          <dgm:resizeHandles val="exact"/>
        </dgm:presLayoutVars>
      </dgm:prSet>
      <dgm:spPr/>
    </dgm:pt>
    <dgm:pt modelId="{7E26E838-2544-5C4D-8E85-1C552FF4F0F5}" type="pres">
      <dgm:prSet presAssocID="{1F42B543-A154-4C74-AB73-3C7B4666AD97}" presName="parentLin" presStyleCnt="0"/>
      <dgm:spPr/>
    </dgm:pt>
    <dgm:pt modelId="{A48E7776-B5F6-354D-852D-FCB0E6074910}" type="pres">
      <dgm:prSet presAssocID="{1F42B543-A154-4C74-AB73-3C7B4666AD97}" presName="parentLeftMargin" presStyleLbl="node1" presStyleIdx="0" presStyleCnt="2"/>
      <dgm:spPr/>
    </dgm:pt>
    <dgm:pt modelId="{98D0506E-8E38-AE42-B531-2C33FA4F074D}" type="pres">
      <dgm:prSet presAssocID="{1F42B543-A154-4C74-AB73-3C7B4666AD97}" presName="parentText" presStyleLbl="node1" presStyleIdx="0" presStyleCnt="2">
        <dgm:presLayoutVars>
          <dgm:chMax val="0"/>
          <dgm:bulletEnabled val="1"/>
        </dgm:presLayoutVars>
      </dgm:prSet>
      <dgm:spPr/>
    </dgm:pt>
    <dgm:pt modelId="{727370CC-51DE-9E4D-907A-62EDB5AE05C2}" type="pres">
      <dgm:prSet presAssocID="{1F42B543-A154-4C74-AB73-3C7B4666AD97}" presName="negativeSpace" presStyleCnt="0"/>
      <dgm:spPr/>
    </dgm:pt>
    <dgm:pt modelId="{F113C439-CBC5-ED4A-BE2B-9B756EF1F44F}" type="pres">
      <dgm:prSet presAssocID="{1F42B543-A154-4C74-AB73-3C7B4666AD97}" presName="childText" presStyleLbl="conFgAcc1" presStyleIdx="0" presStyleCnt="2">
        <dgm:presLayoutVars>
          <dgm:bulletEnabled val="1"/>
        </dgm:presLayoutVars>
      </dgm:prSet>
      <dgm:spPr/>
    </dgm:pt>
    <dgm:pt modelId="{F4646680-C487-BF43-A925-CE4D1BA0599E}" type="pres">
      <dgm:prSet presAssocID="{BC73D129-115C-492D-B0D1-DA7E9437315D}" presName="spaceBetweenRectangles" presStyleCnt="0"/>
      <dgm:spPr/>
    </dgm:pt>
    <dgm:pt modelId="{6471CC91-D5C0-AE45-920F-494AF2795D9F}" type="pres">
      <dgm:prSet presAssocID="{1B7D3770-EFC0-47F7-9994-73430957E84D}" presName="parentLin" presStyleCnt="0"/>
      <dgm:spPr/>
    </dgm:pt>
    <dgm:pt modelId="{E5941C52-8379-C149-AEB1-14AC3E02AB44}" type="pres">
      <dgm:prSet presAssocID="{1B7D3770-EFC0-47F7-9994-73430957E84D}" presName="parentLeftMargin" presStyleLbl="node1" presStyleIdx="0" presStyleCnt="2"/>
      <dgm:spPr/>
    </dgm:pt>
    <dgm:pt modelId="{EA340CD7-5F23-1B41-A203-0D9A1BA5C9E6}" type="pres">
      <dgm:prSet presAssocID="{1B7D3770-EFC0-47F7-9994-73430957E84D}" presName="parentText" presStyleLbl="node1" presStyleIdx="1" presStyleCnt="2">
        <dgm:presLayoutVars>
          <dgm:chMax val="0"/>
          <dgm:bulletEnabled val="1"/>
        </dgm:presLayoutVars>
      </dgm:prSet>
      <dgm:spPr/>
    </dgm:pt>
    <dgm:pt modelId="{BB717EA6-40A8-0445-A77C-E1215663EB11}" type="pres">
      <dgm:prSet presAssocID="{1B7D3770-EFC0-47F7-9994-73430957E84D}" presName="negativeSpace" presStyleCnt="0"/>
      <dgm:spPr/>
    </dgm:pt>
    <dgm:pt modelId="{52E1BF46-6646-6D4C-B8DF-062741C118A3}" type="pres">
      <dgm:prSet presAssocID="{1B7D3770-EFC0-47F7-9994-73430957E84D}" presName="childText" presStyleLbl="conFgAcc1" presStyleIdx="1" presStyleCnt="2">
        <dgm:presLayoutVars>
          <dgm:bulletEnabled val="1"/>
        </dgm:presLayoutVars>
      </dgm:prSet>
      <dgm:spPr/>
    </dgm:pt>
  </dgm:ptLst>
  <dgm:cxnLst>
    <dgm:cxn modelId="{2A91330A-BD5C-114D-91EA-6D3BD66821BB}" type="presOf" srcId="{1B7D3770-EFC0-47F7-9994-73430957E84D}" destId="{EA340CD7-5F23-1B41-A203-0D9A1BA5C9E6}" srcOrd="1" destOrd="0" presId="urn:microsoft.com/office/officeart/2005/8/layout/list1"/>
    <dgm:cxn modelId="{A69BC81E-2439-45B0-820A-51EF59A1ABCE}" srcId="{1B7D3770-EFC0-47F7-9994-73430957E84D}" destId="{32F45846-47F8-4EE1-8FA9-308CCDB9B289}" srcOrd="0" destOrd="0" parTransId="{35ED68D7-5536-46C8-83F8-B8547B9EE9A0}" sibTransId="{E61FFE10-47B1-4253-993B-EB7F6852564D}"/>
    <dgm:cxn modelId="{F6C0BA2B-8C1E-4D88-925A-F89D79C939D0}" srcId="{1B7D3770-EFC0-47F7-9994-73430957E84D}" destId="{A789796B-7ECB-46D9-8A29-785E37628F8B}" srcOrd="1" destOrd="0" parTransId="{42EBCA53-2740-4241-84DA-123127C9A9C2}" sibTransId="{35AAD527-9F4C-4F3D-93DA-61433F44CA6E}"/>
    <dgm:cxn modelId="{76E2AC34-2073-4163-B850-E58E09BCB43B}" srcId="{1F42B543-A154-4C74-AB73-3C7B4666AD97}" destId="{295C38A0-FA01-451D-98E2-C4C2F799B5DE}" srcOrd="2" destOrd="0" parTransId="{0A8B9037-53AC-489D-9FBE-F435879D80B2}" sibTransId="{E5B67338-DBEA-4285-95CD-778076EDD83D}"/>
    <dgm:cxn modelId="{3837B837-BDF5-49E4-B41A-7C0564027FD7}" srcId="{1B7D3770-EFC0-47F7-9994-73430957E84D}" destId="{67EE08E0-2A03-4046-B407-D72408EC98E2}" srcOrd="2" destOrd="0" parTransId="{5ABF26D6-F83A-4B29-ADC0-187E27BF4829}" sibTransId="{89BAA5A2-020A-40C2-85E5-B1AB3B024514}"/>
    <dgm:cxn modelId="{CBE26A66-0FCE-4456-B5CA-0EBCFAF19E57}" srcId="{89848890-DF61-4580-809A-2DFBD6F205ED}" destId="{1B7D3770-EFC0-47F7-9994-73430957E84D}" srcOrd="1" destOrd="0" parTransId="{2C1A83FF-1335-4094-B225-1C8B88A1ED74}" sibTransId="{557F3E60-CB75-4106-83C5-B7C0B15D9ED0}"/>
    <dgm:cxn modelId="{A7F71B78-D57F-A94F-9099-F22F97E558BC}" type="presOf" srcId="{1B7D3770-EFC0-47F7-9994-73430957E84D}" destId="{E5941C52-8379-C149-AEB1-14AC3E02AB44}" srcOrd="0" destOrd="0" presId="urn:microsoft.com/office/officeart/2005/8/layout/list1"/>
    <dgm:cxn modelId="{56EFCE7B-3D46-45E2-84B3-72B3625B8B03}" srcId="{89848890-DF61-4580-809A-2DFBD6F205ED}" destId="{1F42B543-A154-4C74-AB73-3C7B4666AD97}" srcOrd="0" destOrd="0" parTransId="{9A1DA8EC-749C-4E1A-9A61-C01C9EFD3891}" sibTransId="{BC73D129-115C-492D-B0D1-DA7E9437315D}"/>
    <dgm:cxn modelId="{0F30988D-13FB-904A-902D-A51F3DA56FD0}" type="presOf" srcId="{67EE08E0-2A03-4046-B407-D72408EC98E2}" destId="{52E1BF46-6646-6D4C-B8DF-062741C118A3}" srcOrd="0" destOrd="2" presId="urn:microsoft.com/office/officeart/2005/8/layout/list1"/>
    <dgm:cxn modelId="{11F21099-15AC-CD43-B308-DC0E41579331}" type="presOf" srcId="{89D67E94-5E81-46F1-971C-D8C3D887D7F3}" destId="{F113C439-CBC5-ED4A-BE2B-9B756EF1F44F}" srcOrd="0" destOrd="0" presId="urn:microsoft.com/office/officeart/2005/8/layout/list1"/>
    <dgm:cxn modelId="{34421A9A-F37C-B240-B33B-D47FED321722}" type="presOf" srcId="{32F45846-47F8-4EE1-8FA9-308CCDB9B289}" destId="{52E1BF46-6646-6D4C-B8DF-062741C118A3}" srcOrd="0" destOrd="0" presId="urn:microsoft.com/office/officeart/2005/8/layout/list1"/>
    <dgm:cxn modelId="{6F8A07A1-AF2E-2040-858F-D8509E535D60}" type="presOf" srcId="{A1B9BDDF-C5F8-420F-8AE5-978D4BD9E330}" destId="{F113C439-CBC5-ED4A-BE2B-9B756EF1F44F}" srcOrd="0" destOrd="1" presId="urn:microsoft.com/office/officeart/2005/8/layout/list1"/>
    <dgm:cxn modelId="{62A449B9-C5BB-5B42-8584-B9547FBFFE9E}" type="presOf" srcId="{1F42B543-A154-4C74-AB73-3C7B4666AD97}" destId="{98D0506E-8E38-AE42-B531-2C33FA4F074D}" srcOrd="1" destOrd="0" presId="urn:microsoft.com/office/officeart/2005/8/layout/list1"/>
    <dgm:cxn modelId="{BB3FA3BA-D8FF-492C-B548-8BA0F8C65C06}" srcId="{1F42B543-A154-4C74-AB73-3C7B4666AD97}" destId="{A1B9BDDF-C5F8-420F-8AE5-978D4BD9E330}" srcOrd="1" destOrd="0" parTransId="{7B319C6B-ED27-4182-A342-6621D5E893BD}" sibTransId="{590CF630-E85D-4B3C-BDC9-A6CAC3B3459E}"/>
    <dgm:cxn modelId="{F65D7DC3-3DBF-467B-B152-E88F144F0051}" srcId="{1F42B543-A154-4C74-AB73-3C7B4666AD97}" destId="{89D67E94-5E81-46F1-971C-D8C3D887D7F3}" srcOrd="0" destOrd="0" parTransId="{112A2EF6-FA70-4A95-9CA0-80A22C338D62}" sibTransId="{7F8A2C30-A82F-4301-AF74-545C7577D98C}"/>
    <dgm:cxn modelId="{65ABE5CF-4012-984A-BA1B-C44F70C0FC64}" type="presOf" srcId="{A789796B-7ECB-46D9-8A29-785E37628F8B}" destId="{52E1BF46-6646-6D4C-B8DF-062741C118A3}" srcOrd="0" destOrd="1" presId="urn:microsoft.com/office/officeart/2005/8/layout/list1"/>
    <dgm:cxn modelId="{26773DDC-05AF-B249-B0A9-B43E9CB915EE}" type="presOf" srcId="{295C38A0-FA01-451D-98E2-C4C2F799B5DE}" destId="{F113C439-CBC5-ED4A-BE2B-9B756EF1F44F}" srcOrd="0" destOrd="2" presId="urn:microsoft.com/office/officeart/2005/8/layout/list1"/>
    <dgm:cxn modelId="{45D650ED-8235-5347-A9CA-E6B91C6063F1}" type="presOf" srcId="{89848890-DF61-4580-809A-2DFBD6F205ED}" destId="{75BAF8BE-6355-AF47-B96A-782E11BDF874}" srcOrd="0" destOrd="0" presId="urn:microsoft.com/office/officeart/2005/8/layout/list1"/>
    <dgm:cxn modelId="{01CE73F5-6E7C-654B-BFEE-AE0C10EEB5EB}" type="presOf" srcId="{1F42B543-A154-4C74-AB73-3C7B4666AD97}" destId="{A48E7776-B5F6-354D-852D-FCB0E6074910}" srcOrd="0" destOrd="0" presId="urn:microsoft.com/office/officeart/2005/8/layout/list1"/>
    <dgm:cxn modelId="{F69247A5-6BE6-AA42-AB26-E1207C1256DA}" type="presParOf" srcId="{75BAF8BE-6355-AF47-B96A-782E11BDF874}" destId="{7E26E838-2544-5C4D-8E85-1C552FF4F0F5}" srcOrd="0" destOrd="0" presId="urn:microsoft.com/office/officeart/2005/8/layout/list1"/>
    <dgm:cxn modelId="{F21F227A-8167-3742-8F9D-63E43A098EC4}" type="presParOf" srcId="{7E26E838-2544-5C4D-8E85-1C552FF4F0F5}" destId="{A48E7776-B5F6-354D-852D-FCB0E6074910}" srcOrd="0" destOrd="0" presId="urn:microsoft.com/office/officeart/2005/8/layout/list1"/>
    <dgm:cxn modelId="{D196398A-0506-3647-A35C-DF882C6E09C3}" type="presParOf" srcId="{7E26E838-2544-5C4D-8E85-1C552FF4F0F5}" destId="{98D0506E-8E38-AE42-B531-2C33FA4F074D}" srcOrd="1" destOrd="0" presId="urn:microsoft.com/office/officeart/2005/8/layout/list1"/>
    <dgm:cxn modelId="{854E7AC0-B129-9748-8CFF-76E4820720A7}" type="presParOf" srcId="{75BAF8BE-6355-AF47-B96A-782E11BDF874}" destId="{727370CC-51DE-9E4D-907A-62EDB5AE05C2}" srcOrd="1" destOrd="0" presId="urn:microsoft.com/office/officeart/2005/8/layout/list1"/>
    <dgm:cxn modelId="{24579FF4-64D8-B641-BA80-8254C6A6415E}" type="presParOf" srcId="{75BAF8BE-6355-AF47-B96A-782E11BDF874}" destId="{F113C439-CBC5-ED4A-BE2B-9B756EF1F44F}" srcOrd="2" destOrd="0" presId="urn:microsoft.com/office/officeart/2005/8/layout/list1"/>
    <dgm:cxn modelId="{E731D63D-973D-5D41-BF8F-D55CBC535BAE}" type="presParOf" srcId="{75BAF8BE-6355-AF47-B96A-782E11BDF874}" destId="{F4646680-C487-BF43-A925-CE4D1BA0599E}" srcOrd="3" destOrd="0" presId="urn:microsoft.com/office/officeart/2005/8/layout/list1"/>
    <dgm:cxn modelId="{9118EC7E-F4AC-5641-B62D-6F24A5754AE5}" type="presParOf" srcId="{75BAF8BE-6355-AF47-B96A-782E11BDF874}" destId="{6471CC91-D5C0-AE45-920F-494AF2795D9F}" srcOrd="4" destOrd="0" presId="urn:microsoft.com/office/officeart/2005/8/layout/list1"/>
    <dgm:cxn modelId="{6B92B5B9-BBDF-2942-90CF-7815EE63FD04}" type="presParOf" srcId="{6471CC91-D5C0-AE45-920F-494AF2795D9F}" destId="{E5941C52-8379-C149-AEB1-14AC3E02AB44}" srcOrd="0" destOrd="0" presId="urn:microsoft.com/office/officeart/2005/8/layout/list1"/>
    <dgm:cxn modelId="{CE8434FD-0D31-BB4A-82E4-AF2AC54F6104}" type="presParOf" srcId="{6471CC91-D5C0-AE45-920F-494AF2795D9F}" destId="{EA340CD7-5F23-1B41-A203-0D9A1BA5C9E6}" srcOrd="1" destOrd="0" presId="urn:microsoft.com/office/officeart/2005/8/layout/list1"/>
    <dgm:cxn modelId="{8D9E2027-C9B0-0B49-8B1A-73301D70A9E2}" type="presParOf" srcId="{75BAF8BE-6355-AF47-B96A-782E11BDF874}" destId="{BB717EA6-40A8-0445-A77C-E1215663EB11}" srcOrd="5" destOrd="0" presId="urn:microsoft.com/office/officeart/2005/8/layout/list1"/>
    <dgm:cxn modelId="{EEE90CD4-040A-8A43-9238-33C837C7B5E3}" type="presParOf" srcId="{75BAF8BE-6355-AF47-B96A-782E11BDF874}" destId="{52E1BF46-6646-6D4C-B8DF-062741C118A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899BA6-DEB7-4F29-A3A5-C9276D73E4F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B341035-2837-4B6A-8ADD-B9108F667F20}">
      <dgm:prSet/>
      <dgm:spPr/>
      <dgm:t>
        <a:bodyPr/>
        <a:lstStyle/>
        <a:p>
          <a:r>
            <a:rPr lang="en-IN" b="0" i="0"/>
            <a:t>The Markov Assumption simplifies probability calculations for predicting future events.</a:t>
          </a:r>
          <a:endParaRPr lang="en-US"/>
        </a:p>
      </dgm:t>
    </dgm:pt>
    <dgm:pt modelId="{3B61D117-6E1A-4FA8-85D1-11801584AC2C}" type="parTrans" cxnId="{9EE7F12B-6598-42E3-97E9-97169756E2A4}">
      <dgm:prSet/>
      <dgm:spPr/>
      <dgm:t>
        <a:bodyPr/>
        <a:lstStyle/>
        <a:p>
          <a:endParaRPr lang="en-US"/>
        </a:p>
      </dgm:t>
    </dgm:pt>
    <dgm:pt modelId="{5CC5C705-3844-4AD8-88C4-3A8A3D95571E}" type="sibTrans" cxnId="{9EE7F12B-6598-42E3-97E9-97169756E2A4}">
      <dgm:prSet/>
      <dgm:spPr/>
      <dgm:t>
        <a:bodyPr/>
        <a:lstStyle/>
        <a:p>
          <a:endParaRPr lang="en-US"/>
        </a:p>
      </dgm:t>
    </dgm:pt>
    <dgm:pt modelId="{556DB68C-21C7-4F4B-A73E-FDB72541F2FB}">
      <dgm:prSet/>
      <dgm:spPr/>
      <dgm:t>
        <a:bodyPr/>
        <a:lstStyle/>
        <a:p>
          <a:r>
            <a:rPr lang="en-IN" b="0" i="0"/>
            <a:t>It states that the probability of an event occurring, given n past events, is approximately equal to the probability of that event happening given only the most recent past event.</a:t>
          </a:r>
          <a:endParaRPr lang="en-US"/>
        </a:p>
      </dgm:t>
    </dgm:pt>
    <dgm:pt modelId="{6D6A239F-80C0-4460-99C3-83D0FB2A6DFF}" type="parTrans" cxnId="{21A0EBBC-7A21-4E33-ACAE-503BC523936C}">
      <dgm:prSet/>
      <dgm:spPr/>
      <dgm:t>
        <a:bodyPr/>
        <a:lstStyle/>
        <a:p>
          <a:endParaRPr lang="en-US"/>
        </a:p>
      </dgm:t>
    </dgm:pt>
    <dgm:pt modelId="{344563EE-B71A-4A84-B136-78A5E79C16B6}" type="sibTrans" cxnId="{21A0EBBC-7A21-4E33-ACAE-503BC523936C}">
      <dgm:prSet/>
      <dgm:spPr/>
      <dgm:t>
        <a:bodyPr/>
        <a:lstStyle/>
        <a:p>
          <a:endParaRPr lang="en-US"/>
        </a:p>
      </dgm:t>
    </dgm:pt>
    <dgm:pt modelId="{67BAF417-FEDC-4B04-9415-3A89DAB4F805}">
      <dgm:prSet/>
      <dgm:spPr/>
      <dgm:t>
        <a:bodyPr/>
        <a:lstStyle/>
        <a:p>
          <a:r>
            <a:rPr lang="en-IN" b="0" i="0"/>
            <a:t>Written as a formula: </a:t>
          </a:r>
          <a:endParaRPr lang="en-US"/>
        </a:p>
      </dgm:t>
    </dgm:pt>
    <dgm:pt modelId="{8DB8F0A7-FD09-4C57-8383-A327ED2538FE}" type="parTrans" cxnId="{ECFDFC81-CA42-401F-8225-033F00E076D1}">
      <dgm:prSet/>
      <dgm:spPr/>
      <dgm:t>
        <a:bodyPr/>
        <a:lstStyle/>
        <a:p>
          <a:endParaRPr lang="en-US"/>
        </a:p>
      </dgm:t>
    </dgm:pt>
    <dgm:pt modelId="{B4F5F6F5-4408-406C-A743-F7A38F13200F}" type="sibTrans" cxnId="{ECFDFC81-CA42-401F-8225-033F00E076D1}">
      <dgm:prSet/>
      <dgm:spPr/>
      <dgm:t>
        <a:bodyPr/>
        <a:lstStyle/>
        <a:p>
          <a:endParaRPr lang="en-US"/>
        </a:p>
      </dgm:t>
    </dgm:pt>
    <dgm:pt modelId="{5ACA7345-BB9E-47C3-86A0-547A3FD38208}">
      <dgm:prSet custT="1"/>
      <dgm:spPr/>
      <dgm:t>
        <a:bodyPr/>
        <a:lstStyle/>
        <a:p>
          <a:pPr algn="ctr"/>
          <a:r>
            <a:rPr lang="en-IN" sz="2000" b="1" i="0" dirty="0">
              <a:solidFill>
                <a:srgbClr val="C00000"/>
              </a:solidFill>
              <a:latin typeface="Segoe Print" panose="02000800000000000000" pitchFamily="2" charset="0"/>
            </a:rPr>
            <a:t>P(</a:t>
          </a:r>
          <a:r>
            <a:rPr lang="en-IN" sz="2000" b="1" i="0" dirty="0" err="1">
              <a:solidFill>
                <a:srgbClr val="C00000"/>
              </a:solidFill>
              <a:latin typeface="Segoe Print" panose="02000800000000000000" pitchFamily="2" charset="0"/>
            </a:rPr>
            <a:t>event_t</a:t>
          </a:r>
          <a:r>
            <a:rPr lang="en-IN" sz="2000" b="1" i="0" dirty="0">
              <a:solidFill>
                <a:srgbClr val="C00000"/>
              </a:solidFill>
              <a:latin typeface="Segoe Print" panose="02000800000000000000" pitchFamily="2" charset="0"/>
            </a:rPr>
            <a:t> | event_t-1, event_t-2, ..., </a:t>
          </a:r>
          <a:r>
            <a:rPr lang="en-IN" sz="2000" b="1" i="0" dirty="0" err="1">
              <a:solidFill>
                <a:srgbClr val="C00000"/>
              </a:solidFill>
              <a:latin typeface="Segoe Print" panose="02000800000000000000" pitchFamily="2" charset="0"/>
            </a:rPr>
            <a:t>event_n</a:t>
          </a:r>
          <a:r>
            <a:rPr lang="en-IN" sz="2000" b="1" i="0" dirty="0">
              <a:solidFill>
                <a:srgbClr val="C00000"/>
              </a:solidFill>
              <a:latin typeface="Segoe Print" panose="02000800000000000000" pitchFamily="2" charset="0"/>
            </a:rPr>
            <a:t>) ≈ P(</a:t>
          </a:r>
          <a:r>
            <a:rPr lang="en-IN" sz="2000" b="1" i="0" dirty="0" err="1">
              <a:solidFill>
                <a:srgbClr val="C00000"/>
              </a:solidFill>
              <a:latin typeface="Segoe Print" panose="02000800000000000000" pitchFamily="2" charset="0"/>
            </a:rPr>
            <a:t>event_t</a:t>
          </a:r>
          <a:r>
            <a:rPr lang="en-IN" sz="2000" b="1" i="0" dirty="0">
              <a:solidFill>
                <a:srgbClr val="C00000"/>
              </a:solidFill>
              <a:latin typeface="Segoe Print" panose="02000800000000000000" pitchFamily="2" charset="0"/>
            </a:rPr>
            <a:t> | event_t-1)</a:t>
          </a:r>
          <a:endParaRPr lang="en-US" sz="2000" b="1" dirty="0">
            <a:solidFill>
              <a:srgbClr val="C00000"/>
            </a:solidFill>
            <a:latin typeface="Segoe Print" panose="02000800000000000000" pitchFamily="2" charset="0"/>
          </a:endParaRPr>
        </a:p>
      </dgm:t>
    </dgm:pt>
    <dgm:pt modelId="{1C0B30E6-6D83-4AB6-8CD0-EEC190669EA3}" type="parTrans" cxnId="{1F6708D2-E5E3-4441-8E24-63DAF96942EB}">
      <dgm:prSet/>
      <dgm:spPr/>
      <dgm:t>
        <a:bodyPr/>
        <a:lstStyle/>
        <a:p>
          <a:endParaRPr lang="en-US"/>
        </a:p>
      </dgm:t>
    </dgm:pt>
    <dgm:pt modelId="{1D8878C9-8670-4C48-9B79-9264F9A5B2D9}" type="sibTrans" cxnId="{1F6708D2-E5E3-4441-8E24-63DAF96942EB}">
      <dgm:prSet/>
      <dgm:spPr/>
      <dgm:t>
        <a:bodyPr/>
        <a:lstStyle/>
        <a:p>
          <a:endParaRPr lang="en-US"/>
        </a:p>
      </dgm:t>
    </dgm:pt>
    <dgm:pt modelId="{F5D75386-86D9-4E9F-A6C2-C63390DFAB54}">
      <dgm:prSet/>
      <dgm:spPr/>
      <dgm:t>
        <a:bodyPr/>
        <a:lstStyle/>
        <a:p>
          <a:r>
            <a:rPr lang="en-IN" b="0" i="0"/>
            <a:t>In simpler terms, you don't need to consider a long history of events; you can focus on the most recent one.</a:t>
          </a:r>
          <a:endParaRPr lang="en-US"/>
        </a:p>
      </dgm:t>
    </dgm:pt>
    <dgm:pt modelId="{0806F4D4-914A-474A-BD8B-46EA14A48D70}" type="parTrans" cxnId="{5CDC55DD-4950-4B81-A7A0-A23FDA0A4E97}">
      <dgm:prSet/>
      <dgm:spPr/>
      <dgm:t>
        <a:bodyPr/>
        <a:lstStyle/>
        <a:p>
          <a:endParaRPr lang="en-US"/>
        </a:p>
      </dgm:t>
    </dgm:pt>
    <dgm:pt modelId="{754F1CD7-F4A8-4DBF-B0E8-78D799588129}" type="sibTrans" cxnId="{5CDC55DD-4950-4B81-A7A0-A23FDA0A4E97}">
      <dgm:prSet/>
      <dgm:spPr/>
      <dgm:t>
        <a:bodyPr/>
        <a:lstStyle/>
        <a:p>
          <a:endParaRPr lang="en-US"/>
        </a:p>
      </dgm:t>
    </dgm:pt>
    <dgm:pt modelId="{8371BF64-B385-9E43-A60D-A2F1DC6C16B2}" type="pres">
      <dgm:prSet presAssocID="{DA899BA6-DEB7-4F29-A3A5-C9276D73E4F2}" presName="vert0" presStyleCnt="0">
        <dgm:presLayoutVars>
          <dgm:dir/>
          <dgm:animOne val="branch"/>
          <dgm:animLvl val="lvl"/>
        </dgm:presLayoutVars>
      </dgm:prSet>
      <dgm:spPr/>
    </dgm:pt>
    <dgm:pt modelId="{5BAD925C-120F-1A44-97F8-8DA22371A238}" type="pres">
      <dgm:prSet presAssocID="{FB341035-2837-4B6A-8ADD-B9108F667F20}" presName="thickLine" presStyleLbl="alignNode1" presStyleIdx="0" presStyleCnt="5"/>
      <dgm:spPr/>
    </dgm:pt>
    <dgm:pt modelId="{70C72D91-AF13-E54D-B9FE-70409908C692}" type="pres">
      <dgm:prSet presAssocID="{FB341035-2837-4B6A-8ADD-B9108F667F20}" presName="horz1" presStyleCnt="0"/>
      <dgm:spPr/>
    </dgm:pt>
    <dgm:pt modelId="{16C0457B-127E-F14E-B583-183B85D5A2BE}" type="pres">
      <dgm:prSet presAssocID="{FB341035-2837-4B6A-8ADD-B9108F667F20}" presName="tx1" presStyleLbl="revTx" presStyleIdx="0" presStyleCnt="5"/>
      <dgm:spPr/>
    </dgm:pt>
    <dgm:pt modelId="{5D5D681A-6B57-854E-820B-B3C76E2EB4AF}" type="pres">
      <dgm:prSet presAssocID="{FB341035-2837-4B6A-8ADD-B9108F667F20}" presName="vert1" presStyleCnt="0"/>
      <dgm:spPr/>
    </dgm:pt>
    <dgm:pt modelId="{E5F4DD75-275D-8647-A9A4-E4EA5ED307B4}" type="pres">
      <dgm:prSet presAssocID="{556DB68C-21C7-4F4B-A73E-FDB72541F2FB}" presName="thickLine" presStyleLbl="alignNode1" presStyleIdx="1" presStyleCnt="5"/>
      <dgm:spPr/>
    </dgm:pt>
    <dgm:pt modelId="{1A65234C-F0E0-A64A-A408-D417EC948D51}" type="pres">
      <dgm:prSet presAssocID="{556DB68C-21C7-4F4B-A73E-FDB72541F2FB}" presName="horz1" presStyleCnt="0"/>
      <dgm:spPr/>
    </dgm:pt>
    <dgm:pt modelId="{F1A10ED6-120C-3949-AA71-BBAD23B33826}" type="pres">
      <dgm:prSet presAssocID="{556DB68C-21C7-4F4B-A73E-FDB72541F2FB}" presName="tx1" presStyleLbl="revTx" presStyleIdx="1" presStyleCnt="5"/>
      <dgm:spPr/>
    </dgm:pt>
    <dgm:pt modelId="{EA90F264-9D60-7747-A161-6AEA8AF8F0FB}" type="pres">
      <dgm:prSet presAssocID="{556DB68C-21C7-4F4B-A73E-FDB72541F2FB}" presName="vert1" presStyleCnt="0"/>
      <dgm:spPr/>
    </dgm:pt>
    <dgm:pt modelId="{00114535-B818-ED4B-B4B4-83FEC039480B}" type="pres">
      <dgm:prSet presAssocID="{67BAF417-FEDC-4B04-9415-3A89DAB4F805}" presName="thickLine" presStyleLbl="alignNode1" presStyleIdx="2" presStyleCnt="5"/>
      <dgm:spPr/>
    </dgm:pt>
    <dgm:pt modelId="{ADED8BFD-4D64-AF45-8432-F8E246B68195}" type="pres">
      <dgm:prSet presAssocID="{67BAF417-FEDC-4B04-9415-3A89DAB4F805}" presName="horz1" presStyleCnt="0"/>
      <dgm:spPr/>
    </dgm:pt>
    <dgm:pt modelId="{577DD98E-66F3-6C41-8215-5B19B6BBA7A4}" type="pres">
      <dgm:prSet presAssocID="{67BAF417-FEDC-4B04-9415-3A89DAB4F805}" presName="tx1" presStyleLbl="revTx" presStyleIdx="2" presStyleCnt="5"/>
      <dgm:spPr/>
    </dgm:pt>
    <dgm:pt modelId="{864BEB86-DFAF-A047-A508-0BFFB119E2C3}" type="pres">
      <dgm:prSet presAssocID="{67BAF417-FEDC-4B04-9415-3A89DAB4F805}" presName="vert1" presStyleCnt="0"/>
      <dgm:spPr/>
    </dgm:pt>
    <dgm:pt modelId="{B9DB67EA-FA1F-DE40-800B-A918CCA736E0}" type="pres">
      <dgm:prSet presAssocID="{5ACA7345-BB9E-47C3-86A0-547A3FD38208}" presName="thickLine" presStyleLbl="alignNode1" presStyleIdx="3" presStyleCnt="5"/>
      <dgm:spPr/>
    </dgm:pt>
    <dgm:pt modelId="{D13DF83B-AC86-B746-B46F-629DB237B300}" type="pres">
      <dgm:prSet presAssocID="{5ACA7345-BB9E-47C3-86A0-547A3FD38208}" presName="horz1" presStyleCnt="0"/>
      <dgm:spPr/>
    </dgm:pt>
    <dgm:pt modelId="{52E2D58E-87DB-324E-A338-E774CF3EA88F}" type="pres">
      <dgm:prSet presAssocID="{5ACA7345-BB9E-47C3-86A0-547A3FD38208}" presName="tx1" presStyleLbl="revTx" presStyleIdx="3" presStyleCnt="5"/>
      <dgm:spPr/>
    </dgm:pt>
    <dgm:pt modelId="{FD20A2E8-8E0A-5840-91FC-0CBA261EB37A}" type="pres">
      <dgm:prSet presAssocID="{5ACA7345-BB9E-47C3-86A0-547A3FD38208}" presName="vert1" presStyleCnt="0"/>
      <dgm:spPr/>
    </dgm:pt>
    <dgm:pt modelId="{1E872332-0FAD-804F-96E2-BF6879177B98}" type="pres">
      <dgm:prSet presAssocID="{F5D75386-86D9-4E9F-A6C2-C63390DFAB54}" presName="thickLine" presStyleLbl="alignNode1" presStyleIdx="4" presStyleCnt="5"/>
      <dgm:spPr/>
    </dgm:pt>
    <dgm:pt modelId="{12FBA40C-C175-0A4E-83BF-3FFCF04B9506}" type="pres">
      <dgm:prSet presAssocID="{F5D75386-86D9-4E9F-A6C2-C63390DFAB54}" presName="horz1" presStyleCnt="0"/>
      <dgm:spPr/>
    </dgm:pt>
    <dgm:pt modelId="{9B8EF9BC-85D6-5C40-95A7-6231BF7702F4}" type="pres">
      <dgm:prSet presAssocID="{F5D75386-86D9-4E9F-A6C2-C63390DFAB54}" presName="tx1" presStyleLbl="revTx" presStyleIdx="4" presStyleCnt="5"/>
      <dgm:spPr/>
    </dgm:pt>
    <dgm:pt modelId="{75AB84AE-7F35-ED4C-BC8A-22C32DF62B37}" type="pres">
      <dgm:prSet presAssocID="{F5D75386-86D9-4E9F-A6C2-C63390DFAB54}" presName="vert1" presStyleCnt="0"/>
      <dgm:spPr/>
    </dgm:pt>
  </dgm:ptLst>
  <dgm:cxnLst>
    <dgm:cxn modelId="{9EE7F12B-6598-42E3-97E9-97169756E2A4}" srcId="{DA899BA6-DEB7-4F29-A3A5-C9276D73E4F2}" destId="{FB341035-2837-4B6A-8ADD-B9108F667F20}" srcOrd="0" destOrd="0" parTransId="{3B61D117-6E1A-4FA8-85D1-11801584AC2C}" sibTransId="{5CC5C705-3844-4AD8-88C4-3A8A3D95571E}"/>
    <dgm:cxn modelId="{BE3AC23F-D2ED-064B-8F30-3D789A6EF53B}" type="presOf" srcId="{556DB68C-21C7-4F4B-A73E-FDB72541F2FB}" destId="{F1A10ED6-120C-3949-AA71-BBAD23B33826}" srcOrd="0" destOrd="0" presId="urn:microsoft.com/office/officeart/2008/layout/LinedList"/>
    <dgm:cxn modelId="{35B1D947-75D1-9943-A6FF-CF504FF34091}" type="presOf" srcId="{5ACA7345-BB9E-47C3-86A0-547A3FD38208}" destId="{52E2D58E-87DB-324E-A338-E774CF3EA88F}" srcOrd="0" destOrd="0" presId="urn:microsoft.com/office/officeart/2008/layout/LinedList"/>
    <dgm:cxn modelId="{2269BA60-CEC7-C240-A008-577AF42FF4AF}" type="presOf" srcId="{F5D75386-86D9-4E9F-A6C2-C63390DFAB54}" destId="{9B8EF9BC-85D6-5C40-95A7-6231BF7702F4}" srcOrd="0" destOrd="0" presId="urn:microsoft.com/office/officeart/2008/layout/LinedList"/>
    <dgm:cxn modelId="{ECFDFC81-CA42-401F-8225-033F00E076D1}" srcId="{DA899BA6-DEB7-4F29-A3A5-C9276D73E4F2}" destId="{67BAF417-FEDC-4B04-9415-3A89DAB4F805}" srcOrd="2" destOrd="0" parTransId="{8DB8F0A7-FD09-4C57-8383-A327ED2538FE}" sibTransId="{B4F5F6F5-4408-406C-A743-F7A38F13200F}"/>
    <dgm:cxn modelId="{09911B98-48CB-8D4A-A525-53B7D9A936D9}" type="presOf" srcId="{FB341035-2837-4B6A-8ADD-B9108F667F20}" destId="{16C0457B-127E-F14E-B583-183B85D5A2BE}" srcOrd="0" destOrd="0" presId="urn:microsoft.com/office/officeart/2008/layout/LinedList"/>
    <dgm:cxn modelId="{21A0EBBC-7A21-4E33-ACAE-503BC523936C}" srcId="{DA899BA6-DEB7-4F29-A3A5-C9276D73E4F2}" destId="{556DB68C-21C7-4F4B-A73E-FDB72541F2FB}" srcOrd="1" destOrd="0" parTransId="{6D6A239F-80C0-4460-99C3-83D0FB2A6DFF}" sibTransId="{344563EE-B71A-4A84-B136-78A5E79C16B6}"/>
    <dgm:cxn modelId="{1F6708D2-E5E3-4441-8E24-63DAF96942EB}" srcId="{DA899BA6-DEB7-4F29-A3A5-C9276D73E4F2}" destId="{5ACA7345-BB9E-47C3-86A0-547A3FD38208}" srcOrd="3" destOrd="0" parTransId="{1C0B30E6-6D83-4AB6-8CD0-EEC190669EA3}" sibTransId="{1D8878C9-8670-4C48-9B79-9264F9A5B2D9}"/>
    <dgm:cxn modelId="{3BB696DB-650D-0B4F-8BEC-F021AFCE4305}" type="presOf" srcId="{67BAF417-FEDC-4B04-9415-3A89DAB4F805}" destId="{577DD98E-66F3-6C41-8215-5B19B6BBA7A4}" srcOrd="0" destOrd="0" presId="urn:microsoft.com/office/officeart/2008/layout/LinedList"/>
    <dgm:cxn modelId="{5CDC55DD-4950-4B81-A7A0-A23FDA0A4E97}" srcId="{DA899BA6-DEB7-4F29-A3A5-C9276D73E4F2}" destId="{F5D75386-86D9-4E9F-A6C2-C63390DFAB54}" srcOrd="4" destOrd="0" parTransId="{0806F4D4-914A-474A-BD8B-46EA14A48D70}" sibTransId="{754F1CD7-F4A8-4DBF-B0E8-78D799588129}"/>
    <dgm:cxn modelId="{CB61D4EB-F2DF-B540-B515-18DABDD7D417}" type="presOf" srcId="{DA899BA6-DEB7-4F29-A3A5-C9276D73E4F2}" destId="{8371BF64-B385-9E43-A60D-A2F1DC6C16B2}" srcOrd="0" destOrd="0" presId="urn:microsoft.com/office/officeart/2008/layout/LinedList"/>
    <dgm:cxn modelId="{DFB1B76A-5181-084A-A08D-21E5D1BA0052}" type="presParOf" srcId="{8371BF64-B385-9E43-A60D-A2F1DC6C16B2}" destId="{5BAD925C-120F-1A44-97F8-8DA22371A238}" srcOrd="0" destOrd="0" presId="urn:microsoft.com/office/officeart/2008/layout/LinedList"/>
    <dgm:cxn modelId="{4E0DC098-32EC-074B-AB49-0B7687F7155B}" type="presParOf" srcId="{8371BF64-B385-9E43-A60D-A2F1DC6C16B2}" destId="{70C72D91-AF13-E54D-B9FE-70409908C692}" srcOrd="1" destOrd="0" presId="urn:microsoft.com/office/officeart/2008/layout/LinedList"/>
    <dgm:cxn modelId="{6D28C22A-FD79-A540-887A-57B7DF6E0921}" type="presParOf" srcId="{70C72D91-AF13-E54D-B9FE-70409908C692}" destId="{16C0457B-127E-F14E-B583-183B85D5A2BE}" srcOrd="0" destOrd="0" presId="urn:microsoft.com/office/officeart/2008/layout/LinedList"/>
    <dgm:cxn modelId="{BC3B5A9F-6A43-AB46-A8BB-BD2289258C07}" type="presParOf" srcId="{70C72D91-AF13-E54D-B9FE-70409908C692}" destId="{5D5D681A-6B57-854E-820B-B3C76E2EB4AF}" srcOrd="1" destOrd="0" presId="urn:microsoft.com/office/officeart/2008/layout/LinedList"/>
    <dgm:cxn modelId="{268420B9-E984-2546-BC50-7F357E0B02E6}" type="presParOf" srcId="{8371BF64-B385-9E43-A60D-A2F1DC6C16B2}" destId="{E5F4DD75-275D-8647-A9A4-E4EA5ED307B4}" srcOrd="2" destOrd="0" presId="urn:microsoft.com/office/officeart/2008/layout/LinedList"/>
    <dgm:cxn modelId="{0EAB131B-DD66-864B-B482-2F39EC20D535}" type="presParOf" srcId="{8371BF64-B385-9E43-A60D-A2F1DC6C16B2}" destId="{1A65234C-F0E0-A64A-A408-D417EC948D51}" srcOrd="3" destOrd="0" presId="urn:microsoft.com/office/officeart/2008/layout/LinedList"/>
    <dgm:cxn modelId="{0292B4BE-DDF8-2C4C-BC22-91D6295F1A73}" type="presParOf" srcId="{1A65234C-F0E0-A64A-A408-D417EC948D51}" destId="{F1A10ED6-120C-3949-AA71-BBAD23B33826}" srcOrd="0" destOrd="0" presId="urn:microsoft.com/office/officeart/2008/layout/LinedList"/>
    <dgm:cxn modelId="{25F9BF6B-31B4-8E43-902B-06FCA625A454}" type="presParOf" srcId="{1A65234C-F0E0-A64A-A408-D417EC948D51}" destId="{EA90F264-9D60-7747-A161-6AEA8AF8F0FB}" srcOrd="1" destOrd="0" presId="urn:microsoft.com/office/officeart/2008/layout/LinedList"/>
    <dgm:cxn modelId="{9283B137-22C5-8942-8A79-DC131F151DE6}" type="presParOf" srcId="{8371BF64-B385-9E43-A60D-A2F1DC6C16B2}" destId="{00114535-B818-ED4B-B4B4-83FEC039480B}" srcOrd="4" destOrd="0" presId="urn:microsoft.com/office/officeart/2008/layout/LinedList"/>
    <dgm:cxn modelId="{778AC2E0-8922-A046-95A4-26689413567D}" type="presParOf" srcId="{8371BF64-B385-9E43-A60D-A2F1DC6C16B2}" destId="{ADED8BFD-4D64-AF45-8432-F8E246B68195}" srcOrd="5" destOrd="0" presId="urn:microsoft.com/office/officeart/2008/layout/LinedList"/>
    <dgm:cxn modelId="{CA5505AE-1B89-2E47-B4AC-821E09E2C82C}" type="presParOf" srcId="{ADED8BFD-4D64-AF45-8432-F8E246B68195}" destId="{577DD98E-66F3-6C41-8215-5B19B6BBA7A4}" srcOrd="0" destOrd="0" presId="urn:microsoft.com/office/officeart/2008/layout/LinedList"/>
    <dgm:cxn modelId="{477FD943-5374-2B43-AE38-27D16915F8D6}" type="presParOf" srcId="{ADED8BFD-4D64-AF45-8432-F8E246B68195}" destId="{864BEB86-DFAF-A047-A508-0BFFB119E2C3}" srcOrd="1" destOrd="0" presId="urn:microsoft.com/office/officeart/2008/layout/LinedList"/>
    <dgm:cxn modelId="{3845AEC6-1D9D-3544-AB4D-17488D81AD21}" type="presParOf" srcId="{8371BF64-B385-9E43-A60D-A2F1DC6C16B2}" destId="{B9DB67EA-FA1F-DE40-800B-A918CCA736E0}" srcOrd="6" destOrd="0" presId="urn:microsoft.com/office/officeart/2008/layout/LinedList"/>
    <dgm:cxn modelId="{D8F86A17-A551-F945-A82D-711A3BCDC31F}" type="presParOf" srcId="{8371BF64-B385-9E43-A60D-A2F1DC6C16B2}" destId="{D13DF83B-AC86-B746-B46F-629DB237B300}" srcOrd="7" destOrd="0" presId="urn:microsoft.com/office/officeart/2008/layout/LinedList"/>
    <dgm:cxn modelId="{51FBD6FC-A0ED-604E-AAB4-B774F0AE3FCC}" type="presParOf" srcId="{D13DF83B-AC86-B746-B46F-629DB237B300}" destId="{52E2D58E-87DB-324E-A338-E774CF3EA88F}" srcOrd="0" destOrd="0" presId="urn:microsoft.com/office/officeart/2008/layout/LinedList"/>
    <dgm:cxn modelId="{93F27A2F-0BC9-0F44-B1BC-2DB7FA9CA3C9}" type="presParOf" srcId="{D13DF83B-AC86-B746-B46F-629DB237B300}" destId="{FD20A2E8-8E0A-5840-91FC-0CBA261EB37A}" srcOrd="1" destOrd="0" presId="urn:microsoft.com/office/officeart/2008/layout/LinedList"/>
    <dgm:cxn modelId="{7C46F228-9F3E-1748-8412-EA136E081FA8}" type="presParOf" srcId="{8371BF64-B385-9E43-A60D-A2F1DC6C16B2}" destId="{1E872332-0FAD-804F-96E2-BF6879177B98}" srcOrd="8" destOrd="0" presId="urn:microsoft.com/office/officeart/2008/layout/LinedList"/>
    <dgm:cxn modelId="{7C8D9EA7-3DF1-2044-AD46-F7CAEA7A602C}" type="presParOf" srcId="{8371BF64-B385-9E43-A60D-A2F1DC6C16B2}" destId="{12FBA40C-C175-0A4E-83BF-3FFCF04B9506}" srcOrd="9" destOrd="0" presId="urn:microsoft.com/office/officeart/2008/layout/LinedList"/>
    <dgm:cxn modelId="{9249C11E-2DB3-8640-8D22-0287E836296F}" type="presParOf" srcId="{12FBA40C-C175-0A4E-83BF-3FFCF04B9506}" destId="{9B8EF9BC-85D6-5C40-95A7-6231BF7702F4}" srcOrd="0" destOrd="0" presId="urn:microsoft.com/office/officeart/2008/layout/LinedList"/>
    <dgm:cxn modelId="{65B08228-5335-CF4E-A31E-AF8B6F7B09D0}" type="presParOf" srcId="{12FBA40C-C175-0A4E-83BF-3FFCF04B9506}" destId="{75AB84AE-7F35-ED4C-BC8A-22C32DF62B3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D64E7-4B55-D343-A8AD-F17758DA61B5}">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4D88FC-1990-9B4E-8F16-7B9E3C448B70}">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dirty="0"/>
            <a:t>Naive Bayes Classification Algorithm</a:t>
          </a:r>
          <a:endParaRPr lang="en-US" sz="2600" kern="1200" dirty="0"/>
        </a:p>
      </dsp:txBody>
      <dsp:txXfrm>
        <a:off x="0" y="2703"/>
        <a:ext cx="6900512" cy="921789"/>
      </dsp:txXfrm>
    </dsp:sp>
    <dsp:sp modelId="{164D939D-5B67-0346-BDD3-99EEF1CA2C3C}">
      <dsp:nvSpPr>
        <dsp:cNvPr id="0" name=""/>
        <dsp:cNvSpPr/>
      </dsp:nvSpPr>
      <dsp:spPr>
        <a:xfrm>
          <a:off x="0" y="924492"/>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5C69D2-7F52-B840-B01A-19CE9CD8C6E1}">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a:t>The Markov Model</a:t>
          </a:r>
          <a:endParaRPr lang="en-US" sz="2600" kern="1200"/>
        </a:p>
      </dsp:txBody>
      <dsp:txXfrm>
        <a:off x="0" y="924492"/>
        <a:ext cx="6900512" cy="921789"/>
      </dsp:txXfrm>
    </dsp:sp>
    <dsp:sp modelId="{A9660D70-5C48-9B46-9C20-64577124F9E3}">
      <dsp:nvSpPr>
        <dsp:cNvPr id="0" name=""/>
        <dsp:cNvSpPr/>
      </dsp:nvSpPr>
      <dsp:spPr>
        <a:xfrm>
          <a:off x="0" y="184628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5A0382-D66D-1C4A-B53C-0D51296ADD2F}">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a:t>Linear Regression</a:t>
          </a:r>
          <a:endParaRPr lang="en-US" sz="2600" kern="1200"/>
        </a:p>
      </dsp:txBody>
      <dsp:txXfrm>
        <a:off x="0" y="1846281"/>
        <a:ext cx="6900512" cy="921789"/>
      </dsp:txXfrm>
    </dsp:sp>
    <dsp:sp modelId="{80F50B0B-B26C-814D-99AE-424DF5BEA490}">
      <dsp:nvSpPr>
        <dsp:cNvPr id="0" name=""/>
        <dsp:cNvSpPr/>
      </dsp:nvSpPr>
      <dsp:spPr>
        <a:xfrm>
          <a:off x="0" y="2768070"/>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CDF9DD-37FD-B246-8A4E-41AB981BCD64}">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a:t>Neural Networks </a:t>
          </a:r>
          <a:endParaRPr lang="en-US" sz="2600" kern="1200"/>
        </a:p>
      </dsp:txBody>
      <dsp:txXfrm>
        <a:off x="0" y="2768070"/>
        <a:ext cx="6900512" cy="921789"/>
      </dsp:txXfrm>
    </dsp:sp>
    <dsp:sp modelId="{62DA2FF4-04F1-6C48-8784-972F4C5C95B1}">
      <dsp:nvSpPr>
        <dsp:cNvPr id="0" name=""/>
        <dsp:cNvSpPr/>
      </dsp:nvSpPr>
      <dsp:spPr>
        <a:xfrm>
          <a:off x="0" y="3689859"/>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F73444-1C03-D443-A280-5966C6D6DD6F}">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a:t>Deep learning</a:t>
          </a:r>
          <a:endParaRPr lang="en-US" sz="2600" kern="1200"/>
        </a:p>
      </dsp:txBody>
      <dsp:txXfrm>
        <a:off x="0" y="3689859"/>
        <a:ext cx="6900512" cy="921789"/>
      </dsp:txXfrm>
    </dsp:sp>
    <dsp:sp modelId="{C4A6B21B-21B3-E247-899C-495A59F73366}">
      <dsp:nvSpPr>
        <dsp:cNvPr id="0" name=""/>
        <dsp:cNvSpPr/>
      </dsp:nvSpPr>
      <dsp:spPr>
        <a:xfrm>
          <a:off x="0" y="4611648"/>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AD1EE8-ACA7-F34F-9703-0BEB6ED3F4E3}">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a:t>Ensemble Methods to Boost Prediction Accuracy</a:t>
          </a:r>
          <a:endParaRPr lang="en-US" sz="2600" kern="1200"/>
        </a:p>
      </dsp:txBody>
      <dsp:txXfrm>
        <a:off x="0" y="4611648"/>
        <a:ext cx="6900512" cy="9217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1DF34-5EE7-4839-BFF2-247CC416F4B5}">
      <dsp:nvSpPr>
        <dsp:cNvPr id="0" name=""/>
        <dsp:cNvSpPr/>
      </dsp:nvSpPr>
      <dsp:spPr>
        <a:xfrm>
          <a:off x="0" y="3399"/>
          <a:ext cx="105156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AC8B18-82D9-4C4F-91C5-F50A10A22A92}">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714143-224C-44BE-A2E5-A5631008F51B}">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kern="1200" dirty="0"/>
            <a:t>Suppose you want to predict the results of a soccer game to be played by Team X. </a:t>
          </a:r>
          <a:endParaRPr lang="en-US" sz="1900" kern="1200" dirty="0"/>
        </a:p>
      </dsp:txBody>
      <dsp:txXfrm>
        <a:off x="836323" y="3399"/>
        <a:ext cx="9679276" cy="724089"/>
      </dsp:txXfrm>
    </dsp:sp>
    <dsp:sp modelId="{A1F2BD17-DEC3-45DA-95AA-8CFCCB0DF044}">
      <dsp:nvSpPr>
        <dsp:cNvPr id="0" name=""/>
        <dsp:cNvSpPr/>
      </dsp:nvSpPr>
      <dsp:spPr>
        <a:xfrm>
          <a:off x="0" y="908511"/>
          <a:ext cx="105156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B040D7-13CF-4D0B-A158-D34024A88529}">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D53D82-563E-4DDD-A3B9-46636D51D9A0}">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kern="1200"/>
            <a:t>The three possible outcomes — called states — are win, loss, or tie.</a:t>
          </a:r>
          <a:endParaRPr lang="en-US" sz="1900" kern="1200"/>
        </a:p>
      </dsp:txBody>
      <dsp:txXfrm>
        <a:off x="836323" y="908511"/>
        <a:ext cx="9679276" cy="724089"/>
      </dsp:txXfrm>
    </dsp:sp>
    <dsp:sp modelId="{422DFB4E-8522-468D-8D54-7651EB4DADE9}">
      <dsp:nvSpPr>
        <dsp:cNvPr id="0" name=""/>
        <dsp:cNvSpPr/>
      </dsp:nvSpPr>
      <dsp:spPr>
        <a:xfrm>
          <a:off x="0" y="1813624"/>
          <a:ext cx="105156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B1E2BE-1A68-4A9B-8A34-3C602D53C7FB}">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754849-9F8B-4641-A578-694BDBD98F59}">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kern="1200"/>
            <a:t>Assume that you’ve collected past statistical data on the results of Team X’s soccer games, and that Team X lost its most recent game. </a:t>
          </a:r>
          <a:endParaRPr lang="en-US" sz="1900" kern="1200"/>
        </a:p>
      </dsp:txBody>
      <dsp:txXfrm>
        <a:off x="836323" y="1813624"/>
        <a:ext cx="9679276" cy="724089"/>
      </dsp:txXfrm>
    </dsp:sp>
    <dsp:sp modelId="{E5265539-DE0E-4BB2-A856-7F1974A2FC46}">
      <dsp:nvSpPr>
        <dsp:cNvPr id="0" name=""/>
        <dsp:cNvSpPr/>
      </dsp:nvSpPr>
      <dsp:spPr>
        <a:xfrm>
          <a:off x="0" y="2718736"/>
          <a:ext cx="105156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D3F9A4-E466-4919-ADD4-7398A48A925C}">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AEBE2A-7116-4F76-8929-84B100D9C68C}">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kern="1200"/>
            <a:t>You want to predict the outcome of the next soccer game. </a:t>
          </a:r>
          <a:endParaRPr lang="en-US" sz="1900" kern="1200"/>
        </a:p>
      </dsp:txBody>
      <dsp:txXfrm>
        <a:off x="836323" y="2718736"/>
        <a:ext cx="9679276" cy="724089"/>
      </dsp:txXfrm>
    </dsp:sp>
    <dsp:sp modelId="{82335023-7542-4D80-8E2D-E3D4AACCAF81}">
      <dsp:nvSpPr>
        <dsp:cNvPr id="0" name=""/>
        <dsp:cNvSpPr/>
      </dsp:nvSpPr>
      <dsp:spPr>
        <a:xfrm>
          <a:off x="0" y="3623848"/>
          <a:ext cx="105156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0E8A3D-95E1-49B4-B220-720CD62943E5}">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E150BE-F184-42FF-B27E-114B38424080}">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kern="1200"/>
            <a:t>It’s all about guessing whether Team X will win, lose, or tie — relying only on data from past games.</a:t>
          </a:r>
          <a:endParaRPr lang="en-US" sz="1900" kern="1200"/>
        </a:p>
      </dsp:txBody>
      <dsp:txXfrm>
        <a:off x="836323" y="3623848"/>
        <a:ext cx="9679276" cy="7240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3D8B7-AFD3-4F25-AB51-F17C980ADE13}">
      <dsp:nvSpPr>
        <dsp:cNvPr id="0" name=""/>
        <dsp:cNvSpPr/>
      </dsp:nvSpPr>
      <dsp:spPr>
        <a:xfrm>
          <a:off x="564387" y="0"/>
          <a:ext cx="1510523" cy="13776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408115-665F-4D89-A4CC-9D3C06AE7C58}">
      <dsp:nvSpPr>
        <dsp:cNvPr id="0" name=""/>
        <dsp:cNvSpPr/>
      </dsp:nvSpPr>
      <dsp:spPr>
        <a:xfrm>
          <a:off x="564387" y="1548244"/>
          <a:ext cx="4315781" cy="59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i="0" kern="1200"/>
            <a:t>Notations:</a:t>
          </a:r>
          <a:endParaRPr lang="en-US" sz="2000" kern="1200"/>
        </a:p>
      </dsp:txBody>
      <dsp:txXfrm>
        <a:off x="564387" y="1548244"/>
        <a:ext cx="4315781" cy="590400"/>
      </dsp:txXfrm>
    </dsp:sp>
    <dsp:sp modelId="{9F2A3AB8-FB39-4F22-96CD-FAC9D3F16510}">
      <dsp:nvSpPr>
        <dsp:cNvPr id="0" name=""/>
        <dsp:cNvSpPr/>
      </dsp:nvSpPr>
      <dsp:spPr>
        <a:xfrm>
          <a:off x="581046" y="1967370"/>
          <a:ext cx="4315781" cy="2133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IN" sz="1800" b="0" i="0" kern="1200" dirty="0"/>
            <a:t>X: </a:t>
          </a:r>
          <a:r>
            <a:rPr lang="en-IN" sz="1800" b="0" i="0" kern="1200" dirty="0" err="1"/>
            <a:t>event</a:t>
          </a:r>
          <a:r>
            <a:rPr lang="en-IN" sz="1800" b="0" i="0" kern="1200" baseline="-25000" dirty="0" err="1"/>
            <a:t>t</a:t>
          </a:r>
          <a:r>
            <a:rPr lang="en-IN" sz="1800" b="0" i="0" kern="1200" dirty="0"/>
            <a:t>=future = </a:t>
          </a:r>
        </a:p>
        <a:p>
          <a:pPr marL="0" lvl="0" indent="0" algn="l" defTabSz="800100">
            <a:lnSpc>
              <a:spcPct val="100000"/>
            </a:lnSpc>
            <a:spcBef>
              <a:spcPct val="0"/>
            </a:spcBef>
            <a:spcAft>
              <a:spcPct val="35000"/>
            </a:spcAft>
            <a:buNone/>
          </a:pPr>
          <a:r>
            <a:rPr lang="en-IN" sz="1800" b="0" i="0" kern="1200" dirty="0"/>
            <a:t>win (Future event - Team X winning)</a:t>
          </a:r>
          <a:endParaRPr lang="en-US" sz="1800" kern="1200" dirty="0"/>
        </a:p>
        <a:p>
          <a:pPr marL="0" lvl="0" indent="0" algn="l" defTabSz="800100">
            <a:lnSpc>
              <a:spcPct val="100000"/>
            </a:lnSpc>
            <a:spcBef>
              <a:spcPct val="0"/>
            </a:spcBef>
            <a:spcAft>
              <a:spcPct val="35000"/>
            </a:spcAft>
            <a:buNone/>
          </a:pPr>
          <a:r>
            <a:rPr lang="en-IN" sz="1800" b="0" i="0" kern="1200" dirty="0"/>
            <a:t>Y: event</a:t>
          </a:r>
          <a:r>
            <a:rPr lang="en-IN" sz="1800" b="0" i="0" kern="1200" baseline="-25000" dirty="0"/>
            <a:t>t</a:t>
          </a:r>
          <a:r>
            <a:rPr lang="en-IN" sz="1800" b="0" i="0" kern="1200" dirty="0"/>
            <a:t>−1 = </a:t>
          </a:r>
        </a:p>
        <a:p>
          <a:pPr marL="0" lvl="0" indent="0" algn="l" defTabSz="800100">
            <a:lnSpc>
              <a:spcPct val="100000"/>
            </a:lnSpc>
            <a:spcBef>
              <a:spcPct val="0"/>
            </a:spcBef>
            <a:spcAft>
              <a:spcPct val="35000"/>
            </a:spcAft>
            <a:buNone/>
          </a:pPr>
          <a:r>
            <a:rPr lang="en-IN" sz="1800" b="0" i="0" kern="1200" dirty="0"/>
            <a:t>tie (Past event - Team X tying in the last game)</a:t>
          </a:r>
          <a:endParaRPr lang="en-US" sz="1800" kern="1200" dirty="0"/>
        </a:p>
        <a:p>
          <a:pPr marL="0" lvl="0" indent="0" algn="l" defTabSz="800100">
            <a:lnSpc>
              <a:spcPct val="100000"/>
            </a:lnSpc>
            <a:spcBef>
              <a:spcPct val="0"/>
            </a:spcBef>
            <a:spcAft>
              <a:spcPct val="35000"/>
            </a:spcAft>
            <a:buNone/>
          </a:pPr>
          <a:r>
            <a:rPr lang="en-IN" sz="1800" b="0" i="0" kern="1200" dirty="0"/>
            <a:t>Z: observation = </a:t>
          </a:r>
        </a:p>
        <a:p>
          <a:pPr marL="0" lvl="0" indent="0" algn="l" defTabSz="800100">
            <a:lnSpc>
              <a:spcPct val="100000"/>
            </a:lnSpc>
            <a:spcBef>
              <a:spcPct val="0"/>
            </a:spcBef>
            <a:spcAft>
              <a:spcPct val="35000"/>
            </a:spcAft>
            <a:buNone/>
          </a:pPr>
          <a:r>
            <a:rPr lang="en-IN" sz="1800" b="0" i="0" kern="1200" dirty="0"/>
            <a:t>scored a goal in the first 30 minutes</a:t>
          </a:r>
          <a:endParaRPr lang="en-US" sz="1800" kern="1200" dirty="0"/>
        </a:p>
      </dsp:txBody>
      <dsp:txXfrm>
        <a:off x="581046" y="1967370"/>
        <a:ext cx="4315781" cy="2133323"/>
      </dsp:txXfrm>
    </dsp:sp>
    <dsp:sp modelId="{49244FEB-13D1-4248-B9F4-5A33EA339C7F}">
      <dsp:nvSpPr>
        <dsp:cNvPr id="0" name=""/>
        <dsp:cNvSpPr/>
      </dsp:nvSpPr>
      <dsp:spPr>
        <a:xfrm>
          <a:off x="5635430" y="0"/>
          <a:ext cx="1510523" cy="13776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C32209-0277-408C-AAA7-28D0ABDF2CC1}">
      <dsp:nvSpPr>
        <dsp:cNvPr id="0" name=""/>
        <dsp:cNvSpPr/>
      </dsp:nvSpPr>
      <dsp:spPr>
        <a:xfrm>
          <a:off x="5635430" y="1548244"/>
          <a:ext cx="4315781" cy="59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0" i="0" kern="1200"/>
            <a:t>Using Bayes' Theorem and applying the Markov Assumption:</a:t>
          </a:r>
          <a:endParaRPr lang="en-US" sz="2000" kern="1200"/>
        </a:p>
      </dsp:txBody>
      <dsp:txXfrm>
        <a:off x="5635430" y="1548244"/>
        <a:ext cx="4315781" cy="590400"/>
      </dsp:txXfrm>
    </dsp:sp>
    <dsp:sp modelId="{C8EBE8CB-BC0E-48D9-94B7-B4DF6958089C}">
      <dsp:nvSpPr>
        <dsp:cNvPr id="0" name=""/>
        <dsp:cNvSpPr/>
      </dsp:nvSpPr>
      <dsp:spPr>
        <a:xfrm>
          <a:off x="5635430" y="2218014"/>
          <a:ext cx="4315781" cy="2133323"/>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E90D8-335E-904B-90B0-32CBE539F833}">
      <dsp:nvSpPr>
        <dsp:cNvPr id="0" name=""/>
        <dsp:cNvSpPr/>
      </dsp:nvSpPr>
      <dsp:spPr>
        <a:xfrm>
          <a:off x="0" y="326772"/>
          <a:ext cx="10515600" cy="163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just" defTabSz="889000">
            <a:lnSpc>
              <a:spcPct val="90000"/>
            </a:lnSpc>
            <a:spcBef>
              <a:spcPct val="0"/>
            </a:spcBef>
            <a:spcAft>
              <a:spcPct val="15000"/>
            </a:spcAft>
            <a:buChar char="•"/>
          </a:pPr>
          <a:r>
            <a:rPr lang="en-IN" sz="2000" b="0" i="0" kern="1200"/>
            <a:t>By having the parameters 'a', 'b', and 'd' calculated from the linear regression model using past data, it becomes feasible to predict the expected delay for the next train by inputting the arrival time into the equation.</a:t>
          </a:r>
          <a:endParaRPr lang="en-US" sz="2000" kern="1200"/>
        </a:p>
      </dsp:txBody>
      <dsp:txXfrm>
        <a:off x="0" y="326772"/>
        <a:ext cx="10515600" cy="1638000"/>
      </dsp:txXfrm>
    </dsp:sp>
    <dsp:sp modelId="{83831A51-DC7D-0149-BD03-84CB92DBF279}">
      <dsp:nvSpPr>
        <dsp:cNvPr id="0" name=""/>
        <dsp:cNvSpPr/>
      </dsp:nvSpPr>
      <dsp:spPr>
        <a:xfrm>
          <a:off x="525780" y="31572"/>
          <a:ext cx="7360920" cy="5903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889000">
            <a:lnSpc>
              <a:spcPct val="90000"/>
            </a:lnSpc>
            <a:spcBef>
              <a:spcPct val="0"/>
            </a:spcBef>
            <a:spcAft>
              <a:spcPct val="35000"/>
            </a:spcAft>
            <a:buNone/>
          </a:pPr>
          <a:r>
            <a:rPr lang="en-IN" sz="2000" b="1" i="0" kern="1200"/>
            <a:t>Predictive Usage of Linear Regression:</a:t>
          </a:r>
          <a:endParaRPr lang="en-US" sz="2000" kern="1200"/>
        </a:p>
      </dsp:txBody>
      <dsp:txXfrm>
        <a:off x="554601" y="60393"/>
        <a:ext cx="7303278" cy="532757"/>
      </dsp:txXfrm>
    </dsp:sp>
    <dsp:sp modelId="{ED3F228A-3110-134D-AA9A-52EF413994FE}">
      <dsp:nvSpPr>
        <dsp:cNvPr id="0" name=""/>
        <dsp:cNvSpPr/>
      </dsp:nvSpPr>
      <dsp:spPr>
        <a:xfrm>
          <a:off x="0" y="2367971"/>
          <a:ext cx="10515600" cy="1953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just" defTabSz="889000">
            <a:lnSpc>
              <a:spcPct val="90000"/>
            </a:lnSpc>
            <a:spcBef>
              <a:spcPct val="0"/>
            </a:spcBef>
            <a:spcAft>
              <a:spcPct val="15000"/>
            </a:spcAft>
            <a:buChar char="•"/>
          </a:pPr>
          <a:r>
            <a:rPr lang="en-IN" sz="2000" b="0" i="0" kern="1200"/>
            <a:t>Outliers, which are extreme or unusual data points, can significantly impact the linear regression model's accuracy and bias its results.</a:t>
          </a:r>
          <a:endParaRPr lang="en-US" sz="2000" kern="1200"/>
        </a:p>
        <a:p>
          <a:pPr marL="228600" lvl="1" indent="-228600" algn="just" defTabSz="889000">
            <a:lnSpc>
              <a:spcPct val="90000"/>
            </a:lnSpc>
            <a:spcBef>
              <a:spcPct val="0"/>
            </a:spcBef>
            <a:spcAft>
              <a:spcPct val="15000"/>
            </a:spcAft>
            <a:buChar char="•"/>
          </a:pPr>
          <a:r>
            <a:rPr lang="en-IN" sz="2000" b="0" i="0" kern="1200"/>
            <a:t>It's recommended to identify and handle outliers appropriately, such as by removing them from the training dataset, to improve the model's performance.</a:t>
          </a:r>
          <a:endParaRPr lang="en-US" sz="2000" kern="1200"/>
        </a:p>
      </dsp:txBody>
      <dsp:txXfrm>
        <a:off x="0" y="2367971"/>
        <a:ext cx="10515600" cy="1953000"/>
      </dsp:txXfrm>
    </dsp:sp>
    <dsp:sp modelId="{ECD29511-FDE8-8041-83A2-93C3A3C7BC82}">
      <dsp:nvSpPr>
        <dsp:cNvPr id="0" name=""/>
        <dsp:cNvSpPr/>
      </dsp:nvSpPr>
      <dsp:spPr>
        <a:xfrm>
          <a:off x="525780" y="2072772"/>
          <a:ext cx="7360920" cy="59039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889000">
            <a:lnSpc>
              <a:spcPct val="90000"/>
            </a:lnSpc>
            <a:spcBef>
              <a:spcPct val="0"/>
            </a:spcBef>
            <a:spcAft>
              <a:spcPct val="35000"/>
            </a:spcAft>
            <a:buNone/>
          </a:pPr>
          <a:r>
            <a:rPr lang="en-IN" sz="2000" b="1" i="0" kern="1200"/>
            <a:t>Sensitivity to Outliers:</a:t>
          </a:r>
          <a:endParaRPr lang="en-US" sz="2000" kern="1200"/>
        </a:p>
      </dsp:txBody>
      <dsp:txXfrm>
        <a:off x="554601" y="2101593"/>
        <a:ext cx="7303278" cy="53275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E02CB-5FC2-4AFB-8C2A-39F04EFF5C65}">
      <dsp:nvSpPr>
        <dsp:cNvPr id="0" name=""/>
        <dsp:cNvSpPr/>
      </dsp:nvSpPr>
      <dsp:spPr>
        <a:xfrm>
          <a:off x="1747800" y="330531"/>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D6A0D0-5097-4CA7-B4D4-1E0A7AB1BD16}">
      <dsp:nvSpPr>
        <dsp:cNvPr id="0" name=""/>
        <dsp:cNvSpPr/>
      </dsp:nvSpPr>
      <dsp:spPr>
        <a:xfrm>
          <a:off x="559800" y="2828306"/>
          <a:ext cx="4320000"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100000"/>
            </a:lnSpc>
            <a:spcBef>
              <a:spcPct val="0"/>
            </a:spcBef>
            <a:spcAft>
              <a:spcPct val="35000"/>
            </a:spcAft>
            <a:buNone/>
          </a:pPr>
          <a:r>
            <a:rPr lang="en-IN" sz="2000" b="0" i="0" kern="1200"/>
            <a:t>Ensemble methods in machine learning involve combining multiple individual models to improve overall predictive performance. </a:t>
          </a:r>
          <a:endParaRPr lang="en-US" sz="2000" kern="1200"/>
        </a:p>
      </dsp:txBody>
      <dsp:txXfrm>
        <a:off x="559800" y="2828306"/>
        <a:ext cx="4320000" cy="1192500"/>
      </dsp:txXfrm>
    </dsp:sp>
    <dsp:sp modelId="{F37873A8-A3ED-4A82-BFD1-DD355FD65B6F}">
      <dsp:nvSpPr>
        <dsp:cNvPr id="0" name=""/>
        <dsp:cNvSpPr/>
      </dsp:nvSpPr>
      <dsp:spPr>
        <a:xfrm>
          <a:off x="6823800" y="330531"/>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08A812-3E40-4D3C-BE72-C86132EBFB28}">
      <dsp:nvSpPr>
        <dsp:cNvPr id="0" name=""/>
        <dsp:cNvSpPr/>
      </dsp:nvSpPr>
      <dsp:spPr>
        <a:xfrm>
          <a:off x="5635800" y="2828306"/>
          <a:ext cx="4320000"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100000"/>
            </a:lnSpc>
            <a:spcBef>
              <a:spcPct val="0"/>
            </a:spcBef>
            <a:spcAft>
              <a:spcPct val="35000"/>
            </a:spcAft>
            <a:buNone/>
          </a:pPr>
          <a:r>
            <a:rPr lang="en-IN" sz="2000" b="0" i="0" kern="1200"/>
            <a:t>One popular ensemble technique is the voting mechanism, where the predictions of multiple models are aggregated to make a final decision. </a:t>
          </a:r>
          <a:endParaRPr lang="en-US" sz="2000" kern="1200"/>
        </a:p>
      </dsp:txBody>
      <dsp:txXfrm>
        <a:off x="5635800" y="2828306"/>
        <a:ext cx="4320000" cy="11925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75FFD-0A0E-954C-983F-46B3F201E2B4}">
      <dsp:nvSpPr>
        <dsp:cNvPr id="0" name=""/>
        <dsp:cNvSpPr/>
      </dsp:nvSpPr>
      <dsp:spPr>
        <a:xfrm>
          <a:off x="0" y="177606"/>
          <a:ext cx="8549088" cy="1663199"/>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3504" tIns="249936" rIns="663504" bIns="99568" numCol="1" spcCol="1270" anchor="t" anchorCtr="0">
          <a:noAutofit/>
        </a:bodyPr>
        <a:lstStyle/>
        <a:p>
          <a:pPr marL="114300" lvl="1" indent="-114300" algn="just" defTabSz="622300">
            <a:lnSpc>
              <a:spcPct val="100000"/>
            </a:lnSpc>
            <a:spcBef>
              <a:spcPct val="0"/>
            </a:spcBef>
            <a:spcAft>
              <a:spcPct val="15000"/>
            </a:spcAft>
            <a:buChar char="•"/>
          </a:pPr>
          <a:r>
            <a:rPr lang="en-IN" sz="1400" b="0" i="0" kern="1200"/>
            <a:t>The training data is divided into several subsets.</a:t>
          </a:r>
          <a:endParaRPr lang="en-US" sz="1400" kern="1200"/>
        </a:p>
        <a:p>
          <a:pPr marL="114300" lvl="1" indent="-114300" algn="just" defTabSz="622300">
            <a:lnSpc>
              <a:spcPct val="100000"/>
            </a:lnSpc>
            <a:spcBef>
              <a:spcPct val="0"/>
            </a:spcBef>
            <a:spcAft>
              <a:spcPct val="15000"/>
            </a:spcAft>
            <a:buChar char="•"/>
          </a:pPr>
          <a:r>
            <a:rPr lang="en-IN" sz="1400" b="0" i="0" kern="1200"/>
            <a:t>Each individual model (base learner) within the ensemble is trained on a different subset of the data or using different techniques (e.g., different algorithms, variations in data, etc.).</a:t>
          </a:r>
          <a:endParaRPr lang="en-US" sz="1400" kern="1200"/>
        </a:p>
        <a:p>
          <a:pPr marL="114300" lvl="1" indent="-114300" algn="just" defTabSz="622300">
            <a:lnSpc>
              <a:spcPct val="100000"/>
            </a:lnSpc>
            <a:spcBef>
              <a:spcPct val="0"/>
            </a:spcBef>
            <a:spcAft>
              <a:spcPct val="15000"/>
            </a:spcAft>
            <a:buChar char="•"/>
          </a:pPr>
          <a:r>
            <a:rPr lang="en-IN" sz="1400" b="0" i="0" kern="1200"/>
            <a:t>These models learn patterns and relationships within their respective subsets or using their specific methodologies.</a:t>
          </a:r>
          <a:endParaRPr lang="en-US" sz="1400" kern="1200"/>
        </a:p>
      </dsp:txBody>
      <dsp:txXfrm>
        <a:off x="0" y="177606"/>
        <a:ext cx="8549088" cy="1663199"/>
      </dsp:txXfrm>
    </dsp:sp>
    <dsp:sp modelId="{62AA6902-25FA-0E46-9E08-9033A1F4A15F}">
      <dsp:nvSpPr>
        <dsp:cNvPr id="0" name=""/>
        <dsp:cNvSpPr/>
      </dsp:nvSpPr>
      <dsp:spPr>
        <a:xfrm>
          <a:off x="427454" y="486"/>
          <a:ext cx="5984361" cy="3542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195" tIns="0" rIns="226195" bIns="0" numCol="1" spcCol="1270" anchor="ctr" anchorCtr="0">
          <a:noAutofit/>
        </a:bodyPr>
        <a:lstStyle/>
        <a:p>
          <a:pPr marL="0" lvl="0" indent="0" algn="just" defTabSz="622300">
            <a:lnSpc>
              <a:spcPct val="100000"/>
            </a:lnSpc>
            <a:spcBef>
              <a:spcPct val="0"/>
            </a:spcBef>
            <a:spcAft>
              <a:spcPct val="35000"/>
            </a:spcAft>
            <a:buNone/>
          </a:pPr>
          <a:r>
            <a:rPr lang="en-IN" sz="1400" b="1" i="0" kern="1200"/>
            <a:t>Training Phase:</a:t>
          </a:r>
          <a:endParaRPr lang="en-US" sz="1400" kern="1200"/>
        </a:p>
      </dsp:txBody>
      <dsp:txXfrm>
        <a:off x="444747" y="17779"/>
        <a:ext cx="5949775" cy="319654"/>
      </dsp:txXfrm>
    </dsp:sp>
    <dsp:sp modelId="{A9D0EF47-71BC-C540-BE93-D5F89E2E90DB}">
      <dsp:nvSpPr>
        <dsp:cNvPr id="0" name=""/>
        <dsp:cNvSpPr/>
      </dsp:nvSpPr>
      <dsp:spPr>
        <a:xfrm>
          <a:off x="0" y="2082726"/>
          <a:ext cx="8549088" cy="1209599"/>
        </a:xfrm>
        <a:prstGeom prst="rect">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3504" tIns="249936" rIns="663504" bIns="99568" numCol="1" spcCol="1270" anchor="t" anchorCtr="0">
          <a:noAutofit/>
        </a:bodyPr>
        <a:lstStyle/>
        <a:p>
          <a:pPr marL="114300" lvl="1" indent="-114300" algn="just" defTabSz="622300">
            <a:lnSpc>
              <a:spcPct val="100000"/>
            </a:lnSpc>
            <a:spcBef>
              <a:spcPct val="0"/>
            </a:spcBef>
            <a:spcAft>
              <a:spcPct val="15000"/>
            </a:spcAft>
            <a:buChar char="•"/>
          </a:pPr>
          <a:r>
            <a:rPr lang="en-IN" sz="1400" b="0" i="0" kern="1200"/>
            <a:t>When new, unseen data needs to be predicted, it is passed through all the trained models in the ensemble.</a:t>
          </a:r>
          <a:endParaRPr lang="en-US" sz="1400" kern="1200"/>
        </a:p>
        <a:p>
          <a:pPr marL="114300" lvl="1" indent="-114300" algn="just" defTabSz="622300">
            <a:lnSpc>
              <a:spcPct val="100000"/>
            </a:lnSpc>
            <a:spcBef>
              <a:spcPct val="0"/>
            </a:spcBef>
            <a:spcAft>
              <a:spcPct val="15000"/>
            </a:spcAft>
            <a:buChar char="•"/>
          </a:pPr>
          <a:r>
            <a:rPr lang="en-IN" sz="1400" b="0" i="0" kern="1200"/>
            <a:t>Each model predicts a class label or makes a prediction based on its learned patterns from the training phase.</a:t>
          </a:r>
          <a:endParaRPr lang="en-US" sz="1400" kern="1200"/>
        </a:p>
      </dsp:txBody>
      <dsp:txXfrm>
        <a:off x="0" y="2082726"/>
        <a:ext cx="8549088" cy="1209599"/>
      </dsp:txXfrm>
    </dsp:sp>
    <dsp:sp modelId="{C8B52E4D-2C44-9845-858D-94520F0A1476}">
      <dsp:nvSpPr>
        <dsp:cNvPr id="0" name=""/>
        <dsp:cNvSpPr/>
      </dsp:nvSpPr>
      <dsp:spPr>
        <a:xfrm>
          <a:off x="427454" y="1905606"/>
          <a:ext cx="5984361" cy="354240"/>
        </a:xfrm>
        <a:prstGeom prst="round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195" tIns="0" rIns="226195" bIns="0" numCol="1" spcCol="1270" anchor="ctr" anchorCtr="0">
          <a:noAutofit/>
        </a:bodyPr>
        <a:lstStyle/>
        <a:p>
          <a:pPr marL="0" lvl="0" indent="0" algn="just" defTabSz="622300">
            <a:lnSpc>
              <a:spcPct val="100000"/>
            </a:lnSpc>
            <a:spcBef>
              <a:spcPct val="0"/>
            </a:spcBef>
            <a:spcAft>
              <a:spcPct val="35000"/>
            </a:spcAft>
            <a:buNone/>
          </a:pPr>
          <a:r>
            <a:rPr lang="en-IN" sz="1400" b="1" i="0" kern="1200"/>
            <a:t>Prediction Phase:</a:t>
          </a:r>
          <a:endParaRPr lang="en-US" sz="1400" kern="1200"/>
        </a:p>
      </dsp:txBody>
      <dsp:txXfrm>
        <a:off x="444747" y="1922899"/>
        <a:ext cx="5949775" cy="319654"/>
      </dsp:txXfrm>
    </dsp:sp>
    <dsp:sp modelId="{59C6A4A5-238E-7141-BB44-F78032B4E2CF}">
      <dsp:nvSpPr>
        <dsp:cNvPr id="0" name=""/>
        <dsp:cNvSpPr/>
      </dsp:nvSpPr>
      <dsp:spPr>
        <a:xfrm>
          <a:off x="0" y="3534246"/>
          <a:ext cx="8549088" cy="2116799"/>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3504" tIns="249936" rIns="663504" bIns="99568" numCol="1" spcCol="1270" anchor="t" anchorCtr="0">
          <a:noAutofit/>
        </a:bodyPr>
        <a:lstStyle/>
        <a:p>
          <a:pPr marL="114300" lvl="1" indent="-114300" algn="just" defTabSz="622300">
            <a:lnSpc>
              <a:spcPct val="100000"/>
            </a:lnSpc>
            <a:spcBef>
              <a:spcPct val="0"/>
            </a:spcBef>
            <a:spcAft>
              <a:spcPct val="15000"/>
            </a:spcAft>
            <a:buChar char="•"/>
          </a:pPr>
          <a:r>
            <a:rPr lang="en-IN" sz="1400" b="0" i="0" kern="1200"/>
            <a:t>After obtaining predictions from each model, an aggregation strategy is employed to derive the final prediction.</a:t>
          </a:r>
          <a:endParaRPr lang="en-US" sz="1400" kern="1200"/>
        </a:p>
        <a:p>
          <a:pPr marL="114300" lvl="1" indent="-114300" algn="just" defTabSz="622300">
            <a:lnSpc>
              <a:spcPct val="100000"/>
            </a:lnSpc>
            <a:spcBef>
              <a:spcPct val="0"/>
            </a:spcBef>
            <a:spcAft>
              <a:spcPct val="15000"/>
            </a:spcAft>
            <a:buChar char="•"/>
          </a:pPr>
          <a:r>
            <a:rPr lang="en-IN" sz="1400" b="0" i="0" kern="1200" dirty="0"/>
            <a:t>A common technique is the voting mechanism, where the final prediction is determined by the majority vote among the predictions made by individual models.</a:t>
          </a:r>
          <a:endParaRPr lang="en-US" sz="1400" kern="1200" dirty="0"/>
        </a:p>
        <a:p>
          <a:pPr marL="114300" lvl="1" indent="-114300" algn="just" defTabSz="622300">
            <a:lnSpc>
              <a:spcPct val="100000"/>
            </a:lnSpc>
            <a:spcBef>
              <a:spcPct val="0"/>
            </a:spcBef>
            <a:spcAft>
              <a:spcPct val="15000"/>
            </a:spcAft>
            <a:buChar char="•"/>
          </a:pPr>
          <a:r>
            <a:rPr lang="en-IN" sz="1400" b="0" i="0" kern="1200" dirty="0"/>
            <a:t>For classification tasks, the class label predicted by the majority of models becomes the overall prediction of the ensemble model.</a:t>
          </a:r>
          <a:endParaRPr lang="en-US" sz="1400" kern="1200" dirty="0"/>
        </a:p>
        <a:p>
          <a:pPr marL="114300" lvl="1" indent="-114300" algn="just" defTabSz="622300">
            <a:lnSpc>
              <a:spcPct val="100000"/>
            </a:lnSpc>
            <a:spcBef>
              <a:spcPct val="0"/>
            </a:spcBef>
            <a:spcAft>
              <a:spcPct val="15000"/>
            </a:spcAft>
            <a:buChar char="•"/>
          </a:pPr>
          <a:r>
            <a:rPr lang="en-IN" sz="1400" b="0" i="0" kern="1200"/>
            <a:t>In some cases, weighted voting might be used where the confidence or performance of each model influences its vote.</a:t>
          </a:r>
          <a:endParaRPr lang="en-US" sz="1400" kern="1200"/>
        </a:p>
      </dsp:txBody>
      <dsp:txXfrm>
        <a:off x="0" y="3534246"/>
        <a:ext cx="8549088" cy="2116799"/>
      </dsp:txXfrm>
    </dsp:sp>
    <dsp:sp modelId="{A17D6BE8-4CE5-4040-B09C-81266CC75EEC}">
      <dsp:nvSpPr>
        <dsp:cNvPr id="0" name=""/>
        <dsp:cNvSpPr/>
      </dsp:nvSpPr>
      <dsp:spPr>
        <a:xfrm>
          <a:off x="427454" y="3357125"/>
          <a:ext cx="5984361" cy="35424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6195" tIns="0" rIns="226195" bIns="0" numCol="1" spcCol="1270" anchor="ctr" anchorCtr="0">
          <a:noAutofit/>
        </a:bodyPr>
        <a:lstStyle/>
        <a:p>
          <a:pPr marL="0" lvl="0" indent="0" algn="just" defTabSz="622300">
            <a:lnSpc>
              <a:spcPct val="100000"/>
            </a:lnSpc>
            <a:spcBef>
              <a:spcPct val="0"/>
            </a:spcBef>
            <a:spcAft>
              <a:spcPct val="35000"/>
            </a:spcAft>
            <a:buNone/>
          </a:pPr>
          <a:r>
            <a:rPr lang="en-IN" sz="1400" b="1" i="0" kern="1200"/>
            <a:t>Aggregation of Predictions:</a:t>
          </a:r>
          <a:endParaRPr lang="en-US" sz="1400" kern="1200"/>
        </a:p>
      </dsp:txBody>
      <dsp:txXfrm>
        <a:off x="444747" y="3374418"/>
        <a:ext cx="5949775"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DA449-E333-4554-B17C-7CBE6282FF8D}">
      <dsp:nvSpPr>
        <dsp:cNvPr id="0" name=""/>
        <dsp:cNvSpPr/>
      </dsp:nvSpPr>
      <dsp:spPr>
        <a:xfrm>
          <a:off x="0" y="1808"/>
          <a:ext cx="10515600" cy="91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778C8-5028-467F-847C-E198E4C57551}">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1442E9-7E6F-46CE-A624-8E4F09E9FCED}">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en-IN" sz="2000" kern="1200" dirty="0"/>
            <a:t>Naïve Bayes is a data-classification algorithm that is based on probabilistic analysis.</a:t>
          </a:r>
          <a:endParaRPr lang="en-US" sz="2000" kern="1200" dirty="0"/>
        </a:p>
      </dsp:txBody>
      <dsp:txXfrm>
        <a:off x="1058686" y="1808"/>
        <a:ext cx="9456913" cy="916611"/>
      </dsp:txXfrm>
    </dsp:sp>
    <dsp:sp modelId="{4B331F1B-09D2-4D9F-9865-A4B69234F306}">
      <dsp:nvSpPr>
        <dsp:cNvPr id="0" name=""/>
        <dsp:cNvSpPr/>
      </dsp:nvSpPr>
      <dsp:spPr>
        <a:xfrm>
          <a:off x="0" y="1147573"/>
          <a:ext cx="10515600" cy="91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D35073-4583-4C70-871F-12F3C4B5D860}">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EE742C-F299-47BB-9DBC-BD72ADAC9115}">
      <dsp:nvSpPr>
        <dsp:cNvPr id="0" name=""/>
        <dsp:cNvSpPr/>
      </dsp:nvSpPr>
      <dsp:spPr>
        <a:xfrm>
          <a:off x="1058686" y="1147573"/>
          <a:ext cx="4732020"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en-IN" sz="2000" kern="1200"/>
            <a:t>The term probability is often associated with the term event. </a:t>
          </a:r>
          <a:endParaRPr lang="en-US" sz="2000" kern="1200"/>
        </a:p>
      </dsp:txBody>
      <dsp:txXfrm>
        <a:off x="1058686" y="1147573"/>
        <a:ext cx="4732020" cy="916611"/>
      </dsp:txXfrm>
    </dsp:sp>
    <dsp:sp modelId="{40CDE850-3C9F-48DD-B0E5-30AF36B8EC9B}">
      <dsp:nvSpPr>
        <dsp:cNvPr id="0" name=""/>
        <dsp:cNvSpPr/>
      </dsp:nvSpPr>
      <dsp:spPr>
        <a:xfrm>
          <a:off x="5790706" y="1147573"/>
          <a:ext cx="472489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90000"/>
            </a:lnSpc>
            <a:spcBef>
              <a:spcPct val="0"/>
            </a:spcBef>
            <a:spcAft>
              <a:spcPct val="35000"/>
            </a:spcAft>
            <a:buNone/>
          </a:pPr>
          <a:r>
            <a:rPr lang="en-IN" sz="1500" i="1" kern="1200"/>
            <a:t>“The probability of Event X is so and so.”</a:t>
          </a:r>
          <a:endParaRPr lang="en-US" sz="1500" kern="1200"/>
        </a:p>
      </dsp:txBody>
      <dsp:txXfrm>
        <a:off x="5790706" y="1147573"/>
        <a:ext cx="4724893" cy="916611"/>
      </dsp:txXfrm>
    </dsp:sp>
    <dsp:sp modelId="{B119609D-33E0-450E-B6F4-841A725A88DC}">
      <dsp:nvSpPr>
        <dsp:cNvPr id="0" name=""/>
        <dsp:cNvSpPr/>
      </dsp:nvSpPr>
      <dsp:spPr>
        <a:xfrm>
          <a:off x="0" y="2293338"/>
          <a:ext cx="10515600" cy="91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5C6FD9-5C05-4428-821E-A86462A32A78}">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EF8B276-148B-4B27-9FD0-8C3A95FAE18E}">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en-IN" sz="2000" kern="1200"/>
            <a:t>The probability of Event X is a numerical value. </a:t>
          </a:r>
          <a:endParaRPr lang="en-US" sz="2000" kern="1200"/>
        </a:p>
      </dsp:txBody>
      <dsp:txXfrm>
        <a:off x="1058686" y="2293338"/>
        <a:ext cx="9456913" cy="916611"/>
      </dsp:txXfrm>
    </dsp:sp>
    <dsp:sp modelId="{BA485E68-EDDC-4A95-9D36-CD364C82E1D2}">
      <dsp:nvSpPr>
        <dsp:cNvPr id="0" name=""/>
        <dsp:cNvSpPr/>
      </dsp:nvSpPr>
      <dsp:spPr>
        <a:xfrm>
          <a:off x="0" y="3439103"/>
          <a:ext cx="10515600" cy="916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62503-B5E6-4F8C-A63C-AD6EB54C9A8D}">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78A153-A0F5-481F-8DF6-7F2F68444DB2}">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en-IN" sz="2000" kern="1200"/>
            <a:t>You can calculate this numerical value by dividing the number of times Event X can occur by the number of events that are possible in the same circumstances.</a:t>
          </a:r>
          <a:endParaRPr lang="en-US" sz="2000" kern="1200"/>
        </a:p>
      </dsp:txBody>
      <dsp:txXfrm>
        <a:off x="1058686" y="3439103"/>
        <a:ext cx="9456913" cy="916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C7A41-D9D1-3144-95A1-8F24B520A57A}">
      <dsp:nvSpPr>
        <dsp:cNvPr id="0" name=""/>
        <dsp:cNvSpPr/>
      </dsp:nvSpPr>
      <dsp:spPr>
        <a:xfrm>
          <a:off x="0" y="0"/>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D440FE-CE2C-1F48-B1A5-A979AC743DBF}">
      <dsp:nvSpPr>
        <dsp:cNvPr id="0" name=""/>
        <dsp:cNvSpPr/>
      </dsp:nvSpPr>
      <dsp:spPr>
        <a:xfrm>
          <a:off x="0" y="0"/>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dirty="0"/>
            <a:t>You want to know whether the company should spend money on advertising Product X to this new customer. </a:t>
          </a:r>
          <a:endParaRPr lang="en-US" sz="2200" kern="1200" dirty="0"/>
        </a:p>
      </dsp:txBody>
      <dsp:txXfrm>
        <a:off x="0" y="0"/>
        <a:ext cx="10515600" cy="1088136"/>
      </dsp:txXfrm>
    </dsp:sp>
    <dsp:sp modelId="{9D93C381-F881-684A-9BAF-2976ECCB1763}">
      <dsp:nvSpPr>
        <dsp:cNvPr id="0" name=""/>
        <dsp:cNvSpPr/>
      </dsp:nvSpPr>
      <dsp:spPr>
        <a:xfrm>
          <a:off x="0" y="1088136"/>
          <a:ext cx="10515600" cy="0"/>
        </a:xfrm>
        <a:prstGeom prst="line">
          <a:avLst/>
        </a:prstGeom>
        <a:solidFill>
          <a:schemeClr val="accent4">
            <a:hueOff val="3266964"/>
            <a:satOff val="-13592"/>
            <a:lumOff val="3203"/>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747F6-DC8A-8946-9DE3-34F37ACD5AEE}">
      <dsp:nvSpPr>
        <dsp:cNvPr id="0" name=""/>
        <dsp:cNvSpPr/>
      </dsp:nvSpPr>
      <dsp:spPr>
        <a:xfrm>
          <a:off x="0" y="1088136"/>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a:t>In other words, you want to know the probability that the customer will purchase Product X.</a:t>
          </a:r>
          <a:endParaRPr lang="en-US" sz="2200" kern="1200"/>
        </a:p>
      </dsp:txBody>
      <dsp:txXfrm>
        <a:off x="0" y="1088136"/>
        <a:ext cx="10515600" cy="1088136"/>
      </dsp:txXfrm>
    </dsp:sp>
    <dsp:sp modelId="{64E02BB9-BA1D-2D43-9EBB-1BBA16E6CFE9}">
      <dsp:nvSpPr>
        <dsp:cNvPr id="0" name=""/>
        <dsp:cNvSpPr/>
      </dsp:nvSpPr>
      <dsp:spPr>
        <a:xfrm>
          <a:off x="0" y="2176272"/>
          <a:ext cx="10515600" cy="0"/>
        </a:xfrm>
        <a:prstGeom prst="line">
          <a:avLst/>
        </a:prstGeom>
        <a:solidFill>
          <a:schemeClr val="accent4">
            <a:hueOff val="6533927"/>
            <a:satOff val="-27185"/>
            <a:lumOff val="6405"/>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E7AB50-82B9-FD4B-A911-5BA446C88C82}">
      <dsp:nvSpPr>
        <dsp:cNvPr id="0" name=""/>
        <dsp:cNvSpPr/>
      </dsp:nvSpPr>
      <dsp:spPr>
        <a:xfrm>
          <a:off x="0" y="2176272"/>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a:t>The customer is of medium income, has a poor credit rating, has a positive sentiment analysis on social media about Product X, and has a history of purchasing similar products.</a:t>
          </a:r>
          <a:endParaRPr lang="en-US" sz="2200" kern="1200"/>
        </a:p>
      </dsp:txBody>
      <dsp:txXfrm>
        <a:off x="0" y="2176272"/>
        <a:ext cx="10515600" cy="1088136"/>
      </dsp:txXfrm>
    </dsp:sp>
    <dsp:sp modelId="{ABBA0506-7371-1C4E-AB76-147886805B44}">
      <dsp:nvSpPr>
        <dsp:cNvPr id="0" name=""/>
        <dsp:cNvSpPr/>
      </dsp:nvSpPr>
      <dsp:spPr>
        <a:xfrm>
          <a:off x="0" y="3264408"/>
          <a:ext cx="10515600" cy="0"/>
        </a:xfrm>
        <a:prstGeom prst="line">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C6E067-E9E7-074A-9CA6-F5C00AB305CE}">
      <dsp:nvSpPr>
        <dsp:cNvPr id="0" name=""/>
        <dsp:cNvSpPr/>
      </dsp:nvSpPr>
      <dsp:spPr>
        <a:xfrm>
          <a:off x="0" y="3264408"/>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a:t>The classifier uses historical data (as shown in Figure 7-4) and Bayes’ Theorem (mentioned earlier in this section) to label the new customer as a potential buyer of Product X . . . or not.</a:t>
          </a:r>
          <a:endParaRPr lang="en-US" sz="2200" kern="1200"/>
        </a:p>
      </dsp:txBody>
      <dsp:txXfrm>
        <a:off x="0" y="3264408"/>
        <a:ext cx="10515600" cy="10881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53F68-33CF-034C-A87E-E9565AAE2D02}">
      <dsp:nvSpPr>
        <dsp:cNvPr id="0" name=""/>
        <dsp:cNvSpPr/>
      </dsp:nvSpPr>
      <dsp:spPr>
        <a:xfrm>
          <a:off x="0" y="451636"/>
          <a:ext cx="10515600" cy="1852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83184" rIns="816127"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Training is very easy and fast; just requiring considering each  attribute in each class separately</a:t>
          </a:r>
        </a:p>
        <a:p>
          <a:pPr marL="228600" lvl="1" indent="-228600" algn="l" defTabSz="889000">
            <a:lnSpc>
              <a:spcPct val="90000"/>
            </a:lnSpc>
            <a:spcBef>
              <a:spcPct val="0"/>
            </a:spcBef>
            <a:spcAft>
              <a:spcPct val="15000"/>
            </a:spcAft>
            <a:buChar char="•"/>
          </a:pPr>
          <a:r>
            <a:rPr lang="en-US" sz="2000" kern="1200" dirty="0"/>
            <a:t>Test is straightforward; just looking up tables or calculating conditional probabilities with normal distributions </a:t>
          </a:r>
        </a:p>
      </dsp:txBody>
      <dsp:txXfrm>
        <a:off x="0" y="451636"/>
        <a:ext cx="10515600" cy="1852200"/>
      </dsp:txXfrm>
    </dsp:sp>
    <dsp:sp modelId="{CE29125D-C916-094B-BF52-328513E4EE47}">
      <dsp:nvSpPr>
        <dsp:cNvPr id="0" name=""/>
        <dsp:cNvSpPr/>
      </dsp:nvSpPr>
      <dsp:spPr>
        <a:xfrm>
          <a:off x="525780" y="38356"/>
          <a:ext cx="7360920" cy="82655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kern="1200"/>
            <a:t>Naïve Bayes based on the independence assumption</a:t>
          </a:r>
        </a:p>
      </dsp:txBody>
      <dsp:txXfrm>
        <a:off x="566129" y="78705"/>
        <a:ext cx="7280222" cy="745861"/>
      </dsp:txXfrm>
    </dsp:sp>
    <dsp:sp modelId="{23F7C560-B365-924B-BF6A-281E1EEDB912}">
      <dsp:nvSpPr>
        <dsp:cNvPr id="0" name=""/>
        <dsp:cNvSpPr/>
      </dsp:nvSpPr>
      <dsp:spPr>
        <a:xfrm>
          <a:off x="0" y="2868316"/>
          <a:ext cx="10515600" cy="1896300"/>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83184" rIns="816127"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Performance competitive to most of state-of-the-art classifiers even in presence of violating independence assumption</a:t>
          </a:r>
        </a:p>
        <a:p>
          <a:pPr marL="228600" lvl="1" indent="-228600" algn="l" defTabSz="889000">
            <a:lnSpc>
              <a:spcPct val="90000"/>
            </a:lnSpc>
            <a:spcBef>
              <a:spcPct val="0"/>
            </a:spcBef>
            <a:spcAft>
              <a:spcPct val="15000"/>
            </a:spcAft>
            <a:buChar char="•"/>
          </a:pPr>
          <a:r>
            <a:rPr lang="en-US" sz="2000" kern="1200"/>
            <a:t>Many successful applications, e.g., spam mail filtering</a:t>
          </a:r>
        </a:p>
        <a:p>
          <a:pPr marL="228600" lvl="1" indent="-228600" algn="l" defTabSz="889000">
            <a:lnSpc>
              <a:spcPct val="90000"/>
            </a:lnSpc>
            <a:spcBef>
              <a:spcPct val="0"/>
            </a:spcBef>
            <a:spcAft>
              <a:spcPct val="15000"/>
            </a:spcAft>
            <a:buChar char="•"/>
          </a:pPr>
          <a:r>
            <a:rPr lang="en-US" sz="2000" kern="1200"/>
            <a:t>Apart from classification, naïve Bayes can do more… </a:t>
          </a:r>
        </a:p>
      </dsp:txBody>
      <dsp:txXfrm>
        <a:off x="0" y="2868316"/>
        <a:ext cx="10515600" cy="1896300"/>
      </dsp:txXfrm>
    </dsp:sp>
    <dsp:sp modelId="{ECC731BC-4E1E-924B-8FAF-194FD37D8BE6}">
      <dsp:nvSpPr>
        <dsp:cNvPr id="0" name=""/>
        <dsp:cNvSpPr/>
      </dsp:nvSpPr>
      <dsp:spPr>
        <a:xfrm>
          <a:off x="525780" y="2455036"/>
          <a:ext cx="7360920" cy="826559"/>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kern="1200"/>
            <a:t>A popular generative model</a:t>
          </a:r>
        </a:p>
      </dsp:txBody>
      <dsp:txXfrm>
        <a:off x="566129" y="2495385"/>
        <a:ext cx="7280222" cy="7458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34479-53FC-49C9-9B59-D90FFCB95B6F}">
      <dsp:nvSpPr>
        <dsp:cNvPr id="0" name=""/>
        <dsp:cNvSpPr/>
      </dsp:nvSpPr>
      <dsp:spPr>
        <a:xfrm>
          <a:off x="100664" y="884408"/>
          <a:ext cx="1048041" cy="10480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B7BE35-02D1-410C-8F59-9FAA3C9406D6}">
      <dsp:nvSpPr>
        <dsp:cNvPr id="0" name=""/>
        <dsp:cNvSpPr/>
      </dsp:nvSpPr>
      <dsp:spPr>
        <a:xfrm>
          <a:off x="320752" y="1104497"/>
          <a:ext cx="607864" cy="6078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455F97-17C0-4FED-B41B-896A7243C41F}">
      <dsp:nvSpPr>
        <dsp:cNvPr id="0" name=""/>
        <dsp:cNvSpPr/>
      </dsp:nvSpPr>
      <dsp:spPr>
        <a:xfrm>
          <a:off x="1373286" y="884408"/>
          <a:ext cx="2470383" cy="104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a:t>A more complex algorithm, biologically inspired by the structure of the human brain. </a:t>
          </a:r>
          <a:endParaRPr lang="en-US" sz="1600" kern="1200"/>
        </a:p>
      </dsp:txBody>
      <dsp:txXfrm>
        <a:off x="1373286" y="884408"/>
        <a:ext cx="2470383" cy="1048041"/>
      </dsp:txXfrm>
    </dsp:sp>
    <dsp:sp modelId="{95FD422D-62DA-49B4-BC9F-805E04DCF9C1}">
      <dsp:nvSpPr>
        <dsp:cNvPr id="0" name=""/>
        <dsp:cNvSpPr/>
      </dsp:nvSpPr>
      <dsp:spPr>
        <a:xfrm>
          <a:off x="4274115" y="884408"/>
          <a:ext cx="1048041" cy="10480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A2098A-1057-4101-A393-C74D12CB04ED}">
      <dsp:nvSpPr>
        <dsp:cNvPr id="0" name=""/>
        <dsp:cNvSpPr/>
      </dsp:nvSpPr>
      <dsp:spPr>
        <a:xfrm>
          <a:off x="4494204" y="1104497"/>
          <a:ext cx="607864" cy="6078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8C6FA6-96CF-4122-A56C-FD0A1FB0A7AF}">
      <dsp:nvSpPr>
        <dsp:cNvPr id="0" name=""/>
        <dsp:cNvSpPr/>
      </dsp:nvSpPr>
      <dsp:spPr>
        <a:xfrm>
          <a:off x="5546737" y="884408"/>
          <a:ext cx="2470383" cy="104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a:t>A neural network provides a very simple model in comparison to the human brain, but it works well enough for our purposes.</a:t>
          </a:r>
          <a:endParaRPr lang="en-US" sz="1600" kern="1200"/>
        </a:p>
      </dsp:txBody>
      <dsp:txXfrm>
        <a:off x="5546737" y="884408"/>
        <a:ext cx="2470383" cy="1048041"/>
      </dsp:txXfrm>
    </dsp:sp>
    <dsp:sp modelId="{6AC9AA46-AA3D-44CF-A46F-191C4646BB2E}">
      <dsp:nvSpPr>
        <dsp:cNvPr id="0" name=""/>
        <dsp:cNvSpPr/>
      </dsp:nvSpPr>
      <dsp:spPr>
        <a:xfrm>
          <a:off x="8447567" y="884408"/>
          <a:ext cx="1048041" cy="10480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0D1EC2-217B-441E-8262-7065AEAA0978}">
      <dsp:nvSpPr>
        <dsp:cNvPr id="0" name=""/>
        <dsp:cNvSpPr/>
      </dsp:nvSpPr>
      <dsp:spPr>
        <a:xfrm>
          <a:off x="8667655" y="1104497"/>
          <a:ext cx="607864" cy="6078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399D0E-0E5E-4C31-98C8-93DE6BF4F67D}">
      <dsp:nvSpPr>
        <dsp:cNvPr id="0" name=""/>
        <dsp:cNvSpPr/>
      </dsp:nvSpPr>
      <dsp:spPr>
        <a:xfrm>
          <a:off x="9720189" y="884408"/>
          <a:ext cx="2470383" cy="104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a:t>Widely used for data classification, neural networks process past and current data to estimate future values — discovering any complex correlations hidden in the data — in a way analogous to that employed by the human brain.</a:t>
          </a:r>
          <a:endParaRPr lang="en-US" sz="1600" kern="1200"/>
        </a:p>
      </dsp:txBody>
      <dsp:txXfrm>
        <a:off x="9720189" y="884408"/>
        <a:ext cx="2470383" cy="1048041"/>
      </dsp:txXfrm>
    </dsp:sp>
    <dsp:sp modelId="{A777689B-815D-4EF1-9337-3E459FCC837C}">
      <dsp:nvSpPr>
        <dsp:cNvPr id="0" name=""/>
        <dsp:cNvSpPr/>
      </dsp:nvSpPr>
      <dsp:spPr>
        <a:xfrm>
          <a:off x="100664" y="2724056"/>
          <a:ext cx="1048041" cy="10480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5E2825-351C-40B9-9B65-D73ED6A6143B}">
      <dsp:nvSpPr>
        <dsp:cNvPr id="0" name=""/>
        <dsp:cNvSpPr/>
      </dsp:nvSpPr>
      <dsp:spPr>
        <a:xfrm>
          <a:off x="320752" y="2944145"/>
          <a:ext cx="607864" cy="6078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20496-602E-41CB-9C36-8BA5EAC5911A}">
      <dsp:nvSpPr>
        <dsp:cNvPr id="0" name=""/>
        <dsp:cNvSpPr/>
      </dsp:nvSpPr>
      <dsp:spPr>
        <a:xfrm>
          <a:off x="1373286" y="2724056"/>
          <a:ext cx="2470383" cy="104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a:t>Neural networks can be used to make predictions on time series data such as weather data. </a:t>
          </a:r>
          <a:endParaRPr lang="en-US" sz="1600" kern="1200"/>
        </a:p>
      </dsp:txBody>
      <dsp:txXfrm>
        <a:off x="1373286" y="2724056"/>
        <a:ext cx="2470383" cy="1048041"/>
      </dsp:txXfrm>
    </dsp:sp>
    <dsp:sp modelId="{E98EE619-0CD0-47CD-B255-617794B3C101}">
      <dsp:nvSpPr>
        <dsp:cNvPr id="0" name=""/>
        <dsp:cNvSpPr/>
      </dsp:nvSpPr>
      <dsp:spPr>
        <a:xfrm>
          <a:off x="4274115" y="2724056"/>
          <a:ext cx="1048041" cy="10480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43CA36-3299-4F13-9954-28D10AF59410}">
      <dsp:nvSpPr>
        <dsp:cNvPr id="0" name=""/>
        <dsp:cNvSpPr/>
      </dsp:nvSpPr>
      <dsp:spPr>
        <a:xfrm>
          <a:off x="4494204" y="2944145"/>
          <a:ext cx="607864" cy="60786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F2C70-1F70-4A17-ABC2-2E49F5D9BA2C}">
      <dsp:nvSpPr>
        <dsp:cNvPr id="0" name=""/>
        <dsp:cNvSpPr/>
      </dsp:nvSpPr>
      <dsp:spPr>
        <a:xfrm>
          <a:off x="5546737" y="2724056"/>
          <a:ext cx="2470383" cy="104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a:t>A neural network can be designed to detect pattern in input data and produce an output free of noise.</a:t>
          </a:r>
          <a:endParaRPr lang="en-US" sz="1600" kern="1200"/>
        </a:p>
      </dsp:txBody>
      <dsp:txXfrm>
        <a:off x="5546737" y="2724056"/>
        <a:ext cx="2470383" cy="10480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267EAD-9D75-4E85-9541-1237E132384F}">
      <dsp:nvSpPr>
        <dsp:cNvPr id="0" name=""/>
        <dsp:cNvSpPr/>
      </dsp:nvSpPr>
      <dsp:spPr>
        <a:xfrm>
          <a:off x="5527" y="43025"/>
          <a:ext cx="1097489" cy="10772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EACAAF-507B-4041-A8B4-074EB2C3E2CA}">
      <dsp:nvSpPr>
        <dsp:cNvPr id="0" name=""/>
        <dsp:cNvSpPr/>
      </dsp:nvSpPr>
      <dsp:spPr>
        <a:xfrm>
          <a:off x="5527" y="1317272"/>
          <a:ext cx="3135684" cy="46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IN" sz="3100" b="1" kern="1200"/>
            <a:t>Input layer:</a:t>
          </a:r>
          <a:endParaRPr lang="en-US" sz="3100" kern="1200"/>
        </a:p>
      </dsp:txBody>
      <dsp:txXfrm>
        <a:off x="5527" y="1317272"/>
        <a:ext cx="3135684" cy="461680"/>
      </dsp:txXfrm>
    </dsp:sp>
    <dsp:sp modelId="{B88EE771-8F45-4B06-9370-859E44CCBF7B}">
      <dsp:nvSpPr>
        <dsp:cNvPr id="0" name=""/>
        <dsp:cNvSpPr/>
      </dsp:nvSpPr>
      <dsp:spPr>
        <a:xfrm>
          <a:off x="5527" y="1870576"/>
          <a:ext cx="3135684" cy="2753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a:t>feeds past data values into the next (hidden) layer. </a:t>
          </a:r>
          <a:endParaRPr lang="en-US" sz="1700" kern="1200"/>
        </a:p>
        <a:p>
          <a:pPr marL="0" lvl="0" indent="0" algn="l" defTabSz="755650">
            <a:lnSpc>
              <a:spcPct val="100000"/>
            </a:lnSpc>
            <a:spcBef>
              <a:spcPct val="0"/>
            </a:spcBef>
            <a:spcAft>
              <a:spcPct val="35000"/>
            </a:spcAft>
            <a:buNone/>
          </a:pPr>
          <a:r>
            <a:rPr lang="en-IN" sz="1700" kern="1200"/>
            <a:t>The black circles represent nodes of the neural network.</a:t>
          </a:r>
          <a:endParaRPr lang="en-US" sz="1700" kern="1200"/>
        </a:p>
      </dsp:txBody>
      <dsp:txXfrm>
        <a:off x="5527" y="1870576"/>
        <a:ext cx="3135684" cy="2753647"/>
      </dsp:txXfrm>
    </dsp:sp>
    <dsp:sp modelId="{4F8FDE51-1DFC-4876-981C-B31A55E9A5A9}">
      <dsp:nvSpPr>
        <dsp:cNvPr id="0" name=""/>
        <dsp:cNvSpPr/>
      </dsp:nvSpPr>
      <dsp:spPr>
        <a:xfrm>
          <a:off x="3689957" y="43025"/>
          <a:ext cx="1097489" cy="10772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81684C-8651-4113-AD06-8C343B05384B}">
      <dsp:nvSpPr>
        <dsp:cNvPr id="0" name=""/>
        <dsp:cNvSpPr/>
      </dsp:nvSpPr>
      <dsp:spPr>
        <a:xfrm>
          <a:off x="3689957" y="1317272"/>
          <a:ext cx="3135684" cy="46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IN" sz="3100" b="1" kern="1200"/>
            <a:t>Hidden layer: </a:t>
          </a:r>
          <a:endParaRPr lang="en-US" sz="3100" kern="1200"/>
        </a:p>
      </dsp:txBody>
      <dsp:txXfrm>
        <a:off x="3689957" y="1317272"/>
        <a:ext cx="3135684" cy="461680"/>
      </dsp:txXfrm>
    </dsp:sp>
    <dsp:sp modelId="{8BAABE79-8B40-469F-8593-5DB902744985}">
      <dsp:nvSpPr>
        <dsp:cNvPr id="0" name=""/>
        <dsp:cNvSpPr/>
      </dsp:nvSpPr>
      <dsp:spPr>
        <a:xfrm>
          <a:off x="3689957" y="1870576"/>
          <a:ext cx="3135684" cy="2753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a:t>Encapsulates several complex functions that create predictors; functions are hidden from the user. </a:t>
          </a:r>
          <a:endParaRPr lang="en-US" sz="1700" kern="1200"/>
        </a:p>
        <a:p>
          <a:pPr marL="0" lvl="0" indent="0" algn="l" defTabSz="755650">
            <a:lnSpc>
              <a:spcPct val="100000"/>
            </a:lnSpc>
            <a:spcBef>
              <a:spcPct val="0"/>
            </a:spcBef>
            <a:spcAft>
              <a:spcPct val="35000"/>
            </a:spcAft>
            <a:buNone/>
          </a:pPr>
          <a:r>
            <a:rPr lang="en-IN" sz="1700" kern="1200"/>
            <a:t>A set of nodes (black circles) at the hidden layer represents mathematical functions that modify the input data</a:t>
          </a:r>
          <a:endParaRPr lang="en-US" sz="1700" kern="1200"/>
        </a:p>
        <a:p>
          <a:pPr marL="0" lvl="0" indent="0" algn="l" defTabSz="755650">
            <a:lnSpc>
              <a:spcPct val="100000"/>
            </a:lnSpc>
            <a:spcBef>
              <a:spcPct val="0"/>
            </a:spcBef>
            <a:spcAft>
              <a:spcPct val="35000"/>
            </a:spcAft>
            <a:buNone/>
          </a:pPr>
          <a:r>
            <a:rPr lang="en-IN" sz="1700" kern="1200" dirty="0"/>
            <a:t>these functions are called </a:t>
          </a:r>
          <a:r>
            <a:rPr lang="en-IN" sz="1700" kern="1200" dirty="0">
              <a:solidFill>
                <a:srgbClr val="FF0000"/>
              </a:solidFill>
              <a:latin typeface="Segoe Print" panose="02000800000000000000" pitchFamily="2" charset="0"/>
            </a:rPr>
            <a:t>N</a:t>
          </a:r>
          <a:r>
            <a:rPr lang="en-IN" sz="2000" kern="1200" dirty="0">
              <a:solidFill>
                <a:srgbClr val="C00000"/>
              </a:solidFill>
              <a:latin typeface="Segoe Print" panose="02000800000000000000" pitchFamily="2" charset="0"/>
            </a:rPr>
            <a:t>eurons</a:t>
          </a:r>
          <a:r>
            <a:rPr lang="en-IN" sz="1700" kern="1200" dirty="0"/>
            <a:t>.</a:t>
          </a:r>
          <a:endParaRPr lang="en-US" sz="1700" kern="1200" dirty="0"/>
        </a:p>
      </dsp:txBody>
      <dsp:txXfrm>
        <a:off x="3689957" y="1870576"/>
        <a:ext cx="3135684" cy="2753647"/>
      </dsp:txXfrm>
    </dsp:sp>
    <dsp:sp modelId="{6A42D20F-980C-4B09-B786-15D0D4544629}">
      <dsp:nvSpPr>
        <dsp:cNvPr id="0" name=""/>
        <dsp:cNvSpPr/>
      </dsp:nvSpPr>
      <dsp:spPr>
        <a:xfrm>
          <a:off x="7374387" y="43025"/>
          <a:ext cx="1097489" cy="10772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D74660-7C98-4D1A-AF57-379B7F8DBCF0}">
      <dsp:nvSpPr>
        <dsp:cNvPr id="0" name=""/>
        <dsp:cNvSpPr/>
      </dsp:nvSpPr>
      <dsp:spPr>
        <a:xfrm>
          <a:off x="7374387" y="1317272"/>
          <a:ext cx="3135684" cy="46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377950">
            <a:lnSpc>
              <a:spcPct val="100000"/>
            </a:lnSpc>
            <a:spcBef>
              <a:spcPct val="0"/>
            </a:spcBef>
            <a:spcAft>
              <a:spcPct val="35000"/>
            </a:spcAft>
            <a:buNone/>
            <a:defRPr b="1"/>
          </a:pPr>
          <a:r>
            <a:rPr lang="en-IN" sz="3100" b="1" kern="1200"/>
            <a:t>Output layer: </a:t>
          </a:r>
          <a:endParaRPr lang="en-US" sz="3100" kern="1200"/>
        </a:p>
      </dsp:txBody>
      <dsp:txXfrm>
        <a:off x="7374387" y="1317272"/>
        <a:ext cx="3135684" cy="461680"/>
      </dsp:txXfrm>
    </dsp:sp>
    <dsp:sp modelId="{A0938A24-25B9-4C45-B2BD-B8AF2C6D1207}">
      <dsp:nvSpPr>
        <dsp:cNvPr id="0" name=""/>
        <dsp:cNvSpPr/>
      </dsp:nvSpPr>
      <dsp:spPr>
        <a:xfrm>
          <a:off x="7374387" y="1870576"/>
          <a:ext cx="3135684" cy="2753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a:t>collects the predictions made in the hidden layer and produces the result: </a:t>
          </a:r>
          <a:endParaRPr lang="en-US" sz="1700" kern="1200"/>
        </a:p>
        <a:p>
          <a:pPr marL="171450" lvl="1" indent="-171450" algn="l" defTabSz="755650">
            <a:lnSpc>
              <a:spcPct val="90000"/>
            </a:lnSpc>
            <a:spcBef>
              <a:spcPct val="0"/>
            </a:spcBef>
            <a:spcAft>
              <a:spcPct val="15000"/>
            </a:spcAft>
            <a:buChar char="•"/>
          </a:pPr>
          <a:r>
            <a:rPr lang="en-IN" sz="1700" kern="1200"/>
            <a:t>the model’s prediction.</a:t>
          </a:r>
          <a:endParaRPr lang="en-US" sz="1700" kern="1200"/>
        </a:p>
      </dsp:txBody>
      <dsp:txXfrm>
        <a:off x="7374387" y="1870576"/>
        <a:ext cx="3135684" cy="27536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5C1B4-68DF-9F4B-9993-15584839827F}">
      <dsp:nvSpPr>
        <dsp:cNvPr id="0" name=""/>
        <dsp:cNvSpPr/>
      </dsp:nvSpPr>
      <dsp:spPr>
        <a:xfrm>
          <a:off x="0" y="329970"/>
          <a:ext cx="6900512" cy="2249099"/>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37388" rIns="535556" bIns="128016" numCol="1" spcCol="1270" anchor="t" anchorCtr="0">
          <a:noAutofit/>
        </a:bodyPr>
        <a:lstStyle/>
        <a:p>
          <a:pPr marL="171450" lvl="1" indent="-171450" algn="just" defTabSz="800100">
            <a:lnSpc>
              <a:spcPct val="100000"/>
            </a:lnSpc>
            <a:spcBef>
              <a:spcPct val="0"/>
            </a:spcBef>
            <a:spcAft>
              <a:spcPct val="15000"/>
            </a:spcAft>
            <a:buChar char="•"/>
          </a:pPr>
          <a:r>
            <a:rPr lang="en-IN" sz="1800" kern="1200" dirty="0"/>
            <a:t>Weights are derived by providing the network with sample inputs and their corresponding outputs until the weights are tuned to achieve a close match between inputs and outputs. </a:t>
          </a:r>
          <a:endParaRPr lang="en-US" sz="1800" kern="1200" dirty="0"/>
        </a:p>
        <a:p>
          <a:pPr marL="171450" lvl="1" indent="-171450" algn="just" defTabSz="800100">
            <a:lnSpc>
              <a:spcPct val="100000"/>
            </a:lnSpc>
            <a:spcBef>
              <a:spcPct val="0"/>
            </a:spcBef>
            <a:spcAft>
              <a:spcPct val="15000"/>
            </a:spcAft>
            <a:buChar char="•"/>
          </a:pPr>
          <a:r>
            <a:rPr lang="en-IN" sz="1800" kern="1200" dirty="0"/>
            <a:t>This process is used for tasks like classification and regression.</a:t>
          </a:r>
          <a:endParaRPr lang="en-US" sz="1800" kern="1200" dirty="0"/>
        </a:p>
      </dsp:txBody>
      <dsp:txXfrm>
        <a:off x="0" y="329970"/>
        <a:ext cx="6900512" cy="2249099"/>
      </dsp:txXfrm>
    </dsp:sp>
    <dsp:sp modelId="{8B24FC26-474A-3C44-9A11-D12A087096A7}">
      <dsp:nvSpPr>
        <dsp:cNvPr id="0" name=""/>
        <dsp:cNvSpPr/>
      </dsp:nvSpPr>
      <dsp:spPr>
        <a:xfrm>
          <a:off x="345025" y="20010"/>
          <a:ext cx="4830358"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just" defTabSz="1066800">
            <a:lnSpc>
              <a:spcPct val="90000"/>
            </a:lnSpc>
            <a:spcBef>
              <a:spcPct val="0"/>
            </a:spcBef>
            <a:spcAft>
              <a:spcPct val="35000"/>
            </a:spcAft>
            <a:buNone/>
          </a:pPr>
          <a:r>
            <a:rPr lang="en-IN" sz="2400" b="1" kern="1200" dirty="0"/>
            <a:t>Supervised Training: </a:t>
          </a:r>
          <a:endParaRPr lang="en-US" sz="2400" b="1" kern="1200" dirty="0"/>
        </a:p>
      </dsp:txBody>
      <dsp:txXfrm>
        <a:off x="375287" y="50272"/>
        <a:ext cx="4769834" cy="559396"/>
      </dsp:txXfrm>
    </dsp:sp>
    <dsp:sp modelId="{DAB3D911-A67C-E749-9811-86AA1B08AF34}">
      <dsp:nvSpPr>
        <dsp:cNvPr id="0" name=""/>
        <dsp:cNvSpPr/>
      </dsp:nvSpPr>
      <dsp:spPr>
        <a:xfrm>
          <a:off x="0" y="3002430"/>
          <a:ext cx="6900512" cy="2513699"/>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37388" rIns="535556" bIns="128016" numCol="1" spcCol="1270" anchor="t" anchorCtr="0">
          <a:noAutofit/>
        </a:bodyPr>
        <a:lstStyle/>
        <a:p>
          <a:pPr marL="171450" lvl="1" indent="-171450" algn="just" defTabSz="800100">
            <a:lnSpc>
              <a:spcPct val="100000"/>
            </a:lnSpc>
            <a:spcBef>
              <a:spcPct val="0"/>
            </a:spcBef>
            <a:spcAft>
              <a:spcPct val="15000"/>
            </a:spcAft>
            <a:buChar char="•"/>
          </a:pPr>
          <a:r>
            <a:rPr lang="en-IN" sz="1800" kern="1200" dirty="0"/>
            <a:t>The network is only given inputs, and the algorithm generates corresponding outputs. </a:t>
          </a:r>
          <a:endParaRPr lang="en-US" sz="1800" kern="1200" dirty="0"/>
        </a:p>
        <a:p>
          <a:pPr marL="171450" lvl="1" indent="-171450" algn="just" defTabSz="800100">
            <a:lnSpc>
              <a:spcPct val="100000"/>
            </a:lnSpc>
            <a:spcBef>
              <a:spcPct val="0"/>
            </a:spcBef>
            <a:spcAft>
              <a:spcPct val="15000"/>
            </a:spcAft>
            <a:buChar char="•"/>
          </a:pPr>
          <a:r>
            <a:rPr lang="en-IN" sz="1800" kern="1200" dirty="0"/>
            <a:t>When the algorithm can produce new outputs for new, similar inputs that are in line with previous outputs, it indicates that the weights have been tuned. </a:t>
          </a:r>
          <a:endParaRPr lang="en-US" sz="1800" kern="1200" dirty="0"/>
        </a:p>
        <a:p>
          <a:pPr marL="171450" lvl="1" indent="-171450" algn="just" defTabSz="800100">
            <a:lnSpc>
              <a:spcPct val="100000"/>
            </a:lnSpc>
            <a:spcBef>
              <a:spcPct val="0"/>
            </a:spcBef>
            <a:spcAft>
              <a:spcPct val="15000"/>
            </a:spcAft>
            <a:buChar char="•"/>
          </a:pPr>
          <a:r>
            <a:rPr lang="en-IN" sz="1800" kern="1200" dirty="0"/>
            <a:t>Unsupervised training is often used for tasks like clustering or feature learning.</a:t>
          </a:r>
          <a:endParaRPr lang="en-US" sz="1800" kern="1200" dirty="0"/>
        </a:p>
      </dsp:txBody>
      <dsp:txXfrm>
        <a:off x="0" y="3002430"/>
        <a:ext cx="6900512" cy="2513699"/>
      </dsp:txXfrm>
    </dsp:sp>
    <dsp:sp modelId="{F7AF0913-87C2-1946-BE37-84D94E7CDC0D}">
      <dsp:nvSpPr>
        <dsp:cNvPr id="0" name=""/>
        <dsp:cNvSpPr/>
      </dsp:nvSpPr>
      <dsp:spPr>
        <a:xfrm>
          <a:off x="345025" y="2692470"/>
          <a:ext cx="4830358" cy="61992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just" defTabSz="1066800">
            <a:lnSpc>
              <a:spcPct val="90000"/>
            </a:lnSpc>
            <a:spcBef>
              <a:spcPct val="0"/>
            </a:spcBef>
            <a:spcAft>
              <a:spcPct val="35000"/>
            </a:spcAft>
            <a:buNone/>
          </a:pPr>
          <a:r>
            <a:rPr lang="en-IN" sz="2400" b="1" kern="1200" dirty="0"/>
            <a:t>Unsupervised Training: </a:t>
          </a:r>
          <a:endParaRPr lang="en-US" sz="2400" b="1" kern="1200" dirty="0"/>
        </a:p>
      </dsp:txBody>
      <dsp:txXfrm>
        <a:off x="375287" y="2722732"/>
        <a:ext cx="4769834" cy="5593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3C439-CBC5-ED4A-BE2B-9B756EF1F44F}">
      <dsp:nvSpPr>
        <dsp:cNvPr id="0" name=""/>
        <dsp:cNvSpPr/>
      </dsp:nvSpPr>
      <dsp:spPr>
        <a:xfrm>
          <a:off x="0" y="365970"/>
          <a:ext cx="6900512" cy="2356199"/>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just" defTabSz="755650">
            <a:lnSpc>
              <a:spcPct val="100000"/>
            </a:lnSpc>
            <a:spcBef>
              <a:spcPct val="0"/>
            </a:spcBef>
            <a:spcAft>
              <a:spcPct val="15000"/>
            </a:spcAft>
            <a:buChar char="•"/>
          </a:pPr>
          <a:r>
            <a:rPr lang="en-IN" sz="1700" kern="1200" dirty="0"/>
            <a:t>Neural networks have the advantage of being able to work well even when the data contains a significant amount of noise. </a:t>
          </a:r>
          <a:endParaRPr lang="en-US" sz="1700" kern="1200" dirty="0"/>
        </a:p>
        <a:p>
          <a:pPr marL="171450" lvl="1" indent="-171450" algn="just" defTabSz="755650">
            <a:lnSpc>
              <a:spcPct val="100000"/>
            </a:lnSpc>
            <a:spcBef>
              <a:spcPct val="0"/>
            </a:spcBef>
            <a:spcAft>
              <a:spcPct val="15000"/>
            </a:spcAft>
            <a:buChar char="•"/>
          </a:pPr>
          <a:r>
            <a:rPr lang="en-IN" sz="1700" kern="1200" dirty="0"/>
            <a:t>This means they can discover relationships in the data despite some inaccuracies or variability. </a:t>
          </a:r>
          <a:endParaRPr lang="en-US" sz="1700" kern="1200" dirty="0"/>
        </a:p>
        <a:p>
          <a:pPr marL="171450" lvl="1" indent="-171450" algn="just" defTabSz="755650">
            <a:lnSpc>
              <a:spcPct val="100000"/>
            </a:lnSpc>
            <a:spcBef>
              <a:spcPct val="0"/>
            </a:spcBef>
            <a:spcAft>
              <a:spcPct val="15000"/>
            </a:spcAft>
            <a:buChar char="•"/>
          </a:pPr>
          <a:r>
            <a:rPr lang="en-IN" sz="1700" kern="1200" dirty="0"/>
            <a:t>This ability to generalize is a key strength of neural networks.</a:t>
          </a:r>
          <a:endParaRPr lang="en-US" sz="1700" kern="1200" dirty="0"/>
        </a:p>
      </dsp:txBody>
      <dsp:txXfrm>
        <a:off x="0" y="365970"/>
        <a:ext cx="6900512" cy="2356199"/>
      </dsp:txXfrm>
    </dsp:sp>
    <dsp:sp modelId="{98D0506E-8E38-AE42-B531-2C33FA4F074D}">
      <dsp:nvSpPr>
        <dsp:cNvPr id="0" name=""/>
        <dsp:cNvSpPr/>
      </dsp:nvSpPr>
      <dsp:spPr>
        <a:xfrm>
          <a:off x="345025" y="115050"/>
          <a:ext cx="4830358" cy="5018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defRPr b="1"/>
          </a:pPr>
          <a:r>
            <a:rPr lang="en-IN" sz="1700" b="1" kern="1200"/>
            <a:t>Advantages</a:t>
          </a:r>
          <a:endParaRPr lang="en-US" sz="1700" kern="1200"/>
        </a:p>
      </dsp:txBody>
      <dsp:txXfrm>
        <a:off x="369523" y="139548"/>
        <a:ext cx="4781362" cy="452844"/>
      </dsp:txXfrm>
    </dsp:sp>
    <dsp:sp modelId="{52E1BF46-6646-6D4C-B8DF-062741C118A3}">
      <dsp:nvSpPr>
        <dsp:cNvPr id="0" name=""/>
        <dsp:cNvSpPr/>
      </dsp:nvSpPr>
      <dsp:spPr>
        <a:xfrm>
          <a:off x="0" y="3064890"/>
          <a:ext cx="6900512" cy="2356199"/>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54076" rIns="535556" bIns="120904" numCol="1" spcCol="1270" anchor="t" anchorCtr="0">
          <a:noAutofit/>
        </a:bodyPr>
        <a:lstStyle/>
        <a:p>
          <a:pPr marL="171450" lvl="1" indent="-171450" algn="just" defTabSz="755650">
            <a:lnSpc>
              <a:spcPct val="100000"/>
            </a:lnSpc>
            <a:spcBef>
              <a:spcPct val="0"/>
            </a:spcBef>
            <a:spcAft>
              <a:spcPct val="15000"/>
            </a:spcAft>
            <a:buChar char="•"/>
          </a:pPr>
          <a:r>
            <a:rPr lang="en-IN" sz="1700" kern="1200" dirty="0"/>
            <a:t>The accuracy of neural network predictions may be valid only within the time period during which the training data was gathered. </a:t>
          </a:r>
          <a:endParaRPr lang="en-US" sz="1700" kern="1200" dirty="0"/>
        </a:p>
        <a:p>
          <a:pPr marL="171450" lvl="1" indent="-171450" algn="just" defTabSz="755650">
            <a:lnSpc>
              <a:spcPct val="100000"/>
            </a:lnSpc>
            <a:spcBef>
              <a:spcPct val="0"/>
            </a:spcBef>
            <a:spcAft>
              <a:spcPct val="15000"/>
            </a:spcAft>
            <a:buChar char="•"/>
          </a:pPr>
          <a:r>
            <a:rPr lang="en-IN" sz="1700" kern="1200" dirty="0"/>
            <a:t>This is known as the issue of data stationarity. </a:t>
          </a:r>
          <a:endParaRPr lang="en-US" sz="1700" kern="1200" dirty="0"/>
        </a:p>
        <a:p>
          <a:pPr marL="171450" lvl="1" indent="-171450" algn="just" defTabSz="755650">
            <a:lnSpc>
              <a:spcPct val="100000"/>
            </a:lnSpc>
            <a:spcBef>
              <a:spcPct val="0"/>
            </a:spcBef>
            <a:spcAft>
              <a:spcPct val="15000"/>
            </a:spcAft>
            <a:buChar char="•"/>
          </a:pPr>
          <a:r>
            <a:rPr lang="en-IN" sz="1700" kern="1200" dirty="0"/>
            <a:t>Neural networks might not perform as well when applied to data outside the time they were trained on because the underlying patterns in the data may change.</a:t>
          </a:r>
          <a:endParaRPr lang="en-US" sz="1700" kern="1200" dirty="0"/>
        </a:p>
      </dsp:txBody>
      <dsp:txXfrm>
        <a:off x="0" y="3064890"/>
        <a:ext cx="6900512" cy="2356199"/>
      </dsp:txXfrm>
    </dsp:sp>
    <dsp:sp modelId="{EA340CD7-5F23-1B41-A203-0D9A1BA5C9E6}">
      <dsp:nvSpPr>
        <dsp:cNvPr id="0" name=""/>
        <dsp:cNvSpPr/>
      </dsp:nvSpPr>
      <dsp:spPr>
        <a:xfrm>
          <a:off x="345025" y="2813970"/>
          <a:ext cx="4830358" cy="50184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755650">
            <a:lnSpc>
              <a:spcPct val="90000"/>
            </a:lnSpc>
            <a:spcBef>
              <a:spcPct val="0"/>
            </a:spcBef>
            <a:spcAft>
              <a:spcPct val="35000"/>
            </a:spcAft>
            <a:buNone/>
            <a:defRPr b="1"/>
          </a:pPr>
          <a:r>
            <a:rPr lang="en-IN" sz="1700" b="1" kern="1200" dirty="0"/>
            <a:t>Disadvantage: </a:t>
          </a:r>
          <a:endParaRPr lang="en-US" sz="1700" kern="1200" dirty="0"/>
        </a:p>
      </dsp:txBody>
      <dsp:txXfrm>
        <a:off x="369523" y="2838468"/>
        <a:ext cx="4781362" cy="4528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D925C-120F-1A44-97F8-8DA22371A238}">
      <dsp:nvSpPr>
        <dsp:cNvPr id="0" name=""/>
        <dsp:cNvSpPr/>
      </dsp:nvSpPr>
      <dsp:spPr>
        <a:xfrm>
          <a:off x="0" y="5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C0457B-127E-F14E-B583-183B85D5A2BE}">
      <dsp:nvSpPr>
        <dsp:cNvPr id="0" name=""/>
        <dsp:cNvSpPr/>
      </dsp:nvSpPr>
      <dsp:spPr>
        <a:xfrm>
          <a:off x="0" y="596"/>
          <a:ext cx="10515600" cy="977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i="0" kern="1200"/>
            <a:t>The Markov Assumption simplifies probability calculations for predicting future events.</a:t>
          </a:r>
          <a:endParaRPr lang="en-US" sz="2000" kern="1200"/>
        </a:p>
      </dsp:txBody>
      <dsp:txXfrm>
        <a:off x="0" y="596"/>
        <a:ext cx="10515600" cy="977359"/>
      </dsp:txXfrm>
    </dsp:sp>
    <dsp:sp modelId="{E5F4DD75-275D-8647-A9A4-E4EA5ED307B4}">
      <dsp:nvSpPr>
        <dsp:cNvPr id="0" name=""/>
        <dsp:cNvSpPr/>
      </dsp:nvSpPr>
      <dsp:spPr>
        <a:xfrm>
          <a:off x="0" y="97795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A10ED6-120C-3949-AA71-BBAD23B33826}">
      <dsp:nvSpPr>
        <dsp:cNvPr id="0" name=""/>
        <dsp:cNvSpPr/>
      </dsp:nvSpPr>
      <dsp:spPr>
        <a:xfrm>
          <a:off x="0" y="977956"/>
          <a:ext cx="10515600" cy="977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i="0" kern="1200"/>
            <a:t>It states that the probability of an event occurring, given n past events, is approximately equal to the probability of that event happening given only the most recent past event.</a:t>
          </a:r>
          <a:endParaRPr lang="en-US" sz="2000" kern="1200"/>
        </a:p>
      </dsp:txBody>
      <dsp:txXfrm>
        <a:off x="0" y="977956"/>
        <a:ext cx="10515600" cy="977359"/>
      </dsp:txXfrm>
    </dsp:sp>
    <dsp:sp modelId="{00114535-B818-ED4B-B4B4-83FEC039480B}">
      <dsp:nvSpPr>
        <dsp:cNvPr id="0" name=""/>
        <dsp:cNvSpPr/>
      </dsp:nvSpPr>
      <dsp:spPr>
        <a:xfrm>
          <a:off x="0" y="195531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7DD98E-66F3-6C41-8215-5B19B6BBA7A4}">
      <dsp:nvSpPr>
        <dsp:cNvPr id="0" name=""/>
        <dsp:cNvSpPr/>
      </dsp:nvSpPr>
      <dsp:spPr>
        <a:xfrm>
          <a:off x="0" y="1955315"/>
          <a:ext cx="10515600" cy="977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i="0" kern="1200"/>
            <a:t>Written as a formula: </a:t>
          </a:r>
          <a:endParaRPr lang="en-US" sz="2000" kern="1200"/>
        </a:p>
      </dsp:txBody>
      <dsp:txXfrm>
        <a:off x="0" y="1955315"/>
        <a:ext cx="10515600" cy="977359"/>
      </dsp:txXfrm>
    </dsp:sp>
    <dsp:sp modelId="{B9DB67EA-FA1F-DE40-800B-A918CCA736E0}">
      <dsp:nvSpPr>
        <dsp:cNvPr id="0" name=""/>
        <dsp:cNvSpPr/>
      </dsp:nvSpPr>
      <dsp:spPr>
        <a:xfrm>
          <a:off x="0" y="293267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E2D58E-87DB-324E-A338-E774CF3EA88F}">
      <dsp:nvSpPr>
        <dsp:cNvPr id="0" name=""/>
        <dsp:cNvSpPr/>
      </dsp:nvSpPr>
      <dsp:spPr>
        <a:xfrm>
          <a:off x="0" y="2932674"/>
          <a:ext cx="10515600" cy="977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IN" sz="2000" b="1" i="0" kern="1200" dirty="0">
              <a:solidFill>
                <a:srgbClr val="C00000"/>
              </a:solidFill>
              <a:latin typeface="Segoe Print" panose="02000800000000000000" pitchFamily="2" charset="0"/>
            </a:rPr>
            <a:t>P(</a:t>
          </a:r>
          <a:r>
            <a:rPr lang="en-IN" sz="2000" b="1" i="0" kern="1200" dirty="0" err="1">
              <a:solidFill>
                <a:srgbClr val="C00000"/>
              </a:solidFill>
              <a:latin typeface="Segoe Print" panose="02000800000000000000" pitchFamily="2" charset="0"/>
            </a:rPr>
            <a:t>event_t</a:t>
          </a:r>
          <a:r>
            <a:rPr lang="en-IN" sz="2000" b="1" i="0" kern="1200" dirty="0">
              <a:solidFill>
                <a:srgbClr val="C00000"/>
              </a:solidFill>
              <a:latin typeface="Segoe Print" panose="02000800000000000000" pitchFamily="2" charset="0"/>
            </a:rPr>
            <a:t> | event_t-1, event_t-2, ..., </a:t>
          </a:r>
          <a:r>
            <a:rPr lang="en-IN" sz="2000" b="1" i="0" kern="1200" dirty="0" err="1">
              <a:solidFill>
                <a:srgbClr val="C00000"/>
              </a:solidFill>
              <a:latin typeface="Segoe Print" panose="02000800000000000000" pitchFamily="2" charset="0"/>
            </a:rPr>
            <a:t>event_n</a:t>
          </a:r>
          <a:r>
            <a:rPr lang="en-IN" sz="2000" b="1" i="0" kern="1200" dirty="0">
              <a:solidFill>
                <a:srgbClr val="C00000"/>
              </a:solidFill>
              <a:latin typeface="Segoe Print" panose="02000800000000000000" pitchFamily="2" charset="0"/>
            </a:rPr>
            <a:t>) ≈ P(</a:t>
          </a:r>
          <a:r>
            <a:rPr lang="en-IN" sz="2000" b="1" i="0" kern="1200" dirty="0" err="1">
              <a:solidFill>
                <a:srgbClr val="C00000"/>
              </a:solidFill>
              <a:latin typeface="Segoe Print" panose="02000800000000000000" pitchFamily="2" charset="0"/>
            </a:rPr>
            <a:t>event_t</a:t>
          </a:r>
          <a:r>
            <a:rPr lang="en-IN" sz="2000" b="1" i="0" kern="1200" dirty="0">
              <a:solidFill>
                <a:srgbClr val="C00000"/>
              </a:solidFill>
              <a:latin typeface="Segoe Print" panose="02000800000000000000" pitchFamily="2" charset="0"/>
            </a:rPr>
            <a:t> | event_t-1)</a:t>
          </a:r>
          <a:endParaRPr lang="en-US" sz="2000" b="1" kern="1200" dirty="0">
            <a:solidFill>
              <a:srgbClr val="C00000"/>
            </a:solidFill>
            <a:latin typeface="Segoe Print" panose="02000800000000000000" pitchFamily="2" charset="0"/>
          </a:endParaRPr>
        </a:p>
      </dsp:txBody>
      <dsp:txXfrm>
        <a:off x="0" y="2932674"/>
        <a:ext cx="10515600" cy="977359"/>
      </dsp:txXfrm>
    </dsp:sp>
    <dsp:sp modelId="{1E872332-0FAD-804F-96E2-BF6879177B98}">
      <dsp:nvSpPr>
        <dsp:cNvPr id="0" name=""/>
        <dsp:cNvSpPr/>
      </dsp:nvSpPr>
      <dsp:spPr>
        <a:xfrm>
          <a:off x="0" y="391003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8EF9BC-85D6-5C40-95A7-6231BF7702F4}">
      <dsp:nvSpPr>
        <dsp:cNvPr id="0" name=""/>
        <dsp:cNvSpPr/>
      </dsp:nvSpPr>
      <dsp:spPr>
        <a:xfrm>
          <a:off x="0" y="3910033"/>
          <a:ext cx="10515600" cy="977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i="0" kern="1200"/>
            <a:t>In simpler terms, you don't need to consider a long history of events; you can focus on the most recent one.</a:t>
          </a:r>
          <a:endParaRPr lang="en-US" sz="2000" kern="1200"/>
        </a:p>
      </dsp:txBody>
      <dsp:txXfrm>
        <a:off x="0" y="3910033"/>
        <a:ext cx="10515600" cy="97735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2C6CE-F221-244F-A510-C1CFB02B4BB2}" type="datetimeFigureOut">
              <a:rPr lang="en-US" smtClean="0"/>
              <a:t>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9B5B81-DF8F-4247-8185-4AA2502A7E0C}" type="slidenum">
              <a:rPr lang="en-US" smtClean="0"/>
              <a:t>‹#›</a:t>
            </a:fld>
            <a:endParaRPr lang="en-US"/>
          </a:p>
        </p:txBody>
      </p:sp>
    </p:spTree>
    <p:extLst>
      <p:ext uri="{BB962C8B-B14F-4D97-AF65-F5344CB8AC3E}">
        <p14:creationId xmlns:p14="http://schemas.microsoft.com/office/powerpoint/2010/main" val="424266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2E244EA-72A9-DA25-F651-E629636E526E}"/>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r>
              <a:rPr lang="en-US" altLang="en-US" sz="1300">
                <a:latin typeface="Arial" panose="020B0604020202020204" pitchFamily="34" charset="0"/>
              </a:rPr>
              <a:t>Discrete Mathematics and its Applications</a:t>
            </a:r>
          </a:p>
        </p:txBody>
      </p:sp>
      <p:sp>
        <p:nvSpPr>
          <p:cNvPr id="21507" name="Rectangle 3">
            <a:extLst>
              <a:ext uri="{FF2B5EF4-FFF2-40B4-BE49-F238E27FC236}">
                <a16:creationId xmlns:a16="http://schemas.microsoft.com/office/drawing/2014/main" id="{803315FC-9AC9-9E60-9FC2-656D97AB13A8}"/>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fld id="{1D173DA8-34CD-8947-B0D4-494B54B12A85}" type="datetime1">
              <a:rPr lang="en-US" altLang="en-US" sz="1300" smtClean="0">
                <a:latin typeface="Arial" panose="020B0604020202020204" pitchFamily="34" charset="0"/>
              </a:rPr>
              <a:pPr eaLnBrk="1" hangingPunct="1"/>
              <a:t>11/20/23</a:t>
            </a:fld>
            <a:endParaRPr lang="en-US" altLang="en-US" sz="1300">
              <a:latin typeface="Arial" panose="020B0604020202020204" pitchFamily="34" charset="0"/>
            </a:endParaRPr>
          </a:p>
        </p:txBody>
      </p:sp>
      <p:sp>
        <p:nvSpPr>
          <p:cNvPr id="21508" name="Rectangle 6">
            <a:extLst>
              <a:ext uri="{FF2B5EF4-FFF2-40B4-BE49-F238E27FC236}">
                <a16:creationId xmlns:a16="http://schemas.microsoft.com/office/drawing/2014/main" id="{9A8E5EAC-FD70-760F-7A31-7F0B1DDAFC3B}"/>
              </a:ext>
            </a:extLst>
          </p:cNvPr>
          <p:cNvSpPr>
            <a:spLocks noGrp="1" noChangeArrowheads="1"/>
          </p:cNvSpPr>
          <p:nvPr>
            <p:ph type="ftr" sz="quarter" idx="4294967295"/>
          </p:nvPr>
        </p:nvSpPr>
        <p:spPr bwMode="auto">
          <a:xfrm>
            <a:off x="0" y="9721850"/>
            <a:ext cx="3076575" cy="511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5000">
                <a:solidFill>
                  <a:schemeClr val="tx1"/>
                </a:solidFill>
                <a:latin typeface="Times New Roman" panose="02020603050405020304" pitchFamily="18" charset="0"/>
              </a:defRPr>
            </a:lvl1pPr>
            <a:lvl2pPr marL="742950" indent="-285750" eaLnBrk="0" hangingPunct="0">
              <a:defRPr sz="5000">
                <a:solidFill>
                  <a:schemeClr val="tx1"/>
                </a:solidFill>
                <a:latin typeface="Times New Roman" panose="02020603050405020304" pitchFamily="18" charset="0"/>
              </a:defRPr>
            </a:lvl2pPr>
            <a:lvl3pPr marL="1143000" indent="-228600" eaLnBrk="0" hangingPunct="0">
              <a:defRPr sz="5000">
                <a:solidFill>
                  <a:schemeClr val="tx1"/>
                </a:solidFill>
                <a:latin typeface="Times New Roman" panose="02020603050405020304" pitchFamily="18" charset="0"/>
              </a:defRPr>
            </a:lvl3pPr>
            <a:lvl4pPr marL="1600200" indent="-228600" eaLnBrk="0" hangingPunct="0">
              <a:defRPr sz="5000">
                <a:solidFill>
                  <a:schemeClr val="tx1"/>
                </a:solidFill>
                <a:latin typeface="Times New Roman" panose="02020603050405020304" pitchFamily="18" charset="0"/>
              </a:defRPr>
            </a:lvl4pPr>
            <a:lvl5pPr marL="2057400" indent="-228600" eaLnBrk="0" hangingPunct="0">
              <a:defRPr sz="5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r>
              <a:rPr lang="en-US" altLang="en-US"/>
              <a:t>(c)2001-2002, Michael P. Frank</a:t>
            </a:r>
          </a:p>
        </p:txBody>
      </p:sp>
      <p:sp>
        <p:nvSpPr>
          <p:cNvPr id="21509" name="Rectangle 7">
            <a:extLst>
              <a:ext uri="{FF2B5EF4-FFF2-40B4-BE49-F238E27FC236}">
                <a16:creationId xmlns:a16="http://schemas.microsoft.com/office/drawing/2014/main" id="{DB75F71E-E0AE-AE9F-75B5-3474B707B9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fld id="{86EB9924-CBE6-514C-8960-3C2DAD253626}" type="slidenum">
              <a:rPr lang="en-US" altLang="en-US" sz="1300">
                <a:latin typeface="Arial" panose="020B0604020202020204" pitchFamily="34" charset="0"/>
              </a:rPr>
              <a:pPr eaLnBrk="1" hangingPunct="1"/>
              <a:t>4</a:t>
            </a:fld>
            <a:endParaRPr lang="en-US" altLang="en-US" sz="1300">
              <a:latin typeface="Arial" panose="020B0604020202020204" pitchFamily="34" charset="0"/>
            </a:endParaRPr>
          </a:p>
        </p:txBody>
      </p:sp>
      <p:sp>
        <p:nvSpPr>
          <p:cNvPr id="21510" name="Rectangle 2">
            <a:extLst>
              <a:ext uri="{FF2B5EF4-FFF2-40B4-BE49-F238E27FC236}">
                <a16:creationId xmlns:a16="http://schemas.microsoft.com/office/drawing/2014/main" id="{DF1806F2-8775-864F-3172-3B0A2F5F0104}"/>
              </a:ext>
            </a:extLst>
          </p:cNvPr>
          <p:cNvSpPr>
            <a:spLocks noGrp="1" noRot="1" noChangeAspect="1" noChangeArrowheads="1" noTextEdit="1"/>
          </p:cNvSpPr>
          <p:nvPr>
            <p:ph type="sldImg"/>
          </p:nvPr>
        </p:nvSpPr>
        <p:spPr>
          <a:ln/>
        </p:spPr>
      </p:sp>
      <p:sp>
        <p:nvSpPr>
          <p:cNvPr id="21511" name="Rectangle 3">
            <a:extLst>
              <a:ext uri="{FF2B5EF4-FFF2-40B4-BE49-F238E27FC236}">
                <a16:creationId xmlns:a16="http://schemas.microsoft.com/office/drawing/2014/main" id="{1BC386EE-DB0D-F6BD-143F-74393E59BB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1224511-81F9-5739-9E7A-E511CA44DEB9}"/>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r>
              <a:rPr lang="en-US" altLang="en-US" sz="1300">
                <a:latin typeface="Arial" panose="020B0604020202020204" pitchFamily="34" charset="0"/>
              </a:rPr>
              <a:t>Discrete Mathematics and its Applications</a:t>
            </a:r>
          </a:p>
        </p:txBody>
      </p:sp>
      <p:sp>
        <p:nvSpPr>
          <p:cNvPr id="22531" name="Rectangle 3">
            <a:extLst>
              <a:ext uri="{FF2B5EF4-FFF2-40B4-BE49-F238E27FC236}">
                <a16:creationId xmlns:a16="http://schemas.microsoft.com/office/drawing/2014/main" id="{1D03C416-AAFA-256F-F48D-C17941569E92}"/>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fld id="{7A20DFE2-4591-A74F-9F97-044DDE032D70}" type="datetime1">
              <a:rPr lang="en-US" altLang="en-US" sz="1300" smtClean="0">
                <a:latin typeface="Arial" panose="020B0604020202020204" pitchFamily="34" charset="0"/>
              </a:rPr>
              <a:pPr eaLnBrk="1" hangingPunct="1"/>
              <a:t>11/20/23</a:t>
            </a:fld>
            <a:endParaRPr lang="en-US" altLang="en-US" sz="1300">
              <a:latin typeface="Arial" panose="020B0604020202020204" pitchFamily="34" charset="0"/>
            </a:endParaRPr>
          </a:p>
        </p:txBody>
      </p:sp>
      <p:sp>
        <p:nvSpPr>
          <p:cNvPr id="22532" name="Rectangle 6">
            <a:extLst>
              <a:ext uri="{FF2B5EF4-FFF2-40B4-BE49-F238E27FC236}">
                <a16:creationId xmlns:a16="http://schemas.microsoft.com/office/drawing/2014/main" id="{F29E9311-1043-D546-58A2-2AB77AA4EEC1}"/>
              </a:ext>
            </a:extLst>
          </p:cNvPr>
          <p:cNvSpPr>
            <a:spLocks noGrp="1" noChangeArrowheads="1"/>
          </p:cNvSpPr>
          <p:nvPr>
            <p:ph type="ftr" sz="quarter" idx="4294967295"/>
          </p:nvPr>
        </p:nvSpPr>
        <p:spPr bwMode="auto">
          <a:xfrm>
            <a:off x="0" y="9721850"/>
            <a:ext cx="3076575" cy="511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5000">
                <a:solidFill>
                  <a:schemeClr val="tx1"/>
                </a:solidFill>
                <a:latin typeface="Times New Roman" panose="02020603050405020304" pitchFamily="18" charset="0"/>
              </a:defRPr>
            </a:lvl1pPr>
            <a:lvl2pPr marL="742950" indent="-285750" eaLnBrk="0" hangingPunct="0">
              <a:defRPr sz="5000">
                <a:solidFill>
                  <a:schemeClr val="tx1"/>
                </a:solidFill>
                <a:latin typeface="Times New Roman" panose="02020603050405020304" pitchFamily="18" charset="0"/>
              </a:defRPr>
            </a:lvl2pPr>
            <a:lvl3pPr marL="1143000" indent="-228600" eaLnBrk="0" hangingPunct="0">
              <a:defRPr sz="5000">
                <a:solidFill>
                  <a:schemeClr val="tx1"/>
                </a:solidFill>
                <a:latin typeface="Times New Roman" panose="02020603050405020304" pitchFamily="18" charset="0"/>
              </a:defRPr>
            </a:lvl3pPr>
            <a:lvl4pPr marL="1600200" indent="-228600" eaLnBrk="0" hangingPunct="0">
              <a:defRPr sz="5000">
                <a:solidFill>
                  <a:schemeClr val="tx1"/>
                </a:solidFill>
                <a:latin typeface="Times New Roman" panose="02020603050405020304" pitchFamily="18" charset="0"/>
              </a:defRPr>
            </a:lvl4pPr>
            <a:lvl5pPr marL="2057400" indent="-228600" eaLnBrk="0" hangingPunct="0">
              <a:defRPr sz="5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r>
              <a:rPr lang="en-US" altLang="en-US"/>
              <a:t>(c)2001-2002, Michael P. Frank</a:t>
            </a:r>
          </a:p>
        </p:txBody>
      </p:sp>
      <p:sp>
        <p:nvSpPr>
          <p:cNvPr id="22533" name="Rectangle 7">
            <a:extLst>
              <a:ext uri="{FF2B5EF4-FFF2-40B4-BE49-F238E27FC236}">
                <a16:creationId xmlns:a16="http://schemas.microsoft.com/office/drawing/2014/main" id="{A5A54369-D430-FFFF-EB33-B19CEDB4A1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fld id="{F07B5DB5-88DE-F14B-935D-AC24AC115A23}" type="slidenum">
              <a:rPr lang="en-US" altLang="en-US" sz="1300">
                <a:latin typeface="Arial" panose="020B0604020202020204" pitchFamily="34" charset="0"/>
              </a:rPr>
              <a:pPr eaLnBrk="1" hangingPunct="1"/>
              <a:t>5</a:t>
            </a:fld>
            <a:endParaRPr lang="en-US" altLang="en-US" sz="1300">
              <a:latin typeface="Arial" panose="020B0604020202020204" pitchFamily="34" charset="0"/>
            </a:endParaRPr>
          </a:p>
        </p:txBody>
      </p:sp>
      <p:sp>
        <p:nvSpPr>
          <p:cNvPr id="22534" name="Rectangle 2">
            <a:extLst>
              <a:ext uri="{FF2B5EF4-FFF2-40B4-BE49-F238E27FC236}">
                <a16:creationId xmlns:a16="http://schemas.microsoft.com/office/drawing/2014/main" id="{4672DC06-779A-85A3-B41F-C1FB769D3BD4}"/>
              </a:ext>
            </a:extLst>
          </p:cNvPr>
          <p:cNvSpPr>
            <a:spLocks noGrp="1" noRot="1" noChangeAspect="1" noChangeArrowheads="1" noTextEdit="1"/>
          </p:cNvSpPr>
          <p:nvPr>
            <p:ph type="sldImg"/>
          </p:nvPr>
        </p:nvSpPr>
        <p:spPr>
          <a:ln/>
        </p:spPr>
      </p:sp>
      <p:sp>
        <p:nvSpPr>
          <p:cNvPr id="22535" name="Rectangle 3">
            <a:extLst>
              <a:ext uri="{FF2B5EF4-FFF2-40B4-BE49-F238E27FC236}">
                <a16:creationId xmlns:a16="http://schemas.microsoft.com/office/drawing/2014/main" id="{FB023CF6-5FBB-F36F-1086-99612D6585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6D0BFEB-01D8-A7BB-45B3-41E2A27F7229}"/>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r>
              <a:rPr lang="en-US" altLang="en-US" sz="1300">
                <a:latin typeface="Arial" panose="020B0604020202020204" pitchFamily="34" charset="0"/>
              </a:rPr>
              <a:t>Discrete Mathematics and its Applications</a:t>
            </a:r>
          </a:p>
        </p:txBody>
      </p:sp>
      <p:sp>
        <p:nvSpPr>
          <p:cNvPr id="23555" name="Rectangle 3">
            <a:extLst>
              <a:ext uri="{FF2B5EF4-FFF2-40B4-BE49-F238E27FC236}">
                <a16:creationId xmlns:a16="http://schemas.microsoft.com/office/drawing/2014/main" id="{765008B9-D6CA-F20C-D209-3CBC297555CA}"/>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fld id="{F4F727E6-B346-6F49-80E2-F25F5159F0F3}" type="datetime1">
              <a:rPr lang="en-US" altLang="en-US" sz="1300" smtClean="0">
                <a:latin typeface="Arial" panose="020B0604020202020204" pitchFamily="34" charset="0"/>
              </a:rPr>
              <a:pPr eaLnBrk="1" hangingPunct="1"/>
              <a:t>11/20/23</a:t>
            </a:fld>
            <a:endParaRPr lang="en-US" altLang="en-US" sz="1300">
              <a:latin typeface="Arial" panose="020B0604020202020204" pitchFamily="34" charset="0"/>
            </a:endParaRPr>
          </a:p>
        </p:txBody>
      </p:sp>
      <p:sp>
        <p:nvSpPr>
          <p:cNvPr id="23556" name="Rectangle 6">
            <a:extLst>
              <a:ext uri="{FF2B5EF4-FFF2-40B4-BE49-F238E27FC236}">
                <a16:creationId xmlns:a16="http://schemas.microsoft.com/office/drawing/2014/main" id="{250FE603-379A-3446-215C-BA74C9C953E2}"/>
              </a:ext>
            </a:extLst>
          </p:cNvPr>
          <p:cNvSpPr>
            <a:spLocks noGrp="1" noChangeArrowheads="1"/>
          </p:cNvSpPr>
          <p:nvPr>
            <p:ph type="ftr" sz="quarter" idx="4294967295"/>
          </p:nvPr>
        </p:nvSpPr>
        <p:spPr bwMode="auto">
          <a:xfrm>
            <a:off x="0" y="9721850"/>
            <a:ext cx="3076575" cy="511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lstStyle>
            <a:lvl1pPr eaLnBrk="0" hangingPunct="0">
              <a:defRPr sz="5000">
                <a:solidFill>
                  <a:schemeClr val="tx1"/>
                </a:solidFill>
                <a:latin typeface="Times New Roman" panose="02020603050405020304" pitchFamily="18" charset="0"/>
              </a:defRPr>
            </a:lvl1pPr>
            <a:lvl2pPr marL="742950" indent="-285750" eaLnBrk="0" hangingPunct="0">
              <a:defRPr sz="5000">
                <a:solidFill>
                  <a:schemeClr val="tx1"/>
                </a:solidFill>
                <a:latin typeface="Times New Roman" panose="02020603050405020304" pitchFamily="18" charset="0"/>
              </a:defRPr>
            </a:lvl2pPr>
            <a:lvl3pPr marL="1143000" indent="-228600" eaLnBrk="0" hangingPunct="0">
              <a:defRPr sz="5000">
                <a:solidFill>
                  <a:schemeClr val="tx1"/>
                </a:solidFill>
                <a:latin typeface="Times New Roman" panose="02020603050405020304" pitchFamily="18" charset="0"/>
              </a:defRPr>
            </a:lvl3pPr>
            <a:lvl4pPr marL="1600200" indent="-228600" eaLnBrk="0" hangingPunct="0">
              <a:defRPr sz="5000">
                <a:solidFill>
                  <a:schemeClr val="tx1"/>
                </a:solidFill>
                <a:latin typeface="Times New Roman" panose="02020603050405020304" pitchFamily="18" charset="0"/>
              </a:defRPr>
            </a:lvl4pPr>
            <a:lvl5pPr marL="2057400" indent="-228600" eaLnBrk="0" hangingPunct="0">
              <a:defRPr sz="5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r>
              <a:rPr lang="en-US" altLang="en-US"/>
              <a:t>(c)2001-2002, Michael P. Frank</a:t>
            </a:r>
          </a:p>
        </p:txBody>
      </p:sp>
      <p:sp>
        <p:nvSpPr>
          <p:cNvPr id="23557" name="Rectangle 7">
            <a:extLst>
              <a:ext uri="{FF2B5EF4-FFF2-40B4-BE49-F238E27FC236}">
                <a16:creationId xmlns:a16="http://schemas.microsoft.com/office/drawing/2014/main" id="{71AC6AD0-7012-4AA3-9771-848D594F8F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5000">
                <a:solidFill>
                  <a:schemeClr val="tx1"/>
                </a:solidFill>
                <a:latin typeface="Times New Roman" panose="02020603050405020304" pitchFamily="18" charset="0"/>
              </a:defRPr>
            </a:lvl1pPr>
            <a:lvl2pPr marL="742950" indent="-285750" defTabSz="990600" eaLnBrk="0" hangingPunct="0">
              <a:defRPr sz="5000">
                <a:solidFill>
                  <a:schemeClr val="tx1"/>
                </a:solidFill>
                <a:latin typeface="Times New Roman" panose="02020603050405020304" pitchFamily="18" charset="0"/>
              </a:defRPr>
            </a:lvl2pPr>
            <a:lvl3pPr marL="1143000" indent="-228600" defTabSz="990600" eaLnBrk="0" hangingPunct="0">
              <a:defRPr sz="5000">
                <a:solidFill>
                  <a:schemeClr val="tx1"/>
                </a:solidFill>
                <a:latin typeface="Times New Roman" panose="02020603050405020304" pitchFamily="18" charset="0"/>
              </a:defRPr>
            </a:lvl3pPr>
            <a:lvl4pPr marL="1600200" indent="-228600" defTabSz="990600" eaLnBrk="0" hangingPunct="0">
              <a:defRPr sz="5000">
                <a:solidFill>
                  <a:schemeClr val="tx1"/>
                </a:solidFill>
                <a:latin typeface="Times New Roman" panose="02020603050405020304" pitchFamily="18" charset="0"/>
              </a:defRPr>
            </a:lvl4pPr>
            <a:lvl5pPr marL="2057400" indent="-228600" defTabSz="990600" eaLnBrk="0" hangingPunct="0">
              <a:defRPr sz="50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fld id="{1FFE2E9E-59B3-3F4E-A331-36990C584BFE}" type="slidenum">
              <a:rPr lang="en-US" altLang="en-US" sz="1300">
                <a:latin typeface="Arial" panose="020B0604020202020204" pitchFamily="34" charset="0"/>
              </a:rPr>
              <a:pPr eaLnBrk="1" hangingPunct="1"/>
              <a:t>6</a:t>
            </a:fld>
            <a:endParaRPr lang="en-US" altLang="en-US" sz="1300">
              <a:latin typeface="Arial" panose="020B0604020202020204" pitchFamily="34" charset="0"/>
            </a:endParaRPr>
          </a:p>
        </p:txBody>
      </p:sp>
      <p:sp>
        <p:nvSpPr>
          <p:cNvPr id="23558" name="Rectangle 2">
            <a:extLst>
              <a:ext uri="{FF2B5EF4-FFF2-40B4-BE49-F238E27FC236}">
                <a16:creationId xmlns:a16="http://schemas.microsoft.com/office/drawing/2014/main" id="{66DF9E35-E773-AE82-3115-7C0DACB8C887}"/>
              </a:ext>
            </a:extLst>
          </p:cNvPr>
          <p:cNvSpPr>
            <a:spLocks noGrp="1" noRot="1" noChangeAspect="1" noChangeArrowheads="1" noTextEdit="1"/>
          </p:cNvSpPr>
          <p:nvPr>
            <p:ph type="sldImg"/>
          </p:nvPr>
        </p:nvSpPr>
        <p:spPr>
          <a:ln/>
        </p:spPr>
      </p:sp>
      <p:sp>
        <p:nvSpPr>
          <p:cNvPr id="23559" name="Rectangle 3">
            <a:extLst>
              <a:ext uri="{FF2B5EF4-FFF2-40B4-BE49-F238E27FC236}">
                <a16:creationId xmlns:a16="http://schemas.microsoft.com/office/drawing/2014/main" id="{FDCA94F4-77D0-2DBE-D2C8-495F6C6D27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03E92-4FA6-191A-18EC-915614D865E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B7B7E12-0F01-7E00-64FE-360DFBD2C4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773E5BF-565C-B82A-A253-46DC70705053}"/>
              </a:ext>
            </a:extLst>
          </p:cNvPr>
          <p:cNvSpPr>
            <a:spLocks noGrp="1"/>
          </p:cNvSpPr>
          <p:nvPr>
            <p:ph type="dt" sz="half" idx="10"/>
          </p:nvPr>
        </p:nvSpPr>
        <p:spPr/>
        <p:txBody>
          <a:bodyPr/>
          <a:lstStyle/>
          <a:p>
            <a:fld id="{236AD82E-A814-414F-8CB1-22C63AC6E9A4}" type="datetime1">
              <a:rPr lang="en-IN" smtClean="0"/>
              <a:t>20/11/23</a:t>
            </a:fld>
            <a:endParaRPr lang="en-US"/>
          </a:p>
        </p:txBody>
      </p:sp>
      <p:sp>
        <p:nvSpPr>
          <p:cNvPr id="5" name="Footer Placeholder 4">
            <a:extLst>
              <a:ext uri="{FF2B5EF4-FFF2-40B4-BE49-F238E27FC236}">
                <a16:creationId xmlns:a16="http://schemas.microsoft.com/office/drawing/2014/main" id="{DEA51611-D635-C429-FEF9-BEE9CB382E01}"/>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50F7F06C-016A-4E9D-C0F6-50D934983C82}"/>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416273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C6F7-0D8D-84B3-2A55-C41445A5E16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45B8E0B-E89C-47D3-4C63-6D4719069A9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BA39C0-B238-2ACD-BCD7-E321A8138B7D}"/>
              </a:ext>
            </a:extLst>
          </p:cNvPr>
          <p:cNvSpPr>
            <a:spLocks noGrp="1"/>
          </p:cNvSpPr>
          <p:nvPr>
            <p:ph type="dt" sz="half" idx="10"/>
          </p:nvPr>
        </p:nvSpPr>
        <p:spPr/>
        <p:txBody>
          <a:bodyPr/>
          <a:lstStyle/>
          <a:p>
            <a:fld id="{F2718734-27B0-A747-9C9F-F53A868B159B}" type="datetime1">
              <a:rPr lang="en-IN" smtClean="0"/>
              <a:t>20/11/23</a:t>
            </a:fld>
            <a:endParaRPr lang="en-US"/>
          </a:p>
        </p:txBody>
      </p:sp>
      <p:sp>
        <p:nvSpPr>
          <p:cNvPr id="5" name="Footer Placeholder 4">
            <a:extLst>
              <a:ext uri="{FF2B5EF4-FFF2-40B4-BE49-F238E27FC236}">
                <a16:creationId xmlns:a16="http://schemas.microsoft.com/office/drawing/2014/main" id="{1DFBA319-8C2A-1733-C638-BB5080C4BE23}"/>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52C07170-533B-C8E2-192F-EAB1F0DD15FC}"/>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203484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115C0C-2578-55F1-F899-BE86F553080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60EEDAD-A0A7-45F6-CA5A-F7AB9D5A998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96E301-FD07-0F3A-0B60-D7950EFAD151}"/>
              </a:ext>
            </a:extLst>
          </p:cNvPr>
          <p:cNvSpPr>
            <a:spLocks noGrp="1"/>
          </p:cNvSpPr>
          <p:nvPr>
            <p:ph type="dt" sz="half" idx="10"/>
          </p:nvPr>
        </p:nvSpPr>
        <p:spPr/>
        <p:txBody>
          <a:bodyPr/>
          <a:lstStyle/>
          <a:p>
            <a:fld id="{EC200602-0D59-E148-A14C-5F54A8D47843}" type="datetime1">
              <a:rPr lang="en-IN" smtClean="0"/>
              <a:t>20/11/23</a:t>
            </a:fld>
            <a:endParaRPr lang="en-US"/>
          </a:p>
        </p:txBody>
      </p:sp>
      <p:sp>
        <p:nvSpPr>
          <p:cNvPr id="5" name="Footer Placeholder 4">
            <a:extLst>
              <a:ext uri="{FF2B5EF4-FFF2-40B4-BE49-F238E27FC236}">
                <a16:creationId xmlns:a16="http://schemas.microsoft.com/office/drawing/2014/main" id="{C072C460-1F93-19D3-4267-63A06B5DD874}"/>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AD63095A-957E-E2C9-A811-2DDC70F8B2CB}"/>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361304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6AFB-74AA-B980-B40E-28F5B77A497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DB923A1-A966-DA27-57C4-B930E1D3457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C7677B3-FEE0-09FB-D52F-D5E86399C21F}"/>
              </a:ext>
            </a:extLst>
          </p:cNvPr>
          <p:cNvSpPr>
            <a:spLocks noGrp="1"/>
          </p:cNvSpPr>
          <p:nvPr>
            <p:ph type="dt" sz="half" idx="10"/>
          </p:nvPr>
        </p:nvSpPr>
        <p:spPr/>
        <p:txBody>
          <a:bodyPr/>
          <a:lstStyle/>
          <a:p>
            <a:fld id="{7C5D3AA8-0466-BC43-AC55-5A04F8F5F562}" type="datetime1">
              <a:rPr lang="en-IN" smtClean="0"/>
              <a:t>20/11/23</a:t>
            </a:fld>
            <a:endParaRPr lang="en-US"/>
          </a:p>
        </p:txBody>
      </p:sp>
      <p:sp>
        <p:nvSpPr>
          <p:cNvPr id="5" name="Footer Placeholder 4">
            <a:extLst>
              <a:ext uri="{FF2B5EF4-FFF2-40B4-BE49-F238E27FC236}">
                <a16:creationId xmlns:a16="http://schemas.microsoft.com/office/drawing/2014/main" id="{6025F398-1B96-CF82-26A7-A150EE51DBE7}"/>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5AEE783E-7A21-F59C-97F3-359DF1BFA3A2}"/>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1298590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994CE-CFFF-B159-68D0-1ECE8B763D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60A1A6B-495F-8AD0-1A80-E8F4FFC723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5284065-126A-9000-4AC7-D9ACDE2D4233}"/>
              </a:ext>
            </a:extLst>
          </p:cNvPr>
          <p:cNvSpPr>
            <a:spLocks noGrp="1"/>
          </p:cNvSpPr>
          <p:nvPr>
            <p:ph type="dt" sz="half" idx="10"/>
          </p:nvPr>
        </p:nvSpPr>
        <p:spPr/>
        <p:txBody>
          <a:bodyPr/>
          <a:lstStyle/>
          <a:p>
            <a:fld id="{F76437B6-F46F-4144-A101-4A89A9B04F5A}" type="datetime1">
              <a:rPr lang="en-IN" smtClean="0"/>
              <a:t>20/11/23</a:t>
            </a:fld>
            <a:endParaRPr lang="en-US"/>
          </a:p>
        </p:txBody>
      </p:sp>
      <p:sp>
        <p:nvSpPr>
          <p:cNvPr id="5" name="Footer Placeholder 4">
            <a:extLst>
              <a:ext uri="{FF2B5EF4-FFF2-40B4-BE49-F238E27FC236}">
                <a16:creationId xmlns:a16="http://schemas.microsoft.com/office/drawing/2014/main" id="{4B06792C-695A-5859-8E4A-5D2AF08E30B8}"/>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1ED73ED1-65EE-116E-0A99-AAC0FD2DD598}"/>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4015833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F9923-883F-B8C7-FF7D-675229E17A9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878548-B4E9-EBC1-24E1-BBDEC9C7E9E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00DF74A-0A95-B928-BAD6-B06FB765F04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AFCF6A8-10C1-0098-D6D1-D8AE546F0747}"/>
              </a:ext>
            </a:extLst>
          </p:cNvPr>
          <p:cNvSpPr>
            <a:spLocks noGrp="1"/>
          </p:cNvSpPr>
          <p:nvPr>
            <p:ph type="dt" sz="half" idx="10"/>
          </p:nvPr>
        </p:nvSpPr>
        <p:spPr/>
        <p:txBody>
          <a:bodyPr/>
          <a:lstStyle/>
          <a:p>
            <a:fld id="{D27F0442-AAD1-424D-812E-AFEE9461F770}" type="datetime1">
              <a:rPr lang="en-IN" smtClean="0"/>
              <a:t>20/11/23</a:t>
            </a:fld>
            <a:endParaRPr lang="en-US"/>
          </a:p>
        </p:txBody>
      </p:sp>
      <p:sp>
        <p:nvSpPr>
          <p:cNvPr id="6" name="Footer Placeholder 5">
            <a:extLst>
              <a:ext uri="{FF2B5EF4-FFF2-40B4-BE49-F238E27FC236}">
                <a16:creationId xmlns:a16="http://schemas.microsoft.com/office/drawing/2014/main" id="{A8014FE5-FABB-0377-324F-E57B085B294E}"/>
              </a:ext>
            </a:extLst>
          </p:cNvPr>
          <p:cNvSpPr>
            <a:spLocks noGrp="1"/>
          </p:cNvSpPr>
          <p:nvPr>
            <p:ph type="ftr" sz="quarter" idx="11"/>
          </p:nvPr>
        </p:nvSpPr>
        <p:spPr/>
        <p:txBody>
          <a:bodyPr/>
          <a:lstStyle/>
          <a:p>
            <a:r>
              <a:rPr lang="en-US"/>
              <a:t>Subject: PMA, B Tech(H) 5th Sem , UTD, CSVTU, Bhilai </a:t>
            </a:r>
          </a:p>
        </p:txBody>
      </p:sp>
      <p:sp>
        <p:nvSpPr>
          <p:cNvPr id="7" name="Slide Number Placeholder 6">
            <a:extLst>
              <a:ext uri="{FF2B5EF4-FFF2-40B4-BE49-F238E27FC236}">
                <a16:creationId xmlns:a16="http://schemas.microsoft.com/office/drawing/2014/main" id="{7C681AE6-165B-0495-B9CD-6F6C40F8F980}"/>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1370501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35B43-1EEC-D04C-1193-5AB327AD006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652253B-092F-73BD-28FC-C0F38462B8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CD086FB-1CBC-8EB7-93EA-074971D2434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FA86057-39D2-2B6D-66D2-761AA2D554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36C6131-EF6D-25CD-C5CA-94C66AF37B0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752CBD7-3CED-22EB-9D14-C9A84D87E670}"/>
              </a:ext>
            </a:extLst>
          </p:cNvPr>
          <p:cNvSpPr>
            <a:spLocks noGrp="1"/>
          </p:cNvSpPr>
          <p:nvPr>
            <p:ph type="dt" sz="half" idx="10"/>
          </p:nvPr>
        </p:nvSpPr>
        <p:spPr/>
        <p:txBody>
          <a:bodyPr/>
          <a:lstStyle/>
          <a:p>
            <a:fld id="{009E3AE6-5F47-DF49-ACD5-EE07E8FC8BA2}" type="datetime1">
              <a:rPr lang="en-IN" smtClean="0"/>
              <a:t>20/11/23</a:t>
            </a:fld>
            <a:endParaRPr lang="en-US"/>
          </a:p>
        </p:txBody>
      </p:sp>
      <p:sp>
        <p:nvSpPr>
          <p:cNvPr id="8" name="Footer Placeholder 7">
            <a:extLst>
              <a:ext uri="{FF2B5EF4-FFF2-40B4-BE49-F238E27FC236}">
                <a16:creationId xmlns:a16="http://schemas.microsoft.com/office/drawing/2014/main" id="{F8803699-48C0-7BFF-8E66-21A4A686B3BE}"/>
              </a:ext>
            </a:extLst>
          </p:cNvPr>
          <p:cNvSpPr>
            <a:spLocks noGrp="1"/>
          </p:cNvSpPr>
          <p:nvPr>
            <p:ph type="ftr" sz="quarter" idx="11"/>
          </p:nvPr>
        </p:nvSpPr>
        <p:spPr/>
        <p:txBody>
          <a:bodyPr/>
          <a:lstStyle/>
          <a:p>
            <a:r>
              <a:rPr lang="en-US"/>
              <a:t>Subject: PMA, B Tech(H) 5th Sem , UTD, CSVTU, Bhilai </a:t>
            </a:r>
          </a:p>
        </p:txBody>
      </p:sp>
      <p:sp>
        <p:nvSpPr>
          <p:cNvPr id="9" name="Slide Number Placeholder 8">
            <a:extLst>
              <a:ext uri="{FF2B5EF4-FFF2-40B4-BE49-F238E27FC236}">
                <a16:creationId xmlns:a16="http://schemas.microsoft.com/office/drawing/2014/main" id="{F407E140-C289-1F99-86F4-0382571D09D7}"/>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2376196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0B445-EB1E-02BE-97CE-35FE0DBF58A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A267E95-3126-6230-BD77-1896C1ABBA02}"/>
              </a:ext>
            </a:extLst>
          </p:cNvPr>
          <p:cNvSpPr>
            <a:spLocks noGrp="1"/>
          </p:cNvSpPr>
          <p:nvPr>
            <p:ph type="dt" sz="half" idx="10"/>
          </p:nvPr>
        </p:nvSpPr>
        <p:spPr/>
        <p:txBody>
          <a:bodyPr/>
          <a:lstStyle/>
          <a:p>
            <a:fld id="{2F57DA39-4DD9-8A43-96AC-472507573F10}" type="datetime1">
              <a:rPr lang="en-IN" smtClean="0"/>
              <a:t>20/11/23</a:t>
            </a:fld>
            <a:endParaRPr lang="en-US"/>
          </a:p>
        </p:txBody>
      </p:sp>
      <p:sp>
        <p:nvSpPr>
          <p:cNvPr id="4" name="Footer Placeholder 3">
            <a:extLst>
              <a:ext uri="{FF2B5EF4-FFF2-40B4-BE49-F238E27FC236}">
                <a16:creationId xmlns:a16="http://schemas.microsoft.com/office/drawing/2014/main" id="{90019542-F648-C0F3-4E9F-C95B9ABBBAE1}"/>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8B112A70-8F2E-617F-3534-F8CE0A68D978}"/>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3278426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85B83A-D81C-3C6B-DF8F-9C97369BEFC0}"/>
              </a:ext>
            </a:extLst>
          </p:cNvPr>
          <p:cNvSpPr>
            <a:spLocks noGrp="1"/>
          </p:cNvSpPr>
          <p:nvPr>
            <p:ph type="dt" sz="half" idx="10"/>
          </p:nvPr>
        </p:nvSpPr>
        <p:spPr/>
        <p:txBody>
          <a:bodyPr/>
          <a:lstStyle/>
          <a:p>
            <a:fld id="{3E033877-39F5-6945-B029-BFD1C79ACD91}" type="datetime1">
              <a:rPr lang="en-IN" smtClean="0"/>
              <a:t>20/11/23</a:t>
            </a:fld>
            <a:endParaRPr lang="en-US"/>
          </a:p>
        </p:txBody>
      </p:sp>
      <p:sp>
        <p:nvSpPr>
          <p:cNvPr id="3" name="Footer Placeholder 2">
            <a:extLst>
              <a:ext uri="{FF2B5EF4-FFF2-40B4-BE49-F238E27FC236}">
                <a16:creationId xmlns:a16="http://schemas.microsoft.com/office/drawing/2014/main" id="{D32D42D1-0162-BE2F-CBB9-EBB96EAFA272}"/>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4A1C507C-C88F-5E0C-A35C-E11EE1DA9EE0}"/>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381690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26224-B709-F8E4-0434-F4933FB7EC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EDC1B99-E10E-46C1-74B8-0C9E50D11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1280F64-4D3F-0900-2562-C6DF2BE222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CF9F78-179D-82CB-96BD-3EC55E6D4004}"/>
              </a:ext>
            </a:extLst>
          </p:cNvPr>
          <p:cNvSpPr>
            <a:spLocks noGrp="1"/>
          </p:cNvSpPr>
          <p:nvPr>
            <p:ph type="dt" sz="half" idx="10"/>
          </p:nvPr>
        </p:nvSpPr>
        <p:spPr/>
        <p:txBody>
          <a:bodyPr/>
          <a:lstStyle/>
          <a:p>
            <a:fld id="{1C4B1CB9-0EE1-0F4B-9CEC-474835B8A705}" type="datetime1">
              <a:rPr lang="en-IN" smtClean="0"/>
              <a:t>20/11/23</a:t>
            </a:fld>
            <a:endParaRPr lang="en-US"/>
          </a:p>
        </p:txBody>
      </p:sp>
      <p:sp>
        <p:nvSpPr>
          <p:cNvPr id="6" name="Footer Placeholder 5">
            <a:extLst>
              <a:ext uri="{FF2B5EF4-FFF2-40B4-BE49-F238E27FC236}">
                <a16:creationId xmlns:a16="http://schemas.microsoft.com/office/drawing/2014/main" id="{ABE93EF7-D61D-5BF2-8047-EB8B4BBFD89B}"/>
              </a:ext>
            </a:extLst>
          </p:cNvPr>
          <p:cNvSpPr>
            <a:spLocks noGrp="1"/>
          </p:cNvSpPr>
          <p:nvPr>
            <p:ph type="ftr" sz="quarter" idx="11"/>
          </p:nvPr>
        </p:nvSpPr>
        <p:spPr/>
        <p:txBody>
          <a:bodyPr/>
          <a:lstStyle/>
          <a:p>
            <a:r>
              <a:rPr lang="en-US"/>
              <a:t>Subject: PMA, B Tech(H) 5th Sem , UTD, CSVTU, Bhilai </a:t>
            </a:r>
          </a:p>
        </p:txBody>
      </p:sp>
      <p:sp>
        <p:nvSpPr>
          <p:cNvPr id="7" name="Slide Number Placeholder 6">
            <a:extLst>
              <a:ext uri="{FF2B5EF4-FFF2-40B4-BE49-F238E27FC236}">
                <a16:creationId xmlns:a16="http://schemas.microsoft.com/office/drawing/2014/main" id="{3E03D61A-616C-1792-3022-09D723FD2ADF}"/>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1487653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B2A6B-F936-88F5-9BAB-1E274423380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01A436E-DBAF-872B-79AE-AB78D9694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27C6EF-D085-8392-DF4E-1EC515537A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0B8E111-FDC2-D3D5-F3AB-E4C58EF71384}"/>
              </a:ext>
            </a:extLst>
          </p:cNvPr>
          <p:cNvSpPr>
            <a:spLocks noGrp="1"/>
          </p:cNvSpPr>
          <p:nvPr>
            <p:ph type="dt" sz="half" idx="10"/>
          </p:nvPr>
        </p:nvSpPr>
        <p:spPr/>
        <p:txBody>
          <a:bodyPr/>
          <a:lstStyle/>
          <a:p>
            <a:fld id="{760E925C-EB08-2E4C-9D84-1FEF7C14C080}" type="datetime1">
              <a:rPr lang="en-IN" smtClean="0"/>
              <a:t>20/11/23</a:t>
            </a:fld>
            <a:endParaRPr lang="en-US"/>
          </a:p>
        </p:txBody>
      </p:sp>
      <p:sp>
        <p:nvSpPr>
          <p:cNvPr id="6" name="Footer Placeholder 5">
            <a:extLst>
              <a:ext uri="{FF2B5EF4-FFF2-40B4-BE49-F238E27FC236}">
                <a16:creationId xmlns:a16="http://schemas.microsoft.com/office/drawing/2014/main" id="{D62FBA04-EE4F-2C6F-D797-B77CC2CABC83}"/>
              </a:ext>
            </a:extLst>
          </p:cNvPr>
          <p:cNvSpPr>
            <a:spLocks noGrp="1"/>
          </p:cNvSpPr>
          <p:nvPr>
            <p:ph type="ftr" sz="quarter" idx="11"/>
          </p:nvPr>
        </p:nvSpPr>
        <p:spPr/>
        <p:txBody>
          <a:bodyPr/>
          <a:lstStyle/>
          <a:p>
            <a:r>
              <a:rPr lang="en-US"/>
              <a:t>Subject: PMA, B Tech(H) 5th Sem , UTD, CSVTU, Bhilai </a:t>
            </a:r>
          </a:p>
        </p:txBody>
      </p:sp>
      <p:sp>
        <p:nvSpPr>
          <p:cNvPr id="7" name="Slide Number Placeholder 6">
            <a:extLst>
              <a:ext uri="{FF2B5EF4-FFF2-40B4-BE49-F238E27FC236}">
                <a16:creationId xmlns:a16="http://schemas.microsoft.com/office/drawing/2014/main" id="{CAD26F3C-070C-D691-0C3D-662B9846B454}"/>
              </a:ext>
            </a:extLst>
          </p:cNvPr>
          <p:cNvSpPr>
            <a:spLocks noGrp="1"/>
          </p:cNvSpPr>
          <p:nvPr>
            <p:ph type="sldNum" sz="quarter" idx="12"/>
          </p:nvPr>
        </p:nvSpPr>
        <p:spPr/>
        <p:txBody>
          <a:bodyPr/>
          <a:lstStyle/>
          <a:p>
            <a:fld id="{C0A394DB-CB9F-8E43-832A-0EBC97DA212A}" type="slidenum">
              <a:rPr lang="en-US" smtClean="0"/>
              <a:t>‹#›</a:t>
            </a:fld>
            <a:endParaRPr lang="en-US"/>
          </a:p>
        </p:txBody>
      </p:sp>
    </p:spTree>
    <p:extLst>
      <p:ext uri="{BB962C8B-B14F-4D97-AF65-F5344CB8AC3E}">
        <p14:creationId xmlns:p14="http://schemas.microsoft.com/office/powerpoint/2010/main" val="3639673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BCDBDC-D915-521D-DA9B-1C3ECD0569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E420149-27C4-BD7B-C4AB-5367555AC5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2D41B1-F40F-7ACB-2478-6EC011ACD7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8904F3-C0CA-6442-B30F-9DCBFDBCC61F}" type="datetime1">
              <a:rPr lang="en-IN" smtClean="0"/>
              <a:t>20/11/23</a:t>
            </a:fld>
            <a:endParaRPr lang="en-US"/>
          </a:p>
        </p:txBody>
      </p:sp>
      <p:sp>
        <p:nvSpPr>
          <p:cNvPr id="5" name="Footer Placeholder 4">
            <a:extLst>
              <a:ext uri="{FF2B5EF4-FFF2-40B4-BE49-F238E27FC236}">
                <a16:creationId xmlns:a16="http://schemas.microsoft.com/office/drawing/2014/main" id="{F6A212CB-376A-6D9A-6A83-49DD977880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Subject: PMA, B Tech(H) 5th Sem , UTD, CSVTU, Bhilai </a:t>
            </a:r>
          </a:p>
        </p:txBody>
      </p:sp>
      <p:sp>
        <p:nvSpPr>
          <p:cNvPr id="6" name="Slide Number Placeholder 5">
            <a:extLst>
              <a:ext uri="{FF2B5EF4-FFF2-40B4-BE49-F238E27FC236}">
                <a16:creationId xmlns:a16="http://schemas.microsoft.com/office/drawing/2014/main" id="{4DC64CDB-FF42-BFD0-F2BA-8CB9359170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394DB-CB9F-8E43-832A-0EBC97DA212A}" type="slidenum">
              <a:rPr lang="en-US" smtClean="0"/>
              <a:t>‹#›</a:t>
            </a:fld>
            <a:endParaRPr lang="en-US"/>
          </a:p>
        </p:txBody>
      </p:sp>
    </p:spTree>
    <p:extLst>
      <p:ext uri="{BB962C8B-B14F-4D97-AF65-F5344CB8AC3E}">
        <p14:creationId xmlns:p14="http://schemas.microsoft.com/office/powerpoint/2010/main" val="1746849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youtu.be/bfmFfD2RIcg?si=lbGjoKEChMpLeaEU"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youtu.be/i3AkTO9HLXo?si=0cd5U6ac50dwpeS3"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2.emf"/><Relationship Id="rId7"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6.emf"/><Relationship Id="rId5" Type="http://schemas.openxmlformats.org/officeDocument/2006/relationships/image" Target="../media/image3.e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5.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6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youtu.be/HoqXask9cN8?si=jSME98vzIY8uXFO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69.svg"/><Relationship Id="rId7" Type="http://schemas.openxmlformats.org/officeDocument/2006/relationships/diagramColors" Target="../diagrams/colors14.xml"/><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youtu.be/lFJbZ6LVxN8?si=za-ZWX0io3YHQhd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Video 4" descr="Wood Shape Toys">
            <a:extLst>
              <a:ext uri="{FF2B5EF4-FFF2-40B4-BE49-F238E27FC236}">
                <a16:creationId xmlns:a16="http://schemas.microsoft.com/office/drawing/2014/main" id="{9BD97842-0F84-2D7B-7A99-D1BB40EE479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alphaModFix/>
          </a:blip>
          <a:srcRect t="284" r="-1" b="-1"/>
          <a:stretch/>
        </p:blipFill>
        <p:spPr>
          <a:xfrm>
            <a:off x="20" y="10"/>
            <a:ext cx="12191979" cy="6857990"/>
          </a:xfrm>
          <a:prstGeom prst="rect">
            <a:avLst/>
          </a:prstGeom>
        </p:spPr>
      </p:pic>
      <p:sp>
        <p:nvSpPr>
          <p:cNvPr id="9" name="Rectangle 8">
            <a:extLst>
              <a:ext uri="{FF2B5EF4-FFF2-40B4-BE49-F238E27FC236}">
                <a16:creationId xmlns:a16="http://schemas.microsoft.com/office/drawing/2014/main" id="{EB0222B5-B739-82A9-5CCC-C5585AE12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66000">
                <a:srgbClr val="000000">
                  <a:alpha val="46000"/>
                </a:srgbClr>
              </a:gs>
              <a:gs pos="100000">
                <a:srgbClr val="000000">
                  <a:alpha val="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31DAE8-9EB7-E438-1452-6E2EE2F1DA1F}"/>
              </a:ext>
            </a:extLst>
          </p:cNvPr>
          <p:cNvSpPr>
            <a:spLocks noGrp="1"/>
          </p:cNvSpPr>
          <p:nvPr>
            <p:ph type="ctrTitle"/>
          </p:nvPr>
        </p:nvSpPr>
        <p:spPr>
          <a:xfrm>
            <a:off x="1731484" y="698405"/>
            <a:ext cx="7800660" cy="1520987"/>
          </a:xfrm>
        </p:spPr>
        <p:txBody>
          <a:bodyPr anchor="t">
            <a:normAutofit/>
          </a:bodyPr>
          <a:lstStyle/>
          <a:p>
            <a:r>
              <a:rPr lang="en-IN" sz="4800" dirty="0">
                <a:solidFill>
                  <a:schemeClr val="bg1"/>
                </a:solidFill>
                <a:effectLst/>
                <a:latin typeface="Helvetica" pitchFamily="2" charset="0"/>
              </a:rPr>
              <a:t>DATA CLASSIFICATION PART II</a:t>
            </a:r>
          </a:p>
        </p:txBody>
      </p:sp>
      <p:sp>
        <p:nvSpPr>
          <p:cNvPr id="11" name="Rectangle 10">
            <a:extLst>
              <a:ext uri="{FF2B5EF4-FFF2-40B4-BE49-F238E27FC236}">
                <a16:creationId xmlns:a16="http://schemas.microsoft.com/office/drawing/2014/main" id="{5BE23E75-E7E9-4D9F-6D25-5512363F8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78570" y="-449383"/>
            <a:ext cx="2425271" cy="12201588"/>
          </a:xfrm>
          <a:prstGeom prst="rect">
            <a:avLst/>
          </a:prstGeom>
          <a:gradFill flip="none" rotWithShape="1">
            <a:gsLst>
              <a:gs pos="10000">
                <a:srgbClr val="000000">
                  <a:alpha val="0"/>
                </a:srgbClr>
              </a:gs>
              <a:gs pos="66000">
                <a:srgbClr val="000000">
                  <a:alpha val="35000"/>
                </a:srgbClr>
              </a:gs>
              <a:gs pos="100000">
                <a:srgbClr val="000000">
                  <a:alpha val="4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ED4FE0B7-92D6-0A09-FBA0-A4D9C115AFD6}"/>
              </a:ext>
            </a:extLst>
          </p:cNvPr>
          <p:cNvSpPr>
            <a:spLocks noGrp="1"/>
          </p:cNvSpPr>
          <p:nvPr>
            <p:ph type="subTitle" idx="1"/>
          </p:nvPr>
        </p:nvSpPr>
        <p:spPr>
          <a:xfrm>
            <a:off x="838200" y="4293441"/>
            <a:ext cx="6295332" cy="1588514"/>
          </a:xfrm>
        </p:spPr>
        <p:txBody>
          <a:bodyPr anchor="b">
            <a:normAutofit/>
          </a:bodyPr>
          <a:lstStyle/>
          <a:p>
            <a:pPr algn="l"/>
            <a:r>
              <a:rPr lang="en-US" sz="3600" b="1" dirty="0"/>
              <a:t>UNIT - 3</a:t>
            </a:r>
          </a:p>
        </p:txBody>
      </p:sp>
      <p:cxnSp>
        <p:nvCxnSpPr>
          <p:cNvPr id="13" name="Straight Connector 12">
            <a:extLst>
              <a:ext uri="{FF2B5EF4-FFF2-40B4-BE49-F238E27FC236}">
                <a16:creationId xmlns:a16="http://schemas.microsoft.com/office/drawing/2014/main" id="{61B115DB-65EB-3FC3-7284-CFDF4ADC60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07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4109CC-76F4-473D-2F73-D59F6F6513D3}"/>
              </a:ext>
            </a:extLst>
          </p:cNvPr>
          <p:cNvSpPr>
            <a:spLocks noGrp="1"/>
          </p:cNvSpPr>
          <p:nvPr>
            <p:ph type="title"/>
          </p:nvPr>
        </p:nvSpPr>
        <p:spPr>
          <a:xfrm>
            <a:off x="841248" y="334644"/>
            <a:ext cx="10509504" cy="1076914"/>
          </a:xfrm>
        </p:spPr>
        <p:txBody>
          <a:bodyPr anchor="ctr">
            <a:normAutofit/>
          </a:bodyPr>
          <a:lstStyle/>
          <a:p>
            <a:r>
              <a:rPr lang="en-US" sz="4000"/>
              <a:t>Bayes theorem </a:t>
            </a:r>
          </a:p>
        </p:txBody>
      </p:sp>
      <p:sp>
        <p:nvSpPr>
          <p:cNvPr id="19" name="Rectangle 18">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7F30050-EAE3-853C-6CA5-969FD549F698}"/>
              </a:ext>
            </a:extLst>
          </p:cNvPr>
          <p:cNvSpPr>
            <a:spLocks noGrp="1"/>
          </p:cNvSpPr>
          <p:nvPr>
            <p:ph idx="1"/>
          </p:nvPr>
        </p:nvSpPr>
        <p:spPr>
          <a:xfrm>
            <a:off x="969889" y="2874354"/>
            <a:ext cx="10243078" cy="3398430"/>
          </a:xfrm>
        </p:spPr>
        <p:txBody>
          <a:bodyPr/>
          <a:lstStyle/>
          <a:p>
            <a:pPr marL="221742" indent="-221742" defTabSz="886968">
              <a:spcBef>
                <a:spcPts val="970"/>
              </a:spcBef>
            </a:pPr>
            <a:r>
              <a:rPr lang="en-US" sz="2716" kern="1200">
                <a:solidFill>
                  <a:schemeClr val="tx1"/>
                </a:solidFill>
                <a:latin typeface="+mn-lt"/>
                <a:ea typeface="+mn-ea"/>
                <a:cs typeface="+mn-cs"/>
              </a:rPr>
              <a:t>P(Y)  </a:t>
            </a:r>
            <a:r>
              <a:rPr lang="en-US" sz="2716" kern="1200">
                <a:solidFill>
                  <a:schemeClr val="accent1"/>
                </a:solidFill>
                <a:latin typeface="Segoe Print" panose="02000800000000000000" pitchFamily="2" charset="0"/>
                <a:ea typeface="+mn-ea"/>
                <a:cs typeface="+mn-cs"/>
              </a:rPr>
              <a:t>Prior</a:t>
            </a:r>
            <a:r>
              <a:rPr lang="en-US" sz="2716" kern="1200">
                <a:solidFill>
                  <a:schemeClr val="tx1"/>
                </a:solidFill>
                <a:latin typeface="+mn-lt"/>
                <a:ea typeface="+mn-ea"/>
                <a:cs typeface="+mn-cs"/>
              </a:rPr>
              <a:t> : probability before having any evidences.</a:t>
            </a:r>
          </a:p>
          <a:p>
            <a:pPr marL="221742" indent="-221742" defTabSz="886968">
              <a:spcBef>
                <a:spcPts val="970"/>
              </a:spcBef>
            </a:pPr>
            <a:r>
              <a:rPr lang="en-US" sz="2716" kern="1200">
                <a:solidFill>
                  <a:schemeClr val="tx1"/>
                </a:solidFill>
                <a:latin typeface="+mn-lt"/>
                <a:ea typeface="+mn-ea"/>
                <a:cs typeface="+mn-cs"/>
              </a:rPr>
              <a:t>P(X|Y)    </a:t>
            </a:r>
            <a:r>
              <a:rPr lang="en-US" sz="2716" kern="1200">
                <a:solidFill>
                  <a:schemeClr val="accent2"/>
                </a:solidFill>
                <a:latin typeface="Segoe Print" panose="02000800000000000000" pitchFamily="2" charset="0"/>
                <a:ea typeface="+mn-ea"/>
                <a:cs typeface="+mn-cs"/>
              </a:rPr>
              <a:t>Likelihood : </a:t>
            </a:r>
            <a:r>
              <a:rPr lang="en-US" sz="2716" kern="1200">
                <a:solidFill>
                  <a:schemeClr val="tx1"/>
                </a:solidFill>
                <a:latin typeface="+mn-lt"/>
                <a:ea typeface="+mn-ea"/>
                <a:cs typeface="+mn-cs"/>
              </a:rPr>
              <a:t>Probability of X happening for Y.</a:t>
            </a:r>
          </a:p>
          <a:p>
            <a:pPr marL="221742" indent="-221742" defTabSz="886968">
              <a:spcBef>
                <a:spcPts val="970"/>
              </a:spcBef>
            </a:pPr>
            <a:r>
              <a:rPr lang="en-US" sz="2716" kern="1200">
                <a:solidFill>
                  <a:schemeClr val="tx1"/>
                </a:solidFill>
                <a:latin typeface="+mn-lt"/>
                <a:ea typeface="+mn-ea"/>
                <a:cs typeface="+mn-cs"/>
              </a:rPr>
              <a:t>P(X)   </a:t>
            </a:r>
            <a:r>
              <a:rPr lang="en-US" sz="2716" kern="1200">
                <a:solidFill>
                  <a:srgbClr val="C00000"/>
                </a:solidFill>
                <a:latin typeface="Segoe Print" panose="02000800000000000000" pitchFamily="2" charset="0"/>
                <a:ea typeface="+mn-ea"/>
                <a:cs typeface="+mn-cs"/>
              </a:rPr>
              <a:t>Evidence</a:t>
            </a:r>
            <a:r>
              <a:rPr lang="en-US" sz="2716" kern="1200">
                <a:solidFill>
                  <a:schemeClr val="tx1"/>
                </a:solidFill>
                <a:latin typeface="+mn-lt"/>
                <a:ea typeface="+mn-ea"/>
                <a:cs typeface="+mn-cs"/>
              </a:rPr>
              <a:t> : Probability event happened </a:t>
            </a:r>
          </a:p>
          <a:p>
            <a:pPr marL="221742" indent="-221742" defTabSz="886968">
              <a:spcBef>
                <a:spcPts val="970"/>
              </a:spcBef>
            </a:pPr>
            <a:r>
              <a:rPr lang="en-US" sz="2716" kern="1200">
                <a:solidFill>
                  <a:schemeClr val="tx1"/>
                </a:solidFill>
                <a:latin typeface="+mn-lt"/>
                <a:ea typeface="+mn-ea"/>
                <a:cs typeface="+mn-cs"/>
              </a:rPr>
              <a:t>P(Y|X)      </a:t>
            </a:r>
            <a:r>
              <a:rPr lang="en-US" sz="2716" kern="1200">
                <a:solidFill>
                  <a:srgbClr val="00B050"/>
                </a:solidFill>
                <a:latin typeface="Segoe Print" panose="02000800000000000000" pitchFamily="2" charset="0"/>
                <a:ea typeface="+mn-ea"/>
                <a:cs typeface="+mn-cs"/>
              </a:rPr>
              <a:t>Posterior: </a:t>
            </a:r>
            <a:r>
              <a:rPr lang="en-US" sz="2716" kern="1200">
                <a:solidFill>
                  <a:schemeClr val="tx1"/>
                </a:solidFill>
                <a:latin typeface="+mn-lt"/>
                <a:ea typeface="+mn-ea"/>
                <a:cs typeface="+mn-cs"/>
              </a:rPr>
              <a:t>probability after having some evidences </a:t>
            </a: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1445CAF-0AC4-B1C8-8037-6F6E10D91774}"/>
                  </a:ext>
                </a:extLst>
              </p:cNvPr>
              <p:cNvSpPr txBox="1"/>
              <p:nvPr/>
            </p:nvSpPr>
            <p:spPr>
              <a:xfrm>
                <a:off x="1258742" y="1737360"/>
                <a:ext cx="4024258" cy="961866"/>
              </a:xfrm>
              <a:prstGeom prst="rect">
                <a:avLst/>
              </a:prstGeom>
              <a:noFill/>
              <a:ln>
                <a:solidFill>
                  <a:schemeClr val="accent6"/>
                </a:solidFill>
              </a:ln>
            </p:spPr>
            <p:txBody>
              <a:bodyPr wrap="square" lIns="0" tIns="0" rIns="0" bIns="0" rtlCol="0">
                <a:spAutoFit/>
              </a:bodyPr>
              <a:lstStyle/>
              <a:p>
                <a:pPr defTabSz="886968">
                  <a:spcAft>
                    <a:spcPts val="600"/>
                  </a:spcAft>
                </a:pPr>
                <a14:m>
                  <m:oMathPara xmlns:m="http://schemas.openxmlformats.org/officeDocument/2006/math">
                    <m:oMathParaPr>
                      <m:jc m:val="centerGroup"/>
                    </m:oMathParaPr>
                    <m:oMath xmlns:m="http://schemas.openxmlformats.org/officeDocument/2006/math">
                      <m:r>
                        <a:rPr lang="en-US" sz="2716" i="1" kern="1200">
                          <a:solidFill>
                            <a:schemeClr val="tx1"/>
                          </a:solidFill>
                          <a:latin typeface="Cambria Math" panose="02040503050406030204" pitchFamily="18" charset="0"/>
                          <a:ea typeface="+mn-ea"/>
                          <a:cs typeface="+mn-cs"/>
                        </a:rPr>
                        <m:t>𝑃</m:t>
                      </m:r>
                      <m:d>
                        <m:dPr>
                          <m:ctrlPr>
                            <a:rPr lang="en-US" sz="2716" i="1" kern="1200">
                              <a:solidFill>
                                <a:schemeClr val="tx1"/>
                              </a:solidFill>
                              <a:latin typeface="Cambria Math" panose="02040503050406030204" pitchFamily="18" charset="0"/>
                              <a:ea typeface="+mn-ea"/>
                              <a:cs typeface="+mn-cs"/>
                            </a:rPr>
                          </m:ctrlPr>
                        </m:dPr>
                        <m:e>
                          <m:r>
                            <a:rPr lang="en-US" sz="2716" i="1" kern="1200">
                              <a:solidFill>
                                <a:schemeClr val="tx1"/>
                              </a:solidFill>
                              <a:latin typeface="Cambria Math" panose="02040503050406030204" pitchFamily="18" charset="0"/>
                              <a:ea typeface="+mn-ea"/>
                              <a:cs typeface="+mn-cs"/>
                            </a:rPr>
                            <m:t>𝑌</m:t>
                          </m:r>
                        </m:e>
                        <m:e>
                          <m:r>
                            <a:rPr lang="en-US" sz="2716" i="1" kern="1200">
                              <a:solidFill>
                                <a:schemeClr val="tx1"/>
                              </a:solidFill>
                              <a:latin typeface="Cambria Math" panose="02040503050406030204" pitchFamily="18" charset="0"/>
                              <a:ea typeface="+mn-ea"/>
                              <a:cs typeface="+mn-cs"/>
                            </a:rPr>
                            <m:t>𝑋</m:t>
                          </m:r>
                        </m:e>
                      </m:d>
                      <m:r>
                        <a:rPr lang="en-US" sz="2716" i="1" kern="1200">
                          <a:solidFill>
                            <a:schemeClr val="tx1"/>
                          </a:solidFill>
                          <a:latin typeface="Cambria Math" panose="02040503050406030204" pitchFamily="18" charset="0"/>
                          <a:ea typeface="+mn-ea"/>
                          <a:cs typeface="+mn-cs"/>
                        </a:rPr>
                        <m:t>= </m:t>
                      </m:r>
                      <m:f>
                        <m:fPr>
                          <m:ctrlPr>
                            <a:rPr lang="en-US" sz="2716" i="1" kern="1200">
                              <a:solidFill>
                                <a:schemeClr val="tx1"/>
                              </a:solidFill>
                              <a:latin typeface="Cambria Math" panose="02040503050406030204" pitchFamily="18" charset="0"/>
                              <a:ea typeface="+mn-ea"/>
                              <a:cs typeface="+mn-cs"/>
                            </a:rPr>
                          </m:ctrlPr>
                        </m:fPr>
                        <m:num>
                          <m:r>
                            <a:rPr lang="en-US" sz="2716" i="1" kern="1200">
                              <a:solidFill>
                                <a:schemeClr val="tx1"/>
                              </a:solidFill>
                              <a:latin typeface="Cambria Math" panose="02040503050406030204" pitchFamily="18" charset="0"/>
                              <a:ea typeface="+mn-ea"/>
                              <a:cs typeface="+mn-cs"/>
                            </a:rPr>
                            <m:t>𝑃</m:t>
                          </m:r>
                          <m:d>
                            <m:dPr>
                              <m:ctrlPr>
                                <a:rPr lang="en-US" sz="2716" i="1" kern="1200">
                                  <a:solidFill>
                                    <a:schemeClr val="tx1"/>
                                  </a:solidFill>
                                  <a:latin typeface="Cambria Math" panose="02040503050406030204" pitchFamily="18" charset="0"/>
                                  <a:ea typeface="+mn-ea"/>
                                  <a:cs typeface="+mn-cs"/>
                                </a:rPr>
                              </m:ctrlPr>
                            </m:dPr>
                            <m:e>
                              <m:r>
                                <a:rPr lang="en-US" sz="2716" i="1" kern="1200">
                                  <a:solidFill>
                                    <a:schemeClr val="tx1"/>
                                  </a:solidFill>
                                  <a:latin typeface="Cambria Math" panose="02040503050406030204" pitchFamily="18" charset="0"/>
                                  <a:ea typeface="+mn-ea"/>
                                  <a:cs typeface="+mn-cs"/>
                                </a:rPr>
                                <m:t>𝑋</m:t>
                              </m:r>
                            </m:e>
                            <m:e>
                              <m:r>
                                <a:rPr lang="en-US" sz="2716" i="1" kern="1200">
                                  <a:solidFill>
                                    <a:schemeClr val="tx1"/>
                                  </a:solidFill>
                                  <a:latin typeface="Cambria Math" panose="02040503050406030204" pitchFamily="18" charset="0"/>
                                  <a:ea typeface="+mn-ea"/>
                                  <a:cs typeface="+mn-cs"/>
                                </a:rPr>
                                <m:t>𝑌</m:t>
                              </m:r>
                            </m:e>
                          </m:d>
                          <m:r>
                            <a:rPr lang="en-US" sz="2716" i="1" kern="1200">
                              <a:solidFill>
                                <a:schemeClr val="tx1"/>
                              </a:solidFill>
                              <a:latin typeface="Cambria Math" panose="02040503050406030204" pitchFamily="18" charset="0"/>
                              <a:ea typeface="+mn-ea"/>
                              <a:cs typeface="+mn-cs"/>
                            </a:rPr>
                            <m:t>𝑃</m:t>
                          </m:r>
                          <m:r>
                            <a:rPr lang="en-US" sz="2716" i="1" kern="1200">
                              <a:solidFill>
                                <a:schemeClr val="tx1"/>
                              </a:solidFill>
                              <a:latin typeface="Cambria Math" panose="02040503050406030204" pitchFamily="18" charset="0"/>
                              <a:ea typeface="+mn-ea"/>
                              <a:cs typeface="+mn-cs"/>
                            </a:rPr>
                            <m:t>(</m:t>
                          </m:r>
                          <m:r>
                            <a:rPr lang="en-US" sz="2716" i="1" kern="1200">
                              <a:solidFill>
                                <a:schemeClr val="tx1"/>
                              </a:solidFill>
                              <a:latin typeface="Cambria Math" panose="02040503050406030204" pitchFamily="18" charset="0"/>
                              <a:ea typeface="+mn-ea"/>
                              <a:cs typeface="+mn-cs"/>
                            </a:rPr>
                            <m:t>𝑌</m:t>
                          </m:r>
                          <m:r>
                            <a:rPr lang="en-US" sz="2716" i="1" kern="1200">
                              <a:solidFill>
                                <a:schemeClr val="tx1"/>
                              </a:solidFill>
                              <a:latin typeface="Cambria Math" panose="02040503050406030204" pitchFamily="18" charset="0"/>
                              <a:ea typeface="+mn-ea"/>
                              <a:cs typeface="+mn-cs"/>
                            </a:rPr>
                            <m:t>)</m:t>
                          </m:r>
                        </m:num>
                        <m:den>
                          <m:r>
                            <a:rPr lang="en-US" sz="2716" i="1" kern="1200">
                              <a:solidFill>
                                <a:schemeClr val="tx1"/>
                              </a:solidFill>
                              <a:latin typeface="Cambria Math" panose="02040503050406030204" pitchFamily="18" charset="0"/>
                              <a:ea typeface="+mn-ea"/>
                              <a:cs typeface="+mn-cs"/>
                            </a:rPr>
                            <m:t>𝑃</m:t>
                          </m:r>
                          <m:r>
                            <a:rPr lang="en-US" sz="2716" i="1" kern="1200">
                              <a:solidFill>
                                <a:schemeClr val="tx1"/>
                              </a:solidFill>
                              <a:latin typeface="Cambria Math" panose="02040503050406030204" pitchFamily="18" charset="0"/>
                              <a:ea typeface="+mn-ea"/>
                              <a:cs typeface="+mn-cs"/>
                            </a:rPr>
                            <m:t>(</m:t>
                          </m:r>
                          <m:r>
                            <a:rPr lang="en-US" sz="2716" i="1" kern="1200">
                              <a:solidFill>
                                <a:schemeClr val="tx1"/>
                              </a:solidFill>
                              <a:latin typeface="Cambria Math" panose="02040503050406030204" pitchFamily="18" charset="0"/>
                              <a:ea typeface="+mn-ea"/>
                              <a:cs typeface="+mn-cs"/>
                            </a:rPr>
                            <m:t>𝑋</m:t>
                          </m:r>
                          <m:r>
                            <a:rPr lang="en-US" sz="2716" i="1" kern="1200">
                              <a:solidFill>
                                <a:schemeClr val="tx1"/>
                              </a:solidFill>
                              <a:latin typeface="Cambria Math" panose="02040503050406030204" pitchFamily="18" charset="0"/>
                              <a:ea typeface="+mn-ea"/>
                              <a:cs typeface="+mn-cs"/>
                            </a:rPr>
                            <m:t>)</m:t>
                          </m:r>
                        </m:den>
                      </m:f>
                    </m:oMath>
                  </m:oMathPara>
                </a14:m>
                <a:endParaRPr lang="en-US" sz="2800"/>
              </a:p>
            </p:txBody>
          </p:sp>
        </mc:Choice>
        <mc:Fallback xmlns="">
          <p:sp>
            <p:nvSpPr>
              <p:cNvPr id="6" name="TextBox 5">
                <a:extLst>
                  <a:ext uri="{FF2B5EF4-FFF2-40B4-BE49-F238E27FC236}">
                    <a16:creationId xmlns:a16="http://schemas.microsoft.com/office/drawing/2014/main" id="{E1445CAF-0AC4-B1C8-8037-6F6E10D91774}"/>
                  </a:ext>
                </a:extLst>
              </p:cNvPr>
              <p:cNvSpPr txBox="1">
                <a:spLocks noRot="1" noChangeAspect="1" noMove="1" noResize="1" noEditPoints="1" noAdjustHandles="1" noChangeArrowheads="1" noChangeShapeType="1" noTextEdit="1"/>
              </p:cNvSpPr>
              <p:nvPr/>
            </p:nvSpPr>
            <p:spPr>
              <a:xfrm>
                <a:off x="1258742" y="1737360"/>
                <a:ext cx="4024258" cy="961866"/>
              </a:xfrm>
              <a:prstGeom prst="rect">
                <a:avLst/>
              </a:prstGeom>
              <a:blipFill>
                <a:blip r:embed="rId2"/>
                <a:stretch>
                  <a:fillRect t="-2564" b="-6410"/>
                </a:stretch>
              </a:blipFill>
              <a:ln>
                <a:solidFill>
                  <a:schemeClr val="accent6"/>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2373229-2374-084E-AA5E-4B0C066EFD74}"/>
                  </a:ext>
                </a:extLst>
              </p:cNvPr>
              <p:cNvSpPr txBox="1"/>
              <p:nvPr/>
            </p:nvSpPr>
            <p:spPr>
              <a:xfrm>
                <a:off x="6091428" y="1832890"/>
                <a:ext cx="5121539" cy="697910"/>
              </a:xfrm>
              <a:prstGeom prst="rect">
                <a:avLst/>
              </a:prstGeom>
              <a:noFill/>
              <a:ln>
                <a:solidFill>
                  <a:schemeClr val="accent2"/>
                </a:solidFill>
              </a:ln>
            </p:spPr>
            <p:txBody>
              <a:bodyPr wrap="square" lIns="0" tIns="0" rIns="0" bIns="0" rtlCol="0">
                <a:spAutoFit/>
              </a:bodyPr>
              <a:lstStyle/>
              <a:p>
                <a:pPr defTabSz="886968">
                  <a:spcAft>
                    <a:spcPts val="600"/>
                  </a:spcAft>
                </a:pPr>
                <a:r>
                  <a:rPr lang="en-US" sz="3104" kern="1200">
                    <a:solidFill>
                      <a:schemeClr val="tx1"/>
                    </a:solidFill>
                    <a:latin typeface="Segoe Print" panose="02000800000000000000" pitchFamily="2" charset="0"/>
                    <a:ea typeface="+mn-ea"/>
                    <a:cs typeface="+mn-cs"/>
                  </a:rPr>
                  <a:t>Posterior </a:t>
                </a:r>
                <a14:m>
                  <m:oMath xmlns:m="http://schemas.openxmlformats.org/officeDocument/2006/math">
                    <m:r>
                      <a:rPr lang="en-US" sz="3104" i="1" kern="1200">
                        <a:solidFill>
                          <a:schemeClr val="tx1"/>
                        </a:solidFill>
                        <a:latin typeface="Cambria Math" panose="02040503050406030204" pitchFamily="18" charset="0"/>
                        <a:ea typeface="+mn-ea"/>
                        <a:cs typeface="+mn-cs"/>
                      </a:rPr>
                      <m:t>= </m:t>
                    </m:r>
                    <m:f>
                      <m:fPr>
                        <m:ctrlPr>
                          <a:rPr lang="en-US" sz="3104" i="1" kern="1200">
                            <a:solidFill>
                              <a:schemeClr val="tx1"/>
                            </a:solidFill>
                            <a:latin typeface="Cambria Math" panose="02040503050406030204" pitchFamily="18" charset="0"/>
                            <a:ea typeface="+mn-ea"/>
                            <a:cs typeface="+mn-cs"/>
                          </a:rPr>
                        </m:ctrlPr>
                      </m:fPr>
                      <m:num>
                        <m:r>
                          <a:rPr lang="en-US" sz="3104" i="1" kern="1200">
                            <a:solidFill>
                              <a:schemeClr val="tx1"/>
                            </a:solidFill>
                            <a:latin typeface="Cambria Math" panose="02040503050406030204" pitchFamily="18" charset="0"/>
                            <a:ea typeface="+mn-ea"/>
                            <a:cs typeface="+mn-cs"/>
                          </a:rPr>
                          <m:t>𝐿𝑖𝑘𝑒𝑙𝑖h𝑜𝑜𝑑</m:t>
                        </m:r>
                        <m:r>
                          <a:rPr lang="en-US" sz="3104" i="1" kern="1200">
                            <a:solidFill>
                              <a:schemeClr val="tx1"/>
                            </a:solidFill>
                            <a:latin typeface="Cambria Math" panose="02040503050406030204" pitchFamily="18" charset="0"/>
                            <a:ea typeface="+mn-ea"/>
                            <a:cs typeface="+mn-cs"/>
                          </a:rPr>
                          <m:t> ∗</m:t>
                        </m:r>
                        <m:r>
                          <a:rPr lang="en-US" sz="3104" i="1" kern="1200">
                            <a:solidFill>
                              <a:schemeClr val="tx1"/>
                            </a:solidFill>
                            <a:latin typeface="Cambria Math" panose="02040503050406030204" pitchFamily="18" charset="0"/>
                            <a:ea typeface="+mn-ea"/>
                            <a:cs typeface="+mn-cs"/>
                          </a:rPr>
                          <m:t>𝑃𝑟𝑖𝑜𝑟</m:t>
                        </m:r>
                      </m:num>
                      <m:den>
                        <m:r>
                          <a:rPr lang="en-US" sz="3104" i="1" kern="1200">
                            <a:solidFill>
                              <a:schemeClr val="tx1"/>
                            </a:solidFill>
                            <a:latin typeface="Cambria Math" panose="02040503050406030204" pitchFamily="18" charset="0"/>
                            <a:ea typeface="+mn-ea"/>
                            <a:cs typeface="+mn-cs"/>
                          </a:rPr>
                          <m:t>𝐸𝑣𝑖𝑑𝑒𝑛𝑐𝑒</m:t>
                        </m:r>
                      </m:den>
                    </m:f>
                  </m:oMath>
                </a14:m>
                <a:endParaRPr lang="en-US" sz="3200">
                  <a:latin typeface="Segoe Print" panose="02000800000000000000" pitchFamily="2" charset="0"/>
                </a:endParaRPr>
              </a:p>
            </p:txBody>
          </p:sp>
        </mc:Choice>
        <mc:Fallback xmlns="">
          <p:sp>
            <p:nvSpPr>
              <p:cNvPr id="8" name="TextBox 7">
                <a:extLst>
                  <a:ext uri="{FF2B5EF4-FFF2-40B4-BE49-F238E27FC236}">
                    <a16:creationId xmlns:a16="http://schemas.microsoft.com/office/drawing/2014/main" id="{02373229-2374-084E-AA5E-4B0C066EFD74}"/>
                  </a:ext>
                </a:extLst>
              </p:cNvPr>
              <p:cNvSpPr txBox="1">
                <a:spLocks noRot="1" noChangeAspect="1" noMove="1" noResize="1" noEditPoints="1" noAdjustHandles="1" noChangeArrowheads="1" noChangeShapeType="1" noTextEdit="1"/>
              </p:cNvSpPr>
              <p:nvPr/>
            </p:nvSpPr>
            <p:spPr>
              <a:xfrm>
                <a:off x="6091428" y="1832890"/>
                <a:ext cx="5121539" cy="697910"/>
              </a:xfrm>
              <a:prstGeom prst="rect">
                <a:avLst/>
              </a:prstGeom>
              <a:blipFill>
                <a:blip r:embed="rId3"/>
                <a:stretch>
                  <a:fillRect l="-4691" t="-7143" b="-23214"/>
                </a:stretch>
              </a:blipFill>
              <a:ln>
                <a:solidFill>
                  <a:schemeClr val="accent2"/>
                </a:solidFill>
              </a:ln>
            </p:spPr>
            <p:txBody>
              <a:bodyPr/>
              <a:lstStyle/>
              <a:p>
                <a:r>
                  <a:rPr lang="en-US">
                    <a:noFill/>
                  </a:rPr>
                  <a:t> </a:t>
                </a:r>
              </a:p>
            </p:txBody>
          </p:sp>
        </mc:Fallback>
      </mc:AlternateContent>
      <p:sp>
        <p:nvSpPr>
          <p:cNvPr id="9" name="Right Arrow 8">
            <a:extLst>
              <a:ext uri="{FF2B5EF4-FFF2-40B4-BE49-F238E27FC236}">
                <a16:creationId xmlns:a16="http://schemas.microsoft.com/office/drawing/2014/main" id="{BD8A66E5-D868-6289-DAD2-05164CE85B8C}"/>
              </a:ext>
            </a:extLst>
          </p:cNvPr>
          <p:cNvSpPr/>
          <p:nvPr/>
        </p:nvSpPr>
        <p:spPr>
          <a:xfrm>
            <a:off x="1948954" y="3028570"/>
            <a:ext cx="141381" cy="95530"/>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91A0B133-769F-8189-C7CC-4CB405B9EAAC}"/>
              </a:ext>
            </a:extLst>
          </p:cNvPr>
          <p:cNvSpPr/>
          <p:nvPr/>
        </p:nvSpPr>
        <p:spPr>
          <a:xfrm>
            <a:off x="2387154" y="3552619"/>
            <a:ext cx="141381" cy="95530"/>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490283A1-6375-CB65-B04E-F983A637CB68}"/>
              </a:ext>
            </a:extLst>
          </p:cNvPr>
          <p:cNvSpPr/>
          <p:nvPr/>
        </p:nvSpPr>
        <p:spPr>
          <a:xfrm>
            <a:off x="2002612" y="4042022"/>
            <a:ext cx="141381" cy="118045"/>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636D4B4C-5BDC-D9B7-DCC3-3EFBB2DA404B}"/>
              </a:ext>
            </a:extLst>
          </p:cNvPr>
          <p:cNvSpPr/>
          <p:nvPr/>
        </p:nvSpPr>
        <p:spPr>
          <a:xfrm>
            <a:off x="2535604" y="4538113"/>
            <a:ext cx="141381" cy="95530"/>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4BBFC99F-D66F-4A0D-0DCB-EC6FE696367A}"/>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52F55EA1-A244-1216-3A75-1184769BDBEB}"/>
              </a:ext>
            </a:extLst>
          </p:cNvPr>
          <p:cNvSpPr>
            <a:spLocks noGrp="1"/>
          </p:cNvSpPr>
          <p:nvPr>
            <p:ph type="sldNum" sz="quarter" idx="12"/>
          </p:nvPr>
        </p:nvSpPr>
        <p:spPr/>
        <p:txBody>
          <a:bodyPr/>
          <a:lstStyle/>
          <a:p>
            <a:fld id="{C0A394DB-CB9F-8E43-832A-0EBC97DA212A}" type="slidenum">
              <a:rPr lang="en-US" smtClean="0"/>
              <a:t>10</a:t>
            </a:fld>
            <a:endParaRPr lang="en-US"/>
          </a:p>
        </p:txBody>
      </p:sp>
    </p:spTree>
    <p:extLst>
      <p:ext uri="{BB962C8B-B14F-4D97-AF65-F5344CB8AC3E}">
        <p14:creationId xmlns:p14="http://schemas.microsoft.com/office/powerpoint/2010/main" val="693856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B4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table with text on it&#10;&#10;Description automatically generated">
            <a:extLst>
              <a:ext uri="{FF2B5EF4-FFF2-40B4-BE49-F238E27FC236}">
                <a16:creationId xmlns:a16="http://schemas.microsoft.com/office/drawing/2014/main" id="{9739D0CA-2834-96C4-5C8D-EA0E218DFE59}"/>
              </a:ext>
            </a:extLst>
          </p:cNvPr>
          <p:cNvPicPr>
            <a:picLocks noGrp="1" noChangeAspect="1"/>
          </p:cNvPicPr>
          <p:nvPr>
            <p:ph idx="4294967295"/>
          </p:nvPr>
        </p:nvPicPr>
        <p:blipFill>
          <a:blip r:embed="rId2"/>
          <a:stretch>
            <a:fillRect/>
          </a:stretch>
        </p:blipFill>
        <p:spPr>
          <a:xfrm>
            <a:off x="643467" y="929238"/>
            <a:ext cx="10905066" cy="5043592"/>
          </a:xfrm>
          <a:prstGeom prst="rect">
            <a:avLst/>
          </a:prstGeom>
        </p:spPr>
      </p:pic>
      <p:sp>
        <p:nvSpPr>
          <p:cNvPr id="2" name="Title 1">
            <a:extLst>
              <a:ext uri="{FF2B5EF4-FFF2-40B4-BE49-F238E27FC236}">
                <a16:creationId xmlns:a16="http://schemas.microsoft.com/office/drawing/2014/main" id="{15E31636-E89A-E256-A12E-F4B4468D4A0D}"/>
              </a:ext>
            </a:extLst>
          </p:cNvPr>
          <p:cNvSpPr>
            <a:spLocks noGrp="1"/>
          </p:cNvSpPr>
          <p:nvPr>
            <p:ph type="title" idx="4294967295"/>
          </p:nvPr>
        </p:nvSpPr>
        <p:spPr>
          <a:xfrm>
            <a:off x="477012" y="0"/>
            <a:ext cx="11210925" cy="480060"/>
          </a:xfrm>
        </p:spPr>
        <p:txBody>
          <a:bodyPr vert="horz" lIns="91440" tIns="45720" rIns="91440" bIns="45720" rtlCol="0" anchor="ctr">
            <a:noAutofit/>
          </a:bodyPr>
          <a:lstStyle/>
          <a:p>
            <a:pPr algn="ctr"/>
            <a:r>
              <a:rPr lang="en-US" sz="4000" b="1" kern="1200" dirty="0">
                <a:solidFill>
                  <a:schemeClr val="bg1"/>
                </a:solidFill>
                <a:latin typeface="+mj-lt"/>
                <a:ea typeface="+mj-ea"/>
                <a:cs typeface="+mj-cs"/>
              </a:rPr>
              <a:t>Example </a:t>
            </a:r>
          </a:p>
        </p:txBody>
      </p:sp>
      <p:sp>
        <p:nvSpPr>
          <p:cNvPr id="3" name="Footer Placeholder 2">
            <a:extLst>
              <a:ext uri="{FF2B5EF4-FFF2-40B4-BE49-F238E27FC236}">
                <a16:creationId xmlns:a16="http://schemas.microsoft.com/office/drawing/2014/main" id="{1670374C-E19F-EBBB-D9A8-52232A74A7BE}"/>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80CF2734-E9A7-4339-8EAA-ACF09FDD0B13}"/>
              </a:ext>
            </a:extLst>
          </p:cNvPr>
          <p:cNvSpPr>
            <a:spLocks noGrp="1"/>
          </p:cNvSpPr>
          <p:nvPr>
            <p:ph type="sldNum" sz="quarter" idx="12"/>
          </p:nvPr>
        </p:nvSpPr>
        <p:spPr/>
        <p:txBody>
          <a:bodyPr/>
          <a:lstStyle/>
          <a:p>
            <a:fld id="{C0A394DB-CB9F-8E43-832A-0EBC97DA212A}" type="slidenum">
              <a:rPr lang="en-US" smtClean="0"/>
              <a:t>11</a:t>
            </a:fld>
            <a:endParaRPr lang="en-US"/>
          </a:p>
        </p:txBody>
      </p:sp>
    </p:spTree>
    <p:extLst>
      <p:ext uri="{BB962C8B-B14F-4D97-AF65-F5344CB8AC3E}">
        <p14:creationId xmlns:p14="http://schemas.microsoft.com/office/powerpoint/2010/main" val="190281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0C9DB-2E6E-A9AD-05D1-885B75FFDF32}"/>
              </a:ext>
            </a:extLst>
          </p:cNvPr>
          <p:cNvSpPr>
            <a:spLocks noGrp="1"/>
          </p:cNvSpPr>
          <p:nvPr>
            <p:ph type="title"/>
          </p:nvPr>
        </p:nvSpPr>
        <p:spPr>
          <a:xfrm>
            <a:off x="838200" y="274197"/>
            <a:ext cx="10515600" cy="813680"/>
          </a:xfrm>
        </p:spPr>
        <p:txBody>
          <a:bodyPr/>
          <a:lstStyle/>
          <a:p>
            <a:r>
              <a:rPr lang="en-IN" dirty="0">
                <a:latin typeface="Times" pitchFamily="2" charset="0"/>
              </a:rPr>
              <a:t>P</a:t>
            </a:r>
            <a:r>
              <a:rPr lang="en-IN" dirty="0">
                <a:effectLst/>
                <a:latin typeface="Times" pitchFamily="2" charset="0"/>
              </a:rPr>
              <a:t>robabilities definitions and notations</a:t>
            </a:r>
            <a:endParaRPr lang="en-US" dirty="0"/>
          </a:p>
        </p:txBody>
      </p:sp>
      <p:sp>
        <p:nvSpPr>
          <p:cNvPr id="3" name="Content Placeholder 2">
            <a:extLst>
              <a:ext uri="{FF2B5EF4-FFF2-40B4-BE49-F238E27FC236}">
                <a16:creationId xmlns:a16="http://schemas.microsoft.com/office/drawing/2014/main" id="{35E60F6D-8002-83E4-E418-7CB2C39253AE}"/>
              </a:ext>
            </a:extLst>
          </p:cNvPr>
          <p:cNvSpPr>
            <a:spLocks noGrp="1"/>
          </p:cNvSpPr>
          <p:nvPr>
            <p:ph idx="1"/>
          </p:nvPr>
        </p:nvSpPr>
        <p:spPr>
          <a:xfrm>
            <a:off x="838199" y="1178805"/>
            <a:ext cx="10515599" cy="5404998"/>
          </a:xfrm>
        </p:spPr>
        <p:txBody>
          <a:bodyPr>
            <a:normAutofit/>
          </a:bodyPr>
          <a:lstStyle/>
          <a:p>
            <a:r>
              <a:rPr lang="en-IN" sz="2000" dirty="0">
                <a:effectLst/>
                <a:latin typeface="Times" pitchFamily="2" charset="0"/>
              </a:rPr>
              <a:t>P(X) is the probability of X being purchased.</a:t>
            </a:r>
          </a:p>
          <a:p>
            <a:r>
              <a:rPr lang="en-IN" sz="2000" dirty="0">
                <a:effectLst/>
                <a:latin typeface="Times" pitchFamily="2" charset="0"/>
              </a:rPr>
              <a:t>P(</a:t>
            </a:r>
            <a:r>
              <a:rPr lang="en-IN" sz="2000" dirty="0" err="1">
                <a:effectLst/>
                <a:latin typeface="Times" pitchFamily="2" charset="0"/>
              </a:rPr>
              <a:t>not_X</a:t>
            </a:r>
            <a:r>
              <a:rPr lang="en-IN" sz="2000" dirty="0">
                <a:effectLst/>
                <a:latin typeface="Times" pitchFamily="2" charset="0"/>
              </a:rPr>
              <a:t>) is the probability of X not being purchased.</a:t>
            </a:r>
          </a:p>
          <a:p>
            <a:r>
              <a:rPr lang="en-IN" sz="2000" dirty="0">
                <a:effectLst/>
                <a:latin typeface="Times" pitchFamily="2" charset="0"/>
              </a:rPr>
              <a:t>P(</a:t>
            </a:r>
            <a:r>
              <a:rPr lang="en-IN" sz="2000" dirty="0" err="1">
                <a:effectLst/>
                <a:latin typeface="Times" pitchFamily="2" charset="0"/>
              </a:rPr>
              <a:t>CR_fair|X</a:t>
            </a:r>
            <a:r>
              <a:rPr lang="en-IN" sz="2000" dirty="0">
                <a:effectLst/>
                <a:latin typeface="Times" pitchFamily="2" charset="0"/>
              </a:rPr>
              <a:t>) is the probability that a customer’s credit rating is fair and the customer purchases Product X.</a:t>
            </a:r>
          </a:p>
          <a:p>
            <a:r>
              <a:rPr lang="en-IN" sz="2000" dirty="0">
                <a:effectLst/>
                <a:latin typeface="Times" pitchFamily="2" charset="0"/>
              </a:rPr>
              <a:t>P(</a:t>
            </a:r>
            <a:r>
              <a:rPr lang="en-IN" sz="2000" dirty="0" err="1">
                <a:effectLst/>
                <a:latin typeface="Times" pitchFamily="2" charset="0"/>
              </a:rPr>
              <a:t>CR_excellent|X</a:t>
            </a:r>
            <a:r>
              <a:rPr lang="en-IN" sz="2000" dirty="0">
                <a:effectLst/>
                <a:latin typeface="Times" pitchFamily="2" charset="0"/>
              </a:rPr>
              <a:t>) is the probability that a customer’s credit rating is excellent and the customer purchases Product X.</a:t>
            </a:r>
          </a:p>
          <a:p>
            <a:r>
              <a:rPr lang="en-IN" sz="2000" dirty="0">
                <a:effectLst/>
                <a:latin typeface="Times" pitchFamily="2" charset="0"/>
              </a:rPr>
              <a:t>P(</a:t>
            </a:r>
            <a:r>
              <a:rPr lang="en-IN" sz="2000" dirty="0" err="1">
                <a:effectLst/>
                <a:latin typeface="Times" pitchFamily="2" charset="0"/>
              </a:rPr>
              <a:t>CR_poor|X</a:t>
            </a:r>
            <a:r>
              <a:rPr lang="en-IN" sz="2000" dirty="0">
                <a:effectLst/>
                <a:latin typeface="Times" pitchFamily="2" charset="0"/>
              </a:rPr>
              <a:t>) is the probability that a customer’s credit rating is poor and the customer purchases Product X.</a:t>
            </a:r>
          </a:p>
          <a:p>
            <a:r>
              <a:rPr lang="en-IN" sz="2000" dirty="0">
                <a:effectLst/>
                <a:latin typeface="Times" pitchFamily="2" charset="0"/>
              </a:rPr>
              <a:t>P(</a:t>
            </a:r>
            <a:r>
              <a:rPr lang="en-IN" sz="2000" dirty="0" err="1">
                <a:effectLst/>
                <a:latin typeface="Times" pitchFamily="2" charset="0"/>
              </a:rPr>
              <a:t>CR_fair|not_X</a:t>
            </a:r>
            <a:r>
              <a:rPr lang="en-IN" sz="2000" dirty="0">
                <a:effectLst/>
                <a:latin typeface="Times" pitchFamily="2" charset="0"/>
              </a:rPr>
              <a:t>) is the probability that a customer’s credit rating is poor and the customer did not purchase Product X.</a:t>
            </a:r>
          </a:p>
          <a:p>
            <a:r>
              <a:rPr lang="en-IN" sz="2000" dirty="0">
                <a:effectLst/>
                <a:latin typeface="Times" pitchFamily="2" charset="0"/>
              </a:rPr>
              <a:t>P(</a:t>
            </a:r>
            <a:r>
              <a:rPr lang="en-IN" sz="2000" dirty="0" err="1">
                <a:effectLst/>
                <a:latin typeface="Times" pitchFamily="2" charset="0"/>
              </a:rPr>
              <a:t>CR_excellent|not_X</a:t>
            </a:r>
            <a:r>
              <a:rPr lang="en-IN" sz="2000" dirty="0">
                <a:effectLst/>
                <a:latin typeface="Times" pitchFamily="2" charset="0"/>
              </a:rPr>
              <a:t>) is the probability that a customer’s credit rating is excellent and the customer did not purchase Product X.</a:t>
            </a:r>
          </a:p>
          <a:p>
            <a:r>
              <a:rPr lang="en-IN" sz="2000" dirty="0">
                <a:effectLst/>
                <a:latin typeface="Times" pitchFamily="2" charset="0"/>
              </a:rPr>
              <a:t>P(</a:t>
            </a:r>
            <a:r>
              <a:rPr lang="en-IN" sz="2000" dirty="0" err="1">
                <a:effectLst/>
                <a:latin typeface="Times" pitchFamily="2" charset="0"/>
              </a:rPr>
              <a:t>CR_poor|not_X</a:t>
            </a:r>
            <a:r>
              <a:rPr lang="en-IN" sz="2000" dirty="0">
                <a:effectLst/>
                <a:latin typeface="Times" pitchFamily="2" charset="0"/>
              </a:rPr>
              <a:t>) is the probability that a customer’s credit rating is poor and the customer did not purchase Product X.</a:t>
            </a:r>
          </a:p>
          <a:p>
            <a:endParaRPr lang="en-US" sz="2000" dirty="0"/>
          </a:p>
        </p:txBody>
      </p:sp>
      <p:sp>
        <p:nvSpPr>
          <p:cNvPr id="4" name="Footer Placeholder 3">
            <a:extLst>
              <a:ext uri="{FF2B5EF4-FFF2-40B4-BE49-F238E27FC236}">
                <a16:creationId xmlns:a16="http://schemas.microsoft.com/office/drawing/2014/main" id="{021032ED-731E-96FC-CD6E-8DDB00E83618}"/>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6162AB85-0239-EE9A-28B6-9261012AD4E7}"/>
              </a:ext>
            </a:extLst>
          </p:cNvPr>
          <p:cNvSpPr>
            <a:spLocks noGrp="1"/>
          </p:cNvSpPr>
          <p:nvPr>
            <p:ph type="sldNum" sz="quarter" idx="12"/>
          </p:nvPr>
        </p:nvSpPr>
        <p:spPr/>
        <p:txBody>
          <a:bodyPr/>
          <a:lstStyle/>
          <a:p>
            <a:fld id="{C0A394DB-CB9F-8E43-832A-0EBC97DA212A}" type="slidenum">
              <a:rPr lang="en-US" smtClean="0"/>
              <a:t>12</a:t>
            </a:fld>
            <a:endParaRPr lang="en-US"/>
          </a:p>
        </p:txBody>
      </p:sp>
    </p:spTree>
    <p:extLst>
      <p:ext uri="{BB962C8B-B14F-4D97-AF65-F5344CB8AC3E}">
        <p14:creationId xmlns:p14="http://schemas.microsoft.com/office/powerpoint/2010/main" val="2886199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0C9DB-2E6E-A9AD-05D1-885B75FFDF32}"/>
              </a:ext>
            </a:extLst>
          </p:cNvPr>
          <p:cNvSpPr>
            <a:spLocks noGrp="1"/>
          </p:cNvSpPr>
          <p:nvPr>
            <p:ph type="title"/>
          </p:nvPr>
        </p:nvSpPr>
        <p:spPr>
          <a:xfrm>
            <a:off x="838200" y="274197"/>
            <a:ext cx="10515600" cy="813680"/>
          </a:xfrm>
        </p:spPr>
        <p:txBody>
          <a:bodyPr/>
          <a:lstStyle/>
          <a:p>
            <a:r>
              <a:rPr lang="en-IN" dirty="0">
                <a:latin typeface="Times" pitchFamily="2" charset="0"/>
              </a:rPr>
              <a:t>P</a:t>
            </a:r>
            <a:r>
              <a:rPr lang="en-IN" dirty="0">
                <a:effectLst/>
                <a:latin typeface="Times" pitchFamily="2" charset="0"/>
              </a:rPr>
              <a:t>robabilities definitions and notations</a:t>
            </a:r>
            <a:endParaRPr lang="en-US" dirty="0"/>
          </a:p>
        </p:txBody>
      </p:sp>
      <p:sp>
        <p:nvSpPr>
          <p:cNvPr id="3" name="Content Placeholder 2">
            <a:extLst>
              <a:ext uri="{FF2B5EF4-FFF2-40B4-BE49-F238E27FC236}">
                <a16:creationId xmlns:a16="http://schemas.microsoft.com/office/drawing/2014/main" id="{35E60F6D-8002-83E4-E418-7CB2C39253AE}"/>
              </a:ext>
            </a:extLst>
          </p:cNvPr>
          <p:cNvSpPr>
            <a:spLocks noGrp="1"/>
          </p:cNvSpPr>
          <p:nvPr>
            <p:ph idx="1"/>
          </p:nvPr>
        </p:nvSpPr>
        <p:spPr>
          <a:xfrm>
            <a:off x="838199" y="1087877"/>
            <a:ext cx="10515599" cy="5495926"/>
          </a:xfrm>
        </p:spPr>
        <p:txBody>
          <a:bodyPr>
            <a:normAutofit/>
          </a:bodyPr>
          <a:lstStyle/>
          <a:p>
            <a:r>
              <a:rPr lang="en-IN" sz="2000" dirty="0">
                <a:effectLst/>
                <a:latin typeface="Times" pitchFamily="2" charset="0"/>
              </a:rPr>
              <a:t>P(</a:t>
            </a:r>
            <a:r>
              <a:rPr lang="en-IN" sz="2000" dirty="0" err="1">
                <a:effectLst/>
                <a:latin typeface="Times" pitchFamily="2" charset="0"/>
              </a:rPr>
              <a:t>I_medium|X</a:t>
            </a:r>
            <a:r>
              <a:rPr lang="en-IN" sz="2000" dirty="0">
                <a:effectLst/>
                <a:latin typeface="Times" pitchFamily="2" charset="0"/>
              </a:rPr>
              <a:t>) is the probability that a customer’s income is medium and the customer did purchase Product X.</a:t>
            </a:r>
          </a:p>
          <a:p>
            <a:r>
              <a:rPr lang="en-IN" sz="2000" dirty="0">
                <a:effectLst/>
                <a:latin typeface="Times" pitchFamily="2" charset="0"/>
              </a:rPr>
              <a:t>P(</a:t>
            </a:r>
            <a:r>
              <a:rPr lang="en-IN" sz="2000" dirty="0" err="1">
                <a:effectLst/>
                <a:latin typeface="Times" pitchFamily="2" charset="0"/>
              </a:rPr>
              <a:t>I_high|X</a:t>
            </a:r>
            <a:r>
              <a:rPr lang="en-IN" sz="2000" dirty="0">
                <a:effectLst/>
                <a:latin typeface="Times" pitchFamily="2" charset="0"/>
              </a:rPr>
              <a:t>) is the probability that a customer’s income is high and the customer did purchase Product X.</a:t>
            </a:r>
          </a:p>
          <a:p>
            <a:r>
              <a:rPr lang="en-IN" sz="2000" dirty="0">
                <a:effectLst/>
                <a:latin typeface="Times" pitchFamily="2" charset="0"/>
              </a:rPr>
              <a:t>P(</a:t>
            </a:r>
            <a:r>
              <a:rPr lang="en-IN" sz="2000" dirty="0" err="1">
                <a:effectLst/>
                <a:latin typeface="Times" pitchFamily="2" charset="0"/>
              </a:rPr>
              <a:t>I_poor|X</a:t>
            </a:r>
            <a:r>
              <a:rPr lang="en-IN" sz="2000" dirty="0">
                <a:effectLst/>
                <a:latin typeface="Times" pitchFamily="2" charset="0"/>
              </a:rPr>
              <a:t>) is the probability that a customer’s income is poor and the customer did purchase Product X.</a:t>
            </a:r>
          </a:p>
          <a:p>
            <a:r>
              <a:rPr lang="en-IN" sz="2000" dirty="0">
                <a:effectLst/>
                <a:latin typeface="Times" pitchFamily="2" charset="0"/>
              </a:rPr>
              <a:t>P(</a:t>
            </a:r>
            <a:r>
              <a:rPr lang="en-IN" sz="2000" dirty="0" err="1">
                <a:effectLst/>
                <a:latin typeface="Times" pitchFamily="2" charset="0"/>
              </a:rPr>
              <a:t>I_medium|not_X</a:t>
            </a:r>
            <a:r>
              <a:rPr lang="en-IN" sz="2000" dirty="0">
                <a:effectLst/>
                <a:latin typeface="Times" pitchFamily="2" charset="0"/>
              </a:rPr>
              <a:t>) is the probability that a customer’s income is medium and the customer did not purchase Product X.</a:t>
            </a:r>
          </a:p>
          <a:p>
            <a:r>
              <a:rPr lang="en-IN" sz="2000" dirty="0">
                <a:effectLst/>
                <a:latin typeface="Times" pitchFamily="2" charset="0"/>
              </a:rPr>
              <a:t>P(</a:t>
            </a:r>
            <a:r>
              <a:rPr lang="en-IN" sz="2000" dirty="0" err="1">
                <a:effectLst/>
                <a:latin typeface="Times" pitchFamily="2" charset="0"/>
              </a:rPr>
              <a:t>I_high|not_X</a:t>
            </a:r>
            <a:r>
              <a:rPr lang="en-IN" sz="2000" dirty="0">
                <a:effectLst/>
                <a:latin typeface="Times" pitchFamily="2" charset="0"/>
              </a:rPr>
              <a:t>) is the probability that a customer’s income is high and the customer did not purchase Product X.</a:t>
            </a:r>
          </a:p>
          <a:p>
            <a:r>
              <a:rPr lang="en-IN" sz="2000" dirty="0">
                <a:effectLst/>
                <a:latin typeface="Times" pitchFamily="2" charset="0"/>
              </a:rPr>
              <a:t>P(</a:t>
            </a:r>
            <a:r>
              <a:rPr lang="en-IN" sz="2000" dirty="0" err="1">
                <a:effectLst/>
                <a:latin typeface="Times" pitchFamily="2" charset="0"/>
              </a:rPr>
              <a:t>I_poor|not_X</a:t>
            </a:r>
            <a:r>
              <a:rPr lang="en-IN" sz="2000" dirty="0">
                <a:effectLst/>
                <a:latin typeface="Times" pitchFamily="2" charset="0"/>
              </a:rPr>
              <a:t>) is the probability that a customer’s income is poor and the customer did not purchase Product X.</a:t>
            </a:r>
          </a:p>
          <a:p>
            <a:r>
              <a:rPr lang="en-IN" sz="2000" dirty="0">
                <a:effectLst/>
                <a:latin typeface="Times" pitchFamily="2" charset="0"/>
              </a:rPr>
              <a:t>P(</a:t>
            </a:r>
            <a:r>
              <a:rPr lang="en-IN" sz="2000" dirty="0" err="1">
                <a:effectLst/>
                <a:latin typeface="Times" pitchFamily="2" charset="0"/>
              </a:rPr>
              <a:t>SA_neutral|X</a:t>
            </a:r>
            <a:r>
              <a:rPr lang="en-IN" sz="2000" dirty="0">
                <a:effectLst/>
                <a:latin typeface="Times" pitchFamily="2" charset="0"/>
              </a:rPr>
              <a:t>) is the probability that a customer’s sentiment on social media is neutral about Product X and the customer did purchase Product X.</a:t>
            </a:r>
          </a:p>
          <a:p>
            <a:r>
              <a:rPr lang="en-IN" sz="2000" dirty="0">
                <a:effectLst/>
                <a:latin typeface="Times" pitchFamily="2" charset="0"/>
              </a:rPr>
              <a:t>P(</a:t>
            </a:r>
            <a:r>
              <a:rPr lang="en-IN" sz="2000" dirty="0" err="1">
                <a:effectLst/>
                <a:latin typeface="Times" pitchFamily="2" charset="0"/>
              </a:rPr>
              <a:t>SA_positive|X</a:t>
            </a:r>
            <a:r>
              <a:rPr lang="en-IN" sz="2000" dirty="0">
                <a:effectLst/>
                <a:latin typeface="Times" pitchFamily="2" charset="0"/>
              </a:rPr>
              <a:t>) is the probability that a customer’s sentiment on social media is positive about Product X and the customer did purchase Product X.</a:t>
            </a:r>
          </a:p>
          <a:p>
            <a:endParaRPr lang="en-US" sz="1400" dirty="0"/>
          </a:p>
        </p:txBody>
      </p:sp>
      <p:sp>
        <p:nvSpPr>
          <p:cNvPr id="4" name="Footer Placeholder 3">
            <a:extLst>
              <a:ext uri="{FF2B5EF4-FFF2-40B4-BE49-F238E27FC236}">
                <a16:creationId xmlns:a16="http://schemas.microsoft.com/office/drawing/2014/main" id="{8310F105-CFDA-489D-20B0-2B26ED5FA233}"/>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3D7AF553-6683-4291-AEB5-6F7C5FDF6C8A}"/>
              </a:ext>
            </a:extLst>
          </p:cNvPr>
          <p:cNvSpPr>
            <a:spLocks noGrp="1"/>
          </p:cNvSpPr>
          <p:nvPr>
            <p:ph type="sldNum" sz="quarter" idx="12"/>
          </p:nvPr>
        </p:nvSpPr>
        <p:spPr/>
        <p:txBody>
          <a:bodyPr/>
          <a:lstStyle/>
          <a:p>
            <a:fld id="{C0A394DB-CB9F-8E43-832A-0EBC97DA212A}" type="slidenum">
              <a:rPr lang="en-US" smtClean="0"/>
              <a:t>13</a:t>
            </a:fld>
            <a:endParaRPr lang="en-US"/>
          </a:p>
        </p:txBody>
      </p:sp>
    </p:spTree>
    <p:extLst>
      <p:ext uri="{BB962C8B-B14F-4D97-AF65-F5344CB8AC3E}">
        <p14:creationId xmlns:p14="http://schemas.microsoft.com/office/powerpoint/2010/main" val="3810673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4513-5418-FE81-201A-C772C68F55A4}"/>
              </a:ext>
            </a:extLst>
          </p:cNvPr>
          <p:cNvSpPr>
            <a:spLocks noGrp="1"/>
          </p:cNvSpPr>
          <p:nvPr>
            <p:ph type="title"/>
          </p:nvPr>
        </p:nvSpPr>
        <p:spPr/>
        <p:txBody>
          <a:bodyPr/>
          <a:lstStyle/>
          <a:p>
            <a:r>
              <a:rPr lang="en-US" dirty="0"/>
              <a:t>Probability Evaluation </a:t>
            </a:r>
          </a:p>
        </p:txBody>
      </p:sp>
      <p:sp>
        <p:nvSpPr>
          <p:cNvPr id="3" name="Content Placeholder 2">
            <a:extLst>
              <a:ext uri="{FF2B5EF4-FFF2-40B4-BE49-F238E27FC236}">
                <a16:creationId xmlns:a16="http://schemas.microsoft.com/office/drawing/2014/main" id="{354038D2-9A6F-59C1-CC9A-5AD188D07A51}"/>
              </a:ext>
            </a:extLst>
          </p:cNvPr>
          <p:cNvSpPr>
            <a:spLocks noGrp="1"/>
          </p:cNvSpPr>
          <p:nvPr>
            <p:ph idx="1"/>
          </p:nvPr>
        </p:nvSpPr>
        <p:spPr>
          <a:xfrm>
            <a:off x="838200" y="1690688"/>
            <a:ext cx="5154976" cy="4486275"/>
          </a:xfrm>
          <a:ln w="19050">
            <a:solidFill>
              <a:schemeClr val="accent1"/>
            </a:solidFill>
          </a:ln>
        </p:spPr>
        <p:txBody>
          <a:bodyPr>
            <a:normAutofit fontScale="92500" lnSpcReduction="20000"/>
          </a:bodyPr>
          <a:lstStyle/>
          <a:p>
            <a:pPr marL="0" indent="0">
              <a:buNone/>
            </a:pPr>
            <a:r>
              <a:rPr lang="en-IN" sz="2000" dirty="0">
                <a:effectLst/>
                <a:latin typeface="Times" pitchFamily="2" charset="0"/>
              </a:rPr>
              <a:t>P(X) = 6/10 = 0.6</a:t>
            </a:r>
          </a:p>
          <a:p>
            <a:pPr marL="0" indent="0">
              <a:buNone/>
            </a:pPr>
            <a:r>
              <a:rPr lang="en-IN" sz="2000" dirty="0">
                <a:effectLst/>
                <a:latin typeface="Times" pitchFamily="2" charset="0"/>
              </a:rPr>
              <a:t>P(</a:t>
            </a:r>
            <a:r>
              <a:rPr lang="en-IN" sz="2000" dirty="0" err="1">
                <a:effectLst/>
                <a:latin typeface="Times" pitchFamily="2" charset="0"/>
              </a:rPr>
              <a:t>not_X</a:t>
            </a:r>
            <a:r>
              <a:rPr lang="en-IN" sz="2000" dirty="0">
                <a:effectLst/>
                <a:latin typeface="Times" pitchFamily="2" charset="0"/>
              </a:rPr>
              <a:t>) = 4/10 = 0.4</a:t>
            </a:r>
          </a:p>
          <a:p>
            <a:pPr marL="0" indent="0">
              <a:buNone/>
            </a:pPr>
            <a:r>
              <a:rPr lang="en-IN" sz="2000" dirty="0">
                <a:effectLst/>
                <a:latin typeface="Times" pitchFamily="2" charset="0"/>
              </a:rPr>
              <a:t>P(</a:t>
            </a:r>
            <a:r>
              <a:rPr lang="en-IN" sz="2000" dirty="0" err="1">
                <a:effectLst/>
                <a:latin typeface="Times" pitchFamily="2" charset="0"/>
              </a:rPr>
              <a:t>CR_fair|X</a:t>
            </a:r>
            <a:r>
              <a:rPr lang="en-IN" sz="2000" dirty="0">
                <a:effectLst/>
                <a:latin typeface="Times" pitchFamily="2" charset="0"/>
              </a:rPr>
              <a:t>) = 4/6 = 0.66</a:t>
            </a:r>
          </a:p>
          <a:p>
            <a:pPr marL="0" indent="0">
              <a:buNone/>
            </a:pPr>
            <a:r>
              <a:rPr lang="en-IN" sz="2000" dirty="0">
                <a:effectLst/>
                <a:latin typeface="Times" pitchFamily="2" charset="0"/>
              </a:rPr>
              <a:t>P(</a:t>
            </a:r>
            <a:r>
              <a:rPr lang="en-IN" sz="2000" dirty="0" err="1">
                <a:effectLst/>
                <a:latin typeface="Times" pitchFamily="2" charset="0"/>
              </a:rPr>
              <a:t>CR_excellent|X</a:t>
            </a:r>
            <a:r>
              <a:rPr lang="en-IN" sz="2000" dirty="0">
                <a:effectLst/>
                <a:latin typeface="Times" pitchFamily="2" charset="0"/>
              </a:rPr>
              <a:t>)=2/6 = 0.33</a:t>
            </a:r>
          </a:p>
          <a:p>
            <a:pPr marL="0" indent="0">
              <a:buNone/>
            </a:pPr>
            <a:r>
              <a:rPr lang="en-IN" sz="2000" dirty="0">
                <a:effectLst/>
                <a:latin typeface="Times" pitchFamily="2" charset="0"/>
              </a:rPr>
              <a:t>P(</a:t>
            </a:r>
            <a:r>
              <a:rPr lang="en-IN" sz="2000" dirty="0" err="1">
                <a:effectLst/>
                <a:latin typeface="Times" pitchFamily="2" charset="0"/>
              </a:rPr>
              <a:t>CR_poor|X</a:t>
            </a:r>
            <a:r>
              <a:rPr lang="en-IN" sz="2000" dirty="0">
                <a:effectLst/>
                <a:latin typeface="Times" pitchFamily="2" charset="0"/>
              </a:rPr>
              <a:t>)=0/6 = 0</a:t>
            </a:r>
          </a:p>
          <a:p>
            <a:pPr marL="0" indent="0">
              <a:buNone/>
            </a:pPr>
            <a:r>
              <a:rPr lang="en-IN" sz="2000" dirty="0">
                <a:effectLst/>
                <a:latin typeface="Times" pitchFamily="2" charset="0"/>
              </a:rPr>
              <a:t>P(</a:t>
            </a:r>
            <a:r>
              <a:rPr lang="en-IN" sz="2000" dirty="0" err="1">
                <a:effectLst/>
                <a:latin typeface="Times" pitchFamily="2" charset="0"/>
              </a:rPr>
              <a:t>CR_fair|not_X</a:t>
            </a:r>
            <a:r>
              <a:rPr lang="en-IN" sz="2000" dirty="0">
                <a:effectLst/>
                <a:latin typeface="Times" pitchFamily="2" charset="0"/>
              </a:rPr>
              <a:t>)= 1/4 = 0.25</a:t>
            </a:r>
          </a:p>
          <a:p>
            <a:pPr marL="0" indent="0">
              <a:buNone/>
            </a:pPr>
            <a:r>
              <a:rPr lang="en-IN" sz="2000" dirty="0">
                <a:effectLst/>
                <a:latin typeface="Times" pitchFamily="2" charset="0"/>
              </a:rPr>
              <a:t>P(</a:t>
            </a:r>
            <a:r>
              <a:rPr lang="en-IN" sz="2000" dirty="0" err="1">
                <a:effectLst/>
                <a:latin typeface="Times" pitchFamily="2" charset="0"/>
              </a:rPr>
              <a:t>CR_excellent|not_X</a:t>
            </a:r>
            <a:r>
              <a:rPr lang="en-IN" sz="2000" dirty="0">
                <a:effectLst/>
                <a:latin typeface="Times" pitchFamily="2" charset="0"/>
              </a:rPr>
              <a:t>)=1/4 = 0.25</a:t>
            </a:r>
          </a:p>
          <a:p>
            <a:pPr marL="0" indent="0">
              <a:buNone/>
            </a:pPr>
            <a:r>
              <a:rPr lang="en-IN" sz="2000" dirty="0">
                <a:effectLst/>
                <a:latin typeface="Times" pitchFamily="2" charset="0"/>
              </a:rPr>
              <a:t>P(</a:t>
            </a:r>
            <a:r>
              <a:rPr lang="en-IN" sz="2000" dirty="0" err="1">
                <a:effectLst/>
                <a:latin typeface="Times" pitchFamily="2" charset="0"/>
              </a:rPr>
              <a:t>CR_poor|not_X</a:t>
            </a:r>
            <a:r>
              <a:rPr lang="en-IN" sz="2000" dirty="0">
                <a:effectLst/>
                <a:latin typeface="Times" pitchFamily="2" charset="0"/>
              </a:rPr>
              <a:t>)=2/4 = 0.5</a:t>
            </a:r>
          </a:p>
          <a:p>
            <a:pPr marL="0" indent="0">
              <a:buNone/>
            </a:pPr>
            <a:r>
              <a:rPr lang="en-IN" sz="2000" dirty="0">
                <a:effectLst/>
                <a:latin typeface="Times" pitchFamily="2" charset="0"/>
              </a:rPr>
              <a:t>P(</a:t>
            </a:r>
            <a:r>
              <a:rPr lang="en-IN" sz="2000" dirty="0" err="1">
                <a:effectLst/>
                <a:latin typeface="Times" pitchFamily="2" charset="0"/>
              </a:rPr>
              <a:t>I_medium|X</a:t>
            </a:r>
            <a:r>
              <a:rPr lang="en-IN" sz="2000" dirty="0">
                <a:effectLst/>
                <a:latin typeface="Times" pitchFamily="2" charset="0"/>
              </a:rPr>
              <a:t>)=2/6 = 0.33</a:t>
            </a:r>
          </a:p>
          <a:p>
            <a:pPr marL="0" indent="0">
              <a:buNone/>
            </a:pPr>
            <a:r>
              <a:rPr lang="en-IN" sz="2000" dirty="0">
                <a:effectLst/>
                <a:latin typeface="Times" pitchFamily="2" charset="0"/>
              </a:rPr>
              <a:t>P(</a:t>
            </a:r>
            <a:r>
              <a:rPr lang="en-IN" sz="2000" dirty="0" err="1">
                <a:effectLst/>
                <a:latin typeface="Times" pitchFamily="2" charset="0"/>
              </a:rPr>
              <a:t>I_high|X</a:t>
            </a:r>
            <a:r>
              <a:rPr lang="en-IN" sz="2000" dirty="0">
                <a:effectLst/>
                <a:latin typeface="Times" pitchFamily="2" charset="0"/>
              </a:rPr>
              <a:t>)=3/6 = 0.5</a:t>
            </a:r>
          </a:p>
          <a:p>
            <a:pPr marL="0" indent="0">
              <a:buNone/>
            </a:pPr>
            <a:r>
              <a:rPr lang="en-IN" sz="2000" dirty="0">
                <a:effectLst/>
                <a:latin typeface="Times" pitchFamily="2" charset="0"/>
              </a:rPr>
              <a:t>P(</a:t>
            </a:r>
            <a:r>
              <a:rPr lang="en-IN" sz="2000" dirty="0" err="1">
                <a:effectLst/>
                <a:latin typeface="Times" pitchFamily="2" charset="0"/>
              </a:rPr>
              <a:t>I_poor|X</a:t>
            </a:r>
            <a:r>
              <a:rPr lang="en-IN" sz="2000" dirty="0">
                <a:effectLst/>
                <a:latin typeface="Times" pitchFamily="2" charset="0"/>
              </a:rPr>
              <a:t>)= 1/6 = 0.16</a:t>
            </a:r>
          </a:p>
          <a:p>
            <a:pPr marL="0" indent="0">
              <a:buNone/>
            </a:pPr>
            <a:r>
              <a:rPr lang="en-IN" sz="2000" dirty="0">
                <a:effectLst/>
                <a:latin typeface="Times" pitchFamily="2" charset="0"/>
              </a:rPr>
              <a:t>P(</a:t>
            </a:r>
            <a:r>
              <a:rPr lang="en-IN" sz="2000" dirty="0" err="1">
                <a:effectLst/>
                <a:latin typeface="Times" pitchFamily="2" charset="0"/>
              </a:rPr>
              <a:t>I_medium|not_X</a:t>
            </a:r>
            <a:r>
              <a:rPr lang="en-IN" sz="2000" dirty="0">
                <a:effectLst/>
                <a:latin typeface="Times" pitchFamily="2" charset="0"/>
              </a:rPr>
              <a:t>) = 1/4 = 0.25</a:t>
            </a:r>
          </a:p>
          <a:p>
            <a:pPr marL="0" indent="0">
              <a:buNone/>
            </a:pPr>
            <a:r>
              <a:rPr lang="en-IN" sz="2000" dirty="0">
                <a:effectLst/>
                <a:latin typeface="Times" pitchFamily="2" charset="0"/>
              </a:rPr>
              <a:t>P(</a:t>
            </a:r>
            <a:r>
              <a:rPr lang="en-IN" sz="2000" dirty="0" err="1">
                <a:effectLst/>
                <a:latin typeface="Times" pitchFamily="2" charset="0"/>
              </a:rPr>
              <a:t>I_high|not_X</a:t>
            </a:r>
            <a:r>
              <a:rPr lang="en-IN" sz="2000" dirty="0">
                <a:effectLst/>
                <a:latin typeface="Times" pitchFamily="2" charset="0"/>
              </a:rPr>
              <a:t>) = 2/4 = 0.5</a:t>
            </a:r>
          </a:p>
          <a:p>
            <a:pPr marL="0" indent="0">
              <a:buNone/>
            </a:pPr>
            <a:endParaRPr lang="en-IN" sz="2000" dirty="0">
              <a:effectLst/>
              <a:latin typeface="Times" pitchFamily="2" charset="0"/>
            </a:endParaRPr>
          </a:p>
          <a:p>
            <a:pPr marL="0" indent="0">
              <a:buNone/>
            </a:pPr>
            <a:endParaRPr lang="en-US" sz="2000" dirty="0"/>
          </a:p>
        </p:txBody>
      </p:sp>
      <p:sp>
        <p:nvSpPr>
          <p:cNvPr id="4" name="Content Placeholder 2">
            <a:extLst>
              <a:ext uri="{FF2B5EF4-FFF2-40B4-BE49-F238E27FC236}">
                <a16:creationId xmlns:a16="http://schemas.microsoft.com/office/drawing/2014/main" id="{447D025C-F155-73EA-2280-79E11F9D9984}"/>
              </a:ext>
            </a:extLst>
          </p:cNvPr>
          <p:cNvSpPr txBox="1">
            <a:spLocks/>
          </p:cNvSpPr>
          <p:nvPr/>
        </p:nvSpPr>
        <p:spPr>
          <a:xfrm>
            <a:off x="6096000" y="1690688"/>
            <a:ext cx="5154976" cy="4351338"/>
          </a:xfrm>
          <a:prstGeom prst="rect">
            <a:avLst/>
          </a:prstGeom>
          <a:ln w="19050">
            <a:solidFill>
              <a:schemeClr val="accent6"/>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2000" dirty="0">
                <a:effectLst/>
                <a:latin typeface="Times" pitchFamily="2" charset="0"/>
              </a:rPr>
              <a:t>P(</a:t>
            </a:r>
            <a:r>
              <a:rPr lang="en-IN" sz="2000" dirty="0" err="1">
                <a:effectLst/>
                <a:latin typeface="Times" pitchFamily="2" charset="0"/>
              </a:rPr>
              <a:t>I_poor|not_X</a:t>
            </a:r>
            <a:r>
              <a:rPr lang="en-IN" sz="2000" dirty="0">
                <a:effectLst/>
                <a:latin typeface="Times" pitchFamily="2" charset="0"/>
              </a:rPr>
              <a:t>) = 1/4 = 0.25</a:t>
            </a:r>
          </a:p>
          <a:p>
            <a:r>
              <a:rPr lang="en-IN" sz="2000" dirty="0">
                <a:effectLst/>
                <a:latin typeface="Times" pitchFamily="2" charset="0"/>
              </a:rPr>
              <a:t>P(</a:t>
            </a:r>
            <a:r>
              <a:rPr lang="en-IN" sz="2000" dirty="0" err="1">
                <a:effectLst/>
                <a:latin typeface="Times" pitchFamily="2" charset="0"/>
              </a:rPr>
              <a:t>SA_neutral|X</a:t>
            </a:r>
            <a:r>
              <a:rPr lang="en-IN" sz="2000" dirty="0">
                <a:effectLst/>
                <a:latin typeface="Times" pitchFamily="2" charset="0"/>
              </a:rPr>
              <a:t>) =1/6 = 0.16</a:t>
            </a:r>
          </a:p>
          <a:p>
            <a:r>
              <a:rPr lang="en-IN" sz="2000" dirty="0">
                <a:effectLst/>
                <a:latin typeface="Times" pitchFamily="2" charset="0"/>
              </a:rPr>
              <a:t>P(</a:t>
            </a:r>
            <a:r>
              <a:rPr lang="en-IN" sz="2000" dirty="0" err="1">
                <a:effectLst/>
                <a:latin typeface="Times" pitchFamily="2" charset="0"/>
              </a:rPr>
              <a:t>SA_positive|X</a:t>
            </a:r>
            <a:r>
              <a:rPr lang="en-IN" sz="2000" dirty="0">
                <a:effectLst/>
                <a:latin typeface="Times" pitchFamily="2" charset="0"/>
              </a:rPr>
              <a:t>)=4/6 = 0.66</a:t>
            </a:r>
          </a:p>
          <a:p>
            <a:r>
              <a:rPr lang="en-IN" sz="2000" dirty="0">
                <a:effectLst/>
                <a:latin typeface="Times" pitchFamily="2" charset="0"/>
              </a:rPr>
              <a:t>P(</a:t>
            </a:r>
            <a:r>
              <a:rPr lang="en-IN" sz="2000" dirty="0" err="1">
                <a:effectLst/>
                <a:latin typeface="Times" pitchFamily="2" charset="0"/>
              </a:rPr>
              <a:t>SA_negative|X</a:t>
            </a:r>
            <a:r>
              <a:rPr lang="en-IN" sz="2000" dirty="0">
                <a:effectLst/>
                <a:latin typeface="Times" pitchFamily="2" charset="0"/>
              </a:rPr>
              <a:t>)=1/6 = 0.16</a:t>
            </a:r>
          </a:p>
          <a:p>
            <a:r>
              <a:rPr lang="en-IN" sz="2000" dirty="0">
                <a:effectLst/>
                <a:latin typeface="Times" pitchFamily="2" charset="0"/>
              </a:rPr>
              <a:t>P(</a:t>
            </a:r>
            <a:r>
              <a:rPr lang="en-IN" sz="2000" dirty="0" err="1">
                <a:effectLst/>
                <a:latin typeface="Times" pitchFamily="2" charset="0"/>
              </a:rPr>
              <a:t>SA_neutral|not_X</a:t>
            </a:r>
            <a:r>
              <a:rPr lang="en-IN" sz="2000" dirty="0">
                <a:effectLst/>
                <a:latin typeface="Times" pitchFamily="2" charset="0"/>
              </a:rPr>
              <a:t>)=0/4 = 0</a:t>
            </a:r>
          </a:p>
          <a:p>
            <a:r>
              <a:rPr lang="en-IN" sz="2000" dirty="0">
                <a:effectLst/>
                <a:latin typeface="Times" pitchFamily="2" charset="0"/>
              </a:rPr>
              <a:t>P(</a:t>
            </a:r>
            <a:r>
              <a:rPr lang="en-IN" sz="2000" dirty="0" err="1">
                <a:effectLst/>
                <a:latin typeface="Times" pitchFamily="2" charset="0"/>
              </a:rPr>
              <a:t>SA_positive|not_X</a:t>
            </a:r>
            <a:r>
              <a:rPr lang="en-IN" sz="2000" dirty="0">
                <a:effectLst/>
                <a:latin typeface="Times" pitchFamily="2" charset="0"/>
              </a:rPr>
              <a:t>)=3/4 = 0.75</a:t>
            </a:r>
          </a:p>
          <a:p>
            <a:r>
              <a:rPr lang="en-IN" sz="2000" dirty="0">
                <a:effectLst/>
                <a:latin typeface="Times" pitchFamily="2" charset="0"/>
              </a:rPr>
              <a:t>P(</a:t>
            </a:r>
            <a:r>
              <a:rPr lang="en-IN" sz="2000" dirty="0" err="1">
                <a:effectLst/>
                <a:latin typeface="Times" pitchFamily="2" charset="0"/>
              </a:rPr>
              <a:t>SA_negative|not_X</a:t>
            </a:r>
            <a:r>
              <a:rPr lang="en-IN" sz="2000" dirty="0">
                <a:effectLst/>
                <a:latin typeface="Times" pitchFamily="2" charset="0"/>
              </a:rPr>
              <a:t>)=1/4 = 0.25</a:t>
            </a:r>
          </a:p>
          <a:p>
            <a:r>
              <a:rPr lang="en-IN" sz="2000" dirty="0">
                <a:effectLst/>
                <a:latin typeface="Times" pitchFamily="2" charset="0"/>
              </a:rPr>
              <a:t>P(</a:t>
            </a:r>
            <a:r>
              <a:rPr lang="en-IN" sz="2000" dirty="0" err="1">
                <a:effectLst/>
                <a:latin typeface="Times" pitchFamily="2" charset="0"/>
              </a:rPr>
              <a:t>SP_yes|X</a:t>
            </a:r>
            <a:r>
              <a:rPr lang="en-IN" sz="2000" dirty="0">
                <a:effectLst/>
                <a:latin typeface="Times" pitchFamily="2" charset="0"/>
              </a:rPr>
              <a:t>)=4/6 = 0.66</a:t>
            </a:r>
          </a:p>
          <a:p>
            <a:r>
              <a:rPr lang="en-IN" sz="2000" dirty="0">
                <a:effectLst/>
                <a:latin typeface="Times" pitchFamily="2" charset="0"/>
              </a:rPr>
              <a:t>P(</a:t>
            </a:r>
            <a:r>
              <a:rPr lang="en-IN" sz="2000" dirty="0" err="1">
                <a:effectLst/>
                <a:latin typeface="Times" pitchFamily="2" charset="0"/>
              </a:rPr>
              <a:t>SP_no|X</a:t>
            </a:r>
            <a:r>
              <a:rPr lang="en-IN" sz="2000" dirty="0">
                <a:effectLst/>
                <a:latin typeface="Times" pitchFamily="2" charset="0"/>
              </a:rPr>
              <a:t>)=2/6 = 0.33</a:t>
            </a:r>
          </a:p>
          <a:p>
            <a:r>
              <a:rPr lang="en-IN" sz="2000" dirty="0">
                <a:effectLst/>
                <a:latin typeface="Times" pitchFamily="2" charset="0"/>
              </a:rPr>
              <a:t>P(</a:t>
            </a:r>
            <a:r>
              <a:rPr lang="en-IN" sz="2000" dirty="0" err="1">
                <a:effectLst/>
                <a:latin typeface="Times" pitchFamily="2" charset="0"/>
              </a:rPr>
              <a:t>SP_yes|not_X</a:t>
            </a:r>
            <a:r>
              <a:rPr lang="en-IN" sz="2000" dirty="0">
                <a:effectLst/>
                <a:latin typeface="Times" pitchFamily="2" charset="0"/>
              </a:rPr>
              <a:t>)=2/4 = 0.5</a:t>
            </a:r>
          </a:p>
          <a:p>
            <a:r>
              <a:rPr lang="en-IN" sz="2000" dirty="0">
                <a:effectLst/>
                <a:latin typeface="Times" pitchFamily="2" charset="0"/>
              </a:rPr>
              <a:t>P(</a:t>
            </a:r>
            <a:r>
              <a:rPr lang="en-IN" sz="2000" dirty="0" err="1">
                <a:effectLst/>
                <a:latin typeface="Times" pitchFamily="2" charset="0"/>
              </a:rPr>
              <a:t>SP_no|not_X</a:t>
            </a:r>
            <a:r>
              <a:rPr lang="en-IN" sz="2000" dirty="0">
                <a:effectLst/>
                <a:latin typeface="Times" pitchFamily="2" charset="0"/>
              </a:rPr>
              <a:t>)=2/4 = 0.5</a:t>
            </a:r>
          </a:p>
        </p:txBody>
      </p:sp>
      <p:sp>
        <p:nvSpPr>
          <p:cNvPr id="5" name="Footer Placeholder 4">
            <a:extLst>
              <a:ext uri="{FF2B5EF4-FFF2-40B4-BE49-F238E27FC236}">
                <a16:creationId xmlns:a16="http://schemas.microsoft.com/office/drawing/2014/main" id="{E4FD3503-991B-6074-8BCA-742F22719CA1}"/>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76A47F6D-5DE2-3982-1CB2-9F181062889C}"/>
              </a:ext>
            </a:extLst>
          </p:cNvPr>
          <p:cNvSpPr>
            <a:spLocks noGrp="1"/>
          </p:cNvSpPr>
          <p:nvPr>
            <p:ph type="sldNum" sz="quarter" idx="12"/>
          </p:nvPr>
        </p:nvSpPr>
        <p:spPr/>
        <p:txBody>
          <a:bodyPr/>
          <a:lstStyle/>
          <a:p>
            <a:fld id="{C0A394DB-CB9F-8E43-832A-0EBC97DA212A}" type="slidenum">
              <a:rPr lang="en-US" smtClean="0"/>
              <a:t>14</a:t>
            </a:fld>
            <a:endParaRPr lang="en-US"/>
          </a:p>
        </p:txBody>
      </p:sp>
    </p:spTree>
    <p:extLst>
      <p:ext uri="{BB962C8B-B14F-4D97-AF65-F5344CB8AC3E}">
        <p14:creationId xmlns:p14="http://schemas.microsoft.com/office/powerpoint/2010/main" val="607555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4B0B9F-69A3-C076-C49C-CD57C3C208CF}"/>
              </a:ext>
            </a:extLst>
          </p:cNvPr>
          <p:cNvSpPr>
            <a:spLocks noGrp="1"/>
          </p:cNvSpPr>
          <p:nvPr>
            <p:ph type="title" idx="4294967295"/>
          </p:nvPr>
        </p:nvSpPr>
        <p:spPr>
          <a:xfrm>
            <a:off x="638881" y="417576"/>
            <a:ext cx="10909640" cy="1249394"/>
          </a:xfrm>
        </p:spPr>
        <p:txBody>
          <a:bodyPr vert="horz" lIns="91440" tIns="45720" rIns="91440" bIns="45720" rtlCol="0" anchor="ctr">
            <a:normAutofit/>
          </a:bodyPr>
          <a:lstStyle/>
          <a:p>
            <a:pPr algn="ctr"/>
            <a:r>
              <a:rPr lang="en-US" sz="4100" kern="1200">
                <a:solidFill>
                  <a:schemeClr val="tx1"/>
                </a:solidFill>
                <a:effectLst/>
                <a:latin typeface="+mj-lt"/>
                <a:ea typeface="+mj-ea"/>
                <a:cs typeface="+mj-cs"/>
              </a:rPr>
              <a:t>Customer- ID 3356 and who has the features(evidence)</a:t>
            </a:r>
            <a:endParaRPr lang="en-US" sz="4100" kern="1200">
              <a:solidFill>
                <a:schemeClr val="tx1"/>
              </a:solidFill>
              <a:latin typeface="+mj-lt"/>
              <a:ea typeface="+mj-ea"/>
              <a:cs typeface="+mj-cs"/>
            </a:endParaRPr>
          </a:p>
        </p:txBody>
      </p:sp>
      <p:sp>
        <p:nvSpPr>
          <p:cNvPr id="12"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up of a box&#10;&#10;Description automatically generated">
            <a:extLst>
              <a:ext uri="{FF2B5EF4-FFF2-40B4-BE49-F238E27FC236}">
                <a16:creationId xmlns:a16="http://schemas.microsoft.com/office/drawing/2014/main" id="{80B60C0F-24E0-7E88-390B-394EA3AFB2BA}"/>
              </a:ext>
            </a:extLst>
          </p:cNvPr>
          <p:cNvPicPr>
            <a:picLocks noGrp="1" noChangeAspect="1"/>
          </p:cNvPicPr>
          <p:nvPr>
            <p:ph idx="4294967295"/>
          </p:nvPr>
        </p:nvPicPr>
        <p:blipFill>
          <a:blip r:embed="rId2"/>
          <a:stretch>
            <a:fillRect/>
          </a:stretch>
        </p:blipFill>
        <p:spPr>
          <a:xfrm>
            <a:off x="321564" y="2171599"/>
            <a:ext cx="11548872" cy="1645713"/>
          </a:xfrm>
          <a:prstGeom prst="rect">
            <a:avLst/>
          </a:prstGeom>
        </p:spPr>
      </p:pic>
      <p:sp>
        <p:nvSpPr>
          <p:cNvPr id="3" name="Footer Placeholder 2">
            <a:extLst>
              <a:ext uri="{FF2B5EF4-FFF2-40B4-BE49-F238E27FC236}">
                <a16:creationId xmlns:a16="http://schemas.microsoft.com/office/drawing/2014/main" id="{5965800E-E4D7-7590-96BB-DC2EEF020858}"/>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0B33FC3D-59B4-4992-4590-ED884DDDEE19}"/>
              </a:ext>
            </a:extLst>
          </p:cNvPr>
          <p:cNvSpPr>
            <a:spLocks noGrp="1"/>
          </p:cNvSpPr>
          <p:nvPr>
            <p:ph type="sldNum" sz="quarter" idx="12"/>
          </p:nvPr>
        </p:nvSpPr>
        <p:spPr/>
        <p:txBody>
          <a:bodyPr/>
          <a:lstStyle/>
          <a:p>
            <a:fld id="{C0A394DB-CB9F-8E43-832A-0EBC97DA212A}" type="slidenum">
              <a:rPr lang="en-US" smtClean="0"/>
              <a:t>15</a:t>
            </a:fld>
            <a:endParaRPr lang="en-US"/>
          </a:p>
        </p:txBody>
      </p:sp>
    </p:spTree>
    <p:extLst>
      <p:ext uri="{BB962C8B-B14F-4D97-AF65-F5344CB8AC3E}">
        <p14:creationId xmlns:p14="http://schemas.microsoft.com/office/powerpoint/2010/main" val="909995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34B4F-F3AA-9C32-356E-3E9F56C97CED}"/>
              </a:ext>
            </a:extLst>
          </p:cNvPr>
          <p:cNvSpPr>
            <a:spLocks noGrp="1"/>
          </p:cNvSpPr>
          <p:nvPr>
            <p:ph type="title"/>
          </p:nvPr>
        </p:nvSpPr>
        <p:spPr>
          <a:xfrm>
            <a:off x="838200" y="557188"/>
            <a:ext cx="10515600" cy="1133499"/>
          </a:xfrm>
        </p:spPr>
        <p:txBody>
          <a:bodyPr>
            <a:normAutofit/>
          </a:bodyPr>
          <a:lstStyle/>
          <a:p>
            <a:pPr algn="ctr"/>
            <a:r>
              <a:rPr lang="en-US" sz="5200"/>
              <a:t>Interpretation </a:t>
            </a:r>
          </a:p>
        </p:txBody>
      </p:sp>
      <p:graphicFrame>
        <p:nvGraphicFramePr>
          <p:cNvPr id="5" name="Content Placeholder 2">
            <a:extLst>
              <a:ext uri="{FF2B5EF4-FFF2-40B4-BE49-F238E27FC236}">
                <a16:creationId xmlns:a16="http://schemas.microsoft.com/office/drawing/2014/main" id="{649DE45D-DDFE-62CC-11FA-71F43A2940F5}"/>
              </a:ext>
            </a:extLst>
          </p:cNvPr>
          <p:cNvGraphicFramePr>
            <a:graphicFrameLocks noGrp="1"/>
          </p:cNvGraphicFramePr>
          <p:nvPr>
            <p:ph idx="1"/>
            <p:extLst>
              <p:ext uri="{D42A27DB-BD31-4B8C-83A1-F6EECF244321}">
                <p14:modId xmlns:p14="http://schemas.microsoft.com/office/powerpoint/2010/main" val="96296558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56CB8FF5-470A-AEF1-55AC-F67BC38FB6BC}"/>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B61FFA8C-B2B5-72F3-7C55-5F182857817E}"/>
              </a:ext>
            </a:extLst>
          </p:cNvPr>
          <p:cNvSpPr>
            <a:spLocks noGrp="1"/>
          </p:cNvSpPr>
          <p:nvPr>
            <p:ph type="sldNum" sz="quarter" idx="12"/>
          </p:nvPr>
        </p:nvSpPr>
        <p:spPr/>
        <p:txBody>
          <a:bodyPr/>
          <a:lstStyle/>
          <a:p>
            <a:fld id="{C0A394DB-CB9F-8E43-832A-0EBC97DA212A}" type="slidenum">
              <a:rPr lang="en-US" smtClean="0"/>
              <a:t>16</a:t>
            </a:fld>
            <a:endParaRPr lang="en-US"/>
          </a:p>
        </p:txBody>
      </p:sp>
    </p:spTree>
    <p:extLst>
      <p:ext uri="{BB962C8B-B14F-4D97-AF65-F5344CB8AC3E}">
        <p14:creationId xmlns:p14="http://schemas.microsoft.com/office/powerpoint/2010/main" val="79964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5858-6784-B0D8-A2C3-70E204DD7A96}"/>
              </a:ext>
            </a:extLst>
          </p:cNvPr>
          <p:cNvSpPr>
            <a:spLocks noGrp="1"/>
          </p:cNvSpPr>
          <p:nvPr>
            <p:ph type="title"/>
          </p:nvPr>
        </p:nvSpPr>
        <p:spPr>
          <a:xfrm>
            <a:off x="838200" y="365126"/>
            <a:ext cx="10515600" cy="483174"/>
          </a:xfrm>
        </p:spPr>
        <p:txBody>
          <a:bodyPr>
            <a:normAutofit fontScale="90000"/>
          </a:bodyPr>
          <a:lstStyle/>
          <a:p>
            <a:r>
              <a:rPr lang="en-IN" dirty="0">
                <a:latin typeface="Times" pitchFamily="2" charset="0"/>
              </a:rPr>
              <a:t>H</a:t>
            </a:r>
            <a:r>
              <a:rPr lang="en-IN" dirty="0">
                <a:effectLst/>
                <a:latin typeface="Times" pitchFamily="2" charset="0"/>
              </a:rPr>
              <a:t>istorical data and Bayes’ Theorem</a:t>
            </a:r>
            <a:r>
              <a:rPr lang="en-IN" dirty="0">
                <a:latin typeface="Times" pitchFamily="2" charset="0"/>
              </a:rPr>
              <a:t> </a:t>
            </a:r>
            <a:r>
              <a:rPr lang="en-IN" dirty="0">
                <a:effectLst/>
                <a:latin typeface="Times" pitchFamily="2" charset="0"/>
              </a:rPr>
              <a:t>to label</a:t>
            </a:r>
            <a:endParaRPr lang="en-US" dirty="0"/>
          </a:p>
        </p:txBody>
      </p:sp>
      <p:sp>
        <p:nvSpPr>
          <p:cNvPr id="3" name="Content Placeholder 2">
            <a:extLst>
              <a:ext uri="{FF2B5EF4-FFF2-40B4-BE49-F238E27FC236}">
                <a16:creationId xmlns:a16="http://schemas.microsoft.com/office/drawing/2014/main" id="{D5C44F9E-D44C-7F81-5581-DCB0918C3905}"/>
              </a:ext>
            </a:extLst>
          </p:cNvPr>
          <p:cNvSpPr>
            <a:spLocks noGrp="1"/>
          </p:cNvSpPr>
          <p:nvPr>
            <p:ph idx="1"/>
          </p:nvPr>
        </p:nvSpPr>
        <p:spPr>
          <a:xfrm>
            <a:off x="838200" y="1156771"/>
            <a:ext cx="10515600" cy="5020192"/>
          </a:xfrm>
        </p:spPr>
        <p:txBody>
          <a:bodyPr>
            <a:normAutofit fontScale="62500" lnSpcReduction="20000"/>
          </a:bodyPr>
          <a:lstStyle/>
          <a:p>
            <a:r>
              <a:rPr lang="en-IN" dirty="0">
                <a:effectLst/>
                <a:latin typeface="Times" pitchFamily="2" charset="0"/>
              </a:rPr>
              <a:t>The classifier uses historical data and Bayes’ Theorem</a:t>
            </a:r>
            <a:r>
              <a:rPr lang="en-IN" dirty="0">
                <a:latin typeface="Times" pitchFamily="2" charset="0"/>
              </a:rPr>
              <a:t> </a:t>
            </a:r>
            <a:r>
              <a:rPr lang="en-IN" dirty="0">
                <a:effectLst/>
                <a:latin typeface="Times" pitchFamily="2" charset="0"/>
              </a:rPr>
              <a:t>to label the new customer as a potential buyer of Product X . . . or not.</a:t>
            </a:r>
          </a:p>
          <a:p>
            <a:r>
              <a:rPr lang="en-IN" dirty="0">
                <a:effectLst/>
                <a:latin typeface="Times" pitchFamily="2" charset="0"/>
              </a:rPr>
              <a:t>Let P(X|Customer#3356) be the probability that Product X will be purchased by Customer#3356, given the customer’s features.</a:t>
            </a:r>
          </a:p>
          <a:p>
            <a:r>
              <a:rPr lang="en-IN" dirty="0">
                <a:effectLst/>
                <a:latin typeface="Times" pitchFamily="2" charset="0"/>
              </a:rPr>
              <a:t>Let P(not_X|Customer#3356) be the probability that Product X will not be purchased by Customer#3356.</a:t>
            </a:r>
          </a:p>
          <a:p>
            <a:r>
              <a:rPr lang="en-IN" dirty="0">
                <a:effectLst/>
                <a:latin typeface="Times" pitchFamily="2" charset="0"/>
              </a:rPr>
              <a:t>Following Bayes’ Theorem, the following probabilities can be calculated:</a:t>
            </a:r>
          </a:p>
          <a:p>
            <a:r>
              <a:rPr lang="en-IN" dirty="0">
                <a:effectLst/>
                <a:latin typeface="Times" pitchFamily="2" charset="0"/>
              </a:rPr>
              <a:t>P (X|Customer#3356) =</a:t>
            </a:r>
          </a:p>
          <a:p>
            <a:r>
              <a:rPr lang="en-IN" dirty="0">
                <a:effectLst/>
                <a:latin typeface="Times" pitchFamily="2" charset="0"/>
              </a:rPr>
              <a:t>[P(X) * P(Customer#3356|X)] / [P(X) * P(Customer#3356|X) + P (not-X) * P</a:t>
            </a:r>
          </a:p>
          <a:p>
            <a:r>
              <a:rPr lang="en-IN" dirty="0">
                <a:effectLst/>
                <a:latin typeface="Times" pitchFamily="2" charset="0"/>
              </a:rPr>
              <a:t>(Customer#3356|not_X)]</a:t>
            </a:r>
          </a:p>
          <a:p>
            <a:r>
              <a:rPr lang="en-IN" dirty="0">
                <a:effectLst/>
                <a:latin typeface="Times" pitchFamily="2" charset="0"/>
              </a:rPr>
              <a:t>P(not_X|Customer#3356) = [P(</a:t>
            </a:r>
            <a:r>
              <a:rPr lang="en-IN" dirty="0" err="1">
                <a:effectLst/>
                <a:latin typeface="Times" pitchFamily="2" charset="0"/>
              </a:rPr>
              <a:t>not_X</a:t>
            </a:r>
            <a:r>
              <a:rPr lang="en-IN" dirty="0">
                <a:effectLst/>
                <a:latin typeface="Times" pitchFamily="2" charset="0"/>
              </a:rPr>
              <a:t>) * P(Customer#3356|not_X)] /</a:t>
            </a:r>
          </a:p>
          <a:p>
            <a:r>
              <a:rPr lang="en-IN" dirty="0">
                <a:effectLst/>
                <a:latin typeface="Times" pitchFamily="2" charset="0"/>
              </a:rPr>
              <a:t>[P (</a:t>
            </a:r>
            <a:r>
              <a:rPr lang="en-IN" dirty="0" err="1">
                <a:effectLst/>
                <a:latin typeface="Times" pitchFamily="2" charset="0"/>
              </a:rPr>
              <a:t>not_X</a:t>
            </a:r>
            <a:r>
              <a:rPr lang="en-IN" dirty="0">
                <a:effectLst/>
                <a:latin typeface="Times" pitchFamily="2" charset="0"/>
              </a:rPr>
              <a:t>) * P (Customer#3356|not-X) +P(X) * P(Customer#3356|X)]</a:t>
            </a:r>
          </a:p>
          <a:p>
            <a:r>
              <a:rPr lang="en-IN" dirty="0">
                <a:effectLst/>
                <a:latin typeface="Times" pitchFamily="2" charset="0"/>
              </a:rPr>
              <a:t>Notice that those probabilities have the same denominator. Thus we focus on comparing the numerators, as follows:</a:t>
            </a:r>
          </a:p>
          <a:p>
            <a:pPr lvl="1"/>
            <a:r>
              <a:rPr lang="en-IN" dirty="0">
                <a:effectLst/>
                <a:latin typeface="Times" pitchFamily="2" charset="0"/>
              </a:rPr>
              <a:t>P(Customer#3356|X) is the probability of having customers like  Customer#3356, knowing that Customer#3356 purchased Product X.</a:t>
            </a:r>
          </a:p>
          <a:p>
            <a:pPr lvl="1"/>
            <a:r>
              <a:rPr lang="en-IN" dirty="0">
                <a:effectLst/>
                <a:latin typeface="Times" pitchFamily="2" charset="0"/>
              </a:rPr>
              <a:t>P(Customer#3356|X) = P(</a:t>
            </a:r>
            <a:r>
              <a:rPr lang="en-IN" dirty="0" err="1">
                <a:effectLst/>
                <a:latin typeface="Times" pitchFamily="2" charset="0"/>
              </a:rPr>
              <a:t>CR_fair|X</a:t>
            </a:r>
            <a:r>
              <a:rPr lang="en-IN" dirty="0">
                <a:effectLst/>
                <a:latin typeface="Times" pitchFamily="2" charset="0"/>
              </a:rPr>
              <a:t>) * P(</a:t>
            </a:r>
            <a:r>
              <a:rPr lang="en-IN" dirty="0" err="1">
                <a:effectLst/>
                <a:latin typeface="Times" pitchFamily="2" charset="0"/>
              </a:rPr>
              <a:t>I_medium|X</a:t>
            </a:r>
            <a:r>
              <a:rPr lang="en-IN" dirty="0">
                <a:effectLst/>
                <a:latin typeface="Times" pitchFamily="2" charset="0"/>
              </a:rPr>
              <a:t>) * P(</a:t>
            </a:r>
            <a:r>
              <a:rPr lang="en-IN" dirty="0" err="1">
                <a:effectLst/>
                <a:latin typeface="Times" pitchFamily="2" charset="0"/>
              </a:rPr>
              <a:t>SA_positive|X</a:t>
            </a:r>
            <a:r>
              <a:rPr lang="en-IN" dirty="0">
                <a:effectLst/>
                <a:latin typeface="Times" pitchFamily="2" charset="0"/>
              </a:rPr>
              <a:t>) * P(</a:t>
            </a:r>
            <a:r>
              <a:rPr lang="en-IN" dirty="0" err="1">
                <a:effectLst/>
                <a:latin typeface="Times" pitchFamily="2" charset="0"/>
              </a:rPr>
              <a:t>SP_yes|X</a:t>
            </a:r>
            <a:r>
              <a:rPr lang="en-IN" dirty="0">
                <a:effectLst/>
                <a:latin typeface="Times" pitchFamily="2" charset="0"/>
              </a:rPr>
              <a:t>)</a:t>
            </a:r>
          </a:p>
          <a:p>
            <a:pPr marL="0" indent="0">
              <a:buNone/>
            </a:pPr>
            <a:r>
              <a:rPr lang="en-IN" dirty="0">
                <a:effectLst/>
                <a:latin typeface="Times" pitchFamily="2" charset="0"/>
              </a:rPr>
              <a:t>		         = 0.66 * 0.33 * 0.66 * 0.66 = 0.0948</a:t>
            </a:r>
          </a:p>
          <a:p>
            <a:endParaRPr lang="en-IN" dirty="0">
              <a:effectLst/>
              <a:latin typeface="Times" pitchFamily="2" charset="0"/>
            </a:endParaRPr>
          </a:p>
          <a:p>
            <a:endParaRPr lang="en-US" dirty="0"/>
          </a:p>
        </p:txBody>
      </p:sp>
      <p:sp>
        <p:nvSpPr>
          <p:cNvPr id="4" name="Footer Placeholder 3">
            <a:extLst>
              <a:ext uri="{FF2B5EF4-FFF2-40B4-BE49-F238E27FC236}">
                <a16:creationId xmlns:a16="http://schemas.microsoft.com/office/drawing/2014/main" id="{ABC0AA26-8653-4442-3E7B-652F99CBAEBC}"/>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271D1F7C-BAE4-7F42-BEA2-3068CF2E767E}"/>
              </a:ext>
            </a:extLst>
          </p:cNvPr>
          <p:cNvSpPr>
            <a:spLocks noGrp="1"/>
          </p:cNvSpPr>
          <p:nvPr>
            <p:ph type="sldNum" sz="quarter" idx="12"/>
          </p:nvPr>
        </p:nvSpPr>
        <p:spPr/>
        <p:txBody>
          <a:bodyPr/>
          <a:lstStyle/>
          <a:p>
            <a:fld id="{C0A394DB-CB9F-8E43-832A-0EBC97DA212A}" type="slidenum">
              <a:rPr lang="en-US" smtClean="0"/>
              <a:t>17</a:t>
            </a:fld>
            <a:endParaRPr lang="en-US"/>
          </a:p>
        </p:txBody>
      </p:sp>
    </p:spTree>
    <p:extLst>
      <p:ext uri="{BB962C8B-B14F-4D97-AF65-F5344CB8AC3E}">
        <p14:creationId xmlns:p14="http://schemas.microsoft.com/office/powerpoint/2010/main" val="2567214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935953C6-A4FC-0663-7DC1-CFDD8CB9DE26}"/>
              </a:ext>
            </a:extLst>
          </p:cNvPr>
          <p:cNvSpPr>
            <a:spLocks noGrp="1" noChangeArrowheads="1"/>
          </p:cNvSpPr>
          <p:nvPr>
            <p:ph type="title"/>
          </p:nvPr>
        </p:nvSpPr>
        <p:spPr/>
        <p:txBody>
          <a:bodyPr/>
          <a:lstStyle/>
          <a:p>
            <a:pPr eaLnBrk="1" hangingPunct="1"/>
            <a:r>
              <a:rPr lang="en-US" altLang="en-US" b="0"/>
              <a:t>Conclusions</a:t>
            </a:r>
            <a:r>
              <a:rPr lang="en-US" altLang="en-US"/>
              <a:t>	</a:t>
            </a:r>
          </a:p>
        </p:txBody>
      </p:sp>
      <p:graphicFrame>
        <p:nvGraphicFramePr>
          <p:cNvPr id="19463" name="Rectangle 3">
            <a:extLst>
              <a:ext uri="{FF2B5EF4-FFF2-40B4-BE49-F238E27FC236}">
                <a16:creationId xmlns:a16="http://schemas.microsoft.com/office/drawing/2014/main" id="{65010B34-C737-8204-A0ED-631C250B0B1E}"/>
              </a:ext>
            </a:extLst>
          </p:cNvPr>
          <p:cNvGraphicFramePr/>
          <p:nvPr>
            <p:extLst>
              <p:ext uri="{D42A27DB-BD31-4B8C-83A1-F6EECF244321}">
                <p14:modId xmlns:p14="http://schemas.microsoft.com/office/powerpoint/2010/main" val="2500524416"/>
              </p:ext>
            </p:extLst>
          </p:nvPr>
        </p:nvGraphicFramePr>
        <p:xfrm>
          <a:off x="1035586" y="1553378"/>
          <a:ext cx="10515600" cy="4802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78B93DA6-241F-B924-C52F-91248E60CF5A}"/>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FFC49500-3142-C865-43DB-E0F71AF2EC36}"/>
              </a:ext>
            </a:extLst>
          </p:cNvPr>
          <p:cNvSpPr>
            <a:spLocks noGrp="1"/>
          </p:cNvSpPr>
          <p:nvPr>
            <p:ph type="sldNum" sz="quarter" idx="12"/>
          </p:nvPr>
        </p:nvSpPr>
        <p:spPr/>
        <p:txBody>
          <a:bodyPr/>
          <a:lstStyle/>
          <a:p>
            <a:fld id="{C0A394DB-CB9F-8E43-832A-0EBC97DA212A}" type="slidenum">
              <a:rPr lang="en-US" smtClean="0"/>
              <a:t>18</a:t>
            </a:fld>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Arc 22">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EB9D4FB-21C9-60C0-8D8F-CB2473E4BB21}"/>
              </a:ext>
            </a:extLst>
          </p:cNvPr>
          <p:cNvSpPr>
            <a:spLocks noGrp="1"/>
          </p:cNvSpPr>
          <p:nvPr>
            <p:ph type="title"/>
          </p:nvPr>
        </p:nvSpPr>
        <p:spPr>
          <a:xfrm>
            <a:off x="7080738" y="647593"/>
            <a:ext cx="4467792" cy="3060541"/>
          </a:xfrm>
        </p:spPr>
        <p:txBody>
          <a:bodyPr vert="horz" lIns="91440" tIns="45720" rIns="91440" bIns="45720" rtlCol="0" anchor="b">
            <a:normAutofit/>
          </a:bodyPr>
          <a:lstStyle/>
          <a:p>
            <a:pPr algn="ctr"/>
            <a:r>
              <a:rPr lang="en-US" kern="1200">
                <a:solidFill>
                  <a:srgbClr val="FFFFFF"/>
                </a:solidFill>
                <a:effectLst/>
                <a:latin typeface="+mj-lt"/>
                <a:ea typeface="+mj-ea"/>
                <a:cs typeface="+mj-cs"/>
              </a:rPr>
              <a:t>Neural networks</a:t>
            </a:r>
            <a:endParaRPr lang="en-US" kern="1200">
              <a:solidFill>
                <a:srgbClr val="FFFFFF"/>
              </a:solidFill>
              <a:latin typeface="+mj-lt"/>
              <a:ea typeface="+mj-ea"/>
              <a:cs typeface="+mj-cs"/>
            </a:endParaRPr>
          </a:p>
        </p:txBody>
      </p:sp>
      <p:sp>
        <p:nvSpPr>
          <p:cNvPr id="5" name="Text Placeholder 4">
            <a:extLst>
              <a:ext uri="{FF2B5EF4-FFF2-40B4-BE49-F238E27FC236}">
                <a16:creationId xmlns:a16="http://schemas.microsoft.com/office/drawing/2014/main" id="{A1406040-F047-A95C-8C16-A211FDA85B5D}"/>
              </a:ext>
            </a:extLst>
          </p:cNvPr>
          <p:cNvSpPr>
            <a:spLocks noGrp="1"/>
          </p:cNvSpPr>
          <p:nvPr>
            <p:ph type="body" idx="1"/>
          </p:nvPr>
        </p:nvSpPr>
        <p:spPr>
          <a:xfrm>
            <a:off x="7080738" y="3800209"/>
            <a:ext cx="4467792" cy="2410198"/>
          </a:xfrm>
        </p:spPr>
        <p:txBody>
          <a:bodyPr vert="horz" lIns="91440" tIns="45720" rIns="91440" bIns="45720" rtlCol="0">
            <a:normAutofit/>
          </a:bodyPr>
          <a:lstStyle/>
          <a:p>
            <a:pPr algn="ctr"/>
            <a:r>
              <a:rPr lang="en-US" kern="1200">
                <a:solidFill>
                  <a:srgbClr val="FFFFFF"/>
                </a:solidFill>
                <a:latin typeface="+mn-lt"/>
                <a:ea typeface="+mn-ea"/>
                <a:cs typeface="+mn-cs"/>
              </a:rPr>
              <a:t>Classification </a:t>
            </a:r>
          </a:p>
        </p:txBody>
      </p:sp>
      <p:sp>
        <p:nvSpPr>
          <p:cNvPr id="25" name="Oval 24">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Brain">
            <a:extLst>
              <a:ext uri="{FF2B5EF4-FFF2-40B4-BE49-F238E27FC236}">
                <a16:creationId xmlns:a16="http://schemas.microsoft.com/office/drawing/2014/main" id="{93AB129B-A82D-0B46-FF00-A8C24CCA1E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8572"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2" name="Footer Placeholder 1">
            <a:extLst>
              <a:ext uri="{FF2B5EF4-FFF2-40B4-BE49-F238E27FC236}">
                <a16:creationId xmlns:a16="http://schemas.microsoft.com/office/drawing/2014/main" id="{A0F7D9EB-B90B-D0CD-7FCC-4A530CAA4CE5}"/>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54A56797-FD79-0197-8E24-4E7939D02DF9}"/>
              </a:ext>
            </a:extLst>
          </p:cNvPr>
          <p:cNvSpPr>
            <a:spLocks noGrp="1"/>
          </p:cNvSpPr>
          <p:nvPr>
            <p:ph type="sldNum" sz="quarter" idx="12"/>
          </p:nvPr>
        </p:nvSpPr>
        <p:spPr/>
        <p:txBody>
          <a:bodyPr/>
          <a:lstStyle/>
          <a:p>
            <a:fld id="{C0A394DB-CB9F-8E43-832A-0EBC97DA212A}" type="slidenum">
              <a:rPr lang="en-US" smtClean="0"/>
              <a:t>19</a:t>
            </a:fld>
            <a:endParaRPr lang="en-US"/>
          </a:p>
        </p:txBody>
      </p:sp>
    </p:spTree>
    <p:extLst>
      <p:ext uri="{BB962C8B-B14F-4D97-AF65-F5344CB8AC3E}">
        <p14:creationId xmlns:p14="http://schemas.microsoft.com/office/powerpoint/2010/main" val="17201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9756A5-43BE-2852-D818-259D72146E3E}"/>
              </a:ext>
            </a:extLst>
          </p:cNvPr>
          <p:cNvSpPr>
            <a:spLocks noGrp="1"/>
          </p:cNvSpPr>
          <p:nvPr>
            <p:ph type="title"/>
          </p:nvPr>
        </p:nvSpPr>
        <p:spPr>
          <a:xfrm>
            <a:off x="635000" y="640823"/>
            <a:ext cx="3418659" cy="5583148"/>
          </a:xfrm>
        </p:spPr>
        <p:txBody>
          <a:bodyPr anchor="ctr">
            <a:normAutofit/>
          </a:bodyPr>
          <a:lstStyle/>
          <a:p>
            <a:r>
              <a:rPr lang="en-US" sz="5000"/>
              <a:t>CONTENT </a:t>
            </a:r>
          </a:p>
        </p:txBody>
      </p:sp>
      <p:sp>
        <p:nvSpPr>
          <p:cNvPr id="2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B512849-120A-0E4A-B838-E92F657093EA}"/>
              </a:ext>
            </a:extLst>
          </p:cNvPr>
          <p:cNvGraphicFramePr>
            <a:graphicFrameLocks noGrp="1"/>
          </p:cNvGraphicFramePr>
          <p:nvPr>
            <p:ph idx="1"/>
            <p:extLst>
              <p:ext uri="{D42A27DB-BD31-4B8C-83A1-F6EECF244321}">
                <p14:modId xmlns:p14="http://schemas.microsoft.com/office/powerpoint/2010/main" val="296175892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A545F440-4345-5946-3B49-E0ADEC0D5319}"/>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2BCAE1CB-DAF7-A1E9-B28A-58E5C6B3A6AF}"/>
              </a:ext>
            </a:extLst>
          </p:cNvPr>
          <p:cNvSpPr>
            <a:spLocks noGrp="1"/>
          </p:cNvSpPr>
          <p:nvPr>
            <p:ph type="sldNum" sz="quarter" idx="12"/>
          </p:nvPr>
        </p:nvSpPr>
        <p:spPr/>
        <p:txBody>
          <a:bodyPr/>
          <a:lstStyle/>
          <a:p>
            <a:fld id="{C0A394DB-CB9F-8E43-832A-0EBC97DA212A}" type="slidenum">
              <a:rPr lang="en-US" smtClean="0"/>
              <a:t>2</a:t>
            </a:fld>
            <a:endParaRPr lang="en-US"/>
          </a:p>
        </p:txBody>
      </p:sp>
    </p:spTree>
    <p:extLst>
      <p:ext uri="{BB962C8B-B14F-4D97-AF65-F5344CB8AC3E}">
        <p14:creationId xmlns:p14="http://schemas.microsoft.com/office/powerpoint/2010/main" val="3590696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EEA49-01F2-8921-0655-98743CE3ECAB}"/>
              </a:ext>
            </a:extLst>
          </p:cNvPr>
          <p:cNvSpPr>
            <a:spLocks noGrp="1"/>
          </p:cNvSpPr>
          <p:nvPr>
            <p:ph type="title"/>
          </p:nvPr>
        </p:nvSpPr>
        <p:spPr/>
        <p:txBody>
          <a:bodyPr/>
          <a:lstStyle/>
          <a:p>
            <a:r>
              <a:rPr lang="en-IN" dirty="0">
                <a:effectLst/>
                <a:latin typeface="Helvetica" pitchFamily="2" charset="0"/>
              </a:rPr>
              <a:t>Neural networks</a:t>
            </a:r>
            <a:endParaRPr lang="en-US" dirty="0"/>
          </a:p>
        </p:txBody>
      </p:sp>
      <p:graphicFrame>
        <p:nvGraphicFramePr>
          <p:cNvPr id="5" name="Content Placeholder 2">
            <a:extLst>
              <a:ext uri="{FF2B5EF4-FFF2-40B4-BE49-F238E27FC236}">
                <a16:creationId xmlns:a16="http://schemas.microsoft.com/office/drawing/2014/main" id="{4A74A00B-7F4A-362E-D963-0BBDC8F0BA4B}"/>
              </a:ext>
            </a:extLst>
          </p:cNvPr>
          <p:cNvGraphicFramePr>
            <a:graphicFrameLocks noGrp="1"/>
          </p:cNvGraphicFramePr>
          <p:nvPr>
            <p:ph idx="1"/>
            <p:extLst>
              <p:ext uri="{D42A27DB-BD31-4B8C-83A1-F6EECF244321}">
                <p14:modId xmlns:p14="http://schemas.microsoft.com/office/powerpoint/2010/main" val="3816075956"/>
              </p:ext>
            </p:extLst>
          </p:nvPr>
        </p:nvGraphicFramePr>
        <p:xfrm>
          <a:off x="-1" y="1520456"/>
          <a:ext cx="12291237" cy="4656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36BD6FAA-0D89-3E2B-1B3E-910A5670FC0A}"/>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6F98AC3D-61DB-5223-7186-9A2FC9F0F721}"/>
              </a:ext>
            </a:extLst>
          </p:cNvPr>
          <p:cNvSpPr>
            <a:spLocks noGrp="1"/>
          </p:cNvSpPr>
          <p:nvPr>
            <p:ph type="sldNum" sz="quarter" idx="12"/>
          </p:nvPr>
        </p:nvSpPr>
        <p:spPr/>
        <p:txBody>
          <a:bodyPr/>
          <a:lstStyle/>
          <a:p>
            <a:fld id="{C0A394DB-CB9F-8E43-832A-0EBC97DA212A}" type="slidenum">
              <a:rPr lang="en-US" smtClean="0"/>
              <a:t>20</a:t>
            </a:fld>
            <a:endParaRPr lang="en-US"/>
          </a:p>
        </p:txBody>
      </p:sp>
    </p:spTree>
    <p:extLst>
      <p:ext uri="{BB962C8B-B14F-4D97-AF65-F5344CB8AC3E}">
        <p14:creationId xmlns:p14="http://schemas.microsoft.com/office/powerpoint/2010/main" val="1212128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57CC51E-9D24-976E-BD2D-6AEFE29EC616}"/>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5100" kern="1200">
                <a:solidFill>
                  <a:srgbClr val="FFFFFF"/>
                </a:solidFill>
                <a:latin typeface="+mj-lt"/>
                <a:ea typeface="+mj-ea"/>
                <a:cs typeface="+mj-cs"/>
              </a:rPr>
              <a:t>Video for brief explanation of Neural Network</a:t>
            </a:r>
          </a:p>
        </p:txBody>
      </p:sp>
      <p:sp>
        <p:nvSpPr>
          <p:cNvPr id="3" name="Content Placeholder 2">
            <a:extLst>
              <a:ext uri="{FF2B5EF4-FFF2-40B4-BE49-F238E27FC236}">
                <a16:creationId xmlns:a16="http://schemas.microsoft.com/office/drawing/2014/main" id="{387B31E0-23C7-DD74-6D6E-C017DEAA7DFC}"/>
              </a:ext>
            </a:extLst>
          </p:cNvPr>
          <p:cNvSpPr>
            <a:spLocks noGrp="1"/>
          </p:cNvSpPr>
          <p:nvPr>
            <p:ph idx="1"/>
          </p:nvPr>
        </p:nvSpPr>
        <p:spPr>
          <a:xfrm>
            <a:off x="2895601" y="1900826"/>
            <a:ext cx="6396204" cy="662542"/>
          </a:xfrm>
        </p:spPr>
        <p:txBody>
          <a:bodyPr vert="horz" lIns="91440" tIns="45720" rIns="91440" bIns="45720" rtlCol="0" anchor="ctr">
            <a:normAutofit/>
          </a:bodyPr>
          <a:lstStyle/>
          <a:p>
            <a:pPr marL="0" indent="0" algn="ctr">
              <a:buNone/>
            </a:pPr>
            <a:r>
              <a:rPr lang="en-US" sz="2000" kern="1200" dirty="0">
                <a:solidFill>
                  <a:srgbClr val="FFFFFF"/>
                </a:solidFill>
                <a:latin typeface="+mn-lt"/>
                <a:ea typeface="+mn-ea"/>
                <a:cs typeface="+mn-cs"/>
              </a:rPr>
              <a:t>https://</a:t>
            </a:r>
            <a:r>
              <a:rPr lang="en-US" sz="2000" kern="1200" dirty="0" err="1">
                <a:solidFill>
                  <a:srgbClr val="FFFFFF"/>
                </a:solidFill>
                <a:latin typeface="+mn-lt"/>
                <a:ea typeface="+mn-ea"/>
                <a:cs typeface="+mn-cs"/>
              </a:rPr>
              <a:t>youtu.be</a:t>
            </a:r>
            <a:r>
              <a:rPr lang="en-US" sz="2000" kern="1200" dirty="0">
                <a:solidFill>
                  <a:srgbClr val="FFFFFF"/>
                </a:solidFill>
                <a:latin typeface="+mn-lt"/>
                <a:ea typeface="+mn-ea"/>
                <a:cs typeface="+mn-cs"/>
              </a:rPr>
              <a:t>/bfmFfD2RIcg?si=</a:t>
            </a:r>
            <a:r>
              <a:rPr lang="en-US" sz="2000" kern="1200" dirty="0" err="1">
                <a:solidFill>
                  <a:srgbClr val="FFFFFF"/>
                </a:solidFill>
                <a:latin typeface="+mn-lt"/>
                <a:ea typeface="+mn-ea"/>
                <a:cs typeface="+mn-cs"/>
              </a:rPr>
              <a:t>lbGjoKEChMpLeaEU</a:t>
            </a:r>
            <a:endParaRPr lang="en-US" sz="2000" kern="1200" dirty="0">
              <a:solidFill>
                <a:srgbClr val="FFFFFF"/>
              </a:solidFill>
              <a:latin typeface="+mn-lt"/>
              <a:ea typeface="+mn-ea"/>
              <a:cs typeface="+mn-cs"/>
            </a:endParaRPr>
          </a:p>
        </p:txBody>
      </p:sp>
      <p:sp>
        <p:nvSpPr>
          <p:cNvPr id="14"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omputer screen shot of a computer network&#10;&#10;Description automatically generated">
            <a:hlinkClick r:id="rId2"/>
            <a:extLst>
              <a:ext uri="{FF2B5EF4-FFF2-40B4-BE49-F238E27FC236}">
                <a16:creationId xmlns:a16="http://schemas.microsoft.com/office/drawing/2014/main" id="{4C075265-4CD5-7230-AF6A-D8E20448665E}"/>
              </a:ext>
            </a:extLst>
          </p:cNvPr>
          <p:cNvPicPr>
            <a:picLocks noChangeAspect="1"/>
          </p:cNvPicPr>
          <p:nvPr/>
        </p:nvPicPr>
        <p:blipFill>
          <a:blip r:embed="rId3"/>
          <a:stretch>
            <a:fillRect/>
          </a:stretch>
        </p:blipFill>
        <p:spPr>
          <a:xfrm>
            <a:off x="1035177" y="3375235"/>
            <a:ext cx="10118598" cy="2403166"/>
          </a:xfrm>
          <a:prstGeom prst="rect">
            <a:avLst/>
          </a:prstGeom>
        </p:spPr>
      </p:pic>
      <p:sp>
        <p:nvSpPr>
          <p:cNvPr id="4" name="Footer Placeholder 3">
            <a:extLst>
              <a:ext uri="{FF2B5EF4-FFF2-40B4-BE49-F238E27FC236}">
                <a16:creationId xmlns:a16="http://schemas.microsoft.com/office/drawing/2014/main" id="{6C788039-F3BD-5E08-ACF5-DD8ABA794AD4}"/>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AE10273C-E64D-A942-49A1-AFCC00AA528F}"/>
              </a:ext>
            </a:extLst>
          </p:cNvPr>
          <p:cNvSpPr>
            <a:spLocks noGrp="1"/>
          </p:cNvSpPr>
          <p:nvPr>
            <p:ph type="sldNum" sz="quarter" idx="12"/>
          </p:nvPr>
        </p:nvSpPr>
        <p:spPr/>
        <p:txBody>
          <a:bodyPr/>
          <a:lstStyle/>
          <a:p>
            <a:fld id="{C0A394DB-CB9F-8E43-832A-0EBC97DA212A}" type="slidenum">
              <a:rPr lang="en-US" smtClean="0"/>
              <a:t>21</a:t>
            </a:fld>
            <a:endParaRPr lang="en-US"/>
          </a:p>
        </p:txBody>
      </p:sp>
    </p:spTree>
    <p:extLst>
      <p:ext uri="{BB962C8B-B14F-4D97-AF65-F5344CB8AC3E}">
        <p14:creationId xmlns:p14="http://schemas.microsoft.com/office/powerpoint/2010/main" val="3904832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093ECC-8BEB-4546-A80D-0B488766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screenshot of a computer screen&#10;&#10;Description automatically generated">
            <a:extLst>
              <a:ext uri="{FF2B5EF4-FFF2-40B4-BE49-F238E27FC236}">
                <a16:creationId xmlns:a16="http://schemas.microsoft.com/office/drawing/2014/main" id="{955B7420-A919-BBA6-D8C7-E85DD61DD287}"/>
              </a:ext>
            </a:extLst>
          </p:cNvPr>
          <p:cNvPicPr>
            <a:picLocks noChangeAspect="1"/>
          </p:cNvPicPr>
          <p:nvPr/>
        </p:nvPicPr>
        <p:blipFill rotWithShape="1">
          <a:blip r:embed="rId2"/>
          <a:srcRect t="4342"/>
          <a:stretch/>
        </p:blipFill>
        <p:spPr>
          <a:xfrm>
            <a:off x="684575" y="685800"/>
            <a:ext cx="10821625" cy="5486400"/>
          </a:xfrm>
          <a:prstGeom prst="rect">
            <a:avLst/>
          </a:prstGeom>
        </p:spPr>
      </p:pic>
      <p:sp>
        <p:nvSpPr>
          <p:cNvPr id="2" name="Footer Placeholder 1">
            <a:extLst>
              <a:ext uri="{FF2B5EF4-FFF2-40B4-BE49-F238E27FC236}">
                <a16:creationId xmlns:a16="http://schemas.microsoft.com/office/drawing/2014/main" id="{2D0EA352-16D3-A07E-5626-55099879DDBB}"/>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944959C1-FF9F-0610-2D63-BB1883EB0305}"/>
              </a:ext>
            </a:extLst>
          </p:cNvPr>
          <p:cNvSpPr>
            <a:spLocks noGrp="1"/>
          </p:cNvSpPr>
          <p:nvPr>
            <p:ph type="sldNum" sz="quarter" idx="12"/>
          </p:nvPr>
        </p:nvSpPr>
        <p:spPr/>
        <p:txBody>
          <a:bodyPr/>
          <a:lstStyle/>
          <a:p>
            <a:fld id="{C0A394DB-CB9F-8E43-832A-0EBC97DA212A}" type="slidenum">
              <a:rPr lang="en-US" smtClean="0"/>
              <a:t>22</a:t>
            </a:fld>
            <a:endParaRPr lang="en-US"/>
          </a:p>
        </p:txBody>
      </p:sp>
    </p:spTree>
    <p:extLst>
      <p:ext uri="{BB962C8B-B14F-4D97-AF65-F5344CB8AC3E}">
        <p14:creationId xmlns:p14="http://schemas.microsoft.com/office/powerpoint/2010/main" val="1205529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4C16308-2D7D-EFE7-C1C5-B4079977CEDA}"/>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b="1" dirty="0"/>
              <a:t>S</a:t>
            </a:r>
            <a:r>
              <a:rPr lang="en-US" sz="3600" b="1" kern="1200" dirty="0">
                <a:solidFill>
                  <a:schemeClr val="tx1"/>
                </a:solidFill>
                <a:effectLst/>
                <a:latin typeface="+mj-lt"/>
                <a:ea typeface="+mj-ea"/>
                <a:cs typeface="+mj-cs"/>
              </a:rPr>
              <a:t>tructure of a neural-network algorithm</a:t>
            </a:r>
            <a:endParaRPr lang="en-US" sz="3600" b="1" kern="1200" dirty="0">
              <a:solidFill>
                <a:schemeClr val="tx1"/>
              </a:solidFill>
              <a:latin typeface="+mj-lt"/>
              <a:ea typeface="+mj-ea"/>
              <a:cs typeface="+mj-cs"/>
            </a:endParaRPr>
          </a:p>
        </p:txBody>
      </p:sp>
      <p:pic>
        <p:nvPicPr>
          <p:cNvPr id="5" name="Content Placeholder 4" descr="A diagram of a machine learning&#10;&#10;Description automatically generated">
            <a:extLst>
              <a:ext uri="{FF2B5EF4-FFF2-40B4-BE49-F238E27FC236}">
                <a16:creationId xmlns:a16="http://schemas.microsoft.com/office/drawing/2014/main" id="{4ACB36E8-D838-6FED-3ADA-9947AE9117EF}"/>
              </a:ext>
            </a:extLst>
          </p:cNvPr>
          <p:cNvPicPr>
            <a:picLocks noGrp="1" noChangeAspect="1"/>
          </p:cNvPicPr>
          <p:nvPr>
            <p:ph idx="1"/>
          </p:nvPr>
        </p:nvPicPr>
        <p:blipFill>
          <a:blip r:embed="rId2"/>
          <a:stretch>
            <a:fillRect/>
          </a:stretch>
        </p:blipFill>
        <p:spPr>
          <a:xfrm>
            <a:off x="1275635" y="2083506"/>
            <a:ext cx="10087690" cy="4519313"/>
          </a:xfrm>
          <a:prstGeom prst="rect">
            <a:avLst/>
          </a:prstGeom>
        </p:spPr>
      </p:pic>
      <p:sp>
        <p:nvSpPr>
          <p:cNvPr id="3" name="Footer Placeholder 2">
            <a:extLst>
              <a:ext uri="{FF2B5EF4-FFF2-40B4-BE49-F238E27FC236}">
                <a16:creationId xmlns:a16="http://schemas.microsoft.com/office/drawing/2014/main" id="{5F55548C-A638-CEEF-B025-77AEDED4F42A}"/>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9C1082E2-5CF5-F120-62F8-FE2D3E79F17E}"/>
              </a:ext>
            </a:extLst>
          </p:cNvPr>
          <p:cNvSpPr>
            <a:spLocks noGrp="1"/>
          </p:cNvSpPr>
          <p:nvPr>
            <p:ph type="sldNum" sz="quarter" idx="12"/>
          </p:nvPr>
        </p:nvSpPr>
        <p:spPr/>
        <p:txBody>
          <a:bodyPr/>
          <a:lstStyle/>
          <a:p>
            <a:fld id="{C0A394DB-CB9F-8E43-832A-0EBC97DA212A}" type="slidenum">
              <a:rPr lang="en-US" smtClean="0"/>
              <a:t>23</a:t>
            </a:fld>
            <a:endParaRPr lang="en-US"/>
          </a:p>
        </p:txBody>
      </p:sp>
    </p:spTree>
    <p:extLst>
      <p:ext uri="{BB962C8B-B14F-4D97-AF65-F5344CB8AC3E}">
        <p14:creationId xmlns:p14="http://schemas.microsoft.com/office/powerpoint/2010/main" val="2058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C998-250B-1FB4-47EC-389E85FA5192}"/>
              </a:ext>
            </a:extLst>
          </p:cNvPr>
          <p:cNvSpPr>
            <a:spLocks noGrp="1"/>
          </p:cNvSpPr>
          <p:nvPr>
            <p:ph type="title"/>
          </p:nvPr>
        </p:nvSpPr>
        <p:spPr/>
        <p:txBody>
          <a:bodyPr/>
          <a:lstStyle/>
          <a:p>
            <a:r>
              <a:rPr lang="en-US" sz="4400" b="1"/>
              <a:t>S</a:t>
            </a:r>
            <a:r>
              <a:rPr lang="en-US" sz="4400" b="1" kern="1200">
                <a:solidFill>
                  <a:schemeClr val="tx1"/>
                </a:solidFill>
                <a:effectLst/>
                <a:latin typeface="+mj-lt"/>
                <a:ea typeface="+mj-ea"/>
                <a:cs typeface="+mj-cs"/>
              </a:rPr>
              <a:t>tructure of a neural-network algorithm</a:t>
            </a:r>
            <a:endParaRPr lang="en-US"/>
          </a:p>
        </p:txBody>
      </p:sp>
      <p:graphicFrame>
        <p:nvGraphicFramePr>
          <p:cNvPr id="11" name="Content Placeholder 2">
            <a:extLst>
              <a:ext uri="{FF2B5EF4-FFF2-40B4-BE49-F238E27FC236}">
                <a16:creationId xmlns:a16="http://schemas.microsoft.com/office/drawing/2014/main" id="{C5263841-43FA-9D07-0F20-B511E6660FDF}"/>
              </a:ext>
            </a:extLst>
          </p:cNvPr>
          <p:cNvGraphicFramePr>
            <a:graphicFrameLocks noGrp="1"/>
          </p:cNvGraphicFramePr>
          <p:nvPr>
            <p:ph idx="1"/>
            <p:extLst>
              <p:ext uri="{D42A27DB-BD31-4B8C-83A1-F6EECF244321}">
                <p14:modId xmlns:p14="http://schemas.microsoft.com/office/powerpoint/2010/main" val="1484700681"/>
              </p:ext>
            </p:extLst>
          </p:nvPr>
        </p:nvGraphicFramePr>
        <p:xfrm>
          <a:off x="838200" y="1825625"/>
          <a:ext cx="10515600" cy="4667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70581C42-07D2-9D28-B3A8-DDDC079AD92C}"/>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BC76FD54-AE86-1FDE-A3B8-0551E05FEDB1}"/>
              </a:ext>
            </a:extLst>
          </p:cNvPr>
          <p:cNvSpPr>
            <a:spLocks noGrp="1"/>
          </p:cNvSpPr>
          <p:nvPr>
            <p:ph type="sldNum" sz="quarter" idx="12"/>
          </p:nvPr>
        </p:nvSpPr>
        <p:spPr/>
        <p:txBody>
          <a:bodyPr/>
          <a:lstStyle/>
          <a:p>
            <a:fld id="{C0A394DB-CB9F-8E43-832A-0EBC97DA212A}" type="slidenum">
              <a:rPr lang="en-US" smtClean="0"/>
              <a:t>24</a:t>
            </a:fld>
            <a:endParaRPr lang="en-US"/>
          </a:p>
        </p:txBody>
      </p:sp>
    </p:spTree>
    <p:extLst>
      <p:ext uri="{BB962C8B-B14F-4D97-AF65-F5344CB8AC3E}">
        <p14:creationId xmlns:p14="http://schemas.microsoft.com/office/powerpoint/2010/main" val="2275013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B0E3D-0C50-1E69-4F58-91A5E8B552E2}"/>
              </a:ext>
            </a:extLst>
          </p:cNvPr>
          <p:cNvSpPr>
            <a:spLocks noGrp="1"/>
          </p:cNvSpPr>
          <p:nvPr>
            <p:ph type="title"/>
          </p:nvPr>
        </p:nvSpPr>
        <p:spPr>
          <a:xfrm>
            <a:off x="838200" y="365125"/>
            <a:ext cx="10515600" cy="1325563"/>
          </a:xfrm>
        </p:spPr>
        <p:txBody>
          <a:bodyPr>
            <a:normAutofit/>
          </a:bodyPr>
          <a:lstStyle/>
          <a:p>
            <a:r>
              <a:rPr lang="en-US" sz="5400"/>
              <a:t>The Training process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891B774-F057-15DE-9293-89C4B308CD5F}"/>
                  </a:ext>
                </a:extLst>
              </p:cNvPr>
              <p:cNvSpPr>
                <a:spLocks noGrp="1"/>
              </p:cNvSpPr>
              <p:nvPr>
                <p:ph idx="1"/>
              </p:nvPr>
            </p:nvSpPr>
            <p:spPr>
              <a:xfrm>
                <a:off x="319489" y="1745552"/>
                <a:ext cx="11203475" cy="5000516"/>
              </a:xfrm>
            </p:spPr>
            <p:txBody>
              <a:bodyPr>
                <a:normAutofit fontScale="92500" lnSpcReduction="10000"/>
              </a:bodyPr>
              <a:lstStyle/>
              <a:p>
                <a:r>
                  <a:rPr lang="en-IN" sz="1800" b="1" i="0" dirty="0">
                    <a:effectLst/>
                    <a:latin typeface="Söhne"/>
                  </a:rPr>
                  <a:t>Hidden Layer</a:t>
                </a:r>
                <a:r>
                  <a:rPr lang="en-IN" sz="1800" b="0" i="0" dirty="0">
                    <a:effectLst/>
                    <a:latin typeface="Söhne"/>
                  </a:rPr>
                  <a:t>: </a:t>
                </a:r>
              </a:p>
              <a:p>
                <a:pPr lvl="1"/>
                <a:r>
                  <a:rPr lang="en-IN" sz="1800" b="0" i="0" dirty="0">
                    <a:effectLst/>
                    <a:latin typeface="Söhne"/>
                  </a:rPr>
                  <a:t>The hidden layer in a neural network is crucial because it contains neurons that perform calculations to produce the output. </a:t>
                </a:r>
              </a:p>
              <a:p>
                <a:pPr lvl="1"/>
                <a:r>
                  <a:rPr lang="en-IN" sz="1800" b="0" i="0" dirty="0">
                    <a:effectLst/>
                    <a:latin typeface="Söhne"/>
                  </a:rPr>
                  <a:t>Neurons take input values, each associated with </a:t>
                </a:r>
                <a:r>
                  <a:rPr lang="en-IN" sz="1800" b="0" i="0" dirty="0">
                    <a:solidFill>
                      <a:srgbClr val="C00000"/>
                    </a:solidFill>
                    <a:effectLst/>
                    <a:latin typeface="Segoe Print" panose="02000800000000000000" pitchFamily="2" charset="0"/>
                  </a:rPr>
                  <a:t>a weight and a bias</a:t>
                </a:r>
                <a:r>
                  <a:rPr lang="en-IN" sz="1800" dirty="0">
                    <a:latin typeface="Söhne"/>
                  </a:rPr>
                  <a:t>.</a:t>
                </a:r>
              </a:p>
              <a:p>
                <a:pPr lvl="1"/>
                <a:r>
                  <a:rPr lang="en-IN" sz="1800" dirty="0">
                    <a:latin typeface="Söhne"/>
                  </a:rPr>
                  <a:t>T</a:t>
                </a:r>
                <a:r>
                  <a:rPr lang="en-IN" sz="1800" b="0" i="0" dirty="0">
                    <a:effectLst/>
                    <a:latin typeface="Söhne"/>
                  </a:rPr>
                  <a:t>heir output is a function of the </a:t>
                </a:r>
                <a:r>
                  <a:rPr lang="en-IN" sz="1800" b="0" i="0" dirty="0">
                    <a:solidFill>
                      <a:srgbClr val="C00000"/>
                    </a:solidFill>
                    <a:effectLst/>
                    <a:latin typeface="Segoe Print" panose="02000800000000000000" pitchFamily="2" charset="0"/>
                  </a:rPr>
                  <a:t>weighted sum of inputs plus the bias</a:t>
                </a:r>
                <a:r>
                  <a:rPr lang="en-IN" sz="1800" b="0" i="0" dirty="0">
                    <a:effectLst/>
                    <a:latin typeface="Söhne"/>
                  </a:rPr>
                  <a:t>.</a:t>
                </a:r>
              </a:p>
              <a:p>
                <a:r>
                  <a:rPr lang="en-IN" sz="1800" b="1" i="0" dirty="0">
                    <a:effectLst/>
                    <a:latin typeface="Söhne"/>
                  </a:rPr>
                  <a:t>Activation Functions</a:t>
                </a:r>
                <a:r>
                  <a:rPr lang="en-IN" sz="1800" b="0" i="0" dirty="0">
                    <a:effectLst/>
                    <a:latin typeface="Söhne"/>
                  </a:rPr>
                  <a:t>: </a:t>
                </a:r>
              </a:p>
              <a:p>
                <a:pPr lvl="1"/>
                <a:r>
                  <a:rPr lang="en-IN" sz="1800" b="0" i="0" dirty="0">
                    <a:effectLst/>
                    <a:latin typeface="Söhne"/>
                  </a:rPr>
                  <a:t>Neural networks typically use mathematical functions to activate neurons. It uses the  </a:t>
                </a:r>
                <a:r>
                  <a:rPr lang="en-IN" sz="1800" b="0" i="0" dirty="0">
                    <a:solidFill>
                      <a:srgbClr val="C00000"/>
                    </a:solidFill>
                    <a:effectLst/>
                    <a:latin typeface="Segoe Print" panose="02000800000000000000" pitchFamily="2" charset="0"/>
                  </a:rPr>
                  <a:t>sigmoid functions</a:t>
                </a:r>
                <a:r>
                  <a:rPr lang="en-IN" sz="1800" b="0" i="0" dirty="0">
                    <a:effectLst/>
                    <a:latin typeface="Söhne"/>
                  </a:rPr>
                  <a:t>, which are often referred to as </a:t>
                </a:r>
                <a:r>
                  <a:rPr lang="en-IN" sz="1800" dirty="0">
                    <a:solidFill>
                      <a:srgbClr val="C00000"/>
                    </a:solidFill>
                    <a:latin typeface="Segoe Print" panose="02000800000000000000" pitchFamily="2" charset="0"/>
                  </a:rPr>
                  <a:t>logistic functions</a:t>
                </a:r>
                <a:r>
                  <a:rPr lang="en-IN" sz="1800" b="0" i="0" dirty="0">
                    <a:effectLst/>
                    <a:latin typeface="Söhne"/>
                  </a:rPr>
                  <a:t>. </a:t>
                </a:r>
              </a:p>
              <a:p>
                <a:pPr lvl="1"/>
                <a:r>
                  <a:rPr lang="en-IN" sz="1800" b="0" i="0" dirty="0">
                    <a:effectLst/>
                    <a:latin typeface="Söhne"/>
                  </a:rPr>
                  <a:t>The sigmoid function is used to map inputs to outputs and is represented by the formula: </a:t>
                </a:r>
              </a:p>
              <a:p>
                <a:pPr marL="457200" lvl="1" indent="0" algn="ctr">
                  <a:buNone/>
                </a:pPr>
                <a14:m>
                  <m:oMath xmlns:m="http://schemas.openxmlformats.org/officeDocument/2006/math">
                    <m:r>
                      <a:rPr lang="en-US" b="0" i="1" smtClean="0">
                        <a:solidFill>
                          <a:schemeClr val="accent1"/>
                        </a:solidFill>
                        <a:effectLst/>
                        <a:latin typeface="Cambria Math" panose="02040503050406030204" pitchFamily="18" charset="0"/>
                      </a:rPr>
                      <m:t>𝑓</m:t>
                    </m:r>
                    <m:r>
                      <m:rPr>
                        <m:nor/>
                      </m:rPr>
                      <a:rPr lang="en-IN">
                        <a:solidFill>
                          <a:schemeClr val="accent1"/>
                        </a:solidFill>
                        <a:latin typeface="Söhne"/>
                      </a:rPr>
                      <m:t>(</m:t>
                    </m:r>
                    <m:r>
                      <m:rPr>
                        <m:nor/>
                      </m:rPr>
                      <a:rPr lang="en-IN">
                        <a:solidFill>
                          <a:schemeClr val="accent1"/>
                        </a:solidFill>
                        <a:latin typeface="Söhne"/>
                      </a:rPr>
                      <m:t>input</m:t>
                    </m:r>
                    <m:r>
                      <m:rPr>
                        <m:nor/>
                      </m:rPr>
                      <a:rPr lang="en-IN">
                        <a:solidFill>
                          <a:schemeClr val="accent1"/>
                        </a:solidFill>
                        <a:latin typeface="Söhne"/>
                      </a:rPr>
                      <m:t>)</m:t>
                    </m:r>
                  </m:oMath>
                </a14:m>
                <a:r>
                  <a:rPr lang="en-IN" b="0" i="0" dirty="0">
                    <a:solidFill>
                      <a:schemeClr val="accent1"/>
                    </a:solidFill>
                    <a:effectLst/>
                    <a:latin typeface="Söhne"/>
                  </a:rPr>
                  <a:t>= </a:t>
                </a:r>
                <a14:m>
                  <m:oMath xmlns:m="http://schemas.openxmlformats.org/officeDocument/2006/math">
                    <m:f>
                      <m:fPr>
                        <m:ctrlPr>
                          <a:rPr lang="en-IN" sz="3200" b="0" i="1">
                            <a:solidFill>
                              <a:schemeClr val="accent1"/>
                            </a:solidFill>
                            <a:effectLst/>
                            <a:latin typeface="Cambria Math" panose="02040503050406030204" pitchFamily="18" charset="0"/>
                          </a:rPr>
                        </m:ctrlPr>
                      </m:fPr>
                      <m:num>
                        <m:r>
                          <a:rPr lang="en-US" sz="3200" b="0" i="1">
                            <a:solidFill>
                              <a:schemeClr val="accent1"/>
                            </a:solidFill>
                            <a:effectLst/>
                            <a:latin typeface="Cambria Math" panose="02040503050406030204" pitchFamily="18" charset="0"/>
                          </a:rPr>
                          <m:t>1</m:t>
                        </m:r>
                      </m:num>
                      <m:den>
                        <m:r>
                          <a:rPr lang="en-US" sz="3200" b="0" i="1">
                            <a:solidFill>
                              <a:schemeClr val="accent1"/>
                            </a:solidFill>
                            <a:effectLst/>
                            <a:latin typeface="Cambria Math" panose="02040503050406030204" pitchFamily="18" charset="0"/>
                          </a:rPr>
                          <m:t>1+</m:t>
                        </m:r>
                        <m:sSup>
                          <m:sSupPr>
                            <m:ctrlPr>
                              <a:rPr lang="en-US" sz="3200" b="0" i="1">
                                <a:solidFill>
                                  <a:schemeClr val="accent1"/>
                                </a:solidFill>
                                <a:effectLst/>
                                <a:latin typeface="Cambria Math" panose="02040503050406030204" pitchFamily="18" charset="0"/>
                              </a:rPr>
                            </m:ctrlPr>
                          </m:sSupPr>
                          <m:e>
                            <m:r>
                              <a:rPr lang="en-US" sz="3200" b="0" i="1">
                                <a:solidFill>
                                  <a:schemeClr val="accent1"/>
                                </a:solidFill>
                                <a:effectLst/>
                                <a:latin typeface="Cambria Math" panose="02040503050406030204" pitchFamily="18" charset="0"/>
                              </a:rPr>
                              <m:t>𝑒</m:t>
                            </m:r>
                          </m:e>
                          <m:sup>
                            <m:r>
                              <a:rPr lang="en-US" sz="3200" b="0" i="1">
                                <a:solidFill>
                                  <a:schemeClr val="accent1"/>
                                </a:solidFill>
                                <a:effectLst/>
                                <a:latin typeface="Cambria Math" panose="02040503050406030204" pitchFamily="18" charset="0"/>
                              </a:rPr>
                              <m:t>𝑜𝑢𝑡𝑝𝑢𝑡</m:t>
                            </m:r>
                          </m:sup>
                        </m:sSup>
                      </m:den>
                    </m:f>
                  </m:oMath>
                </a14:m>
                <a:endParaRPr lang="en-IN" sz="1800" b="0" i="0" dirty="0">
                  <a:effectLst/>
                  <a:latin typeface="Söhne"/>
                </a:endParaRPr>
              </a:p>
              <a:p>
                <a:pPr lvl="1"/>
                <a:r>
                  <a:rPr lang="en-IN" sz="1800" b="0" i="0" dirty="0">
                    <a:effectLst/>
                    <a:latin typeface="Söhne"/>
                  </a:rPr>
                  <a:t>Sigmoid functions are preferred because of their characteristics like being continuous, smooth, and bounded, and having easily calculable derivatives, which are vital for training.</a:t>
                </a:r>
              </a:p>
              <a:p>
                <a:r>
                  <a:rPr lang="en-IN" sz="1800" b="1" i="0" dirty="0">
                    <a:effectLst/>
                    <a:latin typeface="Söhne"/>
                  </a:rPr>
                  <a:t>Weights and Bias</a:t>
                </a:r>
                <a:r>
                  <a:rPr lang="en-IN" sz="1800" b="0" i="0" dirty="0">
                    <a:effectLst/>
                    <a:latin typeface="Söhne"/>
                  </a:rPr>
                  <a:t>: </a:t>
                </a:r>
              </a:p>
              <a:p>
                <a:pPr lvl="1"/>
                <a:r>
                  <a:rPr lang="en-IN" sz="1800" b="0" i="0" dirty="0">
                    <a:effectLst/>
                    <a:latin typeface="Söhne"/>
                  </a:rPr>
                  <a:t>Each neuron has associated weights and biases. </a:t>
                </a:r>
              </a:p>
              <a:p>
                <a:pPr lvl="1"/>
                <a:r>
                  <a:rPr lang="en-IN" sz="1800" b="0" i="0" dirty="0">
                    <a:effectLst/>
                    <a:latin typeface="Söhne"/>
                  </a:rPr>
                  <a:t>These values are adjusted during the training process. </a:t>
                </a:r>
              </a:p>
              <a:p>
                <a:pPr lvl="1"/>
                <a:r>
                  <a:rPr lang="en-IN" sz="1800" b="0" i="0" dirty="0">
                    <a:effectLst/>
                    <a:latin typeface="Söhne"/>
                  </a:rPr>
                  <a:t>Weights determine the importance of different inputs, and biases introduce a level of flexibility to the neuron's operation.</a:t>
                </a:r>
              </a:p>
              <a:p>
                <a:endParaRPr lang="en-US" sz="1800" dirty="0"/>
              </a:p>
            </p:txBody>
          </p:sp>
        </mc:Choice>
        <mc:Fallback xmlns="">
          <p:sp>
            <p:nvSpPr>
              <p:cNvPr id="3" name="Content Placeholder 2">
                <a:extLst>
                  <a:ext uri="{FF2B5EF4-FFF2-40B4-BE49-F238E27FC236}">
                    <a16:creationId xmlns:a16="http://schemas.microsoft.com/office/drawing/2014/main" id="{C891B774-F057-15DE-9293-89C4B308CD5F}"/>
                  </a:ext>
                </a:extLst>
              </p:cNvPr>
              <p:cNvSpPr>
                <a:spLocks noGrp="1" noRot="1" noChangeAspect="1" noMove="1" noResize="1" noEditPoints="1" noAdjustHandles="1" noChangeArrowheads="1" noChangeShapeType="1" noTextEdit="1"/>
              </p:cNvSpPr>
              <p:nvPr>
                <p:ph idx="1"/>
              </p:nvPr>
            </p:nvSpPr>
            <p:spPr>
              <a:xfrm>
                <a:off x="319489" y="1745552"/>
                <a:ext cx="11203475" cy="5000516"/>
              </a:xfrm>
              <a:blipFill>
                <a:blip r:embed="rId2"/>
                <a:stretch>
                  <a:fillRect l="-226" t="-126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A5780AE0-0471-C426-CD73-05D010D662C9}"/>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BFFE5749-D178-E01D-A812-05718E833333}"/>
              </a:ext>
            </a:extLst>
          </p:cNvPr>
          <p:cNvSpPr>
            <a:spLocks noGrp="1"/>
          </p:cNvSpPr>
          <p:nvPr>
            <p:ph type="sldNum" sz="quarter" idx="12"/>
          </p:nvPr>
        </p:nvSpPr>
        <p:spPr/>
        <p:txBody>
          <a:bodyPr/>
          <a:lstStyle/>
          <a:p>
            <a:fld id="{C0A394DB-CB9F-8E43-832A-0EBC97DA212A}" type="slidenum">
              <a:rPr lang="en-US" smtClean="0"/>
              <a:t>25</a:t>
            </a:fld>
            <a:endParaRPr lang="en-US"/>
          </a:p>
        </p:txBody>
      </p:sp>
    </p:spTree>
    <p:extLst>
      <p:ext uri="{BB962C8B-B14F-4D97-AF65-F5344CB8AC3E}">
        <p14:creationId xmlns:p14="http://schemas.microsoft.com/office/powerpoint/2010/main" val="2263062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B0E3D-0C50-1E69-4F58-91A5E8B552E2}"/>
              </a:ext>
            </a:extLst>
          </p:cNvPr>
          <p:cNvSpPr>
            <a:spLocks noGrp="1"/>
          </p:cNvSpPr>
          <p:nvPr>
            <p:ph type="title"/>
          </p:nvPr>
        </p:nvSpPr>
        <p:spPr>
          <a:xfrm>
            <a:off x="635000" y="640823"/>
            <a:ext cx="3418659" cy="5583148"/>
          </a:xfrm>
        </p:spPr>
        <p:txBody>
          <a:bodyPr anchor="ctr">
            <a:normAutofit/>
          </a:bodyPr>
          <a:lstStyle/>
          <a:p>
            <a:r>
              <a:rPr lang="en-US" sz="5400" dirty="0"/>
              <a:t>The Training process</a:t>
            </a:r>
            <a:br>
              <a:rPr lang="en-US" sz="5400" dirty="0"/>
            </a:br>
            <a:br>
              <a:rPr lang="en-US" sz="5400" dirty="0"/>
            </a:br>
            <a:r>
              <a:rPr lang="en-IN" sz="2000" b="1" dirty="0">
                <a:solidFill>
                  <a:schemeClr val="accent2"/>
                </a:solidFill>
                <a:latin typeface="Segoe Print" panose="02000800000000000000" pitchFamily="2" charset="0"/>
              </a:rPr>
              <a:t>Neural networks are trained using either supervised or unsupervised methods</a:t>
            </a:r>
            <a:r>
              <a:rPr lang="en-US" sz="2000" dirty="0">
                <a:solidFill>
                  <a:schemeClr val="accent2"/>
                </a:solidFill>
                <a:latin typeface="Segoe Print" panose="02000800000000000000" pitchFamily="2" charset="0"/>
              </a:rPr>
              <a:t> </a:t>
            </a:r>
            <a:endParaRPr lang="en-US" sz="5400" dirty="0">
              <a:solidFill>
                <a:schemeClr val="accent2"/>
              </a:solidFill>
              <a:latin typeface="Segoe Print" panose="02000800000000000000" pitchFamily="2" charset="0"/>
            </a:endParaRPr>
          </a:p>
        </p:txBody>
      </p:sp>
      <p:sp>
        <p:nvSpPr>
          <p:cNvPr id="18"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a16="http://schemas.microsoft.com/office/drawing/2014/main" id="{3B669849-2515-418D-D590-7BF243B2561C}"/>
              </a:ext>
            </a:extLst>
          </p:cNvPr>
          <p:cNvGraphicFramePr>
            <a:graphicFrameLocks noGrp="1"/>
          </p:cNvGraphicFramePr>
          <p:nvPr>
            <p:ph idx="1"/>
            <p:extLst>
              <p:ext uri="{D42A27DB-BD31-4B8C-83A1-F6EECF244321}">
                <p14:modId xmlns:p14="http://schemas.microsoft.com/office/powerpoint/2010/main" val="172548137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927F344B-3D2B-8AEB-5F27-5869869E4CD9}"/>
              </a:ext>
            </a:extLst>
          </p:cNvPr>
          <p:cNvSpPr>
            <a:spLocks noGrp="1"/>
          </p:cNvSpPr>
          <p:nvPr>
            <p:ph type="ftr" sz="quarter" idx="11"/>
          </p:nvPr>
        </p:nvSpPr>
        <p:spPr>
          <a:xfrm>
            <a:off x="635000" y="6356350"/>
            <a:ext cx="10055328" cy="365125"/>
          </a:xfrm>
        </p:spPr>
        <p:txBody>
          <a:bodyPr/>
          <a:lstStyle/>
          <a:p>
            <a:r>
              <a:rPr lang="en-US" dirty="0"/>
              <a:t>Subject: PMA, B Tech(H) 5th Sem , UTD, CSVTU, </a:t>
            </a:r>
            <a:r>
              <a:rPr lang="en-US" dirty="0" err="1"/>
              <a:t>Bhilai</a:t>
            </a:r>
            <a:r>
              <a:rPr lang="en-US" dirty="0"/>
              <a:t> </a:t>
            </a:r>
          </a:p>
        </p:txBody>
      </p:sp>
      <p:sp>
        <p:nvSpPr>
          <p:cNvPr id="4" name="Slide Number Placeholder 3">
            <a:extLst>
              <a:ext uri="{FF2B5EF4-FFF2-40B4-BE49-F238E27FC236}">
                <a16:creationId xmlns:a16="http://schemas.microsoft.com/office/drawing/2014/main" id="{0EF1AEA6-3EAF-0AC8-710F-32A3500E50C2}"/>
              </a:ext>
            </a:extLst>
          </p:cNvPr>
          <p:cNvSpPr>
            <a:spLocks noGrp="1"/>
          </p:cNvSpPr>
          <p:nvPr>
            <p:ph type="sldNum" sz="quarter" idx="12"/>
          </p:nvPr>
        </p:nvSpPr>
        <p:spPr/>
        <p:txBody>
          <a:bodyPr/>
          <a:lstStyle/>
          <a:p>
            <a:fld id="{C0A394DB-CB9F-8E43-832A-0EBC97DA212A}" type="slidenum">
              <a:rPr lang="en-US" smtClean="0"/>
              <a:t>26</a:t>
            </a:fld>
            <a:endParaRPr lang="en-US"/>
          </a:p>
        </p:txBody>
      </p:sp>
    </p:spTree>
    <p:extLst>
      <p:ext uri="{BB962C8B-B14F-4D97-AF65-F5344CB8AC3E}">
        <p14:creationId xmlns:p14="http://schemas.microsoft.com/office/powerpoint/2010/main" val="558900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B0E3D-0C50-1E69-4F58-91A5E8B552E2}"/>
              </a:ext>
            </a:extLst>
          </p:cNvPr>
          <p:cNvSpPr>
            <a:spLocks noGrp="1"/>
          </p:cNvSpPr>
          <p:nvPr>
            <p:ph type="title"/>
          </p:nvPr>
        </p:nvSpPr>
        <p:spPr>
          <a:xfrm>
            <a:off x="635000" y="640823"/>
            <a:ext cx="3418659" cy="5583148"/>
          </a:xfrm>
        </p:spPr>
        <p:txBody>
          <a:bodyPr anchor="ctr">
            <a:normAutofit/>
          </a:bodyPr>
          <a:lstStyle/>
          <a:p>
            <a:r>
              <a:rPr lang="en-US" sz="5400" dirty="0"/>
              <a:t>The Training process </a:t>
            </a:r>
          </a:p>
        </p:txBody>
      </p:sp>
      <p:sp>
        <p:nvSpPr>
          <p:cNvPr id="3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Content Placeholder 2">
            <a:extLst>
              <a:ext uri="{FF2B5EF4-FFF2-40B4-BE49-F238E27FC236}">
                <a16:creationId xmlns:a16="http://schemas.microsoft.com/office/drawing/2014/main" id="{2A90842E-ED98-C8D9-D933-9CE98F066DB8}"/>
              </a:ext>
            </a:extLst>
          </p:cNvPr>
          <p:cNvGraphicFramePr>
            <a:graphicFrameLocks noGrp="1"/>
          </p:cNvGraphicFramePr>
          <p:nvPr>
            <p:ph idx="1"/>
            <p:extLst>
              <p:ext uri="{D42A27DB-BD31-4B8C-83A1-F6EECF244321}">
                <p14:modId xmlns:p14="http://schemas.microsoft.com/office/powerpoint/2010/main" val="281115564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2A22268B-53F1-87C1-EBD3-26D01BEE464A}"/>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19FBA183-585A-5A1C-B30B-C306BB2835A9}"/>
              </a:ext>
            </a:extLst>
          </p:cNvPr>
          <p:cNvSpPr>
            <a:spLocks noGrp="1"/>
          </p:cNvSpPr>
          <p:nvPr>
            <p:ph type="sldNum" sz="quarter" idx="12"/>
          </p:nvPr>
        </p:nvSpPr>
        <p:spPr/>
        <p:txBody>
          <a:bodyPr/>
          <a:lstStyle/>
          <a:p>
            <a:fld id="{C0A394DB-CB9F-8E43-832A-0EBC97DA212A}" type="slidenum">
              <a:rPr lang="en-US" smtClean="0"/>
              <a:t>27</a:t>
            </a:fld>
            <a:endParaRPr lang="en-US"/>
          </a:p>
        </p:txBody>
      </p:sp>
    </p:spTree>
    <p:extLst>
      <p:ext uri="{BB962C8B-B14F-4D97-AF65-F5344CB8AC3E}">
        <p14:creationId xmlns:p14="http://schemas.microsoft.com/office/powerpoint/2010/main" val="1981720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Orange chains">
            <a:extLst>
              <a:ext uri="{FF2B5EF4-FFF2-40B4-BE49-F238E27FC236}">
                <a16:creationId xmlns:a16="http://schemas.microsoft.com/office/drawing/2014/main" id="{129CCB23-10E1-7693-2E64-EA96E29D50BD}"/>
              </a:ext>
            </a:extLst>
          </p:cNvPr>
          <p:cNvPicPr>
            <a:picLocks noChangeAspect="1"/>
          </p:cNvPicPr>
          <p:nvPr/>
        </p:nvPicPr>
        <p:blipFill rotWithShape="1">
          <a:blip r:embed="rId2">
            <a:alphaModFix/>
          </a:blip>
          <a:srcRect t="16162" b="12636"/>
          <a:stretch/>
        </p:blipFill>
        <p:spPr>
          <a:xfrm>
            <a:off x="20" y="10"/>
            <a:ext cx="12191979" cy="6857990"/>
          </a:xfrm>
          <a:prstGeom prst="rect">
            <a:avLst/>
          </a:prstGeom>
        </p:spPr>
      </p:pic>
      <p:sp>
        <p:nvSpPr>
          <p:cNvPr id="15" name="Rectangle 14">
            <a:extLst>
              <a:ext uri="{FF2B5EF4-FFF2-40B4-BE49-F238E27FC236}">
                <a16:creationId xmlns:a16="http://schemas.microsoft.com/office/drawing/2014/main" id="{EB0222B5-B739-82A9-5CCC-C5585AE12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66000">
                <a:srgbClr val="000000">
                  <a:alpha val="46000"/>
                </a:srgbClr>
              </a:gs>
              <a:gs pos="100000">
                <a:srgbClr val="000000">
                  <a:alpha val="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47114C-EB02-0C83-8949-B1B08FAAFE26}"/>
              </a:ext>
            </a:extLst>
          </p:cNvPr>
          <p:cNvSpPr>
            <a:spLocks noGrp="1"/>
          </p:cNvSpPr>
          <p:nvPr>
            <p:ph type="title"/>
          </p:nvPr>
        </p:nvSpPr>
        <p:spPr>
          <a:xfrm>
            <a:off x="762000" y="1137434"/>
            <a:ext cx="7800660" cy="1520987"/>
          </a:xfrm>
        </p:spPr>
        <p:txBody>
          <a:bodyPr vert="horz" lIns="91440" tIns="45720" rIns="91440" bIns="45720" rtlCol="0" anchor="t">
            <a:normAutofit fontScale="90000"/>
          </a:bodyPr>
          <a:lstStyle/>
          <a:p>
            <a:r>
              <a:rPr lang="en-US" sz="8000" dirty="0">
                <a:solidFill>
                  <a:srgbClr val="FFFFFF"/>
                </a:solidFill>
              </a:rPr>
              <a:t>The Markov Model </a:t>
            </a:r>
          </a:p>
        </p:txBody>
      </p:sp>
      <p:sp>
        <p:nvSpPr>
          <p:cNvPr id="12" name="Rectangle 11">
            <a:extLst>
              <a:ext uri="{FF2B5EF4-FFF2-40B4-BE49-F238E27FC236}">
                <a16:creationId xmlns:a16="http://schemas.microsoft.com/office/drawing/2014/main" id="{5BE23E75-E7E9-4D9F-6D25-5512363F8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78570" y="-449383"/>
            <a:ext cx="2425271" cy="12201588"/>
          </a:xfrm>
          <a:prstGeom prst="rect">
            <a:avLst/>
          </a:prstGeom>
          <a:gradFill flip="none" rotWithShape="1">
            <a:gsLst>
              <a:gs pos="10000">
                <a:srgbClr val="000000">
                  <a:alpha val="0"/>
                </a:srgbClr>
              </a:gs>
              <a:gs pos="66000">
                <a:srgbClr val="000000">
                  <a:alpha val="35000"/>
                </a:srgbClr>
              </a:gs>
              <a:gs pos="100000">
                <a:srgbClr val="000000">
                  <a:alpha val="4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40F0D2C-EB9E-DDE2-3BDF-1CC0E5B6E584}"/>
              </a:ext>
            </a:extLst>
          </p:cNvPr>
          <p:cNvSpPr>
            <a:spLocks noGrp="1"/>
          </p:cNvSpPr>
          <p:nvPr>
            <p:ph type="body" idx="1"/>
          </p:nvPr>
        </p:nvSpPr>
        <p:spPr>
          <a:xfrm>
            <a:off x="761999" y="2419225"/>
            <a:ext cx="6295332" cy="1588514"/>
          </a:xfrm>
        </p:spPr>
        <p:txBody>
          <a:bodyPr vert="horz" lIns="91440" tIns="45720" rIns="91440" bIns="45720" rtlCol="0" anchor="b">
            <a:normAutofit/>
          </a:bodyPr>
          <a:lstStyle/>
          <a:p>
            <a:r>
              <a:rPr lang="en-US" sz="3200" dirty="0">
                <a:solidFill>
                  <a:srgbClr val="FFFFFF"/>
                </a:solidFill>
              </a:rPr>
              <a:t>Markov chain </a:t>
            </a:r>
          </a:p>
        </p:txBody>
      </p:sp>
      <p:cxnSp>
        <p:nvCxnSpPr>
          <p:cNvPr id="14" name="Straight Connector 13">
            <a:extLst>
              <a:ext uri="{FF2B5EF4-FFF2-40B4-BE49-F238E27FC236}">
                <a16:creationId xmlns:a16="http://schemas.microsoft.com/office/drawing/2014/main" id="{61B115DB-65EB-3FC3-7284-CFDF4ADC60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D10237AC-4731-4A89-D354-9E09894D4925}"/>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BA3B675B-EEFB-93F5-5EFA-507F011A781B}"/>
              </a:ext>
            </a:extLst>
          </p:cNvPr>
          <p:cNvSpPr>
            <a:spLocks noGrp="1"/>
          </p:cNvSpPr>
          <p:nvPr>
            <p:ph type="sldNum" sz="quarter" idx="12"/>
          </p:nvPr>
        </p:nvSpPr>
        <p:spPr/>
        <p:txBody>
          <a:bodyPr/>
          <a:lstStyle/>
          <a:p>
            <a:fld id="{C0A394DB-CB9F-8E43-832A-0EBC97DA212A}" type="slidenum">
              <a:rPr lang="en-US" smtClean="0"/>
              <a:t>28</a:t>
            </a:fld>
            <a:endParaRPr lang="en-US"/>
          </a:p>
        </p:txBody>
      </p:sp>
    </p:spTree>
    <p:extLst>
      <p:ext uri="{BB962C8B-B14F-4D97-AF65-F5344CB8AC3E}">
        <p14:creationId xmlns:p14="http://schemas.microsoft.com/office/powerpoint/2010/main" val="3140819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71502EF9-B6F5-546B-2289-F24CA72FB28F}"/>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6100" kern="1200" dirty="0">
                <a:solidFill>
                  <a:srgbClr val="FFFFFF"/>
                </a:solidFill>
                <a:latin typeface="+mj-lt"/>
                <a:ea typeface="+mj-ea"/>
                <a:cs typeface="+mj-cs"/>
              </a:rPr>
              <a:t>Video to Explain </a:t>
            </a:r>
            <a:r>
              <a:rPr lang="en-US" sz="6600" dirty="0">
                <a:solidFill>
                  <a:srgbClr val="FFFFFF"/>
                </a:solidFill>
              </a:rPr>
              <a:t>Markov chain </a:t>
            </a:r>
            <a:endParaRPr lang="en-US" sz="6100" kern="1200" dirty="0">
              <a:solidFill>
                <a:srgbClr val="FFFFFF"/>
              </a:solidFill>
              <a:latin typeface="+mj-lt"/>
              <a:ea typeface="+mj-ea"/>
              <a:cs typeface="+mj-cs"/>
            </a:endParaRPr>
          </a:p>
        </p:txBody>
      </p:sp>
      <p:sp>
        <p:nvSpPr>
          <p:cNvPr id="5" name="Content Placeholder 4">
            <a:extLst>
              <a:ext uri="{FF2B5EF4-FFF2-40B4-BE49-F238E27FC236}">
                <a16:creationId xmlns:a16="http://schemas.microsoft.com/office/drawing/2014/main" id="{B53A4529-BAD9-E7A2-2312-AFECC7CBC2F8}"/>
              </a:ext>
            </a:extLst>
          </p:cNvPr>
          <p:cNvSpPr>
            <a:spLocks noGrp="1"/>
          </p:cNvSpPr>
          <p:nvPr>
            <p:ph idx="1"/>
          </p:nvPr>
        </p:nvSpPr>
        <p:spPr>
          <a:xfrm>
            <a:off x="2895601" y="1900826"/>
            <a:ext cx="6396204" cy="662542"/>
          </a:xfrm>
        </p:spPr>
        <p:txBody>
          <a:bodyPr vert="horz" lIns="91440" tIns="45720" rIns="91440" bIns="45720" rtlCol="0" anchor="ctr">
            <a:normAutofit/>
          </a:bodyPr>
          <a:lstStyle/>
          <a:p>
            <a:pPr marL="0" indent="0" algn="ctr">
              <a:buNone/>
            </a:pPr>
            <a:r>
              <a:rPr lang="en-US" sz="2000" kern="1200">
                <a:solidFill>
                  <a:srgbClr val="FFFFFF"/>
                </a:solidFill>
                <a:latin typeface="+mn-lt"/>
                <a:ea typeface="+mn-ea"/>
                <a:cs typeface="+mn-cs"/>
              </a:rPr>
              <a:t>https://youtu.be/i3AkTO9HLXo?si=0cd5U6ac50dwpeS3</a:t>
            </a:r>
          </a:p>
        </p:txBody>
      </p:sp>
      <p:sp>
        <p:nvSpPr>
          <p:cNvPr id="16"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screenshot of a computer&#10;&#10;Description automatically generated">
            <a:hlinkClick r:id="rId2"/>
            <a:extLst>
              <a:ext uri="{FF2B5EF4-FFF2-40B4-BE49-F238E27FC236}">
                <a16:creationId xmlns:a16="http://schemas.microsoft.com/office/drawing/2014/main" id="{0475E671-C4C6-4255-8B96-70325C7FB4EE}"/>
              </a:ext>
            </a:extLst>
          </p:cNvPr>
          <p:cNvPicPr>
            <a:picLocks noChangeAspect="1"/>
          </p:cNvPicPr>
          <p:nvPr/>
        </p:nvPicPr>
        <p:blipFill>
          <a:blip r:embed="rId3"/>
          <a:stretch>
            <a:fillRect/>
          </a:stretch>
        </p:blipFill>
        <p:spPr>
          <a:xfrm>
            <a:off x="1035177" y="3615552"/>
            <a:ext cx="10118598" cy="2730164"/>
          </a:xfrm>
          <a:prstGeom prst="rect">
            <a:avLst/>
          </a:prstGeom>
        </p:spPr>
      </p:pic>
      <p:sp>
        <p:nvSpPr>
          <p:cNvPr id="2" name="Footer Placeholder 1">
            <a:extLst>
              <a:ext uri="{FF2B5EF4-FFF2-40B4-BE49-F238E27FC236}">
                <a16:creationId xmlns:a16="http://schemas.microsoft.com/office/drawing/2014/main" id="{F04EB5C4-D402-28E3-CCA2-A18C159B6D86}"/>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8C18FA9D-D100-73B5-A5CC-DFF97E3B3157}"/>
              </a:ext>
            </a:extLst>
          </p:cNvPr>
          <p:cNvSpPr>
            <a:spLocks noGrp="1"/>
          </p:cNvSpPr>
          <p:nvPr>
            <p:ph type="sldNum" sz="quarter" idx="12"/>
          </p:nvPr>
        </p:nvSpPr>
        <p:spPr/>
        <p:txBody>
          <a:bodyPr/>
          <a:lstStyle/>
          <a:p>
            <a:fld id="{C0A394DB-CB9F-8E43-832A-0EBC97DA212A}" type="slidenum">
              <a:rPr lang="en-US" smtClean="0"/>
              <a:t>29</a:t>
            </a:fld>
            <a:endParaRPr lang="en-US"/>
          </a:p>
        </p:txBody>
      </p:sp>
    </p:spTree>
    <p:extLst>
      <p:ext uri="{BB962C8B-B14F-4D97-AF65-F5344CB8AC3E}">
        <p14:creationId xmlns:p14="http://schemas.microsoft.com/office/powerpoint/2010/main" val="128891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Rectangle 2">
            <a:extLst>
              <a:ext uri="{FF2B5EF4-FFF2-40B4-BE49-F238E27FC236}">
                <a16:creationId xmlns:a16="http://schemas.microsoft.com/office/drawing/2014/main" id="{1F9C9A6A-B166-6577-DE45-4C91B8B0A6F9}"/>
              </a:ext>
            </a:extLst>
          </p:cNvPr>
          <p:cNvSpPr>
            <a:spLocks noGrp="1" noChangeArrowheads="1"/>
          </p:cNvSpPr>
          <p:nvPr>
            <p:ph type="title"/>
          </p:nvPr>
        </p:nvSpPr>
        <p:spPr>
          <a:noFill/>
        </p:spPr>
        <p:txBody>
          <a:bodyPr/>
          <a:lstStyle/>
          <a:p>
            <a:pPr eaLnBrk="1" hangingPunct="1"/>
            <a:r>
              <a:rPr lang="en-US" altLang="en-US" b="0"/>
              <a:t>Probability Basics	</a:t>
            </a:r>
          </a:p>
        </p:txBody>
      </p:sp>
      <p:sp>
        <p:nvSpPr>
          <p:cNvPr id="1036" name="Rectangle 3">
            <a:extLst>
              <a:ext uri="{FF2B5EF4-FFF2-40B4-BE49-F238E27FC236}">
                <a16:creationId xmlns:a16="http://schemas.microsoft.com/office/drawing/2014/main" id="{D80411C3-EB34-93FC-D1C7-1EF291DA59E5}"/>
              </a:ext>
            </a:extLst>
          </p:cNvPr>
          <p:cNvSpPr>
            <a:spLocks noGrp="1" noChangeArrowheads="1"/>
          </p:cNvSpPr>
          <p:nvPr>
            <p:ph idx="1"/>
          </p:nvPr>
        </p:nvSpPr>
        <p:spPr/>
        <p:txBody>
          <a:bodyPr/>
          <a:lstStyle/>
          <a:p>
            <a:pPr marL="483794" indent="-483794">
              <a:lnSpc>
                <a:spcPct val="110000"/>
              </a:lnSpc>
            </a:pPr>
            <a:endParaRPr lang="en-US" altLang="en-US"/>
          </a:p>
          <a:p>
            <a:pPr marL="483794" indent="-483794">
              <a:lnSpc>
                <a:spcPct val="110000"/>
              </a:lnSpc>
              <a:buNone/>
            </a:pPr>
            <a:r>
              <a:rPr lang="en-US" altLang="en-US" sz="2902"/>
              <a:t>     </a:t>
            </a:r>
          </a:p>
        </p:txBody>
      </p:sp>
      <p:sp>
        <p:nvSpPr>
          <p:cNvPr id="1037" name="Rectangle 4">
            <a:extLst>
              <a:ext uri="{FF2B5EF4-FFF2-40B4-BE49-F238E27FC236}">
                <a16:creationId xmlns:a16="http://schemas.microsoft.com/office/drawing/2014/main" id="{1AA56699-567E-EF46-697B-EC23C67DCD8C}"/>
              </a:ext>
            </a:extLst>
          </p:cNvPr>
          <p:cNvSpPr>
            <a:spLocks noChangeArrowheads="1"/>
          </p:cNvSpPr>
          <p:nvPr/>
        </p:nvSpPr>
        <p:spPr bwMode="auto">
          <a:xfrm>
            <a:off x="838200" y="1690688"/>
            <a:ext cx="10515600" cy="4641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05" tIns="47302" rIns="94605" bIns="47302"/>
          <a:lstStyle>
            <a:lvl1pPr marL="533400" indent="-533400" defTabSz="1042988" eaLnBrk="0" hangingPunct="0">
              <a:defRPr sz="5000">
                <a:solidFill>
                  <a:schemeClr val="tx1"/>
                </a:solidFill>
                <a:latin typeface="Times New Roman" panose="02020603050405020304" pitchFamily="18" charset="0"/>
              </a:defRPr>
            </a:lvl1pPr>
            <a:lvl2pPr marL="979488" indent="-457200" defTabSz="1042988" eaLnBrk="0" hangingPunct="0">
              <a:defRPr sz="5000">
                <a:solidFill>
                  <a:schemeClr val="tx1"/>
                </a:solidFill>
                <a:latin typeface="Times New Roman" panose="02020603050405020304" pitchFamily="18" charset="0"/>
              </a:defRPr>
            </a:lvl2pPr>
            <a:lvl3pPr marL="1143000" indent="-228600" defTabSz="1042988" eaLnBrk="0" hangingPunct="0">
              <a:defRPr sz="5000">
                <a:solidFill>
                  <a:schemeClr val="tx1"/>
                </a:solidFill>
                <a:latin typeface="Times New Roman" panose="02020603050405020304" pitchFamily="18" charset="0"/>
              </a:defRPr>
            </a:lvl3pPr>
            <a:lvl4pPr marL="1600200" indent="-228600" defTabSz="1042988" eaLnBrk="0" hangingPunct="0">
              <a:defRPr sz="5000">
                <a:solidFill>
                  <a:schemeClr val="tx1"/>
                </a:solidFill>
                <a:latin typeface="Times New Roman" panose="02020603050405020304" pitchFamily="18" charset="0"/>
              </a:defRPr>
            </a:lvl4pPr>
            <a:lvl5pPr marL="2057400" indent="-228600" defTabSz="1042988" eaLnBrk="0" hangingPunct="0">
              <a:defRPr sz="5000">
                <a:solidFill>
                  <a:schemeClr val="tx1"/>
                </a:solidFill>
                <a:latin typeface="Times New Roman" panose="02020603050405020304" pitchFamily="18" charset="0"/>
              </a:defRPr>
            </a:lvl5pPr>
            <a:lvl6pPr marL="2514600" indent="-228600" defTabSz="1042988" eaLnBrk="0" fontAlgn="base" hangingPunct="0">
              <a:spcBef>
                <a:spcPct val="0"/>
              </a:spcBef>
              <a:spcAft>
                <a:spcPct val="0"/>
              </a:spcAft>
              <a:defRPr sz="5000">
                <a:solidFill>
                  <a:schemeClr val="tx1"/>
                </a:solidFill>
                <a:latin typeface="Times New Roman" panose="02020603050405020304" pitchFamily="18" charset="0"/>
              </a:defRPr>
            </a:lvl6pPr>
            <a:lvl7pPr marL="2971800" indent="-228600" defTabSz="1042988" eaLnBrk="0" fontAlgn="base" hangingPunct="0">
              <a:spcBef>
                <a:spcPct val="0"/>
              </a:spcBef>
              <a:spcAft>
                <a:spcPct val="0"/>
              </a:spcAft>
              <a:defRPr sz="5000">
                <a:solidFill>
                  <a:schemeClr val="tx1"/>
                </a:solidFill>
                <a:latin typeface="Times New Roman" panose="02020603050405020304" pitchFamily="18" charset="0"/>
              </a:defRPr>
            </a:lvl7pPr>
            <a:lvl8pPr marL="3429000" indent="-228600" defTabSz="1042988" eaLnBrk="0" fontAlgn="base" hangingPunct="0">
              <a:spcBef>
                <a:spcPct val="0"/>
              </a:spcBef>
              <a:spcAft>
                <a:spcPct val="0"/>
              </a:spcAft>
              <a:defRPr sz="5000">
                <a:solidFill>
                  <a:schemeClr val="tx1"/>
                </a:solidFill>
                <a:latin typeface="Times New Roman" panose="02020603050405020304" pitchFamily="18" charset="0"/>
              </a:defRPr>
            </a:lvl8pPr>
            <a:lvl9pPr marL="3886200" indent="-228600" defTabSz="1042988" eaLnBrk="0" fontAlgn="base" hangingPunct="0">
              <a:spcBef>
                <a:spcPct val="0"/>
              </a:spcBef>
              <a:spcAft>
                <a:spcPct val="0"/>
              </a:spcAft>
              <a:defRPr sz="5000">
                <a:solidFill>
                  <a:schemeClr val="tx1"/>
                </a:solidFill>
                <a:latin typeface="Times New Roman" panose="02020603050405020304" pitchFamily="18" charset="0"/>
              </a:defRPr>
            </a:lvl9pPr>
          </a:lstStyle>
          <a:p>
            <a:pPr eaLnBrk="1" hangingPunct="1">
              <a:lnSpc>
                <a:spcPct val="110000"/>
              </a:lnSpc>
              <a:spcBef>
                <a:spcPct val="20000"/>
              </a:spcBef>
              <a:buFontTx/>
              <a:buChar char="•"/>
            </a:pPr>
            <a:r>
              <a:rPr lang="en-US" altLang="en-US" sz="2540" dirty="0">
                <a:latin typeface="Tahoma" panose="020B0604030504040204" pitchFamily="34" charset="0"/>
              </a:rPr>
              <a:t>Prior, conditional and joint probability</a:t>
            </a:r>
          </a:p>
          <a:p>
            <a:pPr lvl="1" eaLnBrk="1" hangingPunct="1">
              <a:lnSpc>
                <a:spcPct val="120000"/>
              </a:lnSpc>
              <a:spcBef>
                <a:spcPct val="20000"/>
              </a:spcBef>
              <a:buFontTx/>
              <a:buChar char="–"/>
            </a:pPr>
            <a:r>
              <a:rPr lang="en-US" altLang="en-US" sz="2177" dirty="0">
                <a:latin typeface="Tahoma" panose="020B0604030504040204" pitchFamily="34" charset="0"/>
              </a:rPr>
              <a:t>Prior probability: </a:t>
            </a:r>
          </a:p>
          <a:p>
            <a:pPr lvl="1" eaLnBrk="1" hangingPunct="1">
              <a:lnSpc>
                <a:spcPct val="120000"/>
              </a:lnSpc>
              <a:spcBef>
                <a:spcPct val="20000"/>
              </a:spcBef>
              <a:buFontTx/>
              <a:buChar char="–"/>
            </a:pPr>
            <a:r>
              <a:rPr lang="en-US" altLang="en-US" sz="2177" dirty="0">
                <a:latin typeface="Tahoma" panose="020B0604030504040204" pitchFamily="34" charset="0"/>
              </a:rPr>
              <a:t>Conditional probability: </a:t>
            </a:r>
          </a:p>
          <a:p>
            <a:pPr lvl="1" eaLnBrk="1" hangingPunct="1">
              <a:lnSpc>
                <a:spcPct val="110000"/>
              </a:lnSpc>
              <a:spcBef>
                <a:spcPct val="20000"/>
              </a:spcBef>
              <a:buFontTx/>
              <a:buChar char="–"/>
            </a:pPr>
            <a:r>
              <a:rPr lang="en-US" altLang="en-US" sz="2177" dirty="0">
                <a:latin typeface="Tahoma" panose="020B0604030504040204" pitchFamily="34" charset="0"/>
              </a:rPr>
              <a:t>Joint probability: </a:t>
            </a:r>
          </a:p>
          <a:p>
            <a:pPr lvl="1" eaLnBrk="1" hangingPunct="1">
              <a:lnSpc>
                <a:spcPct val="110000"/>
              </a:lnSpc>
              <a:spcBef>
                <a:spcPct val="20000"/>
              </a:spcBef>
              <a:buFontTx/>
              <a:buChar char="–"/>
            </a:pPr>
            <a:r>
              <a:rPr lang="en-US" altLang="en-US" sz="2177" dirty="0">
                <a:latin typeface="Tahoma" panose="020B0604030504040204" pitchFamily="34" charset="0"/>
              </a:rPr>
              <a:t>Relationship:</a:t>
            </a:r>
          </a:p>
          <a:p>
            <a:pPr lvl="1" eaLnBrk="1" hangingPunct="1">
              <a:lnSpc>
                <a:spcPct val="110000"/>
              </a:lnSpc>
              <a:spcBef>
                <a:spcPct val="20000"/>
              </a:spcBef>
              <a:buFontTx/>
              <a:buChar char="–"/>
            </a:pPr>
            <a:r>
              <a:rPr lang="en-US" altLang="en-US" sz="2177" dirty="0">
                <a:latin typeface="Tahoma" panose="020B0604030504040204" pitchFamily="34" charset="0"/>
              </a:rPr>
              <a:t>Independence: </a:t>
            </a:r>
            <a:endParaRPr lang="en-US" altLang="en-US" sz="2540" dirty="0">
              <a:latin typeface="Tahoma" panose="020B0604030504040204" pitchFamily="34" charset="0"/>
            </a:endParaRPr>
          </a:p>
          <a:p>
            <a:pPr eaLnBrk="1" hangingPunct="1">
              <a:lnSpc>
                <a:spcPct val="110000"/>
              </a:lnSpc>
              <a:spcBef>
                <a:spcPct val="20000"/>
              </a:spcBef>
              <a:buFontTx/>
              <a:buChar char="•"/>
            </a:pPr>
            <a:endParaRPr lang="en-US" altLang="en-US" sz="2540" dirty="0">
              <a:latin typeface="Tahoma" panose="020B0604030504040204" pitchFamily="34" charset="0"/>
            </a:endParaRPr>
          </a:p>
          <a:p>
            <a:pPr marL="0" indent="0" eaLnBrk="1" hangingPunct="1">
              <a:lnSpc>
                <a:spcPct val="110000"/>
              </a:lnSpc>
              <a:spcBef>
                <a:spcPct val="20000"/>
              </a:spcBef>
            </a:pPr>
            <a:r>
              <a:rPr lang="en-US" altLang="en-US" sz="2540" dirty="0">
                <a:latin typeface="Tahoma" panose="020B0604030504040204" pitchFamily="34" charset="0"/>
              </a:rPr>
              <a:t>                                         </a:t>
            </a:r>
          </a:p>
        </p:txBody>
      </p:sp>
      <p:grpSp>
        <p:nvGrpSpPr>
          <p:cNvPr id="2" name="Group 1">
            <a:extLst>
              <a:ext uri="{FF2B5EF4-FFF2-40B4-BE49-F238E27FC236}">
                <a16:creationId xmlns:a16="http://schemas.microsoft.com/office/drawing/2014/main" id="{AF41BC88-804A-A90A-C2B7-7667942688D6}"/>
              </a:ext>
            </a:extLst>
          </p:cNvPr>
          <p:cNvGrpSpPr/>
          <p:nvPr/>
        </p:nvGrpSpPr>
        <p:grpSpPr>
          <a:xfrm>
            <a:off x="5401861" y="2248376"/>
            <a:ext cx="6531154" cy="2118640"/>
            <a:chOff x="5335760" y="1796685"/>
            <a:chExt cx="6531154" cy="2118640"/>
          </a:xfrm>
        </p:grpSpPr>
        <p:graphicFrame>
          <p:nvGraphicFramePr>
            <p:cNvPr id="1026" name="Object 6">
              <a:extLst>
                <a:ext uri="{FF2B5EF4-FFF2-40B4-BE49-F238E27FC236}">
                  <a16:creationId xmlns:a16="http://schemas.microsoft.com/office/drawing/2014/main" id="{867C612B-4F65-701C-F927-DD63260A9A42}"/>
                </a:ext>
              </a:extLst>
            </p:cNvPr>
            <p:cNvGraphicFramePr>
              <a:graphicFrameLocks noChangeAspect="1"/>
            </p:cNvGraphicFramePr>
            <p:nvPr>
              <p:extLst>
                <p:ext uri="{D42A27DB-BD31-4B8C-83A1-F6EECF244321}">
                  <p14:modId xmlns:p14="http://schemas.microsoft.com/office/powerpoint/2010/main" val="3253629528"/>
                </p:ext>
              </p:extLst>
            </p:nvPr>
          </p:nvGraphicFramePr>
          <p:xfrm>
            <a:off x="5335760" y="2303759"/>
            <a:ext cx="2246164" cy="365722"/>
          </p:xfrm>
          <a:graphic>
            <a:graphicData uri="http://schemas.openxmlformats.org/presentationml/2006/ole">
              <mc:AlternateContent xmlns:mc="http://schemas.openxmlformats.org/markup-compatibility/2006">
                <mc:Choice xmlns:v="urn:schemas-microsoft-com:vml" Requires="v">
                  <p:oleObj name="Equation" r:id="rId2" imgW="25158700" imgH="4102100" progId="Equation.3">
                    <p:embed/>
                  </p:oleObj>
                </mc:Choice>
                <mc:Fallback>
                  <p:oleObj name="Equation" r:id="rId2" imgW="25158700" imgH="4102100" progId="Equation.3">
                    <p:embed/>
                    <p:pic>
                      <p:nvPicPr>
                        <p:cNvPr id="1026" name="Object 6">
                          <a:extLst>
                            <a:ext uri="{FF2B5EF4-FFF2-40B4-BE49-F238E27FC236}">
                              <a16:creationId xmlns:a16="http://schemas.microsoft.com/office/drawing/2014/main" id="{867C612B-4F65-701C-F927-DD63260A9A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5760" y="2303759"/>
                          <a:ext cx="2246164" cy="365722"/>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8" name="Object 9">
              <a:extLst>
                <a:ext uri="{FF2B5EF4-FFF2-40B4-BE49-F238E27FC236}">
                  <a16:creationId xmlns:a16="http://schemas.microsoft.com/office/drawing/2014/main" id="{16338F8B-B158-71B0-A7CA-DC9BC0223506}"/>
                </a:ext>
              </a:extLst>
            </p:cNvPr>
            <p:cNvGraphicFramePr>
              <a:graphicFrameLocks noChangeAspect="1"/>
            </p:cNvGraphicFramePr>
            <p:nvPr>
              <p:extLst>
                <p:ext uri="{D42A27DB-BD31-4B8C-83A1-F6EECF244321}">
                  <p14:modId xmlns:p14="http://schemas.microsoft.com/office/powerpoint/2010/main" val="1565014384"/>
                </p:ext>
              </p:extLst>
            </p:nvPr>
          </p:nvGraphicFramePr>
          <p:xfrm>
            <a:off x="5335760" y="1796685"/>
            <a:ext cx="801996" cy="387319"/>
          </p:xfrm>
          <a:graphic>
            <a:graphicData uri="http://schemas.openxmlformats.org/presentationml/2006/ole">
              <mc:AlternateContent xmlns:mc="http://schemas.openxmlformats.org/markup-compatibility/2006">
                <mc:Choice xmlns:v="urn:schemas-microsoft-com:vml" Requires="v">
                  <p:oleObj name="Equation" r:id="rId4" imgW="8483600" imgH="4102100" progId="Equation.3">
                    <p:embed/>
                  </p:oleObj>
                </mc:Choice>
                <mc:Fallback>
                  <p:oleObj name="Equation" r:id="rId4" imgW="8483600" imgH="4102100" progId="Equation.3">
                    <p:embed/>
                    <p:pic>
                      <p:nvPicPr>
                        <p:cNvPr id="1028" name="Object 9">
                          <a:extLst>
                            <a:ext uri="{FF2B5EF4-FFF2-40B4-BE49-F238E27FC236}">
                              <a16:creationId xmlns:a16="http://schemas.microsoft.com/office/drawing/2014/main" id="{16338F8B-B158-71B0-A7CA-DC9BC0223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5760" y="1796685"/>
                          <a:ext cx="801996" cy="387319"/>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9" name="Object 10">
              <a:extLst>
                <a:ext uri="{FF2B5EF4-FFF2-40B4-BE49-F238E27FC236}">
                  <a16:creationId xmlns:a16="http://schemas.microsoft.com/office/drawing/2014/main" id="{755853A7-7579-862A-B3E3-CBB3656C79F4}"/>
                </a:ext>
              </a:extLst>
            </p:cNvPr>
            <p:cNvGraphicFramePr>
              <a:graphicFrameLocks noChangeAspect="1"/>
            </p:cNvGraphicFramePr>
            <p:nvPr>
              <p:extLst>
                <p:ext uri="{D42A27DB-BD31-4B8C-83A1-F6EECF244321}">
                  <p14:modId xmlns:p14="http://schemas.microsoft.com/office/powerpoint/2010/main" val="1660709528"/>
                </p:ext>
              </p:extLst>
            </p:nvPr>
          </p:nvGraphicFramePr>
          <p:xfrm>
            <a:off x="5335760" y="2720079"/>
            <a:ext cx="3160469" cy="365722"/>
          </p:xfrm>
          <a:graphic>
            <a:graphicData uri="http://schemas.openxmlformats.org/presentationml/2006/ole">
              <mc:AlternateContent xmlns:mc="http://schemas.openxmlformats.org/markup-compatibility/2006">
                <mc:Choice xmlns:v="urn:schemas-microsoft-com:vml" Requires="v">
                  <p:oleObj name="Equation" r:id="rId6" imgW="35394900" imgH="4102100" progId="Equation.3">
                    <p:embed/>
                  </p:oleObj>
                </mc:Choice>
                <mc:Fallback>
                  <p:oleObj name="Equation" r:id="rId6" imgW="35394900" imgH="4102100" progId="Equation.3">
                    <p:embed/>
                    <p:pic>
                      <p:nvPicPr>
                        <p:cNvPr id="1029" name="Object 10">
                          <a:extLst>
                            <a:ext uri="{FF2B5EF4-FFF2-40B4-BE49-F238E27FC236}">
                              <a16:creationId xmlns:a16="http://schemas.microsoft.com/office/drawing/2014/main" id="{755853A7-7579-862A-B3E3-CBB3656C79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5760" y="2720079"/>
                          <a:ext cx="3160469" cy="365722"/>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0" name="Object 11">
              <a:extLst>
                <a:ext uri="{FF2B5EF4-FFF2-40B4-BE49-F238E27FC236}">
                  <a16:creationId xmlns:a16="http://schemas.microsoft.com/office/drawing/2014/main" id="{0C12D564-57D7-89B9-58F5-1414E55E3780}"/>
                </a:ext>
              </a:extLst>
            </p:cNvPr>
            <p:cNvGraphicFramePr>
              <a:graphicFrameLocks noChangeAspect="1"/>
            </p:cNvGraphicFramePr>
            <p:nvPr>
              <p:extLst>
                <p:ext uri="{D42A27DB-BD31-4B8C-83A1-F6EECF244321}">
                  <p14:modId xmlns:p14="http://schemas.microsoft.com/office/powerpoint/2010/main" val="717470688"/>
                </p:ext>
              </p:extLst>
            </p:nvPr>
          </p:nvGraphicFramePr>
          <p:xfrm>
            <a:off x="5335760" y="3080987"/>
            <a:ext cx="4860930" cy="365722"/>
          </p:xfrm>
          <a:graphic>
            <a:graphicData uri="http://schemas.openxmlformats.org/presentationml/2006/ole">
              <mc:AlternateContent xmlns:mc="http://schemas.openxmlformats.org/markup-compatibility/2006">
                <mc:Choice xmlns:v="urn:schemas-microsoft-com:vml" Requires="v">
                  <p:oleObj name="Equation" r:id="rId8" imgW="54419500" imgH="4102100" progId="Equation.3">
                    <p:embed/>
                  </p:oleObj>
                </mc:Choice>
                <mc:Fallback>
                  <p:oleObj name="Equation" r:id="rId8" imgW="54419500" imgH="4102100" progId="Equation.3">
                    <p:embed/>
                    <p:pic>
                      <p:nvPicPr>
                        <p:cNvPr id="1030" name="Object 11">
                          <a:extLst>
                            <a:ext uri="{FF2B5EF4-FFF2-40B4-BE49-F238E27FC236}">
                              <a16:creationId xmlns:a16="http://schemas.microsoft.com/office/drawing/2014/main" id="{0C12D564-57D7-89B9-58F5-1414E55E37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5760" y="3080987"/>
                          <a:ext cx="4860930" cy="365722"/>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1" name="Object 12">
              <a:extLst>
                <a:ext uri="{FF2B5EF4-FFF2-40B4-BE49-F238E27FC236}">
                  <a16:creationId xmlns:a16="http://schemas.microsoft.com/office/drawing/2014/main" id="{DF028AC3-3F75-27B3-9FB7-DDCC1C668EFD}"/>
                </a:ext>
              </a:extLst>
            </p:cNvPr>
            <p:cNvGraphicFramePr>
              <a:graphicFrameLocks noChangeAspect="1"/>
            </p:cNvGraphicFramePr>
            <p:nvPr>
              <p:extLst>
                <p:ext uri="{D42A27DB-BD31-4B8C-83A1-F6EECF244321}">
                  <p14:modId xmlns:p14="http://schemas.microsoft.com/office/powerpoint/2010/main" val="1177941281"/>
                </p:ext>
              </p:extLst>
            </p:nvPr>
          </p:nvGraphicFramePr>
          <p:xfrm>
            <a:off x="5335760" y="3549603"/>
            <a:ext cx="6531154" cy="365722"/>
          </p:xfrm>
          <a:graphic>
            <a:graphicData uri="http://schemas.openxmlformats.org/presentationml/2006/ole">
              <mc:AlternateContent xmlns:mc="http://schemas.openxmlformats.org/markup-compatibility/2006">
                <mc:Choice xmlns:v="urn:schemas-microsoft-com:vml" Requires="v">
                  <p:oleObj name="Equation" r:id="rId10" imgW="73139300" imgH="4102100" progId="Equation.3">
                    <p:embed/>
                  </p:oleObj>
                </mc:Choice>
                <mc:Fallback>
                  <p:oleObj name="Equation" r:id="rId10" imgW="73139300" imgH="4102100" progId="Equation.3">
                    <p:embed/>
                    <p:pic>
                      <p:nvPicPr>
                        <p:cNvPr id="1031" name="Object 12">
                          <a:extLst>
                            <a:ext uri="{FF2B5EF4-FFF2-40B4-BE49-F238E27FC236}">
                              <a16:creationId xmlns:a16="http://schemas.microsoft.com/office/drawing/2014/main" id="{DF028AC3-3F75-27B3-9FB7-DDCC1C668EF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5760" y="3549603"/>
                          <a:ext cx="6531154" cy="365722"/>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3" name="Footer Placeholder 2">
            <a:extLst>
              <a:ext uri="{FF2B5EF4-FFF2-40B4-BE49-F238E27FC236}">
                <a16:creationId xmlns:a16="http://schemas.microsoft.com/office/drawing/2014/main" id="{C41E1266-7837-A002-D73C-54B451C205C4}"/>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6A791B67-6A55-84B1-60DD-A6ED633FD5F5}"/>
              </a:ext>
            </a:extLst>
          </p:cNvPr>
          <p:cNvSpPr>
            <a:spLocks noGrp="1"/>
          </p:cNvSpPr>
          <p:nvPr>
            <p:ph type="sldNum" sz="quarter" idx="12"/>
          </p:nvPr>
        </p:nvSpPr>
        <p:spPr/>
        <p:txBody>
          <a:bodyPr/>
          <a:lstStyle/>
          <a:p>
            <a:fld id="{C0A394DB-CB9F-8E43-832A-0EBC97DA212A}" type="slidenum">
              <a:rPr lang="en-US" smtClean="0"/>
              <a:t>3</a:t>
            </a:fld>
            <a:endParaRPr lang="en-US"/>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7D8A4E-EB80-F9A1-3E98-43593AB16A68}"/>
              </a:ext>
            </a:extLst>
          </p:cNvPr>
          <p:cNvSpPr>
            <a:spLocks noGrp="1"/>
          </p:cNvSpPr>
          <p:nvPr>
            <p:ph type="title"/>
          </p:nvPr>
        </p:nvSpPr>
        <p:spPr>
          <a:xfrm>
            <a:off x="686834" y="1153572"/>
            <a:ext cx="3200400" cy="4461163"/>
          </a:xfrm>
        </p:spPr>
        <p:txBody>
          <a:bodyPr>
            <a:normAutofit/>
          </a:bodyPr>
          <a:lstStyle/>
          <a:p>
            <a:r>
              <a:rPr lang="en-IN" b="0" i="0">
                <a:solidFill>
                  <a:srgbClr val="FFFFFF"/>
                </a:solidFill>
                <a:effectLst/>
                <a:latin typeface="Söhne"/>
              </a:rPr>
              <a:t>Markov Assumption </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2B5D8E3-43A7-E625-6050-0FE410077C61}"/>
              </a:ext>
            </a:extLst>
          </p:cNvPr>
          <p:cNvSpPr>
            <a:spLocks noGrp="1"/>
          </p:cNvSpPr>
          <p:nvPr>
            <p:ph idx="1"/>
          </p:nvPr>
        </p:nvSpPr>
        <p:spPr>
          <a:xfrm>
            <a:off x="4447308" y="591344"/>
            <a:ext cx="6906491" cy="5585619"/>
          </a:xfrm>
        </p:spPr>
        <p:txBody>
          <a:bodyPr anchor="ctr">
            <a:normAutofit fontScale="92500" lnSpcReduction="10000"/>
          </a:bodyPr>
          <a:lstStyle/>
          <a:p>
            <a:r>
              <a:rPr lang="en-IN" dirty="0">
                <a:latin typeface="Söhne"/>
              </a:rPr>
              <a:t>P</a:t>
            </a:r>
            <a:r>
              <a:rPr lang="en-IN" b="0" i="0" dirty="0">
                <a:effectLst/>
                <a:latin typeface="Söhne"/>
              </a:rPr>
              <a:t>robabilistic predictions based on historical events.</a:t>
            </a:r>
          </a:p>
          <a:p>
            <a:r>
              <a:rPr lang="en-IN" b="0" i="0" dirty="0">
                <a:effectLst/>
                <a:latin typeface="Söhne"/>
              </a:rPr>
              <a:t>The Markov Model is a statistical model heavily reliant on probability theory.</a:t>
            </a:r>
          </a:p>
          <a:p>
            <a:r>
              <a:rPr lang="en-IN" dirty="0">
                <a:latin typeface="Söhne"/>
              </a:rPr>
              <a:t>The probability of n+1</a:t>
            </a:r>
            <a:r>
              <a:rPr lang="en-IN" baseline="30000" dirty="0">
                <a:latin typeface="Söhne"/>
              </a:rPr>
              <a:t>th</a:t>
            </a:r>
            <a:r>
              <a:rPr lang="en-IN" dirty="0">
                <a:latin typeface="Söhne"/>
              </a:rPr>
              <a:t> step will be x will only depend upon n</a:t>
            </a:r>
            <a:r>
              <a:rPr lang="en-IN" baseline="30000" dirty="0">
                <a:latin typeface="Söhne"/>
              </a:rPr>
              <a:t>th</a:t>
            </a:r>
            <a:r>
              <a:rPr lang="en-IN" dirty="0">
                <a:latin typeface="Söhne"/>
              </a:rPr>
              <a:t> step not whole sequence o step </a:t>
            </a:r>
          </a:p>
          <a:p>
            <a:pPr marL="0" indent="0" algn="ctr">
              <a:buNone/>
            </a:pPr>
            <a:r>
              <a:rPr lang="en-IN" b="0" i="0" dirty="0">
                <a:solidFill>
                  <a:srgbClr val="C00000"/>
                </a:solidFill>
                <a:effectLst/>
                <a:latin typeface="Segoe Print" panose="02000800000000000000" pitchFamily="2" charset="0"/>
              </a:rPr>
              <a:t>P(X</a:t>
            </a:r>
            <a:r>
              <a:rPr lang="en-IN" b="0" i="0" baseline="-25000" dirty="0">
                <a:solidFill>
                  <a:srgbClr val="C00000"/>
                </a:solidFill>
                <a:effectLst/>
                <a:latin typeface="Segoe Print" panose="02000800000000000000" pitchFamily="2" charset="0"/>
              </a:rPr>
              <a:t>n+1 </a:t>
            </a:r>
            <a:r>
              <a:rPr lang="en-IN" b="0" i="0" dirty="0">
                <a:solidFill>
                  <a:srgbClr val="C00000"/>
                </a:solidFill>
                <a:effectLst/>
                <a:latin typeface="Segoe Print" panose="02000800000000000000" pitchFamily="2" charset="0"/>
              </a:rPr>
              <a:t>=x) | </a:t>
            </a:r>
            <a:r>
              <a:rPr lang="en-IN" b="0" i="0" dirty="0" err="1">
                <a:solidFill>
                  <a:srgbClr val="C00000"/>
                </a:solidFill>
                <a:effectLst/>
                <a:latin typeface="Segoe Print" panose="02000800000000000000" pitchFamily="2" charset="0"/>
              </a:rPr>
              <a:t>X</a:t>
            </a:r>
            <a:r>
              <a:rPr lang="en-IN" b="0" i="0" baseline="-25000" dirty="0" err="1">
                <a:solidFill>
                  <a:srgbClr val="C00000"/>
                </a:solidFill>
                <a:effectLst/>
                <a:latin typeface="Segoe Print" panose="02000800000000000000" pitchFamily="2" charset="0"/>
              </a:rPr>
              <a:t>n</a:t>
            </a:r>
            <a:r>
              <a:rPr lang="en-IN" b="0" i="0" dirty="0">
                <a:solidFill>
                  <a:srgbClr val="C00000"/>
                </a:solidFill>
                <a:effectLst/>
                <a:latin typeface="Segoe Print" panose="02000800000000000000" pitchFamily="2" charset="0"/>
              </a:rPr>
              <a:t> =</a:t>
            </a:r>
            <a:r>
              <a:rPr lang="en-IN" b="0" i="0" dirty="0" err="1">
                <a:solidFill>
                  <a:srgbClr val="C00000"/>
                </a:solidFill>
                <a:effectLst/>
                <a:latin typeface="Segoe Print" panose="02000800000000000000" pitchFamily="2" charset="0"/>
              </a:rPr>
              <a:t>x</a:t>
            </a:r>
            <a:r>
              <a:rPr lang="en-IN" b="0" i="0" baseline="-25000" dirty="0" err="1">
                <a:solidFill>
                  <a:srgbClr val="C00000"/>
                </a:solidFill>
                <a:effectLst/>
                <a:latin typeface="Segoe Print" panose="02000800000000000000" pitchFamily="2" charset="0"/>
              </a:rPr>
              <a:t>n</a:t>
            </a:r>
            <a:r>
              <a:rPr lang="en-IN" b="0" i="0" dirty="0">
                <a:solidFill>
                  <a:srgbClr val="C00000"/>
                </a:solidFill>
                <a:effectLst/>
                <a:latin typeface="Segoe Print" panose="02000800000000000000" pitchFamily="2" charset="0"/>
              </a:rPr>
              <a:t> </a:t>
            </a:r>
          </a:p>
          <a:p>
            <a:r>
              <a:rPr lang="en-IN" b="0" i="0" dirty="0">
                <a:effectLst/>
                <a:latin typeface="Söhne"/>
              </a:rPr>
              <a:t>It's named after a Russian mathematician known for his work in probability theory.</a:t>
            </a:r>
          </a:p>
          <a:p>
            <a:r>
              <a:rPr lang="en-IN" b="1" i="0" dirty="0">
                <a:effectLst/>
                <a:latin typeface="Söhne"/>
              </a:rPr>
              <a:t>Scenario:</a:t>
            </a:r>
            <a:endParaRPr lang="en-IN" b="0" i="0" dirty="0">
              <a:effectLst/>
              <a:latin typeface="Söhne"/>
            </a:endParaRPr>
          </a:p>
          <a:p>
            <a:pPr lvl="1"/>
            <a:r>
              <a:rPr lang="en-IN" b="0" i="0" dirty="0">
                <a:effectLst/>
                <a:latin typeface="Söhne"/>
              </a:rPr>
              <a:t>Let's say you want to predict whether Team X (a soccer team) will win tomorrow's game.</a:t>
            </a:r>
          </a:p>
          <a:p>
            <a:pPr lvl="1"/>
            <a:r>
              <a:rPr lang="en-IN" b="0" i="0" dirty="0">
                <a:effectLst/>
                <a:latin typeface="Söhne"/>
              </a:rPr>
              <a:t>You have access to the outcomes of the last 10 games Team X played.</a:t>
            </a:r>
          </a:p>
          <a:p>
            <a:endParaRPr lang="en-IN" dirty="0">
              <a:latin typeface="Söhne"/>
            </a:endParaRPr>
          </a:p>
        </p:txBody>
      </p:sp>
      <p:sp>
        <p:nvSpPr>
          <p:cNvPr id="4" name="Footer Placeholder 3">
            <a:extLst>
              <a:ext uri="{FF2B5EF4-FFF2-40B4-BE49-F238E27FC236}">
                <a16:creationId xmlns:a16="http://schemas.microsoft.com/office/drawing/2014/main" id="{D9E3C2E8-ED8E-B662-4F36-DEF658657509}"/>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37BC19D0-D8DF-EEBB-9ABC-80440DC0156D}"/>
              </a:ext>
            </a:extLst>
          </p:cNvPr>
          <p:cNvSpPr>
            <a:spLocks noGrp="1"/>
          </p:cNvSpPr>
          <p:nvPr>
            <p:ph type="sldNum" sz="quarter" idx="12"/>
          </p:nvPr>
        </p:nvSpPr>
        <p:spPr/>
        <p:txBody>
          <a:bodyPr/>
          <a:lstStyle/>
          <a:p>
            <a:fld id="{C0A394DB-CB9F-8E43-832A-0EBC97DA212A}" type="slidenum">
              <a:rPr lang="en-US" smtClean="0"/>
              <a:t>30</a:t>
            </a:fld>
            <a:endParaRPr lang="en-US"/>
          </a:p>
        </p:txBody>
      </p:sp>
    </p:spTree>
    <p:extLst>
      <p:ext uri="{BB962C8B-B14F-4D97-AF65-F5344CB8AC3E}">
        <p14:creationId xmlns:p14="http://schemas.microsoft.com/office/powerpoint/2010/main" val="957843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D8A4E-EB80-F9A1-3E98-43593AB16A68}"/>
              </a:ext>
            </a:extLst>
          </p:cNvPr>
          <p:cNvSpPr>
            <a:spLocks noGrp="1"/>
          </p:cNvSpPr>
          <p:nvPr>
            <p:ph type="title"/>
          </p:nvPr>
        </p:nvSpPr>
        <p:spPr/>
        <p:txBody>
          <a:bodyPr/>
          <a:lstStyle/>
          <a:p>
            <a:r>
              <a:rPr lang="en-IN" sz="5400" dirty="0"/>
              <a:t>Markov Assumption </a:t>
            </a:r>
            <a:endParaRPr lang="en-US" sz="5400" dirty="0"/>
          </a:p>
        </p:txBody>
      </p:sp>
      <p:graphicFrame>
        <p:nvGraphicFramePr>
          <p:cNvPr id="5" name="Content Placeholder 2">
            <a:extLst>
              <a:ext uri="{FF2B5EF4-FFF2-40B4-BE49-F238E27FC236}">
                <a16:creationId xmlns:a16="http://schemas.microsoft.com/office/drawing/2014/main" id="{52E85E88-F133-F702-121C-A130ACDAE847}"/>
              </a:ext>
            </a:extLst>
          </p:cNvPr>
          <p:cNvGraphicFramePr>
            <a:graphicFrameLocks noGrp="1"/>
          </p:cNvGraphicFramePr>
          <p:nvPr>
            <p:ph idx="1"/>
            <p:extLst>
              <p:ext uri="{D42A27DB-BD31-4B8C-83A1-F6EECF244321}">
                <p14:modId xmlns:p14="http://schemas.microsoft.com/office/powerpoint/2010/main" val="2181468555"/>
              </p:ext>
            </p:extLst>
          </p:nvPr>
        </p:nvGraphicFramePr>
        <p:xfrm>
          <a:off x="838200" y="1288973"/>
          <a:ext cx="10515600" cy="4887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27268F95-E2EA-8B3B-7DA3-C2C3EA988FBC}"/>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58C6BCBE-76D2-0A6F-EB44-E59657346BEF}"/>
              </a:ext>
            </a:extLst>
          </p:cNvPr>
          <p:cNvSpPr>
            <a:spLocks noGrp="1"/>
          </p:cNvSpPr>
          <p:nvPr>
            <p:ph type="sldNum" sz="quarter" idx="12"/>
          </p:nvPr>
        </p:nvSpPr>
        <p:spPr/>
        <p:txBody>
          <a:bodyPr/>
          <a:lstStyle/>
          <a:p>
            <a:fld id="{C0A394DB-CB9F-8E43-832A-0EBC97DA212A}" type="slidenum">
              <a:rPr lang="en-US" smtClean="0"/>
              <a:t>31</a:t>
            </a:fld>
            <a:endParaRPr lang="en-US"/>
          </a:p>
        </p:txBody>
      </p:sp>
    </p:spTree>
    <p:extLst>
      <p:ext uri="{BB962C8B-B14F-4D97-AF65-F5344CB8AC3E}">
        <p14:creationId xmlns:p14="http://schemas.microsoft.com/office/powerpoint/2010/main" val="471331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419ECB-A041-D427-D041-71C663FDC92A}"/>
              </a:ext>
            </a:extLst>
          </p:cNvPr>
          <p:cNvSpPr>
            <a:spLocks noGrp="1"/>
          </p:cNvSpPr>
          <p:nvPr>
            <p:ph type="title"/>
          </p:nvPr>
        </p:nvSpPr>
        <p:spPr>
          <a:xfrm>
            <a:off x="630936" y="640823"/>
            <a:ext cx="3419856" cy="5583148"/>
          </a:xfrm>
        </p:spPr>
        <p:txBody>
          <a:bodyPr anchor="ctr">
            <a:normAutofit/>
          </a:bodyPr>
          <a:lstStyle/>
          <a:p>
            <a:r>
              <a:rPr lang="en-IN" sz="5400"/>
              <a:t>Sequence Probability Calculation:</a:t>
            </a:r>
            <a:endParaRPr lang="en-US" sz="5400"/>
          </a:p>
        </p:txBody>
      </p:sp>
      <p:sp>
        <p:nvSpPr>
          <p:cNvPr id="19"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mathematical equation with numbers and symbols&#10;&#10;Description automatically generated">
            <a:extLst>
              <a:ext uri="{FF2B5EF4-FFF2-40B4-BE49-F238E27FC236}">
                <a16:creationId xmlns:a16="http://schemas.microsoft.com/office/drawing/2014/main" id="{08014FCA-A653-4E19-C738-A5CFC557DA1A}"/>
              </a:ext>
            </a:extLst>
          </p:cNvPr>
          <p:cNvPicPr>
            <a:picLocks noChangeAspect="1"/>
          </p:cNvPicPr>
          <p:nvPr/>
        </p:nvPicPr>
        <p:blipFill>
          <a:blip r:embed="rId2"/>
          <a:stretch>
            <a:fillRect/>
          </a:stretch>
        </p:blipFill>
        <p:spPr>
          <a:xfrm>
            <a:off x="4870704" y="2612883"/>
            <a:ext cx="6894576" cy="1051422"/>
          </a:xfrm>
          <a:prstGeom prst="rect">
            <a:avLst/>
          </a:prstGeom>
        </p:spPr>
      </p:pic>
      <p:sp>
        <p:nvSpPr>
          <p:cNvPr id="3" name="Content Placeholder 2">
            <a:extLst>
              <a:ext uri="{FF2B5EF4-FFF2-40B4-BE49-F238E27FC236}">
                <a16:creationId xmlns:a16="http://schemas.microsoft.com/office/drawing/2014/main" id="{7B121848-7DC5-EF71-528E-60DCAC85007A}"/>
              </a:ext>
            </a:extLst>
          </p:cNvPr>
          <p:cNvSpPr>
            <a:spLocks noGrp="1"/>
          </p:cNvSpPr>
          <p:nvPr>
            <p:ph idx="1"/>
          </p:nvPr>
        </p:nvSpPr>
        <p:spPr>
          <a:xfrm>
            <a:off x="4501896" y="630937"/>
            <a:ext cx="7046976" cy="5596128"/>
          </a:xfrm>
        </p:spPr>
        <p:txBody>
          <a:bodyPr anchor="t">
            <a:normAutofit fontScale="85000" lnSpcReduction="10000"/>
          </a:bodyPr>
          <a:lstStyle/>
          <a:p>
            <a:pPr>
              <a:lnSpc>
                <a:spcPct val="110000"/>
              </a:lnSpc>
            </a:pPr>
            <a:r>
              <a:rPr lang="en-IN" sz="1800" b="1" i="0" dirty="0">
                <a:effectLst/>
                <a:latin typeface="Söhne"/>
              </a:rPr>
              <a:t>First-Order Markov Prediction:</a:t>
            </a:r>
            <a:endParaRPr lang="en-IN" sz="1800" b="0" i="0" dirty="0">
              <a:effectLst/>
              <a:latin typeface="Söhne"/>
            </a:endParaRPr>
          </a:p>
          <a:p>
            <a:pPr lvl="1">
              <a:lnSpc>
                <a:spcPct val="110000"/>
              </a:lnSpc>
            </a:pPr>
            <a:r>
              <a:rPr lang="en-IN" sz="1800" b="0" i="0" dirty="0">
                <a:effectLst/>
                <a:latin typeface="Söhne"/>
              </a:rPr>
              <a:t>When you use only the last event to predict the future event, it's called first-order Markov prediction.</a:t>
            </a:r>
          </a:p>
          <a:p>
            <a:pPr lvl="1">
              <a:lnSpc>
                <a:spcPct val="110000"/>
              </a:lnSpc>
            </a:pPr>
            <a:r>
              <a:rPr lang="en-IN" sz="1800" b="0" i="0" dirty="0">
                <a:effectLst/>
                <a:latin typeface="Söhne"/>
              </a:rPr>
              <a:t>This means you consider just the last event in the sequence.</a:t>
            </a:r>
          </a:p>
          <a:p>
            <a:pPr>
              <a:lnSpc>
                <a:spcPct val="110000"/>
              </a:lnSpc>
            </a:pPr>
            <a:r>
              <a:rPr lang="en-IN" sz="1800" b="1" i="0" dirty="0">
                <a:effectLst/>
                <a:latin typeface="Söhne"/>
              </a:rPr>
              <a:t>Second-Order Markov Prediction:</a:t>
            </a:r>
            <a:endParaRPr lang="en-IN" sz="1800" b="0" i="0" dirty="0">
              <a:effectLst/>
              <a:latin typeface="Söhne"/>
            </a:endParaRPr>
          </a:p>
          <a:p>
            <a:pPr lvl="1">
              <a:lnSpc>
                <a:spcPct val="110000"/>
              </a:lnSpc>
            </a:pPr>
            <a:r>
              <a:rPr lang="en-IN" sz="1800" b="0" i="0" dirty="0">
                <a:effectLst/>
                <a:latin typeface="Söhne"/>
              </a:rPr>
              <a:t>A second-order Markov prediction includes the last two events in the sequence.</a:t>
            </a:r>
          </a:p>
          <a:p>
            <a:pPr>
              <a:lnSpc>
                <a:spcPct val="110000"/>
              </a:lnSpc>
            </a:pPr>
            <a:r>
              <a:rPr lang="en-IN" sz="1800" b="1" i="0" dirty="0">
                <a:effectLst/>
                <a:latin typeface="Söhne"/>
              </a:rPr>
              <a:t>Sequence Probability Calculation:</a:t>
            </a:r>
          </a:p>
          <a:p>
            <a:pPr marL="0" indent="0">
              <a:lnSpc>
                <a:spcPct val="110000"/>
              </a:lnSpc>
              <a:buNone/>
            </a:pPr>
            <a:endParaRPr lang="en-IN" sz="1800" b="1" i="0" dirty="0">
              <a:effectLst/>
              <a:latin typeface="Söhne"/>
            </a:endParaRPr>
          </a:p>
          <a:p>
            <a:pPr>
              <a:lnSpc>
                <a:spcPct val="110000"/>
              </a:lnSpc>
            </a:pPr>
            <a:endParaRPr lang="en-IN" sz="1800" b="0" i="0" dirty="0">
              <a:effectLst/>
              <a:latin typeface="Söhne"/>
            </a:endParaRPr>
          </a:p>
          <a:p>
            <a:pPr lvl="1">
              <a:lnSpc>
                <a:spcPct val="110000"/>
              </a:lnSpc>
            </a:pPr>
            <a:r>
              <a:rPr lang="en-IN" sz="1800" b="0" i="0" dirty="0">
                <a:effectLst/>
                <a:latin typeface="Söhne"/>
              </a:rPr>
              <a:t>The equation provided aims to calculate the probability of a sequence of events occurring in order, such as event1 after event2, and so on.</a:t>
            </a:r>
          </a:p>
          <a:p>
            <a:pPr lvl="1">
              <a:lnSpc>
                <a:spcPct val="110000"/>
              </a:lnSpc>
            </a:pPr>
            <a:r>
              <a:rPr lang="en-IN" sz="1800" b="0" i="0" dirty="0">
                <a:effectLst/>
                <a:latin typeface="Söhne"/>
              </a:rPr>
              <a:t>The probability of each </a:t>
            </a:r>
            <a:r>
              <a:rPr lang="en-IN" sz="1800" b="0" i="0" dirty="0" err="1">
                <a:effectLst/>
                <a:latin typeface="Söhne"/>
              </a:rPr>
              <a:t>event_t</a:t>
            </a:r>
            <a:r>
              <a:rPr lang="en-IN" sz="1800" b="0" i="0" dirty="0">
                <a:effectLst/>
                <a:latin typeface="Söhne"/>
              </a:rPr>
              <a:t> (given the previous event) is multiplied by the probability of the next event in the sequence.</a:t>
            </a:r>
          </a:p>
          <a:p>
            <a:pPr>
              <a:lnSpc>
                <a:spcPct val="110000"/>
              </a:lnSpc>
            </a:pPr>
            <a:r>
              <a:rPr lang="en-IN" sz="1800" b="0" i="0" dirty="0">
                <a:effectLst/>
                <a:latin typeface="Söhne"/>
              </a:rPr>
              <a:t>EXAMPLE:</a:t>
            </a:r>
          </a:p>
          <a:p>
            <a:pPr lvl="1">
              <a:lnSpc>
                <a:spcPct val="110000"/>
              </a:lnSpc>
            </a:pPr>
            <a:r>
              <a:rPr lang="en-IN" sz="1800" b="0" i="0" dirty="0">
                <a:effectLst/>
                <a:latin typeface="Söhne"/>
              </a:rPr>
              <a:t>If you want to predict the probability of Team X winning, then losing, and then tying, you would calculate it by multiplying the probability of winning (given the previous outcome), the probability of losing (given the previous outcome), and the probability of tying (given the previous outcome).</a:t>
            </a:r>
            <a:endParaRPr lang="en-US" sz="1800" dirty="0"/>
          </a:p>
        </p:txBody>
      </p:sp>
      <p:sp>
        <p:nvSpPr>
          <p:cNvPr id="4" name="Footer Placeholder 3">
            <a:extLst>
              <a:ext uri="{FF2B5EF4-FFF2-40B4-BE49-F238E27FC236}">
                <a16:creationId xmlns:a16="http://schemas.microsoft.com/office/drawing/2014/main" id="{C1E42518-00F5-247A-DBBE-5210BAEC73B4}"/>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DB25D79A-97D4-AF2C-BA28-DBA5EBA2E421}"/>
              </a:ext>
            </a:extLst>
          </p:cNvPr>
          <p:cNvSpPr>
            <a:spLocks noGrp="1"/>
          </p:cNvSpPr>
          <p:nvPr>
            <p:ph type="sldNum" sz="quarter" idx="12"/>
          </p:nvPr>
        </p:nvSpPr>
        <p:spPr/>
        <p:txBody>
          <a:bodyPr/>
          <a:lstStyle/>
          <a:p>
            <a:fld id="{C0A394DB-CB9F-8E43-832A-0EBC97DA212A}" type="slidenum">
              <a:rPr lang="en-US" smtClean="0"/>
              <a:t>32</a:t>
            </a:fld>
            <a:endParaRPr lang="en-US"/>
          </a:p>
        </p:txBody>
      </p:sp>
    </p:spTree>
    <p:extLst>
      <p:ext uri="{BB962C8B-B14F-4D97-AF65-F5344CB8AC3E}">
        <p14:creationId xmlns:p14="http://schemas.microsoft.com/office/powerpoint/2010/main" val="1489513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C8C3B-C493-F2B9-84AE-AC3BE2964585}"/>
              </a:ext>
            </a:extLst>
          </p:cNvPr>
          <p:cNvSpPr>
            <a:spLocks noGrp="1"/>
          </p:cNvSpPr>
          <p:nvPr>
            <p:ph type="title"/>
          </p:nvPr>
        </p:nvSpPr>
        <p:spPr/>
        <p:txBody>
          <a:bodyPr/>
          <a:lstStyle/>
          <a:p>
            <a:r>
              <a:rPr lang="en-IN" dirty="0">
                <a:effectLst/>
                <a:latin typeface="Helvetica" pitchFamily="2" charset="0"/>
              </a:rPr>
              <a:t>A typical Markov Model prediction</a:t>
            </a:r>
            <a:endParaRPr lang="en-US" dirty="0"/>
          </a:p>
        </p:txBody>
      </p:sp>
      <p:graphicFrame>
        <p:nvGraphicFramePr>
          <p:cNvPr id="7" name="Content Placeholder 2">
            <a:extLst>
              <a:ext uri="{FF2B5EF4-FFF2-40B4-BE49-F238E27FC236}">
                <a16:creationId xmlns:a16="http://schemas.microsoft.com/office/drawing/2014/main" id="{D4A4D9A8-A64A-2F98-282A-521C0387652B}"/>
              </a:ext>
            </a:extLst>
          </p:cNvPr>
          <p:cNvGraphicFramePr>
            <a:graphicFrameLocks noGrp="1"/>
          </p:cNvGraphicFramePr>
          <p:nvPr>
            <p:ph idx="1"/>
            <p:extLst>
              <p:ext uri="{D42A27DB-BD31-4B8C-83A1-F6EECF244321}">
                <p14:modId xmlns:p14="http://schemas.microsoft.com/office/powerpoint/2010/main" val="354359725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C1F761A1-D42E-C1BF-C82A-35A1B2679E3A}"/>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3F31F996-3B63-1E0D-E544-97B70614EB7C}"/>
              </a:ext>
            </a:extLst>
          </p:cNvPr>
          <p:cNvSpPr>
            <a:spLocks noGrp="1"/>
          </p:cNvSpPr>
          <p:nvPr>
            <p:ph type="sldNum" sz="quarter" idx="12"/>
          </p:nvPr>
        </p:nvSpPr>
        <p:spPr/>
        <p:txBody>
          <a:bodyPr/>
          <a:lstStyle/>
          <a:p>
            <a:fld id="{C0A394DB-CB9F-8E43-832A-0EBC97DA212A}" type="slidenum">
              <a:rPr lang="en-US" smtClean="0"/>
              <a:t>33</a:t>
            </a:fld>
            <a:endParaRPr lang="en-US"/>
          </a:p>
        </p:txBody>
      </p:sp>
    </p:spTree>
    <p:extLst>
      <p:ext uri="{BB962C8B-B14F-4D97-AF65-F5344CB8AC3E}">
        <p14:creationId xmlns:p14="http://schemas.microsoft.com/office/powerpoint/2010/main" val="424487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8C0444-FD04-55D4-3670-8AF7FEC95D97}"/>
              </a:ext>
            </a:extLst>
          </p:cNvPr>
          <p:cNvSpPr>
            <a:spLocks noGrp="1"/>
          </p:cNvSpPr>
          <p:nvPr>
            <p:ph type="title"/>
          </p:nvPr>
        </p:nvSpPr>
        <p:spPr>
          <a:xfrm>
            <a:off x="838200" y="365125"/>
            <a:ext cx="10515600" cy="1325563"/>
          </a:xfrm>
        </p:spPr>
        <p:txBody>
          <a:bodyPr>
            <a:normAutofit/>
          </a:bodyPr>
          <a:lstStyle/>
          <a:p>
            <a:r>
              <a:rPr lang="en-IN" sz="5400">
                <a:effectLst/>
                <a:latin typeface="Helvetica" pitchFamily="2" charset="0"/>
              </a:rPr>
              <a:t>A typical Markov Model prediction</a:t>
            </a:r>
            <a:endParaRPr lang="en-US" sz="5400"/>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5C53D5F6-32CB-BEE4-BA06-706259DFB2A7}"/>
              </a:ext>
            </a:extLst>
          </p:cNvPr>
          <p:cNvSpPr>
            <a:spLocks noGrp="1"/>
          </p:cNvSpPr>
          <p:nvPr>
            <p:ph idx="1"/>
          </p:nvPr>
        </p:nvSpPr>
        <p:spPr>
          <a:xfrm>
            <a:off x="838200" y="1929384"/>
            <a:ext cx="10515600" cy="4251960"/>
          </a:xfrm>
        </p:spPr>
        <p:txBody>
          <a:bodyPr>
            <a:normAutofit/>
          </a:bodyPr>
          <a:lstStyle/>
          <a:p>
            <a:pPr algn="just">
              <a:buFont typeface="+mj-lt"/>
              <a:buAutoNum type="arabicPeriod"/>
            </a:pPr>
            <a:r>
              <a:rPr lang="en-IN" sz="1800" b="1" i="0" dirty="0">
                <a:effectLst/>
                <a:latin typeface="Söhne"/>
              </a:rPr>
              <a:t>Calculating Probabilities Based on Past Data:</a:t>
            </a:r>
            <a:endParaRPr lang="en-IN" sz="1800" b="0" i="0" dirty="0">
              <a:effectLst/>
              <a:latin typeface="Söhne"/>
            </a:endParaRPr>
          </a:p>
          <a:p>
            <a:pPr marL="742950" lvl="1" indent="-285750" algn="just">
              <a:buFont typeface="+mj-lt"/>
              <a:buAutoNum type="arabicPeriod"/>
            </a:pPr>
            <a:r>
              <a:rPr lang="en-IN" sz="1800" b="0" i="0" dirty="0">
                <a:effectLst/>
                <a:latin typeface="Söhne"/>
              </a:rPr>
              <a:t>Collect data on Team X's past game outcomes (win, loss, tie).</a:t>
            </a:r>
          </a:p>
          <a:p>
            <a:pPr marL="742950" lvl="1" indent="-285750" algn="just">
              <a:buFont typeface="+mj-lt"/>
              <a:buAutoNum type="arabicPeriod"/>
            </a:pPr>
            <a:r>
              <a:rPr lang="en-IN" sz="1800" b="0" i="0" dirty="0">
                <a:effectLst/>
                <a:latin typeface="Söhne"/>
              </a:rPr>
              <a:t>Calculate probabilities of winning, losing, and tying based on the historical data.</a:t>
            </a:r>
          </a:p>
          <a:p>
            <a:pPr algn="just">
              <a:buFont typeface="+mj-lt"/>
              <a:buAutoNum type="arabicPeriod"/>
            </a:pPr>
            <a:r>
              <a:rPr lang="en-IN" sz="1800" b="1" i="0" dirty="0">
                <a:effectLst/>
                <a:latin typeface="Söhne"/>
              </a:rPr>
              <a:t>Using Naïve Bayes Probability Equation:</a:t>
            </a:r>
            <a:endParaRPr lang="en-IN" sz="1800" b="0" i="0" dirty="0">
              <a:effectLst/>
              <a:latin typeface="Söhne"/>
            </a:endParaRPr>
          </a:p>
          <a:p>
            <a:pPr marL="742950" lvl="1" indent="-285750" algn="just">
              <a:buFont typeface="+mj-lt"/>
              <a:buAutoNum type="arabicPeriod"/>
            </a:pPr>
            <a:r>
              <a:rPr lang="en-IN" sz="1800" b="0" i="0" dirty="0">
                <a:effectLst/>
                <a:latin typeface="Söhne"/>
              </a:rPr>
              <a:t>Employ the probability equation from Naïve Bayes to calculate probabilities such as:</a:t>
            </a:r>
          </a:p>
          <a:p>
            <a:pPr marL="1143000" lvl="2" indent="-228600" algn="just">
              <a:buFont typeface="+mj-lt"/>
              <a:buAutoNum type="arabicPeriod"/>
            </a:pPr>
            <a:r>
              <a:rPr lang="en-IN" sz="1800" b="0" i="0" dirty="0">
                <a:effectLst/>
                <a:latin typeface="Söhne"/>
              </a:rPr>
              <a:t>Probability of Team X winning, given that Team X lost the last game.</a:t>
            </a:r>
          </a:p>
          <a:p>
            <a:pPr marL="1143000" lvl="2" indent="-228600" algn="just">
              <a:buFont typeface="+mj-lt"/>
              <a:buAutoNum type="arabicPeriod"/>
            </a:pPr>
            <a:r>
              <a:rPr lang="en-IN" sz="1800" b="0" i="0" dirty="0">
                <a:effectLst/>
                <a:latin typeface="Söhne"/>
              </a:rPr>
              <a:t>Probability of Team X losing, given that Team X won the last game.</a:t>
            </a:r>
          </a:p>
          <a:p>
            <a:pPr algn="just">
              <a:buFont typeface="+mj-lt"/>
              <a:buAutoNum type="arabicPeriod"/>
            </a:pPr>
            <a:r>
              <a:rPr lang="en-IN" sz="1800" b="1" i="0" dirty="0">
                <a:effectLst/>
                <a:latin typeface="Söhne"/>
              </a:rPr>
              <a:t>Calculating Probabilities for Each State:</a:t>
            </a:r>
            <a:endParaRPr lang="en-IN" sz="1800" b="0" i="0" dirty="0">
              <a:effectLst/>
              <a:latin typeface="Söhne"/>
            </a:endParaRPr>
          </a:p>
          <a:p>
            <a:pPr marL="742950" lvl="1" indent="-285750" algn="just">
              <a:buFont typeface="+mj-lt"/>
              <a:buAutoNum type="arabicPeriod"/>
            </a:pPr>
            <a:r>
              <a:rPr lang="en-IN" sz="1800" b="0" i="0" dirty="0">
                <a:effectLst/>
                <a:latin typeface="Söhne"/>
              </a:rPr>
              <a:t>Determine probabilities for different sequences of states (win, loss, tie) based on past transitions.</a:t>
            </a:r>
          </a:p>
          <a:p>
            <a:pPr marL="742950" lvl="1" indent="-285750" algn="just">
              <a:buFont typeface="+mj-lt"/>
              <a:buAutoNum type="arabicPeriod"/>
            </a:pPr>
            <a:r>
              <a:rPr lang="en-IN" sz="1800" b="0" i="0" dirty="0">
                <a:effectLst/>
                <a:latin typeface="Söhne"/>
              </a:rPr>
              <a:t>Calculate conditional probabilities like:</a:t>
            </a:r>
          </a:p>
          <a:p>
            <a:pPr marL="1143000" lvl="2" indent="-228600" algn="just">
              <a:buFont typeface="+mj-lt"/>
              <a:buAutoNum type="arabicPeriod"/>
            </a:pPr>
            <a:r>
              <a:rPr lang="en-IN" sz="1800" b="0" i="1" dirty="0">
                <a:effectLst/>
                <a:latin typeface="KaTeX_Math"/>
              </a:rPr>
              <a:t>P</a:t>
            </a:r>
            <a:r>
              <a:rPr lang="en-IN" sz="1800" b="0" i="0" dirty="0">
                <a:effectLst/>
                <a:latin typeface="KaTeX_Main"/>
              </a:rPr>
              <a:t>(</a:t>
            </a:r>
            <a:r>
              <a:rPr lang="en-IN" sz="1800" b="0" i="0" dirty="0" err="1">
                <a:effectLst/>
                <a:latin typeface="KaTeX_Main"/>
              </a:rPr>
              <a:t>Win|Loss</a:t>
            </a:r>
            <a:r>
              <a:rPr lang="en-IN" sz="1800" b="0" i="0" dirty="0">
                <a:effectLst/>
                <a:latin typeface="KaTeX_Main"/>
              </a:rPr>
              <a:t>)</a:t>
            </a:r>
            <a:r>
              <a:rPr lang="en-IN" sz="1800" b="0" i="0" dirty="0">
                <a:effectLst/>
                <a:latin typeface="Söhne"/>
              </a:rPr>
              <a:t> - Probability that Team X will win today given that it lost yesterday.</a:t>
            </a:r>
          </a:p>
          <a:p>
            <a:pPr marL="1143000" lvl="2" indent="-228600" algn="just">
              <a:buFont typeface="+mj-lt"/>
              <a:buAutoNum type="arabicPeriod"/>
            </a:pPr>
            <a:r>
              <a:rPr lang="en-IN" sz="1800" b="0" i="1" dirty="0">
                <a:effectLst/>
                <a:latin typeface="KaTeX_Math"/>
              </a:rPr>
              <a:t>P</a:t>
            </a:r>
            <a:r>
              <a:rPr lang="en-IN" sz="1800" b="0" i="0" dirty="0">
                <a:effectLst/>
                <a:latin typeface="KaTeX_Main"/>
              </a:rPr>
              <a:t>(</a:t>
            </a:r>
            <a:r>
              <a:rPr lang="en-IN" sz="1800" b="0" i="0" dirty="0" err="1">
                <a:effectLst/>
                <a:latin typeface="KaTeX_Main"/>
              </a:rPr>
              <a:t>Win|Tie</a:t>
            </a:r>
            <a:r>
              <a:rPr lang="en-IN" sz="1800" b="0" i="0" dirty="0">
                <a:effectLst/>
                <a:latin typeface="KaTeX_Main"/>
              </a:rPr>
              <a:t>)</a:t>
            </a:r>
            <a:r>
              <a:rPr lang="en-IN" sz="1800" b="0" i="0" dirty="0">
                <a:effectLst/>
                <a:latin typeface="Söhne"/>
              </a:rPr>
              <a:t> - Probability that Team X will win today given that it tied yesterday.</a:t>
            </a:r>
          </a:p>
          <a:p>
            <a:pPr marL="1143000" lvl="2" indent="-228600" algn="just">
              <a:buFont typeface="+mj-lt"/>
              <a:buAutoNum type="arabicPeriod"/>
            </a:pPr>
            <a:r>
              <a:rPr lang="en-IN" sz="1800" b="0" i="0" dirty="0">
                <a:effectLst/>
                <a:latin typeface="KaTeX_Main"/>
              </a:rPr>
              <a:t>)</a:t>
            </a:r>
            <a:r>
              <a:rPr lang="en-IN" sz="1800" b="0" i="1" dirty="0">
                <a:effectLst/>
                <a:latin typeface="KaTeX_Math"/>
              </a:rPr>
              <a:t>P</a:t>
            </a:r>
            <a:r>
              <a:rPr lang="en-IN" sz="1800" b="0" i="0" dirty="0">
                <a:effectLst/>
                <a:latin typeface="KaTeX_Main"/>
              </a:rPr>
              <a:t>(</a:t>
            </a:r>
            <a:r>
              <a:rPr lang="en-IN" sz="1800" b="0" i="0" dirty="0" err="1">
                <a:effectLst/>
                <a:latin typeface="KaTeX_Main"/>
              </a:rPr>
              <a:t>Win|Win</a:t>
            </a:r>
            <a:r>
              <a:rPr lang="en-IN" sz="1800" b="0" i="0" dirty="0">
                <a:effectLst/>
                <a:latin typeface="KaTeX_Main"/>
              </a:rPr>
              <a:t>)</a:t>
            </a:r>
            <a:r>
              <a:rPr lang="en-IN" sz="1800" b="0" i="0" dirty="0">
                <a:effectLst/>
                <a:latin typeface="Söhne"/>
              </a:rPr>
              <a:t> - Probability that Team X will win today given that it won yesterday.</a:t>
            </a:r>
          </a:p>
          <a:p>
            <a:pPr algn="just"/>
            <a:endParaRPr lang="en-US" sz="1800" dirty="0"/>
          </a:p>
        </p:txBody>
      </p:sp>
      <p:sp>
        <p:nvSpPr>
          <p:cNvPr id="4" name="Footer Placeholder 3">
            <a:extLst>
              <a:ext uri="{FF2B5EF4-FFF2-40B4-BE49-F238E27FC236}">
                <a16:creationId xmlns:a16="http://schemas.microsoft.com/office/drawing/2014/main" id="{6074C3E3-1804-D1D2-684C-1E71C1727AD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Subject: PMA, B Tech(H) 5th Sem , UTD, CSVTU, Bhilai </a:t>
            </a:r>
          </a:p>
        </p:txBody>
      </p:sp>
      <p:sp>
        <p:nvSpPr>
          <p:cNvPr id="5" name="Slide Number Placeholder 4">
            <a:extLst>
              <a:ext uri="{FF2B5EF4-FFF2-40B4-BE49-F238E27FC236}">
                <a16:creationId xmlns:a16="http://schemas.microsoft.com/office/drawing/2014/main" id="{9A21BF36-F054-FB33-B7A0-56FA506C4880}"/>
              </a:ext>
            </a:extLst>
          </p:cNvPr>
          <p:cNvSpPr>
            <a:spLocks noGrp="1"/>
          </p:cNvSpPr>
          <p:nvPr>
            <p:ph type="sldNum" sz="quarter" idx="12"/>
          </p:nvPr>
        </p:nvSpPr>
        <p:spPr>
          <a:xfrm>
            <a:off x="8610600" y="6356350"/>
            <a:ext cx="2743200" cy="365125"/>
          </a:xfrm>
        </p:spPr>
        <p:txBody>
          <a:bodyPr>
            <a:normAutofit/>
          </a:bodyPr>
          <a:lstStyle/>
          <a:p>
            <a:pPr>
              <a:spcAft>
                <a:spcPts val="600"/>
              </a:spcAft>
            </a:pPr>
            <a:fld id="{C0A394DB-CB9F-8E43-832A-0EBC97DA212A}" type="slidenum">
              <a:rPr lang="en-US" smtClean="0"/>
              <a:pPr>
                <a:spcAft>
                  <a:spcPts val="600"/>
                </a:spcAft>
              </a:pPr>
              <a:t>34</a:t>
            </a:fld>
            <a:endParaRPr lang="en-US"/>
          </a:p>
        </p:txBody>
      </p:sp>
    </p:spTree>
    <p:extLst>
      <p:ext uri="{BB962C8B-B14F-4D97-AF65-F5344CB8AC3E}">
        <p14:creationId xmlns:p14="http://schemas.microsoft.com/office/powerpoint/2010/main" val="1361297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02239D2-A05D-4A1C-9F06-FBA7FC73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EC8C3B-C493-F2B9-84AE-AC3BE2964585}"/>
              </a:ext>
            </a:extLst>
          </p:cNvPr>
          <p:cNvSpPr>
            <a:spLocks noGrp="1"/>
          </p:cNvSpPr>
          <p:nvPr>
            <p:ph type="title"/>
          </p:nvPr>
        </p:nvSpPr>
        <p:spPr>
          <a:xfrm>
            <a:off x="2019300" y="538956"/>
            <a:ext cx="8985250" cy="1118394"/>
          </a:xfrm>
        </p:spPr>
        <p:txBody>
          <a:bodyPr anchor="t">
            <a:normAutofit/>
          </a:bodyPr>
          <a:lstStyle/>
          <a:p>
            <a:r>
              <a:rPr lang="en-IN" sz="4000" dirty="0">
                <a:effectLst/>
                <a:latin typeface="Helvetica" pitchFamily="2" charset="0"/>
              </a:rPr>
              <a:t>A typical Markov Model prediction</a:t>
            </a:r>
            <a:endParaRPr lang="en-US" sz="4000" dirty="0"/>
          </a:p>
        </p:txBody>
      </p:sp>
      <p:pic>
        <p:nvPicPr>
          <p:cNvPr id="9" name="Graphic 8" descr="Game controller">
            <a:extLst>
              <a:ext uri="{FF2B5EF4-FFF2-40B4-BE49-F238E27FC236}">
                <a16:creationId xmlns:a16="http://schemas.microsoft.com/office/drawing/2014/main" id="{9B9F8106-49B6-8340-9D29-5048404562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4900" y="538956"/>
            <a:ext cx="749300" cy="749300"/>
          </a:xfrm>
          <a:prstGeom prst="rect">
            <a:avLst/>
          </a:prstGeom>
        </p:spPr>
      </p:pic>
      <p:sp>
        <p:nvSpPr>
          <p:cNvPr id="3" name="Content Placeholder 2">
            <a:extLst>
              <a:ext uri="{FF2B5EF4-FFF2-40B4-BE49-F238E27FC236}">
                <a16:creationId xmlns:a16="http://schemas.microsoft.com/office/drawing/2014/main" id="{F9BC312B-B07F-7C45-AD48-53C57DE5D897}"/>
              </a:ext>
            </a:extLst>
          </p:cNvPr>
          <p:cNvSpPr>
            <a:spLocks noGrp="1"/>
          </p:cNvSpPr>
          <p:nvPr>
            <p:ph idx="1"/>
          </p:nvPr>
        </p:nvSpPr>
        <p:spPr>
          <a:xfrm>
            <a:off x="1009650" y="1847849"/>
            <a:ext cx="9994900" cy="4254501"/>
          </a:xfrm>
        </p:spPr>
        <p:txBody>
          <a:bodyPr>
            <a:normAutofit/>
          </a:bodyPr>
          <a:lstStyle/>
          <a:p>
            <a:pPr marL="514350" indent="-514350">
              <a:buFont typeface="+mj-lt"/>
              <a:buAutoNum type="arabicPeriod"/>
            </a:pPr>
            <a:r>
              <a:rPr lang="en-IN" sz="2000" dirty="0">
                <a:effectLst/>
                <a:latin typeface="Times" pitchFamily="2" charset="0"/>
              </a:rPr>
              <a:t>Calculate some probabilities based on past data.</a:t>
            </a:r>
          </a:p>
          <a:p>
            <a:pPr lvl="1"/>
            <a:r>
              <a:rPr lang="en-IN" sz="2000" dirty="0">
                <a:latin typeface="Times" pitchFamily="2" charset="0"/>
              </a:rPr>
              <a:t>H</a:t>
            </a:r>
            <a:r>
              <a:rPr lang="en-IN" sz="2000" dirty="0">
                <a:effectLst/>
                <a:latin typeface="Times" pitchFamily="2" charset="0"/>
              </a:rPr>
              <a:t>ow many times has Team X lost games? </a:t>
            </a:r>
          </a:p>
          <a:p>
            <a:pPr lvl="1"/>
            <a:r>
              <a:rPr lang="en-IN" sz="2000" dirty="0">
                <a:effectLst/>
                <a:latin typeface="Times" pitchFamily="2" charset="0"/>
              </a:rPr>
              <a:t>How many times has Team X won games? </a:t>
            </a:r>
          </a:p>
          <a:p>
            <a:pPr lvl="1"/>
            <a:r>
              <a:rPr lang="en-IN" sz="2000" dirty="0">
                <a:effectLst/>
                <a:latin typeface="Times" pitchFamily="2" charset="0"/>
              </a:rPr>
              <a:t>For example, imagine if Team X won 6 games out of ten games in total. In other words, the probability of wining for Team X is 60 percent. </a:t>
            </a:r>
          </a:p>
          <a:p>
            <a:pPr lvl="1"/>
            <a:r>
              <a:rPr lang="en-IN" sz="2000" dirty="0">
                <a:effectLst/>
                <a:latin typeface="Times" pitchFamily="2" charset="0"/>
              </a:rPr>
              <a:t>You arrive at this figure by taking the number of victories and dividing by 10 (the total number of games), which results in a probability of 60 percent.</a:t>
            </a:r>
          </a:p>
          <a:p>
            <a:pPr marL="514350" indent="-514350">
              <a:buFont typeface="+mj-lt"/>
              <a:buAutoNum type="arabicPeriod"/>
            </a:pPr>
            <a:r>
              <a:rPr lang="en-IN" sz="2000" dirty="0">
                <a:latin typeface="Times" pitchFamily="2" charset="0"/>
              </a:rPr>
              <a:t>Calculate the probability of a loss, and then the probability of a tie, in the same way.</a:t>
            </a:r>
          </a:p>
          <a:p>
            <a:pPr marL="514350" indent="-514350">
              <a:buFont typeface="+mj-lt"/>
              <a:buAutoNum type="arabicPeriod"/>
            </a:pPr>
            <a:r>
              <a:rPr lang="en-IN" sz="2000" dirty="0">
                <a:latin typeface="Times" pitchFamily="2" charset="0"/>
              </a:rPr>
              <a:t>Use the probability equation mentioned in the previous Naïve Bayes section to calculate probabilities such as the following:</a:t>
            </a:r>
          </a:p>
          <a:p>
            <a:pPr lvl="1"/>
            <a:r>
              <a:rPr lang="en-IN" sz="2000" dirty="0">
                <a:latin typeface="Times" pitchFamily="2" charset="0"/>
              </a:rPr>
              <a:t>The probability that Team X will win, given that Team X lost the last game.</a:t>
            </a:r>
          </a:p>
          <a:p>
            <a:pPr lvl="1"/>
            <a:r>
              <a:rPr lang="en-IN" sz="2000" dirty="0">
                <a:latin typeface="Times" pitchFamily="2" charset="0"/>
              </a:rPr>
              <a:t>The probability that Team X will lose, given that Team X won the last game.</a:t>
            </a:r>
          </a:p>
          <a:p>
            <a:pPr marL="514350" indent="-514350">
              <a:buFont typeface="+mj-lt"/>
              <a:buAutoNum type="arabicPeriod"/>
            </a:pPr>
            <a:endParaRPr lang="en-US" sz="2000" dirty="0"/>
          </a:p>
        </p:txBody>
      </p:sp>
      <p:sp>
        <p:nvSpPr>
          <p:cNvPr id="4" name="Footer Placeholder 3">
            <a:extLst>
              <a:ext uri="{FF2B5EF4-FFF2-40B4-BE49-F238E27FC236}">
                <a16:creationId xmlns:a16="http://schemas.microsoft.com/office/drawing/2014/main" id="{C1F761A1-D42E-C1BF-C82A-35A1B2679E3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Subject: PMA, B Tech(H) 5th Sem , UTD, CSVTU, Bhilai </a:t>
            </a:r>
          </a:p>
        </p:txBody>
      </p:sp>
      <p:sp>
        <p:nvSpPr>
          <p:cNvPr id="5" name="Slide Number Placeholder 4">
            <a:extLst>
              <a:ext uri="{FF2B5EF4-FFF2-40B4-BE49-F238E27FC236}">
                <a16:creationId xmlns:a16="http://schemas.microsoft.com/office/drawing/2014/main" id="{3F31F996-3B63-1E0D-E544-97B70614EB7C}"/>
              </a:ext>
            </a:extLst>
          </p:cNvPr>
          <p:cNvSpPr>
            <a:spLocks noGrp="1"/>
          </p:cNvSpPr>
          <p:nvPr>
            <p:ph type="sldNum" sz="quarter" idx="12"/>
          </p:nvPr>
        </p:nvSpPr>
        <p:spPr>
          <a:xfrm>
            <a:off x="8610600" y="6356350"/>
            <a:ext cx="2743200" cy="365125"/>
          </a:xfrm>
        </p:spPr>
        <p:txBody>
          <a:bodyPr>
            <a:normAutofit/>
          </a:bodyPr>
          <a:lstStyle/>
          <a:p>
            <a:pPr>
              <a:spcAft>
                <a:spcPts val="600"/>
              </a:spcAft>
            </a:pPr>
            <a:fld id="{C0A394DB-CB9F-8E43-832A-0EBC97DA212A}" type="slidenum">
              <a:rPr lang="en-US" smtClean="0"/>
              <a:pPr>
                <a:spcAft>
                  <a:spcPts val="600"/>
                </a:spcAft>
              </a:pPr>
              <a:t>35</a:t>
            </a:fld>
            <a:endParaRPr lang="en-US"/>
          </a:p>
        </p:txBody>
      </p:sp>
    </p:spTree>
    <p:extLst>
      <p:ext uri="{BB962C8B-B14F-4D97-AF65-F5344CB8AC3E}">
        <p14:creationId xmlns:p14="http://schemas.microsoft.com/office/powerpoint/2010/main" val="1455423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A06F-DAD1-BC10-CE69-CA15446F2679}"/>
              </a:ext>
            </a:extLst>
          </p:cNvPr>
          <p:cNvSpPr>
            <a:spLocks noGrp="1"/>
          </p:cNvSpPr>
          <p:nvPr>
            <p:ph type="title"/>
          </p:nvPr>
        </p:nvSpPr>
        <p:spPr/>
        <p:txBody>
          <a:bodyPr/>
          <a:lstStyle/>
          <a:p>
            <a:r>
              <a:rPr lang="en-IN">
                <a:effectLst/>
                <a:latin typeface="Helvetica" pitchFamily="2" charset="0"/>
              </a:rPr>
              <a:t>A typical Markov Model prediction</a:t>
            </a:r>
            <a:endParaRPr lang="en-US"/>
          </a:p>
        </p:txBody>
      </p:sp>
      <p:pic>
        <p:nvPicPr>
          <p:cNvPr id="7" name="Content Placeholder 6" descr="A diagram of a tie&#10;&#10;Description automatically generated">
            <a:extLst>
              <a:ext uri="{FF2B5EF4-FFF2-40B4-BE49-F238E27FC236}">
                <a16:creationId xmlns:a16="http://schemas.microsoft.com/office/drawing/2014/main" id="{2199DB2C-13C3-4201-C45C-A9D7D795F820}"/>
              </a:ext>
            </a:extLst>
          </p:cNvPr>
          <p:cNvPicPr>
            <a:picLocks noGrp="1" noChangeAspect="1"/>
          </p:cNvPicPr>
          <p:nvPr>
            <p:ph idx="1"/>
          </p:nvPr>
        </p:nvPicPr>
        <p:blipFill>
          <a:blip r:embed="rId2"/>
          <a:stretch>
            <a:fillRect/>
          </a:stretch>
        </p:blipFill>
        <p:spPr>
          <a:xfrm>
            <a:off x="838200" y="2141713"/>
            <a:ext cx="10515600" cy="3719161"/>
          </a:xfrm>
        </p:spPr>
      </p:pic>
      <p:sp>
        <p:nvSpPr>
          <p:cNvPr id="4" name="Footer Placeholder 3">
            <a:extLst>
              <a:ext uri="{FF2B5EF4-FFF2-40B4-BE49-F238E27FC236}">
                <a16:creationId xmlns:a16="http://schemas.microsoft.com/office/drawing/2014/main" id="{EFC4D9AE-CF16-58FC-8324-F8881DC5CF1B}"/>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4B4E4260-C46B-5973-B0C0-F5194F10DA41}"/>
              </a:ext>
            </a:extLst>
          </p:cNvPr>
          <p:cNvSpPr>
            <a:spLocks noGrp="1"/>
          </p:cNvSpPr>
          <p:nvPr>
            <p:ph type="sldNum" sz="quarter" idx="12"/>
          </p:nvPr>
        </p:nvSpPr>
        <p:spPr/>
        <p:txBody>
          <a:bodyPr/>
          <a:lstStyle/>
          <a:p>
            <a:fld id="{C0A394DB-CB9F-8E43-832A-0EBC97DA212A}" type="slidenum">
              <a:rPr lang="en-US" smtClean="0"/>
              <a:t>36</a:t>
            </a:fld>
            <a:endParaRPr lang="en-US"/>
          </a:p>
        </p:txBody>
      </p:sp>
    </p:spTree>
    <p:extLst>
      <p:ext uri="{BB962C8B-B14F-4D97-AF65-F5344CB8AC3E}">
        <p14:creationId xmlns:p14="http://schemas.microsoft.com/office/powerpoint/2010/main" val="3536615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D56D3A-5031-FE25-DAB2-1BA965FA97F0}"/>
              </a:ext>
            </a:extLst>
          </p:cNvPr>
          <p:cNvSpPr>
            <a:spLocks noGrp="1"/>
          </p:cNvSpPr>
          <p:nvPr>
            <p:ph type="title"/>
          </p:nvPr>
        </p:nvSpPr>
        <p:spPr>
          <a:xfrm>
            <a:off x="686834" y="1153572"/>
            <a:ext cx="3200400" cy="4461163"/>
          </a:xfrm>
        </p:spPr>
        <p:txBody>
          <a:bodyPr>
            <a:normAutofit/>
          </a:bodyPr>
          <a:lstStyle/>
          <a:p>
            <a:r>
              <a:rPr lang="en-IN">
                <a:solidFill>
                  <a:srgbClr val="FFFFFF"/>
                </a:solidFill>
                <a:latin typeface="Times" pitchFamily="2" charset="0"/>
              </a:rPr>
              <a:t>C</a:t>
            </a:r>
            <a:r>
              <a:rPr lang="en-IN">
                <a:solidFill>
                  <a:srgbClr val="FFFFFF"/>
                </a:solidFill>
                <a:effectLst/>
                <a:latin typeface="Times" pitchFamily="2" charset="0"/>
              </a:rPr>
              <a:t>alculated </a:t>
            </a:r>
            <a:r>
              <a:rPr lang="en-IN">
                <a:solidFill>
                  <a:srgbClr val="FFFFFF"/>
                </a:solidFill>
                <a:latin typeface="Times" pitchFamily="2" charset="0"/>
              </a:rPr>
              <a:t>P</a:t>
            </a:r>
            <a:r>
              <a:rPr lang="en-IN">
                <a:solidFill>
                  <a:srgbClr val="FFFFFF"/>
                </a:solidFill>
                <a:effectLst/>
                <a:latin typeface="Times" pitchFamily="2" charset="0"/>
              </a:rPr>
              <a:t>robabilities</a:t>
            </a:r>
            <a:endParaRPr lang="en-US">
              <a:solidFill>
                <a:srgbClr val="FFFFFF"/>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B3A2C9E-918E-BF30-A9C9-E92DC697916B}"/>
              </a:ext>
            </a:extLst>
          </p:cNvPr>
          <p:cNvSpPr>
            <a:spLocks noGrp="1"/>
          </p:cNvSpPr>
          <p:nvPr>
            <p:ph idx="1"/>
          </p:nvPr>
        </p:nvSpPr>
        <p:spPr>
          <a:xfrm>
            <a:off x="4447308" y="591344"/>
            <a:ext cx="6906491" cy="5585619"/>
          </a:xfrm>
        </p:spPr>
        <p:txBody>
          <a:bodyPr anchor="ctr">
            <a:normAutofit/>
          </a:bodyPr>
          <a:lstStyle/>
          <a:p>
            <a:pPr algn="just"/>
            <a:r>
              <a:rPr lang="en-IN" sz="2000" dirty="0">
                <a:effectLst/>
                <a:latin typeface="Times" pitchFamily="2" charset="0"/>
              </a:rPr>
              <a:t>Using the calculated probabilities, create a chart like the one shown in Figure 7-7.</a:t>
            </a:r>
          </a:p>
          <a:p>
            <a:pPr lvl="1" algn="just"/>
            <a:r>
              <a:rPr lang="en-IN" sz="2000" dirty="0">
                <a:effectLst/>
                <a:latin typeface="Times" pitchFamily="2" charset="0"/>
              </a:rPr>
              <a:t>A circle in this chart represents a possible state that Team X could attain at any given time (win, loss, tie)</a:t>
            </a:r>
          </a:p>
          <a:p>
            <a:pPr lvl="1" algn="just"/>
            <a:r>
              <a:rPr lang="en-IN" sz="2000" dirty="0">
                <a:effectLst/>
                <a:latin typeface="Times" pitchFamily="2" charset="0"/>
              </a:rPr>
              <a:t>the numbers on the arrows represent the probabilities that Team X could move from one state to another.</a:t>
            </a:r>
          </a:p>
          <a:p>
            <a:pPr algn="just"/>
            <a:r>
              <a:rPr lang="en-IN" sz="2000" dirty="0">
                <a:latin typeface="Times" pitchFamily="2" charset="0"/>
              </a:rPr>
              <a:t>I</a:t>
            </a:r>
            <a:r>
              <a:rPr lang="en-IN" sz="2000" dirty="0">
                <a:effectLst/>
                <a:latin typeface="Times" pitchFamily="2" charset="0"/>
              </a:rPr>
              <a:t>f Team X has just won today’s game (its current state = win)</a:t>
            </a:r>
          </a:p>
          <a:p>
            <a:pPr algn="just"/>
            <a:r>
              <a:rPr lang="en-IN" sz="2000" dirty="0">
                <a:latin typeface="Times" pitchFamily="2" charset="0"/>
              </a:rPr>
              <a:t>T</a:t>
            </a:r>
            <a:r>
              <a:rPr lang="en-IN" sz="2000" dirty="0">
                <a:effectLst/>
                <a:latin typeface="Times" pitchFamily="2" charset="0"/>
              </a:rPr>
              <a:t>he probability that the team will win again is 60 percent; </a:t>
            </a:r>
          </a:p>
          <a:p>
            <a:pPr algn="just"/>
            <a:r>
              <a:rPr lang="en-IN" sz="2000" dirty="0">
                <a:effectLst/>
                <a:latin typeface="Times" pitchFamily="2" charset="0"/>
              </a:rPr>
              <a:t>the probability that they’ll lose the next game is 20 percent </a:t>
            </a:r>
          </a:p>
          <a:p>
            <a:pPr algn="just"/>
            <a:r>
              <a:rPr lang="en-IN" sz="2000" dirty="0">
                <a:effectLst/>
                <a:latin typeface="Times" pitchFamily="2" charset="0"/>
              </a:rPr>
              <a:t>they’d move from current state = win to future state = loss</a:t>
            </a:r>
          </a:p>
          <a:p>
            <a:pPr algn="just"/>
            <a:endParaRPr lang="en-US" sz="2000" dirty="0"/>
          </a:p>
        </p:txBody>
      </p:sp>
      <p:sp>
        <p:nvSpPr>
          <p:cNvPr id="4" name="Footer Placeholder 3">
            <a:extLst>
              <a:ext uri="{FF2B5EF4-FFF2-40B4-BE49-F238E27FC236}">
                <a16:creationId xmlns:a16="http://schemas.microsoft.com/office/drawing/2014/main" id="{A4DE0732-96D3-7A0E-A989-D469DB34B27E}"/>
              </a:ext>
            </a:extLst>
          </p:cNvPr>
          <p:cNvSpPr>
            <a:spLocks noGrp="1"/>
          </p:cNvSpPr>
          <p:nvPr>
            <p:ph type="ftr" sz="quarter" idx="11"/>
          </p:nvPr>
        </p:nvSpPr>
        <p:spPr>
          <a:xfrm>
            <a:off x="4038600" y="6356350"/>
            <a:ext cx="5251174" cy="365125"/>
          </a:xfrm>
        </p:spPr>
        <p:txBody>
          <a:bodyPr>
            <a:normAutofit/>
          </a:bodyPr>
          <a:lstStyle/>
          <a:p>
            <a:pPr>
              <a:spcAft>
                <a:spcPts val="600"/>
              </a:spcAft>
            </a:pPr>
            <a:r>
              <a:rPr lang="en-US"/>
              <a:t>Subject: PMA, B Tech(H) 5th Sem , UTD, CSVTU, Bhilai </a:t>
            </a:r>
          </a:p>
        </p:txBody>
      </p:sp>
      <p:sp>
        <p:nvSpPr>
          <p:cNvPr id="5" name="Slide Number Placeholder 4">
            <a:extLst>
              <a:ext uri="{FF2B5EF4-FFF2-40B4-BE49-F238E27FC236}">
                <a16:creationId xmlns:a16="http://schemas.microsoft.com/office/drawing/2014/main" id="{77C0843F-8124-C192-09DB-611AAFDEEB20}"/>
              </a:ext>
            </a:extLst>
          </p:cNvPr>
          <p:cNvSpPr>
            <a:spLocks noGrp="1"/>
          </p:cNvSpPr>
          <p:nvPr>
            <p:ph type="sldNum" sz="quarter" idx="12"/>
          </p:nvPr>
        </p:nvSpPr>
        <p:spPr>
          <a:xfrm>
            <a:off x="9541564" y="6356350"/>
            <a:ext cx="1812235" cy="365125"/>
          </a:xfrm>
        </p:spPr>
        <p:txBody>
          <a:bodyPr>
            <a:normAutofit/>
          </a:bodyPr>
          <a:lstStyle/>
          <a:p>
            <a:pPr>
              <a:spcAft>
                <a:spcPts val="600"/>
              </a:spcAft>
            </a:pPr>
            <a:fld id="{C0A394DB-CB9F-8E43-832A-0EBC97DA212A}" type="slidenum">
              <a:rPr lang="en-US" smtClean="0"/>
              <a:pPr>
                <a:spcAft>
                  <a:spcPts val="600"/>
                </a:spcAft>
              </a:pPr>
              <a:t>37</a:t>
            </a:fld>
            <a:endParaRPr lang="en-US"/>
          </a:p>
        </p:txBody>
      </p:sp>
    </p:spTree>
    <p:extLst>
      <p:ext uri="{BB962C8B-B14F-4D97-AF65-F5344CB8AC3E}">
        <p14:creationId xmlns:p14="http://schemas.microsoft.com/office/powerpoint/2010/main" val="723878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D56A7B-82A8-20F6-8610-2ADE6B1A6E04}"/>
              </a:ext>
            </a:extLst>
          </p:cNvPr>
          <p:cNvSpPr>
            <a:spLocks noGrp="1"/>
          </p:cNvSpPr>
          <p:nvPr>
            <p:ph type="title"/>
          </p:nvPr>
        </p:nvSpPr>
        <p:spPr>
          <a:xfrm>
            <a:off x="686834" y="1153572"/>
            <a:ext cx="3200400" cy="4461163"/>
          </a:xfrm>
        </p:spPr>
        <p:txBody>
          <a:bodyPr>
            <a:normAutofit/>
          </a:bodyPr>
          <a:lstStyle/>
          <a:p>
            <a:r>
              <a:rPr lang="en-IN" dirty="0">
                <a:solidFill>
                  <a:srgbClr val="FFFFFF"/>
                </a:solidFill>
                <a:effectLst/>
                <a:latin typeface="Helvetica" pitchFamily="2" charset="0"/>
              </a:rPr>
              <a:t>Using hidden Markov Models</a:t>
            </a:r>
            <a:endParaRPr lang="en-US" dirty="0">
              <a:solidFill>
                <a:srgbClr val="FFFFFF"/>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B7DE99B-1264-1540-1355-4AC618036D65}"/>
              </a:ext>
            </a:extLst>
          </p:cNvPr>
          <p:cNvSpPr>
            <a:spLocks noGrp="1"/>
          </p:cNvSpPr>
          <p:nvPr>
            <p:ph idx="1"/>
          </p:nvPr>
        </p:nvSpPr>
        <p:spPr>
          <a:xfrm>
            <a:off x="4447308" y="591344"/>
            <a:ext cx="6906491" cy="5585619"/>
          </a:xfrm>
        </p:spPr>
        <p:txBody>
          <a:bodyPr anchor="ctr">
            <a:normAutofit/>
          </a:bodyPr>
          <a:lstStyle/>
          <a:p>
            <a:pPr algn="just"/>
            <a:r>
              <a:rPr lang="en-IN" sz="2000" dirty="0">
                <a:effectLst/>
                <a:latin typeface="Times" pitchFamily="2" charset="0"/>
              </a:rPr>
              <a:t>A hidden Markov Model is a Markov Model in which a previous state from which the current state originated can be hidden or unknown. </a:t>
            </a:r>
          </a:p>
          <a:p>
            <a:pPr algn="just"/>
            <a:r>
              <a:rPr lang="en-IN" sz="2000" dirty="0">
                <a:effectLst/>
                <a:latin typeface="Times" pitchFamily="2" charset="0"/>
              </a:rPr>
              <a:t>The main inputs to the model are the states transition probabilities and a number of observations. </a:t>
            </a:r>
          </a:p>
          <a:p>
            <a:pPr algn="just"/>
            <a:r>
              <a:rPr lang="en-IN" sz="2000" dirty="0">
                <a:effectLst/>
                <a:latin typeface="Times" pitchFamily="2" charset="0"/>
              </a:rPr>
              <a:t>A hidden Markov Model takes observation states into consideration.</a:t>
            </a:r>
          </a:p>
          <a:p>
            <a:pPr algn="just"/>
            <a:r>
              <a:rPr lang="en-IN" sz="2000" dirty="0">
                <a:effectLst/>
                <a:latin typeface="Times" pitchFamily="2" charset="0"/>
              </a:rPr>
              <a:t>For example,  predicting a future state based on a previous state and some observations.</a:t>
            </a:r>
          </a:p>
          <a:p>
            <a:pPr algn="just"/>
            <a:r>
              <a:rPr lang="en-IN" sz="2000" dirty="0">
                <a:effectLst/>
                <a:latin typeface="Times" pitchFamily="2" charset="0"/>
              </a:rPr>
              <a:t>Suppose you’re currently watching a game that Team X is playing, and you make the following observation: </a:t>
            </a:r>
          </a:p>
          <a:p>
            <a:pPr lvl="1" algn="just"/>
            <a:r>
              <a:rPr lang="en-IN" sz="2000" dirty="0">
                <a:effectLst/>
                <a:latin typeface="Times" pitchFamily="2" charset="0"/>
              </a:rPr>
              <a:t>Team X is winning, so far, by 1 goal to zero (the current score over the first 30 minutes of the game).</a:t>
            </a:r>
          </a:p>
          <a:p>
            <a:pPr lvl="1" algn="just"/>
            <a:r>
              <a:rPr lang="en-IN" sz="2000" dirty="0">
                <a:effectLst/>
                <a:latin typeface="Times" pitchFamily="2" charset="0"/>
              </a:rPr>
              <a:t>Based on only one present observation, you want to predict a hidden future	state: Will Team X win, lose, or tie?</a:t>
            </a:r>
          </a:p>
          <a:p>
            <a:pPr algn="just"/>
            <a:endParaRPr lang="en-US" sz="2000" dirty="0"/>
          </a:p>
        </p:txBody>
      </p:sp>
      <p:sp>
        <p:nvSpPr>
          <p:cNvPr id="4" name="Footer Placeholder 3">
            <a:extLst>
              <a:ext uri="{FF2B5EF4-FFF2-40B4-BE49-F238E27FC236}">
                <a16:creationId xmlns:a16="http://schemas.microsoft.com/office/drawing/2014/main" id="{26E8BBE2-493D-655E-A966-3887F7954083}"/>
              </a:ext>
            </a:extLst>
          </p:cNvPr>
          <p:cNvSpPr>
            <a:spLocks noGrp="1"/>
          </p:cNvSpPr>
          <p:nvPr>
            <p:ph type="ftr" sz="quarter" idx="11"/>
          </p:nvPr>
        </p:nvSpPr>
        <p:spPr>
          <a:xfrm>
            <a:off x="4038600" y="6356350"/>
            <a:ext cx="5251174" cy="365125"/>
          </a:xfrm>
        </p:spPr>
        <p:txBody>
          <a:bodyPr>
            <a:normAutofit/>
          </a:bodyPr>
          <a:lstStyle/>
          <a:p>
            <a:pPr>
              <a:spcAft>
                <a:spcPts val="600"/>
              </a:spcAft>
            </a:pPr>
            <a:r>
              <a:rPr lang="en-US"/>
              <a:t>Subject: PMA, B Tech(H) 5th Sem , UTD, CSVTU, Bhilai </a:t>
            </a:r>
          </a:p>
        </p:txBody>
      </p:sp>
      <p:sp>
        <p:nvSpPr>
          <p:cNvPr id="5" name="Slide Number Placeholder 4">
            <a:extLst>
              <a:ext uri="{FF2B5EF4-FFF2-40B4-BE49-F238E27FC236}">
                <a16:creationId xmlns:a16="http://schemas.microsoft.com/office/drawing/2014/main" id="{122A27E2-BA3D-701B-06A1-FFFE80C68557}"/>
              </a:ext>
            </a:extLst>
          </p:cNvPr>
          <p:cNvSpPr>
            <a:spLocks noGrp="1"/>
          </p:cNvSpPr>
          <p:nvPr>
            <p:ph type="sldNum" sz="quarter" idx="12"/>
          </p:nvPr>
        </p:nvSpPr>
        <p:spPr>
          <a:xfrm>
            <a:off x="9541564" y="6356350"/>
            <a:ext cx="1812235" cy="365125"/>
          </a:xfrm>
        </p:spPr>
        <p:txBody>
          <a:bodyPr>
            <a:normAutofit/>
          </a:bodyPr>
          <a:lstStyle/>
          <a:p>
            <a:pPr>
              <a:spcAft>
                <a:spcPts val="600"/>
              </a:spcAft>
            </a:pPr>
            <a:fld id="{C0A394DB-CB9F-8E43-832A-0EBC97DA212A}" type="slidenum">
              <a:rPr lang="en-US" smtClean="0"/>
              <a:pPr>
                <a:spcAft>
                  <a:spcPts val="600"/>
                </a:spcAft>
              </a:pPr>
              <a:t>38</a:t>
            </a:fld>
            <a:endParaRPr lang="en-US"/>
          </a:p>
        </p:txBody>
      </p:sp>
    </p:spTree>
    <p:extLst>
      <p:ext uri="{BB962C8B-B14F-4D97-AF65-F5344CB8AC3E}">
        <p14:creationId xmlns:p14="http://schemas.microsoft.com/office/powerpoint/2010/main" val="1364483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30670-1946-BCBF-E6B2-EA585787793B}"/>
              </a:ext>
            </a:extLst>
          </p:cNvPr>
          <p:cNvSpPr>
            <a:spLocks noGrp="1"/>
          </p:cNvSpPr>
          <p:nvPr>
            <p:ph type="title"/>
          </p:nvPr>
        </p:nvSpPr>
        <p:spPr/>
        <p:txBody>
          <a:bodyPr/>
          <a:lstStyle/>
          <a:p>
            <a:r>
              <a:rPr lang="en-IN" dirty="0">
                <a:latin typeface="Helvetica" pitchFamily="2" charset="0"/>
              </a:rPr>
              <a:t>H</a:t>
            </a:r>
            <a:r>
              <a:rPr lang="en-IN" dirty="0">
                <a:effectLst/>
                <a:latin typeface="Helvetica" pitchFamily="2" charset="0"/>
              </a:rPr>
              <a:t>idden Markov Models</a:t>
            </a:r>
            <a:endParaRPr lang="en-US" dirty="0"/>
          </a:p>
        </p:txBody>
      </p:sp>
      <p:graphicFrame>
        <p:nvGraphicFramePr>
          <p:cNvPr id="7" name="Content Placeholder 2">
            <a:extLst>
              <a:ext uri="{FF2B5EF4-FFF2-40B4-BE49-F238E27FC236}">
                <a16:creationId xmlns:a16="http://schemas.microsoft.com/office/drawing/2014/main" id="{2FCF6FE1-7D18-95DD-9047-4C634CC637D1}"/>
              </a:ext>
            </a:extLst>
          </p:cNvPr>
          <p:cNvGraphicFramePr>
            <a:graphicFrameLocks noGrp="1"/>
          </p:cNvGraphicFramePr>
          <p:nvPr>
            <p:ph idx="1"/>
            <p:extLst>
              <p:ext uri="{D42A27DB-BD31-4B8C-83A1-F6EECF244321}">
                <p14:modId xmlns:p14="http://schemas.microsoft.com/office/powerpoint/2010/main" val="30905283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9FCDFECC-D400-AC95-4EDE-5A01EE2BD78A}"/>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3A57CCFF-3CAD-DE5B-AD01-8C892D5DC27A}"/>
              </a:ext>
            </a:extLst>
          </p:cNvPr>
          <p:cNvSpPr>
            <a:spLocks noGrp="1"/>
          </p:cNvSpPr>
          <p:nvPr>
            <p:ph type="sldNum" sz="quarter" idx="12"/>
          </p:nvPr>
        </p:nvSpPr>
        <p:spPr/>
        <p:txBody>
          <a:bodyPr/>
          <a:lstStyle/>
          <a:p>
            <a:fld id="{C0A394DB-CB9F-8E43-832A-0EBC97DA212A}" type="slidenum">
              <a:rPr lang="en-US" smtClean="0"/>
              <a:t>39</a:t>
            </a:fld>
            <a:endParaRPr lang="en-US"/>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D97C4D00-6677-1977-E709-2A871DB2B3E2}"/>
                  </a:ext>
                </a:extLst>
              </p:cNvPr>
              <p:cNvSpPr txBox="1"/>
              <p:nvPr/>
            </p:nvSpPr>
            <p:spPr>
              <a:xfrm>
                <a:off x="6456956" y="4534420"/>
                <a:ext cx="4024258" cy="961866"/>
              </a:xfrm>
              <a:prstGeom prst="rect">
                <a:avLst/>
              </a:prstGeom>
              <a:noFill/>
              <a:ln>
                <a:solidFill>
                  <a:schemeClr val="accent6"/>
                </a:solidFill>
              </a:ln>
            </p:spPr>
            <p:txBody>
              <a:bodyPr wrap="square" lIns="0" tIns="0" rIns="0" bIns="0" rtlCol="0">
                <a:spAutoFit/>
              </a:bodyPr>
              <a:lstStyle/>
              <a:p>
                <a:pPr defTabSz="886968">
                  <a:spcAft>
                    <a:spcPts val="600"/>
                  </a:spcAft>
                </a:pPr>
                <a14:m>
                  <m:oMathPara xmlns:m="http://schemas.openxmlformats.org/officeDocument/2006/math">
                    <m:oMathParaPr>
                      <m:jc m:val="centerGroup"/>
                    </m:oMathParaPr>
                    <m:oMath xmlns:m="http://schemas.openxmlformats.org/officeDocument/2006/math">
                      <m:r>
                        <a:rPr lang="en-US" sz="2716" i="1" kern="1200">
                          <a:solidFill>
                            <a:schemeClr val="tx1"/>
                          </a:solidFill>
                          <a:latin typeface="Cambria Math" panose="02040503050406030204" pitchFamily="18" charset="0"/>
                          <a:ea typeface="+mn-ea"/>
                          <a:cs typeface="+mn-cs"/>
                        </a:rPr>
                        <m:t>𝑃</m:t>
                      </m:r>
                      <m:d>
                        <m:dPr>
                          <m:ctrlPr>
                            <a:rPr lang="en-US" sz="2716" i="1" kern="1200">
                              <a:solidFill>
                                <a:schemeClr val="tx1"/>
                              </a:solidFill>
                              <a:latin typeface="Cambria Math" panose="02040503050406030204" pitchFamily="18" charset="0"/>
                              <a:ea typeface="+mn-ea"/>
                              <a:cs typeface="+mn-cs"/>
                            </a:rPr>
                          </m:ctrlPr>
                        </m:dPr>
                        <m:e>
                          <m:r>
                            <a:rPr lang="en-US" sz="2716" i="1" kern="1200">
                              <a:solidFill>
                                <a:schemeClr val="tx1"/>
                              </a:solidFill>
                              <a:latin typeface="Cambria Math" panose="02040503050406030204" pitchFamily="18" charset="0"/>
                              <a:ea typeface="+mn-ea"/>
                              <a:cs typeface="+mn-cs"/>
                            </a:rPr>
                            <m:t>𝑌</m:t>
                          </m:r>
                        </m:e>
                        <m:e>
                          <m:r>
                            <a:rPr lang="en-US" sz="2716" i="1" kern="1200">
                              <a:solidFill>
                                <a:schemeClr val="tx1"/>
                              </a:solidFill>
                              <a:latin typeface="Cambria Math" panose="02040503050406030204" pitchFamily="18" charset="0"/>
                              <a:ea typeface="+mn-ea"/>
                              <a:cs typeface="+mn-cs"/>
                            </a:rPr>
                            <m:t>𝑋</m:t>
                          </m:r>
                        </m:e>
                      </m:d>
                      <m:r>
                        <a:rPr lang="en-US" sz="2716" i="1" kern="1200">
                          <a:solidFill>
                            <a:schemeClr val="tx1"/>
                          </a:solidFill>
                          <a:latin typeface="Cambria Math" panose="02040503050406030204" pitchFamily="18" charset="0"/>
                          <a:ea typeface="+mn-ea"/>
                          <a:cs typeface="+mn-cs"/>
                        </a:rPr>
                        <m:t>= </m:t>
                      </m:r>
                      <m:f>
                        <m:fPr>
                          <m:ctrlPr>
                            <a:rPr lang="en-US" sz="2716" i="1" kern="1200">
                              <a:solidFill>
                                <a:schemeClr val="tx1"/>
                              </a:solidFill>
                              <a:latin typeface="Cambria Math" panose="02040503050406030204" pitchFamily="18" charset="0"/>
                              <a:ea typeface="+mn-ea"/>
                              <a:cs typeface="+mn-cs"/>
                            </a:rPr>
                          </m:ctrlPr>
                        </m:fPr>
                        <m:num>
                          <m:r>
                            <a:rPr lang="en-US" sz="2716" i="1" kern="1200">
                              <a:solidFill>
                                <a:schemeClr val="tx1"/>
                              </a:solidFill>
                              <a:latin typeface="Cambria Math" panose="02040503050406030204" pitchFamily="18" charset="0"/>
                              <a:ea typeface="+mn-ea"/>
                              <a:cs typeface="+mn-cs"/>
                            </a:rPr>
                            <m:t>𝑃</m:t>
                          </m:r>
                          <m:d>
                            <m:dPr>
                              <m:ctrlPr>
                                <a:rPr lang="en-US" sz="2716" i="1" kern="1200">
                                  <a:solidFill>
                                    <a:schemeClr val="tx1"/>
                                  </a:solidFill>
                                  <a:latin typeface="Cambria Math" panose="02040503050406030204" pitchFamily="18" charset="0"/>
                                  <a:ea typeface="+mn-ea"/>
                                  <a:cs typeface="+mn-cs"/>
                                </a:rPr>
                              </m:ctrlPr>
                            </m:dPr>
                            <m:e>
                              <m:r>
                                <a:rPr lang="en-US" sz="2716" i="1" kern="1200">
                                  <a:solidFill>
                                    <a:schemeClr val="tx1"/>
                                  </a:solidFill>
                                  <a:latin typeface="Cambria Math" panose="02040503050406030204" pitchFamily="18" charset="0"/>
                                  <a:ea typeface="+mn-ea"/>
                                  <a:cs typeface="+mn-cs"/>
                                </a:rPr>
                                <m:t>𝑋</m:t>
                              </m:r>
                            </m:e>
                            <m:e>
                              <m:r>
                                <a:rPr lang="en-US" sz="2716" i="1" kern="1200">
                                  <a:solidFill>
                                    <a:schemeClr val="tx1"/>
                                  </a:solidFill>
                                  <a:latin typeface="Cambria Math" panose="02040503050406030204" pitchFamily="18" charset="0"/>
                                  <a:ea typeface="+mn-ea"/>
                                  <a:cs typeface="+mn-cs"/>
                                </a:rPr>
                                <m:t>𝑌</m:t>
                              </m:r>
                            </m:e>
                          </m:d>
                          <m:r>
                            <a:rPr lang="en-US" sz="2716" i="1" kern="1200">
                              <a:solidFill>
                                <a:schemeClr val="tx1"/>
                              </a:solidFill>
                              <a:latin typeface="Cambria Math" panose="02040503050406030204" pitchFamily="18" charset="0"/>
                              <a:ea typeface="+mn-ea"/>
                              <a:cs typeface="+mn-cs"/>
                            </a:rPr>
                            <m:t>𝑃</m:t>
                          </m:r>
                          <m:r>
                            <a:rPr lang="en-US" sz="2716" i="1" kern="1200">
                              <a:solidFill>
                                <a:schemeClr val="tx1"/>
                              </a:solidFill>
                              <a:latin typeface="Cambria Math" panose="02040503050406030204" pitchFamily="18" charset="0"/>
                              <a:ea typeface="+mn-ea"/>
                              <a:cs typeface="+mn-cs"/>
                            </a:rPr>
                            <m:t>(</m:t>
                          </m:r>
                          <m:r>
                            <a:rPr lang="en-US" sz="2716" i="1" kern="1200">
                              <a:solidFill>
                                <a:schemeClr val="tx1"/>
                              </a:solidFill>
                              <a:latin typeface="Cambria Math" panose="02040503050406030204" pitchFamily="18" charset="0"/>
                              <a:ea typeface="+mn-ea"/>
                              <a:cs typeface="+mn-cs"/>
                            </a:rPr>
                            <m:t>𝑌</m:t>
                          </m:r>
                          <m:r>
                            <a:rPr lang="en-US" sz="2716" i="1" kern="1200">
                              <a:solidFill>
                                <a:schemeClr val="tx1"/>
                              </a:solidFill>
                              <a:latin typeface="Cambria Math" panose="02040503050406030204" pitchFamily="18" charset="0"/>
                              <a:ea typeface="+mn-ea"/>
                              <a:cs typeface="+mn-cs"/>
                            </a:rPr>
                            <m:t>)</m:t>
                          </m:r>
                        </m:num>
                        <m:den>
                          <m:r>
                            <a:rPr lang="en-US" sz="2716" i="1" kern="1200">
                              <a:solidFill>
                                <a:schemeClr val="tx1"/>
                              </a:solidFill>
                              <a:latin typeface="Cambria Math" panose="02040503050406030204" pitchFamily="18" charset="0"/>
                              <a:ea typeface="+mn-ea"/>
                              <a:cs typeface="+mn-cs"/>
                            </a:rPr>
                            <m:t>𝑃</m:t>
                          </m:r>
                          <m:r>
                            <a:rPr lang="en-US" sz="2716" i="1" kern="1200">
                              <a:solidFill>
                                <a:schemeClr val="tx1"/>
                              </a:solidFill>
                              <a:latin typeface="Cambria Math" panose="02040503050406030204" pitchFamily="18" charset="0"/>
                              <a:ea typeface="+mn-ea"/>
                              <a:cs typeface="+mn-cs"/>
                            </a:rPr>
                            <m:t>(</m:t>
                          </m:r>
                          <m:r>
                            <a:rPr lang="en-US" sz="2716" i="1" kern="1200">
                              <a:solidFill>
                                <a:schemeClr val="tx1"/>
                              </a:solidFill>
                              <a:latin typeface="Cambria Math" panose="02040503050406030204" pitchFamily="18" charset="0"/>
                              <a:ea typeface="+mn-ea"/>
                              <a:cs typeface="+mn-cs"/>
                            </a:rPr>
                            <m:t>𝑋</m:t>
                          </m:r>
                          <m:r>
                            <a:rPr lang="en-US" sz="2716" i="1" kern="1200">
                              <a:solidFill>
                                <a:schemeClr val="tx1"/>
                              </a:solidFill>
                              <a:latin typeface="Cambria Math" panose="02040503050406030204" pitchFamily="18" charset="0"/>
                              <a:ea typeface="+mn-ea"/>
                              <a:cs typeface="+mn-cs"/>
                            </a:rPr>
                            <m:t>)</m:t>
                          </m:r>
                        </m:den>
                      </m:f>
                    </m:oMath>
                  </m:oMathPara>
                </a14:m>
                <a:endParaRPr lang="en-US" sz="2800"/>
              </a:p>
            </p:txBody>
          </p:sp>
        </mc:Choice>
        <mc:Fallback>
          <p:sp>
            <p:nvSpPr>
              <p:cNvPr id="8" name="TextBox 7">
                <a:extLst>
                  <a:ext uri="{FF2B5EF4-FFF2-40B4-BE49-F238E27FC236}">
                    <a16:creationId xmlns:a16="http://schemas.microsoft.com/office/drawing/2014/main" id="{D97C4D00-6677-1977-E709-2A871DB2B3E2}"/>
                  </a:ext>
                </a:extLst>
              </p:cNvPr>
              <p:cNvSpPr txBox="1">
                <a:spLocks noRot="1" noChangeAspect="1" noMove="1" noResize="1" noEditPoints="1" noAdjustHandles="1" noChangeArrowheads="1" noChangeShapeType="1" noTextEdit="1"/>
              </p:cNvSpPr>
              <p:nvPr/>
            </p:nvSpPr>
            <p:spPr>
              <a:xfrm>
                <a:off x="6456956" y="4534420"/>
                <a:ext cx="4024258" cy="961866"/>
              </a:xfrm>
              <a:prstGeom prst="rect">
                <a:avLst/>
              </a:prstGeom>
              <a:blipFill>
                <a:blip r:embed="rId7"/>
                <a:stretch>
                  <a:fillRect t="-2564" b="-6410"/>
                </a:stretch>
              </a:blipFill>
              <a:ln>
                <a:solidFill>
                  <a:schemeClr val="accent6"/>
                </a:solidFill>
              </a:ln>
            </p:spPr>
            <p:txBody>
              <a:bodyPr/>
              <a:lstStyle/>
              <a:p>
                <a:r>
                  <a:rPr lang="en-US">
                    <a:noFill/>
                  </a:rPr>
                  <a:t> </a:t>
                </a:r>
              </a:p>
            </p:txBody>
          </p:sp>
        </mc:Fallback>
      </mc:AlternateContent>
    </p:spTree>
    <p:extLst>
      <p:ext uri="{BB962C8B-B14F-4D97-AF65-F5344CB8AC3E}">
        <p14:creationId xmlns:p14="http://schemas.microsoft.com/office/powerpoint/2010/main" val="2185177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1" name="Rectangle 1127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3" name="Rectangle 1127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A721D3D0-7FC6-364F-2272-6D376FFFCCB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7012" y="480060"/>
            <a:ext cx="11237976" cy="58978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650664AD-E1E2-EC11-8681-E97FB1226474}"/>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E56FDDD0-21F8-01E8-5465-6532A9738282}"/>
              </a:ext>
            </a:extLst>
          </p:cNvPr>
          <p:cNvSpPr>
            <a:spLocks noGrp="1"/>
          </p:cNvSpPr>
          <p:nvPr>
            <p:ph type="sldNum" sz="quarter" idx="12"/>
          </p:nvPr>
        </p:nvSpPr>
        <p:spPr/>
        <p:txBody>
          <a:bodyPr/>
          <a:lstStyle/>
          <a:p>
            <a:fld id="{C0A394DB-CB9F-8E43-832A-0EBC97DA212A}" type="slidenum">
              <a:rPr lang="en-US" smtClean="0"/>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530670-1946-BCBF-E6B2-EA585787793B}"/>
              </a:ext>
            </a:extLst>
          </p:cNvPr>
          <p:cNvSpPr>
            <a:spLocks noGrp="1"/>
          </p:cNvSpPr>
          <p:nvPr>
            <p:ph type="title"/>
          </p:nvPr>
        </p:nvSpPr>
        <p:spPr>
          <a:xfrm>
            <a:off x="838200" y="365125"/>
            <a:ext cx="10515600" cy="1325563"/>
          </a:xfrm>
        </p:spPr>
        <p:txBody>
          <a:bodyPr>
            <a:normAutofit/>
          </a:bodyPr>
          <a:lstStyle/>
          <a:p>
            <a:r>
              <a:rPr lang="en-IN" sz="5400">
                <a:latin typeface="Helvetica" pitchFamily="2" charset="0"/>
              </a:rPr>
              <a:t>H</a:t>
            </a:r>
            <a:r>
              <a:rPr lang="en-IN" sz="5400">
                <a:effectLst/>
                <a:latin typeface="Helvetica" pitchFamily="2" charset="0"/>
              </a:rPr>
              <a:t>idden Markov Models</a:t>
            </a:r>
            <a:endParaRPr lang="en-US" sz="5400"/>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D0CCD92-5C2A-0EE2-5E91-968F50E886AC}"/>
                  </a:ext>
                </a:extLst>
              </p:cNvPr>
              <p:cNvSpPr>
                <a:spLocks noGrp="1"/>
              </p:cNvSpPr>
              <p:nvPr>
                <p:ph idx="1"/>
              </p:nvPr>
            </p:nvSpPr>
            <p:spPr>
              <a:xfrm>
                <a:off x="838200" y="1929384"/>
                <a:ext cx="10515600" cy="4251960"/>
              </a:xfrm>
            </p:spPr>
            <p:txBody>
              <a:bodyPr>
                <a:normAutofit/>
              </a:bodyPr>
              <a:lstStyle/>
              <a:p>
                <a:r>
                  <a:rPr lang="en-IN" sz="2200" b="0" i="0" dirty="0">
                    <a:effectLst/>
                    <a:latin typeface="Söhne"/>
                  </a:rPr>
                  <a:t>Given probabilities:</a:t>
                </a:r>
              </a:p>
              <a:p>
                <a:pPr lvl="1"/>
                <a:r>
                  <a:rPr lang="en-IN" sz="2200" b="0" i="1" dirty="0">
                    <a:effectLst/>
                    <a:latin typeface="KaTeX_Math"/>
                  </a:rPr>
                  <a:t>P</a:t>
                </a:r>
                <a:r>
                  <a:rPr lang="en-IN" sz="2200" b="0" i="0" dirty="0">
                    <a:effectLst/>
                    <a:latin typeface="KaTeX_Main"/>
                  </a:rPr>
                  <a:t>(</a:t>
                </a:r>
                <a:r>
                  <a:rPr lang="en-IN" sz="2200" b="0" i="1" dirty="0">
                    <a:effectLst/>
                    <a:latin typeface="KaTeX_Math"/>
                  </a:rPr>
                  <a:t>Z</a:t>
                </a:r>
                <a:r>
                  <a:rPr lang="en-IN" sz="2200" b="0" i="0" dirty="0">
                    <a:effectLst/>
                    <a:latin typeface="KaTeX_Main"/>
                  </a:rPr>
                  <a:t>∣</a:t>
                </a:r>
                <a:r>
                  <a:rPr lang="en-IN" sz="2200" b="0" i="1" dirty="0">
                    <a:effectLst/>
                    <a:latin typeface="KaTeX_Math"/>
                  </a:rPr>
                  <a:t>X</a:t>
                </a:r>
                <a:r>
                  <a:rPr lang="en-IN" sz="2200" b="0" i="0" dirty="0">
                    <a:effectLst/>
                    <a:latin typeface="KaTeX_Main"/>
                  </a:rPr>
                  <a:t>)=60%</a:t>
                </a:r>
                <a:r>
                  <a:rPr lang="en-IN" sz="2200" b="0" i="0" dirty="0">
                    <a:effectLst/>
                    <a:latin typeface="Söhne"/>
                  </a:rPr>
                  <a:t> (Probability of observing a goal in the first 30 minutes given Team X wins)</a:t>
                </a:r>
              </a:p>
              <a:p>
                <a:pPr lvl="1"/>
                <a:r>
                  <a:rPr lang="en-IN" sz="2200" b="0" i="1" dirty="0">
                    <a:effectLst/>
                    <a:latin typeface="KaTeX_Math"/>
                  </a:rPr>
                  <a:t>P</a:t>
                </a:r>
                <a:r>
                  <a:rPr lang="en-IN" sz="2200" b="0" i="0" dirty="0">
                    <a:effectLst/>
                    <a:latin typeface="KaTeX_Main"/>
                  </a:rPr>
                  <a:t>(</a:t>
                </a:r>
                <a:r>
                  <a:rPr lang="en-IN" sz="2200" b="0" i="1" dirty="0">
                    <a:effectLst/>
                    <a:latin typeface="KaTeX_Math"/>
                  </a:rPr>
                  <a:t>X</a:t>
                </a:r>
                <a:r>
                  <a:rPr lang="en-IN" sz="2200" b="0" i="0" dirty="0">
                    <a:effectLst/>
                    <a:latin typeface="KaTeX_Main"/>
                  </a:rPr>
                  <a:t>∣</a:t>
                </a:r>
                <a:r>
                  <a:rPr lang="en-IN" sz="2200" b="0" i="1" dirty="0">
                    <a:effectLst/>
                    <a:latin typeface="KaTeX_Math"/>
                  </a:rPr>
                  <a:t>Y</a:t>
                </a:r>
                <a:r>
                  <a:rPr lang="en-IN" sz="2200" b="0" i="0" dirty="0">
                    <a:effectLst/>
                    <a:latin typeface="KaTeX_Main"/>
                  </a:rPr>
                  <a:t>)=30%</a:t>
                </a:r>
                <a:r>
                  <a:rPr lang="en-IN" sz="2200" b="0" i="0" dirty="0">
                    <a:effectLst/>
                    <a:latin typeface="Söhne"/>
                  </a:rPr>
                  <a:t> (Probability of Team X winning given they tied in the last game)</a:t>
                </a:r>
              </a:p>
              <a:p>
                <a:pPr lvl="1"/>
                <a:r>
                  <a:rPr lang="en-IN" sz="2200" b="0" i="1" dirty="0">
                    <a:effectLst/>
                    <a:latin typeface="KaTeX_Math"/>
                  </a:rPr>
                  <a:t>P</a:t>
                </a:r>
                <a:r>
                  <a:rPr lang="en-IN" sz="2200" b="0" i="0" dirty="0">
                    <a:effectLst/>
                    <a:latin typeface="KaTeX_Main"/>
                  </a:rPr>
                  <a:t>(</a:t>
                </a:r>
                <a:r>
                  <a:rPr lang="en-IN" sz="2200" b="0" i="1" dirty="0">
                    <a:effectLst/>
                    <a:latin typeface="KaTeX_Math"/>
                  </a:rPr>
                  <a:t>Z</a:t>
                </a:r>
                <a:r>
                  <a:rPr lang="en-IN" sz="2200" b="0" i="0" dirty="0">
                    <a:effectLst/>
                    <a:latin typeface="KaTeX_Main"/>
                  </a:rPr>
                  <a:t>)=40%</a:t>
                </a:r>
                <a:r>
                  <a:rPr lang="en-IN" sz="2200" b="0" i="0" dirty="0">
                    <a:effectLst/>
                    <a:latin typeface="Söhne"/>
                  </a:rPr>
                  <a:t> (Prior probability of observing a goal in the first 30 minutes)</a:t>
                </a:r>
              </a:p>
              <a:p>
                <a:r>
                  <a:rPr lang="en-IN" sz="2200" b="0" i="0" dirty="0">
                    <a:effectLst/>
                    <a:latin typeface="Söhne"/>
                  </a:rPr>
                  <a:t>Calculating the probability:</a:t>
                </a:r>
              </a:p>
              <a:p>
                <a:pPr marL="0" indent="0" algn="ctr">
                  <a:buNone/>
                </a:pPr>
                <a:r>
                  <a:rPr lang="en-IN" sz="2200" i="1" dirty="0">
                    <a:solidFill>
                      <a:srgbClr val="C00000"/>
                    </a:solidFill>
                    <a:effectLst/>
                    <a:latin typeface="Segoe Print" panose="02000800000000000000" pitchFamily="2" charset="0"/>
                  </a:rPr>
                  <a:t>P</a:t>
                </a:r>
                <a:r>
                  <a:rPr lang="en-IN" sz="2200" i="0" dirty="0">
                    <a:solidFill>
                      <a:srgbClr val="C00000"/>
                    </a:solidFill>
                    <a:effectLst/>
                    <a:latin typeface="Segoe Print" panose="02000800000000000000" pitchFamily="2" charset="0"/>
                  </a:rPr>
                  <a:t>(</a:t>
                </a:r>
                <a:r>
                  <a:rPr lang="en-IN" sz="2200" i="1" dirty="0">
                    <a:solidFill>
                      <a:srgbClr val="C00000"/>
                    </a:solidFill>
                    <a:effectLst/>
                    <a:latin typeface="Segoe Print" panose="02000800000000000000" pitchFamily="2" charset="0"/>
                  </a:rPr>
                  <a:t>X</a:t>
                </a:r>
                <a:r>
                  <a:rPr lang="en-IN" sz="2200" i="0" dirty="0">
                    <a:solidFill>
                      <a:srgbClr val="C00000"/>
                    </a:solidFill>
                    <a:effectLst/>
                    <a:latin typeface="Segoe Print" panose="02000800000000000000" pitchFamily="2" charset="0"/>
                  </a:rPr>
                  <a:t>∣</a:t>
                </a:r>
                <a:r>
                  <a:rPr lang="en-IN" sz="2200" i="1" dirty="0">
                    <a:solidFill>
                      <a:srgbClr val="C00000"/>
                    </a:solidFill>
                    <a:effectLst/>
                    <a:latin typeface="Segoe Print" panose="02000800000000000000" pitchFamily="2" charset="0"/>
                  </a:rPr>
                  <a:t>Y</a:t>
                </a:r>
                <a:r>
                  <a:rPr lang="en-IN" sz="2200" i="0" dirty="0">
                    <a:solidFill>
                      <a:srgbClr val="C00000"/>
                    </a:solidFill>
                    <a:effectLst/>
                    <a:latin typeface="Segoe Print" panose="02000800000000000000" pitchFamily="2" charset="0"/>
                  </a:rPr>
                  <a:t>,</a:t>
                </a:r>
                <a:r>
                  <a:rPr lang="en-IN" sz="2200" i="1" dirty="0">
                    <a:solidFill>
                      <a:srgbClr val="C00000"/>
                    </a:solidFill>
                    <a:effectLst/>
                    <a:latin typeface="Segoe Print" panose="02000800000000000000" pitchFamily="2" charset="0"/>
                  </a:rPr>
                  <a:t>Z</a:t>
                </a:r>
                <a:r>
                  <a:rPr lang="en-IN" sz="2200" i="0" dirty="0">
                    <a:solidFill>
                      <a:srgbClr val="C00000"/>
                    </a:solidFill>
                    <a:effectLst/>
                    <a:latin typeface="Segoe Print" panose="02000800000000000000" pitchFamily="2" charset="0"/>
                  </a:rPr>
                  <a:t>)=</a:t>
                </a:r>
                <a14:m>
                  <m:oMath xmlns:m="http://schemas.openxmlformats.org/officeDocument/2006/math">
                    <m:f>
                      <m:fPr>
                        <m:ctrlPr>
                          <a:rPr lang="en-IN" sz="2200" i="1">
                            <a:solidFill>
                              <a:srgbClr val="C00000"/>
                            </a:solidFill>
                            <a:effectLst/>
                            <a:latin typeface="Cambria Math" panose="02040503050406030204" pitchFamily="18" charset="0"/>
                          </a:rPr>
                        </m:ctrlPr>
                      </m:fPr>
                      <m:num>
                        <m:r>
                          <m:rPr>
                            <m:nor/>
                          </m:rPr>
                          <a:rPr lang="en-IN" sz="2200">
                            <a:solidFill>
                              <a:srgbClr val="C00000"/>
                            </a:solidFill>
                            <a:latin typeface="Segoe Print" panose="02000800000000000000" pitchFamily="2" charset="0"/>
                          </a:rPr>
                          <m:t>60%</m:t>
                        </m:r>
                        <m:r>
                          <m:rPr>
                            <m:nor/>
                          </m:rPr>
                          <a:rPr lang="en-IN" sz="2200">
                            <a:solidFill>
                              <a:srgbClr val="C00000"/>
                            </a:solidFill>
                            <a:latin typeface="Segoe Print" panose="02000800000000000000" pitchFamily="2" charset="0"/>
                          </a:rPr>
                          <m:t>×</m:t>
                        </m:r>
                        <m:r>
                          <m:rPr>
                            <m:nor/>
                          </m:rPr>
                          <a:rPr lang="en-IN" sz="2200">
                            <a:solidFill>
                              <a:srgbClr val="C00000"/>
                            </a:solidFill>
                            <a:latin typeface="Segoe Print" panose="02000800000000000000" pitchFamily="2" charset="0"/>
                          </a:rPr>
                          <m:t>30%​</m:t>
                        </m:r>
                      </m:num>
                      <m:den>
                        <m:r>
                          <a:rPr lang="en-US" sz="2200" b="0" i="1">
                            <a:solidFill>
                              <a:srgbClr val="C00000"/>
                            </a:solidFill>
                            <a:effectLst/>
                            <a:latin typeface="Cambria Math" panose="02040503050406030204" pitchFamily="18" charset="0"/>
                          </a:rPr>
                          <m:t>40%</m:t>
                        </m:r>
                      </m:den>
                    </m:f>
                  </m:oMath>
                </a14:m>
                <a:r>
                  <a:rPr lang="en-IN" sz="2200" i="0" dirty="0">
                    <a:solidFill>
                      <a:srgbClr val="C00000"/>
                    </a:solidFill>
                    <a:effectLst/>
                    <a:latin typeface="Segoe Print" panose="02000800000000000000" pitchFamily="2" charset="0"/>
                  </a:rPr>
                  <a:t>=45%</a:t>
                </a:r>
              </a:p>
              <a:p>
                <a:r>
                  <a:rPr lang="en-IN" sz="2200" b="0" i="0" dirty="0">
                    <a:effectLst/>
                    <a:latin typeface="Söhne"/>
                  </a:rPr>
                  <a:t>So, the calculated probability that Team X will win the game, given that they tied in the last game and scored within the first 30 minutes of the current game, is 45%.</a:t>
                </a:r>
              </a:p>
              <a:p>
                <a:endParaRPr lang="en-US" sz="2200" dirty="0"/>
              </a:p>
            </p:txBody>
          </p:sp>
        </mc:Choice>
        <mc:Fallback>
          <p:sp>
            <p:nvSpPr>
              <p:cNvPr id="3" name="Content Placeholder 2">
                <a:extLst>
                  <a:ext uri="{FF2B5EF4-FFF2-40B4-BE49-F238E27FC236}">
                    <a16:creationId xmlns:a16="http://schemas.microsoft.com/office/drawing/2014/main" id="{9D0CCD92-5C2A-0EE2-5E91-968F50E886AC}"/>
                  </a:ext>
                </a:extLst>
              </p:cNvPr>
              <p:cNvSpPr>
                <a:spLocks noGrp="1" noRot="1" noChangeAspect="1" noMove="1" noResize="1" noEditPoints="1" noAdjustHandles="1" noChangeArrowheads="1" noChangeShapeType="1" noTextEdit="1"/>
              </p:cNvSpPr>
              <p:nvPr>
                <p:ph idx="1"/>
              </p:nvPr>
            </p:nvSpPr>
            <p:spPr>
              <a:xfrm>
                <a:off x="838200" y="1929384"/>
                <a:ext cx="10515600" cy="4251960"/>
              </a:xfrm>
              <a:blipFill>
                <a:blip r:embed="rId2"/>
                <a:stretch>
                  <a:fillRect l="-724" t="-2090" r="-483"/>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9FCDFECC-D400-AC95-4EDE-5A01EE2BD78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Subject: PMA, B Tech(H) 5th Sem , UTD, CSVTU, Bhilai </a:t>
            </a:r>
          </a:p>
        </p:txBody>
      </p:sp>
      <p:sp>
        <p:nvSpPr>
          <p:cNvPr id="5" name="Slide Number Placeholder 4">
            <a:extLst>
              <a:ext uri="{FF2B5EF4-FFF2-40B4-BE49-F238E27FC236}">
                <a16:creationId xmlns:a16="http://schemas.microsoft.com/office/drawing/2014/main" id="{3A57CCFF-3CAD-DE5B-AD01-8C892D5DC27A}"/>
              </a:ext>
            </a:extLst>
          </p:cNvPr>
          <p:cNvSpPr>
            <a:spLocks noGrp="1"/>
          </p:cNvSpPr>
          <p:nvPr>
            <p:ph type="sldNum" sz="quarter" idx="12"/>
          </p:nvPr>
        </p:nvSpPr>
        <p:spPr>
          <a:xfrm>
            <a:off x="8610600" y="6356350"/>
            <a:ext cx="2743200" cy="365125"/>
          </a:xfrm>
        </p:spPr>
        <p:txBody>
          <a:bodyPr>
            <a:normAutofit/>
          </a:bodyPr>
          <a:lstStyle/>
          <a:p>
            <a:pPr>
              <a:spcAft>
                <a:spcPts val="600"/>
              </a:spcAft>
            </a:pPr>
            <a:fld id="{C0A394DB-CB9F-8E43-832A-0EBC97DA212A}" type="slidenum">
              <a:rPr lang="en-US" smtClean="0"/>
              <a:pPr>
                <a:spcAft>
                  <a:spcPts val="600"/>
                </a:spcAft>
              </a:pPr>
              <a:t>40</a:t>
            </a:fld>
            <a:endParaRPr lang="en-US"/>
          </a:p>
        </p:txBody>
      </p:sp>
    </p:spTree>
    <p:extLst>
      <p:ext uri="{BB962C8B-B14F-4D97-AF65-F5344CB8AC3E}">
        <p14:creationId xmlns:p14="http://schemas.microsoft.com/office/powerpoint/2010/main" val="3931841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D48D15-1667-4FC3-2917-F8E331AFF212}"/>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Linear regression </a:t>
            </a:r>
          </a:p>
        </p:txBody>
      </p:sp>
      <p:sp>
        <p:nvSpPr>
          <p:cNvPr id="14"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person with a white background&#10;&#10;Description automatically generated with medium confidence">
            <a:hlinkClick r:id="rId2"/>
            <a:extLst>
              <a:ext uri="{FF2B5EF4-FFF2-40B4-BE49-F238E27FC236}">
                <a16:creationId xmlns:a16="http://schemas.microsoft.com/office/drawing/2014/main" id="{64C33B0B-309A-0FDA-D9CB-F0399890847B}"/>
              </a:ext>
            </a:extLst>
          </p:cNvPr>
          <p:cNvPicPr>
            <a:picLocks noGrp="1" noChangeAspect="1"/>
          </p:cNvPicPr>
          <p:nvPr>
            <p:ph idx="1"/>
          </p:nvPr>
        </p:nvPicPr>
        <p:blipFill>
          <a:blip r:embed="rId3"/>
          <a:stretch>
            <a:fillRect/>
          </a:stretch>
        </p:blipFill>
        <p:spPr>
          <a:xfrm>
            <a:off x="320040" y="2910859"/>
            <a:ext cx="11548872" cy="3031578"/>
          </a:xfrm>
          <a:prstGeom prst="rect">
            <a:avLst/>
          </a:prstGeom>
        </p:spPr>
      </p:pic>
      <p:sp>
        <p:nvSpPr>
          <p:cNvPr id="4" name="Footer Placeholder 3">
            <a:extLst>
              <a:ext uri="{FF2B5EF4-FFF2-40B4-BE49-F238E27FC236}">
                <a16:creationId xmlns:a16="http://schemas.microsoft.com/office/drawing/2014/main" id="{6A407CCD-88FF-F079-8FA6-DD1E37AA539C}"/>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Subject: PMA, B Tech(H) 5th Sem , UTD, CSVTU, Bhilai </a:t>
            </a:r>
          </a:p>
        </p:txBody>
      </p:sp>
      <p:sp>
        <p:nvSpPr>
          <p:cNvPr id="5" name="Slide Number Placeholder 4">
            <a:extLst>
              <a:ext uri="{FF2B5EF4-FFF2-40B4-BE49-F238E27FC236}">
                <a16:creationId xmlns:a16="http://schemas.microsoft.com/office/drawing/2014/main" id="{54CE99C9-3D67-E7FD-A3C9-8E2448FC36A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0A394DB-CB9F-8E43-832A-0EBC97DA212A}" type="slidenum">
              <a:rPr lang="en-US" smtClean="0"/>
              <a:pPr>
                <a:spcAft>
                  <a:spcPts val="600"/>
                </a:spcAft>
              </a:pPr>
              <a:t>41</a:t>
            </a:fld>
            <a:endParaRPr lang="en-US"/>
          </a:p>
        </p:txBody>
      </p:sp>
      <p:sp>
        <p:nvSpPr>
          <p:cNvPr id="8" name="TextBox 7">
            <a:extLst>
              <a:ext uri="{FF2B5EF4-FFF2-40B4-BE49-F238E27FC236}">
                <a16:creationId xmlns:a16="http://schemas.microsoft.com/office/drawing/2014/main" id="{3ED92342-0500-8E23-7843-DAA5AD29B074}"/>
              </a:ext>
            </a:extLst>
          </p:cNvPr>
          <p:cNvSpPr txBox="1"/>
          <p:nvPr/>
        </p:nvSpPr>
        <p:spPr>
          <a:xfrm>
            <a:off x="3327093" y="1896217"/>
            <a:ext cx="5703806" cy="369332"/>
          </a:xfrm>
          <a:prstGeom prst="rect">
            <a:avLst/>
          </a:prstGeom>
          <a:noFill/>
        </p:spPr>
        <p:txBody>
          <a:bodyPr wrap="none" rtlCol="0">
            <a:spAutoFit/>
          </a:bodyPr>
          <a:lstStyle/>
          <a:p>
            <a:r>
              <a:rPr lang="en-US" dirty="0"/>
              <a:t>https://</a:t>
            </a:r>
            <a:r>
              <a:rPr lang="en-US" dirty="0" err="1"/>
              <a:t>youtu.be</a:t>
            </a:r>
            <a:r>
              <a:rPr lang="en-US" dirty="0"/>
              <a:t>/HoqXask9cN8?si=jSME98vzIY8uXFOf</a:t>
            </a:r>
          </a:p>
        </p:txBody>
      </p:sp>
    </p:spTree>
    <p:extLst>
      <p:ext uri="{BB962C8B-B14F-4D97-AF65-F5344CB8AC3E}">
        <p14:creationId xmlns:p14="http://schemas.microsoft.com/office/powerpoint/2010/main" val="28317038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12243-291B-3D02-36ED-79EA2F56EFB3}"/>
              </a:ext>
            </a:extLst>
          </p:cNvPr>
          <p:cNvSpPr>
            <a:spLocks noGrp="1"/>
          </p:cNvSpPr>
          <p:nvPr>
            <p:ph type="title"/>
          </p:nvPr>
        </p:nvSpPr>
        <p:spPr/>
        <p:txBody>
          <a:bodyPr/>
          <a:lstStyle/>
          <a:p>
            <a:r>
              <a:rPr lang="en-US" sz="4400" kern="1200" dirty="0">
                <a:solidFill>
                  <a:schemeClr val="tx1"/>
                </a:solidFill>
                <a:latin typeface="+mj-lt"/>
                <a:ea typeface="+mj-ea"/>
                <a:cs typeface="+mj-cs"/>
              </a:rPr>
              <a:t>Linear regression </a:t>
            </a:r>
            <a:endParaRPr lang="en-US" dirty="0"/>
          </a:p>
        </p:txBody>
      </p:sp>
      <p:sp>
        <p:nvSpPr>
          <p:cNvPr id="3" name="Content Placeholder 2">
            <a:extLst>
              <a:ext uri="{FF2B5EF4-FFF2-40B4-BE49-F238E27FC236}">
                <a16:creationId xmlns:a16="http://schemas.microsoft.com/office/drawing/2014/main" id="{FA6C5241-E483-D46F-695C-7574CAAA5217}"/>
              </a:ext>
            </a:extLst>
          </p:cNvPr>
          <p:cNvSpPr>
            <a:spLocks noGrp="1"/>
          </p:cNvSpPr>
          <p:nvPr>
            <p:ph idx="1"/>
          </p:nvPr>
        </p:nvSpPr>
        <p:spPr>
          <a:xfrm>
            <a:off x="838200" y="1476260"/>
            <a:ext cx="10515600" cy="4700703"/>
          </a:xfrm>
        </p:spPr>
        <p:txBody>
          <a:bodyPr>
            <a:normAutofit/>
          </a:bodyPr>
          <a:lstStyle/>
          <a:p>
            <a:r>
              <a:rPr lang="en-IN" b="0" i="0" dirty="0">
                <a:effectLst/>
                <a:latin typeface="Söhne"/>
              </a:rPr>
              <a:t>Linear regression aims to find the relationship between two variables.</a:t>
            </a:r>
          </a:p>
          <a:p>
            <a:r>
              <a:rPr lang="en-IN" b="0" i="0" dirty="0">
                <a:effectLst/>
                <a:latin typeface="Söhne"/>
              </a:rPr>
              <a:t>For the given example of train arrival times and delay times, the linear regression equation is depicted as:</a:t>
            </a:r>
          </a:p>
          <a:p>
            <a:pPr marL="0" indent="0" algn="ctr">
              <a:buNone/>
            </a:pPr>
            <a:br>
              <a:rPr lang="en-IN" b="0" i="0" dirty="0">
                <a:effectLst/>
                <a:latin typeface="Söhne"/>
              </a:rPr>
            </a:br>
            <a:r>
              <a:rPr lang="en-IN" b="0" i="0" dirty="0">
                <a:effectLst/>
                <a:latin typeface="Segoe Print" panose="02000800000000000000" pitchFamily="2" charset="0"/>
              </a:rPr>
              <a:t>Delay=</a:t>
            </a:r>
            <a:r>
              <a:rPr lang="en-IN" b="0" i="1" dirty="0">
                <a:effectLst/>
                <a:latin typeface="Segoe Print" panose="02000800000000000000" pitchFamily="2" charset="0"/>
              </a:rPr>
              <a:t>a</a:t>
            </a:r>
            <a:r>
              <a:rPr lang="en-IN" b="0" i="0" dirty="0">
                <a:effectLst/>
                <a:latin typeface="Segoe Print" panose="02000800000000000000" pitchFamily="2" charset="0"/>
              </a:rPr>
              <a:t>+(</a:t>
            </a:r>
            <a:r>
              <a:rPr lang="en-IN" b="0" i="1" dirty="0">
                <a:effectLst/>
                <a:latin typeface="Segoe Print" panose="02000800000000000000" pitchFamily="2" charset="0"/>
              </a:rPr>
              <a:t>b</a:t>
            </a:r>
            <a:r>
              <a:rPr lang="en-IN" b="0" i="0" dirty="0">
                <a:effectLst/>
                <a:latin typeface="Segoe Print" panose="02000800000000000000" pitchFamily="2" charset="0"/>
              </a:rPr>
              <a:t>× Arrival time)+</a:t>
            </a:r>
            <a:r>
              <a:rPr lang="en-IN" b="0" i="1" dirty="0">
                <a:effectLst/>
                <a:latin typeface="Segoe Print" panose="02000800000000000000" pitchFamily="2" charset="0"/>
              </a:rPr>
              <a:t>d</a:t>
            </a:r>
            <a:endParaRPr lang="en-IN" b="0" i="0" dirty="0">
              <a:effectLst/>
              <a:latin typeface="Segoe Print" panose="02000800000000000000" pitchFamily="2" charset="0"/>
            </a:endParaRPr>
          </a:p>
          <a:p>
            <a:r>
              <a:rPr lang="en-IN" b="0" i="0" dirty="0">
                <a:effectLst/>
                <a:latin typeface="Söhne"/>
              </a:rPr>
              <a:t>Here, 'Delay' represents the dependent variable (the variable to be predicted), 'Arrival time' is the independent variable, and 'a', 'b', and 'd' are the model parameters.</a:t>
            </a:r>
          </a:p>
          <a:p>
            <a:r>
              <a:rPr lang="en-IN" b="0" i="0" dirty="0">
                <a:effectLst/>
                <a:latin typeface="Söhne"/>
              </a:rPr>
              <a:t>'d' signifies the error term or the discrepancy between the predicted delay and the actual delay not accounted for by the model.</a:t>
            </a:r>
          </a:p>
          <a:p>
            <a:endParaRPr lang="en-US" dirty="0"/>
          </a:p>
        </p:txBody>
      </p:sp>
      <p:sp>
        <p:nvSpPr>
          <p:cNvPr id="4" name="Footer Placeholder 3">
            <a:extLst>
              <a:ext uri="{FF2B5EF4-FFF2-40B4-BE49-F238E27FC236}">
                <a16:creationId xmlns:a16="http://schemas.microsoft.com/office/drawing/2014/main" id="{CE44CE3C-9661-B475-0E4F-79F958E3ECC8}"/>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987FC1E5-3F34-A12A-FFCB-3F20D43A1BD9}"/>
              </a:ext>
            </a:extLst>
          </p:cNvPr>
          <p:cNvSpPr>
            <a:spLocks noGrp="1"/>
          </p:cNvSpPr>
          <p:nvPr>
            <p:ph type="sldNum" sz="quarter" idx="12"/>
          </p:nvPr>
        </p:nvSpPr>
        <p:spPr/>
        <p:txBody>
          <a:bodyPr/>
          <a:lstStyle/>
          <a:p>
            <a:fld id="{C0A394DB-CB9F-8E43-832A-0EBC97DA212A}" type="slidenum">
              <a:rPr lang="en-US" smtClean="0"/>
              <a:t>42</a:t>
            </a:fld>
            <a:endParaRPr lang="en-US"/>
          </a:p>
        </p:txBody>
      </p:sp>
    </p:spTree>
    <p:extLst>
      <p:ext uri="{BB962C8B-B14F-4D97-AF65-F5344CB8AC3E}">
        <p14:creationId xmlns:p14="http://schemas.microsoft.com/office/powerpoint/2010/main" val="2726537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12243-291B-3D02-36ED-79EA2F56EFB3}"/>
              </a:ext>
            </a:extLst>
          </p:cNvPr>
          <p:cNvSpPr>
            <a:spLocks noGrp="1"/>
          </p:cNvSpPr>
          <p:nvPr>
            <p:ph type="title"/>
          </p:nvPr>
        </p:nvSpPr>
        <p:spPr>
          <a:xfrm>
            <a:off x="838200" y="557188"/>
            <a:ext cx="10515600" cy="1133499"/>
          </a:xfrm>
        </p:spPr>
        <p:txBody>
          <a:bodyPr>
            <a:normAutofit/>
          </a:bodyPr>
          <a:lstStyle/>
          <a:p>
            <a:pPr algn="ctr"/>
            <a:r>
              <a:rPr lang="en-US" sz="5200" kern="1200">
                <a:latin typeface="+mj-lt"/>
                <a:ea typeface="+mj-ea"/>
                <a:cs typeface="+mj-cs"/>
              </a:rPr>
              <a:t>Linear regression </a:t>
            </a:r>
            <a:endParaRPr lang="en-US" sz="5200"/>
          </a:p>
        </p:txBody>
      </p:sp>
      <p:sp>
        <p:nvSpPr>
          <p:cNvPr id="4" name="Footer Placeholder 3">
            <a:extLst>
              <a:ext uri="{FF2B5EF4-FFF2-40B4-BE49-F238E27FC236}">
                <a16:creationId xmlns:a16="http://schemas.microsoft.com/office/drawing/2014/main" id="{CE44CE3C-9661-B475-0E4F-79F958E3ECC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Subject: PMA, B Tech(H) 5th Sem , UTD, CSVTU, Bhilai </a:t>
            </a:r>
          </a:p>
        </p:txBody>
      </p:sp>
      <p:sp>
        <p:nvSpPr>
          <p:cNvPr id="5" name="Slide Number Placeholder 4">
            <a:extLst>
              <a:ext uri="{FF2B5EF4-FFF2-40B4-BE49-F238E27FC236}">
                <a16:creationId xmlns:a16="http://schemas.microsoft.com/office/drawing/2014/main" id="{987FC1E5-3F34-A12A-FFCB-3F20D43A1BD9}"/>
              </a:ext>
            </a:extLst>
          </p:cNvPr>
          <p:cNvSpPr>
            <a:spLocks noGrp="1"/>
          </p:cNvSpPr>
          <p:nvPr>
            <p:ph type="sldNum" sz="quarter" idx="12"/>
          </p:nvPr>
        </p:nvSpPr>
        <p:spPr>
          <a:xfrm>
            <a:off x="8610600" y="6356350"/>
            <a:ext cx="2743200" cy="365125"/>
          </a:xfrm>
        </p:spPr>
        <p:txBody>
          <a:bodyPr>
            <a:normAutofit/>
          </a:bodyPr>
          <a:lstStyle/>
          <a:p>
            <a:pPr>
              <a:spcAft>
                <a:spcPts val="600"/>
              </a:spcAft>
            </a:pPr>
            <a:fld id="{C0A394DB-CB9F-8E43-832A-0EBC97DA212A}" type="slidenum">
              <a:rPr lang="en-US"/>
              <a:pPr>
                <a:spcAft>
                  <a:spcPts val="600"/>
                </a:spcAft>
              </a:pPr>
              <a:t>43</a:t>
            </a:fld>
            <a:endParaRPr lang="en-US"/>
          </a:p>
        </p:txBody>
      </p:sp>
      <p:graphicFrame>
        <p:nvGraphicFramePr>
          <p:cNvPr id="7" name="Content Placeholder 2">
            <a:extLst>
              <a:ext uri="{FF2B5EF4-FFF2-40B4-BE49-F238E27FC236}">
                <a16:creationId xmlns:a16="http://schemas.microsoft.com/office/drawing/2014/main" id="{C04FD0CD-C032-C2C1-BCCB-B9DF16D0908A}"/>
              </a:ext>
            </a:extLst>
          </p:cNvPr>
          <p:cNvGraphicFramePr>
            <a:graphicFrameLocks noGrp="1"/>
          </p:cNvGraphicFramePr>
          <p:nvPr>
            <p:ph idx="1"/>
            <p:extLst>
              <p:ext uri="{D42A27DB-BD31-4B8C-83A1-F6EECF244321}">
                <p14:modId xmlns:p14="http://schemas.microsoft.com/office/powerpoint/2010/main" val="292359086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9202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2A6A0-3FAC-8F51-6A7E-0C65CC9FCB73}"/>
              </a:ext>
            </a:extLst>
          </p:cNvPr>
          <p:cNvSpPr>
            <a:spLocks noGrp="1"/>
          </p:cNvSpPr>
          <p:nvPr>
            <p:ph type="title"/>
          </p:nvPr>
        </p:nvSpPr>
        <p:spPr/>
        <p:txBody>
          <a:bodyPr>
            <a:normAutofit/>
          </a:bodyPr>
          <a:lstStyle/>
          <a:p>
            <a:r>
              <a:rPr lang="en-IN" dirty="0">
                <a:effectLst/>
                <a:latin typeface="Helvetica" pitchFamily="2" charset="0"/>
              </a:rPr>
              <a:t>Ensemble Methods to Boost Prediction Accuracy</a:t>
            </a:r>
            <a:endParaRPr lang="en-US" dirty="0"/>
          </a:p>
        </p:txBody>
      </p:sp>
      <p:graphicFrame>
        <p:nvGraphicFramePr>
          <p:cNvPr id="7" name="Content Placeholder 2">
            <a:extLst>
              <a:ext uri="{FF2B5EF4-FFF2-40B4-BE49-F238E27FC236}">
                <a16:creationId xmlns:a16="http://schemas.microsoft.com/office/drawing/2014/main" id="{5CA5A540-54C4-EFDE-AD23-99DE4511BBB5}"/>
              </a:ext>
            </a:extLst>
          </p:cNvPr>
          <p:cNvGraphicFramePr>
            <a:graphicFrameLocks noGrp="1"/>
          </p:cNvGraphicFramePr>
          <p:nvPr>
            <p:ph idx="1"/>
            <p:extLst>
              <p:ext uri="{D42A27DB-BD31-4B8C-83A1-F6EECF244321}">
                <p14:modId xmlns:p14="http://schemas.microsoft.com/office/powerpoint/2010/main" val="7784002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602A3357-5D08-0C7C-9C8D-70B44638EB55}"/>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1FF19844-9ADC-05A2-602B-51CEED935403}"/>
              </a:ext>
            </a:extLst>
          </p:cNvPr>
          <p:cNvSpPr>
            <a:spLocks noGrp="1"/>
          </p:cNvSpPr>
          <p:nvPr>
            <p:ph type="sldNum" sz="quarter" idx="12"/>
          </p:nvPr>
        </p:nvSpPr>
        <p:spPr/>
        <p:txBody>
          <a:bodyPr/>
          <a:lstStyle/>
          <a:p>
            <a:fld id="{C0A394DB-CB9F-8E43-832A-0EBC97DA212A}" type="slidenum">
              <a:rPr lang="en-US" smtClean="0"/>
              <a:t>44</a:t>
            </a:fld>
            <a:endParaRPr lang="en-US"/>
          </a:p>
        </p:txBody>
      </p:sp>
    </p:spTree>
    <p:extLst>
      <p:ext uri="{BB962C8B-B14F-4D97-AF65-F5344CB8AC3E}">
        <p14:creationId xmlns:p14="http://schemas.microsoft.com/office/powerpoint/2010/main" val="1569516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2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82A6A0-3FAC-8F51-6A7E-0C65CC9FCB73}"/>
              </a:ext>
            </a:extLst>
          </p:cNvPr>
          <p:cNvSpPr>
            <a:spLocks noGrp="1"/>
          </p:cNvSpPr>
          <p:nvPr>
            <p:ph type="title"/>
          </p:nvPr>
        </p:nvSpPr>
        <p:spPr>
          <a:xfrm>
            <a:off x="621792" y="1161288"/>
            <a:ext cx="3602736" cy="4526280"/>
          </a:xfrm>
        </p:spPr>
        <p:txBody>
          <a:bodyPr>
            <a:normAutofit/>
          </a:bodyPr>
          <a:lstStyle/>
          <a:p>
            <a:r>
              <a:rPr lang="en-IN" sz="4000" dirty="0">
                <a:effectLst/>
                <a:latin typeface="Helvetica" pitchFamily="2" charset="0"/>
              </a:rPr>
              <a:t>Ensemble Methods to Boost Prediction Accuracy</a:t>
            </a:r>
            <a:endParaRPr lang="en-US" sz="4000" dirty="0"/>
          </a:p>
        </p:txBody>
      </p:sp>
      <p:sp>
        <p:nvSpPr>
          <p:cNvPr id="25" name="Rectangle 2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602A3357-5D08-0C7C-9C8D-70B44638EB55}"/>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Subject: PMA, B Tech(H) 5th Sem , UTD, CSVTU, Bhilai </a:t>
            </a:r>
          </a:p>
        </p:txBody>
      </p:sp>
      <p:sp>
        <p:nvSpPr>
          <p:cNvPr id="5" name="Slide Number Placeholder 4">
            <a:extLst>
              <a:ext uri="{FF2B5EF4-FFF2-40B4-BE49-F238E27FC236}">
                <a16:creationId xmlns:a16="http://schemas.microsoft.com/office/drawing/2014/main" id="{1FF19844-9ADC-05A2-602B-51CEED935403}"/>
              </a:ext>
            </a:extLst>
          </p:cNvPr>
          <p:cNvSpPr>
            <a:spLocks noGrp="1"/>
          </p:cNvSpPr>
          <p:nvPr>
            <p:ph type="sldNum" sz="quarter" idx="12"/>
          </p:nvPr>
        </p:nvSpPr>
        <p:spPr>
          <a:xfrm>
            <a:off x="8801100" y="6356350"/>
            <a:ext cx="2743200" cy="365125"/>
          </a:xfrm>
        </p:spPr>
        <p:txBody>
          <a:bodyPr>
            <a:normAutofit/>
          </a:bodyPr>
          <a:lstStyle/>
          <a:p>
            <a:pPr>
              <a:spcAft>
                <a:spcPts val="600"/>
              </a:spcAft>
            </a:pPr>
            <a:fld id="{C0A394DB-CB9F-8E43-832A-0EBC97DA212A}" type="slidenum">
              <a:rPr lang="en-US">
                <a:solidFill>
                  <a:schemeClr val="tx1">
                    <a:lumMod val="50000"/>
                    <a:lumOff val="50000"/>
                  </a:schemeClr>
                </a:solidFill>
              </a:rPr>
              <a:pPr>
                <a:spcAft>
                  <a:spcPts val="600"/>
                </a:spcAft>
              </a:pPr>
              <a:t>45</a:t>
            </a:fld>
            <a:endParaRPr lang="en-US">
              <a:solidFill>
                <a:schemeClr val="tx1">
                  <a:lumMod val="50000"/>
                  <a:lumOff val="50000"/>
                </a:schemeClr>
              </a:solidFill>
            </a:endParaRPr>
          </a:p>
        </p:txBody>
      </p:sp>
      <p:pic>
        <p:nvPicPr>
          <p:cNvPr id="9" name="Graphic 8" descr="Flowchart">
            <a:extLst>
              <a:ext uri="{FF2B5EF4-FFF2-40B4-BE49-F238E27FC236}">
                <a16:creationId xmlns:a16="http://schemas.microsoft.com/office/drawing/2014/main" id="{61F52283-CC2E-B672-C09E-CD05861AB6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4900" y="538956"/>
            <a:ext cx="749300" cy="749300"/>
          </a:xfrm>
          <a:prstGeom prst="rect">
            <a:avLst/>
          </a:prstGeom>
        </p:spPr>
      </p:pic>
      <p:graphicFrame>
        <p:nvGraphicFramePr>
          <p:cNvPr id="16" name="Content Placeholder 5">
            <a:extLst>
              <a:ext uri="{FF2B5EF4-FFF2-40B4-BE49-F238E27FC236}">
                <a16:creationId xmlns:a16="http://schemas.microsoft.com/office/drawing/2014/main" id="{453281C9-213A-9DC0-EA13-6C9EF5DAD5DB}"/>
              </a:ext>
            </a:extLst>
          </p:cNvPr>
          <p:cNvGraphicFramePr>
            <a:graphicFrameLocks noGrp="1"/>
          </p:cNvGraphicFramePr>
          <p:nvPr>
            <p:ph idx="1"/>
            <p:extLst>
              <p:ext uri="{D42A27DB-BD31-4B8C-83A1-F6EECF244321}">
                <p14:modId xmlns:p14="http://schemas.microsoft.com/office/powerpoint/2010/main" val="3448574455"/>
              </p:ext>
            </p:extLst>
          </p:nvPr>
        </p:nvGraphicFramePr>
        <p:xfrm>
          <a:off x="3481331" y="538956"/>
          <a:ext cx="8549088" cy="56515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19443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80DDE1-C045-CEF6-0F20-45660F35DB6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effectLst/>
                <a:latin typeface="+mj-lt"/>
                <a:ea typeface="+mj-ea"/>
                <a:cs typeface="+mj-cs"/>
              </a:rPr>
              <a:t>Ensemble Methods to Boost Prediction Accuracy</a:t>
            </a:r>
            <a:endParaRPr lang="en-US" sz="3200" kern="1200" dirty="0">
              <a:solidFill>
                <a:schemeClr val="bg1"/>
              </a:solidFill>
              <a:latin typeface="+mj-lt"/>
              <a:ea typeface="+mj-ea"/>
              <a:cs typeface="+mj-cs"/>
            </a:endParaRPr>
          </a:p>
        </p:txBody>
      </p:sp>
      <p:pic>
        <p:nvPicPr>
          <p:cNvPr id="2050" name="Picture 2" descr="Introduction to Ensemble Methods. An ensemble method is a powerful… | by  Dr. Roi Yehoshua | Towards AI">
            <a:extLst>
              <a:ext uri="{FF2B5EF4-FFF2-40B4-BE49-F238E27FC236}">
                <a16:creationId xmlns:a16="http://schemas.microsoft.com/office/drawing/2014/main" id="{E369BC94-9E04-C133-E00F-28062A73FD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40532" y="1675227"/>
            <a:ext cx="9710935" cy="439419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2CEADC3-D90B-D8CE-43E9-023717B390C8}"/>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Subject: PMA, B Tech(H) 5th Sem , UTD, CSVTU, Bhilai </a:t>
            </a:r>
          </a:p>
        </p:txBody>
      </p:sp>
      <p:sp>
        <p:nvSpPr>
          <p:cNvPr id="5" name="Slide Number Placeholder 4">
            <a:extLst>
              <a:ext uri="{FF2B5EF4-FFF2-40B4-BE49-F238E27FC236}">
                <a16:creationId xmlns:a16="http://schemas.microsoft.com/office/drawing/2014/main" id="{D8049763-04FE-B31A-5DD4-1F516A7D6CF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0A394DB-CB9F-8E43-832A-0EBC97DA212A}" type="slidenum">
              <a:rPr lang="en-US" smtClean="0"/>
              <a:pPr>
                <a:spcAft>
                  <a:spcPts val="600"/>
                </a:spcAft>
              </a:pPr>
              <a:t>46</a:t>
            </a:fld>
            <a:endParaRPr lang="en-US"/>
          </a:p>
        </p:txBody>
      </p:sp>
    </p:spTree>
    <p:extLst>
      <p:ext uri="{BB962C8B-B14F-4D97-AF65-F5344CB8AC3E}">
        <p14:creationId xmlns:p14="http://schemas.microsoft.com/office/powerpoint/2010/main" val="2725764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5" name="Rectangle 1229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7" name="Rectangle 1229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A screenshot of a computer&#10;&#10;Description automatically generated">
            <a:extLst>
              <a:ext uri="{FF2B5EF4-FFF2-40B4-BE49-F238E27FC236}">
                <a16:creationId xmlns:a16="http://schemas.microsoft.com/office/drawing/2014/main" id="{9875B6BB-F8B1-3C45-3648-EBEF356D4AD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7012" y="480059"/>
            <a:ext cx="11237976" cy="58978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989D2718-F6AD-A806-7533-E7C746811E94}"/>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911F0C70-416D-B728-0875-122071381068}"/>
              </a:ext>
            </a:extLst>
          </p:cNvPr>
          <p:cNvSpPr>
            <a:spLocks noGrp="1"/>
          </p:cNvSpPr>
          <p:nvPr>
            <p:ph type="sldNum" sz="quarter" idx="12"/>
          </p:nvPr>
        </p:nvSpPr>
        <p:spPr/>
        <p:txBody>
          <a:bodyPr/>
          <a:lstStyle/>
          <a:p>
            <a:fld id="{C0A394DB-CB9F-8E43-832A-0EBC97DA212A}" type="slidenum">
              <a:rPr lang="en-US" smtClean="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9" name="Rectangle 1331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1" name="Rectangle 1332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A math problem with numbers and equations&#10;&#10;Description automatically generated with medium confidence">
            <a:extLst>
              <a:ext uri="{FF2B5EF4-FFF2-40B4-BE49-F238E27FC236}">
                <a16:creationId xmlns:a16="http://schemas.microsoft.com/office/drawing/2014/main" id="{E28F7F8E-CE3C-2522-3135-FDF113BD9B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7012" y="480059"/>
            <a:ext cx="11237976" cy="58978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B807760C-40FE-81D5-2865-3BC753DEFCD8}"/>
              </a:ext>
            </a:extLst>
          </p:cNvPr>
          <p:cNvSpPr>
            <a:spLocks noGrp="1"/>
          </p:cNvSpPr>
          <p:nvPr>
            <p:ph type="ftr" sz="quarter" idx="11"/>
          </p:nvPr>
        </p:nvSpPr>
        <p:spPr/>
        <p:txBody>
          <a:bodyPr/>
          <a:lstStyle/>
          <a:p>
            <a:r>
              <a:rPr lang="en-US"/>
              <a:t>Subject: PMA, B Tech(H) 5th Sem , UTD, CSVTU, Bhilai </a:t>
            </a:r>
          </a:p>
        </p:txBody>
      </p:sp>
      <p:sp>
        <p:nvSpPr>
          <p:cNvPr id="3" name="Slide Number Placeholder 2">
            <a:extLst>
              <a:ext uri="{FF2B5EF4-FFF2-40B4-BE49-F238E27FC236}">
                <a16:creationId xmlns:a16="http://schemas.microsoft.com/office/drawing/2014/main" id="{B8A8A2F7-9E91-B5F0-CB20-2DA4F047DAD0}"/>
              </a:ext>
            </a:extLst>
          </p:cNvPr>
          <p:cNvSpPr>
            <a:spLocks noGrp="1"/>
          </p:cNvSpPr>
          <p:nvPr>
            <p:ph type="sldNum" sz="quarter" idx="12"/>
          </p:nvPr>
        </p:nvSpPr>
        <p:spPr/>
        <p:txBody>
          <a:bodyPr/>
          <a:lstStyle/>
          <a:p>
            <a:fld id="{C0A394DB-CB9F-8E43-832A-0EBC97DA212A}" type="slidenum">
              <a:rPr lang="en-US" smtClean="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AEB793-3654-33D5-715D-81962AA6C9F1}"/>
              </a:ext>
            </a:extLst>
          </p:cNvPr>
          <p:cNvSpPr>
            <a:spLocks noGrp="1"/>
          </p:cNvSpPr>
          <p:nvPr>
            <p:ph type="title"/>
          </p:nvPr>
        </p:nvSpPr>
        <p:spPr>
          <a:xfrm>
            <a:off x="841248" y="256032"/>
            <a:ext cx="10506456" cy="1014984"/>
          </a:xfrm>
        </p:spPr>
        <p:txBody>
          <a:bodyPr anchor="b">
            <a:normAutofit/>
          </a:bodyPr>
          <a:lstStyle/>
          <a:p>
            <a:r>
              <a:rPr lang="en-IN"/>
              <a:t>Naive Bayes Classification Algorithm</a:t>
            </a:r>
            <a:endParaRPr lang="en-US"/>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1C186C1A-07ED-2CC0-18D7-6E891AA56F12}"/>
              </a:ext>
            </a:extLst>
          </p:cNvPr>
          <p:cNvGraphicFramePr>
            <a:graphicFrameLocks noGrp="1"/>
          </p:cNvGraphicFramePr>
          <p:nvPr>
            <p:ph idx="1"/>
            <p:extLst>
              <p:ext uri="{D42A27DB-BD31-4B8C-83A1-F6EECF244321}">
                <p14:modId xmlns:p14="http://schemas.microsoft.com/office/powerpoint/2010/main" val="206168630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7808E21B-9B66-6FFF-7E57-C8788B0E6D52}"/>
              </a:ext>
            </a:extLst>
          </p:cNvPr>
          <p:cNvSpPr>
            <a:spLocks noGrp="1"/>
          </p:cNvSpPr>
          <p:nvPr>
            <p:ph type="ftr" sz="quarter" idx="11"/>
          </p:nvPr>
        </p:nvSpPr>
        <p:spPr/>
        <p:txBody>
          <a:bodyPr/>
          <a:lstStyle/>
          <a:p>
            <a:r>
              <a:rPr lang="en-US"/>
              <a:t>Subject: PMA, B Tech(H) 5th Sem , UTD, CSVTU, Bhilai </a:t>
            </a:r>
          </a:p>
        </p:txBody>
      </p:sp>
      <p:sp>
        <p:nvSpPr>
          <p:cNvPr id="4" name="Slide Number Placeholder 3">
            <a:extLst>
              <a:ext uri="{FF2B5EF4-FFF2-40B4-BE49-F238E27FC236}">
                <a16:creationId xmlns:a16="http://schemas.microsoft.com/office/drawing/2014/main" id="{46E52408-9915-8462-759E-290FCB38FC28}"/>
              </a:ext>
            </a:extLst>
          </p:cNvPr>
          <p:cNvSpPr>
            <a:spLocks noGrp="1"/>
          </p:cNvSpPr>
          <p:nvPr>
            <p:ph type="sldNum" sz="quarter" idx="12"/>
          </p:nvPr>
        </p:nvSpPr>
        <p:spPr/>
        <p:txBody>
          <a:bodyPr/>
          <a:lstStyle/>
          <a:p>
            <a:fld id="{C0A394DB-CB9F-8E43-832A-0EBC97DA212A}" type="slidenum">
              <a:rPr lang="en-US" smtClean="0"/>
              <a:t>7</a:t>
            </a:fld>
            <a:endParaRPr lang="en-US"/>
          </a:p>
        </p:txBody>
      </p:sp>
    </p:spTree>
    <p:extLst>
      <p:ext uri="{BB962C8B-B14F-4D97-AF65-F5344CB8AC3E}">
        <p14:creationId xmlns:p14="http://schemas.microsoft.com/office/powerpoint/2010/main" val="3117185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371DF5B-F16E-614F-5528-9BCDF379EBA3}"/>
              </a:ext>
            </a:extLst>
          </p:cNvPr>
          <p:cNvSpPr>
            <a:spLocks noGrp="1"/>
          </p:cNvSpPr>
          <p:nvPr>
            <p:ph type="title"/>
          </p:nvPr>
        </p:nvSpPr>
        <p:spPr>
          <a:xfrm>
            <a:off x="638881" y="390525"/>
            <a:ext cx="10909640" cy="1510301"/>
          </a:xfrm>
        </p:spPr>
        <p:txBody>
          <a:bodyPr vert="horz" lIns="91440" tIns="45720" rIns="91440" bIns="45720" rtlCol="0" anchor="ctr">
            <a:normAutofit/>
          </a:bodyPr>
          <a:lstStyle/>
          <a:p>
            <a:pPr algn="ctr"/>
            <a:r>
              <a:rPr lang="en-US" sz="5100" kern="1200">
                <a:solidFill>
                  <a:srgbClr val="FFFFFF"/>
                </a:solidFill>
                <a:latin typeface="+mj-lt"/>
                <a:ea typeface="+mj-ea"/>
                <a:cs typeface="+mj-cs"/>
              </a:rPr>
              <a:t>Video explaining Bayes theorem and Naïve Bayesian classifier </a:t>
            </a:r>
          </a:p>
        </p:txBody>
      </p:sp>
      <p:sp>
        <p:nvSpPr>
          <p:cNvPr id="3" name="Content Placeholder 2">
            <a:extLst>
              <a:ext uri="{FF2B5EF4-FFF2-40B4-BE49-F238E27FC236}">
                <a16:creationId xmlns:a16="http://schemas.microsoft.com/office/drawing/2014/main" id="{935723A8-083C-54ED-06F9-7EC3D82FF72C}"/>
              </a:ext>
            </a:extLst>
          </p:cNvPr>
          <p:cNvSpPr>
            <a:spLocks noGrp="1"/>
          </p:cNvSpPr>
          <p:nvPr>
            <p:ph idx="1"/>
          </p:nvPr>
        </p:nvSpPr>
        <p:spPr>
          <a:xfrm>
            <a:off x="2895601" y="1900826"/>
            <a:ext cx="6396204" cy="662542"/>
          </a:xfrm>
        </p:spPr>
        <p:txBody>
          <a:bodyPr vert="horz" lIns="91440" tIns="45720" rIns="91440" bIns="45720" rtlCol="0" anchor="ctr">
            <a:normAutofit/>
          </a:bodyPr>
          <a:lstStyle/>
          <a:p>
            <a:pPr marL="0" indent="0" algn="ctr">
              <a:buNone/>
            </a:pPr>
            <a:r>
              <a:rPr lang="en-US" sz="2000" kern="1200" dirty="0">
                <a:solidFill>
                  <a:srgbClr val="FFFFFF"/>
                </a:solidFill>
                <a:latin typeface="+mn-lt"/>
                <a:ea typeface="+mn-ea"/>
                <a:cs typeface="+mn-cs"/>
              </a:rPr>
              <a:t>https://</a:t>
            </a:r>
            <a:r>
              <a:rPr lang="en-US" sz="2000" kern="1200" dirty="0" err="1">
                <a:solidFill>
                  <a:srgbClr val="FFFFFF"/>
                </a:solidFill>
                <a:latin typeface="+mn-lt"/>
                <a:ea typeface="+mn-ea"/>
                <a:cs typeface="+mn-cs"/>
              </a:rPr>
              <a:t>youtu.be</a:t>
            </a:r>
            <a:r>
              <a:rPr lang="en-US" sz="2000" kern="1200" dirty="0">
                <a:solidFill>
                  <a:srgbClr val="FFFFFF"/>
                </a:solidFill>
                <a:latin typeface="+mn-lt"/>
                <a:ea typeface="+mn-ea"/>
                <a:cs typeface="+mn-cs"/>
              </a:rPr>
              <a:t>/lFJbZ6LVxN8?si=za-ZWX0io3YHQhdi</a:t>
            </a:r>
          </a:p>
        </p:txBody>
      </p:sp>
      <p:sp>
        <p:nvSpPr>
          <p:cNvPr id="14"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video game&#10;&#10;Description automatically generated">
            <a:hlinkClick r:id="rId2"/>
            <a:extLst>
              <a:ext uri="{FF2B5EF4-FFF2-40B4-BE49-F238E27FC236}">
                <a16:creationId xmlns:a16="http://schemas.microsoft.com/office/drawing/2014/main" id="{31B457E7-DBD7-6A9E-FD3F-45A8854B71E7}"/>
              </a:ext>
            </a:extLst>
          </p:cNvPr>
          <p:cNvPicPr>
            <a:picLocks noChangeAspect="1"/>
          </p:cNvPicPr>
          <p:nvPr/>
        </p:nvPicPr>
        <p:blipFill>
          <a:blip r:embed="rId3"/>
          <a:stretch>
            <a:fillRect/>
          </a:stretch>
        </p:blipFill>
        <p:spPr>
          <a:xfrm>
            <a:off x="1035177" y="3185512"/>
            <a:ext cx="10118598" cy="2782613"/>
          </a:xfrm>
          <a:prstGeom prst="rect">
            <a:avLst/>
          </a:prstGeom>
        </p:spPr>
      </p:pic>
      <p:sp>
        <p:nvSpPr>
          <p:cNvPr id="4" name="Footer Placeholder 3">
            <a:extLst>
              <a:ext uri="{FF2B5EF4-FFF2-40B4-BE49-F238E27FC236}">
                <a16:creationId xmlns:a16="http://schemas.microsoft.com/office/drawing/2014/main" id="{6E6971EA-EED0-40E6-AF5C-94576E22913E}"/>
              </a:ext>
            </a:extLst>
          </p:cNvPr>
          <p:cNvSpPr>
            <a:spLocks noGrp="1"/>
          </p:cNvSpPr>
          <p:nvPr>
            <p:ph type="ftr" sz="quarter" idx="11"/>
          </p:nvPr>
        </p:nvSpPr>
        <p:spPr/>
        <p:txBody>
          <a:bodyPr/>
          <a:lstStyle/>
          <a:p>
            <a:r>
              <a:rPr lang="en-US"/>
              <a:t>Subject: PMA, B Tech(H) 5th Sem , UTD, CSVTU, Bhilai </a:t>
            </a:r>
          </a:p>
        </p:txBody>
      </p:sp>
      <p:sp>
        <p:nvSpPr>
          <p:cNvPr id="6" name="Slide Number Placeholder 5">
            <a:extLst>
              <a:ext uri="{FF2B5EF4-FFF2-40B4-BE49-F238E27FC236}">
                <a16:creationId xmlns:a16="http://schemas.microsoft.com/office/drawing/2014/main" id="{46FB098C-0E45-CF77-642B-EBEF043F79CF}"/>
              </a:ext>
            </a:extLst>
          </p:cNvPr>
          <p:cNvSpPr>
            <a:spLocks noGrp="1"/>
          </p:cNvSpPr>
          <p:nvPr>
            <p:ph type="sldNum" sz="quarter" idx="12"/>
          </p:nvPr>
        </p:nvSpPr>
        <p:spPr/>
        <p:txBody>
          <a:bodyPr/>
          <a:lstStyle/>
          <a:p>
            <a:fld id="{C0A394DB-CB9F-8E43-832A-0EBC97DA212A}" type="slidenum">
              <a:rPr lang="en-US" smtClean="0"/>
              <a:t>8</a:t>
            </a:fld>
            <a:endParaRPr lang="en-US"/>
          </a:p>
        </p:txBody>
      </p:sp>
    </p:spTree>
    <p:extLst>
      <p:ext uri="{BB962C8B-B14F-4D97-AF65-F5344CB8AC3E}">
        <p14:creationId xmlns:p14="http://schemas.microsoft.com/office/powerpoint/2010/main" val="2603626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6645E-7778-389F-B62F-CD6F3AE42529}"/>
              </a:ext>
            </a:extLst>
          </p:cNvPr>
          <p:cNvSpPr>
            <a:spLocks noGrp="1"/>
          </p:cNvSpPr>
          <p:nvPr>
            <p:ph type="title"/>
          </p:nvPr>
        </p:nvSpPr>
        <p:spPr/>
        <p:txBody>
          <a:bodyPr/>
          <a:lstStyle/>
          <a:p>
            <a:r>
              <a:rPr lang="en-US" dirty="0"/>
              <a:t>Defining a Classification problem </a:t>
            </a:r>
          </a:p>
        </p:txBody>
      </p:sp>
      <p:sp>
        <p:nvSpPr>
          <p:cNvPr id="3" name="Content Placeholder 2">
            <a:extLst>
              <a:ext uri="{FF2B5EF4-FFF2-40B4-BE49-F238E27FC236}">
                <a16:creationId xmlns:a16="http://schemas.microsoft.com/office/drawing/2014/main" id="{39494B02-63F8-41BC-37C3-08A5CC3DB13C}"/>
              </a:ext>
            </a:extLst>
          </p:cNvPr>
          <p:cNvSpPr>
            <a:spLocks noGrp="1"/>
          </p:cNvSpPr>
          <p:nvPr>
            <p:ph idx="1"/>
          </p:nvPr>
        </p:nvSpPr>
        <p:spPr>
          <a:xfrm>
            <a:off x="838200" y="1542361"/>
            <a:ext cx="10515600" cy="4634602"/>
          </a:xfrm>
        </p:spPr>
        <p:txBody>
          <a:bodyPr>
            <a:normAutofit lnSpcReduction="10000"/>
          </a:bodyPr>
          <a:lstStyle/>
          <a:p>
            <a:r>
              <a:rPr lang="en-US" sz="2000" dirty="0"/>
              <a:t>Suppose we have feature </a:t>
            </a:r>
            <a:r>
              <a:rPr lang="en-US" dirty="0">
                <a:solidFill>
                  <a:srgbClr val="FF0000"/>
                </a:solidFill>
                <a:latin typeface="Segoe Print" panose="02000800000000000000" pitchFamily="2" charset="0"/>
              </a:rPr>
              <a:t>X </a:t>
            </a:r>
            <a:r>
              <a:rPr lang="en-US" dirty="0"/>
              <a:t>:</a:t>
            </a:r>
          </a:p>
          <a:p>
            <a:pPr marL="0" indent="0" algn="ctr">
              <a:buNone/>
            </a:pPr>
            <a:r>
              <a:rPr lang="en-US" dirty="0">
                <a:solidFill>
                  <a:srgbClr val="FF0000"/>
                </a:solidFill>
                <a:latin typeface="Segoe Print" panose="02000800000000000000" pitchFamily="2" charset="0"/>
              </a:rPr>
              <a:t>X= (x</a:t>
            </a:r>
            <a:r>
              <a:rPr lang="en-US" baseline="-25000" dirty="0">
                <a:solidFill>
                  <a:srgbClr val="FF0000"/>
                </a:solidFill>
                <a:latin typeface="Segoe Print" panose="02000800000000000000" pitchFamily="2" charset="0"/>
              </a:rPr>
              <a:t>1</a:t>
            </a:r>
            <a:r>
              <a:rPr lang="en-US" dirty="0">
                <a:solidFill>
                  <a:srgbClr val="FF0000"/>
                </a:solidFill>
                <a:latin typeface="Segoe Print" panose="02000800000000000000" pitchFamily="2" charset="0"/>
              </a:rPr>
              <a:t>,x</a:t>
            </a:r>
            <a:r>
              <a:rPr lang="en-US" baseline="-25000" dirty="0">
                <a:solidFill>
                  <a:srgbClr val="FF0000"/>
                </a:solidFill>
                <a:latin typeface="Segoe Print" panose="02000800000000000000" pitchFamily="2" charset="0"/>
              </a:rPr>
              <a:t>2</a:t>
            </a:r>
            <a:r>
              <a:rPr lang="en-US" dirty="0">
                <a:solidFill>
                  <a:srgbClr val="FF0000"/>
                </a:solidFill>
                <a:latin typeface="Segoe Print" panose="02000800000000000000" pitchFamily="2" charset="0"/>
              </a:rPr>
              <a:t>,……….,</a:t>
            </a:r>
            <a:r>
              <a:rPr lang="en-US" dirty="0" err="1">
                <a:solidFill>
                  <a:srgbClr val="FF0000"/>
                </a:solidFill>
                <a:latin typeface="Segoe Print" panose="02000800000000000000" pitchFamily="2" charset="0"/>
              </a:rPr>
              <a:t>x</a:t>
            </a:r>
            <a:r>
              <a:rPr lang="en-US" baseline="-25000" dirty="0" err="1">
                <a:solidFill>
                  <a:srgbClr val="FF0000"/>
                </a:solidFill>
                <a:latin typeface="Segoe Print" panose="02000800000000000000" pitchFamily="2" charset="0"/>
              </a:rPr>
              <a:t>n</a:t>
            </a:r>
            <a:r>
              <a:rPr lang="en-US" dirty="0">
                <a:solidFill>
                  <a:srgbClr val="FF0000"/>
                </a:solidFill>
                <a:latin typeface="Segoe Print" panose="02000800000000000000" pitchFamily="2" charset="0"/>
              </a:rPr>
              <a:t>)</a:t>
            </a:r>
          </a:p>
          <a:p>
            <a:pPr marL="0" indent="0">
              <a:buNone/>
            </a:pPr>
            <a:r>
              <a:rPr lang="en-US" dirty="0"/>
              <a:t>  </a:t>
            </a:r>
            <a:r>
              <a:rPr lang="en-US" sz="2000" dirty="0"/>
              <a:t>and we need correct label that is represented by :Y</a:t>
            </a:r>
          </a:p>
          <a:p>
            <a:pPr marL="0" indent="0">
              <a:buNone/>
            </a:pPr>
            <a:r>
              <a:rPr lang="en-US" sz="2000" dirty="0"/>
              <a:t>  where X &amp; Y random variables.</a:t>
            </a:r>
          </a:p>
          <a:p>
            <a:r>
              <a:rPr lang="en-US" sz="2000" dirty="0"/>
              <a:t>Then,</a:t>
            </a:r>
            <a:r>
              <a:rPr lang="en-US" dirty="0"/>
              <a:t> </a:t>
            </a:r>
          </a:p>
          <a:p>
            <a:pPr marL="914400" lvl="2" indent="0" algn="ctr">
              <a:buNone/>
            </a:pPr>
            <a:r>
              <a:rPr lang="en-US" sz="3200" dirty="0">
                <a:solidFill>
                  <a:schemeClr val="accent1"/>
                </a:solidFill>
                <a:latin typeface="Segoe Print" panose="02000800000000000000" pitchFamily="2" charset="0"/>
              </a:rPr>
              <a:t>P(</a:t>
            </a:r>
            <a:r>
              <a:rPr lang="en-US" sz="2800" dirty="0">
                <a:solidFill>
                  <a:srgbClr val="00B050"/>
                </a:solidFill>
                <a:latin typeface="Segoe Print" panose="02000800000000000000" pitchFamily="2" charset="0"/>
              </a:rPr>
              <a:t>Y</a:t>
            </a:r>
            <a:r>
              <a:rPr lang="en-US" sz="3200" dirty="0">
                <a:solidFill>
                  <a:schemeClr val="accent1"/>
                </a:solidFill>
                <a:latin typeface="Segoe Print" panose="02000800000000000000" pitchFamily="2" charset="0"/>
              </a:rPr>
              <a:t>=y</a:t>
            </a:r>
            <a:r>
              <a:rPr lang="en-US" sz="4400" dirty="0">
                <a:latin typeface="Segoe Print" panose="02000800000000000000" pitchFamily="2" charset="0"/>
              </a:rPr>
              <a:t>|</a:t>
            </a:r>
            <a:r>
              <a:rPr lang="en-US" sz="4000" dirty="0">
                <a:solidFill>
                  <a:srgbClr val="FF0000"/>
                </a:solidFill>
                <a:latin typeface="Segoe Print" panose="02000800000000000000" pitchFamily="2" charset="0"/>
              </a:rPr>
              <a:t> </a:t>
            </a:r>
            <a:r>
              <a:rPr lang="en-US" sz="2800" dirty="0">
                <a:solidFill>
                  <a:srgbClr val="FF0000"/>
                </a:solidFill>
                <a:latin typeface="Segoe Print" panose="02000800000000000000" pitchFamily="2" charset="0"/>
              </a:rPr>
              <a:t>X</a:t>
            </a:r>
            <a:r>
              <a:rPr lang="en-US" sz="3200" dirty="0">
                <a:solidFill>
                  <a:schemeClr val="accent1"/>
                </a:solidFill>
                <a:latin typeface="Segoe Print" panose="02000800000000000000" pitchFamily="2" charset="0"/>
              </a:rPr>
              <a:t>= x</a:t>
            </a:r>
            <a:r>
              <a:rPr lang="en-US" sz="3200" baseline="-25000" dirty="0">
                <a:solidFill>
                  <a:schemeClr val="accent1"/>
                </a:solidFill>
                <a:latin typeface="Segoe Print" panose="02000800000000000000" pitchFamily="2" charset="0"/>
              </a:rPr>
              <a:t>1</a:t>
            </a:r>
            <a:r>
              <a:rPr lang="en-US" sz="3200" dirty="0">
                <a:solidFill>
                  <a:schemeClr val="accent1"/>
                </a:solidFill>
                <a:latin typeface="Segoe Print" panose="02000800000000000000" pitchFamily="2" charset="0"/>
              </a:rPr>
              <a:t>,x</a:t>
            </a:r>
            <a:r>
              <a:rPr lang="en-US" sz="3200" baseline="-25000" dirty="0">
                <a:solidFill>
                  <a:schemeClr val="accent1"/>
                </a:solidFill>
                <a:latin typeface="Segoe Print" panose="02000800000000000000" pitchFamily="2" charset="0"/>
              </a:rPr>
              <a:t>2</a:t>
            </a:r>
            <a:r>
              <a:rPr lang="en-US" sz="3200" dirty="0">
                <a:solidFill>
                  <a:schemeClr val="accent1"/>
                </a:solidFill>
                <a:latin typeface="Segoe Print" panose="02000800000000000000" pitchFamily="2" charset="0"/>
              </a:rPr>
              <a:t>,……….,</a:t>
            </a:r>
            <a:r>
              <a:rPr lang="en-US" sz="3200" dirty="0" err="1">
                <a:solidFill>
                  <a:schemeClr val="accent1"/>
                </a:solidFill>
                <a:latin typeface="Segoe Print" panose="02000800000000000000" pitchFamily="2" charset="0"/>
              </a:rPr>
              <a:t>x</a:t>
            </a:r>
            <a:r>
              <a:rPr lang="en-US" sz="3200" baseline="-25000" dirty="0" err="1">
                <a:solidFill>
                  <a:schemeClr val="accent1"/>
                </a:solidFill>
                <a:latin typeface="Segoe Print" panose="02000800000000000000" pitchFamily="2" charset="0"/>
              </a:rPr>
              <a:t>n</a:t>
            </a:r>
            <a:r>
              <a:rPr lang="en-US" sz="3200" dirty="0">
                <a:solidFill>
                  <a:schemeClr val="accent1"/>
                </a:solidFill>
                <a:latin typeface="Segoe Print" panose="02000800000000000000" pitchFamily="2" charset="0"/>
              </a:rPr>
              <a:t>), </a:t>
            </a:r>
          </a:p>
          <a:p>
            <a:pPr marL="914400" lvl="2" indent="0" algn="ctr">
              <a:buNone/>
            </a:pPr>
            <a:endParaRPr lang="en-US" sz="3200" dirty="0">
              <a:solidFill>
                <a:schemeClr val="accent1"/>
              </a:solidFill>
              <a:latin typeface="Segoe Print" panose="02000800000000000000" pitchFamily="2" charset="0"/>
            </a:endParaRPr>
          </a:p>
          <a:p>
            <a:pPr marL="273050" lvl="2" indent="0">
              <a:buNone/>
            </a:pPr>
            <a:r>
              <a:rPr lang="en-US" sz="2400" dirty="0"/>
              <a:t>	A conditional probability which finds the probability of </a:t>
            </a:r>
            <a:r>
              <a:rPr lang="en-US" sz="2400" dirty="0">
                <a:solidFill>
                  <a:srgbClr val="00B050"/>
                </a:solidFill>
                <a:latin typeface="Segoe Print" panose="02000800000000000000" pitchFamily="2" charset="0"/>
              </a:rPr>
              <a:t>Y</a:t>
            </a:r>
            <a:r>
              <a:rPr lang="en-US" sz="2400" dirty="0"/>
              <a:t> is equal to </a:t>
            </a:r>
            <a:r>
              <a:rPr lang="en-US" sz="2400" dirty="0">
                <a:solidFill>
                  <a:schemeClr val="accent1"/>
                </a:solidFill>
              </a:rPr>
              <a:t>y</a:t>
            </a:r>
            <a:r>
              <a:rPr lang="en-US" sz="2400" dirty="0"/>
              <a:t>, given that </a:t>
            </a:r>
            <a:r>
              <a:rPr lang="en-US" sz="2400" dirty="0">
                <a:solidFill>
                  <a:srgbClr val="FF0000"/>
                </a:solidFill>
                <a:latin typeface="Segoe Print" panose="02000800000000000000" pitchFamily="2" charset="0"/>
              </a:rPr>
              <a:t>X </a:t>
            </a:r>
            <a:r>
              <a:rPr lang="en-US" sz="2400" dirty="0"/>
              <a:t>= </a:t>
            </a:r>
            <a:r>
              <a:rPr lang="en-US" sz="2400" dirty="0">
                <a:solidFill>
                  <a:schemeClr val="accent1"/>
                </a:solidFill>
              </a:rPr>
              <a:t>x</a:t>
            </a:r>
            <a:r>
              <a:rPr lang="en-US" sz="2400" baseline="-25000" dirty="0">
                <a:solidFill>
                  <a:schemeClr val="accent1"/>
                </a:solidFill>
              </a:rPr>
              <a:t>1</a:t>
            </a:r>
            <a:r>
              <a:rPr lang="en-US" sz="2400" dirty="0">
                <a:solidFill>
                  <a:schemeClr val="accent1"/>
                </a:solidFill>
              </a:rPr>
              <a:t>,x</a:t>
            </a:r>
            <a:r>
              <a:rPr lang="en-US" sz="2400" baseline="-25000" dirty="0">
                <a:solidFill>
                  <a:schemeClr val="accent1"/>
                </a:solidFill>
              </a:rPr>
              <a:t>2</a:t>
            </a:r>
            <a:r>
              <a:rPr lang="en-US" sz="2400" dirty="0">
                <a:solidFill>
                  <a:schemeClr val="accent1"/>
                </a:solidFill>
              </a:rPr>
              <a:t>,……….,</a:t>
            </a:r>
            <a:r>
              <a:rPr lang="en-US" sz="2400" dirty="0" err="1">
                <a:solidFill>
                  <a:schemeClr val="accent1"/>
                </a:solidFill>
              </a:rPr>
              <a:t>x</a:t>
            </a:r>
            <a:r>
              <a:rPr lang="en-US" sz="2400" baseline="-25000" dirty="0" err="1">
                <a:solidFill>
                  <a:schemeClr val="accent1"/>
                </a:solidFill>
              </a:rPr>
              <a:t>n</a:t>
            </a:r>
            <a:endParaRPr lang="en-US" sz="2400" dirty="0"/>
          </a:p>
          <a:p>
            <a:pPr marL="273050" lvl="2" indent="-230188"/>
            <a:r>
              <a:rPr lang="en-US" dirty="0"/>
              <a:t>So, we need to find the value of </a:t>
            </a:r>
            <a:r>
              <a:rPr lang="en-US" sz="2000" dirty="0">
                <a:solidFill>
                  <a:schemeClr val="accent1"/>
                </a:solidFill>
                <a:latin typeface="Segoe Print" panose="02000800000000000000" pitchFamily="2" charset="0"/>
              </a:rPr>
              <a:t>y</a:t>
            </a:r>
            <a:r>
              <a:rPr lang="en-US" dirty="0"/>
              <a:t> for which this conditional probability becomes maximum.</a:t>
            </a:r>
          </a:p>
        </p:txBody>
      </p:sp>
      <p:sp>
        <p:nvSpPr>
          <p:cNvPr id="4" name="Footer Placeholder 3">
            <a:extLst>
              <a:ext uri="{FF2B5EF4-FFF2-40B4-BE49-F238E27FC236}">
                <a16:creationId xmlns:a16="http://schemas.microsoft.com/office/drawing/2014/main" id="{217F9968-47BD-CEB7-0558-14D389A46457}"/>
              </a:ext>
            </a:extLst>
          </p:cNvPr>
          <p:cNvSpPr>
            <a:spLocks noGrp="1"/>
          </p:cNvSpPr>
          <p:nvPr>
            <p:ph type="ftr" sz="quarter" idx="11"/>
          </p:nvPr>
        </p:nvSpPr>
        <p:spPr/>
        <p:txBody>
          <a:bodyPr/>
          <a:lstStyle/>
          <a:p>
            <a:r>
              <a:rPr lang="en-US"/>
              <a:t>Subject: PMA, B Tech(H) 5th Sem , UTD, CSVTU, Bhilai </a:t>
            </a:r>
          </a:p>
        </p:txBody>
      </p:sp>
      <p:sp>
        <p:nvSpPr>
          <p:cNvPr id="5" name="Slide Number Placeholder 4">
            <a:extLst>
              <a:ext uri="{FF2B5EF4-FFF2-40B4-BE49-F238E27FC236}">
                <a16:creationId xmlns:a16="http://schemas.microsoft.com/office/drawing/2014/main" id="{96F04DAE-5EF7-6456-66EC-2A72B20BE5BD}"/>
              </a:ext>
            </a:extLst>
          </p:cNvPr>
          <p:cNvSpPr>
            <a:spLocks noGrp="1"/>
          </p:cNvSpPr>
          <p:nvPr>
            <p:ph type="sldNum" sz="quarter" idx="12"/>
          </p:nvPr>
        </p:nvSpPr>
        <p:spPr/>
        <p:txBody>
          <a:bodyPr/>
          <a:lstStyle/>
          <a:p>
            <a:fld id="{C0A394DB-CB9F-8E43-832A-0EBC97DA212A}" type="slidenum">
              <a:rPr lang="en-US" smtClean="0"/>
              <a:t>9</a:t>
            </a:fld>
            <a:endParaRPr lang="en-US"/>
          </a:p>
        </p:txBody>
      </p:sp>
    </p:spTree>
    <p:extLst>
      <p:ext uri="{BB962C8B-B14F-4D97-AF65-F5344CB8AC3E}">
        <p14:creationId xmlns:p14="http://schemas.microsoft.com/office/powerpoint/2010/main" val="3202634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407</TotalTime>
  <Words>4814</Words>
  <Application>Microsoft Macintosh PowerPoint</Application>
  <PresentationFormat>Widescreen</PresentationFormat>
  <Paragraphs>400</Paragraphs>
  <Slides>46</Slides>
  <Notes>3</Notes>
  <HiddenSlides>0</HiddenSlides>
  <MMClips>1</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61" baseType="lpstr">
      <vt:lpstr>Arial</vt:lpstr>
      <vt:lpstr>Calibri</vt:lpstr>
      <vt:lpstr>Cambria Math</vt:lpstr>
      <vt:lpstr>Garamond</vt:lpstr>
      <vt:lpstr>Helvetica</vt:lpstr>
      <vt:lpstr>KaTeX_Main</vt:lpstr>
      <vt:lpstr>KaTeX_Math</vt:lpstr>
      <vt:lpstr>Segoe Print</vt:lpstr>
      <vt:lpstr>Söhne</vt:lpstr>
      <vt:lpstr>Tahoma</vt:lpstr>
      <vt:lpstr>Times</vt:lpstr>
      <vt:lpstr>Times New Roman</vt:lpstr>
      <vt:lpstr>Trebuchet MS</vt:lpstr>
      <vt:lpstr>Office Theme</vt:lpstr>
      <vt:lpstr>Equation</vt:lpstr>
      <vt:lpstr>DATA CLASSIFICATION PART II</vt:lpstr>
      <vt:lpstr>CONTENT </vt:lpstr>
      <vt:lpstr>Probability Basics </vt:lpstr>
      <vt:lpstr>PowerPoint Presentation</vt:lpstr>
      <vt:lpstr>PowerPoint Presentation</vt:lpstr>
      <vt:lpstr>PowerPoint Presentation</vt:lpstr>
      <vt:lpstr>Naive Bayes Classification Algorithm</vt:lpstr>
      <vt:lpstr>Video explaining Bayes theorem and Naïve Bayesian classifier </vt:lpstr>
      <vt:lpstr>Defining a Classification problem </vt:lpstr>
      <vt:lpstr>Bayes theorem </vt:lpstr>
      <vt:lpstr>Example </vt:lpstr>
      <vt:lpstr>Probabilities definitions and notations</vt:lpstr>
      <vt:lpstr>Probabilities definitions and notations</vt:lpstr>
      <vt:lpstr>Probability Evaluation </vt:lpstr>
      <vt:lpstr>Customer- ID 3356 and who has the features(evidence)</vt:lpstr>
      <vt:lpstr>Interpretation </vt:lpstr>
      <vt:lpstr>Historical data and Bayes’ Theorem to label</vt:lpstr>
      <vt:lpstr>Conclusions </vt:lpstr>
      <vt:lpstr>Neural networks</vt:lpstr>
      <vt:lpstr>Neural networks</vt:lpstr>
      <vt:lpstr>Video for brief explanation of Neural Network</vt:lpstr>
      <vt:lpstr>PowerPoint Presentation</vt:lpstr>
      <vt:lpstr>Structure of a neural-network algorithm</vt:lpstr>
      <vt:lpstr>Structure of a neural-network algorithm</vt:lpstr>
      <vt:lpstr>The Training process </vt:lpstr>
      <vt:lpstr>The Training process  Neural networks are trained using either supervised or unsupervised methods </vt:lpstr>
      <vt:lpstr>The Training process </vt:lpstr>
      <vt:lpstr>The Markov Model </vt:lpstr>
      <vt:lpstr>Video to Explain Markov chain </vt:lpstr>
      <vt:lpstr>Markov Assumption </vt:lpstr>
      <vt:lpstr>Markov Assumption </vt:lpstr>
      <vt:lpstr>Sequence Probability Calculation:</vt:lpstr>
      <vt:lpstr>A typical Markov Model prediction</vt:lpstr>
      <vt:lpstr>A typical Markov Model prediction</vt:lpstr>
      <vt:lpstr>A typical Markov Model prediction</vt:lpstr>
      <vt:lpstr>A typical Markov Model prediction</vt:lpstr>
      <vt:lpstr>Calculated Probabilities</vt:lpstr>
      <vt:lpstr>Using hidden Markov Models</vt:lpstr>
      <vt:lpstr>Hidden Markov Models</vt:lpstr>
      <vt:lpstr>Hidden Markov Models</vt:lpstr>
      <vt:lpstr>Linear regression </vt:lpstr>
      <vt:lpstr>Linear regression </vt:lpstr>
      <vt:lpstr>Linear regression </vt:lpstr>
      <vt:lpstr>Ensemble Methods to Boost Prediction Accuracy</vt:lpstr>
      <vt:lpstr>Ensemble Methods to Boost Prediction Accuracy</vt:lpstr>
      <vt:lpstr>Ensemble Methods to Boost Prediction Accuracy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CLASSIFICATION PART II</dc:title>
  <dc:creator>K vibhooti rajkumar</dc:creator>
  <cp:lastModifiedBy>K vibhooti rajkumar</cp:lastModifiedBy>
  <cp:revision>14</cp:revision>
  <dcterms:created xsi:type="dcterms:W3CDTF">2023-10-18T16:16:05Z</dcterms:created>
  <dcterms:modified xsi:type="dcterms:W3CDTF">2023-11-20T07:07:11Z</dcterms:modified>
</cp:coreProperties>
</file>