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1201420" y="2103755"/>
            <a:ext cx="101314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Times New Roman" panose="02020603050405020304" charset="0"/>
                <a:cs typeface="Times New Roman" panose="02020603050405020304" charset="0"/>
              </a:rPr>
              <a:t> De-Randomization Advanced Algorithms</a:t>
            </a:r>
            <a:endParaRPr lang="en-US" sz="6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567690" y="936625"/>
            <a:ext cx="109207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 "De-randomization" typically refers to a set of techniques used in algorithm design to reduce or eliminate the use of randomization in algorithms. Randomized algorithms use randomness to achieve certain desired properties, and de-randomization aims to replace or minimize this reliance on randomness.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De-randomization involves transforming randomized algorithms into deterministic ones while preserving their essential properties.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Examples (def/eg):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Randomized QuickSort vs. Deterministic QuickSort: Randomized QuickSort is a classic example. De-randomization would involve creating a deterministic version of QuickSort with similar performance guarantees.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686435" y="382905"/>
            <a:ext cx="10708005" cy="60928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Types:</a:t>
            </a:r>
            <a:endParaRPr 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Fully De-randomized Algorithms:</a:t>
            </a: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 These completely eliminate randomness.A fully derandomized algorithm is one that completely eliminates the use of randomness and achieves its objectives with deterministic steps. 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Partially Derandomized Algorithms:</a:t>
            </a: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 Partially derandomized algorithms retain some elements of randomness but aim to reduce or control the impact of randomness on the overall algorithm.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Advantages:</a:t>
            </a:r>
            <a:endParaRPr 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endParaRPr 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Determinism: De-randomized algorithms are deterministic, making their behavior more predictable.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Simpler Analysis: Deterministic algorithms often allow for simpler analysis and proofs.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Disadvantages:</a:t>
            </a:r>
            <a:endParaRPr lang="en-US" sz="2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>
              <a:buNone/>
            </a:pPr>
            <a:endParaRPr 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Possibly Less Efficient: Randomization is often used to achieve efficiency; removing it might lead to less efficient algorithms.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Loss of Probabilistic Guarantees: Randomized algorithms often come with probabilistic performance guarantees that may be lost in de-randomized versions.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837565" y="613410"/>
            <a:ext cx="10516235" cy="4338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Applications: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Hash Functions: De-randomization in cryptographic hash functions can enhance security by removing potential vulnerabilities associated with randomization.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Parallel Sorting: Deterministic sorting algorithms can be more easily parallelized than randomized ones.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Local Search Algorithms: De-randomization can be applied to local search algorithms used in optimization problems.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Randomized Algorithms in Circuit Design: De-randomization can be used in the design of circuits to ensure predictability in their behavior.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Randomized Protocols: De-randomization can be applied to communication protocols for more predictable message complexity.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Table 1"/>
          <p:cNvGraphicFramePr/>
          <p:nvPr/>
        </p:nvGraphicFramePr>
        <p:xfrm>
          <a:off x="378460" y="1490345"/>
          <a:ext cx="11229975" cy="5383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915"/>
                <a:gridCol w="4921250"/>
                <a:gridCol w="4067810"/>
              </a:tblGrid>
              <a:tr h="409575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Randomized Algorithm</a:t>
                      </a:r>
                      <a:endParaRPr lang="en-US" sz="18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De Randomized Algorithm</a:t>
                      </a:r>
                      <a:endParaRPr lang="en-US" sz="180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Nature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Use randomness for decision-making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Deterministic, no reliance on randomness  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</a:tr>
              <a:tr h="65595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Parallelization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May be challenging due to randomness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Generally easier to parallelize </a:t>
                      </a:r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Efficiency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Can be more efficient in certain cases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May be less efficient in certain scenarios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</a:tr>
              <a:tr h="386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Predictability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May exhibit different behaviors on runs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Always produce the same result   </a:t>
                      </a:r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Analysis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Often requires probabilistic analysis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Typically allows for more straightforward analysis and proofs</a:t>
                      </a:r>
                      <a:endParaRPr lang="en-US"/>
                    </a:p>
                  </a:txBody>
                  <a:tcPr/>
                </a:tc>
              </a:tr>
              <a:tr h="7683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Examples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Examples: QuickSort, Randomized Algorithms in Machine Learning 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 Examples: Deterministic Sorting Algorithms (e.g., MergeSort) 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 sz="180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 Box 2"/>
          <p:cNvSpPr txBox="1"/>
          <p:nvPr/>
        </p:nvSpPr>
        <p:spPr>
          <a:xfrm>
            <a:off x="655320" y="357505"/>
            <a:ext cx="112845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>
                <a:latin typeface="Times New Roman" panose="02020603050405020304" charset="0"/>
                <a:cs typeface="Times New Roman" panose="02020603050405020304" charset="0"/>
              </a:rPr>
              <a:t>Difference between Randomized Algorithm and </a:t>
            </a:r>
            <a:endParaRPr lang="en-US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3600" b="1">
                <a:latin typeface="Times New Roman" panose="02020603050405020304" charset="0"/>
                <a:cs typeface="Times New Roman" panose="02020603050405020304" charset="0"/>
              </a:rPr>
              <a:t>De randomized Algorithm</a:t>
            </a:r>
            <a:endParaRPr lang="en-US" sz="36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2922</Words>
  <Application>WPS Presentation</Application>
  <PresentationFormat>Widescreen</PresentationFormat>
  <Paragraphs>86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Dell</dc:creator>
  <cp:lastModifiedBy>Dell</cp:lastModifiedBy>
  <cp:revision>1</cp:revision>
  <dcterms:created xsi:type="dcterms:W3CDTF">2023-12-10T10:48:32Z</dcterms:created>
  <dcterms:modified xsi:type="dcterms:W3CDTF">2023-12-10T10:48:32Z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0BF55146C00040B5BE7D4F96CBAEDE7E_11</vt:lpwstr>
  </property>
  <property fmtid="{D5CDD505-2E9C-101B-9397-08002B2CF9AE}" pid="3" name="KSOProductBuildVer">
    <vt:lpwstr>1033-12.2.0.13306</vt:lpwstr>
  </property>
</Properties>
</file>