
<file path=[Content_Types].xml><?xml version="1.0" encoding="utf-8"?>
<Types xmlns="http://schemas.openxmlformats.org/package/2006/content-types">
  <Override PartName="/ppt/slides/slide29.xml" ContentType="application/vnd.openxmlformats-officedocument.presentationml.slide+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theme/theme3.xml" ContentType="application/vnd.openxmlformats-officedocument.theme+xml"/>
  <Override PartName="/ppt/notesSlides/notesSlide29.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15.xml" ContentType="application/vnd.openxmlformats-officedocument.presentationml.slideLayout+xml"/>
  <Default Extension="wmf" ContentType="image/x-wmf"/>
  <Override PartName="/ppt/notesSlides/notesSlide18.xml" ContentType="application/vnd.openxmlformats-officedocument.presentationml.notesSlide+xml"/>
  <Override PartName="/ppt/notesSlides/notesSlide27.xml" ContentType="application/vnd.openxmlformats-officedocument.presentationml.notesSlide+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Layouts/slideLayout22.xml" ContentType="application/vnd.openxmlformats-officedocument.presentationml.slideLayout+xml"/>
  <Override PartName="/ppt/notesSlides/notesSlide16.xml" ContentType="application/vnd.openxmlformats-officedocument.presentationml.notesSlide+xml"/>
  <Override PartName="/ppt/notesSlides/notesSlide25.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20.xml" ContentType="application/vnd.openxmlformats-officedocument.presentationml.slideLayout+xml"/>
  <Override PartName="/ppt/notesSlides/notesSlide14.xml" ContentType="application/vnd.openxmlformats-officedocument.presentationml.notesSlide+xml"/>
  <Override PartName="/ppt/notesSlides/notesSlide23.xml" ContentType="application/vnd.openxmlformats-officedocument.presentationml.notesSlide+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21.xml" ContentType="application/vnd.openxmlformats-officedocument.presentationml.notesSlide+xml"/>
  <Override PartName="/ppt/notesSlides/notesSlide30.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Masters/slideMaster2.xml" ContentType="application/vnd.openxmlformats-officedocument.presentationml.slideMaster+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Layouts/slideLayout3.xml" ContentType="application/vnd.openxmlformats-officedocument.presentationml.slideLayout+xml"/>
  <Override PartName="/ppt/slideLayouts/slideLayout16.xml" ContentType="application/vnd.openxmlformats-officedocument.presentationml.slideLayout+xml"/>
  <Override PartName="/ppt/notesSlides/notesSlide17.xml" ContentType="application/vnd.openxmlformats-officedocument.presentationml.notesSlide+xml"/>
  <Override PartName="/ppt/notesSlides/notesSlide28.xml" ContentType="application/vnd.openxmlformats-officedocument.presentationml.notesSlide+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Layouts/slideLayout12.xml" ContentType="application/vnd.openxmlformats-officedocument.presentationml.slideLayout+xml"/>
  <Override PartName="/ppt/slideLayouts/slideLayout21.xml" ContentType="application/vnd.openxmlformats-officedocument.presentationml.slideLayout+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Override PartName="/ppt/notesSlides/notesSlide31.xml" ContentType="application/vnd.openxmlformats-officedocument.presentationml.notesSlide+xml"/>
  <Override PartName="/ppt/notesSlides/notesSlide6.xml" ContentType="application/vnd.openxmlformats-officedocument.presentationml.notesSlide+xml"/>
  <Override PartName="/ppt/slides/slide8.xml" ContentType="application/vnd.openxmlformats-officedocument.presentationml.slide+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8" r:id="rId1"/>
    <p:sldMasterId id="2147483649" r:id="rId2"/>
  </p:sldMasterIdLst>
  <p:notesMasterIdLst>
    <p:notesMasterId r:id="rId34"/>
  </p:notesMasterIdLst>
  <p:sldIdLst>
    <p:sldId id="256"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Lst>
  <p:sldSz cx="9144000" cy="6858000" type="screen4x3"/>
  <p:notesSz cx="6858000" cy="9144000"/>
  <p:defaultTextStyle>
    <a:defPPr>
      <a:defRPr lang="en-GB"/>
    </a:defPPr>
    <a:lvl1pPr algn="l" defTabSz="457200" rtl="0" fontAlgn="base">
      <a:spcBef>
        <a:spcPct val="0"/>
      </a:spcBef>
      <a:spcAft>
        <a:spcPct val="0"/>
      </a:spcAft>
      <a:buClr>
        <a:srgbClr val="000000"/>
      </a:buClr>
      <a:buSzPct val="100000"/>
      <a:buFont typeface="Times New Roman" pitchFamily="16" charset="0"/>
      <a:defRPr sz="2400" kern="1200">
        <a:solidFill>
          <a:schemeClr val="bg1"/>
        </a:solidFill>
        <a:latin typeface="Arial" charset="0"/>
        <a:ea typeface="ＭＳ Ｐゴシック" pitchFamily="32" charset="-128"/>
        <a:cs typeface="+mn-cs"/>
      </a:defRPr>
    </a:lvl1pPr>
    <a:lvl2pPr marL="742950" indent="-285750" algn="l" defTabSz="457200" rtl="0" fontAlgn="base">
      <a:spcBef>
        <a:spcPct val="0"/>
      </a:spcBef>
      <a:spcAft>
        <a:spcPct val="0"/>
      </a:spcAft>
      <a:buClr>
        <a:srgbClr val="000000"/>
      </a:buClr>
      <a:buSzPct val="100000"/>
      <a:buFont typeface="Times New Roman" pitchFamily="16" charset="0"/>
      <a:defRPr sz="2400" kern="1200">
        <a:solidFill>
          <a:schemeClr val="bg1"/>
        </a:solidFill>
        <a:latin typeface="Arial" charset="0"/>
        <a:ea typeface="ＭＳ Ｐゴシック" pitchFamily="32" charset="-128"/>
        <a:cs typeface="+mn-cs"/>
      </a:defRPr>
    </a:lvl2pPr>
    <a:lvl3pPr marL="1143000" indent="-228600" algn="l" defTabSz="457200" rtl="0" fontAlgn="base">
      <a:spcBef>
        <a:spcPct val="0"/>
      </a:spcBef>
      <a:spcAft>
        <a:spcPct val="0"/>
      </a:spcAft>
      <a:buClr>
        <a:srgbClr val="000000"/>
      </a:buClr>
      <a:buSzPct val="100000"/>
      <a:buFont typeface="Times New Roman" pitchFamily="16" charset="0"/>
      <a:defRPr sz="2400" kern="1200">
        <a:solidFill>
          <a:schemeClr val="bg1"/>
        </a:solidFill>
        <a:latin typeface="Arial" charset="0"/>
        <a:ea typeface="ＭＳ Ｐゴシック" pitchFamily="32" charset="-128"/>
        <a:cs typeface="+mn-cs"/>
      </a:defRPr>
    </a:lvl3pPr>
    <a:lvl4pPr marL="1600200" indent="-228600" algn="l" defTabSz="457200" rtl="0" fontAlgn="base">
      <a:spcBef>
        <a:spcPct val="0"/>
      </a:spcBef>
      <a:spcAft>
        <a:spcPct val="0"/>
      </a:spcAft>
      <a:buClr>
        <a:srgbClr val="000000"/>
      </a:buClr>
      <a:buSzPct val="100000"/>
      <a:buFont typeface="Times New Roman" pitchFamily="16" charset="0"/>
      <a:defRPr sz="2400" kern="1200">
        <a:solidFill>
          <a:schemeClr val="bg1"/>
        </a:solidFill>
        <a:latin typeface="Arial" charset="0"/>
        <a:ea typeface="ＭＳ Ｐゴシック" pitchFamily="32" charset="-128"/>
        <a:cs typeface="+mn-cs"/>
      </a:defRPr>
    </a:lvl4pPr>
    <a:lvl5pPr marL="2057400" indent="-228600" algn="l" defTabSz="457200" rtl="0" fontAlgn="base">
      <a:spcBef>
        <a:spcPct val="0"/>
      </a:spcBef>
      <a:spcAft>
        <a:spcPct val="0"/>
      </a:spcAft>
      <a:buClr>
        <a:srgbClr val="000000"/>
      </a:buClr>
      <a:buSzPct val="100000"/>
      <a:buFont typeface="Times New Roman" pitchFamily="16" charset="0"/>
      <a:defRPr sz="2400" kern="1200">
        <a:solidFill>
          <a:schemeClr val="bg1"/>
        </a:solidFill>
        <a:latin typeface="Arial" charset="0"/>
        <a:ea typeface="ＭＳ Ｐゴシック" pitchFamily="32" charset="-128"/>
        <a:cs typeface="+mn-cs"/>
      </a:defRPr>
    </a:lvl5pPr>
    <a:lvl6pPr marL="2286000" algn="l" defTabSz="914400" rtl="0" eaLnBrk="1" latinLnBrk="0" hangingPunct="1">
      <a:defRPr sz="2400" kern="1200">
        <a:solidFill>
          <a:schemeClr val="bg1"/>
        </a:solidFill>
        <a:latin typeface="Arial" charset="0"/>
        <a:ea typeface="ＭＳ Ｐゴシック" pitchFamily="32" charset="-128"/>
        <a:cs typeface="+mn-cs"/>
      </a:defRPr>
    </a:lvl6pPr>
    <a:lvl7pPr marL="2743200" algn="l" defTabSz="914400" rtl="0" eaLnBrk="1" latinLnBrk="0" hangingPunct="1">
      <a:defRPr sz="2400" kern="1200">
        <a:solidFill>
          <a:schemeClr val="bg1"/>
        </a:solidFill>
        <a:latin typeface="Arial" charset="0"/>
        <a:ea typeface="ＭＳ Ｐゴシック" pitchFamily="32" charset="-128"/>
        <a:cs typeface="+mn-cs"/>
      </a:defRPr>
    </a:lvl7pPr>
    <a:lvl8pPr marL="3200400" algn="l" defTabSz="914400" rtl="0" eaLnBrk="1" latinLnBrk="0" hangingPunct="1">
      <a:defRPr sz="2400" kern="1200">
        <a:solidFill>
          <a:schemeClr val="bg1"/>
        </a:solidFill>
        <a:latin typeface="Arial" charset="0"/>
        <a:ea typeface="ＭＳ Ｐゴシック" pitchFamily="32" charset="-128"/>
        <a:cs typeface="+mn-cs"/>
      </a:defRPr>
    </a:lvl8pPr>
    <a:lvl9pPr marL="3657600" algn="l" defTabSz="914400" rtl="0" eaLnBrk="1" latinLnBrk="0" hangingPunct="1">
      <a:defRPr sz="2400" kern="1200">
        <a:solidFill>
          <a:schemeClr val="bg1"/>
        </a:solidFill>
        <a:latin typeface="Arial" charset="0"/>
        <a:ea typeface="ＭＳ Ｐゴシック" pitchFamily="32" charset="-128"/>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showPr>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5128" autoAdjust="0"/>
  </p:normalViewPr>
  <p:slideViewPr>
    <p:cSldViewPr>
      <p:cViewPr>
        <p:scale>
          <a:sx n="84" d="100"/>
          <a:sy n="84" d="100"/>
        </p:scale>
        <p:origin x="-2394" y="-636"/>
      </p:cViewPr>
      <p:guideLst>
        <p:guide orient="horz" pos="2160"/>
        <p:guide pos="2880"/>
      </p:guideLst>
    </p:cSldViewPr>
  </p:slideViewPr>
  <p:outlineViewPr>
    <p:cViewPr varScale="1">
      <p:scale>
        <a:sx n="170" d="200"/>
        <a:sy n="170" d="200"/>
      </p:scale>
      <p:origin x="-780" y="-84"/>
    </p:cViewPr>
  </p:outlineViewPr>
  <p:notesTextViewPr>
    <p:cViewPr>
      <p:scale>
        <a:sx n="1" d="1"/>
        <a:sy n="1" d="1"/>
      </p:scale>
      <p:origin x="0" y="0"/>
    </p:cViewPr>
  </p:notesTextViewPr>
  <p:notesViewPr>
    <p:cSldViewPr>
      <p:cViewPr varScale="1">
        <p:scale>
          <a:sx n="59" d="100"/>
          <a:sy n="59" d="100"/>
        </p:scale>
        <p:origin x="-1752" y="-72"/>
      </p:cViewPr>
      <p:guideLst>
        <p:guide orient="horz" pos="2880"/>
        <p:guide pos="2160"/>
      </p:guideLst>
    </p:cSldViewPr>
  </p:notes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notesMaster" Target="notesMasters/notesMaster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5842" name="AutoShape 1"/>
          <p:cNvSpPr>
            <a:spLocks noChangeArrowheads="1"/>
          </p:cNvSpPr>
          <p:nvPr/>
        </p:nvSpPr>
        <p:spPr bwMode="auto">
          <a:xfrm>
            <a:off x="0" y="0"/>
            <a:ext cx="6858000" cy="9144000"/>
          </a:xfrm>
          <a:prstGeom prst="roundRect">
            <a:avLst>
              <a:gd name="adj" fmla="val 23"/>
            </a:avLst>
          </a:prstGeom>
          <a:solidFill>
            <a:srgbClr val="FFFFFF"/>
          </a:solidFill>
          <a:ln w="9525">
            <a:noFill/>
            <a:round/>
            <a:headEnd/>
            <a:tailEnd/>
          </a:ln>
          <a:effectLst/>
        </p:spPr>
        <p:txBody>
          <a:bodyPr wrap="none" anchor="ctr"/>
          <a:lstStyle/>
          <a:p>
            <a:endParaRPr lang="en-US"/>
          </a:p>
        </p:txBody>
      </p:sp>
      <p:sp>
        <p:nvSpPr>
          <p:cNvPr id="35843" name="Text Box 2"/>
          <p:cNvSpPr txBox="1">
            <a:spLocks noChangeArrowheads="1"/>
          </p:cNvSpPr>
          <p:nvPr/>
        </p:nvSpPr>
        <p:spPr bwMode="auto">
          <a:xfrm>
            <a:off x="0" y="0"/>
            <a:ext cx="2971800" cy="457200"/>
          </a:xfrm>
          <a:prstGeom prst="rect">
            <a:avLst/>
          </a:prstGeom>
          <a:noFill/>
          <a:ln w="9525">
            <a:noFill/>
            <a:round/>
            <a:headEnd/>
            <a:tailEnd/>
          </a:ln>
          <a:effectLst/>
        </p:spPr>
        <p:txBody>
          <a:bodyPr wrap="none" anchor="ctr"/>
          <a:lstStyle/>
          <a:p>
            <a:endParaRPr lang="en-US"/>
          </a:p>
        </p:txBody>
      </p:sp>
      <p:sp>
        <p:nvSpPr>
          <p:cNvPr id="35844" name="Text Box 3"/>
          <p:cNvSpPr txBox="1">
            <a:spLocks noChangeArrowheads="1"/>
          </p:cNvSpPr>
          <p:nvPr/>
        </p:nvSpPr>
        <p:spPr bwMode="auto">
          <a:xfrm>
            <a:off x="3884613" y="0"/>
            <a:ext cx="2971800" cy="457200"/>
          </a:xfrm>
          <a:prstGeom prst="rect">
            <a:avLst/>
          </a:prstGeom>
          <a:noFill/>
          <a:ln w="9525">
            <a:noFill/>
            <a:round/>
            <a:headEnd/>
            <a:tailEnd/>
          </a:ln>
          <a:effectLst/>
        </p:spPr>
        <p:txBody>
          <a:bodyPr wrap="none" anchor="ctr"/>
          <a:lstStyle/>
          <a:p>
            <a:endParaRPr lang="en-US"/>
          </a:p>
        </p:txBody>
      </p:sp>
      <p:sp>
        <p:nvSpPr>
          <p:cNvPr id="35845" name="Rectangle 4"/>
          <p:cNvSpPr>
            <a:spLocks noGrp="1" noChangeArrowheads="1"/>
          </p:cNvSpPr>
          <p:nvPr>
            <p:ph type="sldImg"/>
          </p:nvPr>
        </p:nvSpPr>
        <p:spPr bwMode="auto">
          <a:xfrm>
            <a:off x="1143000" y="685800"/>
            <a:ext cx="4570413" cy="3427413"/>
          </a:xfrm>
          <a:prstGeom prst="rect">
            <a:avLst/>
          </a:prstGeom>
          <a:noFill/>
          <a:ln w="9360">
            <a:solidFill>
              <a:srgbClr val="000000"/>
            </a:solidFill>
            <a:miter lim="800000"/>
            <a:headEnd/>
            <a:tailEnd/>
          </a:ln>
          <a:effectLst/>
        </p:spPr>
      </p:sp>
      <p:sp>
        <p:nvSpPr>
          <p:cNvPr id="3077" name="Rectangle 5"/>
          <p:cNvSpPr>
            <a:spLocks noGrp="1" noChangeArrowheads="1"/>
          </p:cNvSpPr>
          <p:nvPr>
            <p:ph type="body"/>
          </p:nvPr>
        </p:nvSpPr>
        <p:spPr bwMode="auto">
          <a:xfrm>
            <a:off x="685800" y="4343400"/>
            <a:ext cx="5484813" cy="4113213"/>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80808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0000" tIns="46800" rIns="90000" bIns="46800" numCol="1" anchor="t" anchorCtr="0" compatLnSpc="1">
            <a:prstTxWarp prst="textNoShape">
              <a:avLst/>
            </a:prstTxWarp>
          </a:bodyPr>
          <a:lstStyle/>
          <a:p>
            <a:pPr lvl="0"/>
            <a:endParaRPr lang="en-US" altLang="en-US" noProof="0" smtClean="0"/>
          </a:p>
        </p:txBody>
      </p:sp>
      <p:sp>
        <p:nvSpPr>
          <p:cNvPr id="35847" name="Text Box 6"/>
          <p:cNvSpPr txBox="1">
            <a:spLocks noChangeArrowheads="1"/>
          </p:cNvSpPr>
          <p:nvPr/>
        </p:nvSpPr>
        <p:spPr bwMode="auto">
          <a:xfrm>
            <a:off x="0" y="8685213"/>
            <a:ext cx="2971800" cy="457200"/>
          </a:xfrm>
          <a:prstGeom prst="rect">
            <a:avLst/>
          </a:prstGeom>
          <a:noFill/>
          <a:ln w="9525">
            <a:noFill/>
            <a:round/>
            <a:headEnd/>
            <a:tailEnd/>
          </a:ln>
          <a:effectLst/>
        </p:spPr>
        <p:txBody>
          <a:bodyPr wrap="none" anchor="ctr"/>
          <a:lstStyle/>
          <a:p>
            <a:endParaRPr lang="en-US"/>
          </a:p>
        </p:txBody>
      </p:sp>
      <p:sp>
        <p:nvSpPr>
          <p:cNvPr id="3079" name="Rectangle 7"/>
          <p:cNvSpPr>
            <a:spLocks noGrp="1" noChangeArrowheads="1"/>
          </p:cNvSpPr>
          <p:nvPr>
            <p:ph type="sldNum"/>
          </p:nvPr>
        </p:nvSpPr>
        <p:spPr bwMode="auto">
          <a:xfrm>
            <a:off x="3884613" y="8685213"/>
            <a:ext cx="2970212" cy="455612"/>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80808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0000" tIns="46800" rIns="90000" bIns="46800" numCol="1" anchor="b" anchorCtr="0" compatLnSpc="1">
            <a:prstTxWarp prst="textNoShape">
              <a:avLst/>
            </a:prstTxWarp>
          </a:bodyPr>
          <a:lstStyle>
            <a:lvl1pPr algn="r">
              <a:buClrTx/>
              <a:buFontTx/>
              <a:buNone/>
              <a:tabLst>
                <a:tab pos="723900" algn="l"/>
                <a:tab pos="1447800" algn="l"/>
                <a:tab pos="2171700" algn="l"/>
                <a:tab pos="2895600" algn="l"/>
              </a:tabLst>
              <a:defRPr sz="1200" smtClean="0">
                <a:solidFill>
                  <a:srgbClr val="000000"/>
                </a:solidFill>
                <a:latin typeface="Times New Roman" pitchFamily="16" charset="0"/>
                <a:cs typeface="DejaVu Sans" charset="0"/>
              </a:defRPr>
            </a:lvl1pPr>
          </a:lstStyle>
          <a:p>
            <a:pPr>
              <a:defRPr/>
            </a:pPr>
            <a:fld id="{6A24153D-06FB-48A3-9187-DC8CCAD5BB13}" type="slidenum">
              <a:rPr lang="en-AU" altLang="en-US"/>
              <a:pPr>
                <a:defRPr/>
              </a:pPr>
              <a:t>‹#›</a:t>
            </a:fld>
            <a:endParaRPr lang="en-AU" altLang="en-US"/>
          </a:p>
        </p:txBody>
      </p:sp>
    </p:spTree>
  </p:cSld>
  <p:clrMap bg1="lt1" tx1="dk1" bg2="lt2" tx2="dk2" accent1="accent1" accent2="accent2" accent3="accent3" accent4="accent4" accent5="accent5" accent6="accent6" hlink="hlink" folHlink="folHlink"/>
  <p:notesStyle>
    <a:lvl1pPr algn="l" defTabSz="457200" rtl="0" eaLnBrk="0" fontAlgn="base" hangingPunct="0">
      <a:spcBef>
        <a:spcPct val="30000"/>
      </a:spcBef>
      <a:spcAft>
        <a:spcPct val="0"/>
      </a:spcAft>
      <a:buClr>
        <a:srgbClr val="000000"/>
      </a:buClr>
      <a:buSzPct val="100000"/>
      <a:buFont typeface="Times New Roman" pitchFamily="16" charset="0"/>
      <a:defRPr sz="1200" kern="1200">
        <a:solidFill>
          <a:srgbClr val="000000"/>
        </a:solidFill>
        <a:latin typeface="Times New Roman" pitchFamily="16" charset="0"/>
        <a:ea typeface="+mn-ea"/>
        <a:cs typeface="+mn-cs"/>
      </a:defRPr>
    </a:lvl1pPr>
    <a:lvl2pPr marL="742950" indent="-285750" algn="l" defTabSz="457200" rtl="0" eaLnBrk="0" fontAlgn="base" hangingPunct="0">
      <a:spcBef>
        <a:spcPct val="30000"/>
      </a:spcBef>
      <a:spcAft>
        <a:spcPct val="0"/>
      </a:spcAft>
      <a:buClr>
        <a:srgbClr val="000000"/>
      </a:buClr>
      <a:buSzPct val="100000"/>
      <a:buFont typeface="Times New Roman" pitchFamily="16" charset="0"/>
      <a:defRPr sz="1200" kern="1200">
        <a:solidFill>
          <a:srgbClr val="000000"/>
        </a:solidFill>
        <a:latin typeface="Times New Roman" pitchFamily="16" charset="0"/>
        <a:ea typeface="+mn-ea"/>
        <a:cs typeface="+mn-cs"/>
      </a:defRPr>
    </a:lvl2pPr>
    <a:lvl3pPr marL="1143000" indent="-228600" algn="l" defTabSz="457200" rtl="0" eaLnBrk="0" fontAlgn="base" hangingPunct="0">
      <a:spcBef>
        <a:spcPct val="30000"/>
      </a:spcBef>
      <a:spcAft>
        <a:spcPct val="0"/>
      </a:spcAft>
      <a:buClr>
        <a:srgbClr val="000000"/>
      </a:buClr>
      <a:buSzPct val="100000"/>
      <a:buFont typeface="Times New Roman" pitchFamily="16" charset="0"/>
      <a:defRPr sz="1200" kern="1200">
        <a:solidFill>
          <a:srgbClr val="000000"/>
        </a:solidFill>
        <a:latin typeface="Times New Roman" pitchFamily="16" charset="0"/>
        <a:ea typeface="+mn-ea"/>
        <a:cs typeface="+mn-cs"/>
      </a:defRPr>
    </a:lvl3pPr>
    <a:lvl4pPr marL="1600200" indent="-228600" algn="l" defTabSz="457200" rtl="0" eaLnBrk="0" fontAlgn="base" hangingPunct="0">
      <a:spcBef>
        <a:spcPct val="30000"/>
      </a:spcBef>
      <a:spcAft>
        <a:spcPct val="0"/>
      </a:spcAft>
      <a:buClr>
        <a:srgbClr val="000000"/>
      </a:buClr>
      <a:buSzPct val="100000"/>
      <a:buFont typeface="Times New Roman" pitchFamily="16" charset="0"/>
      <a:defRPr sz="1200" kern="1200">
        <a:solidFill>
          <a:srgbClr val="000000"/>
        </a:solidFill>
        <a:latin typeface="Times New Roman" pitchFamily="16" charset="0"/>
        <a:ea typeface="+mn-ea"/>
        <a:cs typeface="+mn-cs"/>
      </a:defRPr>
    </a:lvl4pPr>
    <a:lvl5pPr marL="2057400" indent="-228600" algn="l" defTabSz="457200" rtl="0" eaLnBrk="0" fontAlgn="base" hangingPunct="0">
      <a:spcBef>
        <a:spcPct val="30000"/>
      </a:spcBef>
      <a:spcAft>
        <a:spcPct val="0"/>
      </a:spcAft>
      <a:buClr>
        <a:srgbClr val="000000"/>
      </a:buClr>
      <a:buSzPct val="100000"/>
      <a:buFont typeface="Times New Roman" pitchFamily="16" charset="0"/>
      <a:defRPr sz="1200" kern="1200">
        <a:solidFill>
          <a:srgbClr val="000000"/>
        </a:solidFill>
        <a:latin typeface="Times New Roman" pitchFamily="16"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6866" name="Rectangle 7"/>
          <p:cNvSpPr>
            <a:spLocks noGrp="1" noChangeArrowheads="1"/>
          </p:cNvSpPr>
          <p:nvPr>
            <p:ph type="sldNum" sz="quarter"/>
          </p:nvPr>
        </p:nvSpPr>
        <p:spPr>
          <a:noFill/>
          <a:ln>
            <a:round/>
            <a:headEnd/>
            <a:tailEnd/>
          </a:ln>
        </p:spPr>
        <p:txBody>
          <a:bodyPr/>
          <a:lstStyle/>
          <a:p>
            <a:fld id="{9CE88660-E120-4212-9F97-F4BD3B57A538}" type="slidenum">
              <a:rPr lang="en-AU" altLang="en-US"/>
              <a:pPr/>
              <a:t>1</a:t>
            </a:fld>
            <a:endParaRPr lang="en-AU" altLang="en-US"/>
          </a:p>
        </p:txBody>
      </p:sp>
      <p:sp>
        <p:nvSpPr>
          <p:cNvPr id="36867" name="Text Box 1"/>
          <p:cNvSpPr txBox="1">
            <a:spLocks noChangeArrowheads="1"/>
          </p:cNvSpPr>
          <p:nvPr/>
        </p:nvSpPr>
        <p:spPr bwMode="auto">
          <a:xfrm>
            <a:off x="3884613" y="8685213"/>
            <a:ext cx="2971800" cy="457200"/>
          </a:xfrm>
          <a:prstGeom prst="rect">
            <a:avLst/>
          </a:prstGeom>
          <a:noFill/>
          <a:ln w="9525">
            <a:noFill/>
            <a:round/>
            <a:headEnd/>
            <a:tailEnd/>
          </a:ln>
          <a:effectLst/>
        </p:spPr>
        <p:txBody>
          <a:bodyPr lIns="90000" tIns="46800" rIns="90000" bIns="46800" anchor="b"/>
          <a:lstStyle/>
          <a:p>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fld id="{7EE804AC-4B77-469E-99CE-9DE2495B08BD}" type="slidenum">
              <a:rPr lang="en-AU" altLang="en-US" sz="1200">
                <a:solidFill>
                  <a:srgbClr val="FFFFFF"/>
                </a:solidFill>
              </a:rPr>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t>1</a:t>
            </a:fld>
            <a:endParaRPr lang="en-AU" altLang="en-US" sz="1200">
              <a:solidFill>
                <a:srgbClr val="FFFFFF"/>
              </a:solidFill>
            </a:endParaRPr>
          </a:p>
        </p:txBody>
      </p:sp>
      <p:sp>
        <p:nvSpPr>
          <p:cNvPr id="36868" name="Rectangle 2"/>
          <p:cNvSpPr txBox="1">
            <a:spLocks noChangeArrowheads="1" noTextEdit="1"/>
          </p:cNvSpPr>
          <p:nvPr>
            <p:ph type="sldImg"/>
          </p:nvPr>
        </p:nvSpPr>
        <p:spPr>
          <a:xfrm>
            <a:off x="1143000" y="685800"/>
            <a:ext cx="4572000" cy="3429000"/>
          </a:xfrm>
          <a:solidFill>
            <a:srgbClr val="FFFFFF"/>
          </a:solidFill>
          <a:ln/>
        </p:spPr>
      </p:sp>
      <p:sp>
        <p:nvSpPr>
          <p:cNvPr id="36869" name="Text Box 3"/>
          <p:cNvSpPr txBox="1">
            <a:spLocks noChangeArrowheads="1"/>
          </p:cNvSpPr>
          <p:nvPr>
            <p:ph type="body" idx="1"/>
          </p:nvPr>
        </p:nvSpPr>
        <p:spPr>
          <a:xfrm>
            <a:off x="685800" y="4343400"/>
            <a:ext cx="5486400" cy="4114800"/>
          </a:xfrm>
          <a:noFill/>
        </p:spPr>
        <p:txBody>
          <a:bodyPr/>
          <a:lstStyle/>
          <a:p>
            <a:pPr eaLnBrk="1" hangingPunct="1">
              <a:spcBef>
                <a:spcPts val="450"/>
              </a:spcBef>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altLang="en-US" smtClean="0">
                <a:latin typeface="Arial" charset="0"/>
                <a:ea typeface="ＭＳ Ｐゴシック" pitchFamily="32" charset="-128"/>
              </a:rPr>
              <a:t>Lecture slides by Lawrie Brown for “Cryptography and Network Security”, 5/e, by William Stallings, briefly reviewing the text outline from Ch 0, and then presenting the content from Chapter 1 – “Introduction”.</a:t>
            </a:r>
          </a:p>
          <a:p>
            <a:pPr eaLnBrk="1" hangingPunct="1">
              <a:spcBef>
                <a:spcPts val="450"/>
              </a:spcBef>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en-AU" altLang="en-US" smtClean="0">
              <a:latin typeface="Arial" charset="0"/>
              <a:ea typeface="ＭＳ Ｐゴシック" pitchFamily="32" charset="-128"/>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7106" name="Rectangle 7"/>
          <p:cNvSpPr>
            <a:spLocks noGrp="1" noChangeArrowheads="1"/>
          </p:cNvSpPr>
          <p:nvPr>
            <p:ph type="sldNum" sz="quarter"/>
          </p:nvPr>
        </p:nvSpPr>
        <p:spPr>
          <a:noFill/>
          <a:ln>
            <a:round/>
            <a:headEnd/>
            <a:tailEnd/>
          </a:ln>
        </p:spPr>
        <p:txBody>
          <a:bodyPr/>
          <a:lstStyle/>
          <a:p>
            <a:fld id="{9902E570-A26E-4C9E-BCA4-E48418C9FE70}" type="slidenum">
              <a:rPr lang="en-AU" altLang="en-US"/>
              <a:pPr/>
              <a:t>10</a:t>
            </a:fld>
            <a:endParaRPr lang="en-AU" altLang="en-US"/>
          </a:p>
        </p:txBody>
      </p:sp>
      <p:sp>
        <p:nvSpPr>
          <p:cNvPr id="47107" name="Rectangle 1"/>
          <p:cNvSpPr txBox="1">
            <a:spLocks noChangeArrowheads="1" noTextEdit="1"/>
          </p:cNvSpPr>
          <p:nvPr>
            <p:ph type="sldImg"/>
          </p:nvPr>
        </p:nvSpPr>
        <p:spPr>
          <a:xfrm>
            <a:off x="1143000" y="685800"/>
            <a:ext cx="4572000" cy="3429000"/>
          </a:xfrm>
          <a:solidFill>
            <a:srgbClr val="FFFFFF"/>
          </a:solidFill>
          <a:ln/>
        </p:spPr>
      </p:sp>
      <p:sp>
        <p:nvSpPr>
          <p:cNvPr id="47108" name="Text Box 2"/>
          <p:cNvSpPr txBox="1">
            <a:spLocks noChangeArrowheads="1"/>
          </p:cNvSpPr>
          <p:nvPr>
            <p:ph type="body" idx="1"/>
          </p:nvPr>
        </p:nvSpPr>
        <p:spPr>
          <a:xfrm>
            <a:off x="685800" y="4343400"/>
            <a:ext cx="5486400" cy="4600575"/>
          </a:xfrm>
          <a:noFill/>
        </p:spPr>
        <p:txBody>
          <a:bodyPr/>
          <a:lstStyle/>
          <a:p>
            <a:pPr eaLnBrk="1" hangingPunct="1">
              <a:spcBef>
                <a:spcPts val="413"/>
              </a:spcBef>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altLang="en-US" sz="1100" smtClean="0">
                <a:latin typeface="Arial" charset="0"/>
                <a:cs typeface="Arial" charset="0"/>
              </a:rPr>
              <a:t>We can define three levels of impact on organizations or individuals should there be a breach of security (i.e., a loss of confidentiality, integrity, or availability). These levels are defined in FIPS PUB 199:</a:t>
            </a:r>
          </a:p>
          <a:p>
            <a:pPr eaLnBrk="1" hangingPunct="1">
              <a:spcBef>
                <a:spcPts val="413"/>
              </a:spcBef>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altLang="en-US" sz="1100" smtClean="0">
                <a:latin typeface="Arial" charset="0"/>
                <a:cs typeface="Arial" charset="0"/>
              </a:rPr>
              <a:t>• </a:t>
            </a:r>
            <a:r>
              <a:rPr lang="en-US" altLang="en-US" sz="1100" b="1" smtClean="0">
                <a:latin typeface="Arial" charset="0"/>
                <a:cs typeface="Arial" charset="0"/>
              </a:rPr>
              <a:t>Low: </a:t>
            </a:r>
            <a:r>
              <a:rPr lang="en-US" altLang="en-US" sz="1100" smtClean="0">
                <a:latin typeface="Arial" charset="0"/>
                <a:cs typeface="Arial" charset="0"/>
              </a:rPr>
              <a:t>The loss could be expected to have a limited adverse effect on organizational operations, organizational assets, or individuals. A limited adverse effect means that, for example, the loss of confidentiality, integrity, or availability might (i) cause a degradation in mission capability to an extent and duration that the organization is able to perform its primary functions, but the effectiveness of the functions is noticeably reduced; (ii) result in minor damage to organizational assets; (iii) result in minor financial loss; or (iv) result in minor harm to individuals.</a:t>
            </a:r>
          </a:p>
          <a:p>
            <a:pPr eaLnBrk="1" hangingPunct="1">
              <a:spcBef>
                <a:spcPts val="413"/>
              </a:spcBef>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altLang="en-US" sz="1100" smtClean="0">
                <a:latin typeface="Arial" charset="0"/>
                <a:cs typeface="Arial" charset="0"/>
              </a:rPr>
              <a:t>• </a:t>
            </a:r>
            <a:r>
              <a:rPr lang="en-US" altLang="en-US" sz="1100" b="1" smtClean="0">
                <a:latin typeface="Arial" charset="0"/>
                <a:cs typeface="Arial" charset="0"/>
              </a:rPr>
              <a:t>Moderate: </a:t>
            </a:r>
            <a:r>
              <a:rPr lang="en-US" altLang="en-US" sz="1100" smtClean="0">
                <a:latin typeface="Arial" charset="0"/>
                <a:cs typeface="Arial" charset="0"/>
              </a:rPr>
              <a:t>The loss could be expected to have a serious adverse effect on organizational operations, organizational assets, or individuals. A serious adverse effect means that, for example, the loss might (i) cause a significant degradation in mission capability to an extent and duration that the organization is able to perform its primary functions, but the effectiveness of the functions is significantly reduced; (ii) result in significant damage to organizational assets; (iii) result in significant financial loss; or (iv) result in significant harm to individuals that does not involve loss of life or serious, life-threatening injuries.</a:t>
            </a:r>
          </a:p>
          <a:p>
            <a:pPr eaLnBrk="1" hangingPunct="1">
              <a:spcBef>
                <a:spcPts val="413"/>
              </a:spcBef>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altLang="en-US" sz="1100" smtClean="0">
                <a:latin typeface="Arial" charset="0"/>
                <a:cs typeface="Arial" charset="0"/>
              </a:rPr>
              <a:t>• </a:t>
            </a:r>
            <a:r>
              <a:rPr lang="en-US" altLang="en-US" sz="1100" b="1" smtClean="0">
                <a:latin typeface="Arial" charset="0"/>
                <a:cs typeface="Arial" charset="0"/>
              </a:rPr>
              <a:t>High: </a:t>
            </a:r>
            <a:r>
              <a:rPr lang="en-US" altLang="en-US" sz="1100" smtClean="0">
                <a:latin typeface="Arial" charset="0"/>
                <a:cs typeface="Arial" charset="0"/>
              </a:rPr>
              <a:t>The loss could be expected to have a severe or catastrophic adverse effect on organizational operations, organizational assets, or individuals. A severe or catastrophic adverse effect means that, for example, the loss might (i) cause a severe degradation in or loss of mission capability to an extent and duration that the organization is not able to perform one or more of its primary functions; (ii) result in major damage to organizational assets; (iii) result in major financial loss; or (iv) result in severe or catastrophic harm to individuals involving loss of life or serious life threatening injuries.</a:t>
            </a:r>
          </a:p>
        </p:txBody>
      </p:sp>
      <p:sp>
        <p:nvSpPr>
          <p:cNvPr id="47109" name="Text Box 3"/>
          <p:cNvSpPr txBox="1">
            <a:spLocks noChangeArrowheads="1"/>
          </p:cNvSpPr>
          <p:nvPr/>
        </p:nvSpPr>
        <p:spPr bwMode="auto">
          <a:xfrm>
            <a:off x="3884613" y="8685213"/>
            <a:ext cx="2971800" cy="457200"/>
          </a:xfrm>
          <a:prstGeom prst="rect">
            <a:avLst/>
          </a:prstGeom>
          <a:noFill/>
          <a:ln w="9525">
            <a:noFill/>
            <a:round/>
            <a:headEnd/>
            <a:tailEnd/>
          </a:ln>
          <a:effectLst/>
        </p:spPr>
        <p:txBody>
          <a:bodyPr lIns="90000" tIns="46800" rIns="90000" bIns="46800" anchor="b"/>
          <a:lstStyle/>
          <a:p>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fld id="{19F91CB5-AC1F-407A-8A49-378D483D3E70}" type="slidenum">
              <a:rPr lang="en-AU" altLang="en-US" sz="1200">
                <a:solidFill>
                  <a:srgbClr val="FFFFFF"/>
                </a:solidFill>
              </a:rPr>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t>10</a:t>
            </a:fld>
            <a:endParaRPr lang="en-AU" altLang="en-US" sz="1200">
              <a:solidFill>
                <a:srgbClr val="FFFFFF"/>
              </a:solidFill>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8130" name="Rectangle 7"/>
          <p:cNvSpPr>
            <a:spLocks noGrp="1" noChangeArrowheads="1"/>
          </p:cNvSpPr>
          <p:nvPr>
            <p:ph type="sldNum" sz="quarter"/>
          </p:nvPr>
        </p:nvSpPr>
        <p:spPr>
          <a:noFill/>
          <a:ln>
            <a:round/>
            <a:headEnd/>
            <a:tailEnd/>
          </a:ln>
        </p:spPr>
        <p:txBody>
          <a:bodyPr/>
          <a:lstStyle/>
          <a:p>
            <a:fld id="{60CADD26-AF4F-4A5B-A869-95066C0D33E8}" type="slidenum">
              <a:rPr lang="en-AU" altLang="en-US"/>
              <a:pPr/>
              <a:t>11</a:t>
            </a:fld>
            <a:endParaRPr lang="en-AU" altLang="en-US"/>
          </a:p>
        </p:txBody>
      </p:sp>
      <p:sp>
        <p:nvSpPr>
          <p:cNvPr id="48131" name="Rectangle 1"/>
          <p:cNvSpPr txBox="1">
            <a:spLocks noChangeArrowheads="1" noTextEdit="1"/>
          </p:cNvSpPr>
          <p:nvPr>
            <p:ph type="sldImg"/>
          </p:nvPr>
        </p:nvSpPr>
        <p:spPr>
          <a:xfrm>
            <a:off x="1143000" y="685800"/>
            <a:ext cx="4572000" cy="3429000"/>
          </a:xfrm>
          <a:solidFill>
            <a:srgbClr val="FFFFFF"/>
          </a:solidFill>
          <a:ln/>
        </p:spPr>
      </p:sp>
      <p:sp>
        <p:nvSpPr>
          <p:cNvPr id="48132" name="Text Box 2"/>
          <p:cNvSpPr txBox="1">
            <a:spLocks noChangeArrowheads="1"/>
          </p:cNvSpPr>
          <p:nvPr>
            <p:ph type="body" idx="1"/>
          </p:nvPr>
        </p:nvSpPr>
        <p:spPr>
          <a:xfrm>
            <a:off x="685800" y="4343400"/>
            <a:ext cx="5486400" cy="4600575"/>
          </a:xfrm>
          <a:noFill/>
        </p:spPr>
        <p:txBody>
          <a:bodyPr/>
          <a:lstStyle/>
          <a:p>
            <a:pPr eaLnBrk="1" hangingPunct="1">
              <a:spcBef>
                <a:spcPts val="413"/>
              </a:spcBef>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altLang="en-US" sz="1100" dirty="0" smtClean="0">
                <a:latin typeface="Arial" charset="0"/>
                <a:ea typeface="ＭＳ Ｐゴシック" pitchFamily="32" charset="-128"/>
              </a:rPr>
              <a:t>We now provide some examples of applications that illustrate the requirements just enumerated.</a:t>
            </a:r>
          </a:p>
          <a:p>
            <a:pPr eaLnBrk="1" hangingPunct="1">
              <a:spcBef>
                <a:spcPts val="413"/>
              </a:spcBef>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altLang="en-US" sz="1100" dirty="0" smtClean="0">
                <a:latin typeface="Arial" charset="0"/>
                <a:ea typeface="ＭＳ Ｐゴシック" pitchFamily="32" charset="-128"/>
              </a:rPr>
              <a:t>• Confidentiality - Student grade information is an asset whose confidentiality is considered to be highly important by students. Grade information should only be available to students, their parents, and employees that require the information to do their job. Student enrollment information may have a moderate confidentiality rating. While still </a:t>
            </a:r>
            <a:r>
              <a:rPr lang="en-US" altLang="en-US" sz="1100" dirty="0" err="1" smtClean="0">
                <a:latin typeface="Arial" charset="0"/>
                <a:ea typeface="ＭＳ Ｐゴシック" pitchFamily="32" charset="-128"/>
              </a:rPr>
              <a:t>coveredby</a:t>
            </a:r>
            <a:r>
              <a:rPr lang="en-US" altLang="en-US" sz="1100" dirty="0" smtClean="0">
                <a:latin typeface="Arial" charset="0"/>
                <a:ea typeface="ＭＳ Ｐゴシック" pitchFamily="32" charset="-128"/>
              </a:rPr>
              <a:t> FERPA, this information is seen by more people on a daily basis, is less likely to be targeted than grade information, and results in less damage if disclosed. Directory information, such as lists of students or faculty or departmental lists, may be assigned a low confidentiality rating or indeed no rating. This information is typically freely available to the public and published on a school's Web site.</a:t>
            </a:r>
          </a:p>
          <a:p>
            <a:pPr eaLnBrk="1" hangingPunct="1">
              <a:spcBef>
                <a:spcPts val="413"/>
              </a:spcBef>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altLang="en-US" sz="1100" dirty="0" smtClean="0">
                <a:latin typeface="Arial" charset="0"/>
                <a:ea typeface="ＭＳ Ｐゴシック" pitchFamily="32" charset="-128"/>
              </a:rPr>
              <a:t>• Integrity – Consider a hospital patient's allergy information stored in a database. The doctor should be able to trust that the information is correct and current. Now suppose that an employee (e.g., a nurse) who is authorized to view and update this information deliberately falsifies the data to cause harm to the hospital. The database needs to be restored to a trusted basis quickly, and it should be possible to trace the error back to the person responsible. Patient allergy information is an example of an asset with a high requirement for integrity. Inaccurate information could result in serious harm or death to a patient and expose the hospital to massive liability.</a:t>
            </a:r>
          </a:p>
          <a:p>
            <a:pPr eaLnBrk="1" hangingPunct="1">
              <a:spcBef>
                <a:spcPts val="413"/>
              </a:spcBef>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altLang="en-US" sz="1100" dirty="0" smtClean="0">
                <a:latin typeface="Arial" charset="0"/>
                <a:ea typeface="ＭＳ Ｐゴシック" pitchFamily="32" charset="-128"/>
              </a:rPr>
              <a:t>• Availability - The more critical a component or service, the higher is the level of availability required. Consider a system that provides authentication services for critical systems, applications, and devices. An interruption of service results in the inability for customers to access computing resources and staff to access the resources they need to perform critical tasks. The loss of the service translates into a large financial loss in lost employee productivity and potential customer loss.</a:t>
            </a:r>
          </a:p>
        </p:txBody>
      </p:sp>
      <p:sp>
        <p:nvSpPr>
          <p:cNvPr id="48133" name="Text Box 3"/>
          <p:cNvSpPr txBox="1">
            <a:spLocks noChangeArrowheads="1"/>
          </p:cNvSpPr>
          <p:nvPr/>
        </p:nvSpPr>
        <p:spPr bwMode="auto">
          <a:xfrm>
            <a:off x="3884613" y="8685213"/>
            <a:ext cx="2971800" cy="457200"/>
          </a:xfrm>
          <a:prstGeom prst="rect">
            <a:avLst/>
          </a:prstGeom>
          <a:noFill/>
          <a:ln w="9525">
            <a:noFill/>
            <a:round/>
            <a:headEnd/>
            <a:tailEnd/>
          </a:ln>
          <a:effectLst/>
        </p:spPr>
        <p:txBody>
          <a:bodyPr lIns="90000" tIns="46800" rIns="90000" bIns="46800" anchor="b"/>
          <a:lstStyle/>
          <a:p>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fld id="{B9182DE7-1CCE-4F9A-AD7F-1316B22BDEC0}" type="slidenum">
              <a:rPr lang="en-AU" altLang="en-US" sz="1200">
                <a:solidFill>
                  <a:srgbClr val="FFFFFF"/>
                </a:solidFill>
              </a:rPr>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t>11</a:t>
            </a:fld>
            <a:endParaRPr lang="en-AU" altLang="en-US" sz="1200">
              <a:solidFill>
                <a:srgbClr val="FFFFFF"/>
              </a:solidFill>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9154" name="Rectangle 7"/>
          <p:cNvSpPr>
            <a:spLocks noGrp="1" noChangeArrowheads="1"/>
          </p:cNvSpPr>
          <p:nvPr>
            <p:ph type="sldNum" sz="quarter"/>
          </p:nvPr>
        </p:nvSpPr>
        <p:spPr>
          <a:noFill/>
          <a:ln>
            <a:round/>
            <a:headEnd/>
            <a:tailEnd/>
          </a:ln>
        </p:spPr>
        <p:txBody>
          <a:bodyPr/>
          <a:lstStyle/>
          <a:p>
            <a:fld id="{83497B3B-63E5-48C6-A565-D7792D9562A7}" type="slidenum">
              <a:rPr lang="en-AU" altLang="en-US"/>
              <a:pPr/>
              <a:t>12</a:t>
            </a:fld>
            <a:endParaRPr lang="en-AU" altLang="en-US"/>
          </a:p>
        </p:txBody>
      </p:sp>
      <p:sp>
        <p:nvSpPr>
          <p:cNvPr id="49155" name="Rectangle 1"/>
          <p:cNvSpPr txBox="1">
            <a:spLocks noChangeArrowheads="1" noTextEdit="1"/>
          </p:cNvSpPr>
          <p:nvPr>
            <p:ph type="sldImg"/>
          </p:nvPr>
        </p:nvSpPr>
        <p:spPr>
          <a:xfrm>
            <a:off x="1143000" y="685800"/>
            <a:ext cx="4572000" cy="3429000"/>
          </a:xfrm>
          <a:solidFill>
            <a:srgbClr val="FFFFFF"/>
          </a:solidFill>
          <a:ln/>
        </p:spPr>
      </p:sp>
      <p:sp>
        <p:nvSpPr>
          <p:cNvPr id="49156" name="Text Box 2"/>
          <p:cNvSpPr txBox="1">
            <a:spLocks noChangeArrowheads="1"/>
          </p:cNvSpPr>
          <p:nvPr>
            <p:ph type="body" idx="1"/>
          </p:nvPr>
        </p:nvSpPr>
        <p:spPr>
          <a:xfrm>
            <a:off x="685800" y="4343400"/>
            <a:ext cx="5486400" cy="4348163"/>
          </a:xfrm>
          <a:noFill/>
        </p:spPr>
        <p:txBody>
          <a:bodyPr/>
          <a:lstStyle/>
          <a:p>
            <a:pPr eaLnBrk="1" hangingPunct="1">
              <a:spcBef>
                <a:spcPts val="413"/>
              </a:spcBef>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altLang="en-US" sz="1100" dirty="0" smtClean="0">
                <a:latin typeface="Arial" charset="0"/>
                <a:cs typeface="Arial" charset="0"/>
              </a:rPr>
              <a:t>Computer security is both fascinating and complex. Some of the reasons follow:</a:t>
            </a:r>
          </a:p>
          <a:p>
            <a:pPr eaLnBrk="1" hangingPunct="1">
              <a:spcBef>
                <a:spcPts val="413"/>
              </a:spcBef>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altLang="en-US" sz="1100" b="1" dirty="0" smtClean="0">
                <a:latin typeface="Arial" charset="0"/>
                <a:cs typeface="Arial" charset="0"/>
              </a:rPr>
              <a:t>1.</a:t>
            </a:r>
            <a:r>
              <a:rPr lang="en-US" altLang="en-US" sz="1100" dirty="0" smtClean="0">
                <a:latin typeface="Arial" charset="0"/>
                <a:cs typeface="Arial" charset="0"/>
              </a:rPr>
              <a:t> Computer security is not as simple as it might first appear to the novice. The requirements seem to be straightforward, but the mechanisms used to meet those requirements can be quite complex and subtle.</a:t>
            </a:r>
          </a:p>
          <a:p>
            <a:pPr eaLnBrk="1" hangingPunct="1">
              <a:spcBef>
                <a:spcPts val="413"/>
              </a:spcBef>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altLang="en-US" sz="1100" b="1" dirty="0" smtClean="0">
                <a:latin typeface="Arial" charset="0"/>
                <a:cs typeface="Arial" charset="0"/>
              </a:rPr>
              <a:t>2.</a:t>
            </a:r>
            <a:r>
              <a:rPr lang="en-US" altLang="en-US" sz="1100" dirty="0" smtClean="0">
                <a:latin typeface="Arial" charset="0"/>
                <a:cs typeface="Arial" charset="0"/>
              </a:rPr>
              <a:t> In developing a particular security mechanism or algorithm, one must always consider potential attacks (often unexpected) on those security features. </a:t>
            </a:r>
          </a:p>
          <a:p>
            <a:pPr eaLnBrk="1" hangingPunct="1">
              <a:spcBef>
                <a:spcPts val="413"/>
              </a:spcBef>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altLang="en-US" sz="1100" b="1" dirty="0" smtClean="0">
                <a:latin typeface="Arial" charset="0"/>
                <a:cs typeface="Arial" charset="0"/>
              </a:rPr>
              <a:t>3.</a:t>
            </a:r>
            <a:r>
              <a:rPr lang="en-US" altLang="en-US" sz="1100" dirty="0" smtClean="0">
                <a:latin typeface="Arial" charset="0"/>
                <a:cs typeface="Arial" charset="0"/>
              </a:rPr>
              <a:t> Hence procedures used to provide particular services are often counterintuitive. </a:t>
            </a:r>
          </a:p>
          <a:p>
            <a:pPr eaLnBrk="1" hangingPunct="1">
              <a:spcBef>
                <a:spcPts val="413"/>
              </a:spcBef>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altLang="en-US" sz="1100" b="1" dirty="0" smtClean="0">
                <a:latin typeface="Arial" charset="0"/>
                <a:cs typeface="Arial" charset="0"/>
              </a:rPr>
              <a:t>4. </a:t>
            </a:r>
            <a:r>
              <a:rPr lang="en-US" altLang="en-US" sz="1100" dirty="0" smtClean="0">
                <a:latin typeface="Arial" charset="0"/>
                <a:cs typeface="Arial" charset="0"/>
              </a:rPr>
              <a:t>Having designed various security mechanisms, it is necessary to decide where to use them.</a:t>
            </a:r>
          </a:p>
          <a:p>
            <a:pPr eaLnBrk="1" hangingPunct="1">
              <a:spcBef>
                <a:spcPts val="413"/>
              </a:spcBef>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altLang="en-US" sz="1100" b="1" dirty="0" smtClean="0">
                <a:latin typeface="Arial" charset="0"/>
                <a:cs typeface="Arial" charset="0"/>
              </a:rPr>
              <a:t>5.</a:t>
            </a:r>
            <a:r>
              <a:rPr lang="en-US" altLang="en-US" sz="1100" dirty="0" smtClean="0">
                <a:latin typeface="Arial" charset="0"/>
                <a:cs typeface="Arial" charset="0"/>
              </a:rPr>
              <a:t> Security mechanisms typically involve more than a particular algorithm or protocol, but also require participants to have secret information, leading to issues of creation, distribution, and protection of that secret information. </a:t>
            </a:r>
          </a:p>
          <a:p>
            <a:pPr eaLnBrk="1" hangingPunct="1">
              <a:spcBef>
                <a:spcPts val="413"/>
              </a:spcBef>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altLang="en-US" sz="1100" b="1" dirty="0" smtClean="0">
                <a:latin typeface="Arial" charset="0"/>
                <a:cs typeface="Arial" charset="0"/>
              </a:rPr>
              <a:t>6. </a:t>
            </a:r>
            <a:r>
              <a:rPr lang="en-US" altLang="en-US" sz="1100" dirty="0" smtClean="0">
                <a:latin typeface="Arial" charset="0"/>
                <a:cs typeface="Arial" charset="0"/>
              </a:rPr>
              <a:t>Computer security is essentially a battle of wits between a perpetrator who tries to find holes and the designer or administrator who tries to close them. </a:t>
            </a:r>
          </a:p>
          <a:p>
            <a:pPr eaLnBrk="1" hangingPunct="1">
              <a:spcBef>
                <a:spcPts val="413"/>
              </a:spcBef>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altLang="en-US" sz="1100" b="1" dirty="0" smtClean="0">
                <a:latin typeface="Arial" charset="0"/>
                <a:cs typeface="Arial" charset="0"/>
              </a:rPr>
              <a:t>7. </a:t>
            </a:r>
            <a:r>
              <a:rPr lang="en-US" altLang="en-US" sz="1100" dirty="0" smtClean="0">
                <a:latin typeface="Arial" charset="0"/>
                <a:cs typeface="Arial" charset="0"/>
              </a:rPr>
              <a:t>There is a natural tendency on the part of users and system managers to perceive little benefit from security investment until a security failure occurs.</a:t>
            </a:r>
          </a:p>
          <a:p>
            <a:pPr eaLnBrk="1" hangingPunct="1">
              <a:spcBef>
                <a:spcPts val="413"/>
              </a:spcBef>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altLang="en-US" sz="1100" b="1" dirty="0" smtClean="0">
                <a:latin typeface="Arial" charset="0"/>
                <a:cs typeface="Arial" charset="0"/>
              </a:rPr>
              <a:t>8. </a:t>
            </a:r>
            <a:r>
              <a:rPr lang="en-US" altLang="en-US" sz="1100" dirty="0" smtClean="0">
                <a:latin typeface="Arial" charset="0"/>
                <a:cs typeface="Arial" charset="0"/>
              </a:rPr>
              <a:t>Security requires regular monitoring, difficult in today's short-term environment.</a:t>
            </a:r>
          </a:p>
          <a:p>
            <a:pPr eaLnBrk="1" hangingPunct="1">
              <a:spcBef>
                <a:spcPts val="413"/>
              </a:spcBef>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altLang="en-US" sz="1100" b="1" dirty="0" smtClean="0">
                <a:latin typeface="Arial" charset="0"/>
                <a:cs typeface="Arial" charset="0"/>
              </a:rPr>
              <a:t>9. </a:t>
            </a:r>
            <a:r>
              <a:rPr lang="en-US" altLang="en-US" sz="1100" dirty="0" smtClean="0">
                <a:latin typeface="Arial" charset="0"/>
                <a:cs typeface="Arial" charset="0"/>
              </a:rPr>
              <a:t>Security is still too often an afterthought - incorporated after the design is complete.</a:t>
            </a:r>
          </a:p>
          <a:p>
            <a:pPr eaLnBrk="1" hangingPunct="1">
              <a:spcBef>
                <a:spcPts val="413"/>
              </a:spcBef>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altLang="en-US" sz="1100" b="1" dirty="0" smtClean="0">
                <a:latin typeface="Arial" charset="0"/>
                <a:cs typeface="Arial" charset="0"/>
              </a:rPr>
              <a:t>10. </a:t>
            </a:r>
            <a:r>
              <a:rPr lang="en-US" altLang="en-US" sz="1100" dirty="0" smtClean="0">
                <a:latin typeface="Arial" charset="0"/>
                <a:cs typeface="Arial" charset="0"/>
              </a:rPr>
              <a:t>Many users / security administrators view strong security as an impediment to efficient and user-friendly operation of an information system or use of information.</a:t>
            </a:r>
          </a:p>
          <a:p>
            <a:pPr eaLnBrk="1" hangingPunct="1">
              <a:spcBef>
                <a:spcPts val="413"/>
              </a:spcBef>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en-US" altLang="en-US" sz="1100" dirty="0" smtClean="0">
              <a:latin typeface="Arial" charset="0"/>
              <a:cs typeface="Arial" charset="0"/>
            </a:endParaRPr>
          </a:p>
        </p:txBody>
      </p:sp>
      <p:sp>
        <p:nvSpPr>
          <p:cNvPr id="49157" name="Text Box 3"/>
          <p:cNvSpPr txBox="1">
            <a:spLocks noChangeArrowheads="1"/>
          </p:cNvSpPr>
          <p:nvPr/>
        </p:nvSpPr>
        <p:spPr bwMode="auto">
          <a:xfrm>
            <a:off x="3884613" y="8685213"/>
            <a:ext cx="2971800" cy="457200"/>
          </a:xfrm>
          <a:prstGeom prst="rect">
            <a:avLst/>
          </a:prstGeom>
          <a:noFill/>
          <a:ln w="9525">
            <a:noFill/>
            <a:round/>
            <a:headEnd/>
            <a:tailEnd/>
          </a:ln>
          <a:effectLst/>
        </p:spPr>
        <p:txBody>
          <a:bodyPr lIns="90000" tIns="46800" rIns="90000" bIns="46800" anchor="b"/>
          <a:lstStyle/>
          <a:p>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fld id="{5D63AB09-F4F0-48A9-BFFD-2EA2046035B7}" type="slidenum">
              <a:rPr lang="en-AU" altLang="en-US" sz="1200">
                <a:solidFill>
                  <a:srgbClr val="FFFFFF"/>
                </a:solidFill>
              </a:rPr>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t>12</a:t>
            </a:fld>
            <a:endParaRPr lang="en-AU" altLang="en-US" sz="1200">
              <a:solidFill>
                <a:srgbClr val="FFFFFF"/>
              </a:solidFill>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0178" name="Rectangle 7"/>
          <p:cNvSpPr>
            <a:spLocks noGrp="1" noChangeArrowheads="1"/>
          </p:cNvSpPr>
          <p:nvPr>
            <p:ph type="sldNum" sz="quarter"/>
          </p:nvPr>
        </p:nvSpPr>
        <p:spPr>
          <a:noFill/>
          <a:ln>
            <a:round/>
            <a:headEnd/>
            <a:tailEnd/>
          </a:ln>
        </p:spPr>
        <p:txBody>
          <a:bodyPr/>
          <a:lstStyle/>
          <a:p>
            <a:fld id="{09D3A5F5-F67E-44AA-AD4B-1B1FFF88B855}" type="slidenum">
              <a:rPr lang="en-AU" altLang="en-US"/>
              <a:pPr/>
              <a:t>13</a:t>
            </a:fld>
            <a:endParaRPr lang="en-AU" altLang="en-US"/>
          </a:p>
        </p:txBody>
      </p:sp>
      <p:sp>
        <p:nvSpPr>
          <p:cNvPr id="50179" name="Text Box 1"/>
          <p:cNvSpPr txBox="1">
            <a:spLocks noChangeArrowheads="1"/>
          </p:cNvSpPr>
          <p:nvPr/>
        </p:nvSpPr>
        <p:spPr bwMode="auto">
          <a:xfrm>
            <a:off x="3884613" y="8685213"/>
            <a:ext cx="2971800" cy="457200"/>
          </a:xfrm>
          <a:prstGeom prst="rect">
            <a:avLst/>
          </a:prstGeom>
          <a:noFill/>
          <a:ln w="9525">
            <a:noFill/>
            <a:round/>
            <a:headEnd/>
            <a:tailEnd/>
          </a:ln>
          <a:effectLst/>
        </p:spPr>
        <p:txBody>
          <a:bodyPr lIns="90000" tIns="46800" rIns="90000" bIns="46800" anchor="b"/>
          <a:lstStyle/>
          <a:p>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fld id="{C3F88736-92BA-473B-84FD-AFD90AA249EE}" type="slidenum">
              <a:rPr lang="en-AU" altLang="en-US" sz="1200">
                <a:solidFill>
                  <a:srgbClr val="FFFFFF"/>
                </a:solidFill>
              </a:rPr>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t>13</a:t>
            </a:fld>
            <a:endParaRPr lang="en-AU" altLang="en-US" sz="1200">
              <a:solidFill>
                <a:srgbClr val="FFFFFF"/>
              </a:solidFill>
            </a:endParaRPr>
          </a:p>
        </p:txBody>
      </p:sp>
      <p:sp>
        <p:nvSpPr>
          <p:cNvPr id="50180" name="Rectangle 2"/>
          <p:cNvSpPr txBox="1">
            <a:spLocks noChangeArrowheads="1" noTextEdit="1"/>
          </p:cNvSpPr>
          <p:nvPr>
            <p:ph type="sldImg"/>
          </p:nvPr>
        </p:nvSpPr>
        <p:spPr>
          <a:xfrm>
            <a:off x="1143000" y="685800"/>
            <a:ext cx="4572000" cy="3429000"/>
          </a:xfrm>
          <a:solidFill>
            <a:srgbClr val="FFFFFF"/>
          </a:solidFill>
          <a:ln/>
        </p:spPr>
      </p:sp>
      <p:sp>
        <p:nvSpPr>
          <p:cNvPr id="50181" name="Text Box 3"/>
          <p:cNvSpPr txBox="1">
            <a:spLocks noChangeArrowheads="1"/>
          </p:cNvSpPr>
          <p:nvPr>
            <p:ph type="body" idx="1"/>
          </p:nvPr>
        </p:nvSpPr>
        <p:spPr>
          <a:xfrm>
            <a:off x="685800" y="4343400"/>
            <a:ext cx="5486400" cy="4114800"/>
          </a:xfrm>
          <a:noFill/>
        </p:spPr>
        <p:txBody>
          <a:bodyPr/>
          <a:lstStyle/>
          <a:p>
            <a:pPr eaLnBrk="1" hangingPunct="1">
              <a:spcBef>
                <a:spcPts val="450"/>
              </a:spcBef>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altLang="en-US" dirty="0" smtClean="0">
                <a:latin typeface="Arial" charset="0"/>
                <a:cs typeface="Arial" charset="0"/>
              </a:rPr>
              <a:t>To assess effectively the security needs of an organization and to evaluate and choose various security products and policies, the manager responsible for security needs some systematic way of defining the requirements for security and characterizing the approaches to satisfying those requirements. This is difficult enough in a centralized data processing environment; with the use of local and wide area networks the problems are compounded. ITU-T Recommendation X.800, </a:t>
            </a:r>
            <a:r>
              <a:rPr lang="en-US" altLang="en-US" i="1" dirty="0" smtClean="0">
                <a:latin typeface="Arial" charset="0"/>
                <a:cs typeface="Arial" charset="0"/>
              </a:rPr>
              <a:t>Security Architecture for OSI</a:t>
            </a:r>
            <a:r>
              <a:rPr lang="en-US" altLang="en-US" dirty="0" smtClean="0">
                <a:latin typeface="Arial" charset="0"/>
                <a:cs typeface="Arial" charset="0"/>
              </a:rPr>
              <a:t>, defines such a systematic approach. The OSI security architecture is useful to managers as a way of organizing the task of providing security.</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1202" name="Rectangle 7"/>
          <p:cNvSpPr>
            <a:spLocks noGrp="1" noChangeArrowheads="1"/>
          </p:cNvSpPr>
          <p:nvPr>
            <p:ph type="sldNum" sz="quarter"/>
          </p:nvPr>
        </p:nvSpPr>
        <p:spPr>
          <a:noFill/>
          <a:ln>
            <a:round/>
            <a:headEnd/>
            <a:tailEnd/>
          </a:ln>
        </p:spPr>
        <p:txBody>
          <a:bodyPr/>
          <a:lstStyle/>
          <a:p>
            <a:fld id="{9B618964-9084-4D67-9CAF-C64AE9699DEA}" type="slidenum">
              <a:rPr lang="en-AU" altLang="en-US"/>
              <a:pPr/>
              <a:t>14</a:t>
            </a:fld>
            <a:endParaRPr lang="en-AU" altLang="en-US"/>
          </a:p>
        </p:txBody>
      </p:sp>
      <p:sp>
        <p:nvSpPr>
          <p:cNvPr id="51203" name="Text Box 1"/>
          <p:cNvSpPr txBox="1">
            <a:spLocks noChangeArrowheads="1"/>
          </p:cNvSpPr>
          <p:nvPr/>
        </p:nvSpPr>
        <p:spPr bwMode="auto">
          <a:xfrm>
            <a:off x="3884613" y="8685213"/>
            <a:ext cx="2971800" cy="457200"/>
          </a:xfrm>
          <a:prstGeom prst="rect">
            <a:avLst/>
          </a:prstGeom>
          <a:noFill/>
          <a:ln w="9525">
            <a:noFill/>
            <a:round/>
            <a:headEnd/>
            <a:tailEnd/>
          </a:ln>
          <a:effectLst/>
        </p:spPr>
        <p:txBody>
          <a:bodyPr lIns="90000" tIns="46800" rIns="90000" bIns="46800" anchor="b"/>
          <a:lstStyle/>
          <a:p>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fld id="{8946B19F-F565-4DAB-B533-5EFDDDB9456B}" type="slidenum">
              <a:rPr lang="en-AU" altLang="en-US" sz="1200">
                <a:solidFill>
                  <a:srgbClr val="FFFFFF"/>
                </a:solidFill>
              </a:rPr>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t>14</a:t>
            </a:fld>
            <a:endParaRPr lang="en-AU" altLang="en-US" sz="1200">
              <a:solidFill>
                <a:srgbClr val="FFFFFF"/>
              </a:solidFill>
            </a:endParaRPr>
          </a:p>
        </p:txBody>
      </p:sp>
      <p:sp>
        <p:nvSpPr>
          <p:cNvPr id="51204" name="Rectangle 2"/>
          <p:cNvSpPr txBox="1">
            <a:spLocks noChangeArrowheads="1" noTextEdit="1"/>
          </p:cNvSpPr>
          <p:nvPr>
            <p:ph type="sldImg"/>
          </p:nvPr>
        </p:nvSpPr>
        <p:spPr>
          <a:xfrm>
            <a:off x="1143000" y="685800"/>
            <a:ext cx="4572000" cy="3429000"/>
          </a:xfrm>
          <a:solidFill>
            <a:srgbClr val="FFFFFF"/>
          </a:solidFill>
          <a:ln/>
        </p:spPr>
      </p:sp>
      <p:sp>
        <p:nvSpPr>
          <p:cNvPr id="51205" name="Text Box 3"/>
          <p:cNvSpPr txBox="1">
            <a:spLocks noChangeArrowheads="1"/>
          </p:cNvSpPr>
          <p:nvPr>
            <p:ph type="body" idx="1"/>
          </p:nvPr>
        </p:nvSpPr>
        <p:spPr>
          <a:xfrm>
            <a:off x="685800" y="4343400"/>
            <a:ext cx="5486400" cy="4114800"/>
          </a:xfrm>
          <a:noFill/>
        </p:spPr>
        <p:txBody>
          <a:bodyPr/>
          <a:lstStyle/>
          <a:p>
            <a:pPr eaLnBrk="1" hangingPunct="1">
              <a:spcBef>
                <a:spcPts val="450"/>
              </a:spcBef>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altLang="en-US" dirty="0" smtClean="0">
                <a:latin typeface="Arial" charset="0"/>
                <a:cs typeface="Arial" charset="0"/>
              </a:rPr>
              <a:t>The OSI security architecture focuses on security attacks, mechanisms, and services. These can be defined briefly as follows:</a:t>
            </a:r>
          </a:p>
          <a:p>
            <a:pPr eaLnBrk="1" hangingPunct="1">
              <a:spcBef>
                <a:spcPts val="450"/>
              </a:spcBef>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altLang="en-US" dirty="0" smtClean="0">
                <a:latin typeface="Arial" charset="0"/>
                <a:cs typeface="Arial" charset="0"/>
              </a:rPr>
              <a:t>• </a:t>
            </a:r>
            <a:r>
              <a:rPr lang="en-US" altLang="en-US" b="1" dirty="0" smtClean="0">
                <a:latin typeface="Arial" charset="0"/>
                <a:cs typeface="Arial" charset="0"/>
              </a:rPr>
              <a:t>Security attack</a:t>
            </a:r>
            <a:r>
              <a:rPr lang="en-US" altLang="en-US" dirty="0" smtClean="0">
                <a:latin typeface="Arial" charset="0"/>
                <a:cs typeface="Arial" charset="0"/>
              </a:rPr>
              <a:t>: Any action that compromises the security of information owned by an organization. </a:t>
            </a:r>
          </a:p>
          <a:p>
            <a:pPr eaLnBrk="1" hangingPunct="1">
              <a:spcBef>
                <a:spcPts val="450"/>
              </a:spcBef>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altLang="en-US" dirty="0" smtClean="0">
                <a:latin typeface="Arial" charset="0"/>
                <a:cs typeface="Arial" charset="0"/>
              </a:rPr>
              <a:t>• </a:t>
            </a:r>
            <a:r>
              <a:rPr lang="en-US" altLang="en-US" b="1" dirty="0" smtClean="0">
                <a:latin typeface="Arial" charset="0"/>
                <a:cs typeface="Arial" charset="0"/>
              </a:rPr>
              <a:t>Security mechanism</a:t>
            </a:r>
            <a:r>
              <a:rPr lang="en-US" altLang="en-US" dirty="0" smtClean="0">
                <a:latin typeface="Arial" charset="0"/>
                <a:cs typeface="Arial" charset="0"/>
              </a:rPr>
              <a:t>: A process (or a device incorporating such a process) that is designed to detect, prevent, or recover from a security attack. </a:t>
            </a:r>
          </a:p>
          <a:p>
            <a:pPr eaLnBrk="1" hangingPunct="1">
              <a:spcBef>
                <a:spcPts val="450"/>
              </a:spcBef>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altLang="en-US" dirty="0" smtClean="0">
                <a:latin typeface="Arial" charset="0"/>
                <a:cs typeface="Arial" charset="0"/>
              </a:rPr>
              <a:t>• </a:t>
            </a:r>
            <a:r>
              <a:rPr lang="en-US" altLang="en-US" b="1" dirty="0" smtClean="0">
                <a:latin typeface="Arial" charset="0"/>
                <a:cs typeface="Arial" charset="0"/>
              </a:rPr>
              <a:t>Security service</a:t>
            </a:r>
            <a:r>
              <a:rPr lang="en-US" altLang="en-US" dirty="0" smtClean="0">
                <a:latin typeface="Arial" charset="0"/>
                <a:cs typeface="Arial" charset="0"/>
              </a:rPr>
              <a:t>: A processing or communication service that enhances the security of the data processing systems and the information transfers of an organization. The services are intended to counter security attacks, and they make use of one or more security mechanisms to provide the service. </a:t>
            </a:r>
          </a:p>
          <a:p>
            <a:pPr eaLnBrk="1" hangingPunct="1">
              <a:spcBef>
                <a:spcPts val="450"/>
              </a:spcBef>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altLang="en-US" dirty="0" smtClean="0">
                <a:latin typeface="Arial" charset="0"/>
                <a:cs typeface="Arial" charset="0"/>
              </a:rPr>
              <a:t>In the literature, the terms </a:t>
            </a:r>
            <a:r>
              <a:rPr lang="en-US" altLang="en-US" i="1" dirty="0" smtClean="0">
                <a:latin typeface="Arial" charset="0"/>
                <a:cs typeface="Arial" charset="0"/>
              </a:rPr>
              <a:t>threat and attack </a:t>
            </a:r>
            <a:r>
              <a:rPr lang="en-US" altLang="en-US" dirty="0" smtClean="0">
                <a:latin typeface="Arial" charset="0"/>
                <a:cs typeface="Arial" charset="0"/>
              </a:rPr>
              <a:t>are commonly used to mean more or less the same thing. Table 1.1 provides definitions taken from RFC 2828, </a:t>
            </a:r>
            <a:r>
              <a:rPr lang="en-US" altLang="en-US" i="1" dirty="0" smtClean="0">
                <a:latin typeface="Arial" charset="0"/>
                <a:cs typeface="Arial" charset="0"/>
              </a:rPr>
              <a:t>Internet Security Glossary.</a:t>
            </a:r>
          </a:p>
          <a:p>
            <a:pPr eaLnBrk="1" hangingPunct="1">
              <a:spcBef>
                <a:spcPts val="450"/>
              </a:spcBef>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altLang="en-US" b="1" dirty="0" smtClean="0">
                <a:latin typeface="Arial" charset="0"/>
                <a:cs typeface="Arial" charset="0"/>
              </a:rPr>
              <a:t>Threat - </a:t>
            </a:r>
            <a:r>
              <a:rPr lang="en-US" altLang="en-US" dirty="0" smtClean="0">
                <a:latin typeface="Arial" charset="0"/>
                <a:cs typeface="Arial" charset="0"/>
              </a:rPr>
              <a:t>A potential for violation of security, which exists when there is a circumstance, capability, action, or event that could breach security and cause harm. That is, a threat is a possible danger that might exploit a vulnerability.</a:t>
            </a:r>
          </a:p>
          <a:p>
            <a:pPr eaLnBrk="1" hangingPunct="1">
              <a:spcBef>
                <a:spcPts val="450"/>
              </a:spcBef>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altLang="en-US" b="1" dirty="0" smtClean="0">
                <a:latin typeface="Arial" charset="0"/>
                <a:cs typeface="Arial" charset="0"/>
              </a:rPr>
              <a:t>Attack - </a:t>
            </a:r>
            <a:r>
              <a:rPr lang="en-US" altLang="en-US" dirty="0" smtClean="0">
                <a:latin typeface="Arial" charset="0"/>
                <a:cs typeface="Arial" charset="0"/>
              </a:rPr>
              <a:t>An assault on system security that derives from an intelligent threat; that is, an intelligent act that is a deliberate attempt (especially in the sense of a method or technique) to evade security services and violate the security policy of a system.</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2226" name="Rectangle 7"/>
          <p:cNvSpPr>
            <a:spLocks noGrp="1" noChangeArrowheads="1"/>
          </p:cNvSpPr>
          <p:nvPr>
            <p:ph type="sldNum" sz="quarter"/>
          </p:nvPr>
        </p:nvSpPr>
        <p:spPr>
          <a:noFill/>
          <a:ln>
            <a:round/>
            <a:headEnd/>
            <a:tailEnd/>
          </a:ln>
        </p:spPr>
        <p:txBody>
          <a:bodyPr/>
          <a:lstStyle/>
          <a:p>
            <a:fld id="{C7A2F143-E1DE-4859-B7C2-3983A6C7301E}" type="slidenum">
              <a:rPr lang="en-AU" altLang="en-US"/>
              <a:pPr/>
              <a:t>15</a:t>
            </a:fld>
            <a:endParaRPr lang="en-AU" altLang="en-US"/>
          </a:p>
        </p:txBody>
      </p:sp>
      <p:sp>
        <p:nvSpPr>
          <p:cNvPr id="52227" name="Text Box 1"/>
          <p:cNvSpPr txBox="1">
            <a:spLocks noChangeArrowheads="1"/>
          </p:cNvSpPr>
          <p:nvPr/>
        </p:nvSpPr>
        <p:spPr bwMode="auto">
          <a:xfrm>
            <a:off x="3884613" y="8685213"/>
            <a:ext cx="2971800" cy="457200"/>
          </a:xfrm>
          <a:prstGeom prst="rect">
            <a:avLst/>
          </a:prstGeom>
          <a:noFill/>
          <a:ln w="9525">
            <a:noFill/>
            <a:round/>
            <a:headEnd/>
            <a:tailEnd/>
          </a:ln>
          <a:effectLst/>
        </p:spPr>
        <p:txBody>
          <a:bodyPr lIns="90000" tIns="46800" rIns="90000" bIns="46800" anchor="b"/>
          <a:lstStyle/>
          <a:p>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fld id="{F9FABB0F-15B3-406B-976A-2780562E9E7E}" type="slidenum">
              <a:rPr lang="en-AU" altLang="en-US" sz="1200">
                <a:solidFill>
                  <a:srgbClr val="FFFFFF"/>
                </a:solidFill>
              </a:rPr>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t>15</a:t>
            </a:fld>
            <a:endParaRPr lang="en-AU" altLang="en-US" sz="1200">
              <a:solidFill>
                <a:srgbClr val="FFFFFF"/>
              </a:solidFill>
            </a:endParaRPr>
          </a:p>
        </p:txBody>
      </p:sp>
      <p:sp>
        <p:nvSpPr>
          <p:cNvPr id="52228" name="Rectangle 2"/>
          <p:cNvSpPr txBox="1">
            <a:spLocks noChangeArrowheads="1" noTextEdit="1"/>
          </p:cNvSpPr>
          <p:nvPr>
            <p:ph type="sldImg"/>
          </p:nvPr>
        </p:nvSpPr>
        <p:spPr>
          <a:xfrm>
            <a:off x="1143000" y="685800"/>
            <a:ext cx="4572000" cy="3429000"/>
          </a:xfrm>
          <a:solidFill>
            <a:srgbClr val="FFFFFF"/>
          </a:solidFill>
          <a:ln/>
        </p:spPr>
      </p:sp>
      <p:sp>
        <p:nvSpPr>
          <p:cNvPr id="52229" name="Text Box 3"/>
          <p:cNvSpPr txBox="1">
            <a:spLocks noChangeArrowheads="1"/>
          </p:cNvSpPr>
          <p:nvPr>
            <p:ph type="body" idx="1"/>
          </p:nvPr>
        </p:nvSpPr>
        <p:spPr>
          <a:xfrm>
            <a:off x="685800" y="4343400"/>
            <a:ext cx="5486400" cy="4114800"/>
          </a:xfrm>
          <a:noFill/>
        </p:spPr>
        <p:txBody>
          <a:bodyPr/>
          <a:lstStyle/>
          <a:p>
            <a:pPr eaLnBrk="1" hangingPunct="1">
              <a:spcBef>
                <a:spcPts val="450"/>
              </a:spcBef>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altLang="en-US" dirty="0" smtClean="0">
                <a:latin typeface="Arial" charset="0"/>
                <a:cs typeface="Arial" charset="0"/>
              </a:rPr>
              <a:t>A useful means of classifying security attacks, used both in X.800 and RFC 2828, is in terms of </a:t>
            </a:r>
            <a:r>
              <a:rPr lang="en-US" altLang="en-US" i="1" dirty="0" smtClean="0">
                <a:latin typeface="Arial" charset="0"/>
                <a:cs typeface="Arial" charset="0"/>
              </a:rPr>
              <a:t>passive attacks </a:t>
            </a:r>
            <a:r>
              <a:rPr lang="en-US" altLang="en-US" dirty="0" smtClean="0">
                <a:latin typeface="Arial" charset="0"/>
                <a:cs typeface="Arial" charset="0"/>
              </a:rPr>
              <a:t>and </a:t>
            </a:r>
            <a:r>
              <a:rPr lang="en-US" altLang="en-US" i="1" dirty="0" smtClean="0">
                <a:latin typeface="Arial" charset="0"/>
                <a:cs typeface="Arial" charset="0"/>
              </a:rPr>
              <a:t>active attacks. </a:t>
            </a:r>
            <a:r>
              <a:rPr lang="en-US" altLang="en-US" dirty="0" smtClean="0">
                <a:latin typeface="Arial" charset="0"/>
                <a:cs typeface="Arial" charset="0"/>
              </a:rPr>
              <a:t>A passive attack attempts to learn or make use of information from the system but does not affect system resources.</a:t>
            </a:r>
          </a:p>
          <a:p>
            <a:pPr eaLnBrk="1" hangingPunct="1">
              <a:spcBef>
                <a:spcPts val="450"/>
              </a:spcBef>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altLang="en-US" i="1" dirty="0" smtClean="0">
                <a:latin typeface="Arial" charset="0"/>
                <a:cs typeface="Arial" charset="0"/>
              </a:rPr>
              <a:t>Passive attacks </a:t>
            </a:r>
            <a:r>
              <a:rPr lang="en-US" altLang="en-US" dirty="0" smtClean="0">
                <a:latin typeface="Arial" charset="0"/>
                <a:cs typeface="Arial" charset="0"/>
              </a:rPr>
              <a:t>are in the nature of eavesdropping on, or monitoring of, transmissions. The goal of the opponent is to obtain information that is being transmitted. Two types of passive attacks are</a:t>
            </a:r>
            <a:r>
              <a:rPr lang="en-AU" altLang="en-US" dirty="0" smtClean="0">
                <a:latin typeface="Arial" charset="0"/>
                <a:cs typeface="Arial" charset="0"/>
              </a:rPr>
              <a:t>:</a:t>
            </a:r>
          </a:p>
          <a:p>
            <a:pPr eaLnBrk="1" hangingPunct="1">
              <a:spcBef>
                <a:spcPts val="450"/>
              </a:spcBef>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altLang="en-US" dirty="0" smtClean="0">
                <a:latin typeface="Arial" charset="0"/>
                <a:cs typeface="Arial" charset="0"/>
              </a:rPr>
              <a:t>+ release of message contents - as shown above in Stallings Figure 1.2a here</a:t>
            </a:r>
          </a:p>
          <a:p>
            <a:pPr eaLnBrk="1" hangingPunct="1">
              <a:spcBef>
                <a:spcPts val="450"/>
              </a:spcBef>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altLang="en-US" dirty="0" smtClean="0">
                <a:latin typeface="Arial" charset="0"/>
                <a:cs typeface="Arial" charset="0"/>
              </a:rPr>
              <a:t>+ traffic analysis - monitor traffic flow to determine location and identity of communicating hosts and could observe the frequency and length of messages being exchanged</a:t>
            </a:r>
          </a:p>
          <a:p>
            <a:pPr eaLnBrk="1" hangingPunct="1">
              <a:spcBef>
                <a:spcPts val="450"/>
              </a:spcBef>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altLang="en-US" dirty="0" smtClean="0">
                <a:latin typeface="Arial" charset="0"/>
                <a:cs typeface="Arial" charset="0"/>
              </a:rPr>
              <a:t>These attacks are difficult to detect because they do not involve any alteration of the data.</a:t>
            </a:r>
          </a:p>
          <a:p>
            <a:pPr eaLnBrk="1" hangingPunct="1">
              <a:spcBef>
                <a:spcPts val="450"/>
              </a:spcBef>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en-US" altLang="en-US" dirty="0" smtClean="0">
              <a:latin typeface="Arial" charset="0"/>
              <a:cs typeface="Arial" charset="0"/>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3250" name="Rectangle 7"/>
          <p:cNvSpPr>
            <a:spLocks noGrp="1" noChangeArrowheads="1"/>
          </p:cNvSpPr>
          <p:nvPr>
            <p:ph type="sldNum" sz="quarter"/>
          </p:nvPr>
        </p:nvSpPr>
        <p:spPr>
          <a:noFill/>
          <a:ln>
            <a:round/>
            <a:headEnd/>
            <a:tailEnd/>
          </a:ln>
        </p:spPr>
        <p:txBody>
          <a:bodyPr/>
          <a:lstStyle/>
          <a:p>
            <a:fld id="{BC84162F-0C46-45CE-B550-2ED0A92DB0E1}" type="slidenum">
              <a:rPr lang="en-AU" altLang="en-US"/>
              <a:pPr/>
              <a:t>16</a:t>
            </a:fld>
            <a:endParaRPr lang="en-AU" altLang="en-US"/>
          </a:p>
        </p:txBody>
      </p:sp>
      <p:sp>
        <p:nvSpPr>
          <p:cNvPr id="53251" name="Text Box 1"/>
          <p:cNvSpPr txBox="1">
            <a:spLocks noChangeArrowheads="1"/>
          </p:cNvSpPr>
          <p:nvPr/>
        </p:nvSpPr>
        <p:spPr bwMode="auto">
          <a:xfrm>
            <a:off x="3884613" y="8685213"/>
            <a:ext cx="2971800" cy="457200"/>
          </a:xfrm>
          <a:prstGeom prst="rect">
            <a:avLst/>
          </a:prstGeom>
          <a:noFill/>
          <a:ln w="9525">
            <a:noFill/>
            <a:round/>
            <a:headEnd/>
            <a:tailEnd/>
          </a:ln>
          <a:effectLst/>
        </p:spPr>
        <p:txBody>
          <a:bodyPr lIns="90000" tIns="46800" rIns="90000" bIns="46800" anchor="b"/>
          <a:lstStyle/>
          <a:p>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fld id="{F4DA5952-8FDD-4738-8319-3E121E9C58D9}" type="slidenum">
              <a:rPr lang="en-AU" altLang="en-US" sz="1200">
                <a:solidFill>
                  <a:srgbClr val="FFFFFF"/>
                </a:solidFill>
              </a:rPr>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t>16</a:t>
            </a:fld>
            <a:endParaRPr lang="en-AU" altLang="en-US" sz="1200">
              <a:solidFill>
                <a:srgbClr val="FFFFFF"/>
              </a:solidFill>
            </a:endParaRPr>
          </a:p>
        </p:txBody>
      </p:sp>
      <p:sp>
        <p:nvSpPr>
          <p:cNvPr id="53252" name="Rectangle 2"/>
          <p:cNvSpPr txBox="1">
            <a:spLocks noChangeArrowheads="1" noTextEdit="1"/>
          </p:cNvSpPr>
          <p:nvPr>
            <p:ph type="sldImg"/>
          </p:nvPr>
        </p:nvSpPr>
        <p:spPr>
          <a:xfrm>
            <a:off x="1143000" y="685800"/>
            <a:ext cx="4572000" cy="3429000"/>
          </a:xfrm>
          <a:solidFill>
            <a:srgbClr val="FFFFFF"/>
          </a:solidFill>
          <a:ln/>
        </p:spPr>
      </p:sp>
      <p:sp>
        <p:nvSpPr>
          <p:cNvPr id="53253" name="Text Box 3"/>
          <p:cNvSpPr txBox="1">
            <a:spLocks noChangeArrowheads="1"/>
          </p:cNvSpPr>
          <p:nvPr>
            <p:ph type="body" idx="1"/>
          </p:nvPr>
        </p:nvSpPr>
        <p:spPr>
          <a:xfrm>
            <a:off x="685800" y="4343400"/>
            <a:ext cx="5486400" cy="4114800"/>
          </a:xfrm>
          <a:noFill/>
        </p:spPr>
        <p:txBody>
          <a:bodyPr/>
          <a:lstStyle/>
          <a:p>
            <a:pPr eaLnBrk="1" hangingPunct="1">
              <a:spcBef>
                <a:spcPts val="450"/>
              </a:spcBef>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altLang="en-US" smtClean="0">
                <a:latin typeface="Arial" charset="0"/>
                <a:cs typeface="Arial" charset="0"/>
              </a:rPr>
              <a:t>A useful means of classifying security attacks, used both in X.800 and RFC 2828, is in terms of </a:t>
            </a:r>
            <a:r>
              <a:rPr lang="en-US" altLang="en-US" i="1" smtClean="0">
                <a:latin typeface="Arial" charset="0"/>
                <a:cs typeface="Arial" charset="0"/>
              </a:rPr>
              <a:t>passive attacks </a:t>
            </a:r>
            <a:r>
              <a:rPr lang="en-US" altLang="en-US" smtClean="0">
                <a:latin typeface="Arial" charset="0"/>
                <a:cs typeface="Arial" charset="0"/>
              </a:rPr>
              <a:t>and </a:t>
            </a:r>
            <a:r>
              <a:rPr lang="en-US" altLang="en-US" i="1" smtClean="0">
                <a:latin typeface="Arial" charset="0"/>
                <a:cs typeface="Arial" charset="0"/>
              </a:rPr>
              <a:t>active attacks. </a:t>
            </a:r>
            <a:r>
              <a:rPr lang="en-US" altLang="en-US" smtClean="0">
                <a:latin typeface="Arial" charset="0"/>
                <a:cs typeface="Arial" charset="0"/>
              </a:rPr>
              <a:t>A passive attack attempts to learn or make use of information from the system but does not affect system resources.</a:t>
            </a:r>
          </a:p>
          <a:p>
            <a:pPr eaLnBrk="1" hangingPunct="1">
              <a:spcBef>
                <a:spcPts val="450"/>
              </a:spcBef>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altLang="en-US" i="1" smtClean="0">
                <a:latin typeface="Arial" charset="0"/>
                <a:cs typeface="Arial" charset="0"/>
              </a:rPr>
              <a:t>Passive attacks </a:t>
            </a:r>
            <a:r>
              <a:rPr lang="en-US" altLang="en-US" smtClean="0">
                <a:latin typeface="Arial" charset="0"/>
                <a:cs typeface="Arial" charset="0"/>
              </a:rPr>
              <a:t>are in the nature of eavesdropping on, or monitoring of, transmissions. The goal of the opponent is to obtain information that is being transmitted. Two types of passive attacks are</a:t>
            </a:r>
            <a:r>
              <a:rPr lang="en-AU" altLang="en-US" smtClean="0">
                <a:latin typeface="Arial" charset="0"/>
                <a:cs typeface="Arial" charset="0"/>
              </a:rPr>
              <a:t>:</a:t>
            </a:r>
          </a:p>
          <a:p>
            <a:pPr eaLnBrk="1" hangingPunct="1">
              <a:spcBef>
                <a:spcPts val="450"/>
              </a:spcBef>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altLang="en-US" smtClean="0">
                <a:latin typeface="Arial" charset="0"/>
                <a:cs typeface="Arial" charset="0"/>
              </a:rPr>
              <a:t>+ release of message contents - as shown above in Stallings Figure 1.2a here</a:t>
            </a:r>
          </a:p>
          <a:p>
            <a:pPr eaLnBrk="1" hangingPunct="1">
              <a:spcBef>
                <a:spcPts val="450"/>
              </a:spcBef>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altLang="en-US" smtClean="0">
                <a:latin typeface="Arial" charset="0"/>
                <a:cs typeface="Arial" charset="0"/>
              </a:rPr>
              <a:t>+ traffic analysis - monitor traffic flow to determine location and identity of communicating hosts and could observe the frequency and length of messages being exchanged</a:t>
            </a:r>
          </a:p>
          <a:p>
            <a:pPr eaLnBrk="1" hangingPunct="1">
              <a:spcBef>
                <a:spcPts val="450"/>
              </a:spcBef>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altLang="en-US" smtClean="0">
                <a:latin typeface="Arial" charset="0"/>
                <a:cs typeface="Arial" charset="0"/>
              </a:rPr>
              <a:t>These attacks are difficult to detect because they do not involve any alteration of the data.</a:t>
            </a:r>
          </a:p>
          <a:p>
            <a:pPr eaLnBrk="1" hangingPunct="1">
              <a:spcBef>
                <a:spcPts val="450"/>
              </a:spcBef>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en-US" altLang="en-US" smtClean="0">
              <a:latin typeface="Arial" charset="0"/>
              <a:cs typeface="Arial" charset="0"/>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4274" name="Rectangle 7"/>
          <p:cNvSpPr>
            <a:spLocks noGrp="1" noChangeArrowheads="1"/>
          </p:cNvSpPr>
          <p:nvPr>
            <p:ph type="sldNum" sz="quarter"/>
          </p:nvPr>
        </p:nvSpPr>
        <p:spPr>
          <a:noFill/>
          <a:ln>
            <a:round/>
            <a:headEnd/>
            <a:tailEnd/>
          </a:ln>
        </p:spPr>
        <p:txBody>
          <a:bodyPr/>
          <a:lstStyle/>
          <a:p>
            <a:fld id="{F8B41BD1-C0B8-41A9-8EE3-6FD0E6B7AB2C}" type="slidenum">
              <a:rPr lang="en-AU" altLang="en-US"/>
              <a:pPr/>
              <a:t>17</a:t>
            </a:fld>
            <a:endParaRPr lang="en-AU" altLang="en-US"/>
          </a:p>
        </p:txBody>
      </p:sp>
      <p:sp>
        <p:nvSpPr>
          <p:cNvPr id="54275" name="Text Box 1"/>
          <p:cNvSpPr txBox="1">
            <a:spLocks noChangeArrowheads="1"/>
          </p:cNvSpPr>
          <p:nvPr/>
        </p:nvSpPr>
        <p:spPr bwMode="auto">
          <a:xfrm>
            <a:off x="3884613" y="8685213"/>
            <a:ext cx="2971800" cy="457200"/>
          </a:xfrm>
          <a:prstGeom prst="rect">
            <a:avLst/>
          </a:prstGeom>
          <a:noFill/>
          <a:ln w="9525">
            <a:noFill/>
            <a:round/>
            <a:headEnd/>
            <a:tailEnd/>
          </a:ln>
          <a:effectLst/>
        </p:spPr>
        <p:txBody>
          <a:bodyPr lIns="90000" tIns="46800" rIns="90000" bIns="46800" anchor="b"/>
          <a:lstStyle/>
          <a:p>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fld id="{7B6A6753-60CC-47D9-A7E2-4740AB7FE28F}" type="slidenum">
              <a:rPr lang="en-AU" altLang="en-US" sz="1200">
                <a:solidFill>
                  <a:srgbClr val="FFFFFF"/>
                </a:solidFill>
              </a:rPr>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t>17</a:t>
            </a:fld>
            <a:endParaRPr lang="en-AU" altLang="en-US" sz="1200">
              <a:solidFill>
                <a:srgbClr val="FFFFFF"/>
              </a:solidFill>
            </a:endParaRPr>
          </a:p>
        </p:txBody>
      </p:sp>
      <p:sp>
        <p:nvSpPr>
          <p:cNvPr id="54276" name="Rectangle 2"/>
          <p:cNvSpPr txBox="1">
            <a:spLocks noChangeArrowheads="1" noTextEdit="1"/>
          </p:cNvSpPr>
          <p:nvPr>
            <p:ph type="sldImg"/>
          </p:nvPr>
        </p:nvSpPr>
        <p:spPr>
          <a:xfrm>
            <a:off x="1143000" y="685800"/>
            <a:ext cx="4572000" cy="3429000"/>
          </a:xfrm>
          <a:solidFill>
            <a:srgbClr val="FFFFFF"/>
          </a:solidFill>
          <a:ln/>
        </p:spPr>
      </p:sp>
      <p:sp>
        <p:nvSpPr>
          <p:cNvPr id="54277" name="Text Box 3"/>
          <p:cNvSpPr txBox="1">
            <a:spLocks noChangeArrowheads="1"/>
          </p:cNvSpPr>
          <p:nvPr>
            <p:ph type="body" idx="1"/>
          </p:nvPr>
        </p:nvSpPr>
        <p:spPr>
          <a:xfrm>
            <a:off x="685800" y="4343400"/>
            <a:ext cx="5486400" cy="4114800"/>
          </a:xfrm>
          <a:noFill/>
        </p:spPr>
        <p:txBody>
          <a:bodyPr/>
          <a:lstStyle/>
          <a:p>
            <a:pPr eaLnBrk="1" hangingPunct="1">
              <a:spcBef>
                <a:spcPts val="450"/>
              </a:spcBef>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altLang="en-US" dirty="0" smtClean="0">
                <a:latin typeface="Arial" charset="0"/>
                <a:cs typeface="Arial" charset="0"/>
              </a:rPr>
              <a:t>A useful means of classifying security attacks, used both in X.800 and RFC 2828, is in terms of </a:t>
            </a:r>
            <a:r>
              <a:rPr lang="en-US" altLang="en-US" i="1" dirty="0" smtClean="0">
                <a:latin typeface="Arial" charset="0"/>
                <a:cs typeface="Arial" charset="0"/>
              </a:rPr>
              <a:t>passive attacks </a:t>
            </a:r>
            <a:r>
              <a:rPr lang="en-US" altLang="en-US" dirty="0" smtClean="0">
                <a:latin typeface="Arial" charset="0"/>
                <a:cs typeface="Arial" charset="0"/>
              </a:rPr>
              <a:t>and </a:t>
            </a:r>
            <a:r>
              <a:rPr lang="en-US" altLang="en-US" i="1" dirty="0" smtClean="0">
                <a:latin typeface="Arial" charset="0"/>
                <a:cs typeface="Arial" charset="0"/>
              </a:rPr>
              <a:t>active attacks. </a:t>
            </a:r>
            <a:r>
              <a:rPr lang="en-US" altLang="en-US" dirty="0" smtClean="0">
                <a:latin typeface="Arial" charset="0"/>
                <a:cs typeface="Arial" charset="0"/>
              </a:rPr>
              <a:t>A passive attack attempts to learn or make use of information from the system but does not affect system resources.</a:t>
            </a:r>
          </a:p>
          <a:p>
            <a:pPr eaLnBrk="1" hangingPunct="1">
              <a:spcBef>
                <a:spcPts val="450"/>
              </a:spcBef>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altLang="en-US" i="1" dirty="0" smtClean="0">
                <a:latin typeface="Arial" charset="0"/>
                <a:cs typeface="Arial" charset="0"/>
              </a:rPr>
              <a:t>Passive attacks </a:t>
            </a:r>
            <a:r>
              <a:rPr lang="en-US" altLang="en-US" dirty="0" smtClean="0">
                <a:latin typeface="Arial" charset="0"/>
                <a:cs typeface="Arial" charset="0"/>
              </a:rPr>
              <a:t>are in the nature of eavesdropping on, or monitoring of, transmissions. The goal of the opponent is to obtain information that is being transmitted. Two types of passive attacks are</a:t>
            </a:r>
            <a:r>
              <a:rPr lang="en-AU" altLang="en-US" dirty="0" smtClean="0">
                <a:latin typeface="Arial" charset="0"/>
                <a:cs typeface="Arial" charset="0"/>
              </a:rPr>
              <a:t>:</a:t>
            </a:r>
          </a:p>
          <a:p>
            <a:pPr eaLnBrk="1" hangingPunct="1">
              <a:spcBef>
                <a:spcPts val="450"/>
              </a:spcBef>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altLang="en-US" dirty="0" smtClean="0">
                <a:latin typeface="Arial" charset="0"/>
                <a:cs typeface="Arial" charset="0"/>
              </a:rPr>
              <a:t>+ release of message contents - as shown above in Stallings Figure 1.2a here</a:t>
            </a:r>
          </a:p>
          <a:p>
            <a:pPr eaLnBrk="1" hangingPunct="1">
              <a:spcBef>
                <a:spcPts val="450"/>
              </a:spcBef>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altLang="en-US" dirty="0" smtClean="0">
                <a:latin typeface="Arial" charset="0"/>
                <a:cs typeface="Arial" charset="0"/>
              </a:rPr>
              <a:t>+ traffic analysis - monitor traffic flow to determine location and identity of communicating hosts and could observe the frequency and length of messages being exchanged</a:t>
            </a:r>
          </a:p>
          <a:p>
            <a:pPr eaLnBrk="1" hangingPunct="1">
              <a:spcBef>
                <a:spcPts val="450"/>
              </a:spcBef>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altLang="en-US" dirty="0" smtClean="0">
                <a:latin typeface="Arial" charset="0"/>
                <a:cs typeface="Arial" charset="0"/>
              </a:rPr>
              <a:t>These attacks are difficult to detect because they do not involve any alteration of the data.</a:t>
            </a:r>
          </a:p>
          <a:p>
            <a:pPr eaLnBrk="1" hangingPunct="1">
              <a:spcBef>
                <a:spcPts val="450"/>
              </a:spcBef>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en-US" altLang="en-US" dirty="0" smtClean="0">
              <a:latin typeface="Arial" charset="0"/>
              <a:cs typeface="Arial" charset="0"/>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5298" name="Rectangle 7"/>
          <p:cNvSpPr>
            <a:spLocks noGrp="1" noChangeArrowheads="1"/>
          </p:cNvSpPr>
          <p:nvPr>
            <p:ph type="sldNum" sz="quarter"/>
          </p:nvPr>
        </p:nvSpPr>
        <p:spPr>
          <a:noFill/>
          <a:ln>
            <a:round/>
            <a:headEnd/>
            <a:tailEnd/>
          </a:ln>
        </p:spPr>
        <p:txBody>
          <a:bodyPr/>
          <a:lstStyle/>
          <a:p>
            <a:fld id="{5DE3EC85-B765-4B2C-A7A1-59D9C64D5E3D}" type="slidenum">
              <a:rPr lang="en-AU" altLang="en-US"/>
              <a:pPr/>
              <a:t>18</a:t>
            </a:fld>
            <a:endParaRPr lang="en-AU" altLang="en-US"/>
          </a:p>
        </p:txBody>
      </p:sp>
      <p:sp>
        <p:nvSpPr>
          <p:cNvPr id="55299" name="Text Box 1"/>
          <p:cNvSpPr txBox="1">
            <a:spLocks noChangeArrowheads="1"/>
          </p:cNvSpPr>
          <p:nvPr/>
        </p:nvSpPr>
        <p:spPr bwMode="auto">
          <a:xfrm>
            <a:off x="3884613" y="8685213"/>
            <a:ext cx="2971800" cy="457200"/>
          </a:xfrm>
          <a:prstGeom prst="rect">
            <a:avLst/>
          </a:prstGeom>
          <a:noFill/>
          <a:ln w="9525">
            <a:noFill/>
            <a:round/>
            <a:headEnd/>
            <a:tailEnd/>
          </a:ln>
          <a:effectLst/>
        </p:spPr>
        <p:txBody>
          <a:bodyPr lIns="90000" tIns="46800" rIns="90000" bIns="46800" anchor="b"/>
          <a:lstStyle/>
          <a:p>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fld id="{AB38358B-3DCD-47C3-9532-8B5B15C591CE}" type="slidenum">
              <a:rPr lang="en-AU" altLang="en-US" sz="1200">
                <a:solidFill>
                  <a:srgbClr val="FFFFFF"/>
                </a:solidFill>
              </a:rPr>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t>18</a:t>
            </a:fld>
            <a:endParaRPr lang="en-AU" altLang="en-US" sz="1200">
              <a:solidFill>
                <a:srgbClr val="FFFFFF"/>
              </a:solidFill>
            </a:endParaRPr>
          </a:p>
        </p:txBody>
      </p:sp>
      <p:sp>
        <p:nvSpPr>
          <p:cNvPr id="55300" name="Rectangle 2"/>
          <p:cNvSpPr txBox="1">
            <a:spLocks noChangeArrowheads="1" noTextEdit="1"/>
          </p:cNvSpPr>
          <p:nvPr>
            <p:ph type="sldImg"/>
          </p:nvPr>
        </p:nvSpPr>
        <p:spPr>
          <a:xfrm>
            <a:off x="1143000" y="685800"/>
            <a:ext cx="4572000" cy="3429000"/>
          </a:xfrm>
          <a:solidFill>
            <a:srgbClr val="FFFFFF"/>
          </a:solidFill>
          <a:ln/>
        </p:spPr>
      </p:sp>
      <p:sp>
        <p:nvSpPr>
          <p:cNvPr id="55301" name="Text Box 3"/>
          <p:cNvSpPr txBox="1">
            <a:spLocks noChangeArrowheads="1"/>
          </p:cNvSpPr>
          <p:nvPr>
            <p:ph type="body" idx="1"/>
          </p:nvPr>
        </p:nvSpPr>
        <p:spPr>
          <a:xfrm>
            <a:off x="685800" y="4343400"/>
            <a:ext cx="5486400" cy="4114800"/>
          </a:xfrm>
          <a:noFill/>
        </p:spPr>
        <p:txBody>
          <a:bodyPr/>
          <a:lstStyle/>
          <a:p>
            <a:pPr eaLnBrk="1" hangingPunct="1">
              <a:spcBef>
                <a:spcPts val="450"/>
              </a:spcBef>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altLang="en-US" smtClean="0">
                <a:latin typeface="Arial" charset="0"/>
                <a:cs typeface="Arial" charset="0"/>
              </a:rPr>
              <a:t>A useful means of classifying security attacks, used both in X.800 and RFC 2828, is in terms of </a:t>
            </a:r>
            <a:r>
              <a:rPr lang="en-US" altLang="en-US" i="1" smtClean="0">
                <a:latin typeface="Arial" charset="0"/>
                <a:cs typeface="Arial" charset="0"/>
              </a:rPr>
              <a:t>passive attacks </a:t>
            </a:r>
            <a:r>
              <a:rPr lang="en-US" altLang="en-US" smtClean="0">
                <a:latin typeface="Arial" charset="0"/>
                <a:cs typeface="Arial" charset="0"/>
              </a:rPr>
              <a:t>and </a:t>
            </a:r>
            <a:r>
              <a:rPr lang="en-US" altLang="en-US" i="1" smtClean="0">
                <a:latin typeface="Arial" charset="0"/>
                <a:cs typeface="Arial" charset="0"/>
              </a:rPr>
              <a:t>active attacks. </a:t>
            </a:r>
            <a:r>
              <a:rPr lang="en-US" altLang="en-US" smtClean="0">
                <a:latin typeface="Arial" charset="0"/>
                <a:cs typeface="Arial" charset="0"/>
              </a:rPr>
              <a:t>A passive attack attempts to learn or make use of information from the system but does not affect system resources.</a:t>
            </a:r>
          </a:p>
          <a:p>
            <a:pPr eaLnBrk="1" hangingPunct="1">
              <a:spcBef>
                <a:spcPts val="450"/>
              </a:spcBef>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altLang="en-US" i="1" smtClean="0">
                <a:latin typeface="Arial" charset="0"/>
                <a:cs typeface="Arial" charset="0"/>
              </a:rPr>
              <a:t>Passive attacks </a:t>
            </a:r>
            <a:r>
              <a:rPr lang="en-US" altLang="en-US" smtClean="0">
                <a:latin typeface="Arial" charset="0"/>
                <a:cs typeface="Arial" charset="0"/>
              </a:rPr>
              <a:t>are in the nature of eavesdropping on, or monitoring of, transmissions. The goal of the opponent is to obtain information that is being transmitted. Two types of passive attacks are</a:t>
            </a:r>
            <a:r>
              <a:rPr lang="en-AU" altLang="en-US" smtClean="0">
                <a:latin typeface="Arial" charset="0"/>
                <a:cs typeface="Arial" charset="0"/>
              </a:rPr>
              <a:t>:</a:t>
            </a:r>
          </a:p>
          <a:p>
            <a:pPr eaLnBrk="1" hangingPunct="1">
              <a:spcBef>
                <a:spcPts val="450"/>
              </a:spcBef>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altLang="en-US" smtClean="0">
                <a:latin typeface="Arial" charset="0"/>
                <a:cs typeface="Arial" charset="0"/>
              </a:rPr>
              <a:t>+ release of message contents - as shown above in Stallings Figure 1.2a here</a:t>
            </a:r>
          </a:p>
          <a:p>
            <a:pPr eaLnBrk="1" hangingPunct="1">
              <a:spcBef>
                <a:spcPts val="450"/>
              </a:spcBef>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altLang="en-US" smtClean="0">
                <a:latin typeface="Arial" charset="0"/>
                <a:cs typeface="Arial" charset="0"/>
              </a:rPr>
              <a:t>+ traffic analysis - monitor traffic flow to determine location and identity of communicating hosts and could observe the frequency and length of messages being exchanged</a:t>
            </a:r>
          </a:p>
          <a:p>
            <a:pPr eaLnBrk="1" hangingPunct="1">
              <a:spcBef>
                <a:spcPts val="450"/>
              </a:spcBef>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altLang="en-US" smtClean="0">
                <a:latin typeface="Arial" charset="0"/>
                <a:cs typeface="Arial" charset="0"/>
              </a:rPr>
              <a:t>These attacks are difficult to detect because they do not involve any alteration of the data.</a:t>
            </a:r>
          </a:p>
          <a:p>
            <a:pPr eaLnBrk="1" hangingPunct="1">
              <a:spcBef>
                <a:spcPts val="450"/>
              </a:spcBef>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en-US" altLang="en-US" smtClean="0">
              <a:latin typeface="Arial" charset="0"/>
              <a:cs typeface="Arial" charset="0"/>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6322" name="Rectangle 7"/>
          <p:cNvSpPr>
            <a:spLocks noGrp="1" noChangeArrowheads="1"/>
          </p:cNvSpPr>
          <p:nvPr>
            <p:ph type="sldNum" sz="quarter"/>
          </p:nvPr>
        </p:nvSpPr>
        <p:spPr>
          <a:noFill/>
          <a:ln>
            <a:round/>
            <a:headEnd/>
            <a:tailEnd/>
          </a:ln>
        </p:spPr>
        <p:txBody>
          <a:bodyPr/>
          <a:lstStyle/>
          <a:p>
            <a:fld id="{C960FF4A-0922-430F-9C33-B3F2E3F8266C}" type="slidenum">
              <a:rPr lang="en-AU" altLang="en-US"/>
              <a:pPr/>
              <a:t>19</a:t>
            </a:fld>
            <a:endParaRPr lang="en-AU" altLang="en-US"/>
          </a:p>
        </p:txBody>
      </p:sp>
      <p:sp>
        <p:nvSpPr>
          <p:cNvPr id="56323" name="Text Box 1"/>
          <p:cNvSpPr txBox="1">
            <a:spLocks noChangeArrowheads="1"/>
          </p:cNvSpPr>
          <p:nvPr/>
        </p:nvSpPr>
        <p:spPr bwMode="auto">
          <a:xfrm>
            <a:off x="3884613" y="8685213"/>
            <a:ext cx="2971800" cy="457200"/>
          </a:xfrm>
          <a:prstGeom prst="rect">
            <a:avLst/>
          </a:prstGeom>
          <a:noFill/>
          <a:ln w="9525">
            <a:noFill/>
            <a:round/>
            <a:headEnd/>
            <a:tailEnd/>
          </a:ln>
          <a:effectLst/>
        </p:spPr>
        <p:txBody>
          <a:bodyPr lIns="90000" tIns="46800" rIns="90000" bIns="46800" anchor="b"/>
          <a:lstStyle/>
          <a:p>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fld id="{01DAB5CD-EA66-4C8C-86FB-346912FD28E1}" type="slidenum">
              <a:rPr lang="en-AU" altLang="en-US" sz="1200">
                <a:solidFill>
                  <a:srgbClr val="FFFFFF"/>
                </a:solidFill>
              </a:rPr>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t>19</a:t>
            </a:fld>
            <a:endParaRPr lang="en-AU" altLang="en-US" sz="1200">
              <a:solidFill>
                <a:srgbClr val="FFFFFF"/>
              </a:solidFill>
            </a:endParaRPr>
          </a:p>
        </p:txBody>
      </p:sp>
      <p:sp>
        <p:nvSpPr>
          <p:cNvPr id="56324" name="Rectangle 2"/>
          <p:cNvSpPr txBox="1">
            <a:spLocks noChangeArrowheads="1" noTextEdit="1"/>
          </p:cNvSpPr>
          <p:nvPr>
            <p:ph type="sldImg"/>
          </p:nvPr>
        </p:nvSpPr>
        <p:spPr>
          <a:xfrm>
            <a:off x="1143000" y="685800"/>
            <a:ext cx="4572000" cy="3429000"/>
          </a:xfrm>
          <a:solidFill>
            <a:srgbClr val="FFFFFF"/>
          </a:solidFill>
          <a:ln/>
        </p:spPr>
      </p:sp>
      <p:sp>
        <p:nvSpPr>
          <p:cNvPr id="56325" name="Text Box 3"/>
          <p:cNvSpPr txBox="1">
            <a:spLocks noChangeArrowheads="1"/>
          </p:cNvSpPr>
          <p:nvPr>
            <p:ph type="body" idx="1"/>
          </p:nvPr>
        </p:nvSpPr>
        <p:spPr>
          <a:xfrm>
            <a:off x="685800" y="4343400"/>
            <a:ext cx="5486400" cy="4114800"/>
          </a:xfrm>
          <a:noFill/>
        </p:spPr>
        <p:txBody>
          <a:bodyPr/>
          <a:lstStyle/>
          <a:p>
            <a:pPr eaLnBrk="1" hangingPunct="1">
              <a:spcBef>
                <a:spcPts val="450"/>
              </a:spcBef>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altLang="en-US" dirty="0" smtClean="0">
                <a:latin typeface="Arial" charset="0"/>
                <a:cs typeface="Arial" charset="0"/>
              </a:rPr>
              <a:t>Active attacks involve some modification of the data stream or the creation of a false stream and can be subdivided into four categories: masquerade, replay, modification of messages, and denial of service</a:t>
            </a:r>
            <a:r>
              <a:rPr lang="en-AU" altLang="en-US" dirty="0" smtClean="0">
                <a:latin typeface="Arial" charset="0"/>
                <a:cs typeface="Arial" charset="0"/>
              </a:rPr>
              <a:t>:</a:t>
            </a:r>
          </a:p>
          <a:p>
            <a:pPr eaLnBrk="1" hangingPunct="1">
              <a:lnSpc>
                <a:spcPct val="90000"/>
              </a:lnSpc>
              <a:spcBef>
                <a:spcPts val="450"/>
              </a:spcBef>
              <a:buFont typeface="Arial"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altLang="en-US" dirty="0" smtClean="0">
                <a:latin typeface="Arial" charset="0"/>
                <a:cs typeface="Arial" charset="0"/>
              </a:rPr>
              <a:t> masquerade of one entity as some other</a:t>
            </a:r>
          </a:p>
          <a:p>
            <a:pPr eaLnBrk="1" hangingPunct="1">
              <a:lnSpc>
                <a:spcPct val="90000"/>
              </a:lnSpc>
              <a:spcBef>
                <a:spcPts val="450"/>
              </a:spcBef>
              <a:buFont typeface="Arial"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altLang="en-US" dirty="0" smtClean="0">
                <a:latin typeface="Arial" charset="0"/>
                <a:cs typeface="Arial" charset="0"/>
              </a:rPr>
              <a:t> replay previous messages (as shown above in Stallings Figure 1.3b)</a:t>
            </a:r>
          </a:p>
          <a:p>
            <a:pPr eaLnBrk="1" hangingPunct="1">
              <a:lnSpc>
                <a:spcPct val="90000"/>
              </a:lnSpc>
              <a:spcBef>
                <a:spcPts val="450"/>
              </a:spcBef>
              <a:buFont typeface="Arial"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altLang="en-US" dirty="0" smtClean="0">
                <a:latin typeface="Arial" charset="0"/>
                <a:cs typeface="Arial" charset="0"/>
              </a:rPr>
              <a:t> modify/alter (part of) messages in transit to produce an unauthorized effect</a:t>
            </a:r>
          </a:p>
          <a:p>
            <a:pPr eaLnBrk="1" hangingPunct="1">
              <a:spcBef>
                <a:spcPts val="450"/>
              </a:spcBef>
              <a:buFont typeface="Arial"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altLang="en-US" dirty="0" smtClean="0">
                <a:latin typeface="Arial" charset="0"/>
                <a:cs typeface="Arial" charset="0"/>
              </a:rPr>
              <a:t> denial of service - prevents or inhibits the normal use or management of communications facilities</a:t>
            </a:r>
          </a:p>
          <a:p>
            <a:pPr eaLnBrk="1" hangingPunct="1">
              <a:lnSpc>
                <a:spcPct val="90000"/>
              </a:lnSpc>
              <a:spcBef>
                <a:spcPts val="450"/>
              </a:spcBef>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altLang="en-US" dirty="0" smtClean="0">
                <a:latin typeface="Arial" charset="0"/>
                <a:cs typeface="Arial" charset="0"/>
              </a:rPr>
              <a:t>Active attacks present the opposite characteristics of passive attacks. Whereas passive attacks are difficult to detect, measures are available to prevent their success. On the other hand, it is quite difficult to prevent active attacks absolutely, because of the wide variety of potential physical, software, and network vulnerabilities. Instead, the goal is to detect active attacks and to recover from any disruption or delays caused by them.</a:t>
            </a:r>
          </a:p>
          <a:p>
            <a:pPr marL="914400" lvl="1" indent="0" eaLnBrk="1" hangingPunct="1">
              <a:lnSpc>
                <a:spcPct val="90000"/>
              </a:lnSpc>
              <a:spcBef>
                <a:spcPts val="450"/>
              </a:spcBef>
              <a:buFont typeface="Arial"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en-US" altLang="en-US" dirty="0" smtClean="0">
              <a:latin typeface="Arial" charset="0"/>
              <a:cs typeface="Arial"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8914" name="Rectangle 7"/>
          <p:cNvSpPr>
            <a:spLocks noGrp="1" noChangeArrowheads="1"/>
          </p:cNvSpPr>
          <p:nvPr>
            <p:ph type="sldNum" sz="quarter"/>
          </p:nvPr>
        </p:nvSpPr>
        <p:spPr>
          <a:noFill/>
          <a:ln>
            <a:round/>
            <a:headEnd/>
            <a:tailEnd/>
          </a:ln>
        </p:spPr>
        <p:txBody>
          <a:bodyPr/>
          <a:lstStyle/>
          <a:p>
            <a:fld id="{DBC4EBB9-2244-4755-9783-86A3CC9C5DE0}" type="slidenum">
              <a:rPr lang="en-AU" altLang="en-US"/>
              <a:pPr/>
              <a:t>2</a:t>
            </a:fld>
            <a:endParaRPr lang="en-AU" altLang="en-US"/>
          </a:p>
        </p:txBody>
      </p:sp>
      <p:sp>
        <p:nvSpPr>
          <p:cNvPr id="38915" name="Rectangle 1"/>
          <p:cNvSpPr txBox="1">
            <a:spLocks noChangeArrowheads="1" noTextEdit="1"/>
          </p:cNvSpPr>
          <p:nvPr>
            <p:ph type="sldImg"/>
          </p:nvPr>
        </p:nvSpPr>
        <p:spPr>
          <a:xfrm>
            <a:off x="1143000" y="685800"/>
            <a:ext cx="4572000" cy="3429000"/>
          </a:xfrm>
          <a:solidFill>
            <a:srgbClr val="FFFFFF"/>
          </a:solidFill>
          <a:ln/>
        </p:spPr>
      </p:sp>
      <p:sp>
        <p:nvSpPr>
          <p:cNvPr id="38916" name="Text Box 2"/>
          <p:cNvSpPr txBox="1">
            <a:spLocks noChangeArrowheads="1"/>
          </p:cNvSpPr>
          <p:nvPr>
            <p:ph type="body" idx="1"/>
          </p:nvPr>
        </p:nvSpPr>
        <p:spPr>
          <a:xfrm>
            <a:off x="685800" y="4343400"/>
            <a:ext cx="5486400" cy="4114800"/>
          </a:xfrm>
          <a:noFill/>
        </p:spPr>
        <p:txBody>
          <a:bodyPr/>
          <a:lstStyle/>
          <a:p>
            <a:pPr eaLnBrk="1" hangingPunct="1">
              <a:spcBef>
                <a:spcPts val="450"/>
              </a:spcBef>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altLang="en-US" dirty="0" smtClean="0">
                <a:latin typeface="Arial" charset="0"/>
                <a:ea typeface="ＭＳ Ｐゴシック" pitchFamily="32" charset="-128"/>
              </a:rPr>
              <a:t>The material in this book is organized into four broad categories:</a:t>
            </a:r>
          </a:p>
          <a:p>
            <a:pPr eaLnBrk="1" hangingPunct="1">
              <a:spcBef>
                <a:spcPts val="450"/>
              </a:spcBef>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altLang="en-US" dirty="0" smtClean="0">
                <a:latin typeface="Arial" charset="0"/>
                <a:ea typeface="ＭＳ Ｐゴシック" pitchFamily="32" charset="-128"/>
              </a:rPr>
              <a:t>• </a:t>
            </a:r>
            <a:r>
              <a:rPr lang="en-US" altLang="en-US" b="1" dirty="0" smtClean="0">
                <a:latin typeface="Arial" charset="0"/>
                <a:ea typeface="ＭＳ Ｐゴシック" pitchFamily="32" charset="-128"/>
              </a:rPr>
              <a:t>Cryptographic algorithms: </a:t>
            </a:r>
            <a:r>
              <a:rPr lang="en-US" altLang="en-US" dirty="0" smtClean="0">
                <a:latin typeface="Arial" charset="0"/>
                <a:ea typeface="ＭＳ Ｐゴシック" pitchFamily="32" charset="-128"/>
              </a:rPr>
              <a:t>This is the study of techniques for ensuring the secrecy and/or authenticity of information. The three main areas of study in this category are: 1. symmetric encryption, 2. asymmetric encryption, and 3. cryptographic hash functions, with the related topics of message authentication codes and digital signatures.</a:t>
            </a:r>
          </a:p>
          <a:p>
            <a:pPr eaLnBrk="1" hangingPunct="1">
              <a:spcBef>
                <a:spcPts val="450"/>
              </a:spcBef>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altLang="en-US" dirty="0" smtClean="0">
                <a:latin typeface="Arial" charset="0"/>
                <a:ea typeface="ＭＳ Ｐゴシック" pitchFamily="32" charset="-128"/>
              </a:rPr>
              <a:t>• </a:t>
            </a:r>
            <a:r>
              <a:rPr lang="en-US" altLang="en-US" b="1" dirty="0" smtClean="0">
                <a:latin typeface="Arial" charset="0"/>
                <a:ea typeface="ＭＳ Ｐゴシック" pitchFamily="32" charset="-128"/>
              </a:rPr>
              <a:t>Mutual trust: </a:t>
            </a:r>
            <a:r>
              <a:rPr lang="en-US" altLang="en-US" dirty="0" smtClean="0">
                <a:latin typeface="Arial" charset="0"/>
                <a:ea typeface="ＭＳ Ｐゴシック" pitchFamily="32" charset="-128"/>
              </a:rPr>
              <a:t>This is the study of techniques and algorithms for providing mutual trust in two main areas. First, key management and distribution deals with establishing trust in the encryption keys used between two communicating entities. Second, user authentication deals with establish trust in the identity of a communicating partner.</a:t>
            </a:r>
          </a:p>
          <a:p>
            <a:pPr eaLnBrk="1" hangingPunct="1">
              <a:spcBef>
                <a:spcPts val="450"/>
              </a:spcBef>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altLang="en-US" dirty="0" smtClean="0">
                <a:latin typeface="Arial" charset="0"/>
                <a:ea typeface="ＭＳ Ｐゴシック" pitchFamily="32" charset="-128"/>
              </a:rPr>
              <a:t>• </a:t>
            </a:r>
            <a:r>
              <a:rPr lang="en-US" altLang="en-US" b="1" dirty="0" smtClean="0">
                <a:latin typeface="Arial" charset="0"/>
                <a:ea typeface="ＭＳ Ｐゴシック" pitchFamily="32" charset="-128"/>
              </a:rPr>
              <a:t>Network security: </a:t>
            </a:r>
            <a:r>
              <a:rPr lang="en-US" altLang="en-US" dirty="0" smtClean="0">
                <a:latin typeface="Arial" charset="0"/>
                <a:ea typeface="ＭＳ Ｐゴシック" pitchFamily="32" charset="-128"/>
              </a:rPr>
              <a:t>This area covers the use of cryptographic algorithms in network protocols and network applications.</a:t>
            </a:r>
          </a:p>
          <a:p>
            <a:pPr eaLnBrk="1" hangingPunct="1">
              <a:spcBef>
                <a:spcPts val="450"/>
              </a:spcBef>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altLang="en-US" dirty="0" smtClean="0">
                <a:latin typeface="Arial" charset="0"/>
                <a:ea typeface="ＭＳ Ｐゴシック" pitchFamily="32" charset="-128"/>
              </a:rPr>
              <a:t>• </a:t>
            </a:r>
            <a:r>
              <a:rPr lang="en-US" altLang="en-US" b="1" dirty="0" smtClean="0">
                <a:latin typeface="Arial" charset="0"/>
                <a:ea typeface="ＭＳ Ｐゴシック" pitchFamily="32" charset="-128"/>
              </a:rPr>
              <a:t>Computer security</a:t>
            </a:r>
            <a:r>
              <a:rPr lang="en-US" altLang="en-US" dirty="0" smtClean="0">
                <a:latin typeface="Arial" charset="0"/>
                <a:ea typeface="ＭＳ Ｐゴシック" pitchFamily="32" charset="-128"/>
              </a:rPr>
              <a:t>: In this book, we use this term to refer to the security of computers against intruders (e.g., hackers) and malicious software (e.g., viruses). Typically, the computer to be secured is attached to a network and the bulk of the threats arise from the network.</a:t>
            </a:r>
          </a:p>
        </p:txBody>
      </p:sp>
      <p:sp>
        <p:nvSpPr>
          <p:cNvPr id="38917" name="Text Box 3"/>
          <p:cNvSpPr txBox="1">
            <a:spLocks noChangeArrowheads="1"/>
          </p:cNvSpPr>
          <p:nvPr/>
        </p:nvSpPr>
        <p:spPr bwMode="auto">
          <a:xfrm>
            <a:off x="3884613" y="8685213"/>
            <a:ext cx="2971800" cy="457200"/>
          </a:xfrm>
          <a:prstGeom prst="rect">
            <a:avLst/>
          </a:prstGeom>
          <a:noFill/>
          <a:ln w="9525">
            <a:noFill/>
            <a:round/>
            <a:headEnd/>
            <a:tailEnd/>
          </a:ln>
          <a:effectLst/>
        </p:spPr>
        <p:txBody>
          <a:bodyPr lIns="90000" tIns="46800" rIns="90000" bIns="46800" anchor="b"/>
          <a:lstStyle/>
          <a:p>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fld id="{B5CB3B9D-F5EC-4633-9C47-0CF8D365BD34}" type="slidenum">
              <a:rPr lang="en-AU" altLang="en-US" sz="1200">
                <a:solidFill>
                  <a:srgbClr val="FFFFFF"/>
                </a:solidFill>
              </a:rPr>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t>2</a:t>
            </a:fld>
            <a:endParaRPr lang="en-AU" altLang="en-US" sz="1200">
              <a:solidFill>
                <a:srgbClr val="FFFFFF"/>
              </a:solidFill>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7346" name="Rectangle 7"/>
          <p:cNvSpPr>
            <a:spLocks noGrp="1" noChangeArrowheads="1"/>
          </p:cNvSpPr>
          <p:nvPr>
            <p:ph type="sldNum" sz="quarter"/>
          </p:nvPr>
        </p:nvSpPr>
        <p:spPr>
          <a:noFill/>
          <a:ln>
            <a:round/>
            <a:headEnd/>
            <a:tailEnd/>
          </a:ln>
        </p:spPr>
        <p:txBody>
          <a:bodyPr/>
          <a:lstStyle/>
          <a:p>
            <a:fld id="{11299CAC-74C5-4D7A-AE45-AF46C7AFCA11}" type="slidenum">
              <a:rPr lang="en-AU" altLang="en-US"/>
              <a:pPr/>
              <a:t>20</a:t>
            </a:fld>
            <a:endParaRPr lang="en-AU" altLang="en-US"/>
          </a:p>
        </p:txBody>
      </p:sp>
      <p:sp>
        <p:nvSpPr>
          <p:cNvPr id="57347" name="Text Box 1"/>
          <p:cNvSpPr txBox="1">
            <a:spLocks noChangeArrowheads="1"/>
          </p:cNvSpPr>
          <p:nvPr/>
        </p:nvSpPr>
        <p:spPr bwMode="auto">
          <a:xfrm>
            <a:off x="3884613" y="8685213"/>
            <a:ext cx="2971800" cy="457200"/>
          </a:xfrm>
          <a:prstGeom prst="rect">
            <a:avLst/>
          </a:prstGeom>
          <a:noFill/>
          <a:ln w="9525">
            <a:noFill/>
            <a:round/>
            <a:headEnd/>
            <a:tailEnd/>
          </a:ln>
          <a:effectLst/>
        </p:spPr>
        <p:txBody>
          <a:bodyPr lIns="90000" tIns="46800" rIns="90000" bIns="46800" anchor="b"/>
          <a:lstStyle/>
          <a:p>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fld id="{6EBCC2F6-F454-4BA7-8D94-A8288A1833FA}" type="slidenum">
              <a:rPr lang="en-AU" altLang="en-US" sz="1200">
                <a:solidFill>
                  <a:srgbClr val="FFFFFF"/>
                </a:solidFill>
              </a:rPr>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t>20</a:t>
            </a:fld>
            <a:endParaRPr lang="en-AU" altLang="en-US" sz="1200">
              <a:solidFill>
                <a:srgbClr val="FFFFFF"/>
              </a:solidFill>
            </a:endParaRPr>
          </a:p>
        </p:txBody>
      </p:sp>
      <p:sp>
        <p:nvSpPr>
          <p:cNvPr id="57348" name="Rectangle 2"/>
          <p:cNvSpPr txBox="1">
            <a:spLocks noChangeArrowheads="1" noTextEdit="1"/>
          </p:cNvSpPr>
          <p:nvPr>
            <p:ph type="sldImg"/>
          </p:nvPr>
        </p:nvSpPr>
        <p:spPr>
          <a:xfrm>
            <a:off x="1143000" y="685800"/>
            <a:ext cx="4572000" cy="3429000"/>
          </a:xfrm>
          <a:solidFill>
            <a:srgbClr val="FFFFFF"/>
          </a:solidFill>
          <a:ln/>
        </p:spPr>
      </p:sp>
      <p:sp>
        <p:nvSpPr>
          <p:cNvPr id="57349" name="Text Box 3"/>
          <p:cNvSpPr txBox="1">
            <a:spLocks noChangeArrowheads="1"/>
          </p:cNvSpPr>
          <p:nvPr>
            <p:ph type="body" idx="1"/>
          </p:nvPr>
        </p:nvSpPr>
        <p:spPr>
          <a:xfrm>
            <a:off x="685800" y="4343400"/>
            <a:ext cx="5486400" cy="4114800"/>
          </a:xfrm>
          <a:noFill/>
        </p:spPr>
        <p:txBody>
          <a:bodyPr/>
          <a:lstStyle/>
          <a:p>
            <a:pPr eaLnBrk="1" hangingPunct="1">
              <a:spcBef>
                <a:spcPts val="450"/>
              </a:spcBef>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altLang="en-US" smtClean="0">
                <a:latin typeface="Arial" charset="0"/>
                <a:cs typeface="Arial" charset="0"/>
              </a:rPr>
              <a:t>Active attacks involve some modification of the data stream or the creation of a false stream and can be subdivided into four categories: masquerade, replay, modification of messages, and denial of service</a:t>
            </a:r>
            <a:r>
              <a:rPr lang="en-AU" altLang="en-US" smtClean="0">
                <a:latin typeface="Arial" charset="0"/>
                <a:cs typeface="Arial" charset="0"/>
              </a:rPr>
              <a:t>:</a:t>
            </a:r>
          </a:p>
          <a:p>
            <a:pPr eaLnBrk="1" hangingPunct="1">
              <a:lnSpc>
                <a:spcPct val="90000"/>
              </a:lnSpc>
              <a:spcBef>
                <a:spcPts val="450"/>
              </a:spcBef>
              <a:buFont typeface="Arial"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altLang="en-US" smtClean="0">
                <a:latin typeface="Arial" charset="0"/>
                <a:cs typeface="Arial" charset="0"/>
              </a:rPr>
              <a:t> masquerade of one entity as some other</a:t>
            </a:r>
          </a:p>
          <a:p>
            <a:pPr eaLnBrk="1" hangingPunct="1">
              <a:lnSpc>
                <a:spcPct val="90000"/>
              </a:lnSpc>
              <a:spcBef>
                <a:spcPts val="450"/>
              </a:spcBef>
              <a:buFont typeface="Arial"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altLang="en-US" smtClean="0">
                <a:latin typeface="Arial" charset="0"/>
                <a:cs typeface="Arial" charset="0"/>
              </a:rPr>
              <a:t> replay previous messages (as shown above in Stallings Figure 1.3b)</a:t>
            </a:r>
          </a:p>
          <a:p>
            <a:pPr eaLnBrk="1" hangingPunct="1">
              <a:lnSpc>
                <a:spcPct val="90000"/>
              </a:lnSpc>
              <a:spcBef>
                <a:spcPts val="450"/>
              </a:spcBef>
              <a:buFont typeface="Arial"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altLang="en-US" smtClean="0">
                <a:latin typeface="Arial" charset="0"/>
                <a:cs typeface="Arial" charset="0"/>
              </a:rPr>
              <a:t> modify/alter (part of) messages in transit to produce an unauthorized effect</a:t>
            </a:r>
          </a:p>
          <a:p>
            <a:pPr eaLnBrk="1" hangingPunct="1">
              <a:spcBef>
                <a:spcPts val="450"/>
              </a:spcBef>
              <a:buFont typeface="Arial"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altLang="en-US" smtClean="0">
                <a:latin typeface="Arial" charset="0"/>
                <a:cs typeface="Arial" charset="0"/>
              </a:rPr>
              <a:t> denial of service - prevents or inhibits the normal use or management of communications facilities</a:t>
            </a:r>
          </a:p>
          <a:p>
            <a:pPr eaLnBrk="1" hangingPunct="1">
              <a:lnSpc>
                <a:spcPct val="90000"/>
              </a:lnSpc>
              <a:spcBef>
                <a:spcPts val="450"/>
              </a:spcBef>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altLang="en-US" smtClean="0">
                <a:latin typeface="Arial" charset="0"/>
                <a:cs typeface="Arial" charset="0"/>
              </a:rPr>
              <a:t>Active attacks present the opposite characteristics of passive attacks. Whereas passive attacks are difficult to detect, measures are available to prevent their success. On the other hand, it is quite difficult to prevent active attacks absolutely, because of the wide variety of potential physical, software, and network vulnerabilities. Instead, the goal is to detect active attacks and to recover from any disruption or delays caused by them.</a:t>
            </a:r>
          </a:p>
          <a:p>
            <a:pPr marL="914400" lvl="1" indent="0" eaLnBrk="1" hangingPunct="1">
              <a:lnSpc>
                <a:spcPct val="90000"/>
              </a:lnSpc>
              <a:spcBef>
                <a:spcPts val="450"/>
              </a:spcBef>
              <a:buFont typeface="Arial"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en-US" altLang="en-US" smtClean="0">
              <a:latin typeface="Arial" charset="0"/>
              <a:cs typeface="Arial" charset="0"/>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8370" name="Rectangle 7"/>
          <p:cNvSpPr>
            <a:spLocks noGrp="1" noChangeArrowheads="1"/>
          </p:cNvSpPr>
          <p:nvPr>
            <p:ph type="sldNum" sz="quarter"/>
          </p:nvPr>
        </p:nvSpPr>
        <p:spPr>
          <a:noFill/>
          <a:ln>
            <a:round/>
            <a:headEnd/>
            <a:tailEnd/>
          </a:ln>
        </p:spPr>
        <p:txBody>
          <a:bodyPr/>
          <a:lstStyle/>
          <a:p>
            <a:fld id="{23B2E43D-DCF2-4ECD-A27C-5B98CD82D9A8}" type="slidenum">
              <a:rPr lang="en-AU" altLang="en-US"/>
              <a:pPr/>
              <a:t>21</a:t>
            </a:fld>
            <a:endParaRPr lang="en-AU" altLang="en-US"/>
          </a:p>
        </p:txBody>
      </p:sp>
      <p:sp>
        <p:nvSpPr>
          <p:cNvPr id="58371" name="Text Box 1"/>
          <p:cNvSpPr txBox="1">
            <a:spLocks noChangeArrowheads="1"/>
          </p:cNvSpPr>
          <p:nvPr/>
        </p:nvSpPr>
        <p:spPr bwMode="auto">
          <a:xfrm>
            <a:off x="3884613" y="8685213"/>
            <a:ext cx="2971800" cy="457200"/>
          </a:xfrm>
          <a:prstGeom prst="rect">
            <a:avLst/>
          </a:prstGeom>
          <a:noFill/>
          <a:ln w="9525">
            <a:noFill/>
            <a:round/>
            <a:headEnd/>
            <a:tailEnd/>
          </a:ln>
          <a:effectLst/>
        </p:spPr>
        <p:txBody>
          <a:bodyPr lIns="90000" tIns="46800" rIns="90000" bIns="46800" anchor="b"/>
          <a:lstStyle/>
          <a:p>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fld id="{82429FE3-150A-4C2F-B570-4A10CB05CBA1}" type="slidenum">
              <a:rPr lang="en-AU" altLang="en-US" sz="1200">
                <a:solidFill>
                  <a:srgbClr val="FFFFFF"/>
                </a:solidFill>
              </a:rPr>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t>21</a:t>
            </a:fld>
            <a:endParaRPr lang="en-AU" altLang="en-US" sz="1200">
              <a:solidFill>
                <a:srgbClr val="FFFFFF"/>
              </a:solidFill>
            </a:endParaRPr>
          </a:p>
        </p:txBody>
      </p:sp>
      <p:sp>
        <p:nvSpPr>
          <p:cNvPr id="58372" name="Rectangle 2"/>
          <p:cNvSpPr txBox="1">
            <a:spLocks noChangeArrowheads="1" noTextEdit="1"/>
          </p:cNvSpPr>
          <p:nvPr>
            <p:ph type="sldImg"/>
          </p:nvPr>
        </p:nvSpPr>
        <p:spPr>
          <a:xfrm>
            <a:off x="1143000" y="685800"/>
            <a:ext cx="4572000" cy="3429000"/>
          </a:xfrm>
          <a:solidFill>
            <a:srgbClr val="FFFFFF"/>
          </a:solidFill>
          <a:ln/>
        </p:spPr>
      </p:sp>
      <p:sp>
        <p:nvSpPr>
          <p:cNvPr id="58373" name="Text Box 3"/>
          <p:cNvSpPr txBox="1">
            <a:spLocks noChangeArrowheads="1"/>
          </p:cNvSpPr>
          <p:nvPr>
            <p:ph type="body" idx="1"/>
          </p:nvPr>
        </p:nvSpPr>
        <p:spPr>
          <a:xfrm>
            <a:off x="685800" y="4343400"/>
            <a:ext cx="5486400" cy="4114800"/>
          </a:xfrm>
          <a:noFill/>
        </p:spPr>
        <p:txBody>
          <a:bodyPr/>
          <a:lstStyle/>
          <a:p>
            <a:pPr eaLnBrk="1" hangingPunct="1">
              <a:spcBef>
                <a:spcPts val="450"/>
              </a:spcBef>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altLang="en-US" dirty="0" smtClean="0">
                <a:latin typeface="Arial" charset="0"/>
                <a:cs typeface="Arial" charset="0"/>
              </a:rPr>
              <a:t>Consider the role of a security service, and what may be required. </a:t>
            </a:r>
          </a:p>
          <a:p>
            <a:pPr eaLnBrk="1" hangingPunct="1">
              <a:spcBef>
                <a:spcPts val="450"/>
              </a:spcBef>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altLang="en-US" dirty="0" smtClean="0">
                <a:latin typeface="Arial" charset="0"/>
                <a:cs typeface="Arial" charset="0"/>
              </a:rPr>
              <a:t>Note both similarities and differences with traditional paper documents, which for example: </a:t>
            </a:r>
          </a:p>
          <a:p>
            <a:pPr eaLnBrk="1" hangingPunct="1">
              <a:spcBef>
                <a:spcPts val="450"/>
              </a:spcBef>
              <a:buFont typeface="Arial"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altLang="en-US" i="1" dirty="0" smtClean="0">
                <a:latin typeface="Arial" charset="0"/>
                <a:cs typeface="Arial" charset="0"/>
              </a:rPr>
              <a:t> </a:t>
            </a:r>
            <a:r>
              <a:rPr lang="en-US" altLang="en-US" dirty="0" smtClean="0">
                <a:latin typeface="Arial" charset="0"/>
                <a:cs typeface="Arial" charset="0"/>
              </a:rPr>
              <a:t>have signatures &amp; dates; </a:t>
            </a:r>
          </a:p>
          <a:p>
            <a:pPr eaLnBrk="1" hangingPunct="1">
              <a:spcBef>
                <a:spcPts val="450"/>
              </a:spcBef>
              <a:buFont typeface="Arial"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altLang="en-US" dirty="0" smtClean="0">
                <a:latin typeface="Arial" charset="0"/>
                <a:cs typeface="Arial" charset="0"/>
              </a:rPr>
              <a:t> need protection from disclosure, tampering, or destruction; </a:t>
            </a:r>
          </a:p>
          <a:p>
            <a:pPr eaLnBrk="1" hangingPunct="1">
              <a:spcBef>
                <a:spcPts val="450"/>
              </a:spcBef>
              <a:buFont typeface="Arial"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altLang="en-US" dirty="0" smtClean="0">
                <a:latin typeface="Arial" charset="0"/>
                <a:cs typeface="Arial" charset="0"/>
              </a:rPr>
              <a:t> may be notarized or witnessed; </a:t>
            </a:r>
          </a:p>
          <a:p>
            <a:pPr eaLnBrk="1" hangingPunct="1">
              <a:spcBef>
                <a:spcPts val="450"/>
              </a:spcBef>
              <a:buFont typeface="Arial"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altLang="en-US" dirty="0" smtClean="0">
                <a:latin typeface="Arial" charset="0"/>
                <a:cs typeface="Arial" charset="0"/>
              </a:rPr>
              <a:t> may be recorded or licensed</a:t>
            </a:r>
          </a:p>
          <a:p>
            <a:pPr eaLnBrk="1" hangingPunct="1">
              <a:spcBef>
                <a:spcPts val="450"/>
              </a:spcBef>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en-US" altLang="en-US" dirty="0" smtClean="0">
              <a:latin typeface="Arial" charset="0"/>
              <a:cs typeface="Arial" charset="0"/>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9394" name="Rectangle 7"/>
          <p:cNvSpPr>
            <a:spLocks noGrp="1" noChangeArrowheads="1"/>
          </p:cNvSpPr>
          <p:nvPr>
            <p:ph type="sldNum" sz="quarter"/>
          </p:nvPr>
        </p:nvSpPr>
        <p:spPr>
          <a:noFill/>
          <a:ln>
            <a:round/>
            <a:headEnd/>
            <a:tailEnd/>
          </a:ln>
        </p:spPr>
        <p:txBody>
          <a:bodyPr/>
          <a:lstStyle/>
          <a:p>
            <a:fld id="{6BD61487-2DA4-42C4-882A-E06F79FFEB75}" type="slidenum">
              <a:rPr lang="en-AU" altLang="en-US"/>
              <a:pPr/>
              <a:t>22</a:t>
            </a:fld>
            <a:endParaRPr lang="en-AU" altLang="en-US"/>
          </a:p>
        </p:txBody>
      </p:sp>
      <p:sp>
        <p:nvSpPr>
          <p:cNvPr id="59395" name="Text Box 1"/>
          <p:cNvSpPr txBox="1">
            <a:spLocks noChangeArrowheads="1"/>
          </p:cNvSpPr>
          <p:nvPr/>
        </p:nvSpPr>
        <p:spPr bwMode="auto">
          <a:xfrm>
            <a:off x="3884613" y="8685213"/>
            <a:ext cx="2971800" cy="457200"/>
          </a:xfrm>
          <a:prstGeom prst="rect">
            <a:avLst/>
          </a:prstGeom>
          <a:noFill/>
          <a:ln w="9525">
            <a:noFill/>
            <a:round/>
            <a:headEnd/>
            <a:tailEnd/>
          </a:ln>
          <a:effectLst/>
        </p:spPr>
        <p:txBody>
          <a:bodyPr lIns="90000" tIns="46800" rIns="90000" bIns="46800" anchor="b"/>
          <a:lstStyle/>
          <a:p>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fld id="{F3650945-2EE0-4E4E-ADF7-36E71187EEE8}" type="slidenum">
              <a:rPr lang="en-AU" altLang="en-US" sz="1200">
                <a:solidFill>
                  <a:srgbClr val="FFFFFF"/>
                </a:solidFill>
              </a:rPr>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t>22</a:t>
            </a:fld>
            <a:endParaRPr lang="en-AU" altLang="en-US" sz="1200">
              <a:solidFill>
                <a:srgbClr val="FFFFFF"/>
              </a:solidFill>
            </a:endParaRPr>
          </a:p>
        </p:txBody>
      </p:sp>
      <p:sp>
        <p:nvSpPr>
          <p:cNvPr id="59396" name="Rectangle 2"/>
          <p:cNvSpPr txBox="1">
            <a:spLocks noChangeArrowheads="1" noTextEdit="1"/>
          </p:cNvSpPr>
          <p:nvPr>
            <p:ph type="sldImg"/>
          </p:nvPr>
        </p:nvSpPr>
        <p:spPr>
          <a:xfrm>
            <a:off x="1143000" y="685800"/>
            <a:ext cx="4572000" cy="3429000"/>
          </a:xfrm>
          <a:solidFill>
            <a:srgbClr val="FFFFFF"/>
          </a:solidFill>
          <a:ln/>
        </p:spPr>
      </p:sp>
      <p:sp>
        <p:nvSpPr>
          <p:cNvPr id="59397" name="Text Box 3"/>
          <p:cNvSpPr txBox="1">
            <a:spLocks noChangeArrowheads="1"/>
          </p:cNvSpPr>
          <p:nvPr>
            <p:ph type="body" idx="1"/>
          </p:nvPr>
        </p:nvSpPr>
        <p:spPr>
          <a:xfrm>
            <a:off x="685800" y="4343400"/>
            <a:ext cx="5486400" cy="4114800"/>
          </a:xfrm>
          <a:noFill/>
        </p:spPr>
        <p:txBody>
          <a:bodyPr/>
          <a:lstStyle/>
          <a:p>
            <a:pPr eaLnBrk="1" hangingPunct="1">
              <a:spcBef>
                <a:spcPts val="450"/>
              </a:spcBef>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altLang="en-US" smtClean="0">
                <a:latin typeface="Arial" charset="0"/>
                <a:cs typeface="Arial" charset="0"/>
              </a:rPr>
              <a:t>Consider the role of a security service, and what may be required. </a:t>
            </a:r>
          </a:p>
          <a:p>
            <a:pPr eaLnBrk="1" hangingPunct="1">
              <a:spcBef>
                <a:spcPts val="450"/>
              </a:spcBef>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altLang="en-US" smtClean="0">
                <a:latin typeface="Arial" charset="0"/>
                <a:cs typeface="Arial" charset="0"/>
              </a:rPr>
              <a:t>Note both similarities and differences with traditional paper documents, which for example: </a:t>
            </a:r>
          </a:p>
          <a:p>
            <a:pPr eaLnBrk="1" hangingPunct="1">
              <a:spcBef>
                <a:spcPts val="450"/>
              </a:spcBef>
              <a:buFont typeface="Arial"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altLang="en-US" i="1" smtClean="0">
                <a:latin typeface="Arial" charset="0"/>
                <a:cs typeface="Arial" charset="0"/>
              </a:rPr>
              <a:t> </a:t>
            </a:r>
            <a:r>
              <a:rPr lang="en-US" altLang="en-US" smtClean="0">
                <a:latin typeface="Arial" charset="0"/>
                <a:cs typeface="Arial" charset="0"/>
              </a:rPr>
              <a:t>have signatures &amp; dates; </a:t>
            </a:r>
          </a:p>
          <a:p>
            <a:pPr eaLnBrk="1" hangingPunct="1">
              <a:spcBef>
                <a:spcPts val="450"/>
              </a:spcBef>
              <a:buFont typeface="Arial"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altLang="en-US" smtClean="0">
                <a:latin typeface="Arial" charset="0"/>
                <a:cs typeface="Arial" charset="0"/>
              </a:rPr>
              <a:t> need protection from disclosure, tampering, or destruction; </a:t>
            </a:r>
          </a:p>
          <a:p>
            <a:pPr eaLnBrk="1" hangingPunct="1">
              <a:spcBef>
                <a:spcPts val="450"/>
              </a:spcBef>
              <a:buFont typeface="Arial"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altLang="en-US" smtClean="0">
                <a:latin typeface="Arial" charset="0"/>
                <a:cs typeface="Arial" charset="0"/>
              </a:rPr>
              <a:t> may be notarized or witnessed; </a:t>
            </a:r>
          </a:p>
          <a:p>
            <a:pPr eaLnBrk="1" hangingPunct="1">
              <a:spcBef>
                <a:spcPts val="450"/>
              </a:spcBef>
              <a:buFont typeface="Arial"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altLang="en-US" smtClean="0">
                <a:latin typeface="Arial" charset="0"/>
                <a:cs typeface="Arial" charset="0"/>
              </a:rPr>
              <a:t> may be recorded or licensed</a:t>
            </a:r>
          </a:p>
          <a:p>
            <a:pPr eaLnBrk="1" hangingPunct="1">
              <a:spcBef>
                <a:spcPts val="450"/>
              </a:spcBef>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en-US" altLang="en-US" smtClean="0">
              <a:latin typeface="Arial" charset="0"/>
              <a:cs typeface="Arial" charset="0"/>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0418" name="Rectangle 7"/>
          <p:cNvSpPr>
            <a:spLocks noGrp="1" noChangeArrowheads="1"/>
          </p:cNvSpPr>
          <p:nvPr>
            <p:ph type="sldNum" sz="quarter"/>
          </p:nvPr>
        </p:nvSpPr>
        <p:spPr>
          <a:noFill/>
          <a:ln>
            <a:round/>
            <a:headEnd/>
            <a:tailEnd/>
          </a:ln>
        </p:spPr>
        <p:txBody>
          <a:bodyPr/>
          <a:lstStyle/>
          <a:p>
            <a:fld id="{0DCB9171-C817-42F2-B713-0CCDF2BD53DF}" type="slidenum">
              <a:rPr lang="en-AU" altLang="en-US"/>
              <a:pPr/>
              <a:t>23</a:t>
            </a:fld>
            <a:endParaRPr lang="en-AU" altLang="en-US"/>
          </a:p>
        </p:txBody>
      </p:sp>
      <p:sp>
        <p:nvSpPr>
          <p:cNvPr id="60419" name="Text Box 1"/>
          <p:cNvSpPr txBox="1">
            <a:spLocks noChangeArrowheads="1"/>
          </p:cNvSpPr>
          <p:nvPr/>
        </p:nvSpPr>
        <p:spPr bwMode="auto">
          <a:xfrm>
            <a:off x="3884613" y="8685213"/>
            <a:ext cx="2971800" cy="457200"/>
          </a:xfrm>
          <a:prstGeom prst="rect">
            <a:avLst/>
          </a:prstGeom>
          <a:noFill/>
          <a:ln w="9525">
            <a:noFill/>
            <a:round/>
            <a:headEnd/>
            <a:tailEnd/>
          </a:ln>
          <a:effectLst/>
        </p:spPr>
        <p:txBody>
          <a:bodyPr lIns="90000" tIns="46800" rIns="90000" bIns="46800" anchor="b"/>
          <a:lstStyle/>
          <a:p>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fld id="{E6FEB26B-7638-416A-B8C2-A04AB55994EE}" type="slidenum">
              <a:rPr lang="en-AU" altLang="en-US" sz="1200">
                <a:solidFill>
                  <a:srgbClr val="FFFFFF"/>
                </a:solidFill>
              </a:rPr>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t>23</a:t>
            </a:fld>
            <a:endParaRPr lang="en-AU" altLang="en-US" sz="1200">
              <a:solidFill>
                <a:srgbClr val="FFFFFF"/>
              </a:solidFill>
            </a:endParaRPr>
          </a:p>
        </p:txBody>
      </p:sp>
      <p:sp>
        <p:nvSpPr>
          <p:cNvPr id="60420" name="Rectangle 2"/>
          <p:cNvSpPr txBox="1">
            <a:spLocks noChangeArrowheads="1" noTextEdit="1"/>
          </p:cNvSpPr>
          <p:nvPr>
            <p:ph type="sldImg"/>
          </p:nvPr>
        </p:nvSpPr>
        <p:spPr>
          <a:xfrm>
            <a:off x="1143000" y="685800"/>
            <a:ext cx="4572000" cy="3429000"/>
          </a:xfrm>
          <a:solidFill>
            <a:srgbClr val="FFFFFF"/>
          </a:solidFill>
          <a:ln/>
        </p:spPr>
      </p:sp>
      <p:sp>
        <p:nvSpPr>
          <p:cNvPr id="60421" name="Text Box 3"/>
          <p:cNvSpPr txBox="1">
            <a:spLocks noChangeArrowheads="1"/>
          </p:cNvSpPr>
          <p:nvPr>
            <p:ph type="body" idx="1"/>
          </p:nvPr>
        </p:nvSpPr>
        <p:spPr>
          <a:xfrm>
            <a:off x="685800" y="4343400"/>
            <a:ext cx="5486400" cy="4114800"/>
          </a:xfrm>
          <a:noFill/>
        </p:spPr>
        <p:txBody>
          <a:bodyPr/>
          <a:lstStyle/>
          <a:p>
            <a:pPr eaLnBrk="1" hangingPunct="1">
              <a:spcBef>
                <a:spcPts val="450"/>
              </a:spcBef>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altLang="en-US" smtClean="0">
                <a:latin typeface="Arial" charset="0"/>
                <a:cs typeface="Arial" charset="0"/>
              </a:rPr>
              <a:t>State here a couple of definitions of “security services” from relevant standards</a:t>
            </a:r>
            <a:r>
              <a:rPr lang="en-US" altLang="en-US" i="1" smtClean="0">
                <a:latin typeface="Arial" charset="0"/>
                <a:cs typeface="Arial" charset="0"/>
              </a:rPr>
              <a:t>. </a:t>
            </a:r>
            <a:r>
              <a:rPr lang="en-US" altLang="en-US" smtClean="0">
                <a:latin typeface="Arial" charset="0"/>
                <a:cs typeface="Arial" charset="0"/>
              </a:rPr>
              <a:t>X.800 defines a security service as a service provided by a protocol layer of communicating open systems, which ensures adequate security of the systems or of data transfers. Perhaps a clearer definition is found in RFC 2828, which provides the following definition: a processing or communication service that is provided by a system to give a specific kind of protection to system resources; security services implement security policies and are implemented by security mechanisms. </a:t>
            </a:r>
          </a:p>
          <a:p>
            <a:pPr eaLnBrk="1" hangingPunct="1">
              <a:spcBef>
                <a:spcPts val="450"/>
              </a:spcBef>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en-US" altLang="en-US" smtClean="0">
              <a:latin typeface="Arial" charset="0"/>
              <a:cs typeface="Arial" charset="0"/>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1442" name="Rectangle 7"/>
          <p:cNvSpPr>
            <a:spLocks noGrp="1" noChangeArrowheads="1"/>
          </p:cNvSpPr>
          <p:nvPr>
            <p:ph type="sldNum" sz="quarter"/>
          </p:nvPr>
        </p:nvSpPr>
        <p:spPr>
          <a:noFill/>
          <a:ln>
            <a:round/>
            <a:headEnd/>
            <a:tailEnd/>
          </a:ln>
        </p:spPr>
        <p:txBody>
          <a:bodyPr/>
          <a:lstStyle/>
          <a:p>
            <a:fld id="{D5F0091A-F4A0-4D9D-877E-D633583CE531}" type="slidenum">
              <a:rPr lang="en-AU" altLang="en-US"/>
              <a:pPr/>
              <a:t>24</a:t>
            </a:fld>
            <a:endParaRPr lang="en-AU" altLang="en-US"/>
          </a:p>
        </p:txBody>
      </p:sp>
      <p:sp>
        <p:nvSpPr>
          <p:cNvPr id="61443" name="Text Box 1"/>
          <p:cNvSpPr txBox="1">
            <a:spLocks noChangeArrowheads="1"/>
          </p:cNvSpPr>
          <p:nvPr/>
        </p:nvSpPr>
        <p:spPr bwMode="auto">
          <a:xfrm>
            <a:off x="3884613" y="8685213"/>
            <a:ext cx="2971800" cy="457200"/>
          </a:xfrm>
          <a:prstGeom prst="rect">
            <a:avLst/>
          </a:prstGeom>
          <a:noFill/>
          <a:ln w="9525">
            <a:noFill/>
            <a:round/>
            <a:headEnd/>
            <a:tailEnd/>
          </a:ln>
          <a:effectLst/>
        </p:spPr>
        <p:txBody>
          <a:bodyPr lIns="90000" tIns="46800" rIns="90000" bIns="46800" anchor="b"/>
          <a:lstStyle/>
          <a:p>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fld id="{0AA94AD2-1708-45E7-AE3B-D7E6C5AE65C0}" type="slidenum">
              <a:rPr lang="en-AU" altLang="en-US" sz="1200">
                <a:solidFill>
                  <a:srgbClr val="FFFFFF"/>
                </a:solidFill>
              </a:rPr>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t>24</a:t>
            </a:fld>
            <a:endParaRPr lang="en-AU" altLang="en-US" sz="1200">
              <a:solidFill>
                <a:srgbClr val="FFFFFF"/>
              </a:solidFill>
            </a:endParaRPr>
          </a:p>
        </p:txBody>
      </p:sp>
      <p:sp>
        <p:nvSpPr>
          <p:cNvPr id="61444" name="Rectangle 2"/>
          <p:cNvSpPr txBox="1">
            <a:spLocks noChangeArrowheads="1" noTextEdit="1"/>
          </p:cNvSpPr>
          <p:nvPr>
            <p:ph type="sldImg"/>
          </p:nvPr>
        </p:nvSpPr>
        <p:spPr>
          <a:xfrm>
            <a:off x="1143000" y="685800"/>
            <a:ext cx="4572000" cy="3429000"/>
          </a:xfrm>
          <a:solidFill>
            <a:srgbClr val="FFFFFF"/>
          </a:solidFill>
          <a:ln/>
        </p:spPr>
      </p:sp>
      <p:sp>
        <p:nvSpPr>
          <p:cNvPr id="61445" name="Text Box 3"/>
          <p:cNvSpPr txBox="1">
            <a:spLocks noChangeArrowheads="1"/>
          </p:cNvSpPr>
          <p:nvPr>
            <p:ph type="body" idx="1"/>
          </p:nvPr>
        </p:nvSpPr>
        <p:spPr>
          <a:xfrm>
            <a:off x="685800" y="4343400"/>
            <a:ext cx="5486400" cy="4114800"/>
          </a:xfrm>
          <a:noFill/>
        </p:spPr>
        <p:txBody>
          <a:bodyPr/>
          <a:lstStyle/>
          <a:p>
            <a:pPr eaLnBrk="1" hangingPunct="1">
              <a:spcBef>
                <a:spcPts val="450"/>
              </a:spcBef>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altLang="en-US" smtClean="0">
                <a:latin typeface="Arial" charset="0"/>
                <a:cs typeface="Arial" charset="0"/>
              </a:rPr>
              <a:t>This list is taken from Stallings Table 1.2 which provides details of the 5 Security Service categories and the 14 specific services given in X.800.</a:t>
            </a:r>
          </a:p>
          <a:p>
            <a:pPr eaLnBrk="1" hangingPunct="1">
              <a:spcBef>
                <a:spcPts val="450"/>
              </a:spcBef>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altLang="en-US" smtClean="0">
                <a:latin typeface="Arial" charset="0"/>
                <a:cs typeface="Arial" charset="0"/>
              </a:rPr>
              <a:t>This list includes the various "classic" security services which are traditionally discussed.  Note there is a degree of ambiguity as to the meaning of these terms, and overlap in their use. The broad service categories are:</a:t>
            </a:r>
          </a:p>
          <a:p>
            <a:pPr eaLnBrk="1" hangingPunct="1">
              <a:spcBef>
                <a:spcPts val="450"/>
              </a:spcBef>
              <a:buFont typeface="Arial"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altLang="en-US" b="1" smtClean="0">
                <a:latin typeface="Arial" charset="0"/>
                <a:cs typeface="Arial" charset="0"/>
              </a:rPr>
              <a:t>authentication </a:t>
            </a:r>
            <a:r>
              <a:rPr lang="en-US" altLang="en-US" smtClean="0">
                <a:latin typeface="Arial" charset="0"/>
                <a:cs typeface="Arial" charset="0"/>
              </a:rPr>
              <a:t>is concerned with assuring that a communication is authentic. Two specific authentication services are defined in X.800: </a:t>
            </a:r>
            <a:r>
              <a:rPr lang="en-US" altLang="en-US" b="1" smtClean="0">
                <a:latin typeface="Arial" charset="0"/>
                <a:cs typeface="Arial" charset="0"/>
              </a:rPr>
              <a:t>Peer entity authentication: </a:t>
            </a:r>
            <a:r>
              <a:rPr lang="en-US" altLang="en-US" smtClean="0">
                <a:latin typeface="Arial" charset="0"/>
                <a:cs typeface="Arial" charset="0"/>
              </a:rPr>
              <a:t>provides corroboration of the identity of a peer entity in an association; and </a:t>
            </a:r>
            <a:r>
              <a:rPr lang="en-US" altLang="en-US" b="1" smtClean="0">
                <a:latin typeface="Arial" charset="0"/>
                <a:cs typeface="Arial" charset="0"/>
              </a:rPr>
              <a:t>Data origin authentication: </a:t>
            </a:r>
            <a:r>
              <a:rPr lang="en-US" altLang="en-US" smtClean="0">
                <a:latin typeface="Arial" charset="0"/>
                <a:cs typeface="Arial" charset="0"/>
              </a:rPr>
              <a:t>provides corroboration of the source of a data unit.</a:t>
            </a:r>
          </a:p>
          <a:p>
            <a:pPr eaLnBrk="1" hangingPunct="1">
              <a:spcBef>
                <a:spcPts val="450"/>
              </a:spcBef>
              <a:buFont typeface="Arial"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altLang="en-US" b="1" smtClean="0">
                <a:latin typeface="Arial" charset="0"/>
                <a:cs typeface="Arial" charset="0"/>
              </a:rPr>
              <a:t>access control </a:t>
            </a:r>
            <a:r>
              <a:rPr lang="en-US" altLang="en-US" smtClean="0">
                <a:latin typeface="Arial" charset="0"/>
                <a:cs typeface="Arial" charset="0"/>
              </a:rPr>
              <a:t>is the ability to limit and control the access to host systems and applications via communications links.</a:t>
            </a:r>
          </a:p>
          <a:p>
            <a:pPr eaLnBrk="1" hangingPunct="1">
              <a:spcBef>
                <a:spcPts val="450"/>
              </a:spcBef>
              <a:buFont typeface="Arial"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altLang="en-US" b="1" smtClean="0">
                <a:latin typeface="Arial" charset="0"/>
                <a:cs typeface="Arial" charset="0"/>
              </a:rPr>
              <a:t>confidentiality </a:t>
            </a:r>
            <a:r>
              <a:rPr lang="en-US" altLang="en-US" smtClean="0">
                <a:latin typeface="Arial" charset="0"/>
                <a:cs typeface="Arial" charset="0"/>
              </a:rPr>
              <a:t>is the protection of transmitted data from passive attacks, and the protection of traffic flow from analysis.</a:t>
            </a:r>
          </a:p>
          <a:p>
            <a:pPr eaLnBrk="1" hangingPunct="1">
              <a:spcBef>
                <a:spcPts val="450"/>
              </a:spcBef>
              <a:buFont typeface="Arial"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altLang="en-US" b="1" smtClean="0">
                <a:latin typeface="Arial" charset="0"/>
                <a:cs typeface="Arial" charset="0"/>
              </a:rPr>
              <a:t>integrity </a:t>
            </a:r>
            <a:r>
              <a:rPr lang="en-US" altLang="en-US" smtClean="0">
                <a:latin typeface="Arial" charset="0"/>
                <a:cs typeface="Arial" charset="0"/>
              </a:rPr>
              <a:t>assures that messages are received as sent, with no duplication, insertion, modification, reordering, replay, or loss.</a:t>
            </a:r>
          </a:p>
          <a:p>
            <a:pPr eaLnBrk="1" hangingPunct="1">
              <a:spcBef>
                <a:spcPts val="450"/>
              </a:spcBef>
              <a:buFont typeface="Arial"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altLang="en-US" b="1" smtClean="0">
                <a:latin typeface="Arial" charset="0"/>
                <a:cs typeface="Arial" charset="0"/>
              </a:rPr>
              <a:t>availability </a:t>
            </a:r>
            <a:r>
              <a:rPr lang="en-US" altLang="en-US" smtClean="0">
                <a:latin typeface="Arial" charset="0"/>
                <a:cs typeface="Arial" charset="0"/>
              </a:rPr>
              <a:t>is the property of a system / resource being accessible and usable upon demand by an authorized system entity, according to performance specifications for the system.</a:t>
            </a: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2466" name="Rectangle 7"/>
          <p:cNvSpPr>
            <a:spLocks noGrp="1" noChangeArrowheads="1"/>
          </p:cNvSpPr>
          <p:nvPr>
            <p:ph type="sldNum" sz="quarter"/>
          </p:nvPr>
        </p:nvSpPr>
        <p:spPr>
          <a:noFill/>
          <a:ln>
            <a:round/>
            <a:headEnd/>
            <a:tailEnd/>
          </a:ln>
        </p:spPr>
        <p:txBody>
          <a:bodyPr/>
          <a:lstStyle/>
          <a:p>
            <a:fld id="{B1C971F3-9F15-4508-B5E1-571CE014E9C3}" type="slidenum">
              <a:rPr lang="en-AU" altLang="en-US"/>
              <a:pPr/>
              <a:t>25</a:t>
            </a:fld>
            <a:endParaRPr lang="en-AU" altLang="en-US"/>
          </a:p>
        </p:txBody>
      </p:sp>
      <p:sp>
        <p:nvSpPr>
          <p:cNvPr id="62467" name="Text Box 1"/>
          <p:cNvSpPr txBox="1">
            <a:spLocks noChangeArrowheads="1"/>
          </p:cNvSpPr>
          <p:nvPr/>
        </p:nvSpPr>
        <p:spPr bwMode="auto">
          <a:xfrm>
            <a:off x="3884613" y="8685213"/>
            <a:ext cx="2971800" cy="457200"/>
          </a:xfrm>
          <a:prstGeom prst="rect">
            <a:avLst/>
          </a:prstGeom>
          <a:noFill/>
          <a:ln w="9525">
            <a:noFill/>
            <a:round/>
            <a:headEnd/>
            <a:tailEnd/>
          </a:ln>
          <a:effectLst/>
        </p:spPr>
        <p:txBody>
          <a:bodyPr lIns="90000" tIns="46800" rIns="90000" bIns="46800" anchor="b"/>
          <a:lstStyle/>
          <a:p>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fld id="{CA2AD020-C4BB-4C52-BFC8-7D857F503707}" type="slidenum">
              <a:rPr lang="en-AU" altLang="en-US" sz="1200">
                <a:solidFill>
                  <a:srgbClr val="FFFFFF"/>
                </a:solidFill>
              </a:rPr>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t>25</a:t>
            </a:fld>
            <a:endParaRPr lang="en-AU" altLang="en-US" sz="1200">
              <a:solidFill>
                <a:srgbClr val="FFFFFF"/>
              </a:solidFill>
            </a:endParaRPr>
          </a:p>
        </p:txBody>
      </p:sp>
      <p:sp>
        <p:nvSpPr>
          <p:cNvPr id="62468" name="Rectangle 2"/>
          <p:cNvSpPr txBox="1">
            <a:spLocks noChangeArrowheads="1" noTextEdit="1"/>
          </p:cNvSpPr>
          <p:nvPr>
            <p:ph type="sldImg"/>
          </p:nvPr>
        </p:nvSpPr>
        <p:spPr>
          <a:xfrm>
            <a:off x="1143000" y="685800"/>
            <a:ext cx="4572000" cy="3429000"/>
          </a:xfrm>
          <a:solidFill>
            <a:srgbClr val="FFFFFF"/>
          </a:solidFill>
          <a:ln/>
        </p:spPr>
      </p:sp>
      <p:sp>
        <p:nvSpPr>
          <p:cNvPr id="62469" name="Text Box 3"/>
          <p:cNvSpPr txBox="1">
            <a:spLocks noChangeArrowheads="1"/>
          </p:cNvSpPr>
          <p:nvPr>
            <p:ph type="body" idx="1"/>
          </p:nvPr>
        </p:nvSpPr>
        <p:spPr>
          <a:xfrm>
            <a:off x="685800" y="4343400"/>
            <a:ext cx="5486400" cy="4114800"/>
          </a:xfrm>
          <a:noFill/>
        </p:spPr>
        <p:txBody>
          <a:bodyPr/>
          <a:lstStyle/>
          <a:p>
            <a:pPr eaLnBrk="1" hangingPunct="1">
              <a:spcBef>
                <a:spcPts val="450"/>
              </a:spcBef>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altLang="en-US" smtClean="0">
                <a:latin typeface="Arial" charset="0"/>
                <a:ea typeface="ＭＳ Ｐゴシック" pitchFamily="32" charset="-128"/>
              </a:rPr>
              <a:t>Now introduce “Security Mechanism” which are the specific means of implementing one or more security services. Note these mechanisms span a wide range of technical components, but one aspect seen in many is the use of cryptographic techniques.</a:t>
            </a: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3490" name="Rectangle 7"/>
          <p:cNvSpPr>
            <a:spLocks noGrp="1" noChangeArrowheads="1"/>
          </p:cNvSpPr>
          <p:nvPr>
            <p:ph type="sldNum" sz="quarter"/>
          </p:nvPr>
        </p:nvSpPr>
        <p:spPr>
          <a:noFill/>
          <a:ln>
            <a:round/>
            <a:headEnd/>
            <a:tailEnd/>
          </a:ln>
        </p:spPr>
        <p:txBody>
          <a:bodyPr/>
          <a:lstStyle/>
          <a:p>
            <a:fld id="{FB100401-49D0-4018-8103-FD21FD2D6BE0}" type="slidenum">
              <a:rPr lang="en-AU" altLang="en-US"/>
              <a:pPr/>
              <a:t>26</a:t>
            </a:fld>
            <a:endParaRPr lang="en-AU" altLang="en-US"/>
          </a:p>
        </p:txBody>
      </p:sp>
      <p:sp>
        <p:nvSpPr>
          <p:cNvPr id="63491" name="Text Box 1"/>
          <p:cNvSpPr txBox="1">
            <a:spLocks noChangeArrowheads="1"/>
          </p:cNvSpPr>
          <p:nvPr/>
        </p:nvSpPr>
        <p:spPr bwMode="auto">
          <a:xfrm>
            <a:off x="3884613" y="8685213"/>
            <a:ext cx="2971800" cy="457200"/>
          </a:xfrm>
          <a:prstGeom prst="rect">
            <a:avLst/>
          </a:prstGeom>
          <a:noFill/>
          <a:ln w="9525">
            <a:noFill/>
            <a:round/>
            <a:headEnd/>
            <a:tailEnd/>
          </a:ln>
          <a:effectLst/>
        </p:spPr>
        <p:txBody>
          <a:bodyPr lIns="90000" tIns="46800" rIns="90000" bIns="46800" anchor="b"/>
          <a:lstStyle/>
          <a:p>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fld id="{61BDBD7E-3107-472D-B001-DCDC404AADAE}" type="slidenum">
              <a:rPr lang="en-AU" altLang="en-US" sz="1200">
                <a:solidFill>
                  <a:srgbClr val="FFFFFF"/>
                </a:solidFill>
              </a:rPr>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t>26</a:t>
            </a:fld>
            <a:endParaRPr lang="en-AU" altLang="en-US" sz="1200">
              <a:solidFill>
                <a:srgbClr val="FFFFFF"/>
              </a:solidFill>
            </a:endParaRPr>
          </a:p>
        </p:txBody>
      </p:sp>
      <p:sp>
        <p:nvSpPr>
          <p:cNvPr id="63492" name="Rectangle 2"/>
          <p:cNvSpPr txBox="1">
            <a:spLocks noChangeArrowheads="1" noTextEdit="1"/>
          </p:cNvSpPr>
          <p:nvPr>
            <p:ph type="sldImg"/>
          </p:nvPr>
        </p:nvSpPr>
        <p:spPr>
          <a:xfrm>
            <a:off x="1143000" y="685800"/>
            <a:ext cx="4572000" cy="3429000"/>
          </a:xfrm>
          <a:solidFill>
            <a:srgbClr val="FFFFFF"/>
          </a:solidFill>
          <a:ln/>
        </p:spPr>
      </p:sp>
      <p:sp>
        <p:nvSpPr>
          <p:cNvPr id="63493" name="Text Box 3"/>
          <p:cNvSpPr txBox="1">
            <a:spLocks noChangeArrowheads="1"/>
          </p:cNvSpPr>
          <p:nvPr>
            <p:ph type="body" idx="1"/>
          </p:nvPr>
        </p:nvSpPr>
        <p:spPr>
          <a:xfrm>
            <a:off x="685800" y="4343400"/>
            <a:ext cx="5486400" cy="4114800"/>
          </a:xfrm>
          <a:noFill/>
        </p:spPr>
        <p:txBody>
          <a:bodyPr/>
          <a:lstStyle/>
          <a:p>
            <a:pPr eaLnBrk="1" hangingPunct="1">
              <a:spcBef>
                <a:spcPts val="450"/>
              </a:spcBef>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altLang="en-US" smtClean="0">
                <a:latin typeface="Arial" charset="0"/>
                <a:ea typeface="ＭＳ Ｐゴシック" pitchFamily="32" charset="-128"/>
              </a:rPr>
              <a:t>Some examples of mechanisms from X.800. Note that the “</a:t>
            </a:r>
            <a:r>
              <a:rPr lang="en-AU" altLang="en-US" smtClean="0">
                <a:latin typeface="Arial" charset="0"/>
                <a:ea typeface="ＭＳ Ｐゴシック" pitchFamily="32" charset="-128"/>
              </a:rPr>
              <a:t>specific security mechanisms” are protocol layer specific, whilst the “pervasive security mechanisms” are not. </a:t>
            </a:r>
            <a:r>
              <a:rPr lang="en-US" altLang="en-US" smtClean="0">
                <a:latin typeface="Arial" charset="0"/>
                <a:ea typeface="ＭＳ Ｐゴシック" pitchFamily="32" charset="-128"/>
              </a:rPr>
              <a:t>We will meet some of these mechanisms in much greater detail later.</a:t>
            </a:r>
          </a:p>
          <a:p>
            <a:pPr eaLnBrk="1" hangingPunct="1">
              <a:spcBef>
                <a:spcPts val="450"/>
              </a:spcBef>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altLang="en-US" smtClean="0">
                <a:latin typeface="Arial" charset="0"/>
                <a:ea typeface="ＭＳ Ｐゴシック" pitchFamily="32" charset="-128"/>
              </a:rPr>
              <a:t>See Stallings Table 1.3 for details of these mechanisms in X.800, and Table 1.4 for the relationship between services and mechanisms.</a:t>
            </a: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4514" name="Rectangle 7"/>
          <p:cNvSpPr>
            <a:spLocks noGrp="1" noChangeArrowheads="1"/>
          </p:cNvSpPr>
          <p:nvPr>
            <p:ph type="sldNum" sz="quarter"/>
          </p:nvPr>
        </p:nvSpPr>
        <p:spPr>
          <a:noFill/>
          <a:ln>
            <a:round/>
            <a:headEnd/>
            <a:tailEnd/>
          </a:ln>
        </p:spPr>
        <p:txBody>
          <a:bodyPr/>
          <a:lstStyle/>
          <a:p>
            <a:fld id="{D891F36B-6479-42F5-BE72-AF87469DE80E}" type="slidenum">
              <a:rPr lang="en-AU" altLang="en-US"/>
              <a:pPr/>
              <a:t>27</a:t>
            </a:fld>
            <a:endParaRPr lang="en-AU" altLang="en-US"/>
          </a:p>
        </p:txBody>
      </p:sp>
      <p:sp>
        <p:nvSpPr>
          <p:cNvPr id="64515" name="Text Box 1"/>
          <p:cNvSpPr txBox="1">
            <a:spLocks noChangeArrowheads="1"/>
          </p:cNvSpPr>
          <p:nvPr/>
        </p:nvSpPr>
        <p:spPr bwMode="auto">
          <a:xfrm>
            <a:off x="3884613" y="8685213"/>
            <a:ext cx="2971800" cy="457200"/>
          </a:xfrm>
          <a:prstGeom prst="rect">
            <a:avLst/>
          </a:prstGeom>
          <a:noFill/>
          <a:ln w="9525">
            <a:noFill/>
            <a:round/>
            <a:headEnd/>
            <a:tailEnd/>
          </a:ln>
          <a:effectLst/>
        </p:spPr>
        <p:txBody>
          <a:bodyPr lIns="90000" tIns="46800" rIns="90000" bIns="46800" anchor="b"/>
          <a:lstStyle/>
          <a:p>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fld id="{F76E101F-4039-4004-98D3-0899DEAE88FA}" type="slidenum">
              <a:rPr lang="en-AU" altLang="en-US" sz="1200">
                <a:solidFill>
                  <a:srgbClr val="FFFFFF"/>
                </a:solidFill>
              </a:rPr>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t>27</a:t>
            </a:fld>
            <a:endParaRPr lang="en-AU" altLang="en-US" sz="1200">
              <a:solidFill>
                <a:srgbClr val="FFFFFF"/>
              </a:solidFill>
            </a:endParaRPr>
          </a:p>
        </p:txBody>
      </p:sp>
      <p:sp>
        <p:nvSpPr>
          <p:cNvPr id="64516" name="Rectangle 2"/>
          <p:cNvSpPr txBox="1">
            <a:spLocks noChangeArrowheads="1" noTextEdit="1"/>
          </p:cNvSpPr>
          <p:nvPr>
            <p:ph type="sldImg"/>
          </p:nvPr>
        </p:nvSpPr>
        <p:spPr>
          <a:xfrm>
            <a:off x="1143000" y="685800"/>
            <a:ext cx="4572000" cy="3429000"/>
          </a:xfrm>
          <a:solidFill>
            <a:srgbClr val="FFFFFF"/>
          </a:solidFill>
          <a:ln/>
        </p:spPr>
      </p:sp>
      <p:sp>
        <p:nvSpPr>
          <p:cNvPr id="64517" name="Text Box 3"/>
          <p:cNvSpPr txBox="1">
            <a:spLocks noChangeArrowheads="1"/>
          </p:cNvSpPr>
          <p:nvPr>
            <p:ph type="body" idx="1"/>
          </p:nvPr>
        </p:nvSpPr>
        <p:spPr>
          <a:xfrm>
            <a:off x="685800" y="4343400"/>
            <a:ext cx="5486400" cy="4114800"/>
          </a:xfrm>
          <a:noFill/>
        </p:spPr>
        <p:txBody>
          <a:bodyPr/>
          <a:lstStyle/>
          <a:p>
            <a:pPr eaLnBrk="1" hangingPunct="1">
              <a:spcBef>
                <a:spcPts val="450"/>
              </a:spcBef>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AU" altLang="en-US" dirty="0" smtClean="0">
                <a:latin typeface="Arial" charset="0"/>
                <a:ea typeface="ＭＳ Ｐゴシック" pitchFamily="32" charset="-128"/>
              </a:rPr>
              <a:t>In considering the place of encryption, its useful to use the following two models from Stallings section 1.6.</a:t>
            </a:r>
          </a:p>
          <a:p>
            <a:pPr eaLnBrk="1" hangingPunct="1">
              <a:spcBef>
                <a:spcPts val="450"/>
              </a:spcBef>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AU" altLang="en-US" dirty="0" smtClean="0">
                <a:latin typeface="Arial" charset="0"/>
                <a:ea typeface="ＭＳ Ｐゴシック" pitchFamily="32" charset="-128"/>
              </a:rPr>
              <a:t>The first, illustrated in Figure 1.4, models information being </a:t>
            </a:r>
            <a:r>
              <a:rPr lang="en-US" altLang="en-US" dirty="0" smtClean="0">
                <a:latin typeface="Arial" charset="0"/>
                <a:ea typeface="ＭＳ Ｐゴシック" pitchFamily="32" charset="-128"/>
              </a:rPr>
              <a:t>transferred from one party to another </a:t>
            </a:r>
            <a:r>
              <a:rPr lang="en-AU" altLang="en-US" dirty="0" smtClean="0">
                <a:latin typeface="Arial" charset="0"/>
                <a:ea typeface="ＭＳ Ｐゴシック" pitchFamily="32" charset="-128"/>
              </a:rPr>
              <a:t>over an insecure communications channel, in the presence of possible opponents.</a:t>
            </a:r>
            <a:r>
              <a:rPr lang="en-US" altLang="en-US" dirty="0" smtClean="0">
                <a:latin typeface="Arial" charset="0"/>
                <a:ea typeface="ＭＳ Ｐゴシック" pitchFamily="32" charset="-128"/>
              </a:rPr>
              <a:t> The two parties, who are the principals in this transaction, must cooperate for the exchange to take place</a:t>
            </a:r>
            <a:r>
              <a:rPr lang="en-US" altLang="en-US" i="1" dirty="0" smtClean="0">
                <a:latin typeface="Arial" charset="0"/>
                <a:ea typeface="ＭＳ Ｐゴシック" pitchFamily="32" charset="-128"/>
              </a:rPr>
              <a:t>. </a:t>
            </a:r>
            <a:r>
              <a:rPr lang="en-AU" altLang="en-US" dirty="0" smtClean="0">
                <a:latin typeface="Arial" charset="0"/>
                <a:ea typeface="ＭＳ Ｐゴシック" pitchFamily="32" charset="-128"/>
              </a:rPr>
              <a:t> They can use an appropriate </a:t>
            </a:r>
            <a:r>
              <a:rPr lang="en-AU" altLang="en-US" b="1" dirty="0" smtClean="0">
                <a:latin typeface="Arial" charset="0"/>
                <a:ea typeface="ＭＳ Ｐゴシック" pitchFamily="32" charset="-128"/>
              </a:rPr>
              <a:t>security transform (encryption algorithm)</a:t>
            </a:r>
            <a:r>
              <a:rPr lang="en-AU" altLang="en-US" dirty="0" smtClean="0">
                <a:latin typeface="Arial" charset="0"/>
                <a:ea typeface="ＭＳ Ｐゴシック" pitchFamily="32" charset="-128"/>
              </a:rPr>
              <a:t>, with suitable </a:t>
            </a:r>
            <a:r>
              <a:rPr lang="en-AU" altLang="en-US" b="1" dirty="0" smtClean="0">
                <a:latin typeface="Arial" charset="0"/>
                <a:ea typeface="ＭＳ Ｐゴシック" pitchFamily="32" charset="-128"/>
              </a:rPr>
              <a:t>keys</a:t>
            </a:r>
            <a:r>
              <a:rPr lang="en-AU" altLang="en-US" dirty="0" smtClean="0">
                <a:latin typeface="Arial" charset="0"/>
                <a:ea typeface="ＭＳ Ｐゴシック" pitchFamily="32" charset="-128"/>
              </a:rPr>
              <a:t>, possibly negotiated using the presence of a </a:t>
            </a:r>
            <a:r>
              <a:rPr lang="en-AU" altLang="en-US" b="1" dirty="0" smtClean="0">
                <a:latin typeface="Arial" charset="0"/>
                <a:ea typeface="ＭＳ Ｐゴシック" pitchFamily="32" charset="-128"/>
              </a:rPr>
              <a:t>trusted third party</a:t>
            </a:r>
            <a:r>
              <a:rPr lang="en-AU" altLang="en-US" dirty="0" smtClean="0">
                <a:latin typeface="Arial" charset="0"/>
                <a:ea typeface="ＭＳ Ｐゴシック" pitchFamily="32" charset="-128"/>
              </a:rPr>
              <a:t>. </a:t>
            </a:r>
            <a:r>
              <a:rPr lang="en-US" altLang="en-US" dirty="0" smtClean="0">
                <a:latin typeface="Arial" charset="0"/>
                <a:ea typeface="ＭＳ Ｐゴシック" pitchFamily="32" charset="-128"/>
              </a:rPr>
              <a:t>Parts One through Four of this book concentrates on the types of security mechanisms and services that fit into the model shown here.</a:t>
            </a: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5538" name="Rectangle 7"/>
          <p:cNvSpPr>
            <a:spLocks noGrp="1" noChangeArrowheads="1"/>
          </p:cNvSpPr>
          <p:nvPr>
            <p:ph type="sldNum" sz="quarter"/>
          </p:nvPr>
        </p:nvSpPr>
        <p:spPr>
          <a:noFill/>
          <a:ln>
            <a:round/>
            <a:headEnd/>
            <a:tailEnd/>
          </a:ln>
        </p:spPr>
        <p:txBody>
          <a:bodyPr/>
          <a:lstStyle/>
          <a:p>
            <a:fld id="{509B500F-8CEB-4AE6-9E2E-EA73F293E408}" type="slidenum">
              <a:rPr lang="en-AU" altLang="en-US"/>
              <a:pPr/>
              <a:t>28</a:t>
            </a:fld>
            <a:endParaRPr lang="en-AU" altLang="en-US"/>
          </a:p>
        </p:txBody>
      </p:sp>
      <p:sp>
        <p:nvSpPr>
          <p:cNvPr id="65539" name="Text Box 1"/>
          <p:cNvSpPr txBox="1">
            <a:spLocks noChangeArrowheads="1"/>
          </p:cNvSpPr>
          <p:nvPr/>
        </p:nvSpPr>
        <p:spPr bwMode="auto">
          <a:xfrm>
            <a:off x="3884613" y="8685213"/>
            <a:ext cx="2971800" cy="457200"/>
          </a:xfrm>
          <a:prstGeom prst="rect">
            <a:avLst/>
          </a:prstGeom>
          <a:noFill/>
          <a:ln w="9525">
            <a:noFill/>
            <a:round/>
            <a:headEnd/>
            <a:tailEnd/>
          </a:ln>
          <a:effectLst/>
        </p:spPr>
        <p:txBody>
          <a:bodyPr lIns="90000" tIns="46800" rIns="90000" bIns="46800" anchor="b"/>
          <a:lstStyle/>
          <a:p>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fld id="{F9EE8100-41A5-4279-96A5-1A8B539A977F}" type="slidenum">
              <a:rPr lang="en-AU" altLang="en-US" sz="1200">
                <a:solidFill>
                  <a:srgbClr val="FFFFFF"/>
                </a:solidFill>
              </a:rPr>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t>28</a:t>
            </a:fld>
            <a:endParaRPr lang="en-AU" altLang="en-US" sz="1200">
              <a:solidFill>
                <a:srgbClr val="FFFFFF"/>
              </a:solidFill>
            </a:endParaRPr>
          </a:p>
        </p:txBody>
      </p:sp>
      <p:sp>
        <p:nvSpPr>
          <p:cNvPr id="65540" name="Rectangle 2"/>
          <p:cNvSpPr txBox="1">
            <a:spLocks noChangeArrowheads="1" noTextEdit="1"/>
          </p:cNvSpPr>
          <p:nvPr>
            <p:ph type="sldImg"/>
          </p:nvPr>
        </p:nvSpPr>
        <p:spPr>
          <a:xfrm>
            <a:off x="1143000" y="685800"/>
            <a:ext cx="4572000" cy="3429000"/>
          </a:xfrm>
          <a:solidFill>
            <a:srgbClr val="FFFFFF"/>
          </a:solidFill>
          <a:ln/>
        </p:spPr>
      </p:sp>
      <p:sp>
        <p:nvSpPr>
          <p:cNvPr id="65541" name="Text Box 3"/>
          <p:cNvSpPr txBox="1">
            <a:spLocks noChangeArrowheads="1"/>
          </p:cNvSpPr>
          <p:nvPr>
            <p:ph type="body" idx="1"/>
          </p:nvPr>
        </p:nvSpPr>
        <p:spPr>
          <a:xfrm>
            <a:off x="685800" y="4343400"/>
            <a:ext cx="5486400" cy="4114800"/>
          </a:xfrm>
          <a:noFill/>
        </p:spPr>
        <p:txBody>
          <a:bodyPr/>
          <a:lstStyle/>
          <a:p>
            <a:pPr eaLnBrk="1" hangingPunct="1">
              <a:spcBef>
                <a:spcPts val="450"/>
              </a:spcBef>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altLang="en-US" smtClean="0">
                <a:latin typeface="Arial" charset="0"/>
                <a:cs typeface="Arial" charset="0"/>
              </a:rPr>
              <a:t>This general model shows that there are four basic tasks in designing a particular security service, as listed.</a:t>
            </a: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6562" name="Rectangle 7"/>
          <p:cNvSpPr>
            <a:spLocks noGrp="1" noChangeArrowheads="1"/>
          </p:cNvSpPr>
          <p:nvPr>
            <p:ph type="sldNum" sz="quarter"/>
          </p:nvPr>
        </p:nvSpPr>
        <p:spPr>
          <a:noFill/>
          <a:ln>
            <a:round/>
            <a:headEnd/>
            <a:tailEnd/>
          </a:ln>
        </p:spPr>
        <p:txBody>
          <a:bodyPr/>
          <a:lstStyle/>
          <a:p>
            <a:fld id="{60D20CA4-00DD-4A80-ABB7-12B7ECB437E7}" type="slidenum">
              <a:rPr lang="en-AU" altLang="en-US"/>
              <a:pPr/>
              <a:t>29</a:t>
            </a:fld>
            <a:endParaRPr lang="en-AU" altLang="en-US"/>
          </a:p>
        </p:txBody>
      </p:sp>
      <p:sp>
        <p:nvSpPr>
          <p:cNvPr id="66563" name="Text Box 1"/>
          <p:cNvSpPr txBox="1">
            <a:spLocks noChangeArrowheads="1"/>
          </p:cNvSpPr>
          <p:nvPr/>
        </p:nvSpPr>
        <p:spPr bwMode="auto">
          <a:xfrm>
            <a:off x="3884613" y="8685213"/>
            <a:ext cx="2971800" cy="457200"/>
          </a:xfrm>
          <a:prstGeom prst="rect">
            <a:avLst/>
          </a:prstGeom>
          <a:noFill/>
          <a:ln w="9525">
            <a:noFill/>
            <a:round/>
            <a:headEnd/>
            <a:tailEnd/>
          </a:ln>
          <a:effectLst/>
        </p:spPr>
        <p:txBody>
          <a:bodyPr lIns="90000" tIns="46800" rIns="90000" bIns="46800" anchor="b"/>
          <a:lstStyle/>
          <a:p>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fld id="{BA07FEB9-4D08-43C9-B704-B015308BB4C6}" type="slidenum">
              <a:rPr lang="en-AU" altLang="en-US" sz="1200">
                <a:solidFill>
                  <a:srgbClr val="FFFFFF"/>
                </a:solidFill>
              </a:rPr>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t>29</a:t>
            </a:fld>
            <a:endParaRPr lang="en-AU" altLang="en-US" sz="1200">
              <a:solidFill>
                <a:srgbClr val="FFFFFF"/>
              </a:solidFill>
            </a:endParaRPr>
          </a:p>
        </p:txBody>
      </p:sp>
      <p:sp>
        <p:nvSpPr>
          <p:cNvPr id="66564" name="Rectangle 2"/>
          <p:cNvSpPr txBox="1">
            <a:spLocks noChangeArrowheads="1" noTextEdit="1"/>
          </p:cNvSpPr>
          <p:nvPr>
            <p:ph type="sldImg"/>
          </p:nvPr>
        </p:nvSpPr>
        <p:spPr>
          <a:xfrm>
            <a:off x="1143000" y="685800"/>
            <a:ext cx="4572000" cy="3429000"/>
          </a:xfrm>
          <a:solidFill>
            <a:srgbClr val="FFFFFF"/>
          </a:solidFill>
          <a:ln/>
        </p:spPr>
      </p:sp>
      <p:sp>
        <p:nvSpPr>
          <p:cNvPr id="66565" name="Text Box 3"/>
          <p:cNvSpPr txBox="1">
            <a:spLocks noChangeArrowheads="1"/>
          </p:cNvSpPr>
          <p:nvPr>
            <p:ph type="body" idx="1"/>
          </p:nvPr>
        </p:nvSpPr>
        <p:spPr>
          <a:xfrm>
            <a:off x="685800" y="4343400"/>
            <a:ext cx="5486400" cy="4114800"/>
          </a:xfrm>
          <a:noFill/>
        </p:spPr>
        <p:txBody>
          <a:bodyPr/>
          <a:lstStyle/>
          <a:p>
            <a:pPr eaLnBrk="1" hangingPunct="1">
              <a:spcBef>
                <a:spcPts val="450"/>
              </a:spcBef>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AU" altLang="en-US" dirty="0" smtClean="0">
                <a:latin typeface="Arial" charset="0"/>
                <a:ea typeface="ＭＳ Ｐゴシック" pitchFamily="32" charset="-128"/>
              </a:rPr>
              <a:t>The second, illustrated in Figure 1.5, model is concerned with controlled access to information or resources on a computer system, in the presence of possible opponents. Here appropriate controls are needed on the access to and within the system, to provide suitable security.</a:t>
            </a:r>
          </a:p>
          <a:p>
            <a:pPr eaLnBrk="1" hangingPunct="1">
              <a:spcBef>
                <a:spcPts val="450"/>
              </a:spcBef>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altLang="en-US" dirty="0" smtClean="0">
                <a:latin typeface="Arial" charset="0"/>
                <a:ea typeface="ＭＳ Ｐゴシック" pitchFamily="32" charset="-128"/>
              </a:rPr>
              <a:t>The security mechanisms needed to cope with unwanted access fall into two broad categories (as shown in this figure). The first category might be termed a gatekeeper function. It includes password-based login procedures that are designed to deny access to all but authorized users and screening logic that is designed to detect and reject worms, viruses, and other similar attacks. Once either an unwanted user or unwanted software gains access, the second line of defense consists of a variety of internal controls that monitor activity and analyze stored information in an attempt to detect the presence of unwanted intruders. These issues are explored in Part Four.</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9938" name="Rectangle 7"/>
          <p:cNvSpPr>
            <a:spLocks noGrp="1" noChangeArrowheads="1"/>
          </p:cNvSpPr>
          <p:nvPr>
            <p:ph type="sldNum" sz="quarter"/>
          </p:nvPr>
        </p:nvSpPr>
        <p:spPr>
          <a:noFill/>
          <a:ln>
            <a:round/>
            <a:headEnd/>
            <a:tailEnd/>
          </a:ln>
        </p:spPr>
        <p:txBody>
          <a:bodyPr/>
          <a:lstStyle/>
          <a:p>
            <a:fld id="{E1FBB5AC-3DA7-4FF1-AB13-7D7E4EEC5C76}" type="slidenum">
              <a:rPr lang="en-AU" altLang="en-US"/>
              <a:pPr/>
              <a:t>3</a:t>
            </a:fld>
            <a:endParaRPr lang="en-AU" altLang="en-US"/>
          </a:p>
        </p:txBody>
      </p:sp>
      <p:sp>
        <p:nvSpPr>
          <p:cNvPr id="39939" name="Rectangle 1"/>
          <p:cNvSpPr txBox="1">
            <a:spLocks noChangeArrowheads="1" noTextEdit="1"/>
          </p:cNvSpPr>
          <p:nvPr>
            <p:ph type="sldImg"/>
          </p:nvPr>
        </p:nvSpPr>
        <p:spPr>
          <a:xfrm>
            <a:off x="1143000" y="685800"/>
            <a:ext cx="4572000" cy="3429000"/>
          </a:xfrm>
          <a:solidFill>
            <a:srgbClr val="FFFFFF"/>
          </a:solidFill>
          <a:ln/>
        </p:spPr>
      </p:sp>
      <p:sp>
        <p:nvSpPr>
          <p:cNvPr id="39940" name="Text Box 2"/>
          <p:cNvSpPr txBox="1">
            <a:spLocks noChangeArrowheads="1"/>
          </p:cNvSpPr>
          <p:nvPr>
            <p:ph type="body" idx="1"/>
          </p:nvPr>
        </p:nvSpPr>
        <p:spPr>
          <a:xfrm>
            <a:off x="685800" y="4343400"/>
            <a:ext cx="5486400" cy="4114800"/>
          </a:xfrm>
          <a:noFill/>
        </p:spPr>
        <p:txBody>
          <a:bodyPr/>
          <a:lstStyle/>
          <a:p>
            <a:pPr eaLnBrk="1" hangingPunct="1">
              <a:lnSpc>
                <a:spcPct val="90000"/>
              </a:lnSpc>
              <a:spcBef>
                <a:spcPts val="375"/>
              </a:spcBef>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altLang="en-US" sz="1000" dirty="0" smtClean="0">
                <a:latin typeface="Arial" charset="0"/>
                <a:ea typeface="ＭＳ Ｐゴシック" pitchFamily="32" charset="-128"/>
              </a:rPr>
              <a:t>Throughout this book, we describe the most important standards in use or being developed for various aspects of cryptography and</a:t>
            </a:r>
          </a:p>
          <a:p>
            <a:pPr eaLnBrk="1" hangingPunct="1">
              <a:lnSpc>
                <a:spcPct val="90000"/>
              </a:lnSpc>
              <a:spcBef>
                <a:spcPts val="375"/>
              </a:spcBef>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altLang="en-US" sz="1000" dirty="0" smtClean="0">
                <a:latin typeface="Arial" charset="0"/>
                <a:ea typeface="ＭＳ Ｐゴシック" pitchFamily="32" charset="-128"/>
              </a:rPr>
              <a:t>network security. Various organizations have been involved in the development or promotion of these standards including:</a:t>
            </a:r>
          </a:p>
          <a:p>
            <a:pPr eaLnBrk="1" hangingPunct="1">
              <a:lnSpc>
                <a:spcPct val="90000"/>
              </a:lnSpc>
              <a:spcBef>
                <a:spcPts val="375"/>
              </a:spcBef>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altLang="en-US" sz="1000" dirty="0" smtClean="0">
                <a:latin typeface="Arial" charset="0"/>
                <a:ea typeface="ＭＳ Ｐゴシック" pitchFamily="32" charset="-128"/>
              </a:rPr>
              <a:t>• NIST is a U.S. federal agency that deals with measurement science, standards, and technology related to U.S. government use</a:t>
            </a:r>
          </a:p>
          <a:p>
            <a:pPr eaLnBrk="1" hangingPunct="1">
              <a:lnSpc>
                <a:spcPct val="90000"/>
              </a:lnSpc>
              <a:spcBef>
                <a:spcPts val="375"/>
              </a:spcBef>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altLang="en-US" sz="1000" dirty="0" smtClean="0">
                <a:latin typeface="Arial" charset="0"/>
                <a:ea typeface="ＭＳ Ｐゴシック" pitchFamily="32" charset="-128"/>
              </a:rPr>
              <a:t>and to the promotion of U.S. private-sector innovation. Despite its national scope, NIST Federal Information Processing Standards (FIPS) and Special Publications (SP) have a worldwide impact.</a:t>
            </a:r>
          </a:p>
          <a:p>
            <a:pPr eaLnBrk="1" hangingPunct="1">
              <a:lnSpc>
                <a:spcPct val="90000"/>
              </a:lnSpc>
              <a:spcBef>
                <a:spcPts val="375"/>
              </a:spcBef>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altLang="en-US" sz="1000" dirty="0" smtClean="0">
                <a:latin typeface="Arial" charset="0"/>
                <a:ea typeface="ＭＳ Ｐゴシック" pitchFamily="32" charset="-128"/>
              </a:rPr>
              <a:t>• ISOC is a professional membership society with worldwide organizational and individual membership. It provides leadership in addressing issues that confront the future of the Internet and is the organization home for the groups responsible for Internet infrastructure standards, including the Internet Engineering Task Force (IETF) and the Internet Architecture Board (IAB). These organizations develop Internet standards and related specifications, all of which are published as Requests for Comments (RFCs).</a:t>
            </a:r>
          </a:p>
          <a:p>
            <a:pPr eaLnBrk="1" hangingPunct="1">
              <a:lnSpc>
                <a:spcPct val="90000"/>
              </a:lnSpc>
              <a:spcBef>
                <a:spcPts val="375"/>
              </a:spcBef>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altLang="en-US" sz="1000" dirty="0" smtClean="0">
                <a:latin typeface="Arial" charset="0"/>
                <a:ea typeface="ＭＳ Ｐゴシック" pitchFamily="32" charset="-128"/>
              </a:rPr>
              <a:t>• ITU is an international organization within the United Nations System in which governments and the private sector coordinate global telecom networks and services The ITU Telecommunication Standardization Sector (ITU-T) is one of the three sectors of the ITU. ITU-T's mission is the production of standards covering all fields of telecommunications. ITU-T standards are referred to as Recommendations.</a:t>
            </a:r>
          </a:p>
          <a:p>
            <a:pPr eaLnBrk="1" hangingPunct="1">
              <a:lnSpc>
                <a:spcPct val="90000"/>
              </a:lnSpc>
              <a:spcBef>
                <a:spcPts val="375"/>
              </a:spcBef>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altLang="en-US" sz="1000" dirty="0" smtClean="0">
                <a:latin typeface="Arial" charset="0"/>
                <a:ea typeface="ＭＳ Ｐゴシック" pitchFamily="32" charset="-128"/>
              </a:rPr>
              <a:t>• ISO is a worldwide federation of national standards bodies from more than 140 countries, one from each country. ISO is a nongovernmental organization that promotes the development of standardization and related activities with a view to facilitating the international exchange of goods and services, and to developing cooperation in the spheres of intellectual, scientific, technological, and economic activity. ISO's work results in international agreements that are published as International Standards.</a:t>
            </a:r>
          </a:p>
        </p:txBody>
      </p:sp>
      <p:sp>
        <p:nvSpPr>
          <p:cNvPr id="39941" name="Text Box 3"/>
          <p:cNvSpPr txBox="1">
            <a:spLocks noChangeArrowheads="1"/>
          </p:cNvSpPr>
          <p:nvPr/>
        </p:nvSpPr>
        <p:spPr bwMode="auto">
          <a:xfrm>
            <a:off x="3884613" y="8685213"/>
            <a:ext cx="2971800" cy="457200"/>
          </a:xfrm>
          <a:prstGeom prst="rect">
            <a:avLst/>
          </a:prstGeom>
          <a:noFill/>
          <a:ln w="9525">
            <a:noFill/>
            <a:round/>
            <a:headEnd/>
            <a:tailEnd/>
          </a:ln>
          <a:effectLst/>
        </p:spPr>
        <p:txBody>
          <a:bodyPr lIns="90000" tIns="46800" rIns="90000" bIns="46800" anchor="b"/>
          <a:lstStyle/>
          <a:p>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fld id="{AC036BF8-F896-48E6-B544-70D9A546F675}" type="slidenum">
              <a:rPr lang="en-AU" altLang="en-US" sz="1200">
                <a:solidFill>
                  <a:srgbClr val="FFFFFF"/>
                </a:solidFill>
              </a:rPr>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t>3</a:t>
            </a:fld>
            <a:endParaRPr lang="en-AU" altLang="en-US" sz="1200">
              <a:solidFill>
                <a:srgbClr val="FFFFFF"/>
              </a:solidFill>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7586" name="Rectangle 7"/>
          <p:cNvSpPr>
            <a:spLocks noGrp="1" noChangeArrowheads="1"/>
          </p:cNvSpPr>
          <p:nvPr>
            <p:ph type="sldNum" sz="quarter"/>
          </p:nvPr>
        </p:nvSpPr>
        <p:spPr>
          <a:noFill/>
          <a:ln>
            <a:round/>
            <a:headEnd/>
            <a:tailEnd/>
          </a:ln>
        </p:spPr>
        <p:txBody>
          <a:bodyPr/>
          <a:lstStyle/>
          <a:p>
            <a:fld id="{3CA8D127-D785-4B35-B05D-3B9DA02E4CE5}" type="slidenum">
              <a:rPr lang="en-AU" altLang="en-US"/>
              <a:pPr/>
              <a:t>30</a:t>
            </a:fld>
            <a:endParaRPr lang="en-AU" altLang="en-US"/>
          </a:p>
        </p:txBody>
      </p:sp>
      <p:sp>
        <p:nvSpPr>
          <p:cNvPr id="67587" name="Text Box 1"/>
          <p:cNvSpPr txBox="1">
            <a:spLocks noChangeArrowheads="1"/>
          </p:cNvSpPr>
          <p:nvPr/>
        </p:nvSpPr>
        <p:spPr bwMode="auto">
          <a:xfrm>
            <a:off x="3884613" y="8685213"/>
            <a:ext cx="2971800" cy="457200"/>
          </a:xfrm>
          <a:prstGeom prst="rect">
            <a:avLst/>
          </a:prstGeom>
          <a:noFill/>
          <a:ln w="9525">
            <a:noFill/>
            <a:round/>
            <a:headEnd/>
            <a:tailEnd/>
          </a:ln>
          <a:effectLst/>
        </p:spPr>
        <p:txBody>
          <a:bodyPr lIns="90000" tIns="46800" rIns="90000" bIns="46800" anchor="b"/>
          <a:lstStyle/>
          <a:p>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fld id="{F6CA51AE-9033-4FAD-9CD7-61447A291EF2}" type="slidenum">
              <a:rPr lang="en-AU" altLang="en-US" sz="1200">
                <a:solidFill>
                  <a:srgbClr val="FFFFFF"/>
                </a:solidFill>
              </a:rPr>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t>30</a:t>
            </a:fld>
            <a:endParaRPr lang="en-AU" altLang="en-US" sz="1200">
              <a:solidFill>
                <a:srgbClr val="FFFFFF"/>
              </a:solidFill>
            </a:endParaRPr>
          </a:p>
        </p:txBody>
      </p:sp>
      <p:sp>
        <p:nvSpPr>
          <p:cNvPr id="67588" name="Rectangle 2"/>
          <p:cNvSpPr txBox="1">
            <a:spLocks noChangeArrowheads="1" noTextEdit="1"/>
          </p:cNvSpPr>
          <p:nvPr>
            <p:ph type="sldImg"/>
          </p:nvPr>
        </p:nvSpPr>
        <p:spPr>
          <a:xfrm>
            <a:off x="1143000" y="685800"/>
            <a:ext cx="4572000" cy="3429000"/>
          </a:xfrm>
          <a:solidFill>
            <a:srgbClr val="FFFFFF"/>
          </a:solidFill>
          <a:ln/>
        </p:spPr>
      </p:sp>
      <p:sp>
        <p:nvSpPr>
          <p:cNvPr id="67589" name="Text Box 3"/>
          <p:cNvSpPr txBox="1">
            <a:spLocks noChangeArrowheads="1"/>
          </p:cNvSpPr>
          <p:nvPr>
            <p:ph type="body" idx="1"/>
          </p:nvPr>
        </p:nvSpPr>
        <p:spPr>
          <a:xfrm>
            <a:off x="685800" y="4343400"/>
            <a:ext cx="5486400" cy="4114800"/>
          </a:xfrm>
          <a:noFill/>
        </p:spPr>
        <p:txBody>
          <a:bodyPr/>
          <a:lstStyle/>
          <a:p>
            <a:pPr eaLnBrk="1" hangingPunct="1">
              <a:spcBef>
                <a:spcPts val="450"/>
              </a:spcBef>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altLang="en-US" smtClean="0">
                <a:latin typeface="Arial" charset="0"/>
                <a:ea typeface="ＭＳ Ｐゴシック" pitchFamily="32" charset="-128"/>
              </a:rPr>
              <a:t>Detail here the tasks needed to use this model.</a:t>
            </a: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8610" name="Rectangle 7"/>
          <p:cNvSpPr>
            <a:spLocks noGrp="1" noChangeArrowheads="1"/>
          </p:cNvSpPr>
          <p:nvPr>
            <p:ph type="sldNum" sz="quarter"/>
          </p:nvPr>
        </p:nvSpPr>
        <p:spPr>
          <a:noFill/>
          <a:ln>
            <a:round/>
            <a:headEnd/>
            <a:tailEnd/>
          </a:ln>
        </p:spPr>
        <p:txBody>
          <a:bodyPr/>
          <a:lstStyle/>
          <a:p>
            <a:fld id="{709F8BD8-C562-4059-BEDF-DF4FE6619566}" type="slidenum">
              <a:rPr lang="en-AU" altLang="en-US"/>
              <a:pPr/>
              <a:t>31</a:t>
            </a:fld>
            <a:endParaRPr lang="en-AU" altLang="en-US"/>
          </a:p>
        </p:txBody>
      </p:sp>
      <p:sp>
        <p:nvSpPr>
          <p:cNvPr id="68611" name="Text Box 1"/>
          <p:cNvSpPr txBox="1">
            <a:spLocks noChangeArrowheads="1"/>
          </p:cNvSpPr>
          <p:nvPr/>
        </p:nvSpPr>
        <p:spPr bwMode="auto">
          <a:xfrm>
            <a:off x="3884613" y="8685213"/>
            <a:ext cx="2971800" cy="457200"/>
          </a:xfrm>
          <a:prstGeom prst="rect">
            <a:avLst/>
          </a:prstGeom>
          <a:noFill/>
          <a:ln w="9525">
            <a:noFill/>
            <a:round/>
            <a:headEnd/>
            <a:tailEnd/>
          </a:ln>
          <a:effectLst/>
        </p:spPr>
        <p:txBody>
          <a:bodyPr lIns="90000" tIns="46800" rIns="90000" bIns="46800" anchor="b"/>
          <a:lstStyle/>
          <a:p>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fld id="{7B77A330-874B-4F25-A729-38DC50932265}" type="slidenum">
              <a:rPr lang="en-AU" altLang="en-US" sz="1200">
                <a:solidFill>
                  <a:srgbClr val="FFFFFF"/>
                </a:solidFill>
              </a:rPr>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t>31</a:t>
            </a:fld>
            <a:endParaRPr lang="en-AU" altLang="en-US" sz="1200">
              <a:solidFill>
                <a:srgbClr val="FFFFFF"/>
              </a:solidFill>
            </a:endParaRPr>
          </a:p>
        </p:txBody>
      </p:sp>
      <p:sp>
        <p:nvSpPr>
          <p:cNvPr id="68612" name="Rectangle 2"/>
          <p:cNvSpPr txBox="1">
            <a:spLocks noChangeArrowheads="1" noTextEdit="1"/>
          </p:cNvSpPr>
          <p:nvPr>
            <p:ph type="sldImg"/>
          </p:nvPr>
        </p:nvSpPr>
        <p:spPr>
          <a:xfrm>
            <a:off x="1143000" y="685800"/>
            <a:ext cx="4572000" cy="3429000"/>
          </a:xfrm>
          <a:solidFill>
            <a:srgbClr val="FFFFFF"/>
          </a:solidFill>
          <a:ln/>
        </p:spPr>
      </p:sp>
      <p:sp>
        <p:nvSpPr>
          <p:cNvPr id="68613" name="Text Box 3"/>
          <p:cNvSpPr txBox="1">
            <a:spLocks noChangeArrowheads="1"/>
          </p:cNvSpPr>
          <p:nvPr>
            <p:ph type="body" idx="1"/>
          </p:nvPr>
        </p:nvSpPr>
        <p:spPr>
          <a:xfrm>
            <a:off x="685800" y="4343400"/>
            <a:ext cx="5486400" cy="4114800"/>
          </a:xfrm>
          <a:noFill/>
        </p:spPr>
        <p:txBody>
          <a:bodyPr/>
          <a:lstStyle/>
          <a:p>
            <a:pPr eaLnBrk="1" hangingPunct="1">
              <a:spcBef>
                <a:spcPts val="450"/>
              </a:spcBef>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altLang="en-US" smtClean="0">
                <a:latin typeface="Arial" charset="0"/>
                <a:ea typeface="ＭＳ Ｐゴシック" pitchFamily="32" charset="-128"/>
              </a:rPr>
              <a:t>Chapter 1 summary.</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0962" name="Rectangle 7"/>
          <p:cNvSpPr>
            <a:spLocks noGrp="1" noChangeArrowheads="1"/>
          </p:cNvSpPr>
          <p:nvPr>
            <p:ph type="sldNum" sz="quarter"/>
          </p:nvPr>
        </p:nvSpPr>
        <p:spPr>
          <a:noFill/>
          <a:ln>
            <a:round/>
            <a:headEnd/>
            <a:tailEnd/>
          </a:ln>
        </p:spPr>
        <p:txBody>
          <a:bodyPr/>
          <a:lstStyle/>
          <a:p>
            <a:fld id="{07FC4E9C-D2CA-462A-B106-07550D8F2A00}" type="slidenum">
              <a:rPr lang="en-AU" altLang="en-US"/>
              <a:pPr/>
              <a:t>4</a:t>
            </a:fld>
            <a:endParaRPr lang="en-AU" altLang="en-US"/>
          </a:p>
        </p:txBody>
      </p:sp>
      <p:sp>
        <p:nvSpPr>
          <p:cNvPr id="40963" name="Text Box 1"/>
          <p:cNvSpPr txBox="1">
            <a:spLocks noChangeArrowheads="1"/>
          </p:cNvSpPr>
          <p:nvPr/>
        </p:nvSpPr>
        <p:spPr bwMode="auto">
          <a:xfrm>
            <a:off x="3884613" y="8685213"/>
            <a:ext cx="2971800" cy="457200"/>
          </a:xfrm>
          <a:prstGeom prst="rect">
            <a:avLst/>
          </a:prstGeom>
          <a:noFill/>
          <a:ln w="9525">
            <a:noFill/>
            <a:round/>
            <a:headEnd/>
            <a:tailEnd/>
          </a:ln>
          <a:effectLst/>
        </p:spPr>
        <p:txBody>
          <a:bodyPr lIns="90000" tIns="46800" rIns="90000" bIns="46800" anchor="b"/>
          <a:lstStyle/>
          <a:p>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fld id="{E73912E5-F221-41C5-A81B-A46F0511F394}" type="slidenum">
              <a:rPr lang="en-AU" altLang="en-US" sz="1200">
                <a:solidFill>
                  <a:srgbClr val="FFFFFF"/>
                </a:solidFill>
              </a:rPr>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t>4</a:t>
            </a:fld>
            <a:endParaRPr lang="en-AU" altLang="en-US" sz="1200">
              <a:solidFill>
                <a:srgbClr val="FFFFFF"/>
              </a:solidFill>
            </a:endParaRPr>
          </a:p>
        </p:txBody>
      </p:sp>
      <p:sp>
        <p:nvSpPr>
          <p:cNvPr id="40964" name="Rectangle 2"/>
          <p:cNvSpPr txBox="1">
            <a:spLocks noChangeArrowheads="1" noTextEdit="1"/>
          </p:cNvSpPr>
          <p:nvPr>
            <p:ph type="sldImg"/>
          </p:nvPr>
        </p:nvSpPr>
        <p:spPr>
          <a:xfrm>
            <a:off x="1143000" y="685800"/>
            <a:ext cx="4572000" cy="3429000"/>
          </a:xfrm>
          <a:solidFill>
            <a:srgbClr val="FFFFFF"/>
          </a:solidFill>
          <a:ln/>
        </p:spPr>
      </p:sp>
      <p:sp>
        <p:nvSpPr>
          <p:cNvPr id="40965" name="Text Box 3"/>
          <p:cNvSpPr txBox="1">
            <a:spLocks noChangeArrowheads="1"/>
          </p:cNvSpPr>
          <p:nvPr>
            <p:ph type="body" idx="1"/>
          </p:nvPr>
        </p:nvSpPr>
        <p:spPr>
          <a:xfrm>
            <a:off x="685800" y="4343400"/>
            <a:ext cx="5486400" cy="4114800"/>
          </a:xfrm>
          <a:noFill/>
        </p:spPr>
        <p:txBody>
          <a:bodyPr/>
          <a:lstStyle/>
          <a:p>
            <a:pPr eaLnBrk="1" hangingPunct="1">
              <a:spcBef>
                <a:spcPts val="450"/>
              </a:spcBef>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altLang="en-US" dirty="0" smtClean="0">
                <a:latin typeface="Arial" charset="0"/>
                <a:ea typeface="ＭＳ Ｐゴシック" pitchFamily="32" charset="-128"/>
              </a:rPr>
              <a:t>This quote from the start of Ch 1 reflects a fundamental principle that we must understand the strength of the algorithms we use in order to have a suitable level of security.</a:t>
            </a:r>
          </a:p>
          <a:p>
            <a:pPr eaLnBrk="1" hangingPunct="1">
              <a:spcBef>
                <a:spcPts val="450"/>
              </a:spcBef>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en-US" altLang="en-US" dirty="0" smtClean="0">
              <a:latin typeface="Arial" charset="0"/>
              <a:ea typeface="ＭＳ Ｐゴシック" pitchFamily="32" charset="-128"/>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1986" name="Rectangle 7"/>
          <p:cNvSpPr>
            <a:spLocks noGrp="1" noChangeArrowheads="1"/>
          </p:cNvSpPr>
          <p:nvPr>
            <p:ph type="sldNum" sz="quarter"/>
          </p:nvPr>
        </p:nvSpPr>
        <p:spPr>
          <a:noFill/>
          <a:ln>
            <a:round/>
            <a:headEnd/>
            <a:tailEnd/>
          </a:ln>
        </p:spPr>
        <p:txBody>
          <a:bodyPr/>
          <a:lstStyle/>
          <a:p>
            <a:fld id="{064C99B2-8920-4F69-A4AA-F4F008B3B0CC}" type="slidenum">
              <a:rPr lang="en-AU" altLang="en-US"/>
              <a:pPr/>
              <a:t>5</a:t>
            </a:fld>
            <a:endParaRPr lang="en-AU" altLang="en-US"/>
          </a:p>
        </p:txBody>
      </p:sp>
      <p:sp>
        <p:nvSpPr>
          <p:cNvPr id="41987" name="Text Box 1"/>
          <p:cNvSpPr txBox="1">
            <a:spLocks noChangeArrowheads="1"/>
          </p:cNvSpPr>
          <p:nvPr/>
        </p:nvSpPr>
        <p:spPr bwMode="auto">
          <a:xfrm>
            <a:off x="3884613" y="8685213"/>
            <a:ext cx="2971800" cy="457200"/>
          </a:xfrm>
          <a:prstGeom prst="rect">
            <a:avLst/>
          </a:prstGeom>
          <a:noFill/>
          <a:ln w="9525">
            <a:noFill/>
            <a:round/>
            <a:headEnd/>
            <a:tailEnd/>
          </a:ln>
          <a:effectLst/>
        </p:spPr>
        <p:txBody>
          <a:bodyPr lIns="90000" tIns="46800" rIns="90000" bIns="46800" anchor="b"/>
          <a:lstStyle/>
          <a:p>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fld id="{0807DD9E-0007-4D29-B768-C77BD8AF9479}" type="slidenum">
              <a:rPr lang="en-AU" altLang="en-US" sz="1200">
                <a:solidFill>
                  <a:srgbClr val="FFFFFF"/>
                </a:solidFill>
              </a:rPr>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t>5</a:t>
            </a:fld>
            <a:endParaRPr lang="en-AU" altLang="en-US" sz="1200">
              <a:solidFill>
                <a:srgbClr val="FFFFFF"/>
              </a:solidFill>
            </a:endParaRPr>
          </a:p>
        </p:txBody>
      </p:sp>
      <p:sp>
        <p:nvSpPr>
          <p:cNvPr id="41988" name="Rectangle 2"/>
          <p:cNvSpPr txBox="1">
            <a:spLocks noChangeArrowheads="1" noTextEdit="1"/>
          </p:cNvSpPr>
          <p:nvPr>
            <p:ph type="sldImg"/>
          </p:nvPr>
        </p:nvSpPr>
        <p:spPr>
          <a:xfrm>
            <a:off x="1143000" y="685800"/>
            <a:ext cx="4572000" cy="3429000"/>
          </a:xfrm>
          <a:solidFill>
            <a:srgbClr val="FFFFFF"/>
          </a:solidFill>
          <a:ln/>
        </p:spPr>
      </p:sp>
      <p:sp>
        <p:nvSpPr>
          <p:cNvPr id="41989" name="Text Box 3"/>
          <p:cNvSpPr txBox="1">
            <a:spLocks noChangeArrowheads="1"/>
          </p:cNvSpPr>
          <p:nvPr>
            <p:ph type="body" idx="1"/>
          </p:nvPr>
        </p:nvSpPr>
        <p:spPr>
          <a:xfrm>
            <a:off x="685800" y="4343400"/>
            <a:ext cx="5486400" cy="4114800"/>
          </a:xfrm>
          <a:noFill/>
        </p:spPr>
        <p:txBody>
          <a:bodyPr/>
          <a:lstStyle/>
          <a:p>
            <a:pPr eaLnBrk="1" hangingPunct="1">
              <a:spcBef>
                <a:spcPts val="450"/>
              </a:spcBef>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altLang="en-US" dirty="0" smtClean="0">
                <a:latin typeface="Arial" charset="0"/>
                <a:cs typeface="Arial" charset="0"/>
              </a:rPr>
              <a:t>The NIST Computer Security Handbook [NIST95] defines the term </a:t>
            </a:r>
            <a:r>
              <a:rPr lang="en-US" altLang="en-US" i="1" dirty="0" smtClean="0">
                <a:latin typeface="Arial" charset="0"/>
                <a:cs typeface="Arial" charset="0"/>
              </a:rPr>
              <a:t>computer security </a:t>
            </a:r>
            <a:r>
              <a:rPr lang="en-US" altLang="en-US" dirty="0" smtClean="0">
                <a:latin typeface="Arial" charset="0"/>
                <a:cs typeface="Arial" charset="0"/>
              </a:rPr>
              <a:t>as shown on this slide. This definition introduces three key objectives that are at the heart of computer security as we see on the next slide.</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3010" name="Rectangle 7"/>
          <p:cNvSpPr>
            <a:spLocks noGrp="1" noChangeArrowheads="1"/>
          </p:cNvSpPr>
          <p:nvPr>
            <p:ph type="sldNum" sz="quarter"/>
          </p:nvPr>
        </p:nvSpPr>
        <p:spPr>
          <a:noFill/>
          <a:ln>
            <a:round/>
            <a:headEnd/>
            <a:tailEnd/>
          </a:ln>
        </p:spPr>
        <p:txBody>
          <a:bodyPr/>
          <a:lstStyle/>
          <a:p>
            <a:fld id="{BBFA01D8-4D4E-4560-96D0-1FD5AF6A03DC}" type="slidenum">
              <a:rPr lang="en-AU" altLang="en-US"/>
              <a:pPr/>
              <a:t>6</a:t>
            </a:fld>
            <a:endParaRPr lang="en-AU" altLang="en-US"/>
          </a:p>
        </p:txBody>
      </p:sp>
      <p:sp>
        <p:nvSpPr>
          <p:cNvPr id="43011" name="Rectangle 1"/>
          <p:cNvSpPr txBox="1">
            <a:spLocks noChangeArrowheads="1" noTextEdit="1"/>
          </p:cNvSpPr>
          <p:nvPr>
            <p:ph type="sldImg"/>
          </p:nvPr>
        </p:nvSpPr>
        <p:spPr>
          <a:xfrm>
            <a:off x="1143000" y="685800"/>
            <a:ext cx="4572000" cy="3429000"/>
          </a:xfrm>
          <a:solidFill>
            <a:srgbClr val="FFFFFF"/>
          </a:solidFill>
          <a:ln/>
        </p:spPr>
      </p:sp>
      <p:sp>
        <p:nvSpPr>
          <p:cNvPr id="43012" name="Text Box 2"/>
          <p:cNvSpPr txBox="1">
            <a:spLocks noChangeArrowheads="1"/>
          </p:cNvSpPr>
          <p:nvPr>
            <p:ph type="body" idx="1"/>
          </p:nvPr>
        </p:nvSpPr>
        <p:spPr>
          <a:xfrm>
            <a:off x="685800" y="4343400"/>
            <a:ext cx="5486400" cy="4594225"/>
          </a:xfrm>
          <a:noFill/>
        </p:spPr>
        <p:txBody>
          <a:bodyPr/>
          <a:lstStyle/>
          <a:p>
            <a:pPr eaLnBrk="1" hangingPunct="1">
              <a:lnSpc>
                <a:spcPct val="90000"/>
              </a:lnSpc>
              <a:spcBef>
                <a:spcPts val="450"/>
              </a:spcBef>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altLang="en-US" dirty="0" smtClean="0">
                <a:latin typeface="Arial" charset="0"/>
                <a:cs typeface="Arial" charset="0"/>
              </a:rPr>
              <a:t>These three concepts form what is often referred to as the </a:t>
            </a:r>
            <a:r>
              <a:rPr lang="en-US" altLang="en-US" b="1" dirty="0" smtClean="0">
                <a:latin typeface="Arial" charset="0"/>
                <a:cs typeface="Arial" charset="0"/>
              </a:rPr>
              <a:t>CIA triad</a:t>
            </a:r>
            <a:r>
              <a:rPr lang="en-US" altLang="en-US" dirty="0" smtClean="0">
                <a:latin typeface="Arial" charset="0"/>
                <a:cs typeface="Arial" charset="0"/>
              </a:rPr>
              <a:t> (Figure 1.1). The three concepts embody the fundamental security objectives for both data and for information and computing services. FIPS PUB 199 provides a useful characterization of these three objectives in terms of requirements and the definition of a loss of security in each category:</a:t>
            </a:r>
          </a:p>
          <a:p>
            <a:pPr eaLnBrk="1" hangingPunct="1">
              <a:lnSpc>
                <a:spcPct val="90000"/>
              </a:lnSpc>
              <a:spcBef>
                <a:spcPts val="450"/>
              </a:spcBef>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altLang="en-US" dirty="0" smtClean="0">
                <a:latin typeface="Arial" charset="0"/>
                <a:cs typeface="Times New Roman" pitchFamily="16" charset="0"/>
              </a:rPr>
              <a:t>• </a:t>
            </a:r>
            <a:r>
              <a:rPr lang="en-US" altLang="en-US" b="1" dirty="0" smtClean="0">
                <a:latin typeface="Arial" charset="0"/>
                <a:cs typeface="Arial" charset="0"/>
              </a:rPr>
              <a:t>Confidentiality</a:t>
            </a:r>
            <a:r>
              <a:rPr lang="en-US" altLang="en-US" dirty="0" smtClean="0">
                <a:latin typeface="Arial" charset="0"/>
                <a:cs typeface="Arial" charset="0"/>
              </a:rPr>
              <a:t> (covers both data confidentiality and privacy): preserving authorized restrictions on information access and disclosure, including means for protecting personal privacy and proprietary information. A loss of confidentiality is the unauthorized disclosure of information.</a:t>
            </a:r>
          </a:p>
          <a:p>
            <a:pPr eaLnBrk="1" hangingPunct="1">
              <a:lnSpc>
                <a:spcPct val="90000"/>
              </a:lnSpc>
              <a:spcBef>
                <a:spcPts val="450"/>
              </a:spcBef>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altLang="en-US" dirty="0" smtClean="0">
                <a:latin typeface="Arial" charset="0"/>
                <a:cs typeface="Times New Roman" pitchFamily="16" charset="0"/>
              </a:rPr>
              <a:t>• </a:t>
            </a:r>
            <a:r>
              <a:rPr lang="en-US" altLang="en-US" b="1" dirty="0" smtClean="0">
                <a:latin typeface="Arial" charset="0"/>
                <a:cs typeface="Arial" charset="0"/>
              </a:rPr>
              <a:t>Integrity</a:t>
            </a:r>
            <a:r>
              <a:rPr lang="en-US" altLang="en-US" dirty="0" smtClean="0">
                <a:latin typeface="Arial" charset="0"/>
                <a:cs typeface="Arial" charset="0"/>
              </a:rPr>
              <a:t> (covers both data and system integrity)</a:t>
            </a:r>
            <a:r>
              <a:rPr lang="en-US" altLang="en-US" b="1" dirty="0" smtClean="0">
                <a:latin typeface="Arial" charset="0"/>
                <a:cs typeface="Arial" charset="0"/>
              </a:rPr>
              <a:t>:</a:t>
            </a:r>
            <a:r>
              <a:rPr lang="en-US" altLang="en-US" dirty="0" smtClean="0">
                <a:latin typeface="Arial" charset="0"/>
                <a:cs typeface="Arial" charset="0"/>
              </a:rPr>
              <a:t> Guarding against improper information modification or destruction, and includes ensuring information non-repudiation and authenticity. A loss of integrity is the unauthorized modification or destruction of information.</a:t>
            </a:r>
          </a:p>
          <a:p>
            <a:pPr eaLnBrk="1" hangingPunct="1">
              <a:lnSpc>
                <a:spcPct val="90000"/>
              </a:lnSpc>
              <a:spcBef>
                <a:spcPts val="450"/>
              </a:spcBef>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altLang="en-US" dirty="0" smtClean="0">
                <a:latin typeface="Arial" charset="0"/>
                <a:cs typeface="Times New Roman" pitchFamily="16" charset="0"/>
              </a:rPr>
              <a:t>• </a:t>
            </a:r>
            <a:r>
              <a:rPr lang="en-US" altLang="en-US" b="1" dirty="0" smtClean="0">
                <a:latin typeface="Arial" charset="0"/>
                <a:cs typeface="Arial" charset="0"/>
              </a:rPr>
              <a:t>Availability:</a:t>
            </a:r>
            <a:r>
              <a:rPr lang="en-US" altLang="en-US" dirty="0" smtClean="0">
                <a:latin typeface="Arial" charset="0"/>
                <a:cs typeface="Arial" charset="0"/>
              </a:rPr>
              <a:t> Ensuring timely and reliable access to and use of information. A loss of availability is the disruption of access to or use of information or an information system.</a:t>
            </a:r>
          </a:p>
          <a:p>
            <a:pPr eaLnBrk="1" hangingPunct="1">
              <a:lnSpc>
                <a:spcPct val="90000"/>
              </a:lnSpc>
              <a:spcBef>
                <a:spcPts val="450"/>
              </a:spcBef>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altLang="en-US" dirty="0" smtClean="0">
                <a:latin typeface="Arial" charset="0"/>
                <a:cs typeface="Arial" charset="0"/>
              </a:rPr>
              <a:t>Although the use of the CIA triad to define security objectives is well established, some in the security field feel that additional concepts are needed to present a complete picture. Two of the most commonly mentioned are:</a:t>
            </a:r>
          </a:p>
          <a:p>
            <a:pPr eaLnBrk="1" hangingPunct="1">
              <a:lnSpc>
                <a:spcPct val="90000"/>
              </a:lnSpc>
              <a:spcBef>
                <a:spcPts val="450"/>
              </a:spcBef>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altLang="en-US" dirty="0" smtClean="0">
                <a:latin typeface="Arial" charset="0"/>
                <a:cs typeface="Times New Roman" pitchFamily="16" charset="0"/>
              </a:rPr>
              <a:t>• </a:t>
            </a:r>
            <a:r>
              <a:rPr lang="en-US" altLang="en-US" b="1" dirty="0" smtClean="0">
                <a:latin typeface="Arial" charset="0"/>
                <a:cs typeface="Arial" charset="0"/>
              </a:rPr>
              <a:t>Authenticity:</a:t>
            </a:r>
            <a:r>
              <a:rPr lang="en-US" altLang="en-US" dirty="0" smtClean="0">
                <a:latin typeface="Arial" charset="0"/>
                <a:cs typeface="Arial" charset="0"/>
              </a:rPr>
              <a:t> The property of being genuine and being able to be verified and trusted; confidence in the validity of a transmission, a message, or message originator.</a:t>
            </a:r>
          </a:p>
          <a:p>
            <a:pPr eaLnBrk="1" hangingPunct="1">
              <a:lnSpc>
                <a:spcPct val="90000"/>
              </a:lnSpc>
              <a:spcBef>
                <a:spcPts val="450"/>
              </a:spcBef>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altLang="en-US" dirty="0" smtClean="0">
                <a:latin typeface="Arial" charset="0"/>
                <a:cs typeface="Times New Roman" pitchFamily="16" charset="0"/>
              </a:rPr>
              <a:t>• </a:t>
            </a:r>
            <a:r>
              <a:rPr lang="en-US" altLang="en-US" b="1" dirty="0" smtClean="0">
                <a:latin typeface="Arial" charset="0"/>
                <a:cs typeface="Arial" charset="0"/>
              </a:rPr>
              <a:t>Accountability:</a:t>
            </a:r>
            <a:r>
              <a:rPr lang="en-US" altLang="en-US" dirty="0" smtClean="0">
                <a:latin typeface="Arial" charset="0"/>
                <a:cs typeface="Arial" charset="0"/>
              </a:rPr>
              <a:t> The security goal that generates the requirement for actions of an entity to be traced uniquely to that entity.</a:t>
            </a:r>
          </a:p>
          <a:p>
            <a:pPr eaLnBrk="1" hangingPunct="1">
              <a:lnSpc>
                <a:spcPct val="90000"/>
              </a:lnSpc>
              <a:spcBef>
                <a:spcPts val="450"/>
              </a:spcBef>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en-US" altLang="en-US" dirty="0" smtClean="0">
              <a:latin typeface="Arial" charset="0"/>
              <a:cs typeface="Arial" charset="0"/>
            </a:endParaRPr>
          </a:p>
        </p:txBody>
      </p:sp>
      <p:sp>
        <p:nvSpPr>
          <p:cNvPr id="43013" name="Text Box 3"/>
          <p:cNvSpPr txBox="1">
            <a:spLocks noChangeArrowheads="1"/>
          </p:cNvSpPr>
          <p:nvPr/>
        </p:nvSpPr>
        <p:spPr bwMode="auto">
          <a:xfrm>
            <a:off x="3884613" y="8685213"/>
            <a:ext cx="2971800" cy="457200"/>
          </a:xfrm>
          <a:prstGeom prst="rect">
            <a:avLst/>
          </a:prstGeom>
          <a:noFill/>
          <a:ln w="9525">
            <a:noFill/>
            <a:round/>
            <a:headEnd/>
            <a:tailEnd/>
          </a:ln>
          <a:effectLst/>
        </p:spPr>
        <p:txBody>
          <a:bodyPr lIns="90000" tIns="46800" rIns="90000" bIns="46800" anchor="b"/>
          <a:lstStyle/>
          <a:p>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fld id="{09C917FD-63F1-4568-8B27-E6AA6794DBFA}" type="slidenum">
              <a:rPr lang="en-AU" altLang="en-US" sz="1200">
                <a:solidFill>
                  <a:srgbClr val="FFFFFF"/>
                </a:solidFill>
              </a:rPr>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t>6</a:t>
            </a:fld>
            <a:endParaRPr lang="en-AU" altLang="en-US" sz="1200">
              <a:solidFill>
                <a:srgbClr val="FFFFFF"/>
              </a:solidFill>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4034" name="Rectangle 7"/>
          <p:cNvSpPr>
            <a:spLocks noGrp="1" noChangeArrowheads="1"/>
          </p:cNvSpPr>
          <p:nvPr>
            <p:ph type="sldNum" sz="quarter"/>
          </p:nvPr>
        </p:nvSpPr>
        <p:spPr>
          <a:noFill/>
          <a:ln>
            <a:round/>
            <a:headEnd/>
            <a:tailEnd/>
          </a:ln>
        </p:spPr>
        <p:txBody>
          <a:bodyPr/>
          <a:lstStyle/>
          <a:p>
            <a:fld id="{791D9170-02F4-4618-B61B-0DA5F508A365}" type="slidenum">
              <a:rPr lang="en-AU" altLang="en-US"/>
              <a:pPr/>
              <a:t>7</a:t>
            </a:fld>
            <a:endParaRPr lang="en-AU" altLang="en-US"/>
          </a:p>
        </p:txBody>
      </p:sp>
      <p:sp>
        <p:nvSpPr>
          <p:cNvPr id="44035" name="Rectangle 1"/>
          <p:cNvSpPr txBox="1">
            <a:spLocks noChangeArrowheads="1" noTextEdit="1"/>
          </p:cNvSpPr>
          <p:nvPr>
            <p:ph type="sldImg"/>
          </p:nvPr>
        </p:nvSpPr>
        <p:spPr>
          <a:xfrm>
            <a:off x="1143000" y="685800"/>
            <a:ext cx="4572000" cy="3429000"/>
          </a:xfrm>
          <a:solidFill>
            <a:srgbClr val="FFFFFF"/>
          </a:solidFill>
          <a:ln/>
        </p:spPr>
      </p:sp>
      <p:sp>
        <p:nvSpPr>
          <p:cNvPr id="44036" name="Text Box 2"/>
          <p:cNvSpPr txBox="1">
            <a:spLocks noChangeArrowheads="1"/>
          </p:cNvSpPr>
          <p:nvPr>
            <p:ph type="body" idx="1"/>
          </p:nvPr>
        </p:nvSpPr>
        <p:spPr>
          <a:xfrm>
            <a:off x="685800" y="4343400"/>
            <a:ext cx="5486400" cy="4600575"/>
          </a:xfrm>
          <a:noFill/>
        </p:spPr>
        <p:txBody>
          <a:bodyPr/>
          <a:lstStyle/>
          <a:p>
            <a:pPr eaLnBrk="1" hangingPunct="1">
              <a:spcBef>
                <a:spcPts val="413"/>
              </a:spcBef>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altLang="en-US" sz="1100" dirty="0" smtClean="0">
                <a:latin typeface="Arial" charset="0"/>
                <a:cs typeface="Arial" charset="0"/>
              </a:rPr>
              <a:t>We can define three levels of impact on organizations or individuals should there be a breach of security (i.e., a loss of confidentiality, integrity, or availability). These levels are defined in FIPS PUB 199:</a:t>
            </a:r>
          </a:p>
          <a:p>
            <a:pPr eaLnBrk="1" hangingPunct="1">
              <a:spcBef>
                <a:spcPts val="413"/>
              </a:spcBef>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altLang="en-US" sz="1100" dirty="0" smtClean="0">
                <a:latin typeface="Arial" charset="0"/>
                <a:cs typeface="Arial" charset="0"/>
              </a:rPr>
              <a:t>• </a:t>
            </a:r>
            <a:r>
              <a:rPr lang="en-US" altLang="en-US" sz="1100" b="1" dirty="0" smtClean="0">
                <a:latin typeface="Arial" charset="0"/>
                <a:cs typeface="Arial" charset="0"/>
              </a:rPr>
              <a:t>Low: </a:t>
            </a:r>
            <a:r>
              <a:rPr lang="en-US" altLang="en-US" sz="1100" dirty="0" smtClean="0">
                <a:latin typeface="Arial" charset="0"/>
                <a:cs typeface="Arial" charset="0"/>
              </a:rPr>
              <a:t>The loss could be expected to have a limited adverse effect on organizational operations, organizational assets, or individuals. A limited adverse effect means that, for example, the loss of confidentiality, integrity, or availability might (</a:t>
            </a:r>
            <a:r>
              <a:rPr lang="en-US" altLang="en-US" sz="1100" dirty="0" err="1" smtClean="0">
                <a:latin typeface="Arial" charset="0"/>
                <a:cs typeface="Arial" charset="0"/>
              </a:rPr>
              <a:t>i</a:t>
            </a:r>
            <a:r>
              <a:rPr lang="en-US" altLang="en-US" sz="1100" dirty="0" smtClean="0">
                <a:latin typeface="Arial" charset="0"/>
                <a:cs typeface="Arial" charset="0"/>
              </a:rPr>
              <a:t>) cause a degradation in mission capability to an extent and duration that the organization is able to perform its primary functions, but the effectiveness of the functions is noticeably reduced; (ii) result in minor damage to organizational assets; (iii) result in minor financial loss; or (iv) result in minor harm to individuals.</a:t>
            </a:r>
          </a:p>
          <a:p>
            <a:pPr eaLnBrk="1" hangingPunct="1">
              <a:spcBef>
                <a:spcPts val="413"/>
              </a:spcBef>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altLang="en-US" sz="1100" dirty="0" smtClean="0">
                <a:latin typeface="Arial" charset="0"/>
                <a:cs typeface="Arial" charset="0"/>
              </a:rPr>
              <a:t>• </a:t>
            </a:r>
            <a:r>
              <a:rPr lang="en-US" altLang="en-US" sz="1100" b="1" dirty="0" smtClean="0">
                <a:latin typeface="Arial" charset="0"/>
                <a:cs typeface="Arial" charset="0"/>
              </a:rPr>
              <a:t>Moderate: </a:t>
            </a:r>
            <a:r>
              <a:rPr lang="en-US" altLang="en-US" sz="1100" dirty="0" smtClean="0">
                <a:latin typeface="Arial" charset="0"/>
                <a:cs typeface="Arial" charset="0"/>
              </a:rPr>
              <a:t>The loss could be expected to have a serious adverse effect on organizational operations, organizational assets, or individuals. A serious adverse effect means that, for example, the loss might (</a:t>
            </a:r>
            <a:r>
              <a:rPr lang="en-US" altLang="en-US" sz="1100" dirty="0" err="1" smtClean="0">
                <a:latin typeface="Arial" charset="0"/>
                <a:cs typeface="Arial" charset="0"/>
              </a:rPr>
              <a:t>i</a:t>
            </a:r>
            <a:r>
              <a:rPr lang="en-US" altLang="en-US" sz="1100" dirty="0" smtClean="0">
                <a:latin typeface="Arial" charset="0"/>
                <a:cs typeface="Arial" charset="0"/>
              </a:rPr>
              <a:t>) cause a significant degradation in mission capability to an extent and duration that the organization is able to perform its primary functions, but the effectiveness of the functions is significantly reduced; (ii) result in significant damage to organizational assets; (iii) result in significant financial loss; or (iv) result in significant harm to individuals that does not involve loss of life or serious, life-threatening injuries.</a:t>
            </a:r>
          </a:p>
          <a:p>
            <a:pPr eaLnBrk="1" hangingPunct="1">
              <a:spcBef>
                <a:spcPts val="413"/>
              </a:spcBef>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altLang="en-US" sz="1100" dirty="0" smtClean="0">
                <a:latin typeface="Arial" charset="0"/>
                <a:cs typeface="Arial" charset="0"/>
              </a:rPr>
              <a:t>• </a:t>
            </a:r>
            <a:r>
              <a:rPr lang="en-US" altLang="en-US" sz="1100" b="1" dirty="0" smtClean="0">
                <a:latin typeface="Arial" charset="0"/>
                <a:cs typeface="Arial" charset="0"/>
              </a:rPr>
              <a:t>High: </a:t>
            </a:r>
            <a:r>
              <a:rPr lang="en-US" altLang="en-US" sz="1100" dirty="0" smtClean="0">
                <a:latin typeface="Arial" charset="0"/>
                <a:cs typeface="Arial" charset="0"/>
              </a:rPr>
              <a:t>The loss could be expected to have a severe or catastrophic adverse effect on organizational operations, organizational assets, or individuals. A severe or catastrophic adverse effect means that, for example, the loss might (</a:t>
            </a:r>
            <a:r>
              <a:rPr lang="en-US" altLang="en-US" sz="1100" dirty="0" err="1" smtClean="0">
                <a:latin typeface="Arial" charset="0"/>
                <a:cs typeface="Arial" charset="0"/>
              </a:rPr>
              <a:t>i</a:t>
            </a:r>
            <a:r>
              <a:rPr lang="en-US" altLang="en-US" sz="1100" dirty="0" smtClean="0">
                <a:latin typeface="Arial" charset="0"/>
                <a:cs typeface="Arial" charset="0"/>
              </a:rPr>
              <a:t>) cause a severe degradation in or loss of mission capability to an extent and duration that the organization is not able to perform one or more of its primary functions; (ii) result in major damage to organizational assets; (iii) result in major financial loss; or (iv) result in severe or catastrophic harm to individuals involving loss of life or serious life threatening injuries.</a:t>
            </a:r>
          </a:p>
        </p:txBody>
      </p:sp>
      <p:sp>
        <p:nvSpPr>
          <p:cNvPr id="44037" name="Text Box 3"/>
          <p:cNvSpPr txBox="1">
            <a:spLocks noChangeArrowheads="1"/>
          </p:cNvSpPr>
          <p:nvPr/>
        </p:nvSpPr>
        <p:spPr bwMode="auto">
          <a:xfrm>
            <a:off x="3884613" y="8685213"/>
            <a:ext cx="2971800" cy="457200"/>
          </a:xfrm>
          <a:prstGeom prst="rect">
            <a:avLst/>
          </a:prstGeom>
          <a:noFill/>
          <a:ln w="9525">
            <a:noFill/>
            <a:round/>
            <a:headEnd/>
            <a:tailEnd/>
          </a:ln>
          <a:effectLst/>
        </p:spPr>
        <p:txBody>
          <a:bodyPr lIns="90000" tIns="46800" rIns="90000" bIns="46800" anchor="b"/>
          <a:lstStyle/>
          <a:p>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fld id="{DD7292A2-5D21-46E3-A66F-05F98F0DEC40}" type="slidenum">
              <a:rPr lang="en-AU" altLang="en-US" sz="1200">
                <a:solidFill>
                  <a:srgbClr val="FFFFFF"/>
                </a:solidFill>
              </a:rPr>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t>7</a:t>
            </a:fld>
            <a:endParaRPr lang="en-AU" altLang="en-US" sz="1200">
              <a:solidFill>
                <a:srgbClr val="FFFFFF"/>
              </a:solidFill>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5058" name="Rectangle 7"/>
          <p:cNvSpPr>
            <a:spLocks noGrp="1" noChangeArrowheads="1"/>
          </p:cNvSpPr>
          <p:nvPr>
            <p:ph type="sldNum" sz="quarter"/>
          </p:nvPr>
        </p:nvSpPr>
        <p:spPr>
          <a:noFill/>
          <a:ln>
            <a:round/>
            <a:headEnd/>
            <a:tailEnd/>
          </a:ln>
        </p:spPr>
        <p:txBody>
          <a:bodyPr/>
          <a:lstStyle/>
          <a:p>
            <a:fld id="{7C9AA9B2-07B1-4FFD-BA84-886467487517}" type="slidenum">
              <a:rPr lang="en-AU" altLang="en-US"/>
              <a:pPr/>
              <a:t>8</a:t>
            </a:fld>
            <a:endParaRPr lang="en-AU" altLang="en-US"/>
          </a:p>
        </p:txBody>
      </p:sp>
      <p:sp>
        <p:nvSpPr>
          <p:cNvPr id="45059" name="Rectangle 1"/>
          <p:cNvSpPr txBox="1">
            <a:spLocks noChangeArrowheads="1" noTextEdit="1"/>
          </p:cNvSpPr>
          <p:nvPr>
            <p:ph type="sldImg"/>
          </p:nvPr>
        </p:nvSpPr>
        <p:spPr>
          <a:xfrm>
            <a:off x="1143000" y="685800"/>
            <a:ext cx="4572000" cy="3429000"/>
          </a:xfrm>
          <a:solidFill>
            <a:srgbClr val="FFFFFF"/>
          </a:solidFill>
          <a:ln/>
        </p:spPr>
      </p:sp>
      <p:sp>
        <p:nvSpPr>
          <p:cNvPr id="45060" name="Text Box 2"/>
          <p:cNvSpPr txBox="1">
            <a:spLocks noChangeArrowheads="1"/>
          </p:cNvSpPr>
          <p:nvPr>
            <p:ph type="body" idx="1"/>
          </p:nvPr>
        </p:nvSpPr>
        <p:spPr>
          <a:xfrm>
            <a:off x="685800" y="4343400"/>
            <a:ext cx="5486400" cy="4600575"/>
          </a:xfrm>
          <a:noFill/>
        </p:spPr>
        <p:txBody>
          <a:bodyPr/>
          <a:lstStyle/>
          <a:p>
            <a:pPr eaLnBrk="1" hangingPunct="1">
              <a:spcBef>
                <a:spcPts val="413"/>
              </a:spcBef>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altLang="en-US" sz="1100" smtClean="0">
                <a:latin typeface="Arial" charset="0"/>
                <a:cs typeface="Arial" charset="0"/>
              </a:rPr>
              <a:t>We can define three levels of impact on organizations or individuals should there be a breach of security (i.e., a loss of confidentiality, integrity, or availability). These levels are defined in FIPS PUB 199:</a:t>
            </a:r>
          </a:p>
          <a:p>
            <a:pPr eaLnBrk="1" hangingPunct="1">
              <a:spcBef>
                <a:spcPts val="413"/>
              </a:spcBef>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altLang="en-US" sz="1100" smtClean="0">
                <a:latin typeface="Arial" charset="0"/>
                <a:cs typeface="Arial" charset="0"/>
              </a:rPr>
              <a:t>• </a:t>
            </a:r>
            <a:r>
              <a:rPr lang="en-US" altLang="en-US" sz="1100" b="1" smtClean="0">
                <a:latin typeface="Arial" charset="0"/>
                <a:cs typeface="Arial" charset="0"/>
              </a:rPr>
              <a:t>Low: </a:t>
            </a:r>
            <a:r>
              <a:rPr lang="en-US" altLang="en-US" sz="1100" smtClean="0">
                <a:latin typeface="Arial" charset="0"/>
                <a:cs typeface="Arial" charset="0"/>
              </a:rPr>
              <a:t>The loss could be expected to have a limited adverse effect on organizational operations, organizational assets, or individuals. A limited adverse effect means that, for example, the loss of confidentiality, integrity, or availability might (i) cause a degradation in mission capability to an extent and duration that the organization is able to perform its primary functions, but the effectiveness of the functions is noticeably reduced; (ii) result in minor damage to organizational assets; (iii) result in minor financial loss; or (iv) result in minor harm to individuals.</a:t>
            </a:r>
          </a:p>
          <a:p>
            <a:pPr eaLnBrk="1" hangingPunct="1">
              <a:spcBef>
                <a:spcPts val="413"/>
              </a:spcBef>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altLang="en-US" sz="1100" smtClean="0">
                <a:latin typeface="Arial" charset="0"/>
                <a:cs typeface="Arial" charset="0"/>
              </a:rPr>
              <a:t>• </a:t>
            </a:r>
            <a:r>
              <a:rPr lang="en-US" altLang="en-US" sz="1100" b="1" smtClean="0">
                <a:latin typeface="Arial" charset="0"/>
                <a:cs typeface="Arial" charset="0"/>
              </a:rPr>
              <a:t>Moderate: </a:t>
            </a:r>
            <a:r>
              <a:rPr lang="en-US" altLang="en-US" sz="1100" smtClean="0">
                <a:latin typeface="Arial" charset="0"/>
                <a:cs typeface="Arial" charset="0"/>
              </a:rPr>
              <a:t>The loss could be expected to have a serious adverse effect on organizational operations, organizational assets, or individuals. A serious adverse effect means that, for example, the loss might (i) cause a significant degradation in mission capability to an extent and duration that the organization is able to perform its primary functions, but the effectiveness of the functions is significantly reduced; (ii) result in significant damage to organizational assets; (iii) result in significant financial loss; or (iv) result in significant harm to individuals that does not involve loss of life or serious, life-threatening injuries.</a:t>
            </a:r>
          </a:p>
          <a:p>
            <a:pPr eaLnBrk="1" hangingPunct="1">
              <a:spcBef>
                <a:spcPts val="413"/>
              </a:spcBef>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altLang="en-US" sz="1100" smtClean="0">
                <a:latin typeface="Arial" charset="0"/>
                <a:cs typeface="Arial" charset="0"/>
              </a:rPr>
              <a:t>• </a:t>
            </a:r>
            <a:r>
              <a:rPr lang="en-US" altLang="en-US" sz="1100" b="1" smtClean="0">
                <a:latin typeface="Arial" charset="0"/>
                <a:cs typeface="Arial" charset="0"/>
              </a:rPr>
              <a:t>High: </a:t>
            </a:r>
            <a:r>
              <a:rPr lang="en-US" altLang="en-US" sz="1100" smtClean="0">
                <a:latin typeface="Arial" charset="0"/>
                <a:cs typeface="Arial" charset="0"/>
              </a:rPr>
              <a:t>The loss could be expected to have a severe or catastrophic adverse effect on organizational operations, organizational assets, or individuals. A severe or catastrophic adverse effect means that, for example, the loss might (i) cause a severe degradation in or loss of mission capability to an extent and duration that the organization is not able to perform one or more of its primary functions; (ii) result in major damage to organizational assets; (iii) result in major financial loss; or (iv) result in severe or catastrophic harm to individuals involving loss of life or serious life threatening injuries.</a:t>
            </a:r>
          </a:p>
        </p:txBody>
      </p:sp>
      <p:sp>
        <p:nvSpPr>
          <p:cNvPr id="45061" name="Text Box 3"/>
          <p:cNvSpPr txBox="1">
            <a:spLocks noChangeArrowheads="1"/>
          </p:cNvSpPr>
          <p:nvPr/>
        </p:nvSpPr>
        <p:spPr bwMode="auto">
          <a:xfrm>
            <a:off x="3884613" y="8685213"/>
            <a:ext cx="2971800" cy="457200"/>
          </a:xfrm>
          <a:prstGeom prst="rect">
            <a:avLst/>
          </a:prstGeom>
          <a:noFill/>
          <a:ln w="9525">
            <a:noFill/>
            <a:round/>
            <a:headEnd/>
            <a:tailEnd/>
          </a:ln>
          <a:effectLst/>
        </p:spPr>
        <p:txBody>
          <a:bodyPr lIns="90000" tIns="46800" rIns="90000" bIns="46800" anchor="b"/>
          <a:lstStyle/>
          <a:p>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fld id="{9A4DDE1E-7760-4DFF-8769-98C478457A67}" type="slidenum">
              <a:rPr lang="en-AU" altLang="en-US" sz="1200">
                <a:solidFill>
                  <a:srgbClr val="FFFFFF"/>
                </a:solidFill>
              </a:rPr>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t>8</a:t>
            </a:fld>
            <a:endParaRPr lang="en-AU" altLang="en-US" sz="1200">
              <a:solidFill>
                <a:srgbClr val="FFFFFF"/>
              </a:solidFill>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6082" name="Rectangle 7"/>
          <p:cNvSpPr>
            <a:spLocks noGrp="1" noChangeArrowheads="1"/>
          </p:cNvSpPr>
          <p:nvPr>
            <p:ph type="sldNum" sz="quarter"/>
          </p:nvPr>
        </p:nvSpPr>
        <p:spPr>
          <a:noFill/>
          <a:ln>
            <a:round/>
            <a:headEnd/>
            <a:tailEnd/>
          </a:ln>
        </p:spPr>
        <p:txBody>
          <a:bodyPr/>
          <a:lstStyle/>
          <a:p>
            <a:fld id="{C1A299AB-D07C-41DF-BB73-B24FED18A3E9}" type="slidenum">
              <a:rPr lang="en-AU" altLang="en-US"/>
              <a:pPr/>
              <a:t>9</a:t>
            </a:fld>
            <a:endParaRPr lang="en-AU" altLang="en-US"/>
          </a:p>
        </p:txBody>
      </p:sp>
      <p:sp>
        <p:nvSpPr>
          <p:cNvPr id="46083" name="Rectangle 1"/>
          <p:cNvSpPr txBox="1">
            <a:spLocks noChangeArrowheads="1" noTextEdit="1"/>
          </p:cNvSpPr>
          <p:nvPr>
            <p:ph type="sldImg"/>
          </p:nvPr>
        </p:nvSpPr>
        <p:spPr>
          <a:xfrm>
            <a:off x="1143000" y="685800"/>
            <a:ext cx="4572000" cy="3429000"/>
          </a:xfrm>
          <a:solidFill>
            <a:srgbClr val="FFFFFF"/>
          </a:solidFill>
          <a:ln/>
        </p:spPr>
      </p:sp>
      <p:sp>
        <p:nvSpPr>
          <p:cNvPr id="46084" name="Text Box 2"/>
          <p:cNvSpPr txBox="1">
            <a:spLocks noChangeArrowheads="1"/>
          </p:cNvSpPr>
          <p:nvPr>
            <p:ph type="body" idx="1"/>
          </p:nvPr>
        </p:nvSpPr>
        <p:spPr>
          <a:xfrm>
            <a:off x="685800" y="4343400"/>
            <a:ext cx="5486400" cy="4600575"/>
          </a:xfrm>
          <a:noFill/>
        </p:spPr>
        <p:txBody>
          <a:bodyPr/>
          <a:lstStyle/>
          <a:p>
            <a:pPr eaLnBrk="1" hangingPunct="1">
              <a:spcBef>
                <a:spcPts val="413"/>
              </a:spcBef>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altLang="en-US" sz="1100" dirty="0" smtClean="0">
                <a:latin typeface="Arial" charset="0"/>
                <a:cs typeface="Arial" charset="0"/>
              </a:rPr>
              <a:t>We can define three levels of impact on organizations or individuals should there be a breach of security (i.e., a loss of confidentiality, integrity, or availability). These levels are defined in FIPS PUB 199:</a:t>
            </a:r>
          </a:p>
          <a:p>
            <a:pPr eaLnBrk="1" hangingPunct="1">
              <a:spcBef>
                <a:spcPts val="413"/>
              </a:spcBef>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altLang="en-US" sz="1100" dirty="0" smtClean="0">
                <a:latin typeface="Arial" charset="0"/>
                <a:cs typeface="Arial" charset="0"/>
              </a:rPr>
              <a:t>• </a:t>
            </a:r>
            <a:r>
              <a:rPr lang="en-US" altLang="en-US" sz="1100" b="1" dirty="0" smtClean="0">
                <a:latin typeface="Arial" charset="0"/>
                <a:cs typeface="Arial" charset="0"/>
              </a:rPr>
              <a:t>Low: </a:t>
            </a:r>
            <a:r>
              <a:rPr lang="en-US" altLang="en-US" sz="1100" dirty="0" smtClean="0">
                <a:latin typeface="Arial" charset="0"/>
                <a:cs typeface="Arial" charset="0"/>
              </a:rPr>
              <a:t>The loss could be expected to have a limited adverse effect on organizational operations, organizational assets, or individuals. A limited adverse effect means that, for example, the loss of confidentiality, integrity, or availability might (</a:t>
            </a:r>
            <a:r>
              <a:rPr lang="en-US" altLang="en-US" sz="1100" dirty="0" err="1" smtClean="0">
                <a:latin typeface="Arial" charset="0"/>
                <a:cs typeface="Arial" charset="0"/>
              </a:rPr>
              <a:t>i</a:t>
            </a:r>
            <a:r>
              <a:rPr lang="en-US" altLang="en-US" sz="1100" dirty="0" smtClean="0">
                <a:latin typeface="Arial" charset="0"/>
                <a:cs typeface="Arial" charset="0"/>
              </a:rPr>
              <a:t>) cause a degradation in mission capability to an extent and duration that the organization is able to perform its primary functions, but the effectiveness of the functions is noticeably reduced; (ii) result in minor damage to organizational assets; (iii) result in minor financial loss; or (iv) result in minor harm to individuals.</a:t>
            </a:r>
          </a:p>
          <a:p>
            <a:pPr eaLnBrk="1" hangingPunct="1">
              <a:spcBef>
                <a:spcPts val="413"/>
              </a:spcBef>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altLang="en-US" sz="1100" dirty="0" smtClean="0">
                <a:latin typeface="Arial" charset="0"/>
                <a:cs typeface="Arial" charset="0"/>
              </a:rPr>
              <a:t>• </a:t>
            </a:r>
            <a:r>
              <a:rPr lang="en-US" altLang="en-US" sz="1100" b="1" dirty="0" smtClean="0">
                <a:latin typeface="Arial" charset="0"/>
                <a:cs typeface="Arial" charset="0"/>
              </a:rPr>
              <a:t>Moderate: </a:t>
            </a:r>
            <a:r>
              <a:rPr lang="en-US" altLang="en-US" sz="1100" dirty="0" smtClean="0">
                <a:latin typeface="Arial" charset="0"/>
                <a:cs typeface="Arial" charset="0"/>
              </a:rPr>
              <a:t>The loss could be expected to have a serious adverse effect on organizational operations, organizational assets, or individuals. A serious adverse effect means that, for example, the loss might (</a:t>
            </a:r>
            <a:r>
              <a:rPr lang="en-US" altLang="en-US" sz="1100" dirty="0" err="1" smtClean="0">
                <a:latin typeface="Arial" charset="0"/>
                <a:cs typeface="Arial" charset="0"/>
              </a:rPr>
              <a:t>i</a:t>
            </a:r>
            <a:r>
              <a:rPr lang="en-US" altLang="en-US" sz="1100" dirty="0" smtClean="0">
                <a:latin typeface="Arial" charset="0"/>
                <a:cs typeface="Arial" charset="0"/>
              </a:rPr>
              <a:t>) cause a significant degradation in mission capability to an extent and duration that the organization is able to perform its primary functions, but the effectiveness of the functions is significantly reduced; (ii) result in significant damage to organizational assets; (iii) result in significant financial loss; or (iv) result in significant harm to individuals that does not involve loss of life or serious, life-threatening injuries.</a:t>
            </a:r>
          </a:p>
          <a:p>
            <a:pPr eaLnBrk="1" hangingPunct="1">
              <a:spcBef>
                <a:spcPts val="413"/>
              </a:spcBef>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altLang="en-US" sz="1100" dirty="0" smtClean="0">
                <a:latin typeface="Arial" charset="0"/>
                <a:cs typeface="Arial" charset="0"/>
              </a:rPr>
              <a:t>• </a:t>
            </a:r>
            <a:r>
              <a:rPr lang="en-US" altLang="en-US" sz="1100" b="1" dirty="0" smtClean="0">
                <a:latin typeface="Arial" charset="0"/>
                <a:cs typeface="Arial" charset="0"/>
              </a:rPr>
              <a:t>High: </a:t>
            </a:r>
            <a:r>
              <a:rPr lang="en-US" altLang="en-US" sz="1100" dirty="0" smtClean="0">
                <a:latin typeface="Arial" charset="0"/>
                <a:cs typeface="Arial" charset="0"/>
              </a:rPr>
              <a:t>The loss could be expected to have a severe or catastrophic adverse effect on organizational operations, organizational assets, or individuals. A severe or catastrophic adverse effect means that, for example, the loss might (</a:t>
            </a:r>
            <a:r>
              <a:rPr lang="en-US" altLang="en-US" sz="1100" dirty="0" err="1" smtClean="0">
                <a:latin typeface="Arial" charset="0"/>
                <a:cs typeface="Arial" charset="0"/>
              </a:rPr>
              <a:t>i</a:t>
            </a:r>
            <a:r>
              <a:rPr lang="en-US" altLang="en-US" sz="1100" dirty="0" smtClean="0">
                <a:latin typeface="Arial" charset="0"/>
                <a:cs typeface="Arial" charset="0"/>
              </a:rPr>
              <a:t>) cause a severe degradation in or loss of mission capability to an extent and duration that the organization is not able to perform one or more of its primary functions; (ii) result in major damage to organizational assets; (iii) result in major financial loss; or (iv) result in severe or catastrophic harm to individuals involving loss of life or serious life threatening injuries.</a:t>
            </a:r>
          </a:p>
        </p:txBody>
      </p:sp>
      <p:sp>
        <p:nvSpPr>
          <p:cNvPr id="46085" name="Text Box 3"/>
          <p:cNvSpPr txBox="1">
            <a:spLocks noChangeArrowheads="1"/>
          </p:cNvSpPr>
          <p:nvPr/>
        </p:nvSpPr>
        <p:spPr bwMode="auto">
          <a:xfrm>
            <a:off x="3884613" y="8685213"/>
            <a:ext cx="2971800" cy="457200"/>
          </a:xfrm>
          <a:prstGeom prst="rect">
            <a:avLst/>
          </a:prstGeom>
          <a:noFill/>
          <a:ln w="9525">
            <a:noFill/>
            <a:round/>
            <a:headEnd/>
            <a:tailEnd/>
          </a:ln>
          <a:effectLst/>
        </p:spPr>
        <p:txBody>
          <a:bodyPr lIns="90000" tIns="46800" rIns="90000" bIns="46800" anchor="b"/>
          <a:lstStyle/>
          <a:p>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fld id="{0F52EF17-72AF-434B-89B9-92CEE6C25E4B}" type="slidenum">
              <a:rPr lang="en-AU" altLang="en-US" sz="1200">
                <a:solidFill>
                  <a:srgbClr val="FFFFFF"/>
                </a:solidFill>
              </a:rPr>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t>9</a:t>
            </a:fld>
            <a:endParaRPr lang="en-AU" altLang="en-US" sz="1200">
              <a:solidFill>
                <a:srgbClr val="FFFFFF"/>
              </a:solidFill>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68"/>
          <p:cNvSpPr>
            <a:spLocks noGrp="1" noChangeArrowheads="1"/>
          </p:cNvSpPr>
          <p:nvPr>
            <p:ph type="sldNum" idx="10"/>
          </p:nvPr>
        </p:nvSpPr>
        <p:spPr>
          <a:ln/>
        </p:spPr>
        <p:txBody>
          <a:bodyPr/>
          <a:lstStyle>
            <a:lvl1pPr>
              <a:defRPr/>
            </a:lvl1pPr>
          </a:lstStyle>
          <a:p>
            <a:pPr>
              <a:defRPr/>
            </a:pPr>
            <a:fld id="{6594C3C0-39FB-43FF-B661-BBF2404AAF2A}" type="slidenum">
              <a:rPr lang="en-US" altLang="en-US"/>
              <a:pPr>
                <a:defRPr/>
              </a:pPr>
              <a:t>‹#›</a:t>
            </a:fld>
            <a:endParaRPr lang="en-US"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68"/>
          <p:cNvSpPr>
            <a:spLocks noGrp="1" noChangeArrowheads="1"/>
          </p:cNvSpPr>
          <p:nvPr>
            <p:ph type="sldNum" idx="10"/>
          </p:nvPr>
        </p:nvSpPr>
        <p:spPr>
          <a:ln/>
        </p:spPr>
        <p:txBody>
          <a:bodyPr/>
          <a:lstStyle>
            <a:lvl1pPr>
              <a:defRPr/>
            </a:lvl1pPr>
          </a:lstStyle>
          <a:p>
            <a:pPr>
              <a:defRPr/>
            </a:pPr>
            <a:fld id="{9C66851B-52DF-43DF-B073-7BDC455DF72E}" type="slidenum">
              <a:rPr lang="en-US" altLang="en-US"/>
              <a:pPr>
                <a:defRPr/>
              </a:pPr>
              <a:t>‹#›</a:t>
            </a:fld>
            <a:endParaRPr lang="en-US"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30175"/>
            <a:ext cx="2055813" cy="59991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130175"/>
            <a:ext cx="6019800" cy="59991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68"/>
          <p:cNvSpPr>
            <a:spLocks noGrp="1" noChangeArrowheads="1"/>
          </p:cNvSpPr>
          <p:nvPr>
            <p:ph type="sldNum" idx="10"/>
          </p:nvPr>
        </p:nvSpPr>
        <p:spPr>
          <a:ln/>
        </p:spPr>
        <p:txBody>
          <a:bodyPr/>
          <a:lstStyle>
            <a:lvl1pPr>
              <a:defRPr/>
            </a:lvl1pPr>
          </a:lstStyle>
          <a:p>
            <a:pPr>
              <a:defRPr/>
            </a:pPr>
            <a:fld id="{128AC0CA-BD96-4A11-A939-9EAEFE702D91}" type="slidenum">
              <a:rPr lang="en-US" altLang="en-US"/>
              <a:pPr>
                <a:defRPr/>
              </a:pPr>
              <a:t>‹#›</a:t>
            </a:fld>
            <a:endParaRPr lang="en-US" alt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69"/>
          <p:cNvSpPr>
            <a:spLocks noGrp="1" noChangeArrowheads="1"/>
          </p:cNvSpPr>
          <p:nvPr>
            <p:ph type="sldNum" idx="10"/>
          </p:nvPr>
        </p:nvSpPr>
        <p:spPr>
          <a:ln/>
        </p:spPr>
        <p:txBody>
          <a:bodyPr/>
          <a:lstStyle>
            <a:lvl1pPr>
              <a:defRPr/>
            </a:lvl1pPr>
          </a:lstStyle>
          <a:p>
            <a:pPr>
              <a:defRPr/>
            </a:pPr>
            <a:fld id="{3CA8D9A2-8772-4A8B-9D7C-99405301D6DB}" type="slidenum">
              <a:rPr lang="en-US" altLang="en-US"/>
              <a:pPr>
                <a:defRPr/>
              </a:pPr>
              <a:t>‹#›</a:t>
            </a:fld>
            <a:endParaRPr lang="en-US" alt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69"/>
          <p:cNvSpPr>
            <a:spLocks noGrp="1" noChangeArrowheads="1"/>
          </p:cNvSpPr>
          <p:nvPr>
            <p:ph type="sldNum" idx="10"/>
          </p:nvPr>
        </p:nvSpPr>
        <p:spPr>
          <a:ln/>
        </p:spPr>
        <p:txBody>
          <a:bodyPr/>
          <a:lstStyle>
            <a:lvl1pPr>
              <a:defRPr/>
            </a:lvl1pPr>
          </a:lstStyle>
          <a:p>
            <a:pPr>
              <a:defRPr/>
            </a:pPr>
            <a:fld id="{B63884BB-6FCF-4AC2-8CCE-452597E8A9E6}" type="slidenum">
              <a:rPr lang="en-US" altLang="en-US"/>
              <a:pPr>
                <a:defRPr/>
              </a:pPr>
              <a:t>‹#›</a:t>
            </a:fld>
            <a:endParaRPr lang="en-US" alt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69"/>
          <p:cNvSpPr>
            <a:spLocks noGrp="1" noChangeArrowheads="1"/>
          </p:cNvSpPr>
          <p:nvPr>
            <p:ph type="sldNum" idx="10"/>
          </p:nvPr>
        </p:nvSpPr>
        <p:spPr>
          <a:ln/>
        </p:spPr>
        <p:txBody>
          <a:bodyPr/>
          <a:lstStyle>
            <a:lvl1pPr>
              <a:defRPr/>
            </a:lvl1pPr>
          </a:lstStyle>
          <a:p>
            <a:pPr>
              <a:defRPr/>
            </a:pPr>
            <a:fld id="{8317AF0D-4DE6-41C6-9A55-CF84399273DC}" type="slidenum">
              <a:rPr lang="en-US" altLang="en-US"/>
              <a:pPr>
                <a:defRPr/>
              </a:pPr>
              <a:t>‹#›</a:t>
            </a:fld>
            <a:endParaRPr lang="en-US" alt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76400"/>
            <a:ext cx="4037013" cy="44529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6613" y="1676400"/>
            <a:ext cx="4038600" cy="44529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69"/>
          <p:cNvSpPr>
            <a:spLocks noGrp="1" noChangeArrowheads="1"/>
          </p:cNvSpPr>
          <p:nvPr>
            <p:ph type="sldNum" idx="10"/>
          </p:nvPr>
        </p:nvSpPr>
        <p:spPr>
          <a:ln/>
        </p:spPr>
        <p:txBody>
          <a:bodyPr/>
          <a:lstStyle>
            <a:lvl1pPr>
              <a:defRPr/>
            </a:lvl1pPr>
          </a:lstStyle>
          <a:p>
            <a:pPr>
              <a:defRPr/>
            </a:pPr>
            <a:fld id="{E2013E4D-3C98-40B1-9794-E94BA1B559B6}" type="slidenum">
              <a:rPr lang="en-US" altLang="en-US"/>
              <a:pPr>
                <a:defRPr/>
              </a:pPr>
              <a:t>‹#›</a:t>
            </a:fld>
            <a:endParaRPr lang="en-US" alt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69"/>
          <p:cNvSpPr>
            <a:spLocks noGrp="1" noChangeArrowheads="1"/>
          </p:cNvSpPr>
          <p:nvPr>
            <p:ph type="sldNum" idx="10"/>
          </p:nvPr>
        </p:nvSpPr>
        <p:spPr>
          <a:ln/>
        </p:spPr>
        <p:txBody>
          <a:bodyPr/>
          <a:lstStyle>
            <a:lvl1pPr>
              <a:defRPr/>
            </a:lvl1pPr>
          </a:lstStyle>
          <a:p>
            <a:pPr>
              <a:defRPr/>
            </a:pPr>
            <a:fld id="{6AFDE548-187F-495A-BE0D-BAC6A1892E47}" type="slidenum">
              <a:rPr lang="en-US" altLang="en-US"/>
              <a:pPr>
                <a:defRPr/>
              </a:pPr>
              <a:t>‹#›</a:t>
            </a:fld>
            <a:endParaRPr lang="en-US" alt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69"/>
          <p:cNvSpPr>
            <a:spLocks noGrp="1" noChangeArrowheads="1"/>
          </p:cNvSpPr>
          <p:nvPr>
            <p:ph type="sldNum" idx="10"/>
          </p:nvPr>
        </p:nvSpPr>
        <p:spPr>
          <a:ln/>
        </p:spPr>
        <p:txBody>
          <a:bodyPr/>
          <a:lstStyle>
            <a:lvl1pPr>
              <a:defRPr/>
            </a:lvl1pPr>
          </a:lstStyle>
          <a:p>
            <a:pPr>
              <a:defRPr/>
            </a:pPr>
            <a:fld id="{4FF4102A-B200-4CE1-BDF8-A50F2ECBD107}" type="slidenum">
              <a:rPr lang="en-US" altLang="en-US"/>
              <a:pPr>
                <a:defRPr/>
              </a:pPr>
              <a:t>‹#›</a:t>
            </a:fld>
            <a:endParaRPr lang="en-US" altLang="en-US"/>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69"/>
          <p:cNvSpPr>
            <a:spLocks noGrp="1" noChangeArrowheads="1"/>
          </p:cNvSpPr>
          <p:nvPr>
            <p:ph type="sldNum" idx="10"/>
          </p:nvPr>
        </p:nvSpPr>
        <p:spPr>
          <a:ln/>
        </p:spPr>
        <p:txBody>
          <a:bodyPr/>
          <a:lstStyle>
            <a:lvl1pPr>
              <a:defRPr/>
            </a:lvl1pPr>
          </a:lstStyle>
          <a:p>
            <a:pPr>
              <a:defRPr/>
            </a:pPr>
            <a:fld id="{83FE3E73-CFE9-4CFD-BC0E-E89374D1CA69}" type="slidenum">
              <a:rPr lang="en-US" altLang="en-US"/>
              <a:pPr>
                <a:defRPr/>
              </a:pPr>
              <a:t>‹#›</a:t>
            </a:fld>
            <a:endParaRPr lang="en-US" alt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69"/>
          <p:cNvSpPr>
            <a:spLocks noGrp="1" noChangeArrowheads="1"/>
          </p:cNvSpPr>
          <p:nvPr>
            <p:ph type="sldNum" idx="10"/>
          </p:nvPr>
        </p:nvSpPr>
        <p:spPr>
          <a:ln/>
        </p:spPr>
        <p:txBody>
          <a:bodyPr/>
          <a:lstStyle>
            <a:lvl1pPr>
              <a:defRPr/>
            </a:lvl1pPr>
          </a:lstStyle>
          <a:p>
            <a:pPr>
              <a:defRPr/>
            </a:pPr>
            <a:fld id="{59701A78-B7EA-4826-AADE-A128AD200ECB}" type="slidenum">
              <a:rPr lang="en-US" altLang="en-US"/>
              <a:pPr>
                <a:defRPr/>
              </a:pPr>
              <a:t>‹#›</a:t>
            </a:fld>
            <a:endParaRPr lang="en-US"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68"/>
          <p:cNvSpPr>
            <a:spLocks noGrp="1" noChangeArrowheads="1"/>
          </p:cNvSpPr>
          <p:nvPr>
            <p:ph type="sldNum" idx="10"/>
          </p:nvPr>
        </p:nvSpPr>
        <p:spPr>
          <a:ln/>
        </p:spPr>
        <p:txBody>
          <a:bodyPr/>
          <a:lstStyle>
            <a:lvl1pPr>
              <a:defRPr/>
            </a:lvl1pPr>
          </a:lstStyle>
          <a:p>
            <a:pPr>
              <a:defRPr/>
            </a:pPr>
            <a:fld id="{693BA4FD-2693-4848-8C8A-0E8FDDC16E48}" type="slidenum">
              <a:rPr lang="en-US" altLang="en-US"/>
              <a:pPr>
                <a:defRPr/>
              </a:pPr>
              <a:t>‹#›</a:t>
            </a:fld>
            <a:endParaRPr lang="en-US" alt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69"/>
          <p:cNvSpPr>
            <a:spLocks noGrp="1" noChangeArrowheads="1"/>
          </p:cNvSpPr>
          <p:nvPr>
            <p:ph type="sldNum" idx="10"/>
          </p:nvPr>
        </p:nvSpPr>
        <p:spPr>
          <a:ln/>
        </p:spPr>
        <p:txBody>
          <a:bodyPr/>
          <a:lstStyle>
            <a:lvl1pPr>
              <a:defRPr/>
            </a:lvl1pPr>
          </a:lstStyle>
          <a:p>
            <a:pPr>
              <a:defRPr/>
            </a:pPr>
            <a:fld id="{DC479B8B-3A22-4B45-83AB-DD62027595BF}" type="slidenum">
              <a:rPr lang="en-US" altLang="en-US"/>
              <a:pPr>
                <a:defRPr/>
              </a:pPr>
              <a:t>‹#›</a:t>
            </a:fld>
            <a:endParaRPr lang="en-US" altLang="en-US"/>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69"/>
          <p:cNvSpPr>
            <a:spLocks noGrp="1" noChangeArrowheads="1"/>
          </p:cNvSpPr>
          <p:nvPr>
            <p:ph type="sldNum" idx="10"/>
          </p:nvPr>
        </p:nvSpPr>
        <p:spPr>
          <a:ln/>
        </p:spPr>
        <p:txBody>
          <a:bodyPr/>
          <a:lstStyle>
            <a:lvl1pPr>
              <a:defRPr/>
            </a:lvl1pPr>
          </a:lstStyle>
          <a:p>
            <a:pPr>
              <a:defRPr/>
            </a:pPr>
            <a:fld id="{6059529A-F3EB-4AF5-B290-FB56B207A21A}" type="slidenum">
              <a:rPr lang="en-US" altLang="en-US"/>
              <a:pPr>
                <a:defRPr/>
              </a:pPr>
              <a:t>‹#›</a:t>
            </a:fld>
            <a:endParaRPr lang="en-US" altLang="en-US"/>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30175"/>
            <a:ext cx="2055813" cy="59991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130175"/>
            <a:ext cx="6019800" cy="59991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69"/>
          <p:cNvSpPr>
            <a:spLocks noGrp="1" noChangeArrowheads="1"/>
          </p:cNvSpPr>
          <p:nvPr>
            <p:ph type="sldNum" idx="10"/>
          </p:nvPr>
        </p:nvSpPr>
        <p:spPr>
          <a:ln/>
        </p:spPr>
        <p:txBody>
          <a:bodyPr/>
          <a:lstStyle>
            <a:lvl1pPr>
              <a:defRPr/>
            </a:lvl1pPr>
          </a:lstStyle>
          <a:p>
            <a:pPr>
              <a:defRPr/>
            </a:pPr>
            <a:fld id="{3F4C5D29-655B-4ECF-AA98-660FE630ABFD}" type="slidenum">
              <a:rPr lang="en-US" altLang="en-US"/>
              <a:pPr>
                <a:defRPr/>
              </a:pPr>
              <a:t>‹#›</a:t>
            </a:fld>
            <a:endParaRPr lang="en-US"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68"/>
          <p:cNvSpPr>
            <a:spLocks noGrp="1" noChangeArrowheads="1"/>
          </p:cNvSpPr>
          <p:nvPr>
            <p:ph type="sldNum" idx="10"/>
          </p:nvPr>
        </p:nvSpPr>
        <p:spPr>
          <a:ln/>
        </p:spPr>
        <p:txBody>
          <a:bodyPr/>
          <a:lstStyle>
            <a:lvl1pPr>
              <a:defRPr/>
            </a:lvl1pPr>
          </a:lstStyle>
          <a:p>
            <a:pPr>
              <a:defRPr/>
            </a:pPr>
            <a:fld id="{270488A0-7F26-46D5-9518-42F17A196BEB}" type="slidenum">
              <a:rPr lang="en-US" altLang="en-US"/>
              <a:pPr>
                <a:defRPr/>
              </a:pPr>
              <a:t>‹#›</a:t>
            </a:fld>
            <a:endParaRPr lang="en-US"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76400"/>
            <a:ext cx="4037013" cy="44529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6613" y="1676400"/>
            <a:ext cx="4038600" cy="44529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68"/>
          <p:cNvSpPr>
            <a:spLocks noGrp="1" noChangeArrowheads="1"/>
          </p:cNvSpPr>
          <p:nvPr>
            <p:ph type="sldNum" idx="10"/>
          </p:nvPr>
        </p:nvSpPr>
        <p:spPr>
          <a:ln/>
        </p:spPr>
        <p:txBody>
          <a:bodyPr/>
          <a:lstStyle>
            <a:lvl1pPr>
              <a:defRPr/>
            </a:lvl1pPr>
          </a:lstStyle>
          <a:p>
            <a:pPr>
              <a:defRPr/>
            </a:pPr>
            <a:fld id="{E6B74F58-DE90-4549-B1EB-CC9654442960}" type="slidenum">
              <a:rPr lang="en-US" altLang="en-US"/>
              <a:pPr>
                <a:defRPr/>
              </a:pPr>
              <a:t>‹#›</a:t>
            </a:fld>
            <a:endParaRPr lang="en-US"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68"/>
          <p:cNvSpPr>
            <a:spLocks noGrp="1" noChangeArrowheads="1"/>
          </p:cNvSpPr>
          <p:nvPr>
            <p:ph type="sldNum" idx="10"/>
          </p:nvPr>
        </p:nvSpPr>
        <p:spPr>
          <a:ln/>
        </p:spPr>
        <p:txBody>
          <a:bodyPr/>
          <a:lstStyle>
            <a:lvl1pPr>
              <a:defRPr/>
            </a:lvl1pPr>
          </a:lstStyle>
          <a:p>
            <a:pPr>
              <a:defRPr/>
            </a:pPr>
            <a:fld id="{541EEDB8-FC75-47EA-BF40-F36A047783C0}" type="slidenum">
              <a:rPr lang="en-US" altLang="en-US"/>
              <a:pPr>
                <a:defRPr/>
              </a:pPr>
              <a:t>‹#›</a:t>
            </a:fld>
            <a:endParaRPr lang="en-US"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68"/>
          <p:cNvSpPr>
            <a:spLocks noGrp="1" noChangeArrowheads="1"/>
          </p:cNvSpPr>
          <p:nvPr>
            <p:ph type="sldNum" idx="10"/>
          </p:nvPr>
        </p:nvSpPr>
        <p:spPr>
          <a:ln/>
        </p:spPr>
        <p:txBody>
          <a:bodyPr/>
          <a:lstStyle>
            <a:lvl1pPr>
              <a:defRPr/>
            </a:lvl1pPr>
          </a:lstStyle>
          <a:p>
            <a:pPr>
              <a:defRPr/>
            </a:pPr>
            <a:fld id="{ACF1A195-F5F6-4EE7-BB40-8EF8DB7FD54E}" type="slidenum">
              <a:rPr lang="en-US" altLang="en-US"/>
              <a:pPr>
                <a:defRPr/>
              </a:pPr>
              <a:t>‹#›</a:t>
            </a:fld>
            <a:endParaRPr lang="en-US"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68"/>
          <p:cNvSpPr>
            <a:spLocks noGrp="1" noChangeArrowheads="1"/>
          </p:cNvSpPr>
          <p:nvPr>
            <p:ph type="sldNum" idx="10"/>
          </p:nvPr>
        </p:nvSpPr>
        <p:spPr>
          <a:ln/>
        </p:spPr>
        <p:txBody>
          <a:bodyPr/>
          <a:lstStyle>
            <a:lvl1pPr>
              <a:defRPr/>
            </a:lvl1pPr>
          </a:lstStyle>
          <a:p>
            <a:pPr>
              <a:defRPr/>
            </a:pPr>
            <a:fld id="{F8DBFC6C-91EA-4676-AA27-FC8AF5E74BE4}" type="slidenum">
              <a:rPr lang="en-US" altLang="en-US"/>
              <a:pPr>
                <a:defRPr/>
              </a:pPr>
              <a:t>‹#›</a:t>
            </a:fld>
            <a:endParaRPr lang="en-US"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68"/>
          <p:cNvSpPr>
            <a:spLocks noGrp="1" noChangeArrowheads="1"/>
          </p:cNvSpPr>
          <p:nvPr>
            <p:ph type="sldNum" idx="10"/>
          </p:nvPr>
        </p:nvSpPr>
        <p:spPr>
          <a:ln/>
        </p:spPr>
        <p:txBody>
          <a:bodyPr/>
          <a:lstStyle>
            <a:lvl1pPr>
              <a:defRPr/>
            </a:lvl1pPr>
          </a:lstStyle>
          <a:p>
            <a:pPr>
              <a:defRPr/>
            </a:pPr>
            <a:fld id="{5FAF65BE-71A9-41DF-A448-08388546A0C1}" type="slidenum">
              <a:rPr lang="en-US" altLang="en-US"/>
              <a:pPr>
                <a:defRPr/>
              </a:pPr>
              <a:t>‹#›</a:t>
            </a:fld>
            <a:endParaRPr lang="en-US"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68"/>
          <p:cNvSpPr>
            <a:spLocks noGrp="1" noChangeArrowheads="1"/>
          </p:cNvSpPr>
          <p:nvPr>
            <p:ph type="sldNum" idx="10"/>
          </p:nvPr>
        </p:nvSpPr>
        <p:spPr>
          <a:ln/>
        </p:spPr>
        <p:txBody>
          <a:bodyPr/>
          <a:lstStyle>
            <a:lvl1pPr>
              <a:defRPr/>
            </a:lvl1pPr>
          </a:lstStyle>
          <a:p>
            <a:pPr>
              <a:defRPr/>
            </a:pPr>
            <a:fld id="{3AAD29C9-E0A4-402F-BE0E-1D0144DEDD8B}" type="slidenum">
              <a:rPr lang="en-US" altLang="en-US"/>
              <a:pPr>
                <a:defRPr/>
              </a:pPr>
              <a:t>‹#›</a:t>
            </a:fld>
            <a:endParaRPr lang="en-US"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666699"/>
        </a:solidFill>
        <a:effectLst/>
      </p:bgPr>
    </p:bg>
    <p:spTree>
      <p:nvGrpSpPr>
        <p:cNvPr id="1" name=""/>
        <p:cNvGrpSpPr/>
        <p:nvPr/>
      </p:nvGrpSpPr>
      <p:grpSpPr>
        <a:xfrm>
          <a:off x="0" y="0"/>
          <a:ext cx="0" cy="0"/>
          <a:chOff x="0" y="0"/>
          <a:chExt cx="0" cy="0"/>
        </a:xfrm>
      </p:grpSpPr>
      <p:grpSp>
        <p:nvGrpSpPr>
          <p:cNvPr id="1026" name="Group 1"/>
          <p:cNvGrpSpPr>
            <a:grpSpLocks/>
          </p:cNvGrpSpPr>
          <p:nvPr/>
        </p:nvGrpSpPr>
        <p:grpSpPr bwMode="auto">
          <a:xfrm>
            <a:off x="3175" y="4267200"/>
            <a:ext cx="9139238" cy="2589213"/>
            <a:chOff x="2" y="2688"/>
            <a:chExt cx="5757" cy="1631"/>
          </a:xfrm>
        </p:grpSpPr>
        <p:sp>
          <p:nvSpPr>
            <p:cNvPr id="1032" name="AutoShape 2"/>
            <p:cNvSpPr>
              <a:spLocks noChangeArrowheads="1"/>
            </p:cNvSpPr>
            <p:nvPr/>
          </p:nvSpPr>
          <p:spPr bwMode="auto">
            <a:xfrm>
              <a:off x="2" y="2688"/>
              <a:ext cx="5757" cy="1631"/>
            </a:xfrm>
            <a:custGeom>
              <a:avLst/>
              <a:gdLst>
                <a:gd name="T0" fmla="*/ 5757 w 5740"/>
                <a:gd name="T1" fmla="*/ 1631 h 4316"/>
                <a:gd name="T2" fmla="*/ 0 w 5740"/>
                <a:gd name="T3" fmla="*/ 1631 h 4316"/>
                <a:gd name="T4" fmla="*/ 0 w 5740"/>
                <a:gd name="T5" fmla="*/ 0 h 4316"/>
                <a:gd name="T6" fmla="*/ 5757 w 5740"/>
                <a:gd name="T7" fmla="*/ 0 h 4316"/>
                <a:gd name="T8" fmla="*/ 5757 w 5740"/>
                <a:gd name="T9" fmla="*/ 1631 h 4316"/>
                <a:gd name="T10" fmla="*/ 5757 w 5740"/>
                <a:gd name="T11" fmla="*/ 1631 h 4316"/>
                <a:gd name="T12" fmla="*/ 0 60000 65536"/>
                <a:gd name="T13" fmla="*/ 0 60000 65536"/>
                <a:gd name="T14" fmla="*/ 0 60000 65536"/>
                <a:gd name="T15" fmla="*/ 0 60000 65536"/>
                <a:gd name="T16" fmla="*/ 0 60000 65536"/>
                <a:gd name="T17" fmla="*/ 0 60000 65536"/>
                <a:gd name="T18" fmla="*/ 0 w 5740"/>
                <a:gd name="T19" fmla="*/ 0 h 4316"/>
                <a:gd name="T20" fmla="*/ 5740 w 5740"/>
                <a:gd name="T21" fmla="*/ 4316 h 4316"/>
              </a:gdLst>
              <a:ahLst/>
              <a:cxnLst>
                <a:cxn ang="T12">
                  <a:pos x="T0" y="T1"/>
                </a:cxn>
                <a:cxn ang="T13">
                  <a:pos x="T2" y="T3"/>
                </a:cxn>
                <a:cxn ang="T14">
                  <a:pos x="T4" y="T5"/>
                </a:cxn>
                <a:cxn ang="T15">
                  <a:pos x="T6" y="T7"/>
                </a:cxn>
                <a:cxn ang="T16">
                  <a:pos x="T8" y="T9"/>
                </a:cxn>
                <a:cxn ang="T17">
                  <a:pos x="T10" y="T11"/>
                </a:cxn>
              </a:cxnLst>
              <a:rect l="T18" t="T19" r="T20" b="T21"/>
              <a:pathLst>
                <a:path w="5740" h="4316">
                  <a:moveTo>
                    <a:pt x="5740" y="4316"/>
                  </a:moveTo>
                  <a:lnTo>
                    <a:pt x="0" y="4316"/>
                  </a:lnTo>
                  <a:lnTo>
                    <a:pt x="0" y="0"/>
                  </a:lnTo>
                  <a:lnTo>
                    <a:pt x="5740" y="0"/>
                  </a:lnTo>
                  <a:lnTo>
                    <a:pt x="5740" y="4316"/>
                  </a:lnTo>
                  <a:close/>
                </a:path>
              </a:pathLst>
            </a:custGeom>
            <a:gradFill rotWithShape="0">
              <a:gsLst>
                <a:gs pos="0">
                  <a:srgbClr val="9966FF"/>
                </a:gs>
                <a:gs pos="100000">
                  <a:srgbClr val="666699"/>
                </a:gs>
              </a:gsLst>
              <a:lin ang="5400000" scaled="1"/>
            </a:gradFill>
            <a:ln w="9525">
              <a:noFill/>
              <a:round/>
              <a:headEnd/>
              <a:tailEnd/>
            </a:ln>
            <a:effectLst/>
          </p:spPr>
          <p:txBody>
            <a:bodyPr wrap="none" anchor="ctr"/>
            <a:lstStyle/>
            <a:p>
              <a:endParaRPr lang="en-US"/>
            </a:p>
          </p:txBody>
        </p:sp>
        <p:grpSp>
          <p:nvGrpSpPr>
            <p:cNvPr id="1033" name="Group 3"/>
            <p:cNvGrpSpPr>
              <a:grpSpLocks/>
            </p:cNvGrpSpPr>
            <p:nvPr/>
          </p:nvGrpSpPr>
          <p:grpSpPr bwMode="auto">
            <a:xfrm>
              <a:off x="1776" y="3024"/>
              <a:ext cx="3928" cy="1289"/>
              <a:chOff x="1776" y="3024"/>
              <a:chExt cx="3928" cy="1289"/>
            </a:xfrm>
          </p:grpSpPr>
          <p:grpSp>
            <p:nvGrpSpPr>
              <p:cNvPr id="1034" name="Group 4"/>
              <p:cNvGrpSpPr>
                <a:grpSpLocks/>
              </p:cNvGrpSpPr>
              <p:nvPr/>
            </p:nvGrpSpPr>
            <p:grpSpPr bwMode="auto">
              <a:xfrm>
                <a:off x="2268" y="3934"/>
                <a:ext cx="637" cy="376"/>
                <a:chOff x="2268" y="3934"/>
                <a:chExt cx="637" cy="376"/>
              </a:xfrm>
            </p:grpSpPr>
            <p:sp>
              <p:nvSpPr>
                <p:cNvPr id="1087" name="Oval 5"/>
                <p:cNvSpPr>
                  <a:spLocks noChangeArrowheads="1"/>
                </p:cNvSpPr>
                <p:nvPr/>
              </p:nvSpPr>
              <p:spPr bwMode="auto">
                <a:xfrm>
                  <a:off x="2268" y="3934"/>
                  <a:ext cx="637" cy="376"/>
                </a:xfrm>
                <a:prstGeom prst="ellipse">
                  <a:avLst/>
                </a:prstGeom>
                <a:gradFill rotWithShape="0">
                  <a:gsLst>
                    <a:gs pos="0">
                      <a:srgbClr val="9966FF"/>
                    </a:gs>
                    <a:gs pos="100000">
                      <a:srgbClr val="865AE0"/>
                    </a:gs>
                  </a:gsLst>
                  <a:lin ang="13500000" scaled="1"/>
                </a:gradFill>
                <a:ln w="9525">
                  <a:noFill/>
                  <a:round/>
                  <a:headEnd/>
                  <a:tailEnd/>
                </a:ln>
                <a:effectLst/>
              </p:spPr>
              <p:txBody>
                <a:bodyPr wrap="none" anchor="ctr"/>
                <a:lstStyle/>
                <a:p>
                  <a:endParaRPr lang="en-US"/>
                </a:p>
              </p:txBody>
            </p:sp>
            <p:sp>
              <p:nvSpPr>
                <p:cNvPr id="1088" name="Oval 6"/>
                <p:cNvSpPr>
                  <a:spLocks noChangeArrowheads="1"/>
                </p:cNvSpPr>
                <p:nvPr/>
              </p:nvSpPr>
              <p:spPr bwMode="auto">
                <a:xfrm>
                  <a:off x="2314" y="3958"/>
                  <a:ext cx="542" cy="331"/>
                </a:xfrm>
                <a:prstGeom prst="ellipse">
                  <a:avLst/>
                </a:prstGeom>
                <a:gradFill rotWithShape="0">
                  <a:gsLst>
                    <a:gs pos="0">
                      <a:srgbClr val="865AE0"/>
                    </a:gs>
                    <a:gs pos="100000">
                      <a:srgbClr val="9966FF"/>
                    </a:gs>
                  </a:gsLst>
                  <a:lin ang="13500000" scaled="1"/>
                </a:gradFill>
                <a:ln w="9525">
                  <a:noFill/>
                  <a:round/>
                  <a:headEnd/>
                  <a:tailEnd/>
                </a:ln>
                <a:effectLst/>
              </p:spPr>
              <p:txBody>
                <a:bodyPr wrap="none" anchor="ctr"/>
                <a:lstStyle/>
                <a:p>
                  <a:endParaRPr lang="en-US"/>
                </a:p>
              </p:txBody>
            </p:sp>
            <p:sp>
              <p:nvSpPr>
                <p:cNvPr id="1089" name="Oval 7"/>
                <p:cNvSpPr>
                  <a:spLocks noChangeArrowheads="1"/>
                </p:cNvSpPr>
                <p:nvPr/>
              </p:nvSpPr>
              <p:spPr bwMode="auto">
                <a:xfrm>
                  <a:off x="2341" y="3979"/>
                  <a:ext cx="500" cy="298"/>
                </a:xfrm>
                <a:prstGeom prst="ellipse">
                  <a:avLst/>
                </a:prstGeom>
                <a:gradFill rotWithShape="0">
                  <a:gsLst>
                    <a:gs pos="0">
                      <a:srgbClr val="9966FF"/>
                    </a:gs>
                    <a:gs pos="100000">
                      <a:srgbClr val="8B5DE8"/>
                    </a:gs>
                  </a:gsLst>
                  <a:lin ang="13500000" scaled="1"/>
                </a:gradFill>
                <a:ln w="9525">
                  <a:noFill/>
                  <a:round/>
                  <a:headEnd/>
                  <a:tailEnd/>
                </a:ln>
                <a:effectLst/>
              </p:spPr>
              <p:txBody>
                <a:bodyPr wrap="none" anchor="ctr"/>
                <a:lstStyle/>
                <a:p>
                  <a:endParaRPr lang="en-US"/>
                </a:p>
              </p:txBody>
            </p:sp>
            <p:sp>
              <p:nvSpPr>
                <p:cNvPr id="1090" name="Oval 8"/>
                <p:cNvSpPr>
                  <a:spLocks noChangeArrowheads="1"/>
                </p:cNvSpPr>
                <p:nvPr/>
              </p:nvSpPr>
              <p:spPr bwMode="auto">
                <a:xfrm>
                  <a:off x="2368" y="3997"/>
                  <a:ext cx="443" cy="257"/>
                </a:xfrm>
                <a:prstGeom prst="ellipse">
                  <a:avLst/>
                </a:prstGeom>
                <a:gradFill rotWithShape="0">
                  <a:gsLst>
                    <a:gs pos="0">
                      <a:srgbClr val="9966FF"/>
                    </a:gs>
                    <a:gs pos="100000">
                      <a:srgbClr val="865AE0"/>
                    </a:gs>
                  </a:gsLst>
                  <a:lin ang="5400000" scaled="1"/>
                </a:gradFill>
                <a:ln w="9525">
                  <a:noFill/>
                  <a:round/>
                  <a:headEnd/>
                  <a:tailEnd/>
                </a:ln>
                <a:effectLst/>
              </p:spPr>
              <p:txBody>
                <a:bodyPr wrap="none" anchor="ctr"/>
                <a:lstStyle/>
                <a:p>
                  <a:endParaRPr lang="en-US"/>
                </a:p>
              </p:txBody>
            </p:sp>
            <p:sp>
              <p:nvSpPr>
                <p:cNvPr id="1091" name="Oval 9"/>
                <p:cNvSpPr>
                  <a:spLocks noChangeArrowheads="1"/>
                </p:cNvSpPr>
                <p:nvPr/>
              </p:nvSpPr>
              <p:spPr bwMode="auto">
                <a:xfrm>
                  <a:off x="2385" y="4005"/>
                  <a:ext cx="412" cy="239"/>
                </a:xfrm>
                <a:prstGeom prst="ellipse">
                  <a:avLst/>
                </a:prstGeom>
                <a:gradFill rotWithShape="0">
                  <a:gsLst>
                    <a:gs pos="0">
                      <a:srgbClr val="9966FF"/>
                    </a:gs>
                    <a:gs pos="100000">
                      <a:srgbClr val="9060F0"/>
                    </a:gs>
                  </a:gsLst>
                  <a:lin ang="5400000" scaled="1"/>
                </a:gradFill>
                <a:ln w="9525">
                  <a:noFill/>
                  <a:round/>
                  <a:headEnd/>
                  <a:tailEnd/>
                </a:ln>
                <a:effectLst/>
              </p:spPr>
              <p:txBody>
                <a:bodyPr wrap="none" anchor="ctr"/>
                <a:lstStyle/>
                <a:p>
                  <a:endParaRPr lang="en-US"/>
                </a:p>
              </p:txBody>
            </p:sp>
            <p:sp>
              <p:nvSpPr>
                <p:cNvPr id="2" name="Oval 10"/>
                <p:cNvSpPr>
                  <a:spLocks noChangeArrowheads="1"/>
                </p:cNvSpPr>
                <p:nvPr/>
              </p:nvSpPr>
              <p:spPr bwMode="auto">
                <a:xfrm>
                  <a:off x="2437" y="4026"/>
                  <a:ext cx="305" cy="191"/>
                </a:xfrm>
                <a:prstGeom prst="ellipse">
                  <a:avLst/>
                </a:prstGeom>
                <a:gradFill rotWithShape="0">
                  <a:gsLst>
                    <a:gs pos="0">
                      <a:srgbClr val="9966FF"/>
                    </a:gs>
                    <a:gs pos="100000">
                      <a:srgbClr val="865AE0"/>
                    </a:gs>
                  </a:gsLst>
                  <a:lin ang="5400000" scaled="1"/>
                </a:gradFill>
                <a:ln w="9525">
                  <a:noFill/>
                  <a:round/>
                  <a:headEnd/>
                  <a:tailEnd/>
                </a:ln>
                <a:effectLst/>
              </p:spPr>
              <p:txBody>
                <a:bodyPr wrap="none" anchor="ctr"/>
                <a:lstStyle/>
                <a:p>
                  <a:endParaRPr lang="en-US"/>
                </a:p>
              </p:txBody>
            </p:sp>
            <p:sp>
              <p:nvSpPr>
                <p:cNvPr id="1093" name="Oval 11"/>
                <p:cNvSpPr>
                  <a:spLocks noChangeArrowheads="1"/>
                </p:cNvSpPr>
                <p:nvPr/>
              </p:nvSpPr>
              <p:spPr bwMode="auto">
                <a:xfrm>
                  <a:off x="2476" y="4056"/>
                  <a:ext cx="226" cy="134"/>
                </a:xfrm>
                <a:prstGeom prst="ellipse">
                  <a:avLst/>
                </a:prstGeom>
                <a:gradFill rotWithShape="0">
                  <a:gsLst>
                    <a:gs pos="0">
                      <a:srgbClr val="8B5DE8"/>
                    </a:gs>
                    <a:gs pos="100000">
                      <a:srgbClr val="9966FF"/>
                    </a:gs>
                  </a:gsLst>
                  <a:lin ang="13500000" scaled="1"/>
                </a:gradFill>
                <a:ln w="9525">
                  <a:noFill/>
                  <a:round/>
                  <a:headEnd/>
                  <a:tailEnd/>
                </a:ln>
                <a:effectLst/>
              </p:spPr>
              <p:txBody>
                <a:bodyPr wrap="none" anchor="ctr"/>
                <a:lstStyle/>
                <a:p>
                  <a:endParaRPr lang="en-US"/>
                </a:p>
              </p:txBody>
            </p:sp>
            <p:sp>
              <p:nvSpPr>
                <p:cNvPr id="1094" name="Oval 12"/>
                <p:cNvSpPr>
                  <a:spLocks noChangeArrowheads="1"/>
                </p:cNvSpPr>
                <p:nvPr/>
              </p:nvSpPr>
              <p:spPr bwMode="auto">
                <a:xfrm>
                  <a:off x="2542" y="4097"/>
                  <a:ext cx="89" cy="59"/>
                </a:xfrm>
                <a:prstGeom prst="ellipse">
                  <a:avLst/>
                </a:prstGeom>
                <a:gradFill rotWithShape="0">
                  <a:gsLst>
                    <a:gs pos="0">
                      <a:srgbClr val="8B5DE8"/>
                    </a:gs>
                    <a:gs pos="100000">
                      <a:srgbClr val="9966FF"/>
                    </a:gs>
                  </a:gsLst>
                  <a:lin ang="10800000" scaled="1"/>
                </a:gradFill>
                <a:ln w="9525">
                  <a:noFill/>
                  <a:round/>
                  <a:headEnd/>
                  <a:tailEnd/>
                </a:ln>
                <a:effectLst/>
              </p:spPr>
              <p:txBody>
                <a:bodyPr wrap="none" anchor="ctr"/>
                <a:lstStyle/>
                <a:p>
                  <a:endParaRPr lang="en-US"/>
                </a:p>
              </p:txBody>
            </p:sp>
          </p:grpSp>
          <p:sp>
            <p:nvSpPr>
              <p:cNvPr id="1035" name="Oval 13"/>
              <p:cNvSpPr>
                <a:spLocks noChangeArrowheads="1"/>
              </p:cNvSpPr>
              <p:nvPr/>
            </p:nvSpPr>
            <p:spPr bwMode="auto">
              <a:xfrm>
                <a:off x="3686" y="3810"/>
                <a:ext cx="531" cy="326"/>
              </a:xfrm>
              <a:prstGeom prst="ellipse">
                <a:avLst/>
              </a:prstGeom>
              <a:gradFill rotWithShape="0">
                <a:gsLst>
                  <a:gs pos="0">
                    <a:srgbClr val="8B5DE8"/>
                  </a:gs>
                  <a:gs pos="100000">
                    <a:srgbClr val="9966FF"/>
                  </a:gs>
                </a:gsLst>
                <a:path path="shape">
                  <a:fillToRect l="50000" t="50000" r="50000" b="50000"/>
                </a:path>
              </a:gradFill>
              <a:ln w="9525">
                <a:noFill/>
                <a:round/>
                <a:headEnd/>
                <a:tailEnd/>
              </a:ln>
              <a:effectLst/>
            </p:spPr>
            <p:txBody>
              <a:bodyPr wrap="none" anchor="ctr"/>
              <a:lstStyle/>
              <a:p>
                <a:endParaRPr lang="en-US"/>
              </a:p>
            </p:txBody>
          </p:sp>
          <p:sp>
            <p:nvSpPr>
              <p:cNvPr id="1036" name="Oval 14"/>
              <p:cNvSpPr>
                <a:spLocks noChangeArrowheads="1"/>
              </p:cNvSpPr>
              <p:nvPr/>
            </p:nvSpPr>
            <p:spPr bwMode="auto">
              <a:xfrm>
                <a:off x="3726" y="3840"/>
                <a:ext cx="451" cy="274"/>
              </a:xfrm>
              <a:prstGeom prst="ellipse">
                <a:avLst/>
              </a:prstGeom>
              <a:gradFill rotWithShape="0">
                <a:gsLst>
                  <a:gs pos="0">
                    <a:srgbClr val="9966FF"/>
                  </a:gs>
                  <a:gs pos="100000">
                    <a:srgbClr val="8B5DE8"/>
                  </a:gs>
                </a:gsLst>
                <a:lin ang="5400000" scaled="1"/>
              </a:gradFill>
              <a:ln w="9525">
                <a:noFill/>
                <a:round/>
                <a:headEnd/>
                <a:tailEnd/>
              </a:ln>
              <a:effectLst/>
            </p:spPr>
            <p:txBody>
              <a:bodyPr wrap="none" anchor="ctr"/>
              <a:lstStyle/>
              <a:p>
                <a:endParaRPr lang="en-US"/>
              </a:p>
            </p:txBody>
          </p:sp>
          <p:sp>
            <p:nvSpPr>
              <p:cNvPr id="1037" name="Oval 15"/>
              <p:cNvSpPr>
                <a:spLocks noChangeArrowheads="1"/>
              </p:cNvSpPr>
              <p:nvPr/>
            </p:nvSpPr>
            <p:spPr bwMode="auto">
              <a:xfrm>
                <a:off x="3782" y="3872"/>
                <a:ext cx="343" cy="206"/>
              </a:xfrm>
              <a:prstGeom prst="ellipse">
                <a:avLst/>
              </a:prstGeom>
              <a:gradFill rotWithShape="0">
                <a:gsLst>
                  <a:gs pos="0">
                    <a:srgbClr val="9060F0"/>
                  </a:gs>
                  <a:gs pos="100000">
                    <a:srgbClr val="9966FF"/>
                  </a:gs>
                </a:gsLst>
                <a:lin ang="5400000" scaled="1"/>
              </a:gradFill>
              <a:ln w="9525">
                <a:noFill/>
                <a:round/>
                <a:headEnd/>
                <a:tailEnd/>
              </a:ln>
              <a:effectLst/>
            </p:spPr>
            <p:txBody>
              <a:bodyPr wrap="none" anchor="ctr"/>
              <a:lstStyle/>
              <a:p>
                <a:endParaRPr lang="en-US"/>
              </a:p>
            </p:txBody>
          </p:sp>
          <p:sp>
            <p:nvSpPr>
              <p:cNvPr id="1038" name="Oval 16"/>
              <p:cNvSpPr>
                <a:spLocks noChangeArrowheads="1"/>
              </p:cNvSpPr>
              <p:nvPr/>
            </p:nvSpPr>
            <p:spPr bwMode="auto">
              <a:xfrm>
                <a:off x="3822" y="3896"/>
                <a:ext cx="261" cy="158"/>
              </a:xfrm>
              <a:prstGeom prst="ellipse">
                <a:avLst/>
              </a:prstGeom>
              <a:gradFill rotWithShape="0">
                <a:gsLst>
                  <a:gs pos="0">
                    <a:srgbClr val="9966FF"/>
                  </a:gs>
                  <a:gs pos="100000">
                    <a:srgbClr val="9463F7"/>
                  </a:gs>
                </a:gsLst>
                <a:lin ang="5400000" scaled="1"/>
              </a:gradFill>
              <a:ln w="9525">
                <a:noFill/>
                <a:round/>
                <a:headEnd/>
                <a:tailEnd/>
              </a:ln>
              <a:effectLst/>
            </p:spPr>
            <p:txBody>
              <a:bodyPr wrap="none" anchor="ctr"/>
              <a:lstStyle/>
              <a:p>
                <a:endParaRPr lang="en-US"/>
              </a:p>
            </p:txBody>
          </p:sp>
          <p:sp>
            <p:nvSpPr>
              <p:cNvPr id="1039" name="Oval 17"/>
              <p:cNvSpPr>
                <a:spLocks noChangeArrowheads="1"/>
              </p:cNvSpPr>
              <p:nvPr/>
            </p:nvSpPr>
            <p:spPr bwMode="auto">
              <a:xfrm>
                <a:off x="3856" y="3922"/>
                <a:ext cx="191" cy="106"/>
              </a:xfrm>
              <a:prstGeom prst="ellipse">
                <a:avLst/>
              </a:prstGeom>
              <a:gradFill rotWithShape="0">
                <a:gsLst>
                  <a:gs pos="0">
                    <a:srgbClr val="9060F0"/>
                  </a:gs>
                  <a:gs pos="100000">
                    <a:srgbClr val="9966FF"/>
                  </a:gs>
                </a:gsLst>
                <a:lin ang="5400000" scaled="1"/>
              </a:gradFill>
              <a:ln w="9525">
                <a:noFill/>
                <a:round/>
                <a:headEnd/>
                <a:tailEnd/>
              </a:ln>
              <a:effectLst/>
            </p:spPr>
            <p:txBody>
              <a:bodyPr wrap="none" anchor="ctr"/>
              <a:lstStyle/>
              <a:p>
                <a:endParaRPr lang="en-US"/>
              </a:p>
            </p:txBody>
          </p:sp>
          <p:sp>
            <p:nvSpPr>
              <p:cNvPr id="1040" name="AutoShape 18"/>
              <p:cNvSpPr>
                <a:spLocks noChangeArrowheads="1"/>
              </p:cNvSpPr>
              <p:nvPr/>
            </p:nvSpPr>
            <p:spPr bwMode="auto">
              <a:xfrm>
                <a:off x="3575" y="3715"/>
                <a:ext cx="382" cy="160"/>
              </a:xfrm>
              <a:custGeom>
                <a:avLst/>
                <a:gdLst>
                  <a:gd name="T0" fmla="*/ 376 w 382"/>
                  <a:gd name="T1" fmla="*/ 12 h 161"/>
                  <a:gd name="T2" fmla="*/ 257 w 382"/>
                  <a:gd name="T3" fmla="*/ 24 h 161"/>
                  <a:gd name="T4" fmla="*/ 149 w 382"/>
                  <a:gd name="T5" fmla="*/ 54 h 161"/>
                  <a:gd name="T6" fmla="*/ 101 w 382"/>
                  <a:gd name="T7" fmla="*/ 77 h 161"/>
                  <a:gd name="T8" fmla="*/ 59 w 382"/>
                  <a:gd name="T9" fmla="*/ 100 h 161"/>
                  <a:gd name="T10" fmla="*/ 24 w 382"/>
                  <a:gd name="T11" fmla="*/ 130 h 161"/>
                  <a:gd name="T12" fmla="*/ 0 w 382"/>
                  <a:gd name="T13" fmla="*/ 160 h 161"/>
                  <a:gd name="T14" fmla="*/ 0 w 382"/>
                  <a:gd name="T15" fmla="*/ 136 h 161"/>
                  <a:gd name="T16" fmla="*/ 29 w 382"/>
                  <a:gd name="T17" fmla="*/ 106 h 161"/>
                  <a:gd name="T18" fmla="*/ 65 w 382"/>
                  <a:gd name="T19" fmla="*/ 82 h 161"/>
                  <a:gd name="T20" fmla="*/ 155 w 382"/>
                  <a:gd name="T21" fmla="*/ 36 h 161"/>
                  <a:gd name="T22" fmla="*/ 257 w 382"/>
                  <a:gd name="T23" fmla="*/ 12 h 161"/>
                  <a:gd name="T24" fmla="*/ 376 w 382"/>
                  <a:gd name="T25" fmla="*/ 0 h 161"/>
                  <a:gd name="T26" fmla="*/ 376 w 382"/>
                  <a:gd name="T27" fmla="*/ 0 h 161"/>
                  <a:gd name="T28" fmla="*/ 382 w 382"/>
                  <a:gd name="T29" fmla="*/ 0 h 161"/>
                  <a:gd name="T30" fmla="*/ 382 w 382"/>
                  <a:gd name="T31" fmla="*/ 12 h 161"/>
                  <a:gd name="T32" fmla="*/ 376 w 382"/>
                  <a:gd name="T33" fmla="*/ 12 h 161"/>
                  <a:gd name="T34" fmla="*/ 376 w 382"/>
                  <a:gd name="T35" fmla="*/ 12 h 161"/>
                  <a:gd name="T36" fmla="*/ 376 w 382"/>
                  <a:gd name="T37" fmla="*/ 12 h 161"/>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382"/>
                  <a:gd name="T58" fmla="*/ 0 h 161"/>
                  <a:gd name="T59" fmla="*/ 382 w 382"/>
                  <a:gd name="T60" fmla="*/ 161 h 161"/>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382" h="161">
                    <a:moveTo>
                      <a:pt x="376" y="12"/>
                    </a:moveTo>
                    <a:lnTo>
                      <a:pt x="257" y="24"/>
                    </a:lnTo>
                    <a:lnTo>
                      <a:pt x="149" y="54"/>
                    </a:lnTo>
                    <a:lnTo>
                      <a:pt x="101" y="77"/>
                    </a:lnTo>
                    <a:lnTo>
                      <a:pt x="59" y="101"/>
                    </a:lnTo>
                    <a:lnTo>
                      <a:pt x="24" y="131"/>
                    </a:lnTo>
                    <a:lnTo>
                      <a:pt x="0" y="161"/>
                    </a:lnTo>
                    <a:lnTo>
                      <a:pt x="0" y="137"/>
                    </a:lnTo>
                    <a:lnTo>
                      <a:pt x="29" y="107"/>
                    </a:lnTo>
                    <a:lnTo>
                      <a:pt x="65" y="83"/>
                    </a:lnTo>
                    <a:lnTo>
                      <a:pt x="155" y="36"/>
                    </a:lnTo>
                    <a:lnTo>
                      <a:pt x="257" y="12"/>
                    </a:lnTo>
                    <a:lnTo>
                      <a:pt x="376" y="0"/>
                    </a:lnTo>
                    <a:lnTo>
                      <a:pt x="382" y="0"/>
                    </a:lnTo>
                    <a:lnTo>
                      <a:pt x="382" y="12"/>
                    </a:lnTo>
                    <a:lnTo>
                      <a:pt x="376" y="12"/>
                    </a:lnTo>
                    <a:close/>
                  </a:path>
                </a:pathLst>
              </a:custGeom>
              <a:gradFill rotWithShape="0">
                <a:gsLst>
                  <a:gs pos="0">
                    <a:srgbClr val="9966FF"/>
                  </a:gs>
                  <a:gs pos="100000">
                    <a:srgbClr val="9060F0"/>
                  </a:gs>
                </a:gsLst>
                <a:lin ang="5400000" scaled="1"/>
              </a:gradFill>
              <a:ln w="9525">
                <a:noFill/>
                <a:round/>
                <a:headEnd/>
                <a:tailEnd/>
              </a:ln>
              <a:effectLst/>
            </p:spPr>
            <p:txBody>
              <a:bodyPr wrap="none" anchor="ctr"/>
              <a:lstStyle/>
              <a:p>
                <a:endParaRPr lang="en-US"/>
              </a:p>
            </p:txBody>
          </p:sp>
          <p:sp>
            <p:nvSpPr>
              <p:cNvPr id="1041" name="AutoShape 19"/>
              <p:cNvSpPr>
                <a:spLocks noChangeArrowheads="1"/>
              </p:cNvSpPr>
              <p:nvPr/>
            </p:nvSpPr>
            <p:spPr bwMode="auto">
              <a:xfrm>
                <a:off x="3695" y="4170"/>
                <a:ext cx="443" cy="65"/>
              </a:xfrm>
              <a:custGeom>
                <a:avLst/>
                <a:gdLst>
                  <a:gd name="T0" fmla="*/ 257 w 443"/>
                  <a:gd name="T1" fmla="*/ 53 h 66"/>
                  <a:gd name="T2" fmla="*/ 353 w 443"/>
                  <a:gd name="T3" fmla="*/ 47 h 66"/>
                  <a:gd name="T4" fmla="*/ 443 w 443"/>
                  <a:gd name="T5" fmla="*/ 24 h 66"/>
                  <a:gd name="T6" fmla="*/ 443 w 443"/>
                  <a:gd name="T7" fmla="*/ 35 h 66"/>
                  <a:gd name="T8" fmla="*/ 353 w 443"/>
                  <a:gd name="T9" fmla="*/ 59 h 66"/>
                  <a:gd name="T10" fmla="*/ 257 w 443"/>
                  <a:gd name="T11" fmla="*/ 65 h 66"/>
                  <a:gd name="T12" fmla="*/ 186 w 443"/>
                  <a:gd name="T13" fmla="*/ 59 h 66"/>
                  <a:gd name="T14" fmla="*/ 120 w 443"/>
                  <a:gd name="T15" fmla="*/ 47 h 66"/>
                  <a:gd name="T16" fmla="*/ 60 w 443"/>
                  <a:gd name="T17" fmla="*/ 35 h 66"/>
                  <a:gd name="T18" fmla="*/ 0 w 443"/>
                  <a:gd name="T19" fmla="*/ 12 h 66"/>
                  <a:gd name="T20" fmla="*/ 0 w 443"/>
                  <a:gd name="T21" fmla="*/ 0 h 66"/>
                  <a:gd name="T22" fmla="*/ 54 w 443"/>
                  <a:gd name="T23" fmla="*/ 24 h 66"/>
                  <a:gd name="T24" fmla="*/ 120 w 443"/>
                  <a:gd name="T25" fmla="*/ 35 h 66"/>
                  <a:gd name="T26" fmla="*/ 186 w 443"/>
                  <a:gd name="T27" fmla="*/ 47 h 66"/>
                  <a:gd name="T28" fmla="*/ 257 w 443"/>
                  <a:gd name="T29" fmla="*/ 53 h 66"/>
                  <a:gd name="T30" fmla="*/ 257 w 443"/>
                  <a:gd name="T31" fmla="*/ 53 h 6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443"/>
                  <a:gd name="T49" fmla="*/ 0 h 66"/>
                  <a:gd name="T50" fmla="*/ 443 w 443"/>
                  <a:gd name="T51" fmla="*/ 66 h 6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443" h="66">
                    <a:moveTo>
                      <a:pt x="257" y="54"/>
                    </a:moveTo>
                    <a:lnTo>
                      <a:pt x="353" y="48"/>
                    </a:lnTo>
                    <a:lnTo>
                      <a:pt x="443" y="24"/>
                    </a:lnTo>
                    <a:lnTo>
                      <a:pt x="443" y="36"/>
                    </a:lnTo>
                    <a:lnTo>
                      <a:pt x="353" y="60"/>
                    </a:lnTo>
                    <a:lnTo>
                      <a:pt x="257" y="66"/>
                    </a:lnTo>
                    <a:lnTo>
                      <a:pt x="186" y="60"/>
                    </a:lnTo>
                    <a:lnTo>
                      <a:pt x="120" y="48"/>
                    </a:lnTo>
                    <a:lnTo>
                      <a:pt x="60" y="36"/>
                    </a:lnTo>
                    <a:lnTo>
                      <a:pt x="0" y="12"/>
                    </a:lnTo>
                    <a:lnTo>
                      <a:pt x="0" y="0"/>
                    </a:lnTo>
                    <a:lnTo>
                      <a:pt x="54" y="24"/>
                    </a:lnTo>
                    <a:lnTo>
                      <a:pt x="120" y="36"/>
                    </a:lnTo>
                    <a:lnTo>
                      <a:pt x="186" y="48"/>
                    </a:lnTo>
                    <a:lnTo>
                      <a:pt x="257" y="54"/>
                    </a:lnTo>
                    <a:close/>
                  </a:path>
                </a:pathLst>
              </a:custGeom>
              <a:gradFill rotWithShape="0">
                <a:gsLst>
                  <a:gs pos="0">
                    <a:srgbClr val="9966FF"/>
                  </a:gs>
                  <a:gs pos="100000">
                    <a:srgbClr val="8256D8"/>
                  </a:gs>
                </a:gsLst>
                <a:lin ang="8100000" scaled="1"/>
              </a:gradFill>
              <a:ln w="9525">
                <a:noFill/>
                <a:round/>
                <a:headEnd/>
                <a:tailEnd/>
              </a:ln>
              <a:effectLst/>
            </p:spPr>
            <p:txBody>
              <a:bodyPr wrap="none" anchor="ctr"/>
              <a:lstStyle/>
              <a:p>
                <a:endParaRPr lang="en-US"/>
              </a:p>
            </p:txBody>
          </p:sp>
          <p:sp>
            <p:nvSpPr>
              <p:cNvPr id="1042" name="AutoShape 20"/>
              <p:cNvSpPr>
                <a:spLocks noChangeArrowheads="1"/>
              </p:cNvSpPr>
              <p:nvPr/>
            </p:nvSpPr>
            <p:spPr bwMode="auto">
              <a:xfrm>
                <a:off x="3527" y="3906"/>
                <a:ext cx="88" cy="215"/>
              </a:xfrm>
              <a:custGeom>
                <a:avLst/>
                <a:gdLst>
                  <a:gd name="T0" fmla="*/ 12 w 89"/>
                  <a:gd name="T1" fmla="*/ 66 h 216"/>
                  <a:gd name="T2" fmla="*/ 18 w 89"/>
                  <a:gd name="T3" fmla="*/ 108 h 216"/>
                  <a:gd name="T4" fmla="*/ 36 w 89"/>
                  <a:gd name="T5" fmla="*/ 143 h 216"/>
                  <a:gd name="T6" fmla="*/ 59 w 89"/>
                  <a:gd name="T7" fmla="*/ 179 h 216"/>
                  <a:gd name="T8" fmla="*/ 88 w 89"/>
                  <a:gd name="T9" fmla="*/ 215 h 216"/>
                  <a:gd name="T10" fmla="*/ 71 w 89"/>
                  <a:gd name="T11" fmla="*/ 215 h 216"/>
                  <a:gd name="T12" fmla="*/ 42 w 89"/>
                  <a:gd name="T13" fmla="*/ 179 h 216"/>
                  <a:gd name="T14" fmla="*/ 18 w 89"/>
                  <a:gd name="T15" fmla="*/ 143 h 216"/>
                  <a:gd name="T16" fmla="*/ 6 w 89"/>
                  <a:gd name="T17" fmla="*/ 108 h 216"/>
                  <a:gd name="T18" fmla="*/ 0 w 89"/>
                  <a:gd name="T19" fmla="*/ 66 h 216"/>
                  <a:gd name="T20" fmla="*/ 0 w 89"/>
                  <a:gd name="T21" fmla="*/ 30 h 216"/>
                  <a:gd name="T22" fmla="*/ 12 w 89"/>
                  <a:gd name="T23" fmla="*/ 0 h 216"/>
                  <a:gd name="T24" fmla="*/ 30 w 89"/>
                  <a:gd name="T25" fmla="*/ 0 h 216"/>
                  <a:gd name="T26" fmla="*/ 18 w 89"/>
                  <a:gd name="T27" fmla="*/ 30 h 216"/>
                  <a:gd name="T28" fmla="*/ 12 w 89"/>
                  <a:gd name="T29" fmla="*/ 66 h 216"/>
                  <a:gd name="T30" fmla="*/ 12 w 89"/>
                  <a:gd name="T31" fmla="*/ 66 h 21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89"/>
                  <a:gd name="T49" fmla="*/ 0 h 216"/>
                  <a:gd name="T50" fmla="*/ 89 w 89"/>
                  <a:gd name="T51" fmla="*/ 216 h 21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89" h="216">
                    <a:moveTo>
                      <a:pt x="12" y="66"/>
                    </a:moveTo>
                    <a:lnTo>
                      <a:pt x="18" y="108"/>
                    </a:lnTo>
                    <a:lnTo>
                      <a:pt x="36" y="144"/>
                    </a:lnTo>
                    <a:lnTo>
                      <a:pt x="60" y="180"/>
                    </a:lnTo>
                    <a:lnTo>
                      <a:pt x="89" y="216"/>
                    </a:lnTo>
                    <a:lnTo>
                      <a:pt x="72" y="216"/>
                    </a:lnTo>
                    <a:lnTo>
                      <a:pt x="42" y="180"/>
                    </a:lnTo>
                    <a:lnTo>
                      <a:pt x="18" y="144"/>
                    </a:lnTo>
                    <a:lnTo>
                      <a:pt x="6" y="108"/>
                    </a:lnTo>
                    <a:lnTo>
                      <a:pt x="0" y="66"/>
                    </a:lnTo>
                    <a:lnTo>
                      <a:pt x="0" y="30"/>
                    </a:lnTo>
                    <a:lnTo>
                      <a:pt x="12" y="0"/>
                    </a:lnTo>
                    <a:lnTo>
                      <a:pt x="30" y="0"/>
                    </a:lnTo>
                    <a:lnTo>
                      <a:pt x="18" y="30"/>
                    </a:lnTo>
                    <a:lnTo>
                      <a:pt x="12" y="66"/>
                    </a:lnTo>
                    <a:close/>
                  </a:path>
                </a:pathLst>
              </a:custGeom>
              <a:gradFill rotWithShape="0">
                <a:gsLst>
                  <a:gs pos="0">
                    <a:srgbClr val="865AE0"/>
                  </a:gs>
                  <a:gs pos="100000">
                    <a:srgbClr val="9966FF"/>
                  </a:gs>
                </a:gsLst>
                <a:lin ang="5400000" scaled="1"/>
              </a:gradFill>
              <a:ln w="9525">
                <a:noFill/>
                <a:round/>
                <a:headEnd/>
                <a:tailEnd/>
              </a:ln>
              <a:effectLst/>
            </p:spPr>
            <p:txBody>
              <a:bodyPr wrap="none" anchor="ctr"/>
              <a:lstStyle/>
              <a:p>
                <a:endParaRPr lang="en-US"/>
              </a:p>
            </p:txBody>
          </p:sp>
          <p:sp>
            <p:nvSpPr>
              <p:cNvPr id="1043" name="AutoShape 21"/>
              <p:cNvSpPr>
                <a:spLocks noChangeArrowheads="1"/>
              </p:cNvSpPr>
              <p:nvPr/>
            </p:nvSpPr>
            <p:spPr bwMode="auto">
              <a:xfrm>
                <a:off x="3569" y="3745"/>
                <a:ext cx="749" cy="460"/>
              </a:xfrm>
              <a:custGeom>
                <a:avLst/>
                <a:gdLst>
                  <a:gd name="T0" fmla="*/ 383 w 747"/>
                  <a:gd name="T1" fmla="*/ 442 h 461"/>
                  <a:gd name="T2" fmla="*/ 312 w 747"/>
                  <a:gd name="T3" fmla="*/ 436 h 461"/>
                  <a:gd name="T4" fmla="*/ 246 w 747"/>
                  <a:gd name="T5" fmla="*/ 424 h 461"/>
                  <a:gd name="T6" fmla="*/ 185 w 747"/>
                  <a:gd name="T7" fmla="*/ 406 h 461"/>
                  <a:gd name="T8" fmla="*/ 131 w 747"/>
                  <a:gd name="T9" fmla="*/ 382 h 461"/>
                  <a:gd name="T10" fmla="*/ 83 w 747"/>
                  <a:gd name="T11" fmla="*/ 346 h 461"/>
                  <a:gd name="T12" fmla="*/ 53 w 747"/>
                  <a:gd name="T13" fmla="*/ 310 h 461"/>
                  <a:gd name="T14" fmla="*/ 30 w 747"/>
                  <a:gd name="T15" fmla="*/ 268 h 461"/>
                  <a:gd name="T16" fmla="*/ 24 w 747"/>
                  <a:gd name="T17" fmla="*/ 227 h 461"/>
                  <a:gd name="T18" fmla="*/ 30 w 747"/>
                  <a:gd name="T19" fmla="*/ 185 h 461"/>
                  <a:gd name="T20" fmla="*/ 53 w 747"/>
                  <a:gd name="T21" fmla="*/ 143 h 461"/>
                  <a:gd name="T22" fmla="*/ 83 w 747"/>
                  <a:gd name="T23" fmla="*/ 107 h 461"/>
                  <a:gd name="T24" fmla="*/ 131 w 747"/>
                  <a:gd name="T25" fmla="*/ 77 h 461"/>
                  <a:gd name="T26" fmla="*/ 185 w 747"/>
                  <a:gd name="T27" fmla="*/ 47 h 461"/>
                  <a:gd name="T28" fmla="*/ 246 w 747"/>
                  <a:gd name="T29" fmla="*/ 30 h 461"/>
                  <a:gd name="T30" fmla="*/ 312 w 747"/>
                  <a:gd name="T31" fmla="*/ 18 h 461"/>
                  <a:gd name="T32" fmla="*/ 383 w 747"/>
                  <a:gd name="T33" fmla="*/ 12 h 461"/>
                  <a:gd name="T34" fmla="*/ 479 w 747"/>
                  <a:gd name="T35" fmla="*/ 18 h 461"/>
                  <a:gd name="T36" fmla="*/ 564 w 747"/>
                  <a:gd name="T37" fmla="*/ 41 h 461"/>
                  <a:gd name="T38" fmla="*/ 564 w 747"/>
                  <a:gd name="T39" fmla="*/ 36 h 461"/>
                  <a:gd name="T40" fmla="*/ 564 w 747"/>
                  <a:gd name="T41" fmla="*/ 30 h 461"/>
                  <a:gd name="T42" fmla="*/ 479 w 747"/>
                  <a:gd name="T43" fmla="*/ 6 h 461"/>
                  <a:gd name="T44" fmla="*/ 383 w 747"/>
                  <a:gd name="T45" fmla="*/ 0 h 461"/>
                  <a:gd name="T46" fmla="*/ 306 w 747"/>
                  <a:gd name="T47" fmla="*/ 6 h 461"/>
                  <a:gd name="T48" fmla="*/ 234 w 747"/>
                  <a:gd name="T49" fmla="*/ 18 h 461"/>
                  <a:gd name="T50" fmla="*/ 167 w 747"/>
                  <a:gd name="T51" fmla="*/ 41 h 461"/>
                  <a:gd name="T52" fmla="*/ 113 w 747"/>
                  <a:gd name="T53" fmla="*/ 65 h 461"/>
                  <a:gd name="T54" fmla="*/ 65 w 747"/>
                  <a:gd name="T55" fmla="*/ 101 h 461"/>
                  <a:gd name="T56" fmla="*/ 30 w 747"/>
                  <a:gd name="T57" fmla="*/ 137 h 461"/>
                  <a:gd name="T58" fmla="*/ 6 w 747"/>
                  <a:gd name="T59" fmla="*/ 179 h 461"/>
                  <a:gd name="T60" fmla="*/ 0 w 747"/>
                  <a:gd name="T61" fmla="*/ 227 h 461"/>
                  <a:gd name="T62" fmla="*/ 6 w 747"/>
                  <a:gd name="T63" fmla="*/ 274 h 461"/>
                  <a:gd name="T64" fmla="*/ 30 w 747"/>
                  <a:gd name="T65" fmla="*/ 316 h 461"/>
                  <a:gd name="T66" fmla="*/ 65 w 747"/>
                  <a:gd name="T67" fmla="*/ 358 h 461"/>
                  <a:gd name="T68" fmla="*/ 113 w 747"/>
                  <a:gd name="T69" fmla="*/ 394 h 461"/>
                  <a:gd name="T70" fmla="*/ 167 w 747"/>
                  <a:gd name="T71" fmla="*/ 418 h 461"/>
                  <a:gd name="T72" fmla="*/ 234 w 747"/>
                  <a:gd name="T73" fmla="*/ 442 h 461"/>
                  <a:gd name="T74" fmla="*/ 306 w 747"/>
                  <a:gd name="T75" fmla="*/ 454 h 461"/>
                  <a:gd name="T76" fmla="*/ 383 w 747"/>
                  <a:gd name="T77" fmla="*/ 460 h 461"/>
                  <a:gd name="T78" fmla="*/ 449 w 747"/>
                  <a:gd name="T79" fmla="*/ 454 h 461"/>
                  <a:gd name="T80" fmla="*/ 509 w 747"/>
                  <a:gd name="T81" fmla="*/ 448 h 461"/>
                  <a:gd name="T82" fmla="*/ 611 w 747"/>
                  <a:gd name="T83" fmla="*/ 412 h 461"/>
                  <a:gd name="T84" fmla="*/ 659 w 747"/>
                  <a:gd name="T85" fmla="*/ 388 h 461"/>
                  <a:gd name="T86" fmla="*/ 695 w 747"/>
                  <a:gd name="T87" fmla="*/ 358 h 461"/>
                  <a:gd name="T88" fmla="*/ 725 w 747"/>
                  <a:gd name="T89" fmla="*/ 328 h 461"/>
                  <a:gd name="T90" fmla="*/ 749 w 747"/>
                  <a:gd name="T91" fmla="*/ 292 h 461"/>
                  <a:gd name="T92" fmla="*/ 743 w 747"/>
                  <a:gd name="T93" fmla="*/ 286 h 461"/>
                  <a:gd name="T94" fmla="*/ 731 w 747"/>
                  <a:gd name="T95" fmla="*/ 280 h 461"/>
                  <a:gd name="T96" fmla="*/ 713 w 747"/>
                  <a:gd name="T97" fmla="*/ 316 h 461"/>
                  <a:gd name="T98" fmla="*/ 683 w 747"/>
                  <a:gd name="T99" fmla="*/ 346 h 461"/>
                  <a:gd name="T100" fmla="*/ 647 w 747"/>
                  <a:gd name="T101" fmla="*/ 376 h 461"/>
                  <a:gd name="T102" fmla="*/ 606 w 747"/>
                  <a:gd name="T103" fmla="*/ 400 h 461"/>
                  <a:gd name="T104" fmla="*/ 503 w 747"/>
                  <a:gd name="T105" fmla="*/ 430 h 461"/>
                  <a:gd name="T106" fmla="*/ 443 w 747"/>
                  <a:gd name="T107" fmla="*/ 442 h 461"/>
                  <a:gd name="T108" fmla="*/ 383 w 747"/>
                  <a:gd name="T109" fmla="*/ 442 h 461"/>
                  <a:gd name="T110" fmla="*/ 383 w 747"/>
                  <a:gd name="T111" fmla="*/ 442 h 461"/>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747"/>
                  <a:gd name="T169" fmla="*/ 0 h 461"/>
                  <a:gd name="T170" fmla="*/ 747 w 747"/>
                  <a:gd name="T171" fmla="*/ 461 h 461"/>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747" h="461">
                    <a:moveTo>
                      <a:pt x="382" y="443"/>
                    </a:moveTo>
                    <a:lnTo>
                      <a:pt x="311" y="437"/>
                    </a:lnTo>
                    <a:lnTo>
                      <a:pt x="245" y="425"/>
                    </a:lnTo>
                    <a:lnTo>
                      <a:pt x="185" y="407"/>
                    </a:lnTo>
                    <a:lnTo>
                      <a:pt x="131" y="383"/>
                    </a:lnTo>
                    <a:lnTo>
                      <a:pt x="83" y="347"/>
                    </a:lnTo>
                    <a:lnTo>
                      <a:pt x="53" y="311"/>
                    </a:lnTo>
                    <a:lnTo>
                      <a:pt x="30" y="269"/>
                    </a:lnTo>
                    <a:lnTo>
                      <a:pt x="24" y="227"/>
                    </a:lnTo>
                    <a:lnTo>
                      <a:pt x="30" y="185"/>
                    </a:lnTo>
                    <a:lnTo>
                      <a:pt x="53" y="143"/>
                    </a:lnTo>
                    <a:lnTo>
                      <a:pt x="83" y="107"/>
                    </a:lnTo>
                    <a:lnTo>
                      <a:pt x="131" y="77"/>
                    </a:lnTo>
                    <a:lnTo>
                      <a:pt x="185" y="47"/>
                    </a:lnTo>
                    <a:lnTo>
                      <a:pt x="245" y="30"/>
                    </a:lnTo>
                    <a:lnTo>
                      <a:pt x="311" y="18"/>
                    </a:lnTo>
                    <a:lnTo>
                      <a:pt x="382" y="12"/>
                    </a:lnTo>
                    <a:lnTo>
                      <a:pt x="478" y="18"/>
                    </a:lnTo>
                    <a:lnTo>
                      <a:pt x="562" y="41"/>
                    </a:lnTo>
                    <a:lnTo>
                      <a:pt x="562" y="36"/>
                    </a:lnTo>
                    <a:lnTo>
                      <a:pt x="562" y="30"/>
                    </a:lnTo>
                    <a:lnTo>
                      <a:pt x="478" y="6"/>
                    </a:lnTo>
                    <a:lnTo>
                      <a:pt x="382" y="0"/>
                    </a:lnTo>
                    <a:lnTo>
                      <a:pt x="305" y="6"/>
                    </a:lnTo>
                    <a:lnTo>
                      <a:pt x="233" y="18"/>
                    </a:lnTo>
                    <a:lnTo>
                      <a:pt x="167" y="41"/>
                    </a:lnTo>
                    <a:lnTo>
                      <a:pt x="113" y="65"/>
                    </a:lnTo>
                    <a:lnTo>
                      <a:pt x="65" y="101"/>
                    </a:lnTo>
                    <a:lnTo>
                      <a:pt x="30" y="137"/>
                    </a:lnTo>
                    <a:lnTo>
                      <a:pt x="6" y="179"/>
                    </a:lnTo>
                    <a:lnTo>
                      <a:pt x="0" y="227"/>
                    </a:lnTo>
                    <a:lnTo>
                      <a:pt x="6" y="275"/>
                    </a:lnTo>
                    <a:lnTo>
                      <a:pt x="30" y="317"/>
                    </a:lnTo>
                    <a:lnTo>
                      <a:pt x="65" y="359"/>
                    </a:lnTo>
                    <a:lnTo>
                      <a:pt x="113" y="395"/>
                    </a:lnTo>
                    <a:lnTo>
                      <a:pt x="167" y="419"/>
                    </a:lnTo>
                    <a:lnTo>
                      <a:pt x="233" y="443"/>
                    </a:lnTo>
                    <a:lnTo>
                      <a:pt x="305" y="455"/>
                    </a:lnTo>
                    <a:lnTo>
                      <a:pt x="382" y="461"/>
                    </a:lnTo>
                    <a:lnTo>
                      <a:pt x="448" y="455"/>
                    </a:lnTo>
                    <a:lnTo>
                      <a:pt x="508" y="449"/>
                    </a:lnTo>
                    <a:lnTo>
                      <a:pt x="609" y="413"/>
                    </a:lnTo>
                    <a:lnTo>
                      <a:pt x="657" y="389"/>
                    </a:lnTo>
                    <a:lnTo>
                      <a:pt x="693" y="359"/>
                    </a:lnTo>
                    <a:lnTo>
                      <a:pt x="723" y="329"/>
                    </a:lnTo>
                    <a:lnTo>
                      <a:pt x="747" y="293"/>
                    </a:lnTo>
                    <a:lnTo>
                      <a:pt x="741" y="287"/>
                    </a:lnTo>
                    <a:lnTo>
                      <a:pt x="729" y="281"/>
                    </a:lnTo>
                    <a:lnTo>
                      <a:pt x="711" y="317"/>
                    </a:lnTo>
                    <a:lnTo>
                      <a:pt x="681" y="347"/>
                    </a:lnTo>
                    <a:lnTo>
                      <a:pt x="645" y="377"/>
                    </a:lnTo>
                    <a:lnTo>
                      <a:pt x="604" y="401"/>
                    </a:lnTo>
                    <a:lnTo>
                      <a:pt x="502" y="431"/>
                    </a:lnTo>
                    <a:lnTo>
                      <a:pt x="442" y="443"/>
                    </a:lnTo>
                    <a:lnTo>
                      <a:pt x="382" y="443"/>
                    </a:lnTo>
                    <a:close/>
                  </a:path>
                </a:pathLst>
              </a:custGeom>
              <a:blipFill dpi="0" rotWithShape="0">
                <a:blip r:embed="rId13"/>
                <a:srcRect/>
                <a:stretch>
                  <a:fillRect/>
                </a:stretch>
              </a:blipFill>
              <a:ln w="9525">
                <a:noFill/>
                <a:round/>
                <a:headEnd/>
                <a:tailEnd/>
              </a:ln>
              <a:effectLst/>
            </p:spPr>
            <p:txBody>
              <a:bodyPr wrap="none" anchor="ctr"/>
              <a:lstStyle/>
              <a:p>
                <a:endParaRPr lang="en-US"/>
              </a:p>
            </p:txBody>
          </p:sp>
          <p:sp>
            <p:nvSpPr>
              <p:cNvPr id="1044" name="AutoShape 22"/>
              <p:cNvSpPr>
                <a:spLocks noChangeArrowheads="1"/>
              </p:cNvSpPr>
              <p:nvPr/>
            </p:nvSpPr>
            <p:spPr bwMode="auto">
              <a:xfrm>
                <a:off x="4037" y="3721"/>
                <a:ext cx="95" cy="29"/>
              </a:xfrm>
              <a:custGeom>
                <a:avLst/>
                <a:gdLst>
                  <a:gd name="T0" fmla="*/ 0 w 96"/>
                  <a:gd name="T1" fmla="*/ 0 h 30"/>
                  <a:gd name="T2" fmla="*/ 0 w 96"/>
                  <a:gd name="T3" fmla="*/ 12 h 30"/>
                  <a:gd name="T4" fmla="*/ 48 w 96"/>
                  <a:gd name="T5" fmla="*/ 17 h 30"/>
                  <a:gd name="T6" fmla="*/ 95 w 96"/>
                  <a:gd name="T7" fmla="*/ 29 h 30"/>
                  <a:gd name="T8" fmla="*/ 95 w 96"/>
                  <a:gd name="T9" fmla="*/ 23 h 30"/>
                  <a:gd name="T10" fmla="*/ 95 w 96"/>
                  <a:gd name="T11" fmla="*/ 17 h 30"/>
                  <a:gd name="T12" fmla="*/ 48 w 96"/>
                  <a:gd name="T13" fmla="*/ 12 h 30"/>
                  <a:gd name="T14" fmla="*/ 0 w 96"/>
                  <a:gd name="T15" fmla="*/ 0 h 30"/>
                  <a:gd name="T16" fmla="*/ 0 w 96"/>
                  <a:gd name="T17" fmla="*/ 0 h 3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96"/>
                  <a:gd name="T28" fmla="*/ 0 h 30"/>
                  <a:gd name="T29" fmla="*/ 96 w 96"/>
                  <a:gd name="T30" fmla="*/ 30 h 30"/>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96" h="30">
                    <a:moveTo>
                      <a:pt x="0" y="0"/>
                    </a:moveTo>
                    <a:lnTo>
                      <a:pt x="0" y="12"/>
                    </a:lnTo>
                    <a:lnTo>
                      <a:pt x="48" y="18"/>
                    </a:lnTo>
                    <a:lnTo>
                      <a:pt x="96" y="30"/>
                    </a:lnTo>
                    <a:lnTo>
                      <a:pt x="96" y="24"/>
                    </a:lnTo>
                    <a:lnTo>
                      <a:pt x="96" y="18"/>
                    </a:lnTo>
                    <a:lnTo>
                      <a:pt x="48" y="12"/>
                    </a:lnTo>
                    <a:lnTo>
                      <a:pt x="0" y="0"/>
                    </a:lnTo>
                    <a:close/>
                  </a:path>
                </a:pathLst>
              </a:custGeom>
              <a:gradFill rotWithShape="0">
                <a:gsLst>
                  <a:gs pos="0">
                    <a:srgbClr val="865AE0"/>
                  </a:gs>
                  <a:gs pos="100000">
                    <a:srgbClr val="9966FF"/>
                  </a:gs>
                </a:gsLst>
                <a:lin ang="10800000" scaled="1"/>
              </a:gradFill>
              <a:ln w="9525">
                <a:noFill/>
                <a:round/>
                <a:headEnd/>
                <a:tailEnd/>
              </a:ln>
              <a:effectLst/>
            </p:spPr>
            <p:txBody>
              <a:bodyPr wrap="none" anchor="ctr"/>
              <a:lstStyle/>
              <a:p>
                <a:endParaRPr lang="en-US"/>
              </a:p>
            </p:txBody>
          </p:sp>
          <p:sp>
            <p:nvSpPr>
              <p:cNvPr id="1045" name="AutoShape 23"/>
              <p:cNvSpPr>
                <a:spLocks noChangeArrowheads="1"/>
              </p:cNvSpPr>
              <p:nvPr/>
            </p:nvSpPr>
            <p:spPr bwMode="auto">
              <a:xfrm>
                <a:off x="4175" y="4050"/>
                <a:ext cx="179" cy="131"/>
              </a:xfrm>
              <a:custGeom>
                <a:avLst/>
                <a:gdLst>
                  <a:gd name="T0" fmla="*/ 0 w 179"/>
                  <a:gd name="T1" fmla="*/ 131 h 132"/>
                  <a:gd name="T2" fmla="*/ 29 w 179"/>
                  <a:gd name="T3" fmla="*/ 131 h 132"/>
                  <a:gd name="T4" fmla="*/ 77 w 179"/>
                  <a:gd name="T5" fmla="*/ 107 h 132"/>
                  <a:gd name="T6" fmla="*/ 119 w 179"/>
                  <a:gd name="T7" fmla="*/ 77 h 132"/>
                  <a:gd name="T8" fmla="*/ 155 w 179"/>
                  <a:gd name="T9" fmla="*/ 48 h 132"/>
                  <a:gd name="T10" fmla="*/ 179 w 179"/>
                  <a:gd name="T11" fmla="*/ 12 h 132"/>
                  <a:gd name="T12" fmla="*/ 173 w 179"/>
                  <a:gd name="T13" fmla="*/ 6 h 132"/>
                  <a:gd name="T14" fmla="*/ 167 w 179"/>
                  <a:gd name="T15" fmla="*/ 0 h 132"/>
                  <a:gd name="T16" fmla="*/ 137 w 179"/>
                  <a:gd name="T17" fmla="*/ 42 h 132"/>
                  <a:gd name="T18" fmla="*/ 101 w 179"/>
                  <a:gd name="T19" fmla="*/ 77 h 132"/>
                  <a:gd name="T20" fmla="*/ 53 w 179"/>
                  <a:gd name="T21" fmla="*/ 107 h 132"/>
                  <a:gd name="T22" fmla="*/ 0 w 179"/>
                  <a:gd name="T23" fmla="*/ 131 h 132"/>
                  <a:gd name="T24" fmla="*/ 0 w 179"/>
                  <a:gd name="T25" fmla="*/ 131 h 13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79"/>
                  <a:gd name="T40" fmla="*/ 0 h 132"/>
                  <a:gd name="T41" fmla="*/ 179 w 179"/>
                  <a:gd name="T42" fmla="*/ 132 h 132"/>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79" h="132">
                    <a:moveTo>
                      <a:pt x="0" y="132"/>
                    </a:moveTo>
                    <a:lnTo>
                      <a:pt x="29" y="132"/>
                    </a:lnTo>
                    <a:lnTo>
                      <a:pt x="77" y="108"/>
                    </a:lnTo>
                    <a:lnTo>
                      <a:pt x="119" y="78"/>
                    </a:lnTo>
                    <a:lnTo>
                      <a:pt x="155" y="48"/>
                    </a:lnTo>
                    <a:lnTo>
                      <a:pt x="179" y="12"/>
                    </a:lnTo>
                    <a:lnTo>
                      <a:pt x="173" y="6"/>
                    </a:lnTo>
                    <a:lnTo>
                      <a:pt x="167" y="0"/>
                    </a:lnTo>
                    <a:lnTo>
                      <a:pt x="137" y="42"/>
                    </a:lnTo>
                    <a:lnTo>
                      <a:pt x="101" y="78"/>
                    </a:lnTo>
                    <a:lnTo>
                      <a:pt x="53" y="108"/>
                    </a:lnTo>
                    <a:lnTo>
                      <a:pt x="0" y="132"/>
                    </a:lnTo>
                    <a:close/>
                  </a:path>
                </a:pathLst>
              </a:custGeom>
              <a:gradFill rotWithShape="0">
                <a:gsLst>
                  <a:gs pos="0">
                    <a:srgbClr val="865AE0"/>
                  </a:gs>
                  <a:gs pos="100000">
                    <a:srgbClr val="9966FF"/>
                  </a:gs>
                </a:gsLst>
                <a:lin ang="8100000" scaled="1"/>
              </a:gradFill>
              <a:ln w="9525">
                <a:noFill/>
                <a:round/>
                <a:headEnd/>
                <a:tailEnd/>
              </a:ln>
              <a:effectLst/>
            </p:spPr>
            <p:txBody>
              <a:bodyPr wrap="none" anchor="ctr"/>
              <a:lstStyle/>
              <a:p>
                <a:endParaRPr lang="en-US"/>
              </a:p>
            </p:txBody>
          </p:sp>
          <p:sp>
            <p:nvSpPr>
              <p:cNvPr id="1046" name="AutoShape 24"/>
              <p:cNvSpPr>
                <a:spLocks noChangeArrowheads="1"/>
              </p:cNvSpPr>
              <p:nvPr/>
            </p:nvSpPr>
            <p:spPr bwMode="auto">
              <a:xfrm>
                <a:off x="2585" y="3822"/>
                <a:ext cx="448" cy="185"/>
              </a:xfrm>
              <a:custGeom>
                <a:avLst/>
                <a:gdLst>
                  <a:gd name="T0" fmla="*/ 6 w 448"/>
                  <a:gd name="T1" fmla="*/ 6 h 186"/>
                  <a:gd name="T2" fmla="*/ 78 w 448"/>
                  <a:gd name="T3" fmla="*/ 12 h 186"/>
                  <a:gd name="T4" fmla="*/ 150 w 448"/>
                  <a:gd name="T5" fmla="*/ 18 h 186"/>
                  <a:gd name="T6" fmla="*/ 215 w 448"/>
                  <a:gd name="T7" fmla="*/ 36 h 186"/>
                  <a:gd name="T8" fmla="*/ 275 w 448"/>
                  <a:gd name="T9" fmla="*/ 60 h 186"/>
                  <a:gd name="T10" fmla="*/ 329 w 448"/>
                  <a:gd name="T11" fmla="*/ 84 h 186"/>
                  <a:gd name="T12" fmla="*/ 377 w 448"/>
                  <a:gd name="T13" fmla="*/ 113 h 186"/>
                  <a:gd name="T14" fmla="*/ 419 w 448"/>
                  <a:gd name="T15" fmla="*/ 149 h 186"/>
                  <a:gd name="T16" fmla="*/ 448 w 448"/>
                  <a:gd name="T17" fmla="*/ 185 h 186"/>
                  <a:gd name="T18" fmla="*/ 448 w 448"/>
                  <a:gd name="T19" fmla="*/ 161 h 186"/>
                  <a:gd name="T20" fmla="*/ 413 w 448"/>
                  <a:gd name="T21" fmla="*/ 125 h 186"/>
                  <a:gd name="T22" fmla="*/ 371 w 448"/>
                  <a:gd name="T23" fmla="*/ 95 h 186"/>
                  <a:gd name="T24" fmla="*/ 323 w 448"/>
                  <a:gd name="T25" fmla="*/ 66 h 186"/>
                  <a:gd name="T26" fmla="*/ 269 w 448"/>
                  <a:gd name="T27" fmla="*/ 48 h 186"/>
                  <a:gd name="T28" fmla="*/ 144 w 448"/>
                  <a:gd name="T29" fmla="*/ 12 h 186"/>
                  <a:gd name="T30" fmla="*/ 78 w 448"/>
                  <a:gd name="T31" fmla="*/ 6 h 186"/>
                  <a:gd name="T32" fmla="*/ 6 w 448"/>
                  <a:gd name="T33" fmla="*/ 0 h 186"/>
                  <a:gd name="T34" fmla="*/ 0 w 448"/>
                  <a:gd name="T35" fmla="*/ 0 h 186"/>
                  <a:gd name="T36" fmla="*/ 0 w 448"/>
                  <a:gd name="T37" fmla="*/ 0 h 186"/>
                  <a:gd name="T38" fmla="*/ 0 w 448"/>
                  <a:gd name="T39" fmla="*/ 6 h 186"/>
                  <a:gd name="T40" fmla="*/ 0 w 448"/>
                  <a:gd name="T41" fmla="*/ 6 h 186"/>
                  <a:gd name="T42" fmla="*/ 6 w 448"/>
                  <a:gd name="T43" fmla="*/ 6 h 186"/>
                  <a:gd name="T44" fmla="*/ 6 w 448"/>
                  <a:gd name="T45" fmla="*/ 6 h 18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448"/>
                  <a:gd name="T70" fmla="*/ 0 h 186"/>
                  <a:gd name="T71" fmla="*/ 448 w 448"/>
                  <a:gd name="T72" fmla="*/ 186 h 18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448" h="186">
                    <a:moveTo>
                      <a:pt x="6" y="6"/>
                    </a:moveTo>
                    <a:lnTo>
                      <a:pt x="78" y="12"/>
                    </a:lnTo>
                    <a:lnTo>
                      <a:pt x="150" y="18"/>
                    </a:lnTo>
                    <a:lnTo>
                      <a:pt x="215" y="36"/>
                    </a:lnTo>
                    <a:lnTo>
                      <a:pt x="275" y="60"/>
                    </a:lnTo>
                    <a:lnTo>
                      <a:pt x="329" y="84"/>
                    </a:lnTo>
                    <a:lnTo>
                      <a:pt x="377" y="114"/>
                    </a:lnTo>
                    <a:lnTo>
                      <a:pt x="419" y="150"/>
                    </a:lnTo>
                    <a:lnTo>
                      <a:pt x="448" y="186"/>
                    </a:lnTo>
                    <a:lnTo>
                      <a:pt x="448" y="162"/>
                    </a:lnTo>
                    <a:lnTo>
                      <a:pt x="413" y="126"/>
                    </a:lnTo>
                    <a:lnTo>
                      <a:pt x="371" y="96"/>
                    </a:lnTo>
                    <a:lnTo>
                      <a:pt x="323" y="66"/>
                    </a:lnTo>
                    <a:lnTo>
                      <a:pt x="269" y="48"/>
                    </a:lnTo>
                    <a:lnTo>
                      <a:pt x="144" y="12"/>
                    </a:lnTo>
                    <a:lnTo>
                      <a:pt x="78" y="6"/>
                    </a:lnTo>
                    <a:lnTo>
                      <a:pt x="6" y="0"/>
                    </a:lnTo>
                    <a:lnTo>
                      <a:pt x="0" y="0"/>
                    </a:lnTo>
                    <a:lnTo>
                      <a:pt x="0" y="6"/>
                    </a:lnTo>
                    <a:lnTo>
                      <a:pt x="6" y="6"/>
                    </a:lnTo>
                    <a:close/>
                  </a:path>
                </a:pathLst>
              </a:custGeom>
              <a:gradFill rotWithShape="0">
                <a:gsLst>
                  <a:gs pos="0">
                    <a:srgbClr val="9966FF"/>
                  </a:gs>
                  <a:gs pos="100000">
                    <a:srgbClr val="8B5DE8"/>
                  </a:gs>
                </a:gsLst>
                <a:lin ang="5400000" scaled="1"/>
              </a:gradFill>
              <a:ln w="9525">
                <a:noFill/>
                <a:round/>
                <a:headEnd/>
                <a:tailEnd/>
              </a:ln>
              <a:effectLst/>
            </p:spPr>
            <p:txBody>
              <a:bodyPr wrap="none" anchor="ctr"/>
              <a:lstStyle/>
              <a:p>
                <a:endParaRPr lang="en-US"/>
              </a:p>
            </p:txBody>
          </p:sp>
          <p:sp>
            <p:nvSpPr>
              <p:cNvPr id="1047" name="AutoShape 25"/>
              <p:cNvSpPr>
                <a:spLocks noChangeArrowheads="1"/>
              </p:cNvSpPr>
              <p:nvPr/>
            </p:nvSpPr>
            <p:spPr bwMode="auto">
              <a:xfrm>
                <a:off x="2142" y="3852"/>
                <a:ext cx="891" cy="461"/>
              </a:xfrm>
              <a:custGeom>
                <a:avLst/>
                <a:gdLst>
                  <a:gd name="T0" fmla="*/ 23 w 890"/>
                  <a:gd name="T1" fmla="*/ 275 h 462"/>
                  <a:gd name="T2" fmla="*/ 29 w 890"/>
                  <a:gd name="T3" fmla="*/ 222 h 462"/>
                  <a:gd name="T4" fmla="*/ 59 w 890"/>
                  <a:gd name="T5" fmla="*/ 174 h 462"/>
                  <a:gd name="T6" fmla="*/ 95 w 890"/>
                  <a:gd name="T7" fmla="*/ 132 h 462"/>
                  <a:gd name="T8" fmla="*/ 149 w 890"/>
                  <a:gd name="T9" fmla="*/ 96 h 462"/>
                  <a:gd name="T10" fmla="*/ 209 w 890"/>
                  <a:gd name="T11" fmla="*/ 60 h 462"/>
                  <a:gd name="T12" fmla="*/ 281 w 890"/>
                  <a:gd name="T13" fmla="*/ 36 h 462"/>
                  <a:gd name="T14" fmla="*/ 364 w 890"/>
                  <a:gd name="T15" fmla="*/ 24 h 462"/>
                  <a:gd name="T16" fmla="*/ 449 w 890"/>
                  <a:gd name="T17" fmla="*/ 18 h 462"/>
                  <a:gd name="T18" fmla="*/ 533 w 890"/>
                  <a:gd name="T19" fmla="*/ 24 h 462"/>
                  <a:gd name="T20" fmla="*/ 610 w 890"/>
                  <a:gd name="T21" fmla="*/ 36 h 462"/>
                  <a:gd name="T22" fmla="*/ 682 w 890"/>
                  <a:gd name="T23" fmla="*/ 60 h 462"/>
                  <a:gd name="T24" fmla="*/ 742 w 890"/>
                  <a:gd name="T25" fmla="*/ 96 h 462"/>
                  <a:gd name="T26" fmla="*/ 796 w 890"/>
                  <a:gd name="T27" fmla="*/ 132 h 462"/>
                  <a:gd name="T28" fmla="*/ 832 w 890"/>
                  <a:gd name="T29" fmla="*/ 174 h 462"/>
                  <a:gd name="T30" fmla="*/ 862 w 890"/>
                  <a:gd name="T31" fmla="*/ 222 h 462"/>
                  <a:gd name="T32" fmla="*/ 868 w 890"/>
                  <a:gd name="T33" fmla="*/ 275 h 462"/>
                  <a:gd name="T34" fmla="*/ 856 w 890"/>
                  <a:gd name="T35" fmla="*/ 329 h 462"/>
                  <a:gd name="T36" fmla="*/ 832 w 890"/>
                  <a:gd name="T37" fmla="*/ 377 h 462"/>
                  <a:gd name="T38" fmla="*/ 784 w 890"/>
                  <a:gd name="T39" fmla="*/ 425 h 462"/>
                  <a:gd name="T40" fmla="*/ 724 w 890"/>
                  <a:gd name="T41" fmla="*/ 461 h 462"/>
                  <a:gd name="T42" fmla="*/ 766 w 890"/>
                  <a:gd name="T43" fmla="*/ 461 h 462"/>
                  <a:gd name="T44" fmla="*/ 820 w 890"/>
                  <a:gd name="T45" fmla="*/ 425 h 462"/>
                  <a:gd name="T46" fmla="*/ 856 w 890"/>
                  <a:gd name="T47" fmla="*/ 377 h 462"/>
                  <a:gd name="T48" fmla="*/ 885 w 890"/>
                  <a:gd name="T49" fmla="*/ 329 h 462"/>
                  <a:gd name="T50" fmla="*/ 891 w 890"/>
                  <a:gd name="T51" fmla="*/ 275 h 462"/>
                  <a:gd name="T52" fmla="*/ 885 w 890"/>
                  <a:gd name="T53" fmla="*/ 222 h 462"/>
                  <a:gd name="T54" fmla="*/ 856 w 890"/>
                  <a:gd name="T55" fmla="*/ 168 h 462"/>
                  <a:gd name="T56" fmla="*/ 814 w 890"/>
                  <a:gd name="T57" fmla="*/ 120 h 462"/>
                  <a:gd name="T58" fmla="*/ 760 w 890"/>
                  <a:gd name="T59" fmla="*/ 84 h 462"/>
                  <a:gd name="T60" fmla="*/ 694 w 890"/>
                  <a:gd name="T61" fmla="*/ 48 h 462"/>
                  <a:gd name="T62" fmla="*/ 622 w 890"/>
                  <a:gd name="T63" fmla="*/ 24 h 462"/>
                  <a:gd name="T64" fmla="*/ 539 w 890"/>
                  <a:gd name="T65" fmla="*/ 6 h 462"/>
                  <a:gd name="T66" fmla="*/ 449 w 890"/>
                  <a:gd name="T67" fmla="*/ 0 h 462"/>
                  <a:gd name="T68" fmla="*/ 358 w 890"/>
                  <a:gd name="T69" fmla="*/ 6 h 462"/>
                  <a:gd name="T70" fmla="*/ 275 w 890"/>
                  <a:gd name="T71" fmla="*/ 24 h 462"/>
                  <a:gd name="T72" fmla="*/ 197 w 890"/>
                  <a:gd name="T73" fmla="*/ 48 h 462"/>
                  <a:gd name="T74" fmla="*/ 131 w 890"/>
                  <a:gd name="T75" fmla="*/ 84 h 462"/>
                  <a:gd name="T76" fmla="*/ 77 w 890"/>
                  <a:gd name="T77" fmla="*/ 120 h 462"/>
                  <a:gd name="T78" fmla="*/ 35 w 890"/>
                  <a:gd name="T79" fmla="*/ 168 h 462"/>
                  <a:gd name="T80" fmla="*/ 12 w 890"/>
                  <a:gd name="T81" fmla="*/ 222 h 462"/>
                  <a:gd name="T82" fmla="*/ 0 w 890"/>
                  <a:gd name="T83" fmla="*/ 275 h 462"/>
                  <a:gd name="T84" fmla="*/ 6 w 890"/>
                  <a:gd name="T85" fmla="*/ 329 h 462"/>
                  <a:gd name="T86" fmla="*/ 35 w 890"/>
                  <a:gd name="T87" fmla="*/ 377 h 462"/>
                  <a:gd name="T88" fmla="*/ 71 w 890"/>
                  <a:gd name="T89" fmla="*/ 425 h 462"/>
                  <a:gd name="T90" fmla="*/ 125 w 890"/>
                  <a:gd name="T91" fmla="*/ 461 h 462"/>
                  <a:gd name="T92" fmla="*/ 167 w 890"/>
                  <a:gd name="T93" fmla="*/ 461 h 462"/>
                  <a:gd name="T94" fmla="*/ 107 w 890"/>
                  <a:gd name="T95" fmla="*/ 425 h 462"/>
                  <a:gd name="T96" fmla="*/ 59 w 890"/>
                  <a:gd name="T97" fmla="*/ 377 h 462"/>
                  <a:gd name="T98" fmla="*/ 35 w 890"/>
                  <a:gd name="T99" fmla="*/ 329 h 462"/>
                  <a:gd name="T100" fmla="*/ 23 w 890"/>
                  <a:gd name="T101" fmla="*/ 275 h 462"/>
                  <a:gd name="T102" fmla="*/ 23 w 890"/>
                  <a:gd name="T103" fmla="*/ 275 h 462"/>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890"/>
                  <a:gd name="T157" fmla="*/ 0 h 462"/>
                  <a:gd name="T158" fmla="*/ 890 w 890"/>
                  <a:gd name="T159" fmla="*/ 462 h 462"/>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890" h="462">
                    <a:moveTo>
                      <a:pt x="23" y="276"/>
                    </a:moveTo>
                    <a:lnTo>
                      <a:pt x="29" y="222"/>
                    </a:lnTo>
                    <a:lnTo>
                      <a:pt x="59" y="174"/>
                    </a:lnTo>
                    <a:lnTo>
                      <a:pt x="95" y="132"/>
                    </a:lnTo>
                    <a:lnTo>
                      <a:pt x="149" y="96"/>
                    </a:lnTo>
                    <a:lnTo>
                      <a:pt x="209" y="60"/>
                    </a:lnTo>
                    <a:lnTo>
                      <a:pt x="281" y="36"/>
                    </a:lnTo>
                    <a:lnTo>
                      <a:pt x="364" y="24"/>
                    </a:lnTo>
                    <a:lnTo>
                      <a:pt x="448" y="18"/>
                    </a:lnTo>
                    <a:lnTo>
                      <a:pt x="532" y="24"/>
                    </a:lnTo>
                    <a:lnTo>
                      <a:pt x="609" y="36"/>
                    </a:lnTo>
                    <a:lnTo>
                      <a:pt x="681" y="60"/>
                    </a:lnTo>
                    <a:lnTo>
                      <a:pt x="741" y="96"/>
                    </a:lnTo>
                    <a:lnTo>
                      <a:pt x="795" y="132"/>
                    </a:lnTo>
                    <a:lnTo>
                      <a:pt x="831" y="174"/>
                    </a:lnTo>
                    <a:lnTo>
                      <a:pt x="861" y="222"/>
                    </a:lnTo>
                    <a:lnTo>
                      <a:pt x="867" y="276"/>
                    </a:lnTo>
                    <a:lnTo>
                      <a:pt x="855" y="330"/>
                    </a:lnTo>
                    <a:lnTo>
                      <a:pt x="831" y="378"/>
                    </a:lnTo>
                    <a:lnTo>
                      <a:pt x="783" y="426"/>
                    </a:lnTo>
                    <a:lnTo>
                      <a:pt x="723" y="462"/>
                    </a:lnTo>
                    <a:lnTo>
                      <a:pt x="765" y="462"/>
                    </a:lnTo>
                    <a:lnTo>
                      <a:pt x="819" y="426"/>
                    </a:lnTo>
                    <a:lnTo>
                      <a:pt x="855" y="378"/>
                    </a:lnTo>
                    <a:lnTo>
                      <a:pt x="884" y="330"/>
                    </a:lnTo>
                    <a:lnTo>
                      <a:pt x="890" y="276"/>
                    </a:lnTo>
                    <a:lnTo>
                      <a:pt x="884" y="222"/>
                    </a:lnTo>
                    <a:lnTo>
                      <a:pt x="855" y="168"/>
                    </a:lnTo>
                    <a:lnTo>
                      <a:pt x="813" y="120"/>
                    </a:lnTo>
                    <a:lnTo>
                      <a:pt x="759" y="84"/>
                    </a:lnTo>
                    <a:lnTo>
                      <a:pt x="693" y="48"/>
                    </a:lnTo>
                    <a:lnTo>
                      <a:pt x="621" y="24"/>
                    </a:lnTo>
                    <a:lnTo>
                      <a:pt x="538" y="6"/>
                    </a:lnTo>
                    <a:lnTo>
                      <a:pt x="448" y="0"/>
                    </a:lnTo>
                    <a:lnTo>
                      <a:pt x="358" y="6"/>
                    </a:lnTo>
                    <a:lnTo>
                      <a:pt x="275" y="24"/>
                    </a:lnTo>
                    <a:lnTo>
                      <a:pt x="197" y="48"/>
                    </a:lnTo>
                    <a:lnTo>
                      <a:pt x="131" y="84"/>
                    </a:lnTo>
                    <a:lnTo>
                      <a:pt x="77" y="120"/>
                    </a:lnTo>
                    <a:lnTo>
                      <a:pt x="35" y="168"/>
                    </a:lnTo>
                    <a:lnTo>
                      <a:pt x="12" y="222"/>
                    </a:lnTo>
                    <a:lnTo>
                      <a:pt x="0" y="276"/>
                    </a:lnTo>
                    <a:lnTo>
                      <a:pt x="6" y="330"/>
                    </a:lnTo>
                    <a:lnTo>
                      <a:pt x="35" y="378"/>
                    </a:lnTo>
                    <a:lnTo>
                      <a:pt x="71" y="426"/>
                    </a:lnTo>
                    <a:lnTo>
                      <a:pt x="125" y="462"/>
                    </a:lnTo>
                    <a:lnTo>
                      <a:pt x="167" y="462"/>
                    </a:lnTo>
                    <a:lnTo>
                      <a:pt x="107" y="426"/>
                    </a:lnTo>
                    <a:lnTo>
                      <a:pt x="59" y="378"/>
                    </a:lnTo>
                    <a:lnTo>
                      <a:pt x="35" y="330"/>
                    </a:lnTo>
                    <a:lnTo>
                      <a:pt x="23" y="276"/>
                    </a:lnTo>
                    <a:close/>
                  </a:path>
                </a:pathLst>
              </a:custGeom>
              <a:gradFill rotWithShape="0">
                <a:gsLst>
                  <a:gs pos="0">
                    <a:srgbClr val="8256D8"/>
                  </a:gs>
                  <a:gs pos="100000">
                    <a:srgbClr val="9966FF"/>
                  </a:gs>
                </a:gsLst>
                <a:lin ang="13500000" scaled="1"/>
              </a:gradFill>
              <a:ln w="9525">
                <a:noFill/>
                <a:round/>
                <a:headEnd/>
                <a:tailEnd/>
              </a:ln>
              <a:effectLst/>
            </p:spPr>
            <p:txBody>
              <a:bodyPr wrap="none" anchor="ctr"/>
              <a:lstStyle/>
              <a:p>
                <a:endParaRPr lang="en-US"/>
              </a:p>
            </p:txBody>
          </p:sp>
          <p:sp>
            <p:nvSpPr>
              <p:cNvPr id="1048" name="AutoShape 26"/>
              <p:cNvSpPr>
                <a:spLocks noChangeArrowheads="1"/>
              </p:cNvSpPr>
              <p:nvPr/>
            </p:nvSpPr>
            <p:spPr bwMode="auto">
              <a:xfrm>
                <a:off x="2082" y="3828"/>
                <a:ext cx="406" cy="485"/>
              </a:xfrm>
              <a:custGeom>
                <a:avLst/>
                <a:gdLst>
                  <a:gd name="T0" fmla="*/ 18 w 406"/>
                  <a:gd name="T1" fmla="*/ 299 h 486"/>
                  <a:gd name="T2" fmla="*/ 24 w 406"/>
                  <a:gd name="T3" fmla="*/ 245 h 486"/>
                  <a:gd name="T4" fmla="*/ 48 w 406"/>
                  <a:gd name="T5" fmla="*/ 198 h 486"/>
                  <a:gd name="T6" fmla="*/ 83 w 406"/>
                  <a:gd name="T7" fmla="*/ 150 h 486"/>
                  <a:gd name="T8" fmla="*/ 131 w 406"/>
                  <a:gd name="T9" fmla="*/ 108 h 486"/>
                  <a:gd name="T10" fmla="*/ 185 w 406"/>
                  <a:gd name="T11" fmla="*/ 72 h 486"/>
                  <a:gd name="T12" fmla="*/ 251 w 406"/>
                  <a:gd name="T13" fmla="*/ 42 h 486"/>
                  <a:gd name="T14" fmla="*/ 329 w 406"/>
                  <a:gd name="T15" fmla="*/ 24 h 486"/>
                  <a:gd name="T16" fmla="*/ 406 w 406"/>
                  <a:gd name="T17" fmla="*/ 6 h 486"/>
                  <a:gd name="T18" fmla="*/ 406 w 406"/>
                  <a:gd name="T19" fmla="*/ 0 h 486"/>
                  <a:gd name="T20" fmla="*/ 323 w 406"/>
                  <a:gd name="T21" fmla="*/ 12 h 486"/>
                  <a:gd name="T22" fmla="*/ 245 w 406"/>
                  <a:gd name="T23" fmla="*/ 36 h 486"/>
                  <a:gd name="T24" fmla="*/ 179 w 406"/>
                  <a:gd name="T25" fmla="*/ 66 h 486"/>
                  <a:gd name="T26" fmla="*/ 119 w 406"/>
                  <a:gd name="T27" fmla="*/ 102 h 486"/>
                  <a:gd name="T28" fmla="*/ 72 w 406"/>
                  <a:gd name="T29" fmla="*/ 144 h 486"/>
                  <a:gd name="T30" fmla="*/ 30 w 406"/>
                  <a:gd name="T31" fmla="*/ 192 h 486"/>
                  <a:gd name="T32" fmla="*/ 6 w 406"/>
                  <a:gd name="T33" fmla="*/ 245 h 486"/>
                  <a:gd name="T34" fmla="*/ 0 w 406"/>
                  <a:gd name="T35" fmla="*/ 299 h 486"/>
                  <a:gd name="T36" fmla="*/ 6 w 406"/>
                  <a:gd name="T37" fmla="*/ 347 h 486"/>
                  <a:gd name="T38" fmla="*/ 30 w 406"/>
                  <a:gd name="T39" fmla="*/ 395 h 486"/>
                  <a:gd name="T40" fmla="*/ 66 w 406"/>
                  <a:gd name="T41" fmla="*/ 443 h 486"/>
                  <a:gd name="T42" fmla="*/ 107 w 406"/>
                  <a:gd name="T43" fmla="*/ 485 h 486"/>
                  <a:gd name="T44" fmla="*/ 131 w 406"/>
                  <a:gd name="T45" fmla="*/ 485 h 486"/>
                  <a:gd name="T46" fmla="*/ 83 w 406"/>
                  <a:gd name="T47" fmla="*/ 449 h 486"/>
                  <a:gd name="T48" fmla="*/ 48 w 406"/>
                  <a:gd name="T49" fmla="*/ 401 h 486"/>
                  <a:gd name="T50" fmla="*/ 24 w 406"/>
                  <a:gd name="T51" fmla="*/ 353 h 486"/>
                  <a:gd name="T52" fmla="*/ 18 w 406"/>
                  <a:gd name="T53" fmla="*/ 299 h 486"/>
                  <a:gd name="T54" fmla="*/ 18 w 406"/>
                  <a:gd name="T55" fmla="*/ 299 h 48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406"/>
                  <a:gd name="T85" fmla="*/ 0 h 486"/>
                  <a:gd name="T86" fmla="*/ 406 w 406"/>
                  <a:gd name="T87" fmla="*/ 486 h 48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406" h="486">
                    <a:moveTo>
                      <a:pt x="18" y="300"/>
                    </a:moveTo>
                    <a:lnTo>
                      <a:pt x="24" y="246"/>
                    </a:lnTo>
                    <a:lnTo>
                      <a:pt x="48" y="198"/>
                    </a:lnTo>
                    <a:lnTo>
                      <a:pt x="83" y="150"/>
                    </a:lnTo>
                    <a:lnTo>
                      <a:pt x="131" y="108"/>
                    </a:lnTo>
                    <a:lnTo>
                      <a:pt x="185" y="72"/>
                    </a:lnTo>
                    <a:lnTo>
                      <a:pt x="251" y="42"/>
                    </a:lnTo>
                    <a:lnTo>
                      <a:pt x="329" y="24"/>
                    </a:lnTo>
                    <a:lnTo>
                      <a:pt x="406" y="6"/>
                    </a:lnTo>
                    <a:lnTo>
                      <a:pt x="406" y="0"/>
                    </a:lnTo>
                    <a:lnTo>
                      <a:pt x="323" y="12"/>
                    </a:lnTo>
                    <a:lnTo>
                      <a:pt x="245" y="36"/>
                    </a:lnTo>
                    <a:lnTo>
                      <a:pt x="179" y="66"/>
                    </a:lnTo>
                    <a:lnTo>
                      <a:pt x="119" y="102"/>
                    </a:lnTo>
                    <a:lnTo>
                      <a:pt x="72" y="144"/>
                    </a:lnTo>
                    <a:lnTo>
                      <a:pt x="30" y="192"/>
                    </a:lnTo>
                    <a:lnTo>
                      <a:pt x="6" y="246"/>
                    </a:lnTo>
                    <a:lnTo>
                      <a:pt x="0" y="300"/>
                    </a:lnTo>
                    <a:lnTo>
                      <a:pt x="6" y="348"/>
                    </a:lnTo>
                    <a:lnTo>
                      <a:pt x="30" y="396"/>
                    </a:lnTo>
                    <a:lnTo>
                      <a:pt x="66" y="444"/>
                    </a:lnTo>
                    <a:lnTo>
                      <a:pt x="107" y="486"/>
                    </a:lnTo>
                    <a:lnTo>
                      <a:pt x="131" y="486"/>
                    </a:lnTo>
                    <a:lnTo>
                      <a:pt x="83" y="450"/>
                    </a:lnTo>
                    <a:lnTo>
                      <a:pt x="48" y="402"/>
                    </a:lnTo>
                    <a:lnTo>
                      <a:pt x="24" y="354"/>
                    </a:lnTo>
                    <a:lnTo>
                      <a:pt x="18" y="300"/>
                    </a:lnTo>
                    <a:close/>
                  </a:path>
                </a:pathLst>
              </a:custGeom>
              <a:gradFill rotWithShape="0">
                <a:gsLst>
                  <a:gs pos="0">
                    <a:srgbClr val="8B5DE8"/>
                  </a:gs>
                  <a:gs pos="100000">
                    <a:srgbClr val="9966FF"/>
                  </a:gs>
                </a:gsLst>
                <a:lin ang="10800000" scaled="1"/>
              </a:gradFill>
              <a:ln w="9525">
                <a:noFill/>
                <a:round/>
                <a:headEnd/>
                <a:tailEnd/>
              </a:ln>
              <a:effectLst/>
            </p:spPr>
            <p:txBody>
              <a:bodyPr wrap="none" anchor="ctr"/>
              <a:lstStyle/>
              <a:p>
                <a:endParaRPr lang="en-US"/>
              </a:p>
            </p:txBody>
          </p:sp>
          <p:sp>
            <p:nvSpPr>
              <p:cNvPr id="1049" name="AutoShape 27"/>
              <p:cNvSpPr>
                <a:spLocks noChangeArrowheads="1"/>
              </p:cNvSpPr>
              <p:nvPr/>
            </p:nvSpPr>
            <p:spPr bwMode="auto">
              <a:xfrm>
                <a:off x="2987" y="4044"/>
                <a:ext cx="107" cy="251"/>
              </a:xfrm>
              <a:custGeom>
                <a:avLst/>
                <a:gdLst>
                  <a:gd name="T0" fmla="*/ 89 w 107"/>
                  <a:gd name="T1" fmla="*/ 84 h 252"/>
                  <a:gd name="T2" fmla="*/ 83 w 107"/>
                  <a:gd name="T3" fmla="*/ 131 h 252"/>
                  <a:gd name="T4" fmla="*/ 65 w 107"/>
                  <a:gd name="T5" fmla="*/ 173 h 252"/>
                  <a:gd name="T6" fmla="*/ 36 w 107"/>
                  <a:gd name="T7" fmla="*/ 215 h 252"/>
                  <a:gd name="T8" fmla="*/ 0 w 107"/>
                  <a:gd name="T9" fmla="*/ 251 h 252"/>
                  <a:gd name="T10" fmla="*/ 18 w 107"/>
                  <a:gd name="T11" fmla="*/ 251 h 252"/>
                  <a:gd name="T12" fmla="*/ 53 w 107"/>
                  <a:gd name="T13" fmla="*/ 215 h 252"/>
                  <a:gd name="T14" fmla="*/ 83 w 107"/>
                  <a:gd name="T15" fmla="*/ 173 h 252"/>
                  <a:gd name="T16" fmla="*/ 101 w 107"/>
                  <a:gd name="T17" fmla="*/ 131 h 252"/>
                  <a:gd name="T18" fmla="*/ 107 w 107"/>
                  <a:gd name="T19" fmla="*/ 84 h 252"/>
                  <a:gd name="T20" fmla="*/ 101 w 107"/>
                  <a:gd name="T21" fmla="*/ 42 h 252"/>
                  <a:gd name="T22" fmla="*/ 89 w 107"/>
                  <a:gd name="T23" fmla="*/ 0 h 252"/>
                  <a:gd name="T24" fmla="*/ 65 w 107"/>
                  <a:gd name="T25" fmla="*/ 0 h 252"/>
                  <a:gd name="T26" fmla="*/ 83 w 107"/>
                  <a:gd name="T27" fmla="*/ 42 h 252"/>
                  <a:gd name="T28" fmla="*/ 89 w 107"/>
                  <a:gd name="T29" fmla="*/ 84 h 252"/>
                  <a:gd name="T30" fmla="*/ 89 w 107"/>
                  <a:gd name="T31" fmla="*/ 84 h 252"/>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107"/>
                  <a:gd name="T49" fmla="*/ 0 h 252"/>
                  <a:gd name="T50" fmla="*/ 107 w 107"/>
                  <a:gd name="T51" fmla="*/ 252 h 252"/>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107" h="252">
                    <a:moveTo>
                      <a:pt x="89" y="84"/>
                    </a:moveTo>
                    <a:lnTo>
                      <a:pt x="83" y="132"/>
                    </a:lnTo>
                    <a:lnTo>
                      <a:pt x="65" y="174"/>
                    </a:lnTo>
                    <a:lnTo>
                      <a:pt x="36" y="216"/>
                    </a:lnTo>
                    <a:lnTo>
                      <a:pt x="0" y="252"/>
                    </a:lnTo>
                    <a:lnTo>
                      <a:pt x="18" y="252"/>
                    </a:lnTo>
                    <a:lnTo>
                      <a:pt x="53" y="216"/>
                    </a:lnTo>
                    <a:lnTo>
                      <a:pt x="83" y="174"/>
                    </a:lnTo>
                    <a:lnTo>
                      <a:pt x="101" y="132"/>
                    </a:lnTo>
                    <a:lnTo>
                      <a:pt x="107" y="84"/>
                    </a:lnTo>
                    <a:lnTo>
                      <a:pt x="101" y="42"/>
                    </a:lnTo>
                    <a:lnTo>
                      <a:pt x="89" y="0"/>
                    </a:lnTo>
                    <a:lnTo>
                      <a:pt x="65" y="0"/>
                    </a:lnTo>
                    <a:lnTo>
                      <a:pt x="83" y="42"/>
                    </a:lnTo>
                    <a:lnTo>
                      <a:pt x="89" y="84"/>
                    </a:lnTo>
                    <a:close/>
                  </a:path>
                </a:pathLst>
              </a:custGeom>
              <a:gradFill rotWithShape="0">
                <a:gsLst>
                  <a:gs pos="0">
                    <a:srgbClr val="7D54D1"/>
                  </a:gs>
                  <a:gs pos="100000">
                    <a:srgbClr val="9966FF"/>
                  </a:gs>
                </a:gsLst>
                <a:lin ang="5400000" scaled="1"/>
              </a:gradFill>
              <a:ln w="9525">
                <a:noFill/>
                <a:round/>
                <a:headEnd/>
                <a:tailEnd/>
              </a:ln>
              <a:effectLst/>
            </p:spPr>
            <p:txBody>
              <a:bodyPr wrap="none" anchor="ctr"/>
              <a:lstStyle/>
              <a:p>
                <a:endParaRPr lang="en-US"/>
              </a:p>
            </p:txBody>
          </p:sp>
          <p:sp>
            <p:nvSpPr>
              <p:cNvPr id="1050" name="AutoShape 28"/>
              <p:cNvSpPr>
                <a:spLocks noChangeArrowheads="1"/>
              </p:cNvSpPr>
              <p:nvPr/>
            </p:nvSpPr>
            <p:spPr bwMode="auto">
              <a:xfrm>
                <a:off x="2068" y="3685"/>
                <a:ext cx="834" cy="149"/>
              </a:xfrm>
              <a:custGeom>
                <a:avLst/>
                <a:gdLst>
                  <a:gd name="T0" fmla="*/ 517 w 835"/>
                  <a:gd name="T1" fmla="*/ 18 h 150"/>
                  <a:gd name="T2" fmla="*/ 596 w 835"/>
                  <a:gd name="T3" fmla="*/ 24 h 150"/>
                  <a:gd name="T4" fmla="*/ 681 w 835"/>
                  <a:gd name="T5" fmla="*/ 30 h 150"/>
                  <a:gd name="T6" fmla="*/ 754 w 835"/>
                  <a:gd name="T7" fmla="*/ 42 h 150"/>
                  <a:gd name="T8" fmla="*/ 827 w 835"/>
                  <a:gd name="T9" fmla="*/ 60 h 150"/>
                  <a:gd name="T10" fmla="*/ 834 w 835"/>
                  <a:gd name="T11" fmla="*/ 42 h 150"/>
                  <a:gd name="T12" fmla="*/ 760 w 835"/>
                  <a:gd name="T13" fmla="*/ 24 h 150"/>
                  <a:gd name="T14" fmla="*/ 687 w 835"/>
                  <a:gd name="T15" fmla="*/ 12 h 150"/>
                  <a:gd name="T16" fmla="*/ 602 w 835"/>
                  <a:gd name="T17" fmla="*/ 6 h 150"/>
                  <a:gd name="T18" fmla="*/ 517 w 835"/>
                  <a:gd name="T19" fmla="*/ 0 h 150"/>
                  <a:gd name="T20" fmla="*/ 372 w 835"/>
                  <a:gd name="T21" fmla="*/ 12 h 150"/>
                  <a:gd name="T22" fmla="*/ 232 w 835"/>
                  <a:gd name="T23" fmla="*/ 36 h 150"/>
                  <a:gd name="T24" fmla="*/ 110 w 835"/>
                  <a:gd name="T25" fmla="*/ 77 h 150"/>
                  <a:gd name="T26" fmla="*/ 0 w 835"/>
                  <a:gd name="T27" fmla="*/ 131 h 150"/>
                  <a:gd name="T28" fmla="*/ 19 w 835"/>
                  <a:gd name="T29" fmla="*/ 149 h 150"/>
                  <a:gd name="T30" fmla="*/ 122 w 835"/>
                  <a:gd name="T31" fmla="*/ 95 h 150"/>
                  <a:gd name="T32" fmla="*/ 244 w 835"/>
                  <a:gd name="T33" fmla="*/ 54 h 150"/>
                  <a:gd name="T34" fmla="*/ 378 w 835"/>
                  <a:gd name="T35" fmla="*/ 30 h 150"/>
                  <a:gd name="T36" fmla="*/ 517 w 835"/>
                  <a:gd name="T37" fmla="*/ 18 h 150"/>
                  <a:gd name="T38" fmla="*/ 517 w 835"/>
                  <a:gd name="T39" fmla="*/ 18 h 150"/>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835"/>
                  <a:gd name="T61" fmla="*/ 0 h 150"/>
                  <a:gd name="T62" fmla="*/ 835 w 835"/>
                  <a:gd name="T63" fmla="*/ 150 h 150"/>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835" h="150">
                    <a:moveTo>
                      <a:pt x="518" y="18"/>
                    </a:moveTo>
                    <a:lnTo>
                      <a:pt x="597" y="24"/>
                    </a:lnTo>
                    <a:lnTo>
                      <a:pt x="682" y="30"/>
                    </a:lnTo>
                    <a:lnTo>
                      <a:pt x="755" y="42"/>
                    </a:lnTo>
                    <a:lnTo>
                      <a:pt x="828" y="60"/>
                    </a:lnTo>
                    <a:lnTo>
                      <a:pt x="835" y="42"/>
                    </a:lnTo>
                    <a:lnTo>
                      <a:pt x="761" y="24"/>
                    </a:lnTo>
                    <a:lnTo>
                      <a:pt x="688" y="12"/>
                    </a:lnTo>
                    <a:lnTo>
                      <a:pt x="603" y="6"/>
                    </a:lnTo>
                    <a:lnTo>
                      <a:pt x="518" y="0"/>
                    </a:lnTo>
                    <a:lnTo>
                      <a:pt x="372" y="12"/>
                    </a:lnTo>
                    <a:lnTo>
                      <a:pt x="232" y="36"/>
                    </a:lnTo>
                    <a:lnTo>
                      <a:pt x="110" y="78"/>
                    </a:lnTo>
                    <a:lnTo>
                      <a:pt x="0" y="132"/>
                    </a:lnTo>
                    <a:lnTo>
                      <a:pt x="19" y="150"/>
                    </a:lnTo>
                    <a:lnTo>
                      <a:pt x="122" y="96"/>
                    </a:lnTo>
                    <a:lnTo>
                      <a:pt x="244" y="54"/>
                    </a:lnTo>
                    <a:lnTo>
                      <a:pt x="378" y="30"/>
                    </a:lnTo>
                    <a:lnTo>
                      <a:pt x="518" y="18"/>
                    </a:lnTo>
                    <a:close/>
                  </a:path>
                </a:pathLst>
              </a:custGeom>
              <a:solidFill>
                <a:srgbClr val="9966FF"/>
              </a:solidFill>
              <a:ln w="9525">
                <a:noFill/>
                <a:round/>
                <a:headEnd/>
                <a:tailEnd/>
              </a:ln>
              <a:effectLst/>
            </p:spPr>
            <p:txBody>
              <a:bodyPr wrap="none" anchor="ctr"/>
              <a:lstStyle/>
              <a:p>
                <a:endParaRPr lang="en-US"/>
              </a:p>
            </p:txBody>
          </p:sp>
          <p:sp>
            <p:nvSpPr>
              <p:cNvPr id="1051" name="AutoShape 29"/>
              <p:cNvSpPr>
                <a:spLocks noChangeArrowheads="1"/>
              </p:cNvSpPr>
              <p:nvPr/>
            </p:nvSpPr>
            <p:spPr bwMode="auto">
              <a:xfrm>
                <a:off x="1867" y="3853"/>
                <a:ext cx="170" cy="460"/>
              </a:xfrm>
              <a:custGeom>
                <a:avLst/>
                <a:gdLst>
                  <a:gd name="T0" fmla="*/ 31 w 171"/>
                  <a:gd name="T1" fmla="*/ 262 h 461"/>
                  <a:gd name="T2" fmla="*/ 43 w 171"/>
                  <a:gd name="T3" fmla="*/ 191 h 461"/>
                  <a:gd name="T4" fmla="*/ 67 w 171"/>
                  <a:gd name="T5" fmla="*/ 131 h 461"/>
                  <a:gd name="T6" fmla="*/ 115 w 171"/>
                  <a:gd name="T7" fmla="*/ 72 h 461"/>
                  <a:gd name="T8" fmla="*/ 170 w 171"/>
                  <a:gd name="T9" fmla="*/ 18 h 461"/>
                  <a:gd name="T10" fmla="*/ 152 w 171"/>
                  <a:gd name="T11" fmla="*/ 0 h 461"/>
                  <a:gd name="T12" fmla="*/ 85 w 171"/>
                  <a:gd name="T13" fmla="*/ 60 h 461"/>
                  <a:gd name="T14" fmla="*/ 43 w 171"/>
                  <a:gd name="T15" fmla="*/ 120 h 461"/>
                  <a:gd name="T16" fmla="*/ 13 w 171"/>
                  <a:gd name="T17" fmla="*/ 191 h 461"/>
                  <a:gd name="T18" fmla="*/ 0 w 171"/>
                  <a:gd name="T19" fmla="*/ 262 h 461"/>
                  <a:gd name="T20" fmla="*/ 6 w 171"/>
                  <a:gd name="T21" fmla="*/ 316 h 461"/>
                  <a:gd name="T22" fmla="*/ 25 w 171"/>
                  <a:gd name="T23" fmla="*/ 364 h 461"/>
                  <a:gd name="T24" fmla="*/ 49 w 171"/>
                  <a:gd name="T25" fmla="*/ 412 h 461"/>
                  <a:gd name="T26" fmla="*/ 85 w 171"/>
                  <a:gd name="T27" fmla="*/ 460 h 461"/>
                  <a:gd name="T28" fmla="*/ 121 w 171"/>
                  <a:gd name="T29" fmla="*/ 460 h 461"/>
                  <a:gd name="T30" fmla="*/ 85 w 171"/>
                  <a:gd name="T31" fmla="*/ 412 h 461"/>
                  <a:gd name="T32" fmla="*/ 55 w 171"/>
                  <a:gd name="T33" fmla="*/ 364 h 461"/>
                  <a:gd name="T34" fmla="*/ 37 w 171"/>
                  <a:gd name="T35" fmla="*/ 316 h 461"/>
                  <a:gd name="T36" fmla="*/ 31 w 171"/>
                  <a:gd name="T37" fmla="*/ 262 h 461"/>
                  <a:gd name="T38" fmla="*/ 31 w 171"/>
                  <a:gd name="T39" fmla="*/ 262 h 461"/>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171"/>
                  <a:gd name="T61" fmla="*/ 0 h 461"/>
                  <a:gd name="T62" fmla="*/ 171 w 171"/>
                  <a:gd name="T63" fmla="*/ 461 h 461"/>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171" h="461">
                    <a:moveTo>
                      <a:pt x="31" y="263"/>
                    </a:moveTo>
                    <a:lnTo>
                      <a:pt x="43" y="191"/>
                    </a:lnTo>
                    <a:lnTo>
                      <a:pt x="67" y="131"/>
                    </a:lnTo>
                    <a:lnTo>
                      <a:pt x="116" y="72"/>
                    </a:lnTo>
                    <a:lnTo>
                      <a:pt x="171" y="18"/>
                    </a:lnTo>
                    <a:lnTo>
                      <a:pt x="153" y="0"/>
                    </a:lnTo>
                    <a:lnTo>
                      <a:pt x="86" y="60"/>
                    </a:lnTo>
                    <a:lnTo>
                      <a:pt x="43" y="120"/>
                    </a:lnTo>
                    <a:lnTo>
                      <a:pt x="13" y="191"/>
                    </a:lnTo>
                    <a:lnTo>
                      <a:pt x="0" y="263"/>
                    </a:lnTo>
                    <a:lnTo>
                      <a:pt x="6" y="317"/>
                    </a:lnTo>
                    <a:lnTo>
                      <a:pt x="25" y="365"/>
                    </a:lnTo>
                    <a:lnTo>
                      <a:pt x="49" y="413"/>
                    </a:lnTo>
                    <a:lnTo>
                      <a:pt x="86" y="461"/>
                    </a:lnTo>
                    <a:lnTo>
                      <a:pt x="122" y="461"/>
                    </a:lnTo>
                    <a:lnTo>
                      <a:pt x="86" y="413"/>
                    </a:lnTo>
                    <a:lnTo>
                      <a:pt x="55" y="365"/>
                    </a:lnTo>
                    <a:lnTo>
                      <a:pt x="37" y="317"/>
                    </a:lnTo>
                    <a:lnTo>
                      <a:pt x="31" y="263"/>
                    </a:lnTo>
                    <a:close/>
                  </a:path>
                </a:pathLst>
              </a:custGeom>
              <a:solidFill>
                <a:srgbClr val="9966FF"/>
              </a:solidFill>
              <a:ln w="9525">
                <a:noFill/>
                <a:round/>
                <a:headEnd/>
                <a:tailEnd/>
              </a:ln>
              <a:effectLst/>
            </p:spPr>
            <p:txBody>
              <a:bodyPr wrap="none" anchor="ctr"/>
              <a:lstStyle/>
              <a:p>
                <a:endParaRPr lang="en-US"/>
              </a:p>
            </p:txBody>
          </p:sp>
          <p:sp>
            <p:nvSpPr>
              <p:cNvPr id="1052" name="AutoShape 30"/>
              <p:cNvSpPr>
                <a:spLocks noChangeArrowheads="1"/>
              </p:cNvSpPr>
              <p:nvPr/>
            </p:nvSpPr>
            <p:spPr bwMode="auto">
              <a:xfrm>
                <a:off x="2951" y="3751"/>
                <a:ext cx="359" cy="562"/>
              </a:xfrm>
              <a:custGeom>
                <a:avLst/>
                <a:gdLst>
                  <a:gd name="T0" fmla="*/ 359 w 360"/>
                  <a:gd name="T1" fmla="*/ 364 h 563"/>
                  <a:gd name="T2" fmla="*/ 352 w 360"/>
                  <a:gd name="T3" fmla="*/ 304 h 563"/>
                  <a:gd name="T4" fmla="*/ 334 w 360"/>
                  <a:gd name="T5" fmla="*/ 251 h 563"/>
                  <a:gd name="T6" fmla="*/ 304 w 360"/>
                  <a:gd name="T7" fmla="*/ 204 h 563"/>
                  <a:gd name="T8" fmla="*/ 261 w 360"/>
                  <a:gd name="T9" fmla="*/ 156 h 563"/>
                  <a:gd name="T10" fmla="*/ 212 w 360"/>
                  <a:gd name="T11" fmla="*/ 108 h 563"/>
                  <a:gd name="T12" fmla="*/ 159 w 360"/>
                  <a:gd name="T13" fmla="*/ 66 h 563"/>
                  <a:gd name="T14" fmla="*/ 92 w 360"/>
                  <a:gd name="T15" fmla="*/ 30 h 563"/>
                  <a:gd name="T16" fmla="*/ 19 w 360"/>
                  <a:gd name="T17" fmla="*/ 0 h 563"/>
                  <a:gd name="T18" fmla="*/ 0 w 360"/>
                  <a:gd name="T19" fmla="*/ 12 h 563"/>
                  <a:gd name="T20" fmla="*/ 67 w 360"/>
                  <a:gd name="T21" fmla="*/ 42 h 563"/>
                  <a:gd name="T22" fmla="*/ 134 w 360"/>
                  <a:gd name="T23" fmla="*/ 78 h 563"/>
                  <a:gd name="T24" fmla="*/ 188 w 360"/>
                  <a:gd name="T25" fmla="*/ 114 h 563"/>
                  <a:gd name="T26" fmla="*/ 237 w 360"/>
                  <a:gd name="T27" fmla="*/ 162 h 563"/>
                  <a:gd name="T28" fmla="*/ 273 w 360"/>
                  <a:gd name="T29" fmla="*/ 210 h 563"/>
                  <a:gd name="T30" fmla="*/ 298 w 360"/>
                  <a:gd name="T31" fmla="*/ 257 h 563"/>
                  <a:gd name="T32" fmla="*/ 316 w 360"/>
                  <a:gd name="T33" fmla="*/ 310 h 563"/>
                  <a:gd name="T34" fmla="*/ 322 w 360"/>
                  <a:gd name="T35" fmla="*/ 364 h 563"/>
                  <a:gd name="T36" fmla="*/ 316 w 360"/>
                  <a:gd name="T37" fmla="*/ 418 h 563"/>
                  <a:gd name="T38" fmla="*/ 298 w 360"/>
                  <a:gd name="T39" fmla="*/ 466 h 563"/>
                  <a:gd name="T40" fmla="*/ 273 w 360"/>
                  <a:gd name="T41" fmla="*/ 514 h 563"/>
                  <a:gd name="T42" fmla="*/ 237 w 360"/>
                  <a:gd name="T43" fmla="*/ 562 h 563"/>
                  <a:gd name="T44" fmla="*/ 267 w 360"/>
                  <a:gd name="T45" fmla="*/ 562 h 563"/>
                  <a:gd name="T46" fmla="*/ 310 w 360"/>
                  <a:gd name="T47" fmla="*/ 514 h 563"/>
                  <a:gd name="T48" fmla="*/ 334 w 360"/>
                  <a:gd name="T49" fmla="*/ 466 h 563"/>
                  <a:gd name="T50" fmla="*/ 352 w 360"/>
                  <a:gd name="T51" fmla="*/ 418 h 563"/>
                  <a:gd name="T52" fmla="*/ 359 w 360"/>
                  <a:gd name="T53" fmla="*/ 364 h 563"/>
                  <a:gd name="T54" fmla="*/ 359 w 360"/>
                  <a:gd name="T55" fmla="*/ 364 h 563"/>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360"/>
                  <a:gd name="T85" fmla="*/ 0 h 563"/>
                  <a:gd name="T86" fmla="*/ 360 w 360"/>
                  <a:gd name="T87" fmla="*/ 563 h 563"/>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360" h="563">
                    <a:moveTo>
                      <a:pt x="360" y="365"/>
                    </a:moveTo>
                    <a:lnTo>
                      <a:pt x="353" y="305"/>
                    </a:lnTo>
                    <a:lnTo>
                      <a:pt x="335" y="251"/>
                    </a:lnTo>
                    <a:lnTo>
                      <a:pt x="305" y="204"/>
                    </a:lnTo>
                    <a:lnTo>
                      <a:pt x="262" y="156"/>
                    </a:lnTo>
                    <a:lnTo>
                      <a:pt x="213" y="108"/>
                    </a:lnTo>
                    <a:lnTo>
                      <a:pt x="159" y="66"/>
                    </a:lnTo>
                    <a:lnTo>
                      <a:pt x="92" y="30"/>
                    </a:lnTo>
                    <a:lnTo>
                      <a:pt x="19" y="0"/>
                    </a:lnTo>
                    <a:lnTo>
                      <a:pt x="0" y="12"/>
                    </a:lnTo>
                    <a:lnTo>
                      <a:pt x="67" y="42"/>
                    </a:lnTo>
                    <a:lnTo>
                      <a:pt x="134" y="78"/>
                    </a:lnTo>
                    <a:lnTo>
                      <a:pt x="189" y="114"/>
                    </a:lnTo>
                    <a:lnTo>
                      <a:pt x="238" y="162"/>
                    </a:lnTo>
                    <a:lnTo>
                      <a:pt x="274" y="210"/>
                    </a:lnTo>
                    <a:lnTo>
                      <a:pt x="299" y="257"/>
                    </a:lnTo>
                    <a:lnTo>
                      <a:pt x="317" y="311"/>
                    </a:lnTo>
                    <a:lnTo>
                      <a:pt x="323" y="365"/>
                    </a:lnTo>
                    <a:lnTo>
                      <a:pt x="317" y="419"/>
                    </a:lnTo>
                    <a:lnTo>
                      <a:pt x="299" y="467"/>
                    </a:lnTo>
                    <a:lnTo>
                      <a:pt x="274" y="515"/>
                    </a:lnTo>
                    <a:lnTo>
                      <a:pt x="238" y="563"/>
                    </a:lnTo>
                    <a:lnTo>
                      <a:pt x="268" y="563"/>
                    </a:lnTo>
                    <a:lnTo>
                      <a:pt x="311" y="515"/>
                    </a:lnTo>
                    <a:lnTo>
                      <a:pt x="335" y="467"/>
                    </a:lnTo>
                    <a:lnTo>
                      <a:pt x="353" y="419"/>
                    </a:lnTo>
                    <a:lnTo>
                      <a:pt x="360" y="365"/>
                    </a:lnTo>
                    <a:close/>
                  </a:path>
                </a:pathLst>
              </a:custGeom>
              <a:gradFill rotWithShape="0">
                <a:gsLst>
                  <a:gs pos="0">
                    <a:srgbClr val="865AE0"/>
                  </a:gs>
                  <a:gs pos="100000">
                    <a:srgbClr val="9966FF"/>
                  </a:gs>
                </a:gsLst>
                <a:lin ang="5400000" scaled="1"/>
              </a:gradFill>
              <a:ln w="9525">
                <a:noFill/>
                <a:round/>
                <a:headEnd/>
                <a:tailEnd/>
              </a:ln>
              <a:effectLst/>
            </p:spPr>
            <p:txBody>
              <a:bodyPr wrap="none" anchor="ctr"/>
              <a:lstStyle/>
              <a:p>
                <a:endParaRPr lang="en-US"/>
              </a:p>
            </p:txBody>
          </p:sp>
          <p:sp>
            <p:nvSpPr>
              <p:cNvPr id="1053" name="AutoShape 31"/>
              <p:cNvSpPr>
                <a:spLocks noChangeArrowheads="1"/>
              </p:cNvSpPr>
              <p:nvPr/>
            </p:nvSpPr>
            <p:spPr bwMode="auto">
              <a:xfrm>
                <a:off x="2318" y="3631"/>
                <a:ext cx="1077" cy="424"/>
              </a:xfrm>
              <a:custGeom>
                <a:avLst/>
                <a:gdLst>
                  <a:gd name="T0" fmla="*/ 1052 w 1078"/>
                  <a:gd name="T1" fmla="*/ 424 h 425"/>
                  <a:gd name="T2" fmla="*/ 1077 w 1078"/>
                  <a:gd name="T3" fmla="*/ 418 h 425"/>
                  <a:gd name="T4" fmla="*/ 1065 w 1078"/>
                  <a:gd name="T5" fmla="*/ 376 h 425"/>
                  <a:gd name="T6" fmla="*/ 1046 w 1078"/>
                  <a:gd name="T7" fmla="*/ 335 h 425"/>
                  <a:gd name="T8" fmla="*/ 985 w 1078"/>
                  <a:gd name="T9" fmla="*/ 251 h 425"/>
                  <a:gd name="T10" fmla="*/ 906 w 1078"/>
                  <a:gd name="T11" fmla="*/ 180 h 425"/>
                  <a:gd name="T12" fmla="*/ 809 w 1078"/>
                  <a:gd name="T13" fmla="*/ 120 h 425"/>
                  <a:gd name="T14" fmla="*/ 693 w 1078"/>
                  <a:gd name="T15" fmla="*/ 72 h 425"/>
                  <a:gd name="T16" fmla="*/ 559 w 1078"/>
                  <a:gd name="T17" fmla="*/ 30 h 425"/>
                  <a:gd name="T18" fmla="*/ 420 w 1078"/>
                  <a:gd name="T19" fmla="*/ 6 h 425"/>
                  <a:gd name="T20" fmla="*/ 268 w 1078"/>
                  <a:gd name="T21" fmla="*/ 0 h 425"/>
                  <a:gd name="T22" fmla="*/ 134 w 1078"/>
                  <a:gd name="T23" fmla="*/ 6 h 425"/>
                  <a:gd name="T24" fmla="*/ 0 w 1078"/>
                  <a:gd name="T25" fmla="*/ 24 h 425"/>
                  <a:gd name="T26" fmla="*/ 12 w 1078"/>
                  <a:gd name="T27" fmla="*/ 36 h 425"/>
                  <a:gd name="T28" fmla="*/ 134 w 1078"/>
                  <a:gd name="T29" fmla="*/ 18 h 425"/>
                  <a:gd name="T30" fmla="*/ 268 w 1078"/>
                  <a:gd name="T31" fmla="*/ 12 h 425"/>
                  <a:gd name="T32" fmla="*/ 420 w 1078"/>
                  <a:gd name="T33" fmla="*/ 18 h 425"/>
                  <a:gd name="T34" fmla="*/ 553 w 1078"/>
                  <a:gd name="T35" fmla="*/ 42 h 425"/>
                  <a:gd name="T36" fmla="*/ 681 w 1078"/>
                  <a:gd name="T37" fmla="*/ 84 h 425"/>
                  <a:gd name="T38" fmla="*/ 797 w 1078"/>
                  <a:gd name="T39" fmla="*/ 132 h 425"/>
                  <a:gd name="T40" fmla="*/ 894 w 1078"/>
                  <a:gd name="T41" fmla="*/ 192 h 425"/>
                  <a:gd name="T42" fmla="*/ 967 w 1078"/>
                  <a:gd name="T43" fmla="*/ 263 h 425"/>
                  <a:gd name="T44" fmla="*/ 998 w 1078"/>
                  <a:gd name="T45" fmla="*/ 299 h 425"/>
                  <a:gd name="T46" fmla="*/ 1022 w 1078"/>
                  <a:gd name="T47" fmla="*/ 341 h 425"/>
                  <a:gd name="T48" fmla="*/ 1040 w 1078"/>
                  <a:gd name="T49" fmla="*/ 382 h 425"/>
                  <a:gd name="T50" fmla="*/ 1052 w 1078"/>
                  <a:gd name="T51" fmla="*/ 424 h 425"/>
                  <a:gd name="T52" fmla="*/ 1052 w 1078"/>
                  <a:gd name="T53" fmla="*/ 424 h 425"/>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078"/>
                  <a:gd name="T82" fmla="*/ 0 h 425"/>
                  <a:gd name="T83" fmla="*/ 1078 w 1078"/>
                  <a:gd name="T84" fmla="*/ 425 h 425"/>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078" h="425">
                    <a:moveTo>
                      <a:pt x="1053" y="425"/>
                    </a:moveTo>
                    <a:lnTo>
                      <a:pt x="1078" y="419"/>
                    </a:lnTo>
                    <a:lnTo>
                      <a:pt x="1066" y="377"/>
                    </a:lnTo>
                    <a:lnTo>
                      <a:pt x="1047" y="336"/>
                    </a:lnTo>
                    <a:lnTo>
                      <a:pt x="986" y="252"/>
                    </a:lnTo>
                    <a:lnTo>
                      <a:pt x="907" y="180"/>
                    </a:lnTo>
                    <a:lnTo>
                      <a:pt x="810" y="120"/>
                    </a:lnTo>
                    <a:lnTo>
                      <a:pt x="694" y="72"/>
                    </a:lnTo>
                    <a:lnTo>
                      <a:pt x="560" y="30"/>
                    </a:lnTo>
                    <a:lnTo>
                      <a:pt x="420" y="6"/>
                    </a:lnTo>
                    <a:lnTo>
                      <a:pt x="268" y="0"/>
                    </a:lnTo>
                    <a:lnTo>
                      <a:pt x="134" y="6"/>
                    </a:lnTo>
                    <a:lnTo>
                      <a:pt x="0" y="24"/>
                    </a:lnTo>
                    <a:lnTo>
                      <a:pt x="12" y="36"/>
                    </a:lnTo>
                    <a:lnTo>
                      <a:pt x="134" y="18"/>
                    </a:lnTo>
                    <a:lnTo>
                      <a:pt x="268" y="12"/>
                    </a:lnTo>
                    <a:lnTo>
                      <a:pt x="420" y="18"/>
                    </a:lnTo>
                    <a:lnTo>
                      <a:pt x="554" y="42"/>
                    </a:lnTo>
                    <a:lnTo>
                      <a:pt x="682" y="84"/>
                    </a:lnTo>
                    <a:lnTo>
                      <a:pt x="798" y="132"/>
                    </a:lnTo>
                    <a:lnTo>
                      <a:pt x="895" y="192"/>
                    </a:lnTo>
                    <a:lnTo>
                      <a:pt x="968" y="264"/>
                    </a:lnTo>
                    <a:lnTo>
                      <a:pt x="999" y="300"/>
                    </a:lnTo>
                    <a:lnTo>
                      <a:pt x="1023" y="342"/>
                    </a:lnTo>
                    <a:lnTo>
                      <a:pt x="1041" y="383"/>
                    </a:lnTo>
                    <a:lnTo>
                      <a:pt x="1053" y="425"/>
                    </a:lnTo>
                    <a:close/>
                  </a:path>
                </a:pathLst>
              </a:custGeom>
              <a:gradFill rotWithShape="0">
                <a:gsLst>
                  <a:gs pos="0">
                    <a:srgbClr val="865AE0"/>
                  </a:gs>
                  <a:gs pos="100000">
                    <a:srgbClr val="9966FF"/>
                  </a:gs>
                </a:gsLst>
                <a:lin ang="5400000" scaled="1"/>
              </a:gradFill>
              <a:ln w="9525">
                <a:noFill/>
                <a:round/>
                <a:headEnd/>
                <a:tailEnd/>
              </a:ln>
              <a:effectLst/>
            </p:spPr>
            <p:txBody>
              <a:bodyPr wrap="none" anchor="ctr"/>
              <a:lstStyle/>
              <a:p>
                <a:endParaRPr lang="en-US"/>
              </a:p>
            </p:txBody>
          </p:sp>
          <p:sp>
            <p:nvSpPr>
              <p:cNvPr id="1054" name="AutoShape 32"/>
              <p:cNvSpPr>
                <a:spLocks noChangeArrowheads="1"/>
              </p:cNvSpPr>
              <p:nvPr/>
            </p:nvSpPr>
            <p:spPr bwMode="auto">
              <a:xfrm>
                <a:off x="3304" y="4080"/>
                <a:ext cx="97" cy="233"/>
              </a:xfrm>
              <a:custGeom>
                <a:avLst/>
                <a:gdLst>
                  <a:gd name="T0" fmla="*/ 0 w 98"/>
                  <a:gd name="T1" fmla="*/ 233 h 234"/>
                  <a:gd name="T2" fmla="*/ 25 w 98"/>
                  <a:gd name="T3" fmla="*/ 233 h 234"/>
                  <a:gd name="T4" fmla="*/ 54 w 98"/>
                  <a:gd name="T5" fmla="*/ 185 h 234"/>
                  <a:gd name="T6" fmla="*/ 79 w 98"/>
                  <a:gd name="T7" fmla="*/ 137 h 234"/>
                  <a:gd name="T8" fmla="*/ 91 w 98"/>
                  <a:gd name="T9" fmla="*/ 90 h 234"/>
                  <a:gd name="T10" fmla="*/ 97 w 98"/>
                  <a:gd name="T11" fmla="*/ 36 h 234"/>
                  <a:gd name="T12" fmla="*/ 97 w 98"/>
                  <a:gd name="T13" fmla="*/ 0 h 234"/>
                  <a:gd name="T14" fmla="*/ 73 w 98"/>
                  <a:gd name="T15" fmla="*/ 0 h 234"/>
                  <a:gd name="T16" fmla="*/ 73 w 98"/>
                  <a:gd name="T17" fmla="*/ 36 h 234"/>
                  <a:gd name="T18" fmla="*/ 66 w 98"/>
                  <a:gd name="T19" fmla="*/ 90 h 234"/>
                  <a:gd name="T20" fmla="*/ 54 w 98"/>
                  <a:gd name="T21" fmla="*/ 137 h 234"/>
                  <a:gd name="T22" fmla="*/ 31 w 98"/>
                  <a:gd name="T23" fmla="*/ 185 h 234"/>
                  <a:gd name="T24" fmla="*/ 0 w 98"/>
                  <a:gd name="T25" fmla="*/ 233 h 234"/>
                  <a:gd name="T26" fmla="*/ 0 w 98"/>
                  <a:gd name="T27" fmla="*/ 233 h 234"/>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98"/>
                  <a:gd name="T43" fmla="*/ 0 h 234"/>
                  <a:gd name="T44" fmla="*/ 98 w 98"/>
                  <a:gd name="T45" fmla="*/ 234 h 234"/>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98" h="234">
                    <a:moveTo>
                      <a:pt x="0" y="234"/>
                    </a:moveTo>
                    <a:lnTo>
                      <a:pt x="25" y="234"/>
                    </a:lnTo>
                    <a:lnTo>
                      <a:pt x="55" y="186"/>
                    </a:lnTo>
                    <a:lnTo>
                      <a:pt x="80" y="138"/>
                    </a:lnTo>
                    <a:lnTo>
                      <a:pt x="92" y="90"/>
                    </a:lnTo>
                    <a:lnTo>
                      <a:pt x="98" y="36"/>
                    </a:lnTo>
                    <a:lnTo>
                      <a:pt x="98" y="0"/>
                    </a:lnTo>
                    <a:lnTo>
                      <a:pt x="74" y="0"/>
                    </a:lnTo>
                    <a:lnTo>
                      <a:pt x="74" y="36"/>
                    </a:lnTo>
                    <a:lnTo>
                      <a:pt x="67" y="90"/>
                    </a:lnTo>
                    <a:lnTo>
                      <a:pt x="55" y="138"/>
                    </a:lnTo>
                    <a:lnTo>
                      <a:pt x="31" y="186"/>
                    </a:lnTo>
                    <a:lnTo>
                      <a:pt x="0" y="234"/>
                    </a:lnTo>
                    <a:close/>
                  </a:path>
                </a:pathLst>
              </a:custGeom>
              <a:gradFill rotWithShape="0">
                <a:gsLst>
                  <a:gs pos="0">
                    <a:srgbClr val="865AE0"/>
                  </a:gs>
                  <a:gs pos="100000">
                    <a:srgbClr val="9966FF"/>
                  </a:gs>
                </a:gsLst>
                <a:lin ang="5400000" scaled="1"/>
              </a:gradFill>
              <a:ln w="9525">
                <a:noFill/>
                <a:round/>
                <a:headEnd/>
                <a:tailEnd/>
              </a:ln>
              <a:effectLst/>
            </p:spPr>
            <p:txBody>
              <a:bodyPr wrap="none" anchor="ctr"/>
              <a:lstStyle/>
              <a:p>
                <a:endParaRPr lang="en-US"/>
              </a:p>
            </p:txBody>
          </p:sp>
          <p:sp>
            <p:nvSpPr>
              <p:cNvPr id="1055" name="AutoShape 33"/>
              <p:cNvSpPr>
                <a:spLocks noChangeArrowheads="1"/>
              </p:cNvSpPr>
              <p:nvPr/>
            </p:nvSpPr>
            <p:spPr bwMode="auto">
              <a:xfrm>
                <a:off x="1776" y="3673"/>
                <a:ext cx="480" cy="640"/>
              </a:xfrm>
              <a:custGeom>
                <a:avLst/>
                <a:gdLst>
                  <a:gd name="T0" fmla="*/ 18 w 481"/>
                  <a:gd name="T1" fmla="*/ 442 h 641"/>
                  <a:gd name="T2" fmla="*/ 24 w 481"/>
                  <a:gd name="T3" fmla="*/ 370 h 641"/>
                  <a:gd name="T4" fmla="*/ 55 w 481"/>
                  <a:gd name="T5" fmla="*/ 305 h 641"/>
                  <a:gd name="T6" fmla="*/ 91 w 481"/>
                  <a:gd name="T7" fmla="*/ 246 h 641"/>
                  <a:gd name="T8" fmla="*/ 146 w 481"/>
                  <a:gd name="T9" fmla="*/ 186 h 641"/>
                  <a:gd name="T10" fmla="*/ 213 w 481"/>
                  <a:gd name="T11" fmla="*/ 132 h 641"/>
                  <a:gd name="T12" fmla="*/ 291 w 481"/>
                  <a:gd name="T13" fmla="*/ 84 h 641"/>
                  <a:gd name="T14" fmla="*/ 383 w 481"/>
                  <a:gd name="T15" fmla="*/ 48 h 641"/>
                  <a:gd name="T16" fmla="*/ 480 w 481"/>
                  <a:gd name="T17" fmla="*/ 12 h 641"/>
                  <a:gd name="T18" fmla="*/ 456 w 481"/>
                  <a:gd name="T19" fmla="*/ 0 h 641"/>
                  <a:gd name="T20" fmla="*/ 358 w 481"/>
                  <a:gd name="T21" fmla="*/ 36 h 641"/>
                  <a:gd name="T22" fmla="*/ 273 w 481"/>
                  <a:gd name="T23" fmla="*/ 78 h 641"/>
                  <a:gd name="T24" fmla="*/ 195 w 481"/>
                  <a:gd name="T25" fmla="*/ 126 h 641"/>
                  <a:gd name="T26" fmla="*/ 128 w 481"/>
                  <a:gd name="T27" fmla="*/ 180 h 641"/>
                  <a:gd name="T28" fmla="*/ 73 w 481"/>
                  <a:gd name="T29" fmla="*/ 240 h 641"/>
                  <a:gd name="T30" fmla="*/ 37 w 481"/>
                  <a:gd name="T31" fmla="*/ 305 h 641"/>
                  <a:gd name="T32" fmla="*/ 6 w 481"/>
                  <a:gd name="T33" fmla="*/ 370 h 641"/>
                  <a:gd name="T34" fmla="*/ 0 w 481"/>
                  <a:gd name="T35" fmla="*/ 442 h 641"/>
                  <a:gd name="T36" fmla="*/ 6 w 481"/>
                  <a:gd name="T37" fmla="*/ 496 h 641"/>
                  <a:gd name="T38" fmla="*/ 18 w 481"/>
                  <a:gd name="T39" fmla="*/ 544 h 641"/>
                  <a:gd name="T40" fmla="*/ 43 w 481"/>
                  <a:gd name="T41" fmla="*/ 592 h 641"/>
                  <a:gd name="T42" fmla="*/ 73 w 481"/>
                  <a:gd name="T43" fmla="*/ 640 h 641"/>
                  <a:gd name="T44" fmla="*/ 97 w 481"/>
                  <a:gd name="T45" fmla="*/ 640 h 641"/>
                  <a:gd name="T46" fmla="*/ 67 w 481"/>
                  <a:gd name="T47" fmla="*/ 592 h 641"/>
                  <a:gd name="T48" fmla="*/ 43 w 481"/>
                  <a:gd name="T49" fmla="*/ 544 h 641"/>
                  <a:gd name="T50" fmla="*/ 24 w 481"/>
                  <a:gd name="T51" fmla="*/ 496 h 641"/>
                  <a:gd name="T52" fmla="*/ 18 w 481"/>
                  <a:gd name="T53" fmla="*/ 442 h 641"/>
                  <a:gd name="T54" fmla="*/ 18 w 481"/>
                  <a:gd name="T55" fmla="*/ 442 h 641"/>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481"/>
                  <a:gd name="T85" fmla="*/ 0 h 641"/>
                  <a:gd name="T86" fmla="*/ 481 w 481"/>
                  <a:gd name="T87" fmla="*/ 641 h 641"/>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481" h="641">
                    <a:moveTo>
                      <a:pt x="18" y="443"/>
                    </a:moveTo>
                    <a:lnTo>
                      <a:pt x="24" y="371"/>
                    </a:lnTo>
                    <a:lnTo>
                      <a:pt x="55" y="305"/>
                    </a:lnTo>
                    <a:lnTo>
                      <a:pt x="91" y="246"/>
                    </a:lnTo>
                    <a:lnTo>
                      <a:pt x="146" y="186"/>
                    </a:lnTo>
                    <a:lnTo>
                      <a:pt x="213" y="132"/>
                    </a:lnTo>
                    <a:lnTo>
                      <a:pt x="292" y="84"/>
                    </a:lnTo>
                    <a:lnTo>
                      <a:pt x="384" y="48"/>
                    </a:lnTo>
                    <a:lnTo>
                      <a:pt x="481" y="12"/>
                    </a:lnTo>
                    <a:lnTo>
                      <a:pt x="457" y="0"/>
                    </a:lnTo>
                    <a:lnTo>
                      <a:pt x="359" y="36"/>
                    </a:lnTo>
                    <a:lnTo>
                      <a:pt x="274" y="78"/>
                    </a:lnTo>
                    <a:lnTo>
                      <a:pt x="195" y="126"/>
                    </a:lnTo>
                    <a:lnTo>
                      <a:pt x="128" y="180"/>
                    </a:lnTo>
                    <a:lnTo>
                      <a:pt x="73" y="240"/>
                    </a:lnTo>
                    <a:lnTo>
                      <a:pt x="37" y="305"/>
                    </a:lnTo>
                    <a:lnTo>
                      <a:pt x="6" y="371"/>
                    </a:lnTo>
                    <a:lnTo>
                      <a:pt x="0" y="443"/>
                    </a:lnTo>
                    <a:lnTo>
                      <a:pt x="6" y="497"/>
                    </a:lnTo>
                    <a:lnTo>
                      <a:pt x="18" y="545"/>
                    </a:lnTo>
                    <a:lnTo>
                      <a:pt x="43" y="593"/>
                    </a:lnTo>
                    <a:lnTo>
                      <a:pt x="73" y="641"/>
                    </a:lnTo>
                    <a:lnTo>
                      <a:pt x="97" y="641"/>
                    </a:lnTo>
                    <a:lnTo>
                      <a:pt x="67" y="593"/>
                    </a:lnTo>
                    <a:lnTo>
                      <a:pt x="43" y="545"/>
                    </a:lnTo>
                    <a:lnTo>
                      <a:pt x="24" y="497"/>
                    </a:lnTo>
                    <a:lnTo>
                      <a:pt x="18" y="443"/>
                    </a:lnTo>
                    <a:close/>
                  </a:path>
                </a:pathLst>
              </a:custGeom>
              <a:solidFill>
                <a:srgbClr val="9966FF"/>
              </a:solidFill>
              <a:ln w="9525">
                <a:noFill/>
                <a:round/>
                <a:headEnd/>
                <a:tailEnd/>
              </a:ln>
              <a:effectLst/>
            </p:spPr>
            <p:txBody>
              <a:bodyPr wrap="none" anchor="ctr"/>
              <a:lstStyle/>
              <a:p>
                <a:endParaRPr lang="en-US"/>
              </a:p>
            </p:txBody>
          </p:sp>
          <p:sp>
            <p:nvSpPr>
              <p:cNvPr id="1056" name="AutoShape 34"/>
              <p:cNvSpPr>
                <a:spLocks noChangeArrowheads="1"/>
              </p:cNvSpPr>
              <p:nvPr/>
            </p:nvSpPr>
            <p:spPr bwMode="auto">
              <a:xfrm>
                <a:off x="4200" y="3402"/>
                <a:ext cx="1200" cy="730"/>
              </a:xfrm>
              <a:custGeom>
                <a:avLst/>
                <a:gdLst>
                  <a:gd name="T0" fmla="*/ 484 w 1201"/>
                  <a:gd name="T1" fmla="*/ 6 h 731"/>
                  <a:gd name="T2" fmla="*/ 263 w 1201"/>
                  <a:gd name="T3" fmla="*/ 60 h 731"/>
                  <a:gd name="T4" fmla="*/ 101 w 1201"/>
                  <a:gd name="T5" fmla="*/ 162 h 731"/>
                  <a:gd name="T6" fmla="*/ 12 w 1201"/>
                  <a:gd name="T7" fmla="*/ 294 h 731"/>
                  <a:gd name="T8" fmla="*/ 0 w 1201"/>
                  <a:gd name="T9" fmla="*/ 365 h 731"/>
                  <a:gd name="T10" fmla="*/ 12 w 1201"/>
                  <a:gd name="T11" fmla="*/ 436 h 731"/>
                  <a:gd name="T12" fmla="*/ 101 w 1201"/>
                  <a:gd name="T13" fmla="*/ 568 h 731"/>
                  <a:gd name="T14" fmla="*/ 263 w 1201"/>
                  <a:gd name="T15" fmla="*/ 670 h 731"/>
                  <a:gd name="T16" fmla="*/ 484 w 1201"/>
                  <a:gd name="T17" fmla="*/ 724 h 731"/>
                  <a:gd name="T18" fmla="*/ 722 w 1201"/>
                  <a:gd name="T19" fmla="*/ 724 h 731"/>
                  <a:gd name="T20" fmla="*/ 937 w 1201"/>
                  <a:gd name="T21" fmla="*/ 670 h 731"/>
                  <a:gd name="T22" fmla="*/ 1099 w 1201"/>
                  <a:gd name="T23" fmla="*/ 568 h 731"/>
                  <a:gd name="T24" fmla="*/ 1188 w 1201"/>
                  <a:gd name="T25" fmla="*/ 436 h 731"/>
                  <a:gd name="T26" fmla="*/ 1200 w 1201"/>
                  <a:gd name="T27" fmla="*/ 365 h 731"/>
                  <a:gd name="T28" fmla="*/ 1188 w 1201"/>
                  <a:gd name="T29" fmla="*/ 294 h 731"/>
                  <a:gd name="T30" fmla="*/ 1099 w 1201"/>
                  <a:gd name="T31" fmla="*/ 162 h 731"/>
                  <a:gd name="T32" fmla="*/ 937 w 1201"/>
                  <a:gd name="T33" fmla="*/ 60 h 731"/>
                  <a:gd name="T34" fmla="*/ 722 w 1201"/>
                  <a:gd name="T35" fmla="*/ 6 h 731"/>
                  <a:gd name="T36" fmla="*/ 603 w 1201"/>
                  <a:gd name="T37" fmla="*/ 0 h 731"/>
                  <a:gd name="T38" fmla="*/ 490 w 1201"/>
                  <a:gd name="T39" fmla="*/ 700 h 731"/>
                  <a:gd name="T40" fmla="*/ 287 w 1201"/>
                  <a:gd name="T41" fmla="*/ 646 h 731"/>
                  <a:gd name="T42" fmla="*/ 131 w 1201"/>
                  <a:gd name="T43" fmla="*/ 556 h 731"/>
                  <a:gd name="T44" fmla="*/ 48 w 1201"/>
                  <a:gd name="T45" fmla="*/ 436 h 731"/>
                  <a:gd name="T46" fmla="*/ 36 w 1201"/>
                  <a:gd name="T47" fmla="*/ 365 h 731"/>
                  <a:gd name="T48" fmla="*/ 48 w 1201"/>
                  <a:gd name="T49" fmla="*/ 300 h 731"/>
                  <a:gd name="T50" fmla="*/ 131 w 1201"/>
                  <a:gd name="T51" fmla="*/ 174 h 731"/>
                  <a:gd name="T52" fmla="*/ 287 w 1201"/>
                  <a:gd name="T53" fmla="*/ 84 h 731"/>
                  <a:gd name="T54" fmla="*/ 490 w 1201"/>
                  <a:gd name="T55" fmla="*/ 30 h 731"/>
                  <a:gd name="T56" fmla="*/ 716 w 1201"/>
                  <a:gd name="T57" fmla="*/ 30 h 731"/>
                  <a:gd name="T58" fmla="*/ 919 w 1201"/>
                  <a:gd name="T59" fmla="*/ 84 h 731"/>
                  <a:gd name="T60" fmla="*/ 1069 w 1201"/>
                  <a:gd name="T61" fmla="*/ 174 h 731"/>
                  <a:gd name="T62" fmla="*/ 1152 w 1201"/>
                  <a:gd name="T63" fmla="*/ 300 h 731"/>
                  <a:gd name="T64" fmla="*/ 1152 w 1201"/>
                  <a:gd name="T65" fmla="*/ 436 h 731"/>
                  <a:gd name="T66" fmla="*/ 1069 w 1201"/>
                  <a:gd name="T67" fmla="*/ 556 h 731"/>
                  <a:gd name="T68" fmla="*/ 919 w 1201"/>
                  <a:gd name="T69" fmla="*/ 646 h 731"/>
                  <a:gd name="T70" fmla="*/ 716 w 1201"/>
                  <a:gd name="T71" fmla="*/ 700 h 731"/>
                  <a:gd name="T72" fmla="*/ 603 w 1201"/>
                  <a:gd name="T73" fmla="*/ 706 h 731"/>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1201"/>
                  <a:gd name="T112" fmla="*/ 0 h 731"/>
                  <a:gd name="T113" fmla="*/ 1201 w 1201"/>
                  <a:gd name="T114" fmla="*/ 731 h 731"/>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1201" h="731">
                    <a:moveTo>
                      <a:pt x="604" y="0"/>
                    </a:moveTo>
                    <a:lnTo>
                      <a:pt x="484" y="6"/>
                    </a:lnTo>
                    <a:lnTo>
                      <a:pt x="370" y="30"/>
                    </a:lnTo>
                    <a:lnTo>
                      <a:pt x="263" y="60"/>
                    </a:lnTo>
                    <a:lnTo>
                      <a:pt x="179" y="108"/>
                    </a:lnTo>
                    <a:lnTo>
                      <a:pt x="101" y="162"/>
                    </a:lnTo>
                    <a:lnTo>
                      <a:pt x="48" y="222"/>
                    </a:lnTo>
                    <a:lnTo>
                      <a:pt x="12" y="294"/>
                    </a:lnTo>
                    <a:lnTo>
                      <a:pt x="6" y="330"/>
                    </a:lnTo>
                    <a:lnTo>
                      <a:pt x="0" y="366"/>
                    </a:lnTo>
                    <a:lnTo>
                      <a:pt x="6" y="401"/>
                    </a:lnTo>
                    <a:lnTo>
                      <a:pt x="12" y="437"/>
                    </a:lnTo>
                    <a:lnTo>
                      <a:pt x="48" y="509"/>
                    </a:lnTo>
                    <a:lnTo>
                      <a:pt x="101" y="569"/>
                    </a:lnTo>
                    <a:lnTo>
                      <a:pt x="179" y="623"/>
                    </a:lnTo>
                    <a:lnTo>
                      <a:pt x="263" y="671"/>
                    </a:lnTo>
                    <a:lnTo>
                      <a:pt x="370" y="701"/>
                    </a:lnTo>
                    <a:lnTo>
                      <a:pt x="484" y="725"/>
                    </a:lnTo>
                    <a:lnTo>
                      <a:pt x="604" y="731"/>
                    </a:lnTo>
                    <a:lnTo>
                      <a:pt x="723" y="725"/>
                    </a:lnTo>
                    <a:lnTo>
                      <a:pt x="837" y="701"/>
                    </a:lnTo>
                    <a:lnTo>
                      <a:pt x="938" y="671"/>
                    </a:lnTo>
                    <a:lnTo>
                      <a:pt x="1028" y="623"/>
                    </a:lnTo>
                    <a:lnTo>
                      <a:pt x="1100" y="569"/>
                    </a:lnTo>
                    <a:lnTo>
                      <a:pt x="1153" y="509"/>
                    </a:lnTo>
                    <a:lnTo>
                      <a:pt x="1189" y="437"/>
                    </a:lnTo>
                    <a:lnTo>
                      <a:pt x="1201" y="401"/>
                    </a:lnTo>
                    <a:lnTo>
                      <a:pt x="1201" y="366"/>
                    </a:lnTo>
                    <a:lnTo>
                      <a:pt x="1201" y="330"/>
                    </a:lnTo>
                    <a:lnTo>
                      <a:pt x="1189" y="294"/>
                    </a:lnTo>
                    <a:lnTo>
                      <a:pt x="1153" y="222"/>
                    </a:lnTo>
                    <a:lnTo>
                      <a:pt x="1100" y="162"/>
                    </a:lnTo>
                    <a:lnTo>
                      <a:pt x="1028" y="108"/>
                    </a:lnTo>
                    <a:lnTo>
                      <a:pt x="938" y="60"/>
                    </a:lnTo>
                    <a:lnTo>
                      <a:pt x="837" y="30"/>
                    </a:lnTo>
                    <a:lnTo>
                      <a:pt x="723" y="6"/>
                    </a:lnTo>
                    <a:lnTo>
                      <a:pt x="604" y="0"/>
                    </a:lnTo>
                    <a:close/>
                    <a:moveTo>
                      <a:pt x="604" y="707"/>
                    </a:moveTo>
                    <a:lnTo>
                      <a:pt x="490" y="701"/>
                    </a:lnTo>
                    <a:lnTo>
                      <a:pt x="382" y="683"/>
                    </a:lnTo>
                    <a:lnTo>
                      <a:pt x="287" y="647"/>
                    </a:lnTo>
                    <a:lnTo>
                      <a:pt x="203" y="611"/>
                    </a:lnTo>
                    <a:lnTo>
                      <a:pt x="131" y="557"/>
                    </a:lnTo>
                    <a:lnTo>
                      <a:pt x="83" y="497"/>
                    </a:lnTo>
                    <a:lnTo>
                      <a:pt x="48" y="437"/>
                    </a:lnTo>
                    <a:lnTo>
                      <a:pt x="42" y="401"/>
                    </a:lnTo>
                    <a:lnTo>
                      <a:pt x="36" y="366"/>
                    </a:lnTo>
                    <a:lnTo>
                      <a:pt x="42" y="330"/>
                    </a:lnTo>
                    <a:lnTo>
                      <a:pt x="48" y="300"/>
                    </a:lnTo>
                    <a:lnTo>
                      <a:pt x="83" y="234"/>
                    </a:lnTo>
                    <a:lnTo>
                      <a:pt x="131" y="174"/>
                    </a:lnTo>
                    <a:lnTo>
                      <a:pt x="203" y="126"/>
                    </a:lnTo>
                    <a:lnTo>
                      <a:pt x="287" y="84"/>
                    </a:lnTo>
                    <a:lnTo>
                      <a:pt x="382" y="54"/>
                    </a:lnTo>
                    <a:lnTo>
                      <a:pt x="490" y="30"/>
                    </a:lnTo>
                    <a:lnTo>
                      <a:pt x="604" y="24"/>
                    </a:lnTo>
                    <a:lnTo>
                      <a:pt x="717" y="30"/>
                    </a:lnTo>
                    <a:lnTo>
                      <a:pt x="825" y="54"/>
                    </a:lnTo>
                    <a:lnTo>
                      <a:pt x="920" y="84"/>
                    </a:lnTo>
                    <a:lnTo>
                      <a:pt x="1004" y="126"/>
                    </a:lnTo>
                    <a:lnTo>
                      <a:pt x="1070" y="174"/>
                    </a:lnTo>
                    <a:lnTo>
                      <a:pt x="1124" y="234"/>
                    </a:lnTo>
                    <a:lnTo>
                      <a:pt x="1153" y="300"/>
                    </a:lnTo>
                    <a:lnTo>
                      <a:pt x="1165" y="366"/>
                    </a:lnTo>
                    <a:lnTo>
                      <a:pt x="1153" y="437"/>
                    </a:lnTo>
                    <a:lnTo>
                      <a:pt x="1124" y="497"/>
                    </a:lnTo>
                    <a:lnTo>
                      <a:pt x="1070" y="557"/>
                    </a:lnTo>
                    <a:lnTo>
                      <a:pt x="1004" y="611"/>
                    </a:lnTo>
                    <a:lnTo>
                      <a:pt x="920" y="647"/>
                    </a:lnTo>
                    <a:lnTo>
                      <a:pt x="825" y="683"/>
                    </a:lnTo>
                    <a:lnTo>
                      <a:pt x="717" y="701"/>
                    </a:lnTo>
                    <a:lnTo>
                      <a:pt x="604" y="707"/>
                    </a:lnTo>
                    <a:close/>
                  </a:path>
                </a:pathLst>
              </a:custGeom>
              <a:gradFill rotWithShape="0">
                <a:gsLst>
                  <a:gs pos="0">
                    <a:srgbClr val="9966FF"/>
                  </a:gs>
                  <a:gs pos="100000">
                    <a:srgbClr val="9C6BFF"/>
                  </a:gs>
                </a:gsLst>
                <a:lin ang="5400000" scaled="1"/>
              </a:gradFill>
              <a:ln w="9525">
                <a:noFill/>
                <a:round/>
                <a:headEnd/>
                <a:tailEnd/>
              </a:ln>
              <a:effectLst/>
            </p:spPr>
            <p:txBody>
              <a:bodyPr wrap="none" anchor="ctr"/>
              <a:lstStyle/>
              <a:p>
                <a:endParaRPr lang="en-US"/>
              </a:p>
            </p:txBody>
          </p:sp>
          <p:sp>
            <p:nvSpPr>
              <p:cNvPr id="1057" name="AutoShape 35"/>
              <p:cNvSpPr>
                <a:spLocks noChangeArrowheads="1"/>
              </p:cNvSpPr>
              <p:nvPr/>
            </p:nvSpPr>
            <p:spPr bwMode="auto">
              <a:xfrm>
                <a:off x="4128" y="3366"/>
                <a:ext cx="543" cy="736"/>
              </a:xfrm>
              <a:custGeom>
                <a:avLst/>
                <a:gdLst>
                  <a:gd name="T0" fmla="*/ 24 w 544"/>
                  <a:gd name="T1" fmla="*/ 401 h 737"/>
                  <a:gd name="T2" fmla="*/ 36 w 544"/>
                  <a:gd name="T3" fmla="*/ 330 h 737"/>
                  <a:gd name="T4" fmla="*/ 66 w 544"/>
                  <a:gd name="T5" fmla="*/ 264 h 737"/>
                  <a:gd name="T6" fmla="*/ 108 w 544"/>
                  <a:gd name="T7" fmla="*/ 204 h 737"/>
                  <a:gd name="T8" fmla="*/ 173 w 544"/>
                  <a:gd name="T9" fmla="*/ 150 h 737"/>
                  <a:gd name="T10" fmla="*/ 251 w 544"/>
                  <a:gd name="T11" fmla="*/ 102 h 737"/>
                  <a:gd name="T12" fmla="*/ 334 w 544"/>
                  <a:gd name="T13" fmla="*/ 60 h 737"/>
                  <a:gd name="T14" fmla="*/ 435 w 544"/>
                  <a:gd name="T15" fmla="*/ 30 h 737"/>
                  <a:gd name="T16" fmla="*/ 543 w 544"/>
                  <a:gd name="T17" fmla="*/ 12 h 737"/>
                  <a:gd name="T18" fmla="*/ 543 w 544"/>
                  <a:gd name="T19" fmla="*/ 0 h 737"/>
                  <a:gd name="T20" fmla="*/ 429 w 544"/>
                  <a:gd name="T21" fmla="*/ 18 h 737"/>
                  <a:gd name="T22" fmla="*/ 328 w 544"/>
                  <a:gd name="T23" fmla="*/ 48 h 737"/>
                  <a:gd name="T24" fmla="*/ 233 w 544"/>
                  <a:gd name="T25" fmla="*/ 90 h 737"/>
                  <a:gd name="T26" fmla="*/ 155 w 544"/>
                  <a:gd name="T27" fmla="*/ 138 h 737"/>
                  <a:gd name="T28" fmla="*/ 90 w 544"/>
                  <a:gd name="T29" fmla="*/ 198 h 737"/>
                  <a:gd name="T30" fmla="*/ 42 w 544"/>
                  <a:gd name="T31" fmla="*/ 258 h 737"/>
                  <a:gd name="T32" fmla="*/ 12 w 544"/>
                  <a:gd name="T33" fmla="*/ 330 h 737"/>
                  <a:gd name="T34" fmla="*/ 0 w 544"/>
                  <a:gd name="T35" fmla="*/ 401 h 737"/>
                  <a:gd name="T36" fmla="*/ 6 w 544"/>
                  <a:gd name="T37" fmla="*/ 454 h 737"/>
                  <a:gd name="T38" fmla="*/ 18 w 544"/>
                  <a:gd name="T39" fmla="*/ 502 h 737"/>
                  <a:gd name="T40" fmla="*/ 42 w 544"/>
                  <a:gd name="T41" fmla="*/ 544 h 737"/>
                  <a:gd name="T42" fmla="*/ 78 w 544"/>
                  <a:gd name="T43" fmla="*/ 592 h 737"/>
                  <a:gd name="T44" fmla="*/ 114 w 544"/>
                  <a:gd name="T45" fmla="*/ 634 h 737"/>
                  <a:gd name="T46" fmla="*/ 161 w 544"/>
                  <a:gd name="T47" fmla="*/ 670 h 737"/>
                  <a:gd name="T48" fmla="*/ 221 w 544"/>
                  <a:gd name="T49" fmla="*/ 706 h 737"/>
                  <a:gd name="T50" fmla="*/ 280 w 544"/>
                  <a:gd name="T51" fmla="*/ 736 h 737"/>
                  <a:gd name="T52" fmla="*/ 322 w 544"/>
                  <a:gd name="T53" fmla="*/ 736 h 737"/>
                  <a:gd name="T54" fmla="*/ 257 w 544"/>
                  <a:gd name="T55" fmla="*/ 706 h 737"/>
                  <a:gd name="T56" fmla="*/ 203 w 544"/>
                  <a:gd name="T57" fmla="*/ 670 h 737"/>
                  <a:gd name="T58" fmla="*/ 149 w 544"/>
                  <a:gd name="T59" fmla="*/ 634 h 737"/>
                  <a:gd name="T60" fmla="*/ 108 w 544"/>
                  <a:gd name="T61" fmla="*/ 592 h 737"/>
                  <a:gd name="T62" fmla="*/ 72 w 544"/>
                  <a:gd name="T63" fmla="*/ 550 h 737"/>
                  <a:gd name="T64" fmla="*/ 48 w 544"/>
                  <a:gd name="T65" fmla="*/ 502 h 737"/>
                  <a:gd name="T66" fmla="*/ 30 w 544"/>
                  <a:gd name="T67" fmla="*/ 454 h 737"/>
                  <a:gd name="T68" fmla="*/ 24 w 544"/>
                  <a:gd name="T69" fmla="*/ 401 h 737"/>
                  <a:gd name="T70" fmla="*/ 24 w 544"/>
                  <a:gd name="T71" fmla="*/ 401 h 737"/>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544"/>
                  <a:gd name="T109" fmla="*/ 0 h 737"/>
                  <a:gd name="T110" fmla="*/ 544 w 544"/>
                  <a:gd name="T111" fmla="*/ 737 h 737"/>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544" h="737">
                    <a:moveTo>
                      <a:pt x="24" y="402"/>
                    </a:moveTo>
                    <a:lnTo>
                      <a:pt x="36" y="330"/>
                    </a:lnTo>
                    <a:lnTo>
                      <a:pt x="66" y="264"/>
                    </a:lnTo>
                    <a:lnTo>
                      <a:pt x="108" y="204"/>
                    </a:lnTo>
                    <a:lnTo>
                      <a:pt x="173" y="150"/>
                    </a:lnTo>
                    <a:lnTo>
                      <a:pt x="251" y="102"/>
                    </a:lnTo>
                    <a:lnTo>
                      <a:pt x="335" y="60"/>
                    </a:lnTo>
                    <a:lnTo>
                      <a:pt x="436" y="30"/>
                    </a:lnTo>
                    <a:lnTo>
                      <a:pt x="544" y="12"/>
                    </a:lnTo>
                    <a:lnTo>
                      <a:pt x="544" y="0"/>
                    </a:lnTo>
                    <a:lnTo>
                      <a:pt x="430" y="18"/>
                    </a:lnTo>
                    <a:lnTo>
                      <a:pt x="329" y="48"/>
                    </a:lnTo>
                    <a:lnTo>
                      <a:pt x="233" y="90"/>
                    </a:lnTo>
                    <a:lnTo>
                      <a:pt x="155" y="138"/>
                    </a:lnTo>
                    <a:lnTo>
                      <a:pt x="90" y="198"/>
                    </a:lnTo>
                    <a:lnTo>
                      <a:pt x="42" y="258"/>
                    </a:lnTo>
                    <a:lnTo>
                      <a:pt x="12" y="330"/>
                    </a:lnTo>
                    <a:lnTo>
                      <a:pt x="0" y="402"/>
                    </a:lnTo>
                    <a:lnTo>
                      <a:pt x="6" y="455"/>
                    </a:lnTo>
                    <a:lnTo>
                      <a:pt x="18" y="503"/>
                    </a:lnTo>
                    <a:lnTo>
                      <a:pt x="42" y="545"/>
                    </a:lnTo>
                    <a:lnTo>
                      <a:pt x="78" y="593"/>
                    </a:lnTo>
                    <a:lnTo>
                      <a:pt x="114" y="635"/>
                    </a:lnTo>
                    <a:lnTo>
                      <a:pt x="161" y="671"/>
                    </a:lnTo>
                    <a:lnTo>
                      <a:pt x="221" y="707"/>
                    </a:lnTo>
                    <a:lnTo>
                      <a:pt x="281" y="737"/>
                    </a:lnTo>
                    <a:lnTo>
                      <a:pt x="323" y="737"/>
                    </a:lnTo>
                    <a:lnTo>
                      <a:pt x="257" y="707"/>
                    </a:lnTo>
                    <a:lnTo>
                      <a:pt x="203" y="671"/>
                    </a:lnTo>
                    <a:lnTo>
                      <a:pt x="149" y="635"/>
                    </a:lnTo>
                    <a:lnTo>
                      <a:pt x="108" y="593"/>
                    </a:lnTo>
                    <a:lnTo>
                      <a:pt x="72" y="551"/>
                    </a:lnTo>
                    <a:lnTo>
                      <a:pt x="48" y="503"/>
                    </a:lnTo>
                    <a:lnTo>
                      <a:pt x="30" y="455"/>
                    </a:lnTo>
                    <a:lnTo>
                      <a:pt x="24" y="402"/>
                    </a:lnTo>
                    <a:close/>
                  </a:path>
                </a:pathLst>
              </a:custGeom>
              <a:gradFill rotWithShape="0">
                <a:gsLst>
                  <a:gs pos="0">
                    <a:srgbClr val="9966FF"/>
                  </a:gs>
                  <a:gs pos="100000">
                    <a:srgbClr val="9C6BFF"/>
                  </a:gs>
                </a:gsLst>
                <a:lin ang="5400000" scaled="1"/>
              </a:gradFill>
              <a:ln w="9525">
                <a:noFill/>
                <a:round/>
                <a:headEnd/>
                <a:tailEnd/>
              </a:ln>
              <a:effectLst/>
            </p:spPr>
            <p:txBody>
              <a:bodyPr wrap="none" anchor="ctr"/>
              <a:lstStyle/>
              <a:p>
                <a:endParaRPr lang="en-US"/>
              </a:p>
            </p:txBody>
          </p:sp>
          <p:sp>
            <p:nvSpPr>
              <p:cNvPr id="1058" name="AutoShape 36"/>
              <p:cNvSpPr>
                <a:spLocks noChangeArrowheads="1"/>
              </p:cNvSpPr>
              <p:nvPr/>
            </p:nvSpPr>
            <p:spPr bwMode="auto">
              <a:xfrm>
                <a:off x="4792" y="3360"/>
                <a:ext cx="608" cy="251"/>
              </a:xfrm>
              <a:custGeom>
                <a:avLst/>
                <a:gdLst>
                  <a:gd name="T0" fmla="*/ 12 w 609"/>
                  <a:gd name="T1" fmla="*/ 12 h 252"/>
                  <a:gd name="T2" fmla="*/ 113 w 609"/>
                  <a:gd name="T3" fmla="*/ 18 h 252"/>
                  <a:gd name="T4" fmla="*/ 203 w 609"/>
                  <a:gd name="T5" fmla="*/ 30 h 252"/>
                  <a:gd name="T6" fmla="*/ 292 w 609"/>
                  <a:gd name="T7" fmla="*/ 48 h 252"/>
                  <a:gd name="T8" fmla="*/ 375 w 609"/>
                  <a:gd name="T9" fmla="*/ 78 h 252"/>
                  <a:gd name="T10" fmla="*/ 447 w 609"/>
                  <a:gd name="T11" fmla="*/ 114 h 252"/>
                  <a:gd name="T12" fmla="*/ 513 w 609"/>
                  <a:gd name="T13" fmla="*/ 155 h 252"/>
                  <a:gd name="T14" fmla="*/ 566 w 609"/>
                  <a:gd name="T15" fmla="*/ 197 h 252"/>
                  <a:gd name="T16" fmla="*/ 608 w 609"/>
                  <a:gd name="T17" fmla="*/ 251 h 252"/>
                  <a:gd name="T18" fmla="*/ 608 w 609"/>
                  <a:gd name="T19" fmla="*/ 215 h 252"/>
                  <a:gd name="T20" fmla="*/ 560 w 609"/>
                  <a:gd name="T21" fmla="*/ 167 h 252"/>
                  <a:gd name="T22" fmla="*/ 501 w 609"/>
                  <a:gd name="T23" fmla="*/ 126 h 252"/>
                  <a:gd name="T24" fmla="*/ 435 w 609"/>
                  <a:gd name="T25" fmla="*/ 90 h 252"/>
                  <a:gd name="T26" fmla="*/ 363 w 609"/>
                  <a:gd name="T27" fmla="*/ 60 h 252"/>
                  <a:gd name="T28" fmla="*/ 286 w 609"/>
                  <a:gd name="T29" fmla="*/ 36 h 252"/>
                  <a:gd name="T30" fmla="*/ 197 w 609"/>
                  <a:gd name="T31" fmla="*/ 18 h 252"/>
                  <a:gd name="T32" fmla="*/ 107 w 609"/>
                  <a:gd name="T33" fmla="*/ 6 h 252"/>
                  <a:gd name="T34" fmla="*/ 12 w 609"/>
                  <a:gd name="T35" fmla="*/ 0 h 252"/>
                  <a:gd name="T36" fmla="*/ 6 w 609"/>
                  <a:gd name="T37" fmla="*/ 0 h 252"/>
                  <a:gd name="T38" fmla="*/ 0 w 609"/>
                  <a:gd name="T39" fmla="*/ 0 h 252"/>
                  <a:gd name="T40" fmla="*/ 0 w 609"/>
                  <a:gd name="T41" fmla="*/ 12 h 252"/>
                  <a:gd name="T42" fmla="*/ 6 w 609"/>
                  <a:gd name="T43" fmla="*/ 12 h 252"/>
                  <a:gd name="T44" fmla="*/ 12 w 609"/>
                  <a:gd name="T45" fmla="*/ 12 h 252"/>
                  <a:gd name="T46" fmla="*/ 12 w 609"/>
                  <a:gd name="T47" fmla="*/ 12 h 252"/>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609"/>
                  <a:gd name="T73" fmla="*/ 0 h 252"/>
                  <a:gd name="T74" fmla="*/ 609 w 609"/>
                  <a:gd name="T75" fmla="*/ 252 h 252"/>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609" h="252">
                    <a:moveTo>
                      <a:pt x="12" y="12"/>
                    </a:moveTo>
                    <a:lnTo>
                      <a:pt x="113" y="18"/>
                    </a:lnTo>
                    <a:lnTo>
                      <a:pt x="203" y="30"/>
                    </a:lnTo>
                    <a:lnTo>
                      <a:pt x="292" y="48"/>
                    </a:lnTo>
                    <a:lnTo>
                      <a:pt x="376" y="78"/>
                    </a:lnTo>
                    <a:lnTo>
                      <a:pt x="448" y="114"/>
                    </a:lnTo>
                    <a:lnTo>
                      <a:pt x="514" y="156"/>
                    </a:lnTo>
                    <a:lnTo>
                      <a:pt x="567" y="198"/>
                    </a:lnTo>
                    <a:lnTo>
                      <a:pt x="609" y="252"/>
                    </a:lnTo>
                    <a:lnTo>
                      <a:pt x="609" y="216"/>
                    </a:lnTo>
                    <a:lnTo>
                      <a:pt x="561" y="168"/>
                    </a:lnTo>
                    <a:lnTo>
                      <a:pt x="502" y="126"/>
                    </a:lnTo>
                    <a:lnTo>
                      <a:pt x="436" y="90"/>
                    </a:lnTo>
                    <a:lnTo>
                      <a:pt x="364" y="60"/>
                    </a:lnTo>
                    <a:lnTo>
                      <a:pt x="286" y="36"/>
                    </a:lnTo>
                    <a:lnTo>
                      <a:pt x="197" y="18"/>
                    </a:lnTo>
                    <a:lnTo>
                      <a:pt x="107" y="6"/>
                    </a:lnTo>
                    <a:lnTo>
                      <a:pt x="12" y="0"/>
                    </a:lnTo>
                    <a:lnTo>
                      <a:pt x="6" y="0"/>
                    </a:lnTo>
                    <a:lnTo>
                      <a:pt x="0" y="0"/>
                    </a:lnTo>
                    <a:lnTo>
                      <a:pt x="0" y="12"/>
                    </a:lnTo>
                    <a:lnTo>
                      <a:pt x="6" y="12"/>
                    </a:lnTo>
                    <a:lnTo>
                      <a:pt x="12" y="12"/>
                    </a:lnTo>
                    <a:close/>
                  </a:path>
                </a:pathLst>
              </a:custGeom>
              <a:gradFill rotWithShape="0">
                <a:gsLst>
                  <a:gs pos="0">
                    <a:srgbClr val="9966FF"/>
                  </a:gs>
                  <a:gs pos="100000">
                    <a:srgbClr val="9F6FFF"/>
                  </a:gs>
                </a:gsLst>
                <a:lin ang="5400000" scaled="1"/>
              </a:gradFill>
              <a:ln w="9525">
                <a:noFill/>
                <a:round/>
                <a:headEnd/>
                <a:tailEnd/>
              </a:ln>
              <a:effectLst/>
            </p:spPr>
            <p:txBody>
              <a:bodyPr wrap="none" anchor="ctr"/>
              <a:lstStyle/>
              <a:p>
                <a:endParaRPr lang="en-US"/>
              </a:p>
            </p:txBody>
          </p:sp>
          <p:sp>
            <p:nvSpPr>
              <p:cNvPr id="1059" name="AutoShape 37"/>
              <p:cNvSpPr>
                <a:spLocks noChangeArrowheads="1"/>
              </p:cNvSpPr>
              <p:nvPr/>
            </p:nvSpPr>
            <p:spPr bwMode="auto">
              <a:xfrm>
                <a:off x="5246" y="4007"/>
                <a:ext cx="71" cy="53"/>
              </a:xfrm>
              <a:custGeom>
                <a:avLst/>
                <a:gdLst>
                  <a:gd name="T0" fmla="*/ 71 w 72"/>
                  <a:gd name="T1" fmla="*/ 0 h 54"/>
                  <a:gd name="T2" fmla="*/ 36 w 72"/>
                  <a:gd name="T3" fmla="*/ 29 h 54"/>
                  <a:gd name="T4" fmla="*/ 0 w 72"/>
                  <a:gd name="T5" fmla="*/ 53 h 54"/>
                  <a:gd name="T6" fmla="*/ 36 w 72"/>
                  <a:gd name="T7" fmla="*/ 53 h 54"/>
                  <a:gd name="T8" fmla="*/ 53 w 72"/>
                  <a:gd name="T9" fmla="*/ 41 h 54"/>
                  <a:gd name="T10" fmla="*/ 71 w 72"/>
                  <a:gd name="T11" fmla="*/ 24 h 54"/>
                  <a:gd name="T12" fmla="*/ 71 w 72"/>
                  <a:gd name="T13" fmla="*/ 24 h 54"/>
                  <a:gd name="T14" fmla="*/ 71 w 72"/>
                  <a:gd name="T15" fmla="*/ 0 h 54"/>
                  <a:gd name="T16" fmla="*/ 71 w 72"/>
                  <a:gd name="T17" fmla="*/ 0 h 5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72"/>
                  <a:gd name="T28" fmla="*/ 0 h 54"/>
                  <a:gd name="T29" fmla="*/ 72 w 72"/>
                  <a:gd name="T30" fmla="*/ 54 h 54"/>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72" h="54">
                    <a:moveTo>
                      <a:pt x="72" y="0"/>
                    </a:moveTo>
                    <a:lnTo>
                      <a:pt x="36" y="30"/>
                    </a:lnTo>
                    <a:lnTo>
                      <a:pt x="0" y="54"/>
                    </a:lnTo>
                    <a:lnTo>
                      <a:pt x="36" y="54"/>
                    </a:lnTo>
                    <a:lnTo>
                      <a:pt x="54" y="42"/>
                    </a:lnTo>
                    <a:lnTo>
                      <a:pt x="72" y="24"/>
                    </a:lnTo>
                    <a:lnTo>
                      <a:pt x="72" y="0"/>
                    </a:lnTo>
                    <a:close/>
                  </a:path>
                </a:pathLst>
              </a:custGeom>
              <a:gradFill rotWithShape="0">
                <a:gsLst>
                  <a:gs pos="0">
                    <a:srgbClr val="9060F0"/>
                  </a:gs>
                  <a:gs pos="100000">
                    <a:srgbClr val="9966FF"/>
                  </a:gs>
                </a:gsLst>
                <a:lin ang="5400000" scaled="1"/>
              </a:gradFill>
              <a:ln w="9525">
                <a:noFill/>
                <a:round/>
                <a:headEnd/>
                <a:tailEnd/>
              </a:ln>
              <a:effectLst/>
            </p:spPr>
            <p:txBody>
              <a:bodyPr wrap="none" anchor="ctr"/>
              <a:lstStyle/>
              <a:p>
                <a:endParaRPr lang="en-US"/>
              </a:p>
            </p:txBody>
          </p:sp>
          <p:sp>
            <p:nvSpPr>
              <p:cNvPr id="1060" name="AutoShape 38"/>
              <p:cNvSpPr>
                <a:spLocks noChangeArrowheads="1"/>
              </p:cNvSpPr>
              <p:nvPr/>
            </p:nvSpPr>
            <p:spPr bwMode="auto">
              <a:xfrm>
                <a:off x="4505" y="4073"/>
                <a:ext cx="704" cy="107"/>
              </a:xfrm>
              <a:custGeom>
                <a:avLst/>
                <a:gdLst>
                  <a:gd name="T0" fmla="*/ 299 w 705"/>
                  <a:gd name="T1" fmla="*/ 89 h 108"/>
                  <a:gd name="T2" fmla="*/ 221 w 705"/>
                  <a:gd name="T3" fmla="*/ 89 h 108"/>
                  <a:gd name="T4" fmla="*/ 143 w 705"/>
                  <a:gd name="T5" fmla="*/ 77 h 108"/>
                  <a:gd name="T6" fmla="*/ 0 w 705"/>
                  <a:gd name="T7" fmla="*/ 48 h 108"/>
                  <a:gd name="T8" fmla="*/ 0 w 705"/>
                  <a:gd name="T9" fmla="*/ 65 h 108"/>
                  <a:gd name="T10" fmla="*/ 143 w 705"/>
                  <a:gd name="T11" fmla="*/ 95 h 108"/>
                  <a:gd name="T12" fmla="*/ 221 w 705"/>
                  <a:gd name="T13" fmla="*/ 107 h 108"/>
                  <a:gd name="T14" fmla="*/ 299 w 705"/>
                  <a:gd name="T15" fmla="*/ 107 h 108"/>
                  <a:gd name="T16" fmla="*/ 411 w 705"/>
                  <a:gd name="T17" fmla="*/ 101 h 108"/>
                  <a:gd name="T18" fmla="*/ 519 w 705"/>
                  <a:gd name="T19" fmla="*/ 83 h 108"/>
                  <a:gd name="T20" fmla="*/ 614 w 705"/>
                  <a:gd name="T21" fmla="*/ 59 h 108"/>
                  <a:gd name="T22" fmla="*/ 704 w 705"/>
                  <a:gd name="T23" fmla="*/ 24 h 108"/>
                  <a:gd name="T24" fmla="*/ 704 w 705"/>
                  <a:gd name="T25" fmla="*/ 0 h 108"/>
                  <a:gd name="T26" fmla="*/ 614 w 705"/>
                  <a:gd name="T27" fmla="*/ 42 h 108"/>
                  <a:gd name="T28" fmla="*/ 519 w 705"/>
                  <a:gd name="T29" fmla="*/ 65 h 108"/>
                  <a:gd name="T30" fmla="*/ 411 w 705"/>
                  <a:gd name="T31" fmla="*/ 83 h 108"/>
                  <a:gd name="T32" fmla="*/ 299 w 705"/>
                  <a:gd name="T33" fmla="*/ 89 h 108"/>
                  <a:gd name="T34" fmla="*/ 299 w 705"/>
                  <a:gd name="T35" fmla="*/ 89 h 108"/>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705"/>
                  <a:gd name="T55" fmla="*/ 0 h 108"/>
                  <a:gd name="T56" fmla="*/ 705 w 705"/>
                  <a:gd name="T57" fmla="*/ 108 h 108"/>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705" h="108">
                    <a:moveTo>
                      <a:pt x="299" y="90"/>
                    </a:moveTo>
                    <a:lnTo>
                      <a:pt x="221" y="90"/>
                    </a:lnTo>
                    <a:lnTo>
                      <a:pt x="143" y="78"/>
                    </a:lnTo>
                    <a:lnTo>
                      <a:pt x="0" y="48"/>
                    </a:lnTo>
                    <a:lnTo>
                      <a:pt x="0" y="66"/>
                    </a:lnTo>
                    <a:lnTo>
                      <a:pt x="143" y="96"/>
                    </a:lnTo>
                    <a:lnTo>
                      <a:pt x="221" y="108"/>
                    </a:lnTo>
                    <a:lnTo>
                      <a:pt x="299" y="108"/>
                    </a:lnTo>
                    <a:lnTo>
                      <a:pt x="412" y="102"/>
                    </a:lnTo>
                    <a:lnTo>
                      <a:pt x="520" y="84"/>
                    </a:lnTo>
                    <a:lnTo>
                      <a:pt x="615" y="60"/>
                    </a:lnTo>
                    <a:lnTo>
                      <a:pt x="705" y="24"/>
                    </a:lnTo>
                    <a:lnTo>
                      <a:pt x="705" y="0"/>
                    </a:lnTo>
                    <a:lnTo>
                      <a:pt x="615" y="42"/>
                    </a:lnTo>
                    <a:lnTo>
                      <a:pt x="520" y="66"/>
                    </a:lnTo>
                    <a:lnTo>
                      <a:pt x="412" y="84"/>
                    </a:lnTo>
                    <a:lnTo>
                      <a:pt x="299" y="90"/>
                    </a:lnTo>
                    <a:close/>
                  </a:path>
                </a:pathLst>
              </a:custGeom>
              <a:gradFill rotWithShape="0">
                <a:gsLst>
                  <a:gs pos="0">
                    <a:srgbClr val="9060F0"/>
                  </a:gs>
                  <a:gs pos="100000">
                    <a:srgbClr val="9966FF"/>
                  </a:gs>
                </a:gsLst>
                <a:lin ang="5400000" scaled="1"/>
              </a:gradFill>
              <a:ln w="9525">
                <a:noFill/>
                <a:round/>
                <a:headEnd/>
                <a:tailEnd/>
              </a:ln>
              <a:effectLst/>
            </p:spPr>
            <p:txBody>
              <a:bodyPr wrap="none" anchor="ctr"/>
              <a:lstStyle/>
              <a:p>
                <a:endParaRPr lang="en-US"/>
              </a:p>
            </p:txBody>
          </p:sp>
          <p:sp>
            <p:nvSpPr>
              <p:cNvPr id="1061" name="AutoShape 39"/>
              <p:cNvSpPr>
                <a:spLocks noChangeArrowheads="1"/>
              </p:cNvSpPr>
              <p:nvPr/>
            </p:nvSpPr>
            <p:spPr bwMode="auto">
              <a:xfrm>
                <a:off x="5336" y="3654"/>
                <a:ext cx="142" cy="340"/>
              </a:xfrm>
              <a:custGeom>
                <a:avLst/>
                <a:gdLst>
                  <a:gd name="T0" fmla="*/ 118 w 143"/>
                  <a:gd name="T1" fmla="*/ 114 h 341"/>
                  <a:gd name="T2" fmla="*/ 112 w 143"/>
                  <a:gd name="T3" fmla="*/ 172 h 341"/>
                  <a:gd name="T4" fmla="*/ 88 w 143"/>
                  <a:gd name="T5" fmla="*/ 238 h 341"/>
                  <a:gd name="T6" fmla="*/ 47 w 143"/>
                  <a:gd name="T7" fmla="*/ 292 h 341"/>
                  <a:gd name="T8" fmla="*/ 0 w 143"/>
                  <a:gd name="T9" fmla="*/ 340 h 341"/>
                  <a:gd name="T10" fmla="*/ 29 w 143"/>
                  <a:gd name="T11" fmla="*/ 340 h 341"/>
                  <a:gd name="T12" fmla="*/ 76 w 143"/>
                  <a:gd name="T13" fmla="*/ 286 h 341"/>
                  <a:gd name="T14" fmla="*/ 112 w 143"/>
                  <a:gd name="T15" fmla="*/ 232 h 341"/>
                  <a:gd name="T16" fmla="*/ 136 w 143"/>
                  <a:gd name="T17" fmla="*/ 172 h 341"/>
                  <a:gd name="T18" fmla="*/ 142 w 143"/>
                  <a:gd name="T19" fmla="*/ 114 h 341"/>
                  <a:gd name="T20" fmla="*/ 136 w 143"/>
                  <a:gd name="T21" fmla="*/ 60 h 341"/>
                  <a:gd name="T22" fmla="*/ 118 w 143"/>
                  <a:gd name="T23" fmla="*/ 0 h 341"/>
                  <a:gd name="T24" fmla="*/ 88 w 143"/>
                  <a:gd name="T25" fmla="*/ 0 h 341"/>
                  <a:gd name="T26" fmla="*/ 112 w 143"/>
                  <a:gd name="T27" fmla="*/ 60 h 341"/>
                  <a:gd name="T28" fmla="*/ 118 w 143"/>
                  <a:gd name="T29" fmla="*/ 114 h 341"/>
                  <a:gd name="T30" fmla="*/ 118 w 143"/>
                  <a:gd name="T31" fmla="*/ 114 h 341"/>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143"/>
                  <a:gd name="T49" fmla="*/ 0 h 341"/>
                  <a:gd name="T50" fmla="*/ 143 w 143"/>
                  <a:gd name="T51" fmla="*/ 341 h 341"/>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143" h="341">
                    <a:moveTo>
                      <a:pt x="119" y="114"/>
                    </a:moveTo>
                    <a:lnTo>
                      <a:pt x="113" y="173"/>
                    </a:lnTo>
                    <a:lnTo>
                      <a:pt x="89" y="239"/>
                    </a:lnTo>
                    <a:lnTo>
                      <a:pt x="47" y="293"/>
                    </a:lnTo>
                    <a:lnTo>
                      <a:pt x="0" y="341"/>
                    </a:lnTo>
                    <a:lnTo>
                      <a:pt x="29" y="341"/>
                    </a:lnTo>
                    <a:lnTo>
                      <a:pt x="77" y="287"/>
                    </a:lnTo>
                    <a:lnTo>
                      <a:pt x="113" y="233"/>
                    </a:lnTo>
                    <a:lnTo>
                      <a:pt x="137" y="173"/>
                    </a:lnTo>
                    <a:lnTo>
                      <a:pt x="143" y="114"/>
                    </a:lnTo>
                    <a:lnTo>
                      <a:pt x="137" y="60"/>
                    </a:lnTo>
                    <a:lnTo>
                      <a:pt x="119" y="0"/>
                    </a:lnTo>
                    <a:lnTo>
                      <a:pt x="89" y="0"/>
                    </a:lnTo>
                    <a:lnTo>
                      <a:pt x="113" y="60"/>
                    </a:lnTo>
                    <a:lnTo>
                      <a:pt x="119" y="114"/>
                    </a:lnTo>
                    <a:close/>
                  </a:path>
                </a:pathLst>
              </a:custGeom>
              <a:gradFill rotWithShape="0">
                <a:gsLst>
                  <a:gs pos="0">
                    <a:srgbClr val="9060F0"/>
                  </a:gs>
                  <a:gs pos="100000">
                    <a:srgbClr val="9966FF"/>
                  </a:gs>
                </a:gsLst>
                <a:lin ang="5400000" scaled="1"/>
              </a:gradFill>
              <a:ln w="9525">
                <a:noFill/>
                <a:round/>
                <a:headEnd/>
                <a:tailEnd/>
              </a:ln>
              <a:effectLst/>
            </p:spPr>
            <p:txBody>
              <a:bodyPr wrap="none" anchor="ctr"/>
              <a:lstStyle/>
              <a:p>
                <a:endParaRPr lang="en-US"/>
              </a:p>
            </p:txBody>
          </p:sp>
          <p:sp>
            <p:nvSpPr>
              <p:cNvPr id="1062" name="AutoShape 40"/>
              <p:cNvSpPr>
                <a:spLocks noChangeArrowheads="1"/>
              </p:cNvSpPr>
              <p:nvPr/>
            </p:nvSpPr>
            <p:spPr bwMode="auto">
              <a:xfrm>
                <a:off x="5061" y="3624"/>
                <a:ext cx="82" cy="89"/>
              </a:xfrm>
              <a:custGeom>
                <a:avLst/>
                <a:gdLst>
                  <a:gd name="T0" fmla="*/ 58 w 83"/>
                  <a:gd name="T1" fmla="*/ 89 h 90"/>
                  <a:gd name="T2" fmla="*/ 82 w 83"/>
                  <a:gd name="T3" fmla="*/ 83 h 90"/>
                  <a:gd name="T4" fmla="*/ 70 w 83"/>
                  <a:gd name="T5" fmla="*/ 59 h 90"/>
                  <a:gd name="T6" fmla="*/ 52 w 83"/>
                  <a:gd name="T7" fmla="*/ 42 h 90"/>
                  <a:gd name="T8" fmla="*/ 6 w 83"/>
                  <a:gd name="T9" fmla="*/ 0 h 90"/>
                  <a:gd name="T10" fmla="*/ 0 w 83"/>
                  <a:gd name="T11" fmla="*/ 18 h 90"/>
                  <a:gd name="T12" fmla="*/ 35 w 83"/>
                  <a:gd name="T13" fmla="*/ 47 h 90"/>
                  <a:gd name="T14" fmla="*/ 58 w 83"/>
                  <a:gd name="T15" fmla="*/ 89 h 90"/>
                  <a:gd name="T16" fmla="*/ 58 w 83"/>
                  <a:gd name="T17" fmla="*/ 89 h 9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83"/>
                  <a:gd name="T28" fmla="*/ 0 h 90"/>
                  <a:gd name="T29" fmla="*/ 83 w 83"/>
                  <a:gd name="T30" fmla="*/ 90 h 90"/>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83" h="90">
                    <a:moveTo>
                      <a:pt x="59" y="90"/>
                    </a:moveTo>
                    <a:lnTo>
                      <a:pt x="83" y="84"/>
                    </a:lnTo>
                    <a:lnTo>
                      <a:pt x="71" y="60"/>
                    </a:lnTo>
                    <a:lnTo>
                      <a:pt x="53" y="42"/>
                    </a:lnTo>
                    <a:lnTo>
                      <a:pt x="6" y="0"/>
                    </a:lnTo>
                    <a:lnTo>
                      <a:pt x="0" y="18"/>
                    </a:lnTo>
                    <a:lnTo>
                      <a:pt x="35" y="48"/>
                    </a:lnTo>
                    <a:lnTo>
                      <a:pt x="59" y="90"/>
                    </a:lnTo>
                    <a:close/>
                  </a:path>
                </a:pathLst>
              </a:custGeom>
              <a:gradFill rotWithShape="0">
                <a:gsLst>
                  <a:gs pos="0">
                    <a:srgbClr val="9060F0"/>
                  </a:gs>
                  <a:gs pos="100000">
                    <a:srgbClr val="9966FF"/>
                  </a:gs>
                </a:gsLst>
                <a:lin ang="5400000" scaled="1"/>
              </a:gradFill>
              <a:ln w="9525">
                <a:noFill/>
                <a:round/>
                <a:headEnd/>
                <a:tailEnd/>
              </a:ln>
              <a:effectLst/>
            </p:spPr>
            <p:txBody>
              <a:bodyPr wrap="none" anchor="ctr"/>
              <a:lstStyle/>
              <a:p>
                <a:endParaRPr lang="en-US"/>
              </a:p>
            </p:txBody>
          </p:sp>
          <p:sp>
            <p:nvSpPr>
              <p:cNvPr id="1063" name="AutoShape 41"/>
              <p:cNvSpPr>
                <a:spLocks noChangeArrowheads="1"/>
              </p:cNvSpPr>
              <p:nvPr/>
            </p:nvSpPr>
            <p:spPr bwMode="auto">
              <a:xfrm>
                <a:off x="4445" y="3552"/>
                <a:ext cx="716" cy="430"/>
              </a:xfrm>
              <a:custGeom>
                <a:avLst/>
                <a:gdLst>
                  <a:gd name="T0" fmla="*/ 692 w 717"/>
                  <a:gd name="T1" fmla="*/ 215 h 431"/>
                  <a:gd name="T2" fmla="*/ 686 w 717"/>
                  <a:gd name="T3" fmla="*/ 256 h 431"/>
                  <a:gd name="T4" fmla="*/ 668 w 717"/>
                  <a:gd name="T5" fmla="*/ 292 h 431"/>
                  <a:gd name="T6" fmla="*/ 632 w 717"/>
                  <a:gd name="T7" fmla="*/ 328 h 431"/>
                  <a:gd name="T8" fmla="*/ 597 w 717"/>
                  <a:gd name="T9" fmla="*/ 358 h 431"/>
                  <a:gd name="T10" fmla="*/ 543 w 717"/>
                  <a:gd name="T11" fmla="*/ 382 h 431"/>
                  <a:gd name="T12" fmla="*/ 489 w 717"/>
                  <a:gd name="T13" fmla="*/ 400 h 431"/>
                  <a:gd name="T14" fmla="*/ 423 w 717"/>
                  <a:gd name="T15" fmla="*/ 412 h 431"/>
                  <a:gd name="T16" fmla="*/ 358 w 717"/>
                  <a:gd name="T17" fmla="*/ 418 h 431"/>
                  <a:gd name="T18" fmla="*/ 293 w 717"/>
                  <a:gd name="T19" fmla="*/ 412 h 431"/>
                  <a:gd name="T20" fmla="*/ 227 w 717"/>
                  <a:gd name="T21" fmla="*/ 400 h 431"/>
                  <a:gd name="T22" fmla="*/ 173 w 717"/>
                  <a:gd name="T23" fmla="*/ 382 h 431"/>
                  <a:gd name="T24" fmla="*/ 119 w 717"/>
                  <a:gd name="T25" fmla="*/ 358 h 431"/>
                  <a:gd name="T26" fmla="*/ 84 w 717"/>
                  <a:gd name="T27" fmla="*/ 328 h 431"/>
                  <a:gd name="T28" fmla="*/ 48 w 717"/>
                  <a:gd name="T29" fmla="*/ 292 h 431"/>
                  <a:gd name="T30" fmla="*/ 30 w 717"/>
                  <a:gd name="T31" fmla="*/ 256 h 431"/>
                  <a:gd name="T32" fmla="*/ 24 w 717"/>
                  <a:gd name="T33" fmla="*/ 215 h 431"/>
                  <a:gd name="T34" fmla="*/ 30 w 717"/>
                  <a:gd name="T35" fmla="*/ 174 h 431"/>
                  <a:gd name="T36" fmla="*/ 48 w 717"/>
                  <a:gd name="T37" fmla="*/ 138 h 431"/>
                  <a:gd name="T38" fmla="*/ 84 w 717"/>
                  <a:gd name="T39" fmla="*/ 102 h 431"/>
                  <a:gd name="T40" fmla="*/ 119 w 717"/>
                  <a:gd name="T41" fmla="*/ 72 h 431"/>
                  <a:gd name="T42" fmla="*/ 173 w 717"/>
                  <a:gd name="T43" fmla="*/ 48 h 431"/>
                  <a:gd name="T44" fmla="*/ 227 w 717"/>
                  <a:gd name="T45" fmla="*/ 30 h 431"/>
                  <a:gd name="T46" fmla="*/ 293 w 717"/>
                  <a:gd name="T47" fmla="*/ 18 h 431"/>
                  <a:gd name="T48" fmla="*/ 358 w 717"/>
                  <a:gd name="T49" fmla="*/ 12 h 431"/>
                  <a:gd name="T50" fmla="*/ 417 w 717"/>
                  <a:gd name="T51" fmla="*/ 18 h 431"/>
                  <a:gd name="T52" fmla="*/ 477 w 717"/>
                  <a:gd name="T53" fmla="*/ 30 h 431"/>
                  <a:gd name="T54" fmla="*/ 531 w 717"/>
                  <a:gd name="T55" fmla="*/ 48 h 431"/>
                  <a:gd name="T56" fmla="*/ 579 w 717"/>
                  <a:gd name="T57" fmla="*/ 66 h 431"/>
                  <a:gd name="T58" fmla="*/ 585 w 717"/>
                  <a:gd name="T59" fmla="*/ 48 h 431"/>
                  <a:gd name="T60" fmla="*/ 477 w 717"/>
                  <a:gd name="T61" fmla="*/ 12 h 431"/>
                  <a:gd name="T62" fmla="*/ 417 w 717"/>
                  <a:gd name="T63" fmla="*/ 6 h 431"/>
                  <a:gd name="T64" fmla="*/ 358 w 717"/>
                  <a:gd name="T65" fmla="*/ 0 h 431"/>
                  <a:gd name="T66" fmla="*/ 287 w 717"/>
                  <a:gd name="T67" fmla="*/ 6 h 431"/>
                  <a:gd name="T68" fmla="*/ 221 w 717"/>
                  <a:gd name="T69" fmla="*/ 18 h 431"/>
                  <a:gd name="T70" fmla="*/ 161 w 717"/>
                  <a:gd name="T71" fmla="*/ 36 h 431"/>
                  <a:gd name="T72" fmla="*/ 107 w 717"/>
                  <a:gd name="T73" fmla="*/ 66 h 431"/>
                  <a:gd name="T74" fmla="*/ 60 w 717"/>
                  <a:gd name="T75" fmla="*/ 96 h 431"/>
                  <a:gd name="T76" fmla="*/ 30 w 717"/>
                  <a:gd name="T77" fmla="*/ 132 h 431"/>
                  <a:gd name="T78" fmla="*/ 6 w 717"/>
                  <a:gd name="T79" fmla="*/ 174 h 431"/>
                  <a:gd name="T80" fmla="*/ 0 w 717"/>
                  <a:gd name="T81" fmla="*/ 215 h 431"/>
                  <a:gd name="T82" fmla="*/ 6 w 717"/>
                  <a:gd name="T83" fmla="*/ 256 h 431"/>
                  <a:gd name="T84" fmla="*/ 30 w 717"/>
                  <a:gd name="T85" fmla="*/ 298 h 431"/>
                  <a:gd name="T86" fmla="*/ 60 w 717"/>
                  <a:gd name="T87" fmla="*/ 334 h 431"/>
                  <a:gd name="T88" fmla="*/ 107 w 717"/>
                  <a:gd name="T89" fmla="*/ 370 h 431"/>
                  <a:gd name="T90" fmla="*/ 161 w 717"/>
                  <a:gd name="T91" fmla="*/ 394 h 431"/>
                  <a:gd name="T92" fmla="*/ 221 w 717"/>
                  <a:gd name="T93" fmla="*/ 412 h 431"/>
                  <a:gd name="T94" fmla="*/ 287 w 717"/>
                  <a:gd name="T95" fmla="*/ 424 h 431"/>
                  <a:gd name="T96" fmla="*/ 358 w 717"/>
                  <a:gd name="T97" fmla="*/ 430 h 431"/>
                  <a:gd name="T98" fmla="*/ 429 w 717"/>
                  <a:gd name="T99" fmla="*/ 424 h 431"/>
                  <a:gd name="T100" fmla="*/ 495 w 717"/>
                  <a:gd name="T101" fmla="*/ 412 h 431"/>
                  <a:gd name="T102" fmla="*/ 561 w 717"/>
                  <a:gd name="T103" fmla="*/ 394 h 431"/>
                  <a:gd name="T104" fmla="*/ 609 w 717"/>
                  <a:gd name="T105" fmla="*/ 370 h 431"/>
                  <a:gd name="T106" fmla="*/ 656 w 717"/>
                  <a:gd name="T107" fmla="*/ 334 h 431"/>
                  <a:gd name="T108" fmla="*/ 686 w 717"/>
                  <a:gd name="T109" fmla="*/ 298 h 431"/>
                  <a:gd name="T110" fmla="*/ 710 w 717"/>
                  <a:gd name="T111" fmla="*/ 256 h 431"/>
                  <a:gd name="T112" fmla="*/ 716 w 717"/>
                  <a:gd name="T113" fmla="*/ 215 h 431"/>
                  <a:gd name="T114" fmla="*/ 716 w 717"/>
                  <a:gd name="T115" fmla="*/ 204 h 431"/>
                  <a:gd name="T116" fmla="*/ 710 w 717"/>
                  <a:gd name="T117" fmla="*/ 192 h 431"/>
                  <a:gd name="T118" fmla="*/ 686 w 717"/>
                  <a:gd name="T119" fmla="*/ 198 h 431"/>
                  <a:gd name="T120" fmla="*/ 692 w 717"/>
                  <a:gd name="T121" fmla="*/ 210 h 431"/>
                  <a:gd name="T122" fmla="*/ 692 w 717"/>
                  <a:gd name="T123" fmla="*/ 215 h 431"/>
                  <a:gd name="T124" fmla="*/ 692 w 717"/>
                  <a:gd name="T125" fmla="*/ 215 h 431"/>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717"/>
                  <a:gd name="T190" fmla="*/ 0 h 431"/>
                  <a:gd name="T191" fmla="*/ 717 w 717"/>
                  <a:gd name="T192" fmla="*/ 431 h 431"/>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717" h="431">
                    <a:moveTo>
                      <a:pt x="693" y="216"/>
                    </a:moveTo>
                    <a:lnTo>
                      <a:pt x="687" y="257"/>
                    </a:lnTo>
                    <a:lnTo>
                      <a:pt x="669" y="293"/>
                    </a:lnTo>
                    <a:lnTo>
                      <a:pt x="633" y="329"/>
                    </a:lnTo>
                    <a:lnTo>
                      <a:pt x="598" y="359"/>
                    </a:lnTo>
                    <a:lnTo>
                      <a:pt x="544" y="383"/>
                    </a:lnTo>
                    <a:lnTo>
                      <a:pt x="490" y="401"/>
                    </a:lnTo>
                    <a:lnTo>
                      <a:pt x="424" y="413"/>
                    </a:lnTo>
                    <a:lnTo>
                      <a:pt x="359" y="419"/>
                    </a:lnTo>
                    <a:lnTo>
                      <a:pt x="293" y="413"/>
                    </a:lnTo>
                    <a:lnTo>
                      <a:pt x="227" y="401"/>
                    </a:lnTo>
                    <a:lnTo>
                      <a:pt x="173" y="383"/>
                    </a:lnTo>
                    <a:lnTo>
                      <a:pt x="119" y="359"/>
                    </a:lnTo>
                    <a:lnTo>
                      <a:pt x="84" y="329"/>
                    </a:lnTo>
                    <a:lnTo>
                      <a:pt x="48" y="293"/>
                    </a:lnTo>
                    <a:lnTo>
                      <a:pt x="30" y="257"/>
                    </a:lnTo>
                    <a:lnTo>
                      <a:pt x="24" y="216"/>
                    </a:lnTo>
                    <a:lnTo>
                      <a:pt x="30" y="174"/>
                    </a:lnTo>
                    <a:lnTo>
                      <a:pt x="48" y="138"/>
                    </a:lnTo>
                    <a:lnTo>
                      <a:pt x="84" y="102"/>
                    </a:lnTo>
                    <a:lnTo>
                      <a:pt x="119" y="72"/>
                    </a:lnTo>
                    <a:lnTo>
                      <a:pt x="173" y="48"/>
                    </a:lnTo>
                    <a:lnTo>
                      <a:pt x="227" y="30"/>
                    </a:lnTo>
                    <a:lnTo>
                      <a:pt x="293" y="18"/>
                    </a:lnTo>
                    <a:lnTo>
                      <a:pt x="359" y="12"/>
                    </a:lnTo>
                    <a:lnTo>
                      <a:pt x="418" y="18"/>
                    </a:lnTo>
                    <a:lnTo>
                      <a:pt x="478" y="30"/>
                    </a:lnTo>
                    <a:lnTo>
                      <a:pt x="532" y="48"/>
                    </a:lnTo>
                    <a:lnTo>
                      <a:pt x="580" y="66"/>
                    </a:lnTo>
                    <a:lnTo>
                      <a:pt x="586" y="48"/>
                    </a:lnTo>
                    <a:lnTo>
                      <a:pt x="478" y="12"/>
                    </a:lnTo>
                    <a:lnTo>
                      <a:pt x="418" y="6"/>
                    </a:lnTo>
                    <a:lnTo>
                      <a:pt x="359" y="0"/>
                    </a:lnTo>
                    <a:lnTo>
                      <a:pt x="287" y="6"/>
                    </a:lnTo>
                    <a:lnTo>
                      <a:pt x="221" y="18"/>
                    </a:lnTo>
                    <a:lnTo>
                      <a:pt x="161" y="36"/>
                    </a:lnTo>
                    <a:lnTo>
                      <a:pt x="107" y="66"/>
                    </a:lnTo>
                    <a:lnTo>
                      <a:pt x="60" y="96"/>
                    </a:lnTo>
                    <a:lnTo>
                      <a:pt x="30" y="132"/>
                    </a:lnTo>
                    <a:lnTo>
                      <a:pt x="6" y="174"/>
                    </a:lnTo>
                    <a:lnTo>
                      <a:pt x="0" y="216"/>
                    </a:lnTo>
                    <a:lnTo>
                      <a:pt x="6" y="257"/>
                    </a:lnTo>
                    <a:lnTo>
                      <a:pt x="30" y="299"/>
                    </a:lnTo>
                    <a:lnTo>
                      <a:pt x="60" y="335"/>
                    </a:lnTo>
                    <a:lnTo>
                      <a:pt x="107" y="371"/>
                    </a:lnTo>
                    <a:lnTo>
                      <a:pt x="161" y="395"/>
                    </a:lnTo>
                    <a:lnTo>
                      <a:pt x="221" y="413"/>
                    </a:lnTo>
                    <a:lnTo>
                      <a:pt x="287" y="425"/>
                    </a:lnTo>
                    <a:lnTo>
                      <a:pt x="359" y="431"/>
                    </a:lnTo>
                    <a:lnTo>
                      <a:pt x="430" y="425"/>
                    </a:lnTo>
                    <a:lnTo>
                      <a:pt x="496" y="413"/>
                    </a:lnTo>
                    <a:lnTo>
                      <a:pt x="562" y="395"/>
                    </a:lnTo>
                    <a:lnTo>
                      <a:pt x="610" y="371"/>
                    </a:lnTo>
                    <a:lnTo>
                      <a:pt x="657" y="335"/>
                    </a:lnTo>
                    <a:lnTo>
                      <a:pt x="687" y="299"/>
                    </a:lnTo>
                    <a:lnTo>
                      <a:pt x="711" y="257"/>
                    </a:lnTo>
                    <a:lnTo>
                      <a:pt x="717" y="216"/>
                    </a:lnTo>
                    <a:lnTo>
                      <a:pt x="717" y="204"/>
                    </a:lnTo>
                    <a:lnTo>
                      <a:pt x="711" y="192"/>
                    </a:lnTo>
                    <a:lnTo>
                      <a:pt x="687" y="198"/>
                    </a:lnTo>
                    <a:lnTo>
                      <a:pt x="693" y="210"/>
                    </a:lnTo>
                    <a:lnTo>
                      <a:pt x="693" y="216"/>
                    </a:lnTo>
                    <a:close/>
                  </a:path>
                </a:pathLst>
              </a:custGeom>
              <a:gradFill rotWithShape="0">
                <a:gsLst>
                  <a:gs pos="0">
                    <a:srgbClr val="9463F7"/>
                  </a:gs>
                  <a:gs pos="100000">
                    <a:srgbClr val="9966FF"/>
                  </a:gs>
                </a:gsLst>
                <a:lin ang="5400000" scaled="1"/>
              </a:gradFill>
              <a:ln w="9525">
                <a:noFill/>
                <a:round/>
                <a:headEnd/>
                <a:tailEnd/>
              </a:ln>
              <a:effectLst/>
            </p:spPr>
            <p:txBody>
              <a:bodyPr wrap="none" anchor="ctr"/>
              <a:lstStyle/>
              <a:p>
                <a:endParaRPr lang="en-US"/>
              </a:p>
            </p:txBody>
          </p:sp>
          <p:sp>
            <p:nvSpPr>
              <p:cNvPr id="1064" name="AutoShape 42"/>
              <p:cNvSpPr>
                <a:spLocks noChangeArrowheads="1"/>
              </p:cNvSpPr>
              <p:nvPr/>
            </p:nvSpPr>
            <p:spPr bwMode="auto">
              <a:xfrm>
                <a:off x="4349" y="3510"/>
                <a:ext cx="908" cy="532"/>
              </a:xfrm>
              <a:custGeom>
                <a:avLst/>
                <a:gdLst>
                  <a:gd name="T0" fmla="*/ 615 w 909"/>
                  <a:gd name="T1" fmla="*/ 0 h 533"/>
                  <a:gd name="T2" fmla="*/ 615 w 909"/>
                  <a:gd name="T3" fmla="*/ 18 h 533"/>
                  <a:gd name="T4" fmla="*/ 723 w 909"/>
                  <a:gd name="T5" fmla="*/ 60 h 533"/>
                  <a:gd name="T6" fmla="*/ 764 w 909"/>
                  <a:gd name="T7" fmla="*/ 84 h 533"/>
                  <a:gd name="T8" fmla="*/ 806 w 909"/>
                  <a:gd name="T9" fmla="*/ 114 h 533"/>
                  <a:gd name="T10" fmla="*/ 836 w 909"/>
                  <a:gd name="T11" fmla="*/ 144 h 533"/>
                  <a:gd name="T12" fmla="*/ 860 w 909"/>
                  <a:gd name="T13" fmla="*/ 180 h 533"/>
                  <a:gd name="T14" fmla="*/ 872 w 909"/>
                  <a:gd name="T15" fmla="*/ 216 h 533"/>
                  <a:gd name="T16" fmla="*/ 878 w 909"/>
                  <a:gd name="T17" fmla="*/ 258 h 533"/>
                  <a:gd name="T18" fmla="*/ 872 w 909"/>
                  <a:gd name="T19" fmla="*/ 310 h 533"/>
                  <a:gd name="T20" fmla="*/ 842 w 909"/>
                  <a:gd name="T21" fmla="*/ 358 h 533"/>
                  <a:gd name="T22" fmla="*/ 806 w 909"/>
                  <a:gd name="T23" fmla="*/ 400 h 533"/>
                  <a:gd name="T24" fmla="*/ 752 w 909"/>
                  <a:gd name="T25" fmla="*/ 442 h 533"/>
                  <a:gd name="T26" fmla="*/ 693 w 909"/>
                  <a:gd name="T27" fmla="*/ 472 h 533"/>
                  <a:gd name="T28" fmla="*/ 621 w 909"/>
                  <a:gd name="T29" fmla="*/ 496 h 533"/>
                  <a:gd name="T30" fmla="*/ 537 w 909"/>
                  <a:gd name="T31" fmla="*/ 508 h 533"/>
                  <a:gd name="T32" fmla="*/ 454 w 909"/>
                  <a:gd name="T33" fmla="*/ 514 h 533"/>
                  <a:gd name="T34" fmla="*/ 371 w 909"/>
                  <a:gd name="T35" fmla="*/ 508 h 533"/>
                  <a:gd name="T36" fmla="*/ 287 w 909"/>
                  <a:gd name="T37" fmla="*/ 496 h 533"/>
                  <a:gd name="T38" fmla="*/ 215 w 909"/>
                  <a:gd name="T39" fmla="*/ 472 h 533"/>
                  <a:gd name="T40" fmla="*/ 156 w 909"/>
                  <a:gd name="T41" fmla="*/ 442 h 533"/>
                  <a:gd name="T42" fmla="*/ 102 w 909"/>
                  <a:gd name="T43" fmla="*/ 400 h 533"/>
                  <a:gd name="T44" fmla="*/ 66 w 909"/>
                  <a:gd name="T45" fmla="*/ 358 h 533"/>
                  <a:gd name="T46" fmla="*/ 36 w 909"/>
                  <a:gd name="T47" fmla="*/ 310 h 533"/>
                  <a:gd name="T48" fmla="*/ 30 w 909"/>
                  <a:gd name="T49" fmla="*/ 258 h 533"/>
                  <a:gd name="T50" fmla="*/ 36 w 909"/>
                  <a:gd name="T51" fmla="*/ 222 h 533"/>
                  <a:gd name="T52" fmla="*/ 48 w 909"/>
                  <a:gd name="T53" fmla="*/ 186 h 533"/>
                  <a:gd name="T54" fmla="*/ 66 w 909"/>
                  <a:gd name="T55" fmla="*/ 156 h 533"/>
                  <a:gd name="T56" fmla="*/ 90 w 909"/>
                  <a:gd name="T57" fmla="*/ 126 h 533"/>
                  <a:gd name="T58" fmla="*/ 66 w 909"/>
                  <a:gd name="T59" fmla="*/ 114 h 533"/>
                  <a:gd name="T60" fmla="*/ 36 w 909"/>
                  <a:gd name="T61" fmla="*/ 144 h 533"/>
                  <a:gd name="T62" fmla="*/ 18 w 909"/>
                  <a:gd name="T63" fmla="*/ 180 h 533"/>
                  <a:gd name="T64" fmla="*/ 6 w 909"/>
                  <a:gd name="T65" fmla="*/ 216 h 533"/>
                  <a:gd name="T66" fmla="*/ 0 w 909"/>
                  <a:gd name="T67" fmla="*/ 258 h 533"/>
                  <a:gd name="T68" fmla="*/ 12 w 909"/>
                  <a:gd name="T69" fmla="*/ 310 h 533"/>
                  <a:gd name="T70" fmla="*/ 36 w 909"/>
                  <a:gd name="T71" fmla="*/ 364 h 533"/>
                  <a:gd name="T72" fmla="*/ 78 w 909"/>
                  <a:gd name="T73" fmla="*/ 412 h 533"/>
                  <a:gd name="T74" fmla="*/ 132 w 909"/>
                  <a:gd name="T75" fmla="*/ 448 h 533"/>
                  <a:gd name="T76" fmla="*/ 203 w 909"/>
                  <a:gd name="T77" fmla="*/ 484 h 533"/>
                  <a:gd name="T78" fmla="*/ 275 w 909"/>
                  <a:gd name="T79" fmla="*/ 508 h 533"/>
                  <a:gd name="T80" fmla="*/ 365 w 909"/>
                  <a:gd name="T81" fmla="*/ 526 h 533"/>
                  <a:gd name="T82" fmla="*/ 454 w 909"/>
                  <a:gd name="T83" fmla="*/ 532 h 533"/>
                  <a:gd name="T84" fmla="*/ 543 w 909"/>
                  <a:gd name="T85" fmla="*/ 526 h 533"/>
                  <a:gd name="T86" fmla="*/ 633 w 909"/>
                  <a:gd name="T87" fmla="*/ 508 h 533"/>
                  <a:gd name="T88" fmla="*/ 711 w 909"/>
                  <a:gd name="T89" fmla="*/ 484 h 533"/>
                  <a:gd name="T90" fmla="*/ 776 w 909"/>
                  <a:gd name="T91" fmla="*/ 448 h 533"/>
                  <a:gd name="T92" fmla="*/ 830 w 909"/>
                  <a:gd name="T93" fmla="*/ 412 h 533"/>
                  <a:gd name="T94" fmla="*/ 872 w 909"/>
                  <a:gd name="T95" fmla="*/ 364 h 533"/>
                  <a:gd name="T96" fmla="*/ 896 w 909"/>
                  <a:gd name="T97" fmla="*/ 310 h 533"/>
                  <a:gd name="T98" fmla="*/ 908 w 909"/>
                  <a:gd name="T99" fmla="*/ 258 h 533"/>
                  <a:gd name="T100" fmla="*/ 902 w 909"/>
                  <a:gd name="T101" fmla="*/ 216 h 533"/>
                  <a:gd name="T102" fmla="*/ 884 w 909"/>
                  <a:gd name="T103" fmla="*/ 174 h 533"/>
                  <a:gd name="T104" fmla="*/ 860 w 909"/>
                  <a:gd name="T105" fmla="*/ 132 h 533"/>
                  <a:gd name="T106" fmla="*/ 824 w 909"/>
                  <a:gd name="T107" fmla="*/ 102 h 533"/>
                  <a:gd name="T108" fmla="*/ 782 w 909"/>
                  <a:gd name="T109" fmla="*/ 66 h 533"/>
                  <a:gd name="T110" fmla="*/ 734 w 909"/>
                  <a:gd name="T111" fmla="*/ 42 h 533"/>
                  <a:gd name="T112" fmla="*/ 615 w 909"/>
                  <a:gd name="T113" fmla="*/ 0 h 533"/>
                  <a:gd name="T114" fmla="*/ 615 w 909"/>
                  <a:gd name="T115" fmla="*/ 0 h 533"/>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909"/>
                  <a:gd name="T175" fmla="*/ 0 h 533"/>
                  <a:gd name="T176" fmla="*/ 909 w 909"/>
                  <a:gd name="T177" fmla="*/ 533 h 533"/>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909" h="533">
                    <a:moveTo>
                      <a:pt x="616" y="0"/>
                    </a:moveTo>
                    <a:lnTo>
                      <a:pt x="616" y="18"/>
                    </a:lnTo>
                    <a:lnTo>
                      <a:pt x="724" y="60"/>
                    </a:lnTo>
                    <a:lnTo>
                      <a:pt x="765" y="84"/>
                    </a:lnTo>
                    <a:lnTo>
                      <a:pt x="807" y="114"/>
                    </a:lnTo>
                    <a:lnTo>
                      <a:pt x="837" y="144"/>
                    </a:lnTo>
                    <a:lnTo>
                      <a:pt x="861" y="180"/>
                    </a:lnTo>
                    <a:lnTo>
                      <a:pt x="873" y="216"/>
                    </a:lnTo>
                    <a:lnTo>
                      <a:pt x="879" y="258"/>
                    </a:lnTo>
                    <a:lnTo>
                      <a:pt x="873" y="311"/>
                    </a:lnTo>
                    <a:lnTo>
                      <a:pt x="843" y="359"/>
                    </a:lnTo>
                    <a:lnTo>
                      <a:pt x="807" y="401"/>
                    </a:lnTo>
                    <a:lnTo>
                      <a:pt x="753" y="443"/>
                    </a:lnTo>
                    <a:lnTo>
                      <a:pt x="694" y="473"/>
                    </a:lnTo>
                    <a:lnTo>
                      <a:pt x="622" y="497"/>
                    </a:lnTo>
                    <a:lnTo>
                      <a:pt x="538" y="509"/>
                    </a:lnTo>
                    <a:lnTo>
                      <a:pt x="455" y="515"/>
                    </a:lnTo>
                    <a:lnTo>
                      <a:pt x="371" y="509"/>
                    </a:lnTo>
                    <a:lnTo>
                      <a:pt x="287" y="497"/>
                    </a:lnTo>
                    <a:lnTo>
                      <a:pt x="215" y="473"/>
                    </a:lnTo>
                    <a:lnTo>
                      <a:pt x="156" y="443"/>
                    </a:lnTo>
                    <a:lnTo>
                      <a:pt x="102" y="401"/>
                    </a:lnTo>
                    <a:lnTo>
                      <a:pt x="66" y="359"/>
                    </a:lnTo>
                    <a:lnTo>
                      <a:pt x="36" y="311"/>
                    </a:lnTo>
                    <a:lnTo>
                      <a:pt x="30" y="258"/>
                    </a:lnTo>
                    <a:lnTo>
                      <a:pt x="36" y="222"/>
                    </a:lnTo>
                    <a:lnTo>
                      <a:pt x="48" y="186"/>
                    </a:lnTo>
                    <a:lnTo>
                      <a:pt x="66" y="156"/>
                    </a:lnTo>
                    <a:lnTo>
                      <a:pt x="90" y="126"/>
                    </a:lnTo>
                    <a:lnTo>
                      <a:pt x="66" y="114"/>
                    </a:lnTo>
                    <a:lnTo>
                      <a:pt x="36" y="144"/>
                    </a:lnTo>
                    <a:lnTo>
                      <a:pt x="18" y="180"/>
                    </a:lnTo>
                    <a:lnTo>
                      <a:pt x="6" y="216"/>
                    </a:lnTo>
                    <a:lnTo>
                      <a:pt x="0" y="258"/>
                    </a:lnTo>
                    <a:lnTo>
                      <a:pt x="12" y="311"/>
                    </a:lnTo>
                    <a:lnTo>
                      <a:pt x="36" y="365"/>
                    </a:lnTo>
                    <a:lnTo>
                      <a:pt x="78" y="413"/>
                    </a:lnTo>
                    <a:lnTo>
                      <a:pt x="132" y="449"/>
                    </a:lnTo>
                    <a:lnTo>
                      <a:pt x="203" y="485"/>
                    </a:lnTo>
                    <a:lnTo>
                      <a:pt x="275" y="509"/>
                    </a:lnTo>
                    <a:lnTo>
                      <a:pt x="365" y="527"/>
                    </a:lnTo>
                    <a:lnTo>
                      <a:pt x="455" y="533"/>
                    </a:lnTo>
                    <a:lnTo>
                      <a:pt x="544" y="527"/>
                    </a:lnTo>
                    <a:lnTo>
                      <a:pt x="634" y="509"/>
                    </a:lnTo>
                    <a:lnTo>
                      <a:pt x="712" y="485"/>
                    </a:lnTo>
                    <a:lnTo>
                      <a:pt x="777" y="449"/>
                    </a:lnTo>
                    <a:lnTo>
                      <a:pt x="831" y="413"/>
                    </a:lnTo>
                    <a:lnTo>
                      <a:pt x="873" y="365"/>
                    </a:lnTo>
                    <a:lnTo>
                      <a:pt x="897" y="311"/>
                    </a:lnTo>
                    <a:lnTo>
                      <a:pt x="909" y="258"/>
                    </a:lnTo>
                    <a:lnTo>
                      <a:pt x="903" y="216"/>
                    </a:lnTo>
                    <a:lnTo>
                      <a:pt x="885" y="174"/>
                    </a:lnTo>
                    <a:lnTo>
                      <a:pt x="861" y="132"/>
                    </a:lnTo>
                    <a:lnTo>
                      <a:pt x="825" y="102"/>
                    </a:lnTo>
                    <a:lnTo>
                      <a:pt x="783" y="66"/>
                    </a:lnTo>
                    <a:lnTo>
                      <a:pt x="735" y="42"/>
                    </a:lnTo>
                    <a:lnTo>
                      <a:pt x="616" y="0"/>
                    </a:lnTo>
                    <a:close/>
                  </a:path>
                </a:pathLst>
              </a:custGeom>
              <a:gradFill rotWithShape="0">
                <a:gsLst>
                  <a:gs pos="0">
                    <a:srgbClr val="9966FF"/>
                  </a:gs>
                  <a:gs pos="100000">
                    <a:srgbClr val="9C6BFF"/>
                  </a:gs>
                </a:gsLst>
                <a:lin ang="10800000" scaled="1"/>
              </a:gradFill>
              <a:ln w="9525">
                <a:noFill/>
                <a:round/>
                <a:headEnd/>
                <a:tailEnd/>
              </a:ln>
              <a:effectLst/>
            </p:spPr>
            <p:txBody>
              <a:bodyPr wrap="none" anchor="ctr"/>
              <a:lstStyle/>
              <a:p>
                <a:endParaRPr lang="en-US"/>
              </a:p>
            </p:txBody>
          </p:sp>
          <p:sp>
            <p:nvSpPr>
              <p:cNvPr id="1065" name="AutoShape 43"/>
              <p:cNvSpPr>
                <a:spLocks noChangeArrowheads="1"/>
              </p:cNvSpPr>
              <p:nvPr/>
            </p:nvSpPr>
            <p:spPr bwMode="auto">
              <a:xfrm>
                <a:off x="4564" y="3492"/>
                <a:ext cx="364" cy="65"/>
              </a:xfrm>
              <a:custGeom>
                <a:avLst/>
                <a:gdLst>
                  <a:gd name="T0" fmla="*/ 239 w 365"/>
                  <a:gd name="T1" fmla="*/ 18 h 66"/>
                  <a:gd name="T2" fmla="*/ 298 w 365"/>
                  <a:gd name="T3" fmla="*/ 24 h 66"/>
                  <a:gd name="T4" fmla="*/ 358 w 365"/>
                  <a:gd name="T5" fmla="*/ 30 h 66"/>
                  <a:gd name="T6" fmla="*/ 364 w 365"/>
                  <a:gd name="T7" fmla="*/ 12 h 66"/>
                  <a:gd name="T8" fmla="*/ 304 w 365"/>
                  <a:gd name="T9" fmla="*/ 6 h 66"/>
                  <a:gd name="T10" fmla="*/ 239 w 365"/>
                  <a:gd name="T11" fmla="*/ 0 h 66"/>
                  <a:gd name="T12" fmla="*/ 174 w 365"/>
                  <a:gd name="T13" fmla="*/ 6 h 66"/>
                  <a:gd name="T14" fmla="*/ 114 w 365"/>
                  <a:gd name="T15" fmla="*/ 12 h 66"/>
                  <a:gd name="T16" fmla="*/ 0 w 365"/>
                  <a:gd name="T17" fmla="*/ 41 h 66"/>
                  <a:gd name="T18" fmla="*/ 0 w 365"/>
                  <a:gd name="T19" fmla="*/ 65 h 66"/>
                  <a:gd name="T20" fmla="*/ 54 w 365"/>
                  <a:gd name="T21" fmla="*/ 47 h 66"/>
                  <a:gd name="T22" fmla="*/ 114 w 365"/>
                  <a:gd name="T23" fmla="*/ 30 h 66"/>
                  <a:gd name="T24" fmla="*/ 174 w 365"/>
                  <a:gd name="T25" fmla="*/ 24 h 66"/>
                  <a:gd name="T26" fmla="*/ 239 w 365"/>
                  <a:gd name="T27" fmla="*/ 18 h 66"/>
                  <a:gd name="T28" fmla="*/ 239 w 365"/>
                  <a:gd name="T29" fmla="*/ 18 h 6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365"/>
                  <a:gd name="T46" fmla="*/ 0 h 66"/>
                  <a:gd name="T47" fmla="*/ 365 w 365"/>
                  <a:gd name="T48" fmla="*/ 66 h 6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365" h="66">
                    <a:moveTo>
                      <a:pt x="240" y="18"/>
                    </a:moveTo>
                    <a:lnTo>
                      <a:pt x="299" y="24"/>
                    </a:lnTo>
                    <a:lnTo>
                      <a:pt x="359" y="30"/>
                    </a:lnTo>
                    <a:lnTo>
                      <a:pt x="365" y="12"/>
                    </a:lnTo>
                    <a:lnTo>
                      <a:pt x="305" y="6"/>
                    </a:lnTo>
                    <a:lnTo>
                      <a:pt x="240" y="0"/>
                    </a:lnTo>
                    <a:lnTo>
                      <a:pt x="174" y="6"/>
                    </a:lnTo>
                    <a:lnTo>
                      <a:pt x="114" y="12"/>
                    </a:lnTo>
                    <a:lnTo>
                      <a:pt x="0" y="42"/>
                    </a:lnTo>
                    <a:lnTo>
                      <a:pt x="0" y="66"/>
                    </a:lnTo>
                    <a:lnTo>
                      <a:pt x="54" y="48"/>
                    </a:lnTo>
                    <a:lnTo>
                      <a:pt x="114" y="30"/>
                    </a:lnTo>
                    <a:lnTo>
                      <a:pt x="174" y="24"/>
                    </a:lnTo>
                    <a:lnTo>
                      <a:pt x="240" y="18"/>
                    </a:lnTo>
                    <a:close/>
                  </a:path>
                </a:pathLst>
              </a:custGeom>
              <a:gradFill rotWithShape="0">
                <a:gsLst>
                  <a:gs pos="0">
                    <a:srgbClr val="9966FF"/>
                  </a:gs>
                  <a:gs pos="100000">
                    <a:srgbClr val="9C6BFF"/>
                  </a:gs>
                </a:gsLst>
                <a:lin ang="5400000" scaled="1"/>
              </a:gradFill>
              <a:ln w="9525">
                <a:noFill/>
                <a:round/>
                <a:headEnd/>
                <a:tailEnd/>
              </a:ln>
              <a:effectLst/>
            </p:spPr>
            <p:txBody>
              <a:bodyPr wrap="none" anchor="ctr"/>
              <a:lstStyle/>
              <a:p>
                <a:endParaRPr lang="en-US"/>
              </a:p>
            </p:txBody>
          </p:sp>
          <p:sp>
            <p:nvSpPr>
              <p:cNvPr id="1066" name="AutoShape 44"/>
              <p:cNvSpPr>
                <a:spLocks noChangeArrowheads="1"/>
              </p:cNvSpPr>
              <p:nvPr/>
            </p:nvSpPr>
            <p:spPr bwMode="auto">
              <a:xfrm>
                <a:off x="4463" y="3558"/>
                <a:ext cx="65" cy="47"/>
              </a:xfrm>
              <a:custGeom>
                <a:avLst/>
                <a:gdLst>
                  <a:gd name="T0" fmla="*/ 65 w 66"/>
                  <a:gd name="T1" fmla="*/ 18 h 48"/>
                  <a:gd name="T2" fmla="*/ 47 w 66"/>
                  <a:gd name="T3" fmla="*/ 0 h 48"/>
                  <a:gd name="T4" fmla="*/ 24 w 66"/>
                  <a:gd name="T5" fmla="*/ 12 h 48"/>
                  <a:gd name="T6" fmla="*/ 0 w 66"/>
                  <a:gd name="T7" fmla="*/ 29 h 48"/>
                  <a:gd name="T8" fmla="*/ 12 w 66"/>
                  <a:gd name="T9" fmla="*/ 47 h 48"/>
                  <a:gd name="T10" fmla="*/ 41 w 66"/>
                  <a:gd name="T11" fmla="*/ 29 h 48"/>
                  <a:gd name="T12" fmla="*/ 65 w 66"/>
                  <a:gd name="T13" fmla="*/ 18 h 48"/>
                  <a:gd name="T14" fmla="*/ 65 w 66"/>
                  <a:gd name="T15" fmla="*/ 18 h 48"/>
                  <a:gd name="T16" fmla="*/ 0 60000 65536"/>
                  <a:gd name="T17" fmla="*/ 0 60000 65536"/>
                  <a:gd name="T18" fmla="*/ 0 60000 65536"/>
                  <a:gd name="T19" fmla="*/ 0 60000 65536"/>
                  <a:gd name="T20" fmla="*/ 0 60000 65536"/>
                  <a:gd name="T21" fmla="*/ 0 60000 65536"/>
                  <a:gd name="T22" fmla="*/ 0 60000 65536"/>
                  <a:gd name="T23" fmla="*/ 0 60000 65536"/>
                  <a:gd name="T24" fmla="*/ 0 w 66"/>
                  <a:gd name="T25" fmla="*/ 0 h 48"/>
                  <a:gd name="T26" fmla="*/ 66 w 66"/>
                  <a:gd name="T27" fmla="*/ 48 h 48"/>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66" h="48">
                    <a:moveTo>
                      <a:pt x="66" y="18"/>
                    </a:moveTo>
                    <a:lnTo>
                      <a:pt x="48" y="0"/>
                    </a:lnTo>
                    <a:lnTo>
                      <a:pt x="24" y="12"/>
                    </a:lnTo>
                    <a:lnTo>
                      <a:pt x="0" y="30"/>
                    </a:lnTo>
                    <a:lnTo>
                      <a:pt x="12" y="48"/>
                    </a:lnTo>
                    <a:lnTo>
                      <a:pt x="42" y="30"/>
                    </a:lnTo>
                    <a:lnTo>
                      <a:pt x="66" y="18"/>
                    </a:lnTo>
                    <a:close/>
                  </a:path>
                </a:pathLst>
              </a:custGeom>
              <a:gradFill rotWithShape="0">
                <a:gsLst>
                  <a:gs pos="0">
                    <a:srgbClr val="9966FF"/>
                  </a:gs>
                  <a:gs pos="100000">
                    <a:srgbClr val="9C6BFF"/>
                  </a:gs>
                </a:gsLst>
                <a:lin ang="5400000" scaled="1"/>
              </a:gradFill>
              <a:ln w="9525">
                <a:noFill/>
                <a:round/>
                <a:headEnd/>
                <a:tailEnd/>
              </a:ln>
              <a:effectLst/>
            </p:spPr>
            <p:txBody>
              <a:bodyPr wrap="none" anchor="ctr"/>
              <a:lstStyle/>
              <a:p>
                <a:endParaRPr lang="en-US"/>
              </a:p>
            </p:txBody>
          </p:sp>
          <p:sp>
            <p:nvSpPr>
              <p:cNvPr id="1067" name="AutoShape 45"/>
              <p:cNvSpPr>
                <a:spLocks noChangeArrowheads="1"/>
              </p:cNvSpPr>
              <p:nvPr/>
            </p:nvSpPr>
            <p:spPr bwMode="auto">
              <a:xfrm>
                <a:off x="5280" y="3186"/>
                <a:ext cx="382" cy="95"/>
              </a:xfrm>
              <a:custGeom>
                <a:avLst/>
                <a:gdLst>
                  <a:gd name="T0" fmla="*/ 209 w 382"/>
                  <a:gd name="T1" fmla="*/ 95 h 96"/>
                  <a:gd name="T2" fmla="*/ 143 w 382"/>
                  <a:gd name="T3" fmla="*/ 89 h 96"/>
                  <a:gd name="T4" fmla="*/ 83 w 382"/>
                  <a:gd name="T5" fmla="*/ 65 h 96"/>
                  <a:gd name="T6" fmla="*/ 35 w 382"/>
                  <a:gd name="T7" fmla="*/ 36 h 96"/>
                  <a:gd name="T8" fmla="*/ 6 w 382"/>
                  <a:gd name="T9" fmla="*/ 0 h 96"/>
                  <a:gd name="T10" fmla="*/ 0 w 382"/>
                  <a:gd name="T11" fmla="*/ 6 h 96"/>
                  <a:gd name="T12" fmla="*/ 29 w 382"/>
                  <a:gd name="T13" fmla="*/ 42 h 96"/>
                  <a:gd name="T14" fmla="*/ 77 w 382"/>
                  <a:gd name="T15" fmla="*/ 71 h 96"/>
                  <a:gd name="T16" fmla="*/ 137 w 382"/>
                  <a:gd name="T17" fmla="*/ 89 h 96"/>
                  <a:gd name="T18" fmla="*/ 209 w 382"/>
                  <a:gd name="T19" fmla="*/ 95 h 96"/>
                  <a:gd name="T20" fmla="*/ 263 w 382"/>
                  <a:gd name="T21" fmla="*/ 89 h 96"/>
                  <a:gd name="T22" fmla="*/ 311 w 382"/>
                  <a:gd name="T23" fmla="*/ 83 h 96"/>
                  <a:gd name="T24" fmla="*/ 352 w 382"/>
                  <a:gd name="T25" fmla="*/ 65 h 96"/>
                  <a:gd name="T26" fmla="*/ 382 w 382"/>
                  <a:gd name="T27" fmla="*/ 42 h 96"/>
                  <a:gd name="T28" fmla="*/ 376 w 382"/>
                  <a:gd name="T29" fmla="*/ 42 h 96"/>
                  <a:gd name="T30" fmla="*/ 346 w 382"/>
                  <a:gd name="T31" fmla="*/ 65 h 96"/>
                  <a:gd name="T32" fmla="*/ 305 w 382"/>
                  <a:gd name="T33" fmla="*/ 77 h 96"/>
                  <a:gd name="T34" fmla="*/ 263 w 382"/>
                  <a:gd name="T35" fmla="*/ 89 h 96"/>
                  <a:gd name="T36" fmla="*/ 209 w 382"/>
                  <a:gd name="T37" fmla="*/ 95 h 96"/>
                  <a:gd name="T38" fmla="*/ 209 w 382"/>
                  <a:gd name="T39" fmla="*/ 95 h 9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382"/>
                  <a:gd name="T61" fmla="*/ 0 h 96"/>
                  <a:gd name="T62" fmla="*/ 382 w 382"/>
                  <a:gd name="T63" fmla="*/ 96 h 9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382" h="96">
                    <a:moveTo>
                      <a:pt x="209" y="96"/>
                    </a:moveTo>
                    <a:lnTo>
                      <a:pt x="143" y="90"/>
                    </a:lnTo>
                    <a:lnTo>
                      <a:pt x="83" y="66"/>
                    </a:lnTo>
                    <a:lnTo>
                      <a:pt x="35" y="36"/>
                    </a:lnTo>
                    <a:lnTo>
                      <a:pt x="6" y="0"/>
                    </a:lnTo>
                    <a:lnTo>
                      <a:pt x="0" y="6"/>
                    </a:lnTo>
                    <a:lnTo>
                      <a:pt x="29" y="42"/>
                    </a:lnTo>
                    <a:lnTo>
                      <a:pt x="77" y="72"/>
                    </a:lnTo>
                    <a:lnTo>
                      <a:pt x="137" y="90"/>
                    </a:lnTo>
                    <a:lnTo>
                      <a:pt x="209" y="96"/>
                    </a:lnTo>
                    <a:lnTo>
                      <a:pt x="263" y="90"/>
                    </a:lnTo>
                    <a:lnTo>
                      <a:pt x="311" y="84"/>
                    </a:lnTo>
                    <a:lnTo>
                      <a:pt x="352" y="66"/>
                    </a:lnTo>
                    <a:lnTo>
                      <a:pt x="382" y="42"/>
                    </a:lnTo>
                    <a:lnTo>
                      <a:pt x="376" y="42"/>
                    </a:lnTo>
                    <a:lnTo>
                      <a:pt x="346" y="66"/>
                    </a:lnTo>
                    <a:lnTo>
                      <a:pt x="305" y="78"/>
                    </a:lnTo>
                    <a:lnTo>
                      <a:pt x="263" y="90"/>
                    </a:lnTo>
                    <a:lnTo>
                      <a:pt x="209" y="96"/>
                    </a:lnTo>
                    <a:close/>
                  </a:path>
                </a:pathLst>
              </a:custGeom>
              <a:gradFill rotWithShape="0">
                <a:gsLst>
                  <a:gs pos="0">
                    <a:srgbClr val="666699"/>
                  </a:gs>
                  <a:gs pos="100000">
                    <a:srgbClr val="9966FF"/>
                  </a:gs>
                </a:gsLst>
                <a:lin ang="5400000" scaled="1"/>
              </a:gradFill>
              <a:ln w="9525">
                <a:noFill/>
                <a:round/>
                <a:headEnd/>
                <a:tailEnd/>
              </a:ln>
              <a:effectLst/>
            </p:spPr>
            <p:txBody>
              <a:bodyPr wrap="none" anchor="ctr"/>
              <a:lstStyle/>
              <a:p>
                <a:endParaRPr lang="en-US"/>
              </a:p>
            </p:txBody>
          </p:sp>
          <p:sp>
            <p:nvSpPr>
              <p:cNvPr id="1068" name="AutoShape 46"/>
              <p:cNvSpPr>
                <a:spLocks noChangeArrowheads="1"/>
              </p:cNvSpPr>
              <p:nvPr/>
            </p:nvSpPr>
            <p:spPr bwMode="auto">
              <a:xfrm>
                <a:off x="5315" y="3024"/>
                <a:ext cx="257" cy="53"/>
              </a:xfrm>
              <a:custGeom>
                <a:avLst/>
                <a:gdLst>
                  <a:gd name="T0" fmla="*/ 173 w 258"/>
                  <a:gd name="T1" fmla="*/ 0 h 54"/>
                  <a:gd name="T2" fmla="*/ 215 w 258"/>
                  <a:gd name="T3" fmla="*/ 6 h 54"/>
                  <a:gd name="T4" fmla="*/ 257 w 258"/>
                  <a:gd name="T5" fmla="*/ 12 h 54"/>
                  <a:gd name="T6" fmla="*/ 251 w 258"/>
                  <a:gd name="T7" fmla="*/ 6 h 54"/>
                  <a:gd name="T8" fmla="*/ 215 w 258"/>
                  <a:gd name="T9" fmla="*/ 0 h 54"/>
                  <a:gd name="T10" fmla="*/ 173 w 258"/>
                  <a:gd name="T11" fmla="*/ 0 h 54"/>
                  <a:gd name="T12" fmla="*/ 120 w 258"/>
                  <a:gd name="T13" fmla="*/ 6 h 54"/>
                  <a:gd name="T14" fmla="*/ 78 w 258"/>
                  <a:gd name="T15" fmla="*/ 12 h 54"/>
                  <a:gd name="T16" fmla="*/ 36 w 258"/>
                  <a:gd name="T17" fmla="*/ 29 h 54"/>
                  <a:gd name="T18" fmla="*/ 0 w 258"/>
                  <a:gd name="T19" fmla="*/ 47 h 54"/>
                  <a:gd name="T20" fmla="*/ 6 w 258"/>
                  <a:gd name="T21" fmla="*/ 53 h 54"/>
                  <a:gd name="T22" fmla="*/ 36 w 258"/>
                  <a:gd name="T23" fmla="*/ 35 h 54"/>
                  <a:gd name="T24" fmla="*/ 78 w 258"/>
                  <a:gd name="T25" fmla="*/ 18 h 54"/>
                  <a:gd name="T26" fmla="*/ 120 w 258"/>
                  <a:gd name="T27" fmla="*/ 6 h 54"/>
                  <a:gd name="T28" fmla="*/ 173 w 258"/>
                  <a:gd name="T29" fmla="*/ 0 h 54"/>
                  <a:gd name="T30" fmla="*/ 173 w 258"/>
                  <a:gd name="T31" fmla="*/ 0 h 54"/>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258"/>
                  <a:gd name="T49" fmla="*/ 0 h 54"/>
                  <a:gd name="T50" fmla="*/ 258 w 258"/>
                  <a:gd name="T51" fmla="*/ 54 h 54"/>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258" h="54">
                    <a:moveTo>
                      <a:pt x="174" y="0"/>
                    </a:moveTo>
                    <a:lnTo>
                      <a:pt x="216" y="6"/>
                    </a:lnTo>
                    <a:lnTo>
                      <a:pt x="258" y="12"/>
                    </a:lnTo>
                    <a:lnTo>
                      <a:pt x="252" y="6"/>
                    </a:lnTo>
                    <a:lnTo>
                      <a:pt x="216" y="0"/>
                    </a:lnTo>
                    <a:lnTo>
                      <a:pt x="174" y="0"/>
                    </a:lnTo>
                    <a:lnTo>
                      <a:pt x="120" y="6"/>
                    </a:lnTo>
                    <a:lnTo>
                      <a:pt x="78" y="12"/>
                    </a:lnTo>
                    <a:lnTo>
                      <a:pt x="36" y="30"/>
                    </a:lnTo>
                    <a:lnTo>
                      <a:pt x="0" y="48"/>
                    </a:lnTo>
                    <a:lnTo>
                      <a:pt x="6" y="54"/>
                    </a:lnTo>
                    <a:lnTo>
                      <a:pt x="36" y="36"/>
                    </a:lnTo>
                    <a:lnTo>
                      <a:pt x="78" y="18"/>
                    </a:lnTo>
                    <a:lnTo>
                      <a:pt x="120" y="6"/>
                    </a:lnTo>
                    <a:lnTo>
                      <a:pt x="174" y="0"/>
                    </a:lnTo>
                    <a:close/>
                  </a:path>
                </a:pathLst>
              </a:custGeom>
              <a:gradFill rotWithShape="0">
                <a:gsLst>
                  <a:gs pos="0">
                    <a:srgbClr val="666699"/>
                  </a:gs>
                  <a:gs pos="100000">
                    <a:srgbClr val="9966FF"/>
                  </a:gs>
                </a:gsLst>
                <a:lin ang="5400000" scaled="1"/>
              </a:gradFill>
              <a:ln w="9525">
                <a:noFill/>
                <a:round/>
                <a:headEnd/>
                <a:tailEnd/>
              </a:ln>
              <a:effectLst/>
            </p:spPr>
            <p:txBody>
              <a:bodyPr wrap="none" anchor="ctr"/>
              <a:lstStyle/>
              <a:p>
                <a:endParaRPr lang="en-US"/>
              </a:p>
            </p:txBody>
          </p:sp>
          <p:sp>
            <p:nvSpPr>
              <p:cNvPr id="1069" name="AutoShape 47"/>
              <p:cNvSpPr>
                <a:spLocks noChangeArrowheads="1"/>
              </p:cNvSpPr>
              <p:nvPr/>
            </p:nvSpPr>
            <p:spPr bwMode="auto">
              <a:xfrm>
                <a:off x="5645" y="3066"/>
                <a:ext cx="59" cy="155"/>
              </a:xfrm>
              <a:custGeom>
                <a:avLst/>
                <a:gdLst>
                  <a:gd name="T0" fmla="*/ 53 w 60"/>
                  <a:gd name="T1" fmla="*/ 89 h 156"/>
                  <a:gd name="T2" fmla="*/ 47 w 60"/>
                  <a:gd name="T3" fmla="*/ 125 h 156"/>
                  <a:gd name="T4" fmla="*/ 24 w 60"/>
                  <a:gd name="T5" fmla="*/ 155 h 156"/>
                  <a:gd name="T6" fmla="*/ 30 w 60"/>
                  <a:gd name="T7" fmla="*/ 155 h 156"/>
                  <a:gd name="T8" fmla="*/ 53 w 60"/>
                  <a:gd name="T9" fmla="*/ 125 h 156"/>
                  <a:gd name="T10" fmla="*/ 59 w 60"/>
                  <a:gd name="T11" fmla="*/ 89 h 156"/>
                  <a:gd name="T12" fmla="*/ 53 w 60"/>
                  <a:gd name="T13" fmla="*/ 66 h 156"/>
                  <a:gd name="T14" fmla="*/ 47 w 60"/>
                  <a:gd name="T15" fmla="*/ 42 h 156"/>
                  <a:gd name="T16" fmla="*/ 30 w 60"/>
                  <a:gd name="T17" fmla="*/ 18 h 156"/>
                  <a:gd name="T18" fmla="*/ 6 w 60"/>
                  <a:gd name="T19" fmla="*/ 0 h 156"/>
                  <a:gd name="T20" fmla="*/ 0 w 60"/>
                  <a:gd name="T21" fmla="*/ 6 h 156"/>
                  <a:gd name="T22" fmla="*/ 24 w 60"/>
                  <a:gd name="T23" fmla="*/ 24 h 156"/>
                  <a:gd name="T24" fmla="*/ 41 w 60"/>
                  <a:gd name="T25" fmla="*/ 42 h 156"/>
                  <a:gd name="T26" fmla="*/ 47 w 60"/>
                  <a:gd name="T27" fmla="*/ 66 h 156"/>
                  <a:gd name="T28" fmla="*/ 53 w 60"/>
                  <a:gd name="T29" fmla="*/ 89 h 156"/>
                  <a:gd name="T30" fmla="*/ 53 w 60"/>
                  <a:gd name="T31" fmla="*/ 89 h 15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60"/>
                  <a:gd name="T49" fmla="*/ 0 h 156"/>
                  <a:gd name="T50" fmla="*/ 60 w 60"/>
                  <a:gd name="T51" fmla="*/ 156 h 15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60" h="156">
                    <a:moveTo>
                      <a:pt x="54" y="90"/>
                    </a:moveTo>
                    <a:lnTo>
                      <a:pt x="48" y="126"/>
                    </a:lnTo>
                    <a:lnTo>
                      <a:pt x="24" y="156"/>
                    </a:lnTo>
                    <a:lnTo>
                      <a:pt x="30" y="156"/>
                    </a:lnTo>
                    <a:lnTo>
                      <a:pt x="54" y="126"/>
                    </a:lnTo>
                    <a:lnTo>
                      <a:pt x="60" y="90"/>
                    </a:lnTo>
                    <a:lnTo>
                      <a:pt x="54" y="66"/>
                    </a:lnTo>
                    <a:lnTo>
                      <a:pt x="48" y="42"/>
                    </a:lnTo>
                    <a:lnTo>
                      <a:pt x="30" y="18"/>
                    </a:lnTo>
                    <a:lnTo>
                      <a:pt x="6" y="0"/>
                    </a:lnTo>
                    <a:lnTo>
                      <a:pt x="0" y="6"/>
                    </a:lnTo>
                    <a:lnTo>
                      <a:pt x="24" y="24"/>
                    </a:lnTo>
                    <a:lnTo>
                      <a:pt x="42" y="42"/>
                    </a:lnTo>
                    <a:lnTo>
                      <a:pt x="48" y="66"/>
                    </a:lnTo>
                    <a:lnTo>
                      <a:pt x="54" y="90"/>
                    </a:lnTo>
                    <a:close/>
                  </a:path>
                </a:pathLst>
              </a:custGeom>
              <a:gradFill rotWithShape="0">
                <a:gsLst>
                  <a:gs pos="0">
                    <a:srgbClr val="666699"/>
                  </a:gs>
                  <a:gs pos="100000">
                    <a:srgbClr val="9966FF"/>
                  </a:gs>
                </a:gsLst>
                <a:lin ang="5400000" scaled="1"/>
              </a:gradFill>
              <a:ln w="9525">
                <a:noFill/>
                <a:round/>
                <a:headEnd/>
                <a:tailEnd/>
              </a:ln>
              <a:effectLst/>
            </p:spPr>
            <p:txBody>
              <a:bodyPr wrap="none" anchor="ctr"/>
              <a:lstStyle/>
              <a:p>
                <a:endParaRPr lang="en-US"/>
              </a:p>
            </p:txBody>
          </p:sp>
          <p:sp>
            <p:nvSpPr>
              <p:cNvPr id="1070" name="AutoShape 48"/>
              <p:cNvSpPr>
                <a:spLocks noChangeArrowheads="1"/>
              </p:cNvSpPr>
              <p:nvPr/>
            </p:nvSpPr>
            <p:spPr bwMode="auto">
              <a:xfrm>
                <a:off x="5375" y="3246"/>
                <a:ext cx="191" cy="17"/>
              </a:xfrm>
              <a:custGeom>
                <a:avLst/>
                <a:gdLst>
                  <a:gd name="T0" fmla="*/ 113 w 192"/>
                  <a:gd name="T1" fmla="*/ 11 h 18"/>
                  <a:gd name="T2" fmla="*/ 72 w 192"/>
                  <a:gd name="T3" fmla="*/ 6 h 18"/>
                  <a:gd name="T4" fmla="*/ 30 w 192"/>
                  <a:gd name="T5" fmla="*/ 0 h 18"/>
                  <a:gd name="T6" fmla="*/ 0 w 192"/>
                  <a:gd name="T7" fmla="*/ 0 h 18"/>
                  <a:gd name="T8" fmla="*/ 54 w 192"/>
                  <a:gd name="T9" fmla="*/ 11 h 18"/>
                  <a:gd name="T10" fmla="*/ 113 w 192"/>
                  <a:gd name="T11" fmla="*/ 17 h 18"/>
                  <a:gd name="T12" fmla="*/ 155 w 192"/>
                  <a:gd name="T13" fmla="*/ 17 h 18"/>
                  <a:gd name="T14" fmla="*/ 191 w 192"/>
                  <a:gd name="T15" fmla="*/ 11 h 18"/>
                  <a:gd name="T16" fmla="*/ 185 w 192"/>
                  <a:gd name="T17" fmla="*/ 0 h 18"/>
                  <a:gd name="T18" fmla="*/ 149 w 192"/>
                  <a:gd name="T19" fmla="*/ 6 h 18"/>
                  <a:gd name="T20" fmla="*/ 113 w 192"/>
                  <a:gd name="T21" fmla="*/ 11 h 18"/>
                  <a:gd name="T22" fmla="*/ 113 w 192"/>
                  <a:gd name="T23" fmla="*/ 11 h 1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92"/>
                  <a:gd name="T37" fmla="*/ 0 h 18"/>
                  <a:gd name="T38" fmla="*/ 192 w 192"/>
                  <a:gd name="T39" fmla="*/ 18 h 18"/>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92" h="18">
                    <a:moveTo>
                      <a:pt x="114" y="12"/>
                    </a:moveTo>
                    <a:lnTo>
                      <a:pt x="72" y="6"/>
                    </a:lnTo>
                    <a:lnTo>
                      <a:pt x="30" y="0"/>
                    </a:lnTo>
                    <a:lnTo>
                      <a:pt x="0" y="0"/>
                    </a:lnTo>
                    <a:lnTo>
                      <a:pt x="54" y="12"/>
                    </a:lnTo>
                    <a:lnTo>
                      <a:pt x="114" y="18"/>
                    </a:lnTo>
                    <a:lnTo>
                      <a:pt x="156" y="18"/>
                    </a:lnTo>
                    <a:lnTo>
                      <a:pt x="192" y="12"/>
                    </a:lnTo>
                    <a:lnTo>
                      <a:pt x="186" y="0"/>
                    </a:lnTo>
                    <a:lnTo>
                      <a:pt x="150" y="6"/>
                    </a:lnTo>
                    <a:lnTo>
                      <a:pt x="114" y="12"/>
                    </a:lnTo>
                    <a:close/>
                  </a:path>
                </a:pathLst>
              </a:custGeom>
              <a:gradFill rotWithShape="0">
                <a:gsLst>
                  <a:gs pos="0">
                    <a:srgbClr val="666699"/>
                  </a:gs>
                  <a:gs pos="100000">
                    <a:srgbClr val="9966FF"/>
                  </a:gs>
                </a:gsLst>
                <a:lin ang="5400000" scaled="1"/>
              </a:gradFill>
              <a:ln w="9525">
                <a:noFill/>
                <a:round/>
                <a:headEnd/>
                <a:tailEnd/>
              </a:ln>
              <a:effectLst/>
            </p:spPr>
            <p:txBody>
              <a:bodyPr wrap="none" anchor="ctr"/>
              <a:lstStyle/>
              <a:p>
                <a:endParaRPr lang="en-US"/>
              </a:p>
            </p:txBody>
          </p:sp>
          <p:sp>
            <p:nvSpPr>
              <p:cNvPr id="1071" name="AutoShape 49"/>
              <p:cNvSpPr>
                <a:spLocks noChangeArrowheads="1"/>
              </p:cNvSpPr>
              <p:nvPr/>
            </p:nvSpPr>
            <p:spPr bwMode="auto">
              <a:xfrm>
                <a:off x="5304" y="3042"/>
                <a:ext cx="160" cy="185"/>
              </a:xfrm>
              <a:custGeom>
                <a:avLst/>
                <a:gdLst>
                  <a:gd name="T0" fmla="*/ 11 w 161"/>
                  <a:gd name="T1" fmla="*/ 113 h 186"/>
                  <a:gd name="T2" fmla="*/ 17 w 161"/>
                  <a:gd name="T3" fmla="*/ 95 h 186"/>
                  <a:gd name="T4" fmla="*/ 23 w 161"/>
                  <a:gd name="T5" fmla="*/ 78 h 186"/>
                  <a:gd name="T6" fmla="*/ 53 w 161"/>
                  <a:gd name="T7" fmla="*/ 42 h 186"/>
                  <a:gd name="T8" fmla="*/ 100 w 161"/>
                  <a:gd name="T9" fmla="*/ 18 h 186"/>
                  <a:gd name="T10" fmla="*/ 154 w 161"/>
                  <a:gd name="T11" fmla="*/ 6 h 186"/>
                  <a:gd name="T12" fmla="*/ 160 w 161"/>
                  <a:gd name="T13" fmla="*/ 0 h 186"/>
                  <a:gd name="T14" fmla="*/ 94 w 161"/>
                  <a:gd name="T15" fmla="*/ 12 h 186"/>
                  <a:gd name="T16" fmla="*/ 47 w 161"/>
                  <a:gd name="T17" fmla="*/ 36 h 186"/>
                  <a:gd name="T18" fmla="*/ 11 w 161"/>
                  <a:gd name="T19" fmla="*/ 72 h 186"/>
                  <a:gd name="T20" fmla="*/ 5 w 161"/>
                  <a:gd name="T21" fmla="*/ 90 h 186"/>
                  <a:gd name="T22" fmla="*/ 0 w 161"/>
                  <a:gd name="T23" fmla="*/ 113 h 186"/>
                  <a:gd name="T24" fmla="*/ 11 w 161"/>
                  <a:gd name="T25" fmla="*/ 149 h 186"/>
                  <a:gd name="T26" fmla="*/ 23 w 161"/>
                  <a:gd name="T27" fmla="*/ 167 h 186"/>
                  <a:gd name="T28" fmla="*/ 41 w 161"/>
                  <a:gd name="T29" fmla="*/ 185 h 186"/>
                  <a:gd name="T30" fmla="*/ 65 w 161"/>
                  <a:gd name="T31" fmla="*/ 185 h 186"/>
                  <a:gd name="T32" fmla="*/ 41 w 161"/>
                  <a:gd name="T33" fmla="*/ 167 h 186"/>
                  <a:gd name="T34" fmla="*/ 23 w 161"/>
                  <a:gd name="T35" fmla="*/ 149 h 186"/>
                  <a:gd name="T36" fmla="*/ 17 w 161"/>
                  <a:gd name="T37" fmla="*/ 131 h 186"/>
                  <a:gd name="T38" fmla="*/ 11 w 161"/>
                  <a:gd name="T39" fmla="*/ 113 h 186"/>
                  <a:gd name="T40" fmla="*/ 11 w 161"/>
                  <a:gd name="T41" fmla="*/ 113 h 18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161"/>
                  <a:gd name="T64" fmla="*/ 0 h 186"/>
                  <a:gd name="T65" fmla="*/ 161 w 161"/>
                  <a:gd name="T66" fmla="*/ 186 h 18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161" h="186">
                    <a:moveTo>
                      <a:pt x="11" y="114"/>
                    </a:moveTo>
                    <a:lnTo>
                      <a:pt x="17" y="96"/>
                    </a:lnTo>
                    <a:lnTo>
                      <a:pt x="23" y="78"/>
                    </a:lnTo>
                    <a:lnTo>
                      <a:pt x="53" y="42"/>
                    </a:lnTo>
                    <a:lnTo>
                      <a:pt x="101" y="18"/>
                    </a:lnTo>
                    <a:lnTo>
                      <a:pt x="155" y="6"/>
                    </a:lnTo>
                    <a:lnTo>
                      <a:pt x="161" y="0"/>
                    </a:lnTo>
                    <a:lnTo>
                      <a:pt x="95" y="12"/>
                    </a:lnTo>
                    <a:lnTo>
                      <a:pt x="47" y="36"/>
                    </a:lnTo>
                    <a:lnTo>
                      <a:pt x="11" y="72"/>
                    </a:lnTo>
                    <a:lnTo>
                      <a:pt x="5" y="90"/>
                    </a:lnTo>
                    <a:lnTo>
                      <a:pt x="0" y="114"/>
                    </a:lnTo>
                    <a:lnTo>
                      <a:pt x="11" y="150"/>
                    </a:lnTo>
                    <a:lnTo>
                      <a:pt x="23" y="168"/>
                    </a:lnTo>
                    <a:lnTo>
                      <a:pt x="41" y="186"/>
                    </a:lnTo>
                    <a:lnTo>
                      <a:pt x="65" y="186"/>
                    </a:lnTo>
                    <a:lnTo>
                      <a:pt x="41" y="168"/>
                    </a:lnTo>
                    <a:lnTo>
                      <a:pt x="23" y="150"/>
                    </a:lnTo>
                    <a:lnTo>
                      <a:pt x="17" y="132"/>
                    </a:lnTo>
                    <a:lnTo>
                      <a:pt x="11" y="114"/>
                    </a:lnTo>
                    <a:close/>
                  </a:path>
                </a:pathLst>
              </a:custGeom>
              <a:gradFill rotWithShape="0">
                <a:gsLst>
                  <a:gs pos="0">
                    <a:srgbClr val="9966FF"/>
                  </a:gs>
                  <a:gs pos="100000">
                    <a:srgbClr val="666699"/>
                  </a:gs>
                </a:gsLst>
                <a:lin ang="5400000" scaled="1"/>
              </a:gradFill>
              <a:ln w="9525">
                <a:noFill/>
                <a:round/>
                <a:headEnd/>
                <a:tailEnd/>
              </a:ln>
              <a:effectLst/>
            </p:spPr>
            <p:txBody>
              <a:bodyPr wrap="none" anchor="ctr"/>
              <a:lstStyle/>
              <a:p>
                <a:endParaRPr lang="en-US"/>
              </a:p>
            </p:txBody>
          </p:sp>
          <p:sp>
            <p:nvSpPr>
              <p:cNvPr id="1072" name="AutoShape 50"/>
              <p:cNvSpPr>
                <a:spLocks noChangeArrowheads="1"/>
              </p:cNvSpPr>
              <p:nvPr/>
            </p:nvSpPr>
            <p:spPr bwMode="auto">
              <a:xfrm>
                <a:off x="5489" y="3042"/>
                <a:ext cx="185" cy="209"/>
              </a:xfrm>
              <a:custGeom>
                <a:avLst/>
                <a:gdLst>
                  <a:gd name="T0" fmla="*/ 0 w 185"/>
                  <a:gd name="T1" fmla="*/ 6 h 210"/>
                  <a:gd name="T2" fmla="*/ 66 w 185"/>
                  <a:gd name="T3" fmla="*/ 12 h 210"/>
                  <a:gd name="T4" fmla="*/ 119 w 185"/>
                  <a:gd name="T5" fmla="*/ 36 h 210"/>
                  <a:gd name="T6" fmla="*/ 155 w 185"/>
                  <a:gd name="T7" fmla="*/ 72 h 210"/>
                  <a:gd name="T8" fmla="*/ 161 w 185"/>
                  <a:gd name="T9" fmla="*/ 90 h 210"/>
                  <a:gd name="T10" fmla="*/ 167 w 185"/>
                  <a:gd name="T11" fmla="*/ 113 h 210"/>
                  <a:gd name="T12" fmla="*/ 161 w 185"/>
                  <a:gd name="T13" fmla="*/ 137 h 210"/>
                  <a:gd name="T14" fmla="*/ 149 w 185"/>
                  <a:gd name="T15" fmla="*/ 161 h 210"/>
                  <a:gd name="T16" fmla="*/ 119 w 185"/>
                  <a:gd name="T17" fmla="*/ 179 h 210"/>
                  <a:gd name="T18" fmla="*/ 90 w 185"/>
                  <a:gd name="T19" fmla="*/ 197 h 210"/>
                  <a:gd name="T20" fmla="*/ 96 w 185"/>
                  <a:gd name="T21" fmla="*/ 209 h 210"/>
                  <a:gd name="T22" fmla="*/ 131 w 185"/>
                  <a:gd name="T23" fmla="*/ 191 h 210"/>
                  <a:gd name="T24" fmla="*/ 161 w 185"/>
                  <a:gd name="T25" fmla="*/ 167 h 210"/>
                  <a:gd name="T26" fmla="*/ 179 w 185"/>
                  <a:gd name="T27" fmla="*/ 143 h 210"/>
                  <a:gd name="T28" fmla="*/ 185 w 185"/>
                  <a:gd name="T29" fmla="*/ 113 h 210"/>
                  <a:gd name="T30" fmla="*/ 179 w 185"/>
                  <a:gd name="T31" fmla="*/ 90 h 210"/>
                  <a:gd name="T32" fmla="*/ 173 w 185"/>
                  <a:gd name="T33" fmla="*/ 66 h 210"/>
                  <a:gd name="T34" fmla="*/ 155 w 185"/>
                  <a:gd name="T35" fmla="*/ 48 h 210"/>
                  <a:gd name="T36" fmla="*/ 131 w 185"/>
                  <a:gd name="T37" fmla="*/ 30 h 210"/>
                  <a:gd name="T38" fmla="*/ 72 w 185"/>
                  <a:gd name="T39" fmla="*/ 6 h 210"/>
                  <a:gd name="T40" fmla="*/ 0 w 185"/>
                  <a:gd name="T41" fmla="*/ 0 h 210"/>
                  <a:gd name="T42" fmla="*/ 0 w 185"/>
                  <a:gd name="T43" fmla="*/ 6 h 210"/>
                  <a:gd name="T44" fmla="*/ 0 w 185"/>
                  <a:gd name="T45" fmla="*/ 6 h 210"/>
                  <a:gd name="T46" fmla="*/ 0 w 185"/>
                  <a:gd name="T47" fmla="*/ 6 h 210"/>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185"/>
                  <a:gd name="T73" fmla="*/ 0 h 210"/>
                  <a:gd name="T74" fmla="*/ 185 w 185"/>
                  <a:gd name="T75" fmla="*/ 210 h 210"/>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185" h="210">
                    <a:moveTo>
                      <a:pt x="0" y="6"/>
                    </a:moveTo>
                    <a:lnTo>
                      <a:pt x="66" y="12"/>
                    </a:lnTo>
                    <a:lnTo>
                      <a:pt x="119" y="36"/>
                    </a:lnTo>
                    <a:lnTo>
                      <a:pt x="155" y="72"/>
                    </a:lnTo>
                    <a:lnTo>
                      <a:pt x="161" y="90"/>
                    </a:lnTo>
                    <a:lnTo>
                      <a:pt x="167" y="114"/>
                    </a:lnTo>
                    <a:lnTo>
                      <a:pt x="161" y="138"/>
                    </a:lnTo>
                    <a:lnTo>
                      <a:pt x="149" y="162"/>
                    </a:lnTo>
                    <a:lnTo>
                      <a:pt x="119" y="180"/>
                    </a:lnTo>
                    <a:lnTo>
                      <a:pt x="90" y="198"/>
                    </a:lnTo>
                    <a:lnTo>
                      <a:pt x="96" y="210"/>
                    </a:lnTo>
                    <a:lnTo>
                      <a:pt x="131" y="192"/>
                    </a:lnTo>
                    <a:lnTo>
                      <a:pt x="161" y="168"/>
                    </a:lnTo>
                    <a:lnTo>
                      <a:pt x="179" y="144"/>
                    </a:lnTo>
                    <a:lnTo>
                      <a:pt x="185" y="114"/>
                    </a:lnTo>
                    <a:lnTo>
                      <a:pt x="179" y="90"/>
                    </a:lnTo>
                    <a:lnTo>
                      <a:pt x="173" y="66"/>
                    </a:lnTo>
                    <a:lnTo>
                      <a:pt x="155" y="48"/>
                    </a:lnTo>
                    <a:lnTo>
                      <a:pt x="131" y="30"/>
                    </a:lnTo>
                    <a:lnTo>
                      <a:pt x="72" y="6"/>
                    </a:lnTo>
                    <a:lnTo>
                      <a:pt x="0" y="0"/>
                    </a:lnTo>
                    <a:lnTo>
                      <a:pt x="0" y="6"/>
                    </a:lnTo>
                    <a:close/>
                  </a:path>
                </a:pathLst>
              </a:custGeom>
              <a:gradFill rotWithShape="0">
                <a:gsLst>
                  <a:gs pos="0">
                    <a:srgbClr val="9966FF"/>
                  </a:gs>
                  <a:gs pos="100000">
                    <a:srgbClr val="666699"/>
                  </a:gs>
                </a:gsLst>
                <a:lin ang="5400000" scaled="1"/>
              </a:gradFill>
              <a:ln w="9525">
                <a:noFill/>
                <a:round/>
                <a:headEnd/>
                <a:tailEnd/>
              </a:ln>
              <a:effectLst/>
            </p:spPr>
            <p:txBody>
              <a:bodyPr wrap="none" anchor="ctr"/>
              <a:lstStyle/>
              <a:p>
                <a:endParaRPr lang="en-US"/>
              </a:p>
            </p:txBody>
          </p:sp>
          <p:sp>
            <p:nvSpPr>
              <p:cNvPr id="1073" name="AutoShape 51"/>
              <p:cNvSpPr>
                <a:spLocks noChangeArrowheads="1"/>
              </p:cNvSpPr>
              <p:nvPr/>
            </p:nvSpPr>
            <p:spPr bwMode="auto">
              <a:xfrm>
                <a:off x="5345" y="3058"/>
                <a:ext cx="298" cy="185"/>
              </a:xfrm>
              <a:custGeom>
                <a:avLst/>
                <a:gdLst>
                  <a:gd name="T0" fmla="*/ 149 w 299"/>
                  <a:gd name="T1" fmla="*/ 0 h 186"/>
                  <a:gd name="T2" fmla="*/ 90 w 299"/>
                  <a:gd name="T3" fmla="*/ 6 h 186"/>
                  <a:gd name="T4" fmla="*/ 42 w 299"/>
                  <a:gd name="T5" fmla="*/ 30 h 186"/>
                  <a:gd name="T6" fmla="*/ 12 w 299"/>
                  <a:gd name="T7" fmla="*/ 54 h 186"/>
                  <a:gd name="T8" fmla="*/ 6 w 299"/>
                  <a:gd name="T9" fmla="*/ 72 h 186"/>
                  <a:gd name="T10" fmla="*/ 0 w 299"/>
                  <a:gd name="T11" fmla="*/ 90 h 186"/>
                  <a:gd name="T12" fmla="*/ 6 w 299"/>
                  <a:gd name="T13" fmla="*/ 107 h 186"/>
                  <a:gd name="T14" fmla="*/ 12 w 299"/>
                  <a:gd name="T15" fmla="*/ 125 h 186"/>
                  <a:gd name="T16" fmla="*/ 42 w 299"/>
                  <a:gd name="T17" fmla="*/ 155 h 186"/>
                  <a:gd name="T18" fmla="*/ 90 w 299"/>
                  <a:gd name="T19" fmla="*/ 179 h 186"/>
                  <a:gd name="T20" fmla="*/ 149 w 299"/>
                  <a:gd name="T21" fmla="*/ 185 h 186"/>
                  <a:gd name="T22" fmla="*/ 208 w 299"/>
                  <a:gd name="T23" fmla="*/ 179 h 186"/>
                  <a:gd name="T24" fmla="*/ 256 w 299"/>
                  <a:gd name="T25" fmla="*/ 155 h 186"/>
                  <a:gd name="T26" fmla="*/ 286 w 299"/>
                  <a:gd name="T27" fmla="*/ 125 h 186"/>
                  <a:gd name="T28" fmla="*/ 298 w 299"/>
                  <a:gd name="T29" fmla="*/ 107 h 186"/>
                  <a:gd name="T30" fmla="*/ 298 w 299"/>
                  <a:gd name="T31" fmla="*/ 90 h 186"/>
                  <a:gd name="T32" fmla="*/ 298 w 299"/>
                  <a:gd name="T33" fmla="*/ 72 h 186"/>
                  <a:gd name="T34" fmla="*/ 286 w 299"/>
                  <a:gd name="T35" fmla="*/ 54 h 186"/>
                  <a:gd name="T36" fmla="*/ 256 w 299"/>
                  <a:gd name="T37" fmla="*/ 30 h 186"/>
                  <a:gd name="T38" fmla="*/ 208 w 299"/>
                  <a:gd name="T39" fmla="*/ 6 h 186"/>
                  <a:gd name="T40" fmla="*/ 149 w 299"/>
                  <a:gd name="T41" fmla="*/ 0 h 186"/>
                  <a:gd name="T42" fmla="*/ 149 w 299"/>
                  <a:gd name="T43" fmla="*/ 0 h 186"/>
                  <a:gd name="T44" fmla="*/ 149 w 299"/>
                  <a:gd name="T45" fmla="*/ 179 h 186"/>
                  <a:gd name="T46" fmla="*/ 96 w 299"/>
                  <a:gd name="T47" fmla="*/ 173 h 186"/>
                  <a:gd name="T48" fmla="*/ 48 w 299"/>
                  <a:gd name="T49" fmla="*/ 155 h 186"/>
                  <a:gd name="T50" fmla="*/ 18 w 299"/>
                  <a:gd name="T51" fmla="*/ 125 h 186"/>
                  <a:gd name="T52" fmla="*/ 12 w 299"/>
                  <a:gd name="T53" fmla="*/ 107 h 186"/>
                  <a:gd name="T54" fmla="*/ 6 w 299"/>
                  <a:gd name="T55" fmla="*/ 90 h 186"/>
                  <a:gd name="T56" fmla="*/ 12 w 299"/>
                  <a:gd name="T57" fmla="*/ 72 h 186"/>
                  <a:gd name="T58" fmla="*/ 18 w 299"/>
                  <a:gd name="T59" fmla="*/ 54 h 186"/>
                  <a:gd name="T60" fmla="*/ 48 w 299"/>
                  <a:gd name="T61" fmla="*/ 30 h 186"/>
                  <a:gd name="T62" fmla="*/ 96 w 299"/>
                  <a:gd name="T63" fmla="*/ 12 h 186"/>
                  <a:gd name="T64" fmla="*/ 149 w 299"/>
                  <a:gd name="T65" fmla="*/ 6 h 186"/>
                  <a:gd name="T66" fmla="*/ 202 w 299"/>
                  <a:gd name="T67" fmla="*/ 12 h 186"/>
                  <a:gd name="T68" fmla="*/ 250 w 299"/>
                  <a:gd name="T69" fmla="*/ 30 h 186"/>
                  <a:gd name="T70" fmla="*/ 280 w 299"/>
                  <a:gd name="T71" fmla="*/ 54 h 186"/>
                  <a:gd name="T72" fmla="*/ 292 w 299"/>
                  <a:gd name="T73" fmla="*/ 72 h 186"/>
                  <a:gd name="T74" fmla="*/ 292 w 299"/>
                  <a:gd name="T75" fmla="*/ 90 h 186"/>
                  <a:gd name="T76" fmla="*/ 292 w 299"/>
                  <a:gd name="T77" fmla="*/ 107 h 186"/>
                  <a:gd name="T78" fmla="*/ 280 w 299"/>
                  <a:gd name="T79" fmla="*/ 125 h 186"/>
                  <a:gd name="T80" fmla="*/ 250 w 299"/>
                  <a:gd name="T81" fmla="*/ 155 h 186"/>
                  <a:gd name="T82" fmla="*/ 202 w 299"/>
                  <a:gd name="T83" fmla="*/ 173 h 186"/>
                  <a:gd name="T84" fmla="*/ 149 w 299"/>
                  <a:gd name="T85" fmla="*/ 179 h 186"/>
                  <a:gd name="T86" fmla="*/ 149 w 299"/>
                  <a:gd name="T87" fmla="*/ 179 h 18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299"/>
                  <a:gd name="T133" fmla="*/ 0 h 186"/>
                  <a:gd name="T134" fmla="*/ 299 w 299"/>
                  <a:gd name="T135" fmla="*/ 186 h 186"/>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299" h="186">
                    <a:moveTo>
                      <a:pt x="150" y="0"/>
                    </a:moveTo>
                    <a:lnTo>
                      <a:pt x="90" y="6"/>
                    </a:lnTo>
                    <a:lnTo>
                      <a:pt x="42" y="30"/>
                    </a:lnTo>
                    <a:lnTo>
                      <a:pt x="12" y="54"/>
                    </a:lnTo>
                    <a:lnTo>
                      <a:pt x="6" y="72"/>
                    </a:lnTo>
                    <a:lnTo>
                      <a:pt x="0" y="90"/>
                    </a:lnTo>
                    <a:lnTo>
                      <a:pt x="6" y="108"/>
                    </a:lnTo>
                    <a:lnTo>
                      <a:pt x="12" y="126"/>
                    </a:lnTo>
                    <a:lnTo>
                      <a:pt x="42" y="156"/>
                    </a:lnTo>
                    <a:lnTo>
                      <a:pt x="90" y="180"/>
                    </a:lnTo>
                    <a:lnTo>
                      <a:pt x="150" y="186"/>
                    </a:lnTo>
                    <a:lnTo>
                      <a:pt x="209" y="180"/>
                    </a:lnTo>
                    <a:lnTo>
                      <a:pt x="257" y="156"/>
                    </a:lnTo>
                    <a:lnTo>
                      <a:pt x="287" y="126"/>
                    </a:lnTo>
                    <a:lnTo>
                      <a:pt x="299" y="108"/>
                    </a:lnTo>
                    <a:lnTo>
                      <a:pt x="299" y="90"/>
                    </a:lnTo>
                    <a:lnTo>
                      <a:pt x="299" y="72"/>
                    </a:lnTo>
                    <a:lnTo>
                      <a:pt x="287" y="54"/>
                    </a:lnTo>
                    <a:lnTo>
                      <a:pt x="257" y="30"/>
                    </a:lnTo>
                    <a:lnTo>
                      <a:pt x="209" y="6"/>
                    </a:lnTo>
                    <a:lnTo>
                      <a:pt x="150" y="0"/>
                    </a:lnTo>
                    <a:close/>
                    <a:moveTo>
                      <a:pt x="150" y="180"/>
                    </a:moveTo>
                    <a:lnTo>
                      <a:pt x="96" y="174"/>
                    </a:lnTo>
                    <a:lnTo>
                      <a:pt x="48" y="156"/>
                    </a:lnTo>
                    <a:lnTo>
                      <a:pt x="18" y="126"/>
                    </a:lnTo>
                    <a:lnTo>
                      <a:pt x="12" y="108"/>
                    </a:lnTo>
                    <a:lnTo>
                      <a:pt x="6" y="90"/>
                    </a:lnTo>
                    <a:lnTo>
                      <a:pt x="12" y="72"/>
                    </a:lnTo>
                    <a:lnTo>
                      <a:pt x="18" y="54"/>
                    </a:lnTo>
                    <a:lnTo>
                      <a:pt x="48" y="30"/>
                    </a:lnTo>
                    <a:lnTo>
                      <a:pt x="96" y="12"/>
                    </a:lnTo>
                    <a:lnTo>
                      <a:pt x="150" y="6"/>
                    </a:lnTo>
                    <a:lnTo>
                      <a:pt x="203" y="12"/>
                    </a:lnTo>
                    <a:lnTo>
                      <a:pt x="251" y="30"/>
                    </a:lnTo>
                    <a:lnTo>
                      <a:pt x="281" y="54"/>
                    </a:lnTo>
                    <a:lnTo>
                      <a:pt x="293" y="72"/>
                    </a:lnTo>
                    <a:lnTo>
                      <a:pt x="293" y="90"/>
                    </a:lnTo>
                    <a:lnTo>
                      <a:pt x="293" y="108"/>
                    </a:lnTo>
                    <a:lnTo>
                      <a:pt x="281" y="126"/>
                    </a:lnTo>
                    <a:lnTo>
                      <a:pt x="251" y="156"/>
                    </a:lnTo>
                    <a:lnTo>
                      <a:pt x="203" y="174"/>
                    </a:lnTo>
                    <a:lnTo>
                      <a:pt x="150" y="180"/>
                    </a:lnTo>
                    <a:close/>
                  </a:path>
                </a:pathLst>
              </a:custGeom>
              <a:gradFill rotWithShape="0">
                <a:gsLst>
                  <a:gs pos="0">
                    <a:srgbClr val="666699"/>
                  </a:gs>
                  <a:gs pos="100000">
                    <a:srgbClr val="9966FF"/>
                  </a:gs>
                </a:gsLst>
                <a:lin ang="5400000" scaled="1"/>
              </a:gradFill>
              <a:ln w="9525">
                <a:noFill/>
                <a:round/>
                <a:headEnd/>
                <a:tailEnd/>
              </a:ln>
              <a:effectLst/>
            </p:spPr>
            <p:txBody>
              <a:bodyPr wrap="none" anchor="ctr"/>
              <a:lstStyle/>
              <a:p>
                <a:endParaRPr lang="en-US"/>
              </a:p>
            </p:txBody>
          </p:sp>
          <p:sp>
            <p:nvSpPr>
              <p:cNvPr id="1074" name="Oval 52"/>
              <p:cNvSpPr>
                <a:spLocks noChangeArrowheads="1"/>
              </p:cNvSpPr>
              <p:nvPr/>
            </p:nvSpPr>
            <p:spPr bwMode="auto">
              <a:xfrm>
                <a:off x="3910" y="3948"/>
                <a:ext cx="83" cy="52"/>
              </a:xfrm>
              <a:prstGeom prst="ellipse">
                <a:avLst/>
              </a:prstGeom>
              <a:gradFill rotWithShape="0">
                <a:gsLst>
                  <a:gs pos="0">
                    <a:srgbClr val="9966FF"/>
                  </a:gs>
                  <a:gs pos="100000">
                    <a:srgbClr val="9060F0"/>
                  </a:gs>
                </a:gsLst>
                <a:lin ang="5400000" scaled="1"/>
              </a:gradFill>
              <a:ln w="9525">
                <a:noFill/>
                <a:round/>
                <a:headEnd/>
                <a:tailEnd/>
              </a:ln>
              <a:effectLst/>
            </p:spPr>
            <p:txBody>
              <a:bodyPr wrap="none" anchor="ctr"/>
              <a:lstStyle/>
              <a:p>
                <a:endParaRPr lang="en-US"/>
              </a:p>
            </p:txBody>
          </p:sp>
          <p:grpSp>
            <p:nvGrpSpPr>
              <p:cNvPr id="1075" name="Group 53"/>
              <p:cNvGrpSpPr>
                <a:grpSpLocks/>
              </p:cNvGrpSpPr>
              <p:nvPr/>
            </p:nvGrpSpPr>
            <p:grpSpPr bwMode="auto">
              <a:xfrm>
                <a:off x="4546" y="3608"/>
                <a:ext cx="517" cy="318"/>
                <a:chOff x="4546" y="3608"/>
                <a:chExt cx="517" cy="318"/>
              </a:xfrm>
            </p:grpSpPr>
            <p:sp>
              <p:nvSpPr>
                <p:cNvPr id="1081" name="Oval 54"/>
                <p:cNvSpPr>
                  <a:spLocks noChangeArrowheads="1"/>
                </p:cNvSpPr>
                <p:nvPr/>
              </p:nvSpPr>
              <p:spPr bwMode="auto">
                <a:xfrm>
                  <a:off x="4546" y="3608"/>
                  <a:ext cx="517" cy="318"/>
                </a:xfrm>
                <a:prstGeom prst="ellipse">
                  <a:avLst/>
                </a:prstGeom>
                <a:gradFill rotWithShape="0">
                  <a:gsLst>
                    <a:gs pos="0">
                      <a:srgbClr val="9966FF"/>
                    </a:gs>
                    <a:gs pos="100000">
                      <a:srgbClr val="9060F0"/>
                    </a:gs>
                  </a:gsLst>
                  <a:lin ang="10800000" scaled="1"/>
                </a:gradFill>
                <a:ln w="9525">
                  <a:noFill/>
                  <a:round/>
                  <a:headEnd/>
                  <a:tailEnd/>
                </a:ln>
                <a:effectLst/>
              </p:spPr>
              <p:txBody>
                <a:bodyPr wrap="none" anchor="ctr"/>
                <a:lstStyle/>
                <a:p>
                  <a:endParaRPr lang="en-US"/>
                </a:p>
              </p:txBody>
            </p:sp>
            <p:sp>
              <p:nvSpPr>
                <p:cNvPr id="1082" name="Oval 55"/>
                <p:cNvSpPr>
                  <a:spLocks noChangeArrowheads="1"/>
                </p:cNvSpPr>
                <p:nvPr/>
              </p:nvSpPr>
              <p:spPr bwMode="auto">
                <a:xfrm>
                  <a:off x="4578" y="3630"/>
                  <a:ext cx="445" cy="270"/>
                </a:xfrm>
                <a:prstGeom prst="ellipse">
                  <a:avLst/>
                </a:prstGeom>
                <a:gradFill rotWithShape="0">
                  <a:gsLst>
                    <a:gs pos="0">
                      <a:srgbClr val="9966FF"/>
                    </a:gs>
                    <a:gs pos="100000">
                      <a:srgbClr val="9C6BFF"/>
                    </a:gs>
                  </a:gsLst>
                  <a:lin ang="5400000" scaled="1"/>
                </a:gradFill>
                <a:ln w="9525">
                  <a:noFill/>
                  <a:round/>
                  <a:headEnd/>
                  <a:tailEnd/>
                </a:ln>
                <a:effectLst/>
              </p:spPr>
              <p:txBody>
                <a:bodyPr wrap="none" anchor="ctr"/>
                <a:lstStyle/>
                <a:p>
                  <a:endParaRPr lang="en-US"/>
                </a:p>
              </p:txBody>
            </p:sp>
            <p:sp>
              <p:nvSpPr>
                <p:cNvPr id="1083" name="Oval 56"/>
                <p:cNvSpPr>
                  <a:spLocks noChangeArrowheads="1"/>
                </p:cNvSpPr>
                <p:nvPr/>
              </p:nvSpPr>
              <p:spPr bwMode="auto">
                <a:xfrm>
                  <a:off x="4610" y="3650"/>
                  <a:ext cx="385" cy="232"/>
                </a:xfrm>
                <a:prstGeom prst="ellipse">
                  <a:avLst/>
                </a:prstGeom>
                <a:gradFill rotWithShape="0">
                  <a:gsLst>
                    <a:gs pos="0">
                      <a:srgbClr val="9060F0"/>
                    </a:gs>
                    <a:gs pos="100000">
                      <a:srgbClr val="9966FF"/>
                    </a:gs>
                  </a:gsLst>
                  <a:lin ang="5400000" scaled="1"/>
                </a:gradFill>
                <a:ln w="9525">
                  <a:noFill/>
                  <a:round/>
                  <a:headEnd/>
                  <a:tailEnd/>
                </a:ln>
                <a:effectLst/>
              </p:spPr>
              <p:txBody>
                <a:bodyPr wrap="none" anchor="ctr"/>
                <a:lstStyle/>
                <a:p>
                  <a:endParaRPr lang="en-US"/>
                </a:p>
              </p:txBody>
            </p:sp>
            <p:sp>
              <p:nvSpPr>
                <p:cNvPr id="1084" name="Oval 57"/>
                <p:cNvSpPr>
                  <a:spLocks noChangeArrowheads="1"/>
                </p:cNvSpPr>
                <p:nvPr/>
              </p:nvSpPr>
              <p:spPr bwMode="auto">
                <a:xfrm>
                  <a:off x="4654" y="3678"/>
                  <a:ext cx="297" cy="176"/>
                </a:xfrm>
                <a:prstGeom prst="ellipse">
                  <a:avLst/>
                </a:prstGeom>
                <a:gradFill rotWithShape="0">
                  <a:gsLst>
                    <a:gs pos="0">
                      <a:srgbClr val="9966FF"/>
                    </a:gs>
                    <a:gs pos="100000">
                      <a:srgbClr val="9060F0"/>
                    </a:gs>
                  </a:gsLst>
                  <a:lin ang="5400000" scaled="1"/>
                </a:gradFill>
                <a:ln w="9525">
                  <a:noFill/>
                  <a:round/>
                  <a:headEnd/>
                  <a:tailEnd/>
                </a:ln>
                <a:effectLst/>
              </p:spPr>
              <p:txBody>
                <a:bodyPr wrap="none" anchor="ctr"/>
                <a:lstStyle/>
                <a:p>
                  <a:endParaRPr lang="en-US"/>
                </a:p>
              </p:txBody>
            </p:sp>
            <p:sp>
              <p:nvSpPr>
                <p:cNvPr id="1085" name="Oval 58"/>
                <p:cNvSpPr>
                  <a:spLocks noChangeArrowheads="1"/>
                </p:cNvSpPr>
                <p:nvPr/>
              </p:nvSpPr>
              <p:spPr bwMode="auto">
                <a:xfrm>
                  <a:off x="4690" y="3698"/>
                  <a:ext cx="221" cy="138"/>
                </a:xfrm>
                <a:prstGeom prst="ellipse">
                  <a:avLst/>
                </a:prstGeom>
                <a:gradFill rotWithShape="0">
                  <a:gsLst>
                    <a:gs pos="0">
                      <a:srgbClr val="9060F0"/>
                    </a:gs>
                    <a:gs pos="100000">
                      <a:srgbClr val="9966FF"/>
                    </a:gs>
                  </a:gsLst>
                  <a:lin ang="5400000" scaled="1"/>
                </a:gradFill>
                <a:ln w="9525">
                  <a:noFill/>
                  <a:round/>
                  <a:headEnd/>
                  <a:tailEnd/>
                </a:ln>
                <a:effectLst/>
              </p:spPr>
              <p:txBody>
                <a:bodyPr wrap="none" anchor="ctr"/>
                <a:lstStyle/>
                <a:p>
                  <a:endParaRPr lang="en-US"/>
                </a:p>
              </p:txBody>
            </p:sp>
            <p:sp>
              <p:nvSpPr>
                <p:cNvPr id="1086" name="Oval 59"/>
                <p:cNvSpPr>
                  <a:spLocks noChangeArrowheads="1"/>
                </p:cNvSpPr>
                <p:nvPr/>
              </p:nvSpPr>
              <p:spPr bwMode="auto">
                <a:xfrm>
                  <a:off x="4738" y="3728"/>
                  <a:ext cx="125" cy="80"/>
                </a:xfrm>
                <a:prstGeom prst="ellipse">
                  <a:avLst/>
                </a:prstGeom>
                <a:gradFill rotWithShape="0">
                  <a:gsLst>
                    <a:gs pos="0">
                      <a:srgbClr val="9966FF"/>
                    </a:gs>
                    <a:gs pos="100000">
                      <a:srgbClr val="9463F7"/>
                    </a:gs>
                  </a:gsLst>
                  <a:lin ang="5400000" scaled="1"/>
                </a:gradFill>
                <a:ln w="9525">
                  <a:noFill/>
                  <a:round/>
                  <a:headEnd/>
                  <a:tailEnd/>
                </a:ln>
                <a:effectLst/>
              </p:spPr>
              <p:txBody>
                <a:bodyPr wrap="none" anchor="ctr"/>
                <a:lstStyle/>
                <a:p>
                  <a:endParaRPr lang="en-US"/>
                </a:p>
              </p:txBody>
            </p:sp>
          </p:grpSp>
          <p:grpSp>
            <p:nvGrpSpPr>
              <p:cNvPr id="1076" name="Group 60"/>
              <p:cNvGrpSpPr>
                <a:grpSpLocks/>
              </p:cNvGrpSpPr>
              <p:nvPr/>
            </p:nvGrpSpPr>
            <p:grpSpPr bwMode="auto">
              <a:xfrm>
                <a:off x="5381" y="3085"/>
                <a:ext cx="226" cy="131"/>
                <a:chOff x="5381" y="3085"/>
                <a:chExt cx="226" cy="131"/>
              </a:xfrm>
            </p:grpSpPr>
            <p:sp>
              <p:nvSpPr>
                <p:cNvPr id="1077" name="Oval 61"/>
                <p:cNvSpPr>
                  <a:spLocks noChangeArrowheads="1"/>
                </p:cNvSpPr>
                <p:nvPr/>
              </p:nvSpPr>
              <p:spPr bwMode="auto">
                <a:xfrm>
                  <a:off x="5381" y="3085"/>
                  <a:ext cx="226" cy="131"/>
                </a:xfrm>
                <a:prstGeom prst="ellipse">
                  <a:avLst/>
                </a:prstGeom>
                <a:gradFill rotWithShape="0">
                  <a:gsLst>
                    <a:gs pos="0">
                      <a:srgbClr val="9966FF"/>
                    </a:gs>
                    <a:gs pos="100000">
                      <a:srgbClr val="666699"/>
                    </a:gs>
                  </a:gsLst>
                  <a:lin ang="5400000" scaled="1"/>
                </a:gradFill>
                <a:ln w="9525">
                  <a:noFill/>
                  <a:round/>
                  <a:headEnd/>
                  <a:tailEnd/>
                </a:ln>
                <a:effectLst/>
              </p:spPr>
              <p:txBody>
                <a:bodyPr wrap="none" anchor="ctr"/>
                <a:lstStyle/>
                <a:p>
                  <a:endParaRPr lang="en-US"/>
                </a:p>
              </p:txBody>
            </p:sp>
            <p:sp>
              <p:nvSpPr>
                <p:cNvPr id="1078" name="Oval 62"/>
                <p:cNvSpPr>
                  <a:spLocks noChangeArrowheads="1"/>
                </p:cNvSpPr>
                <p:nvPr/>
              </p:nvSpPr>
              <p:spPr bwMode="auto">
                <a:xfrm>
                  <a:off x="5403" y="3099"/>
                  <a:ext cx="181" cy="101"/>
                </a:xfrm>
                <a:prstGeom prst="ellipse">
                  <a:avLst/>
                </a:prstGeom>
                <a:gradFill rotWithShape="0">
                  <a:gsLst>
                    <a:gs pos="0">
                      <a:srgbClr val="666699"/>
                    </a:gs>
                    <a:gs pos="100000">
                      <a:srgbClr val="9966FF"/>
                    </a:gs>
                  </a:gsLst>
                  <a:lin ang="5400000" scaled="1"/>
                </a:gradFill>
                <a:ln w="9525">
                  <a:noFill/>
                  <a:round/>
                  <a:headEnd/>
                  <a:tailEnd/>
                </a:ln>
                <a:effectLst/>
              </p:spPr>
              <p:txBody>
                <a:bodyPr wrap="none" anchor="ctr"/>
                <a:lstStyle/>
                <a:p>
                  <a:endParaRPr lang="en-US"/>
                </a:p>
              </p:txBody>
            </p:sp>
            <p:sp>
              <p:nvSpPr>
                <p:cNvPr id="1079" name="Oval 63"/>
                <p:cNvSpPr>
                  <a:spLocks noChangeArrowheads="1"/>
                </p:cNvSpPr>
                <p:nvPr/>
              </p:nvSpPr>
              <p:spPr bwMode="auto">
                <a:xfrm>
                  <a:off x="5431" y="3109"/>
                  <a:ext cx="124" cy="81"/>
                </a:xfrm>
                <a:prstGeom prst="ellipse">
                  <a:avLst/>
                </a:prstGeom>
                <a:gradFill rotWithShape="0">
                  <a:gsLst>
                    <a:gs pos="0">
                      <a:srgbClr val="9966FF"/>
                    </a:gs>
                    <a:gs pos="100000">
                      <a:srgbClr val="666699"/>
                    </a:gs>
                  </a:gsLst>
                  <a:lin ang="5400000" scaled="1"/>
                </a:gradFill>
                <a:ln w="9525">
                  <a:noFill/>
                  <a:round/>
                  <a:headEnd/>
                  <a:tailEnd/>
                </a:ln>
                <a:effectLst/>
              </p:spPr>
              <p:txBody>
                <a:bodyPr wrap="none" anchor="ctr"/>
                <a:lstStyle/>
                <a:p>
                  <a:endParaRPr lang="en-US"/>
                </a:p>
              </p:txBody>
            </p:sp>
            <p:sp>
              <p:nvSpPr>
                <p:cNvPr id="1080" name="Oval 64"/>
                <p:cNvSpPr>
                  <a:spLocks noChangeArrowheads="1"/>
                </p:cNvSpPr>
                <p:nvPr/>
              </p:nvSpPr>
              <p:spPr bwMode="auto">
                <a:xfrm>
                  <a:off x="5458" y="3125"/>
                  <a:ext cx="72" cy="46"/>
                </a:xfrm>
                <a:prstGeom prst="ellipse">
                  <a:avLst/>
                </a:prstGeom>
                <a:gradFill rotWithShape="0">
                  <a:gsLst>
                    <a:gs pos="0">
                      <a:srgbClr val="666699"/>
                    </a:gs>
                    <a:gs pos="100000">
                      <a:srgbClr val="9966FF"/>
                    </a:gs>
                  </a:gsLst>
                  <a:lin ang="5400000" scaled="1"/>
                </a:gradFill>
                <a:ln w="9525">
                  <a:noFill/>
                  <a:round/>
                  <a:headEnd/>
                  <a:tailEnd/>
                </a:ln>
                <a:effectLst/>
              </p:spPr>
              <p:txBody>
                <a:bodyPr wrap="none" anchor="ctr"/>
                <a:lstStyle/>
                <a:p>
                  <a:endParaRPr lang="en-US"/>
                </a:p>
              </p:txBody>
            </p:sp>
          </p:grpSp>
        </p:grpSp>
      </p:grpSp>
      <p:sp>
        <p:nvSpPr>
          <p:cNvPr id="1027" name="Rectangle 65"/>
          <p:cNvSpPr>
            <a:spLocks noGrp="1" noChangeArrowheads="1"/>
          </p:cNvSpPr>
          <p:nvPr>
            <p:ph type="title"/>
          </p:nvPr>
        </p:nvSpPr>
        <p:spPr bwMode="auto">
          <a:xfrm>
            <a:off x="457200" y="130175"/>
            <a:ext cx="8228013" cy="1433513"/>
          </a:xfrm>
          <a:prstGeom prst="rect">
            <a:avLst/>
          </a:prstGeom>
          <a:noFill/>
          <a:ln w="9525">
            <a:noFill/>
            <a:round/>
            <a:headEnd/>
            <a:tailEnd/>
          </a:ln>
          <a:effectLst/>
        </p:spPr>
        <p:txBody>
          <a:bodyPr vert="horz" wrap="square" lIns="90000" tIns="46800" rIns="90000" bIns="46800" numCol="1" anchor="ctr" anchorCtr="1" compatLnSpc="1">
            <a:prstTxWarp prst="textNoShape">
              <a:avLst/>
            </a:prstTxWarp>
          </a:bodyPr>
          <a:lstStyle/>
          <a:p>
            <a:pPr lvl="0"/>
            <a:r>
              <a:rPr lang="en-GB" altLang="en-US" smtClean="0"/>
              <a:t>Click to edit the title text format</a:t>
            </a:r>
          </a:p>
        </p:txBody>
      </p:sp>
      <p:sp>
        <p:nvSpPr>
          <p:cNvPr id="1028" name="Text Box 66"/>
          <p:cNvSpPr txBox="1">
            <a:spLocks noChangeArrowheads="1"/>
          </p:cNvSpPr>
          <p:nvPr/>
        </p:nvSpPr>
        <p:spPr bwMode="auto">
          <a:xfrm>
            <a:off x="457200" y="6248400"/>
            <a:ext cx="2133600" cy="460375"/>
          </a:xfrm>
          <a:prstGeom prst="rect">
            <a:avLst/>
          </a:prstGeom>
          <a:noFill/>
          <a:ln w="9525">
            <a:noFill/>
            <a:round/>
            <a:headEnd/>
            <a:tailEnd/>
          </a:ln>
          <a:effectLst/>
        </p:spPr>
        <p:txBody>
          <a:bodyPr wrap="none" anchor="ctr"/>
          <a:lstStyle/>
          <a:p>
            <a:endParaRPr lang="en-US"/>
          </a:p>
        </p:txBody>
      </p:sp>
      <p:sp>
        <p:nvSpPr>
          <p:cNvPr id="1029" name="Text Box 67"/>
          <p:cNvSpPr txBox="1">
            <a:spLocks noChangeArrowheads="1"/>
          </p:cNvSpPr>
          <p:nvPr/>
        </p:nvSpPr>
        <p:spPr bwMode="auto">
          <a:xfrm>
            <a:off x="3124200" y="6248400"/>
            <a:ext cx="2895600" cy="460375"/>
          </a:xfrm>
          <a:prstGeom prst="rect">
            <a:avLst/>
          </a:prstGeom>
          <a:noFill/>
          <a:ln w="9525">
            <a:noFill/>
            <a:round/>
            <a:headEnd/>
            <a:tailEnd/>
          </a:ln>
          <a:effectLst/>
        </p:spPr>
        <p:txBody>
          <a:bodyPr wrap="none" anchor="ctr"/>
          <a:lstStyle/>
          <a:p>
            <a:endParaRPr lang="en-US"/>
          </a:p>
        </p:txBody>
      </p:sp>
      <p:sp>
        <p:nvSpPr>
          <p:cNvPr id="1092" name="Rectangle 68"/>
          <p:cNvSpPr>
            <a:spLocks noGrp="1" noChangeArrowheads="1"/>
          </p:cNvSpPr>
          <p:nvPr>
            <p:ph type="sldNum"/>
          </p:nvPr>
        </p:nvSpPr>
        <p:spPr bwMode="auto">
          <a:xfrm>
            <a:off x="6553200" y="6248400"/>
            <a:ext cx="2132013" cy="458788"/>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80808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0000" tIns="46800" rIns="90000" bIns="46800" numCol="1" anchor="t" anchorCtr="0" compatLnSpc="1">
            <a:prstTxWarp prst="textNoShape">
              <a:avLst/>
            </a:prstTxWarp>
          </a:bodyPr>
          <a:lstStyle>
            <a:lvl1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mtClean="0">
                <a:solidFill>
                  <a:srgbClr val="000000"/>
                </a:solidFill>
              </a:defRPr>
            </a:lvl1pPr>
          </a:lstStyle>
          <a:p>
            <a:pPr>
              <a:defRPr/>
            </a:pPr>
            <a:fld id="{B0B1EE01-B06B-4881-9992-C3E0C2DE9558}" type="slidenum">
              <a:rPr lang="en-US" altLang="en-US"/>
              <a:pPr>
                <a:defRPr/>
              </a:pPr>
              <a:t>‹#›</a:t>
            </a:fld>
            <a:endParaRPr lang="en-US" altLang="en-US"/>
          </a:p>
        </p:txBody>
      </p:sp>
      <p:sp>
        <p:nvSpPr>
          <p:cNvPr id="1031" name="Rectangle 69"/>
          <p:cNvSpPr>
            <a:spLocks noGrp="1" noChangeArrowheads="1"/>
          </p:cNvSpPr>
          <p:nvPr>
            <p:ph type="body" idx="1"/>
          </p:nvPr>
        </p:nvSpPr>
        <p:spPr bwMode="auto">
          <a:xfrm>
            <a:off x="457200" y="1676400"/>
            <a:ext cx="8228013" cy="4452938"/>
          </a:xfrm>
          <a:prstGeom prst="rect">
            <a:avLst/>
          </a:prstGeom>
          <a:noFill/>
          <a:ln w="9525">
            <a:noFill/>
            <a:round/>
            <a:headEnd/>
            <a:tailEnd/>
          </a:ln>
          <a:effectLst/>
        </p:spPr>
        <p:txBody>
          <a:bodyPr vert="horz" wrap="square" lIns="90000" tIns="46800" rIns="90000" bIns="46800" numCol="1" anchor="t" anchorCtr="0" compatLnSpc="1">
            <a:prstTxWarp prst="textNoShape">
              <a:avLst/>
            </a:prstTxWarp>
          </a:bodyPr>
          <a:lstStyle/>
          <a:p>
            <a:pPr lvl="0"/>
            <a:r>
              <a:rPr lang="en-GB" altLang="en-US" smtClean="0"/>
              <a:t>Click to edit the outline text format</a:t>
            </a:r>
          </a:p>
          <a:p>
            <a:pPr lvl="1"/>
            <a:r>
              <a:rPr lang="en-GB" altLang="en-US" smtClean="0"/>
              <a:t>Second Outline Level</a:t>
            </a:r>
          </a:p>
          <a:p>
            <a:pPr lvl="2"/>
            <a:r>
              <a:rPr lang="en-GB" altLang="en-US" smtClean="0"/>
              <a:t>Third Outline Level</a:t>
            </a:r>
          </a:p>
          <a:p>
            <a:pPr lvl="3"/>
            <a:r>
              <a:rPr lang="en-GB" altLang="en-US" smtClean="0"/>
              <a:t>Fourth Outline Level</a:t>
            </a:r>
          </a:p>
          <a:p>
            <a:pPr lvl="4"/>
            <a:r>
              <a:rPr lang="en-GB" altLang="en-US" smtClean="0"/>
              <a:t>Fifth Outline Level</a:t>
            </a:r>
          </a:p>
          <a:p>
            <a:pPr lvl="4"/>
            <a:r>
              <a:rPr lang="en-GB" altLang="en-US" smtClean="0"/>
              <a:t>Sixth Outline Level</a:t>
            </a:r>
          </a:p>
          <a:p>
            <a:pPr lvl="4"/>
            <a:r>
              <a:rPr lang="en-GB" altLang="en-US" smtClean="0"/>
              <a:t>Seventh Outline Level</a:t>
            </a:r>
          </a:p>
        </p:txBody>
      </p:sp>
    </p:spTree>
  </p:cSld>
  <p:clrMap bg1="lt1" tx1="dk1" bg2="lt2" tx2="dk2" accent1="accent1" accent2="accent2" accent3="accent3" accent4="accent4" accent5="accent5" accent6="accent6" hlink="hlink" folHlink="folHlink"/>
  <p:sldLayoutIdLst>
    <p:sldLayoutId id="2147483650" r:id="rId1"/>
    <p:sldLayoutId id="2147483651" r:id="rId2"/>
    <p:sldLayoutId id="2147483652" r:id="rId3"/>
    <p:sldLayoutId id="2147483653" r:id="rId4"/>
    <p:sldLayoutId id="2147483654" r:id="rId5"/>
    <p:sldLayoutId id="2147483655" r:id="rId6"/>
    <p:sldLayoutId id="2147483656" r:id="rId7"/>
    <p:sldLayoutId id="2147483657" r:id="rId8"/>
    <p:sldLayoutId id="2147483658" r:id="rId9"/>
    <p:sldLayoutId id="2147483659" r:id="rId10"/>
    <p:sldLayoutId id="2147483660" r:id="rId11"/>
  </p:sldLayoutIdLst>
  <p:txStyles>
    <p:titleStyle>
      <a:lvl1pPr algn="ctr" defTabSz="457200" rtl="0" eaLnBrk="0" fontAlgn="base" hangingPunct="0">
        <a:spcBef>
          <a:spcPct val="0"/>
        </a:spcBef>
        <a:spcAft>
          <a:spcPct val="0"/>
        </a:spcAft>
        <a:buClr>
          <a:srgbClr val="000000"/>
        </a:buClr>
        <a:buSzPct val="100000"/>
        <a:buFont typeface="Times New Roman" pitchFamily="16" charset="0"/>
        <a:defRPr sz="4400" b="1">
          <a:solidFill>
            <a:srgbClr val="D9D9FF"/>
          </a:solidFill>
          <a:latin typeface="+mj-lt"/>
          <a:ea typeface="+mj-ea"/>
          <a:cs typeface="+mj-cs"/>
        </a:defRPr>
      </a:lvl1pPr>
      <a:lvl2pPr algn="ctr" defTabSz="457200" rtl="0" eaLnBrk="0" fontAlgn="base" hangingPunct="0">
        <a:spcBef>
          <a:spcPct val="0"/>
        </a:spcBef>
        <a:spcAft>
          <a:spcPct val="0"/>
        </a:spcAft>
        <a:buClr>
          <a:srgbClr val="000000"/>
        </a:buClr>
        <a:buSzPct val="100000"/>
        <a:buFont typeface="Times New Roman" pitchFamily="16" charset="0"/>
        <a:defRPr sz="4400" b="1">
          <a:solidFill>
            <a:srgbClr val="D9D9FF"/>
          </a:solidFill>
          <a:latin typeface="Arial" charset="0"/>
          <a:ea typeface="ＭＳ Ｐゴシック" pitchFamily="32" charset="-128"/>
        </a:defRPr>
      </a:lvl2pPr>
      <a:lvl3pPr algn="ctr" defTabSz="457200" rtl="0" eaLnBrk="0" fontAlgn="base" hangingPunct="0">
        <a:spcBef>
          <a:spcPct val="0"/>
        </a:spcBef>
        <a:spcAft>
          <a:spcPct val="0"/>
        </a:spcAft>
        <a:buClr>
          <a:srgbClr val="000000"/>
        </a:buClr>
        <a:buSzPct val="100000"/>
        <a:buFont typeface="Times New Roman" pitchFamily="16" charset="0"/>
        <a:defRPr sz="4400" b="1">
          <a:solidFill>
            <a:srgbClr val="D9D9FF"/>
          </a:solidFill>
          <a:latin typeface="Arial" charset="0"/>
          <a:ea typeface="ＭＳ Ｐゴシック" pitchFamily="32" charset="-128"/>
        </a:defRPr>
      </a:lvl3pPr>
      <a:lvl4pPr algn="ctr" defTabSz="457200" rtl="0" eaLnBrk="0" fontAlgn="base" hangingPunct="0">
        <a:spcBef>
          <a:spcPct val="0"/>
        </a:spcBef>
        <a:spcAft>
          <a:spcPct val="0"/>
        </a:spcAft>
        <a:buClr>
          <a:srgbClr val="000000"/>
        </a:buClr>
        <a:buSzPct val="100000"/>
        <a:buFont typeface="Times New Roman" pitchFamily="16" charset="0"/>
        <a:defRPr sz="4400" b="1">
          <a:solidFill>
            <a:srgbClr val="D9D9FF"/>
          </a:solidFill>
          <a:latin typeface="Arial" charset="0"/>
          <a:ea typeface="ＭＳ Ｐゴシック" pitchFamily="32" charset="-128"/>
        </a:defRPr>
      </a:lvl4pPr>
      <a:lvl5pPr algn="ctr" defTabSz="457200" rtl="0" eaLnBrk="0" fontAlgn="base" hangingPunct="0">
        <a:spcBef>
          <a:spcPct val="0"/>
        </a:spcBef>
        <a:spcAft>
          <a:spcPct val="0"/>
        </a:spcAft>
        <a:buClr>
          <a:srgbClr val="000000"/>
        </a:buClr>
        <a:buSzPct val="100000"/>
        <a:buFont typeface="Times New Roman" pitchFamily="16" charset="0"/>
        <a:defRPr sz="4400" b="1">
          <a:solidFill>
            <a:srgbClr val="D9D9FF"/>
          </a:solidFill>
          <a:latin typeface="Arial" charset="0"/>
          <a:ea typeface="ＭＳ Ｐゴシック" pitchFamily="32" charset="-128"/>
        </a:defRPr>
      </a:lvl5pPr>
      <a:lvl6pPr marL="2514600" indent="-228600" algn="ctr" defTabSz="457200" rtl="0" eaLnBrk="0" fontAlgn="base" hangingPunct="0">
        <a:spcBef>
          <a:spcPct val="0"/>
        </a:spcBef>
        <a:spcAft>
          <a:spcPct val="0"/>
        </a:spcAft>
        <a:buClr>
          <a:srgbClr val="000000"/>
        </a:buClr>
        <a:buSzPct val="100000"/>
        <a:buFont typeface="Times New Roman" pitchFamily="16" charset="0"/>
        <a:defRPr sz="4400" b="1">
          <a:solidFill>
            <a:srgbClr val="D9D9FF"/>
          </a:solidFill>
          <a:latin typeface="Arial" charset="0"/>
          <a:ea typeface="ＭＳ Ｐゴシック" pitchFamily="32" charset="-128"/>
        </a:defRPr>
      </a:lvl6pPr>
      <a:lvl7pPr marL="2971800" indent="-228600" algn="ctr" defTabSz="457200" rtl="0" eaLnBrk="0" fontAlgn="base" hangingPunct="0">
        <a:spcBef>
          <a:spcPct val="0"/>
        </a:spcBef>
        <a:spcAft>
          <a:spcPct val="0"/>
        </a:spcAft>
        <a:buClr>
          <a:srgbClr val="000000"/>
        </a:buClr>
        <a:buSzPct val="100000"/>
        <a:buFont typeface="Times New Roman" pitchFamily="16" charset="0"/>
        <a:defRPr sz="4400" b="1">
          <a:solidFill>
            <a:srgbClr val="D9D9FF"/>
          </a:solidFill>
          <a:latin typeface="Arial" charset="0"/>
          <a:ea typeface="ＭＳ Ｐゴシック" pitchFamily="32" charset="-128"/>
        </a:defRPr>
      </a:lvl7pPr>
      <a:lvl8pPr marL="3429000" indent="-228600" algn="ctr" defTabSz="457200" rtl="0" eaLnBrk="0" fontAlgn="base" hangingPunct="0">
        <a:spcBef>
          <a:spcPct val="0"/>
        </a:spcBef>
        <a:spcAft>
          <a:spcPct val="0"/>
        </a:spcAft>
        <a:buClr>
          <a:srgbClr val="000000"/>
        </a:buClr>
        <a:buSzPct val="100000"/>
        <a:buFont typeface="Times New Roman" pitchFamily="16" charset="0"/>
        <a:defRPr sz="4400" b="1">
          <a:solidFill>
            <a:srgbClr val="D9D9FF"/>
          </a:solidFill>
          <a:latin typeface="Arial" charset="0"/>
          <a:ea typeface="ＭＳ Ｐゴシック" pitchFamily="32" charset="-128"/>
        </a:defRPr>
      </a:lvl8pPr>
      <a:lvl9pPr marL="3886200" indent="-228600" algn="ctr" defTabSz="457200" rtl="0" eaLnBrk="0" fontAlgn="base" hangingPunct="0">
        <a:spcBef>
          <a:spcPct val="0"/>
        </a:spcBef>
        <a:spcAft>
          <a:spcPct val="0"/>
        </a:spcAft>
        <a:buClr>
          <a:srgbClr val="000000"/>
        </a:buClr>
        <a:buSzPct val="100000"/>
        <a:buFont typeface="Times New Roman" pitchFamily="16" charset="0"/>
        <a:defRPr sz="4400" b="1">
          <a:solidFill>
            <a:srgbClr val="D9D9FF"/>
          </a:solidFill>
          <a:latin typeface="Arial" charset="0"/>
          <a:ea typeface="ＭＳ Ｐゴシック" pitchFamily="32" charset="-128"/>
        </a:defRPr>
      </a:lvl9pPr>
    </p:titleStyle>
    <p:bodyStyle>
      <a:lvl1pPr marL="342900" indent="-342900" algn="l" defTabSz="457200" rtl="0" eaLnBrk="0" fontAlgn="base" hangingPunct="0">
        <a:spcBef>
          <a:spcPts val="800"/>
        </a:spcBef>
        <a:spcAft>
          <a:spcPct val="0"/>
        </a:spcAft>
        <a:buClr>
          <a:srgbClr val="000000"/>
        </a:buClr>
        <a:buSzPct val="100000"/>
        <a:buFont typeface="Times New Roman" pitchFamily="16" charset="0"/>
        <a:defRPr sz="3200">
          <a:solidFill>
            <a:srgbClr val="FFFFFF"/>
          </a:solidFill>
          <a:latin typeface="+mn-lt"/>
          <a:ea typeface="+mn-ea"/>
          <a:cs typeface="+mn-cs"/>
        </a:defRPr>
      </a:lvl1pPr>
      <a:lvl2pPr marL="742950" indent="-285750" algn="l" defTabSz="457200" rtl="0" eaLnBrk="0" fontAlgn="base" hangingPunct="0">
        <a:spcBef>
          <a:spcPts val="700"/>
        </a:spcBef>
        <a:spcAft>
          <a:spcPct val="0"/>
        </a:spcAft>
        <a:buClr>
          <a:srgbClr val="000000"/>
        </a:buClr>
        <a:buSzPct val="100000"/>
        <a:buFont typeface="Times New Roman" pitchFamily="16" charset="0"/>
        <a:defRPr sz="2800">
          <a:solidFill>
            <a:srgbClr val="FFFFFF"/>
          </a:solidFill>
          <a:latin typeface="+mn-lt"/>
          <a:ea typeface="+mn-ea"/>
        </a:defRPr>
      </a:lvl2pPr>
      <a:lvl3pPr marL="1143000" indent="-228600" algn="l" defTabSz="457200" rtl="0" eaLnBrk="0" fontAlgn="base" hangingPunct="0">
        <a:spcBef>
          <a:spcPts val="600"/>
        </a:spcBef>
        <a:spcAft>
          <a:spcPct val="0"/>
        </a:spcAft>
        <a:buClr>
          <a:srgbClr val="000000"/>
        </a:buClr>
        <a:buSzPct val="100000"/>
        <a:buFont typeface="Times New Roman" pitchFamily="16" charset="0"/>
        <a:defRPr sz="2400">
          <a:solidFill>
            <a:srgbClr val="FFFFFF"/>
          </a:solidFill>
          <a:latin typeface="+mn-lt"/>
          <a:ea typeface="+mn-ea"/>
        </a:defRPr>
      </a:lvl3pPr>
      <a:lvl4pPr marL="1600200" indent="-228600" algn="l" defTabSz="457200" rtl="0" eaLnBrk="0" fontAlgn="base" hangingPunct="0">
        <a:spcBef>
          <a:spcPts val="500"/>
        </a:spcBef>
        <a:spcAft>
          <a:spcPct val="0"/>
        </a:spcAft>
        <a:buClr>
          <a:srgbClr val="000000"/>
        </a:buClr>
        <a:buSzPct val="100000"/>
        <a:buFont typeface="Times New Roman" pitchFamily="16" charset="0"/>
        <a:defRPr sz="2000">
          <a:solidFill>
            <a:srgbClr val="FFFFFF"/>
          </a:solidFill>
          <a:latin typeface="+mn-lt"/>
          <a:ea typeface="+mn-ea"/>
        </a:defRPr>
      </a:lvl4pPr>
      <a:lvl5pPr marL="2057400" indent="-228600" algn="l" defTabSz="457200" rtl="0" eaLnBrk="0" fontAlgn="base" hangingPunct="0">
        <a:spcBef>
          <a:spcPts val="500"/>
        </a:spcBef>
        <a:spcAft>
          <a:spcPct val="0"/>
        </a:spcAft>
        <a:buClr>
          <a:srgbClr val="000000"/>
        </a:buClr>
        <a:buSzPct val="100000"/>
        <a:buFont typeface="Times New Roman" pitchFamily="16" charset="0"/>
        <a:defRPr sz="2000">
          <a:solidFill>
            <a:srgbClr val="FFFFFF"/>
          </a:solidFill>
          <a:latin typeface="+mn-lt"/>
          <a:ea typeface="+mn-ea"/>
        </a:defRPr>
      </a:lvl5pPr>
      <a:lvl6pPr marL="2514600" indent="-228600" algn="l" defTabSz="457200" rtl="0" eaLnBrk="0" fontAlgn="base" hangingPunct="0">
        <a:spcBef>
          <a:spcPts val="500"/>
        </a:spcBef>
        <a:spcAft>
          <a:spcPct val="0"/>
        </a:spcAft>
        <a:buClr>
          <a:srgbClr val="000000"/>
        </a:buClr>
        <a:buSzPct val="100000"/>
        <a:buFont typeface="Times New Roman" pitchFamily="16" charset="0"/>
        <a:defRPr sz="2000">
          <a:solidFill>
            <a:srgbClr val="FFFFFF"/>
          </a:solidFill>
          <a:latin typeface="+mn-lt"/>
          <a:ea typeface="+mn-ea"/>
        </a:defRPr>
      </a:lvl6pPr>
      <a:lvl7pPr marL="2971800" indent="-228600" algn="l" defTabSz="457200" rtl="0" eaLnBrk="0" fontAlgn="base" hangingPunct="0">
        <a:spcBef>
          <a:spcPts val="500"/>
        </a:spcBef>
        <a:spcAft>
          <a:spcPct val="0"/>
        </a:spcAft>
        <a:buClr>
          <a:srgbClr val="000000"/>
        </a:buClr>
        <a:buSzPct val="100000"/>
        <a:buFont typeface="Times New Roman" pitchFamily="16" charset="0"/>
        <a:defRPr sz="2000">
          <a:solidFill>
            <a:srgbClr val="FFFFFF"/>
          </a:solidFill>
          <a:latin typeface="+mn-lt"/>
          <a:ea typeface="+mn-ea"/>
        </a:defRPr>
      </a:lvl7pPr>
      <a:lvl8pPr marL="3429000" indent="-228600" algn="l" defTabSz="457200" rtl="0" eaLnBrk="0" fontAlgn="base" hangingPunct="0">
        <a:spcBef>
          <a:spcPts val="500"/>
        </a:spcBef>
        <a:spcAft>
          <a:spcPct val="0"/>
        </a:spcAft>
        <a:buClr>
          <a:srgbClr val="000000"/>
        </a:buClr>
        <a:buSzPct val="100000"/>
        <a:buFont typeface="Times New Roman" pitchFamily="16" charset="0"/>
        <a:defRPr sz="2000">
          <a:solidFill>
            <a:srgbClr val="FFFFFF"/>
          </a:solidFill>
          <a:latin typeface="+mn-lt"/>
          <a:ea typeface="+mn-ea"/>
        </a:defRPr>
      </a:lvl8pPr>
      <a:lvl9pPr marL="3886200" indent="-228600" algn="l" defTabSz="457200" rtl="0" eaLnBrk="0" fontAlgn="base" hangingPunct="0">
        <a:spcBef>
          <a:spcPts val="500"/>
        </a:spcBef>
        <a:spcAft>
          <a:spcPct val="0"/>
        </a:spcAft>
        <a:buClr>
          <a:srgbClr val="000000"/>
        </a:buClr>
        <a:buSzPct val="100000"/>
        <a:buFont typeface="Times New Roman" pitchFamily="16" charset="0"/>
        <a:defRPr sz="2000">
          <a:solidFill>
            <a:srgbClr val="FFFFFF"/>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666699"/>
        </a:solidFill>
        <a:effectLst/>
      </p:bgPr>
    </p:bg>
    <p:spTree>
      <p:nvGrpSpPr>
        <p:cNvPr id="1" name=""/>
        <p:cNvGrpSpPr/>
        <p:nvPr/>
      </p:nvGrpSpPr>
      <p:grpSpPr>
        <a:xfrm>
          <a:off x="0" y="0"/>
          <a:ext cx="0" cy="0"/>
          <a:chOff x="0" y="0"/>
          <a:chExt cx="0" cy="0"/>
        </a:xfrm>
      </p:grpSpPr>
      <p:grpSp>
        <p:nvGrpSpPr>
          <p:cNvPr id="2050" name="Group 1"/>
          <p:cNvGrpSpPr>
            <a:grpSpLocks/>
          </p:cNvGrpSpPr>
          <p:nvPr/>
        </p:nvGrpSpPr>
        <p:grpSpPr bwMode="auto">
          <a:xfrm>
            <a:off x="3175" y="4267200"/>
            <a:ext cx="9139238" cy="2589213"/>
            <a:chOff x="2" y="2688"/>
            <a:chExt cx="5757" cy="1631"/>
          </a:xfrm>
        </p:grpSpPr>
        <p:sp>
          <p:nvSpPr>
            <p:cNvPr id="2056" name="AutoShape 2"/>
            <p:cNvSpPr>
              <a:spLocks noChangeArrowheads="1"/>
            </p:cNvSpPr>
            <p:nvPr/>
          </p:nvSpPr>
          <p:spPr bwMode="auto">
            <a:xfrm>
              <a:off x="2" y="2688"/>
              <a:ext cx="5757" cy="1631"/>
            </a:xfrm>
            <a:custGeom>
              <a:avLst/>
              <a:gdLst>
                <a:gd name="T0" fmla="*/ 5757 w 5740"/>
                <a:gd name="T1" fmla="*/ 1631 h 4316"/>
                <a:gd name="T2" fmla="*/ 0 w 5740"/>
                <a:gd name="T3" fmla="*/ 1631 h 4316"/>
                <a:gd name="T4" fmla="*/ 0 w 5740"/>
                <a:gd name="T5" fmla="*/ 0 h 4316"/>
                <a:gd name="T6" fmla="*/ 5757 w 5740"/>
                <a:gd name="T7" fmla="*/ 0 h 4316"/>
                <a:gd name="T8" fmla="*/ 5757 w 5740"/>
                <a:gd name="T9" fmla="*/ 1631 h 4316"/>
                <a:gd name="T10" fmla="*/ 5757 w 5740"/>
                <a:gd name="T11" fmla="*/ 1631 h 4316"/>
                <a:gd name="T12" fmla="*/ 0 60000 65536"/>
                <a:gd name="T13" fmla="*/ 0 60000 65536"/>
                <a:gd name="T14" fmla="*/ 0 60000 65536"/>
                <a:gd name="T15" fmla="*/ 0 60000 65536"/>
                <a:gd name="T16" fmla="*/ 0 60000 65536"/>
                <a:gd name="T17" fmla="*/ 0 60000 65536"/>
                <a:gd name="T18" fmla="*/ 0 w 5740"/>
                <a:gd name="T19" fmla="*/ 0 h 4316"/>
                <a:gd name="T20" fmla="*/ 5740 w 5740"/>
                <a:gd name="T21" fmla="*/ 4316 h 4316"/>
              </a:gdLst>
              <a:ahLst/>
              <a:cxnLst>
                <a:cxn ang="T12">
                  <a:pos x="T0" y="T1"/>
                </a:cxn>
                <a:cxn ang="T13">
                  <a:pos x="T2" y="T3"/>
                </a:cxn>
                <a:cxn ang="T14">
                  <a:pos x="T4" y="T5"/>
                </a:cxn>
                <a:cxn ang="T15">
                  <a:pos x="T6" y="T7"/>
                </a:cxn>
                <a:cxn ang="T16">
                  <a:pos x="T8" y="T9"/>
                </a:cxn>
                <a:cxn ang="T17">
                  <a:pos x="T10" y="T11"/>
                </a:cxn>
              </a:cxnLst>
              <a:rect l="T18" t="T19" r="T20" b="T21"/>
              <a:pathLst>
                <a:path w="5740" h="4316">
                  <a:moveTo>
                    <a:pt x="5740" y="4316"/>
                  </a:moveTo>
                  <a:lnTo>
                    <a:pt x="0" y="4316"/>
                  </a:lnTo>
                  <a:lnTo>
                    <a:pt x="0" y="0"/>
                  </a:lnTo>
                  <a:lnTo>
                    <a:pt x="5740" y="0"/>
                  </a:lnTo>
                  <a:lnTo>
                    <a:pt x="5740" y="4316"/>
                  </a:lnTo>
                  <a:close/>
                </a:path>
              </a:pathLst>
            </a:custGeom>
            <a:gradFill rotWithShape="0">
              <a:gsLst>
                <a:gs pos="0">
                  <a:srgbClr val="9966FF"/>
                </a:gs>
                <a:gs pos="100000">
                  <a:srgbClr val="666699"/>
                </a:gs>
              </a:gsLst>
              <a:lin ang="5400000" scaled="1"/>
            </a:gradFill>
            <a:ln w="9525">
              <a:noFill/>
              <a:round/>
              <a:headEnd/>
              <a:tailEnd/>
            </a:ln>
            <a:effectLst/>
          </p:spPr>
          <p:txBody>
            <a:bodyPr wrap="none" anchor="ctr"/>
            <a:lstStyle/>
            <a:p>
              <a:endParaRPr lang="en-US"/>
            </a:p>
          </p:txBody>
        </p:sp>
        <p:grpSp>
          <p:nvGrpSpPr>
            <p:cNvPr id="2057" name="Group 3"/>
            <p:cNvGrpSpPr>
              <a:grpSpLocks/>
            </p:cNvGrpSpPr>
            <p:nvPr/>
          </p:nvGrpSpPr>
          <p:grpSpPr bwMode="auto">
            <a:xfrm>
              <a:off x="1776" y="3024"/>
              <a:ext cx="3928" cy="1289"/>
              <a:chOff x="1776" y="3024"/>
              <a:chExt cx="3928" cy="1289"/>
            </a:xfrm>
          </p:grpSpPr>
          <p:grpSp>
            <p:nvGrpSpPr>
              <p:cNvPr id="2058" name="Group 4"/>
              <p:cNvGrpSpPr>
                <a:grpSpLocks/>
              </p:cNvGrpSpPr>
              <p:nvPr/>
            </p:nvGrpSpPr>
            <p:grpSpPr bwMode="auto">
              <a:xfrm>
                <a:off x="2268" y="3934"/>
                <a:ext cx="637" cy="376"/>
                <a:chOff x="2268" y="3934"/>
                <a:chExt cx="637" cy="376"/>
              </a:xfrm>
            </p:grpSpPr>
            <p:sp>
              <p:nvSpPr>
                <p:cNvPr id="2111" name="Oval 5"/>
                <p:cNvSpPr>
                  <a:spLocks noChangeArrowheads="1"/>
                </p:cNvSpPr>
                <p:nvPr/>
              </p:nvSpPr>
              <p:spPr bwMode="auto">
                <a:xfrm>
                  <a:off x="2268" y="3934"/>
                  <a:ext cx="637" cy="376"/>
                </a:xfrm>
                <a:prstGeom prst="ellipse">
                  <a:avLst/>
                </a:prstGeom>
                <a:gradFill rotWithShape="0">
                  <a:gsLst>
                    <a:gs pos="0">
                      <a:srgbClr val="9966FF"/>
                    </a:gs>
                    <a:gs pos="100000">
                      <a:srgbClr val="865AE0"/>
                    </a:gs>
                  </a:gsLst>
                  <a:lin ang="13500000" scaled="1"/>
                </a:gradFill>
                <a:ln w="9525">
                  <a:noFill/>
                  <a:round/>
                  <a:headEnd/>
                  <a:tailEnd/>
                </a:ln>
                <a:effectLst/>
              </p:spPr>
              <p:txBody>
                <a:bodyPr wrap="none" anchor="ctr"/>
                <a:lstStyle/>
                <a:p>
                  <a:endParaRPr lang="en-US"/>
                </a:p>
              </p:txBody>
            </p:sp>
            <p:sp>
              <p:nvSpPr>
                <p:cNvPr id="2112" name="Oval 6"/>
                <p:cNvSpPr>
                  <a:spLocks noChangeArrowheads="1"/>
                </p:cNvSpPr>
                <p:nvPr/>
              </p:nvSpPr>
              <p:spPr bwMode="auto">
                <a:xfrm>
                  <a:off x="2314" y="3958"/>
                  <a:ext cx="542" cy="331"/>
                </a:xfrm>
                <a:prstGeom prst="ellipse">
                  <a:avLst/>
                </a:prstGeom>
                <a:gradFill rotWithShape="0">
                  <a:gsLst>
                    <a:gs pos="0">
                      <a:srgbClr val="865AE0"/>
                    </a:gs>
                    <a:gs pos="100000">
                      <a:srgbClr val="9966FF"/>
                    </a:gs>
                  </a:gsLst>
                  <a:lin ang="13500000" scaled="1"/>
                </a:gradFill>
                <a:ln w="9525">
                  <a:noFill/>
                  <a:round/>
                  <a:headEnd/>
                  <a:tailEnd/>
                </a:ln>
                <a:effectLst/>
              </p:spPr>
              <p:txBody>
                <a:bodyPr wrap="none" anchor="ctr"/>
                <a:lstStyle/>
                <a:p>
                  <a:endParaRPr lang="en-US"/>
                </a:p>
              </p:txBody>
            </p:sp>
            <p:sp>
              <p:nvSpPr>
                <p:cNvPr id="2113" name="Oval 7"/>
                <p:cNvSpPr>
                  <a:spLocks noChangeArrowheads="1"/>
                </p:cNvSpPr>
                <p:nvPr/>
              </p:nvSpPr>
              <p:spPr bwMode="auto">
                <a:xfrm>
                  <a:off x="2341" y="3979"/>
                  <a:ext cx="500" cy="298"/>
                </a:xfrm>
                <a:prstGeom prst="ellipse">
                  <a:avLst/>
                </a:prstGeom>
                <a:gradFill rotWithShape="0">
                  <a:gsLst>
                    <a:gs pos="0">
                      <a:srgbClr val="9966FF"/>
                    </a:gs>
                    <a:gs pos="100000">
                      <a:srgbClr val="8B5DE8"/>
                    </a:gs>
                  </a:gsLst>
                  <a:lin ang="13500000" scaled="1"/>
                </a:gradFill>
                <a:ln w="9525">
                  <a:noFill/>
                  <a:round/>
                  <a:headEnd/>
                  <a:tailEnd/>
                </a:ln>
                <a:effectLst/>
              </p:spPr>
              <p:txBody>
                <a:bodyPr wrap="none" anchor="ctr"/>
                <a:lstStyle/>
                <a:p>
                  <a:endParaRPr lang="en-US"/>
                </a:p>
              </p:txBody>
            </p:sp>
            <p:sp>
              <p:nvSpPr>
                <p:cNvPr id="2114" name="Oval 8"/>
                <p:cNvSpPr>
                  <a:spLocks noChangeArrowheads="1"/>
                </p:cNvSpPr>
                <p:nvPr/>
              </p:nvSpPr>
              <p:spPr bwMode="auto">
                <a:xfrm>
                  <a:off x="2368" y="3997"/>
                  <a:ext cx="443" cy="257"/>
                </a:xfrm>
                <a:prstGeom prst="ellipse">
                  <a:avLst/>
                </a:prstGeom>
                <a:gradFill rotWithShape="0">
                  <a:gsLst>
                    <a:gs pos="0">
                      <a:srgbClr val="9966FF"/>
                    </a:gs>
                    <a:gs pos="100000">
                      <a:srgbClr val="865AE0"/>
                    </a:gs>
                  </a:gsLst>
                  <a:lin ang="5400000" scaled="1"/>
                </a:gradFill>
                <a:ln w="9525">
                  <a:noFill/>
                  <a:round/>
                  <a:headEnd/>
                  <a:tailEnd/>
                </a:ln>
                <a:effectLst/>
              </p:spPr>
              <p:txBody>
                <a:bodyPr wrap="none" anchor="ctr"/>
                <a:lstStyle/>
                <a:p>
                  <a:endParaRPr lang="en-US"/>
                </a:p>
              </p:txBody>
            </p:sp>
            <p:sp>
              <p:nvSpPr>
                <p:cNvPr id="2115" name="Oval 9"/>
                <p:cNvSpPr>
                  <a:spLocks noChangeArrowheads="1"/>
                </p:cNvSpPr>
                <p:nvPr/>
              </p:nvSpPr>
              <p:spPr bwMode="auto">
                <a:xfrm>
                  <a:off x="2385" y="4005"/>
                  <a:ext cx="412" cy="239"/>
                </a:xfrm>
                <a:prstGeom prst="ellipse">
                  <a:avLst/>
                </a:prstGeom>
                <a:gradFill rotWithShape="0">
                  <a:gsLst>
                    <a:gs pos="0">
                      <a:srgbClr val="9966FF"/>
                    </a:gs>
                    <a:gs pos="100000">
                      <a:srgbClr val="9060F0"/>
                    </a:gs>
                  </a:gsLst>
                  <a:lin ang="5400000" scaled="1"/>
                </a:gradFill>
                <a:ln w="9525">
                  <a:noFill/>
                  <a:round/>
                  <a:headEnd/>
                  <a:tailEnd/>
                </a:ln>
                <a:effectLst/>
              </p:spPr>
              <p:txBody>
                <a:bodyPr wrap="none" anchor="ctr"/>
                <a:lstStyle/>
                <a:p>
                  <a:endParaRPr lang="en-US"/>
                </a:p>
              </p:txBody>
            </p:sp>
            <p:sp>
              <p:nvSpPr>
                <p:cNvPr id="2116" name="Oval 10"/>
                <p:cNvSpPr>
                  <a:spLocks noChangeArrowheads="1"/>
                </p:cNvSpPr>
                <p:nvPr/>
              </p:nvSpPr>
              <p:spPr bwMode="auto">
                <a:xfrm>
                  <a:off x="2437" y="4026"/>
                  <a:ext cx="305" cy="191"/>
                </a:xfrm>
                <a:prstGeom prst="ellipse">
                  <a:avLst/>
                </a:prstGeom>
                <a:gradFill rotWithShape="0">
                  <a:gsLst>
                    <a:gs pos="0">
                      <a:srgbClr val="9966FF"/>
                    </a:gs>
                    <a:gs pos="100000">
                      <a:srgbClr val="865AE0"/>
                    </a:gs>
                  </a:gsLst>
                  <a:lin ang="5400000" scaled="1"/>
                </a:gradFill>
                <a:ln w="9525">
                  <a:noFill/>
                  <a:round/>
                  <a:headEnd/>
                  <a:tailEnd/>
                </a:ln>
                <a:effectLst/>
              </p:spPr>
              <p:txBody>
                <a:bodyPr wrap="none" anchor="ctr"/>
                <a:lstStyle/>
                <a:p>
                  <a:endParaRPr lang="en-US"/>
                </a:p>
              </p:txBody>
            </p:sp>
            <p:sp>
              <p:nvSpPr>
                <p:cNvPr id="2" name="Oval 11"/>
                <p:cNvSpPr>
                  <a:spLocks noChangeArrowheads="1"/>
                </p:cNvSpPr>
                <p:nvPr/>
              </p:nvSpPr>
              <p:spPr bwMode="auto">
                <a:xfrm>
                  <a:off x="2476" y="4056"/>
                  <a:ext cx="226" cy="134"/>
                </a:xfrm>
                <a:prstGeom prst="ellipse">
                  <a:avLst/>
                </a:prstGeom>
                <a:gradFill rotWithShape="0">
                  <a:gsLst>
                    <a:gs pos="0">
                      <a:srgbClr val="8B5DE8"/>
                    </a:gs>
                    <a:gs pos="100000">
                      <a:srgbClr val="9966FF"/>
                    </a:gs>
                  </a:gsLst>
                  <a:lin ang="13500000" scaled="1"/>
                </a:gradFill>
                <a:ln w="9525">
                  <a:noFill/>
                  <a:round/>
                  <a:headEnd/>
                  <a:tailEnd/>
                </a:ln>
                <a:effectLst/>
              </p:spPr>
              <p:txBody>
                <a:bodyPr wrap="none" anchor="ctr"/>
                <a:lstStyle/>
                <a:p>
                  <a:endParaRPr lang="en-US"/>
                </a:p>
              </p:txBody>
            </p:sp>
            <p:sp>
              <p:nvSpPr>
                <p:cNvPr id="2118" name="Oval 12"/>
                <p:cNvSpPr>
                  <a:spLocks noChangeArrowheads="1"/>
                </p:cNvSpPr>
                <p:nvPr/>
              </p:nvSpPr>
              <p:spPr bwMode="auto">
                <a:xfrm>
                  <a:off x="2542" y="4097"/>
                  <a:ext cx="89" cy="59"/>
                </a:xfrm>
                <a:prstGeom prst="ellipse">
                  <a:avLst/>
                </a:prstGeom>
                <a:gradFill rotWithShape="0">
                  <a:gsLst>
                    <a:gs pos="0">
                      <a:srgbClr val="8B5DE8"/>
                    </a:gs>
                    <a:gs pos="100000">
                      <a:srgbClr val="9966FF"/>
                    </a:gs>
                  </a:gsLst>
                  <a:lin ang="10800000" scaled="1"/>
                </a:gradFill>
                <a:ln w="9525">
                  <a:noFill/>
                  <a:round/>
                  <a:headEnd/>
                  <a:tailEnd/>
                </a:ln>
                <a:effectLst/>
              </p:spPr>
              <p:txBody>
                <a:bodyPr wrap="none" anchor="ctr"/>
                <a:lstStyle/>
                <a:p>
                  <a:endParaRPr lang="en-US"/>
                </a:p>
              </p:txBody>
            </p:sp>
          </p:grpSp>
          <p:sp>
            <p:nvSpPr>
              <p:cNvPr id="2059" name="Oval 13"/>
              <p:cNvSpPr>
                <a:spLocks noChangeArrowheads="1"/>
              </p:cNvSpPr>
              <p:nvPr/>
            </p:nvSpPr>
            <p:spPr bwMode="auto">
              <a:xfrm>
                <a:off x="3686" y="3810"/>
                <a:ext cx="531" cy="326"/>
              </a:xfrm>
              <a:prstGeom prst="ellipse">
                <a:avLst/>
              </a:prstGeom>
              <a:gradFill rotWithShape="0">
                <a:gsLst>
                  <a:gs pos="0">
                    <a:srgbClr val="8B5DE8"/>
                  </a:gs>
                  <a:gs pos="100000">
                    <a:srgbClr val="9966FF"/>
                  </a:gs>
                </a:gsLst>
                <a:path path="shape">
                  <a:fillToRect l="50000" t="50000" r="50000" b="50000"/>
                </a:path>
              </a:gradFill>
              <a:ln w="9525">
                <a:noFill/>
                <a:round/>
                <a:headEnd/>
                <a:tailEnd/>
              </a:ln>
              <a:effectLst/>
            </p:spPr>
            <p:txBody>
              <a:bodyPr wrap="none" anchor="ctr"/>
              <a:lstStyle/>
              <a:p>
                <a:endParaRPr lang="en-US"/>
              </a:p>
            </p:txBody>
          </p:sp>
          <p:sp>
            <p:nvSpPr>
              <p:cNvPr id="2060" name="Oval 14"/>
              <p:cNvSpPr>
                <a:spLocks noChangeArrowheads="1"/>
              </p:cNvSpPr>
              <p:nvPr/>
            </p:nvSpPr>
            <p:spPr bwMode="auto">
              <a:xfrm>
                <a:off x="3726" y="3840"/>
                <a:ext cx="451" cy="274"/>
              </a:xfrm>
              <a:prstGeom prst="ellipse">
                <a:avLst/>
              </a:prstGeom>
              <a:gradFill rotWithShape="0">
                <a:gsLst>
                  <a:gs pos="0">
                    <a:srgbClr val="9966FF"/>
                  </a:gs>
                  <a:gs pos="100000">
                    <a:srgbClr val="8B5DE8"/>
                  </a:gs>
                </a:gsLst>
                <a:lin ang="5400000" scaled="1"/>
              </a:gradFill>
              <a:ln w="9525">
                <a:noFill/>
                <a:round/>
                <a:headEnd/>
                <a:tailEnd/>
              </a:ln>
              <a:effectLst/>
            </p:spPr>
            <p:txBody>
              <a:bodyPr wrap="none" anchor="ctr"/>
              <a:lstStyle/>
              <a:p>
                <a:endParaRPr lang="en-US"/>
              </a:p>
            </p:txBody>
          </p:sp>
          <p:sp>
            <p:nvSpPr>
              <p:cNvPr id="2061" name="Oval 15"/>
              <p:cNvSpPr>
                <a:spLocks noChangeArrowheads="1"/>
              </p:cNvSpPr>
              <p:nvPr/>
            </p:nvSpPr>
            <p:spPr bwMode="auto">
              <a:xfrm>
                <a:off x="3782" y="3872"/>
                <a:ext cx="343" cy="206"/>
              </a:xfrm>
              <a:prstGeom prst="ellipse">
                <a:avLst/>
              </a:prstGeom>
              <a:gradFill rotWithShape="0">
                <a:gsLst>
                  <a:gs pos="0">
                    <a:srgbClr val="9060F0"/>
                  </a:gs>
                  <a:gs pos="100000">
                    <a:srgbClr val="9966FF"/>
                  </a:gs>
                </a:gsLst>
                <a:lin ang="5400000" scaled="1"/>
              </a:gradFill>
              <a:ln w="9525">
                <a:noFill/>
                <a:round/>
                <a:headEnd/>
                <a:tailEnd/>
              </a:ln>
              <a:effectLst/>
            </p:spPr>
            <p:txBody>
              <a:bodyPr wrap="none" anchor="ctr"/>
              <a:lstStyle/>
              <a:p>
                <a:endParaRPr lang="en-US"/>
              </a:p>
            </p:txBody>
          </p:sp>
          <p:sp>
            <p:nvSpPr>
              <p:cNvPr id="2062" name="Oval 16"/>
              <p:cNvSpPr>
                <a:spLocks noChangeArrowheads="1"/>
              </p:cNvSpPr>
              <p:nvPr/>
            </p:nvSpPr>
            <p:spPr bwMode="auto">
              <a:xfrm>
                <a:off x="3822" y="3896"/>
                <a:ext cx="261" cy="158"/>
              </a:xfrm>
              <a:prstGeom prst="ellipse">
                <a:avLst/>
              </a:prstGeom>
              <a:gradFill rotWithShape="0">
                <a:gsLst>
                  <a:gs pos="0">
                    <a:srgbClr val="9966FF"/>
                  </a:gs>
                  <a:gs pos="100000">
                    <a:srgbClr val="9463F7"/>
                  </a:gs>
                </a:gsLst>
                <a:lin ang="5400000" scaled="1"/>
              </a:gradFill>
              <a:ln w="9525">
                <a:noFill/>
                <a:round/>
                <a:headEnd/>
                <a:tailEnd/>
              </a:ln>
              <a:effectLst/>
            </p:spPr>
            <p:txBody>
              <a:bodyPr wrap="none" anchor="ctr"/>
              <a:lstStyle/>
              <a:p>
                <a:endParaRPr lang="en-US"/>
              </a:p>
            </p:txBody>
          </p:sp>
          <p:sp>
            <p:nvSpPr>
              <p:cNvPr id="2063" name="Oval 17"/>
              <p:cNvSpPr>
                <a:spLocks noChangeArrowheads="1"/>
              </p:cNvSpPr>
              <p:nvPr/>
            </p:nvSpPr>
            <p:spPr bwMode="auto">
              <a:xfrm>
                <a:off x="3856" y="3922"/>
                <a:ext cx="191" cy="106"/>
              </a:xfrm>
              <a:prstGeom prst="ellipse">
                <a:avLst/>
              </a:prstGeom>
              <a:gradFill rotWithShape="0">
                <a:gsLst>
                  <a:gs pos="0">
                    <a:srgbClr val="9060F0"/>
                  </a:gs>
                  <a:gs pos="100000">
                    <a:srgbClr val="9966FF"/>
                  </a:gs>
                </a:gsLst>
                <a:lin ang="5400000" scaled="1"/>
              </a:gradFill>
              <a:ln w="9525">
                <a:noFill/>
                <a:round/>
                <a:headEnd/>
                <a:tailEnd/>
              </a:ln>
              <a:effectLst/>
            </p:spPr>
            <p:txBody>
              <a:bodyPr wrap="none" anchor="ctr"/>
              <a:lstStyle/>
              <a:p>
                <a:endParaRPr lang="en-US"/>
              </a:p>
            </p:txBody>
          </p:sp>
          <p:sp>
            <p:nvSpPr>
              <p:cNvPr id="2064" name="AutoShape 18"/>
              <p:cNvSpPr>
                <a:spLocks noChangeArrowheads="1"/>
              </p:cNvSpPr>
              <p:nvPr/>
            </p:nvSpPr>
            <p:spPr bwMode="auto">
              <a:xfrm>
                <a:off x="3575" y="3715"/>
                <a:ext cx="382" cy="160"/>
              </a:xfrm>
              <a:custGeom>
                <a:avLst/>
                <a:gdLst>
                  <a:gd name="T0" fmla="*/ 376 w 382"/>
                  <a:gd name="T1" fmla="*/ 12 h 161"/>
                  <a:gd name="T2" fmla="*/ 257 w 382"/>
                  <a:gd name="T3" fmla="*/ 24 h 161"/>
                  <a:gd name="T4" fmla="*/ 149 w 382"/>
                  <a:gd name="T5" fmla="*/ 54 h 161"/>
                  <a:gd name="T6" fmla="*/ 101 w 382"/>
                  <a:gd name="T7" fmla="*/ 77 h 161"/>
                  <a:gd name="T8" fmla="*/ 59 w 382"/>
                  <a:gd name="T9" fmla="*/ 100 h 161"/>
                  <a:gd name="T10" fmla="*/ 24 w 382"/>
                  <a:gd name="T11" fmla="*/ 130 h 161"/>
                  <a:gd name="T12" fmla="*/ 0 w 382"/>
                  <a:gd name="T13" fmla="*/ 160 h 161"/>
                  <a:gd name="T14" fmla="*/ 0 w 382"/>
                  <a:gd name="T15" fmla="*/ 136 h 161"/>
                  <a:gd name="T16" fmla="*/ 29 w 382"/>
                  <a:gd name="T17" fmla="*/ 106 h 161"/>
                  <a:gd name="T18" fmla="*/ 65 w 382"/>
                  <a:gd name="T19" fmla="*/ 82 h 161"/>
                  <a:gd name="T20" fmla="*/ 155 w 382"/>
                  <a:gd name="T21" fmla="*/ 36 h 161"/>
                  <a:gd name="T22" fmla="*/ 257 w 382"/>
                  <a:gd name="T23" fmla="*/ 12 h 161"/>
                  <a:gd name="T24" fmla="*/ 376 w 382"/>
                  <a:gd name="T25" fmla="*/ 0 h 161"/>
                  <a:gd name="T26" fmla="*/ 376 w 382"/>
                  <a:gd name="T27" fmla="*/ 0 h 161"/>
                  <a:gd name="T28" fmla="*/ 382 w 382"/>
                  <a:gd name="T29" fmla="*/ 0 h 161"/>
                  <a:gd name="T30" fmla="*/ 382 w 382"/>
                  <a:gd name="T31" fmla="*/ 12 h 161"/>
                  <a:gd name="T32" fmla="*/ 376 w 382"/>
                  <a:gd name="T33" fmla="*/ 12 h 161"/>
                  <a:gd name="T34" fmla="*/ 376 w 382"/>
                  <a:gd name="T35" fmla="*/ 12 h 161"/>
                  <a:gd name="T36" fmla="*/ 376 w 382"/>
                  <a:gd name="T37" fmla="*/ 12 h 161"/>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382"/>
                  <a:gd name="T58" fmla="*/ 0 h 161"/>
                  <a:gd name="T59" fmla="*/ 382 w 382"/>
                  <a:gd name="T60" fmla="*/ 161 h 161"/>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382" h="161">
                    <a:moveTo>
                      <a:pt x="376" y="12"/>
                    </a:moveTo>
                    <a:lnTo>
                      <a:pt x="257" y="24"/>
                    </a:lnTo>
                    <a:lnTo>
                      <a:pt x="149" y="54"/>
                    </a:lnTo>
                    <a:lnTo>
                      <a:pt x="101" y="77"/>
                    </a:lnTo>
                    <a:lnTo>
                      <a:pt x="59" y="101"/>
                    </a:lnTo>
                    <a:lnTo>
                      <a:pt x="24" y="131"/>
                    </a:lnTo>
                    <a:lnTo>
                      <a:pt x="0" y="161"/>
                    </a:lnTo>
                    <a:lnTo>
                      <a:pt x="0" y="137"/>
                    </a:lnTo>
                    <a:lnTo>
                      <a:pt x="29" y="107"/>
                    </a:lnTo>
                    <a:lnTo>
                      <a:pt x="65" y="83"/>
                    </a:lnTo>
                    <a:lnTo>
                      <a:pt x="155" y="36"/>
                    </a:lnTo>
                    <a:lnTo>
                      <a:pt x="257" y="12"/>
                    </a:lnTo>
                    <a:lnTo>
                      <a:pt x="376" y="0"/>
                    </a:lnTo>
                    <a:lnTo>
                      <a:pt x="382" y="0"/>
                    </a:lnTo>
                    <a:lnTo>
                      <a:pt x="382" y="12"/>
                    </a:lnTo>
                    <a:lnTo>
                      <a:pt x="376" y="12"/>
                    </a:lnTo>
                    <a:close/>
                  </a:path>
                </a:pathLst>
              </a:custGeom>
              <a:gradFill rotWithShape="0">
                <a:gsLst>
                  <a:gs pos="0">
                    <a:srgbClr val="9966FF"/>
                  </a:gs>
                  <a:gs pos="100000">
                    <a:srgbClr val="9060F0"/>
                  </a:gs>
                </a:gsLst>
                <a:lin ang="5400000" scaled="1"/>
              </a:gradFill>
              <a:ln w="9525">
                <a:noFill/>
                <a:round/>
                <a:headEnd/>
                <a:tailEnd/>
              </a:ln>
              <a:effectLst/>
            </p:spPr>
            <p:txBody>
              <a:bodyPr wrap="none" anchor="ctr"/>
              <a:lstStyle/>
              <a:p>
                <a:endParaRPr lang="en-US"/>
              </a:p>
            </p:txBody>
          </p:sp>
          <p:sp>
            <p:nvSpPr>
              <p:cNvPr id="2065" name="AutoShape 19"/>
              <p:cNvSpPr>
                <a:spLocks noChangeArrowheads="1"/>
              </p:cNvSpPr>
              <p:nvPr/>
            </p:nvSpPr>
            <p:spPr bwMode="auto">
              <a:xfrm>
                <a:off x="3695" y="4170"/>
                <a:ext cx="443" cy="65"/>
              </a:xfrm>
              <a:custGeom>
                <a:avLst/>
                <a:gdLst>
                  <a:gd name="T0" fmla="*/ 257 w 443"/>
                  <a:gd name="T1" fmla="*/ 53 h 66"/>
                  <a:gd name="T2" fmla="*/ 353 w 443"/>
                  <a:gd name="T3" fmla="*/ 47 h 66"/>
                  <a:gd name="T4" fmla="*/ 443 w 443"/>
                  <a:gd name="T5" fmla="*/ 24 h 66"/>
                  <a:gd name="T6" fmla="*/ 443 w 443"/>
                  <a:gd name="T7" fmla="*/ 35 h 66"/>
                  <a:gd name="T8" fmla="*/ 353 w 443"/>
                  <a:gd name="T9" fmla="*/ 59 h 66"/>
                  <a:gd name="T10" fmla="*/ 257 w 443"/>
                  <a:gd name="T11" fmla="*/ 65 h 66"/>
                  <a:gd name="T12" fmla="*/ 186 w 443"/>
                  <a:gd name="T13" fmla="*/ 59 h 66"/>
                  <a:gd name="T14" fmla="*/ 120 w 443"/>
                  <a:gd name="T15" fmla="*/ 47 h 66"/>
                  <a:gd name="T16" fmla="*/ 60 w 443"/>
                  <a:gd name="T17" fmla="*/ 35 h 66"/>
                  <a:gd name="T18" fmla="*/ 0 w 443"/>
                  <a:gd name="T19" fmla="*/ 12 h 66"/>
                  <a:gd name="T20" fmla="*/ 0 w 443"/>
                  <a:gd name="T21" fmla="*/ 0 h 66"/>
                  <a:gd name="T22" fmla="*/ 54 w 443"/>
                  <a:gd name="T23" fmla="*/ 24 h 66"/>
                  <a:gd name="T24" fmla="*/ 120 w 443"/>
                  <a:gd name="T25" fmla="*/ 35 h 66"/>
                  <a:gd name="T26" fmla="*/ 186 w 443"/>
                  <a:gd name="T27" fmla="*/ 47 h 66"/>
                  <a:gd name="T28" fmla="*/ 257 w 443"/>
                  <a:gd name="T29" fmla="*/ 53 h 66"/>
                  <a:gd name="T30" fmla="*/ 257 w 443"/>
                  <a:gd name="T31" fmla="*/ 53 h 6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443"/>
                  <a:gd name="T49" fmla="*/ 0 h 66"/>
                  <a:gd name="T50" fmla="*/ 443 w 443"/>
                  <a:gd name="T51" fmla="*/ 66 h 6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443" h="66">
                    <a:moveTo>
                      <a:pt x="257" y="54"/>
                    </a:moveTo>
                    <a:lnTo>
                      <a:pt x="353" y="48"/>
                    </a:lnTo>
                    <a:lnTo>
                      <a:pt x="443" y="24"/>
                    </a:lnTo>
                    <a:lnTo>
                      <a:pt x="443" y="36"/>
                    </a:lnTo>
                    <a:lnTo>
                      <a:pt x="353" y="60"/>
                    </a:lnTo>
                    <a:lnTo>
                      <a:pt x="257" y="66"/>
                    </a:lnTo>
                    <a:lnTo>
                      <a:pt x="186" y="60"/>
                    </a:lnTo>
                    <a:lnTo>
                      <a:pt x="120" y="48"/>
                    </a:lnTo>
                    <a:lnTo>
                      <a:pt x="60" y="36"/>
                    </a:lnTo>
                    <a:lnTo>
                      <a:pt x="0" y="12"/>
                    </a:lnTo>
                    <a:lnTo>
                      <a:pt x="0" y="0"/>
                    </a:lnTo>
                    <a:lnTo>
                      <a:pt x="54" y="24"/>
                    </a:lnTo>
                    <a:lnTo>
                      <a:pt x="120" y="36"/>
                    </a:lnTo>
                    <a:lnTo>
                      <a:pt x="186" y="48"/>
                    </a:lnTo>
                    <a:lnTo>
                      <a:pt x="257" y="54"/>
                    </a:lnTo>
                    <a:close/>
                  </a:path>
                </a:pathLst>
              </a:custGeom>
              <a:gradFill rotWithShape="0">
                <a:gsLst>
                  <a:gs pos="0">
                    <a:srgbClr val="9966FF"/>
                  </a:gs>
                  <a:gs pos="100000">
                    <a:srgbClr val="8256D8"/>
                  </a:gs>
                </a:gsLst>
                <a:lin ang="8100000" scaled="1"/>
              </a:gradFill>
              <a:ln w="9525">
                <a:noFill/>
                <a:round/>
                <a:headEnd/>
                <a:tailEnd/>
              </a:ln>
              <a:effectLst/>
            </p:spPr>
            <p:txBody>
              <a:bodyPr wrap="none" anchor="ctr"/>
              <a:lstStyle/>
              <a:p>
                <a:endParaRPr lang="en-US"/>
              </a:p>
            </p:txBody>
          </p:sp>
          <p:sp>
            <p:nvSpPr>
              <p:cNvPr id="2066" name="AutoShape 20"/>
              <p:cNvSpPr>
                <a:spLocks noChangeArrowheads="1"/>
              </p:cNvSpPr>
              <p:nvPr/>
            </p:nvSpPr>
            <p:spPr bwMode="auto">
              <a:xfrm>
                <a:off x="3527" y="3906"/>
                <a:ext cx="88" cy="215"/>
              </a:xfrm>
              <a:custGeom>
                <a:avLst/>
                <a:gdLst>
                  <a:gd name="T0" fmla="*/ 12 w 89"/>
                  <a:gd name="T1" fmla="*/ 66 h 216"/>
                  <a:gd name="T2" fmla="*/ 18 w 89"/>
                  <a:gd name="T3" fmla="*/ 108 h 216"/>
                  <a:gd name="T4" fmla="*/ 36 w 89"/>
                  <a:gd name="T5" fmla="*/ 143 h 216"/>
                  <a:gd name="T6" fmla="*/ 59 w 89"/>
                  <a:gd name="T7" fmla="*/ 179 h 216"/>
                  <a:gd name="T8" fmla="*/ 88 w 89"/>
                  <a:gd name="T9" fmla="*/ 215 h 216"/>
                  <a:gd name="T10" fmla="*/ 71 w 89"/>
                  <a:gd name="T11" fmla="*/ 215 h 216"/>
                  <a:gd name="T12" fmla="*/ 42 w 89"/>
                  <a:gd name="T13" fmla="*/ 179 h 216"/>
                  <a:gd name="T14" fmla="*/ 18 w 89"/>
                  <a:gd name="T15" fmla="*/ 143 h 216"/>
                  <a:gd name="T16" fmla="*/ 6 w 89"/>
                  <a:gd name="T17" fmla="*/ 108 h 216"/>
                  <a:gd name="T18" fmla="*/ 0 w 89"/>
                  <a:gd name="T19" fmla="*/ 66 h 216"/>
                  <a:gd name="T20" fmla="*/ 0 w 89"/>
                  <a:gd name="T21" fmla="*/ 30 h 216"/>
                  <a:gd name="T22" fmla="*/ 12 w 89"/>
                  <a:gd name="T23" fmla="*/ 0 h 216"/>
                  <a:gd name="T24" fmla="*/ 30 w 89"/>
                  <a:gd name="T25" fmla="*/ 0 h 216"/>
                  <a:gd name="T26" fmla="*/ 18 w 89"/>
                  <a:gd name="T27" fmla="*/ 30 h 216"/>
                  <a:gd name="T28" fmla="*/ 12 w 89"/>
                  <a:gd name="T29" fmla="*/ 66 h 216"/>
                  <a:gd name="T30" fmla="*/ 12 w 89"/>
                  <a:gd name="T31" fmla="*/ 66 h 21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89"/>
                  <a:gd name="T49" fmla="*/ 0 h 216"/>
                  <a:gd name="T50" fmla="*/ 89 w 89"/>
                  <a:gd name="T51" fmla="*/ 216 h 21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89" h="216">
                    <a:moveTo>
                      <a:pt x="12" y="66"/>
                    </a:moveTo>
                    <a:lnTo>
                      <a:pt x="18" y="108"/>
                    </a:lnTo>
                    <a:lnTo>
                      <a:pt x="36" y="144"/>
                    </a:lnTo>
                    <a:lnTo>
                      <a:pt x="60" y="180"/>
                    </a:lnTo>
                    <a:lnTo>
                      <a:pt x="89" y="216"/>
                    </a:lnTo>
                    <a:lnTo>
                      <a:pt x="72" y="216"/>
                    </a:lnTo>
                    <a:lnTo>
                      <a:pt x="42" y="180"/>
                    </a:lnTo>
                    <a:lnTo>
                      <a:pt x="18" y="144"/>
                    </a:lnTo>
                    <a:lnTo>
                      <a:pt x="6" y="108"/>
                    </a:lnTo>
                    <a:lnTo>
                      <a:pt x="0" y="66"/>
                    </a:lnTo>
                    <a:lnTo>
                      <a:pt x="0" y="30"/>
                    </a:lnTo>
                    <a:lnTo>
                      <a:pt x="12" y="0"/>
                    </a:lnTo>
                    <a:lnTo>
                      <a:pt x="30" y="0"/>
                    </a:lnTo>
                    <a:lnTo>
                      <a:pt x="18" y="30"/>
                    </a:lnTo>
                    <a:lnTo>
                      <a:pt x="12" y="66"/>
                    </a:lnTo>
                    <a:close/>
                  </a:path>
                </a:pathLst>
              </a:custGeom>
              <a:gradFill rotWithShape="0">
                <a:gsLst>
                  <a:gs pos="0">
                    <a:srgbClr val="865AE0"/>
                  </a:gs>
                  <a:gs pos="100000">
                    <a:srgbClr val="9966FF"/>
                  </a:gs>
                </a:gsLst>
                <a:lin ang="5400000" scaled="1"/>
              </a:gradFill>
              <a:ln w="9525">
                <a:noFill/>
                <a:round/>
                <a:headEnd/>
                <a:tailEnd/>
              </a:ln>
              <a:effectLst/>
            </p:spPr>
            <p:txBody>
              <a:bodyPr wrap="none" anchor="ctr"/>
              <a:lstStyle/>
              <a:p>
                <a:endParaRPr lang="en-US"/>
              </a:p>
            </p:txBody>
          </p:sp>
          <p:sp>
            <p:nvSpPr>
              <p:cNvPr id="2067" name="AutoShape 21"/>
              <p:cNvSpPr>
                <a:spLocks noChangeArrowheads="1"/>
              </p:cNvSpPr>
              <p:nvPr/>
            </p:nvSpPr>
            <p:spPr bwMode="auto">
              <a:xfrm>
                <a:off x="3569" y="3745"/>
                <a:ext cx="749" cy="460"/>
              </a:xfrm>
              <a:custGeom>
                <a:avLst/>
                <a:gdLst>
                  <a:gd name="T0" fmla="*/ 383 w 747"/>
                  <a:gd name="T1" fmla="*/ 442 h 461"/>
                  <a:gd name="T2" fmla="*/ 312 w 747"/>
                  <a:gd name="T3" fmla="*/ 436 h 461"/>
                  <a:gd name="T4" fmla="*/ 246 w 747"/>
                  <a:gd name="T5" fmla="*/ 424 h 461"/>
                  <a:gd name="T6" fmla="*/ 185 w 747"/>
                  <a:gd name="T7" fmla="*/ 406 h 461"/>
                  <a:gd name="T8" fmla="*/ 131 w 747"/>
                  <a:gd name="T9" fmla="*/ 382 h 461"/>
                  <a:gd name="T10" fmla="*/ 83 w 747"/>
                  <a:gd name="T11" fmla="*/ 346 h 461"/>
                  <a:gd name="T12" fmla="*/ 53 w 747"/>
                  <a:gd name="T13" fmla="*/ 310 h 461"/>
                  <a:gd name="T14" fmla="*/ 30 w 747"/>
                  <a:gd name="T15" fmla="*/ 268 h 461"/>
                  <a:gd name="T16" fmla="*/ 24 w 747"/>
                  <a:gd name="T17" fmla="*/ 227 h 461"/>
                  <a:gd name="T18" fmla="*/ 30 w 747"/>
                  <a:gd name="T19" fmla="*/ 185 h 461"/>
                  <a:gd name="T20" fmla="*/ 53 w 747"/>
                  <a:gd name="T21" fmla="*/ 143 h 461"/>
                  <a:gd name="T22" fmla="*/ 83 w 747"/>
                  <a:gd name="T23" fmla="*/ 107 h 461"/>
                  <a:gd name="T24" fmla="*/ 131 w 747"/>
                  <a:gd name="T25" fmla="*/ 77 h 461"/>
                  <a:gd name="T26" fmla="*/ 185 w 747"/>
                  <a:gd name="T27" fmla="*/ 47 h 461"/>
                  <a:gd name="T28" fmla="*/ 246 w 747"/>
                  <a:gd name="T29" fmla="*/ 30 h 461"/>
                  <a:gd name="T30" fmla="*/ 312 w 747"/>
                  <a:gd name="T31" fmla="*/ 18 h 461"/>
                  <a:gd name="T32" fmla="*/ 383 w 747"/>
                  <a:gd name="T33" fmla="*/ 12 h 461"/>
                  <a:gd name="T34" fmla="*/ 479 w 747"/>
                  <a:gd name="T35" fmla="*/ 18 h 461"/>
                  <a:gd name="T36" fmla="*/ 564 w 747"/>
                  <a:gd name="T37" fmla="*/ 41 h 461"/>
                  <a:gd name="T38" fmla="*/ 564 w 747"/>
                  <a:gd name="T39" fmla="*/ 36 h 461"/>
                  <a:gd name="T40" fmla="*/ 564 w 747"/>
                  <a:gd name="T41" fmla="*/ 30 h 461"/>
                  <a:gd name="T42" fmla="*/ 479 w 747"/>
                  <a:gd name="T43" fmla="*/ 6 h 461"/>
                  <a:gd name="T44" fmla="*/ 383 w 747"/>
                  <a:gd name="T45" fmla="*/ 0 h 461"/>
                  <a:gd name="T46" fmla="*/ 306 w 747"/>
                  <a:gd name="T47" fmla="*/ 6 h 461"/>
                  <a:gd name="T48" fmla="*/ 234 w 747"/>
                  <a:gd name="T49" fmla="*/ 18 h 461"/>
                  <a:gd name="T50" fmla="*/ 167 w 747"/>
                  <a:gd name="T51" fmla="*/ 41 h 461"/>
                  <a:gd name="T52" fmla="*/ 113 w 747"/>
                  <a:gd name="T53" fmla="*/ 65 h 461"/>
                  <a:gd name="T54" fmla="*/ 65 w 747"/>
                  <a:gd name="T55" fmla="*/ 101 h 461"/>
                  <a:gd name="T56" fmla="*/ 30 w 747"/>
                  <a:gd name="T57" fmla="*/ 137 h 461"/>
                  <a:gd name="T58" fmla="*/ 6 w 747"/>
                  <a:gd name="T59" fmla="*/ 179 h 461"/>
                  <a:gd name="T60" fmla="*/ 0 w 747"/>
                  <a:gd name="T61" fmla="*/ 227 h 461"/>
                  <a:gd name="T62" fmla="*/ 6 w 747"/>
                  <a:gd name="T63" fmla="*/ 274 h 461"/>
                  <a:gd name="T64" fmla="*/ 30 w 747"/>
                  <a:gd name="T65" fmla="*/ 316 h 461"/>
                  <a:gd name="T66" fmla="*/ 65 w 747"/>
                  <a:gd name="T67" fmla="*/ 358 h 461"/>
                  <a:gd name="T68" fmla="*/ 113 w 747"/>
                  <a:gd name="T69" fmla="*/ 394 h 461"/>
                  <a:gd name="T70" fmla="*/ 167 w 747"/>
                  <a:gd name="T71" fmla="*/ 418 h 461"/>
                  <a:gd name="T72" fmla="*/ 234 w 747"/>
                  <a:gd name="T73" fmla="*/ 442 h 461"/>
                  <a:gd name="T74" fmla="*/ 306 w 747"/>
                  <a:gd name="T75" fmla="*/ 454 h 461"/>
                  <a:gd name="T76" fmla="*/ 383 w 747"/>
                  <a:gd name="T77" fmla="*/ 460 h 461"/>
                  <a:gd name="T78" fmla="*/ 449 w 747"/>
                  <a:gd name="T79" fmla="*/ 454 h 461"/>
                  <a:gd name="T80" fmla="*/ 509 w 747"/>
                  <a:gd name="T81" fmla="*/ 448 h 461"/>
                  <a:gd name="T82" fmla="*/ 611 w 747"/>
                  <a:gd name="T83" fmla="*/ 412 h 461"/>
                  <a:gd name="T84" fmla="*/ 659 w 747"/>
                  <a:gd name="T85" fmla="*/ 388 h 461"/>
                  <a:gd name="T86" fmla="*/ 695 w 747"/>
                  <a:gd name="T87" fmla="*/ 358 h 461"/>
                  <a:gd name="T88" fmla="*/ 725 w 747"/>
                  <a:gd name="T89" fmla="*/ 328 h 461"/>
                  <a:gd name="T90" fmla="*/ 749 w 747"/>
                  <a:gd name="T91" fmla="*/ 292 h 461"/>
                  <a:gd name="T92" fmla="*/ 743 w 747"/>
                  <a:gd name="T93" fmla="*/ 286 h 461"/>
                  <a:gd name="T94" fmla="*/ 731 w 747"/>
                  <a:gd name="T95" fmla="*/ 280 h 461"/>
                  <a:gd name="T96" fmla="*/ 713 w 747"/>
                  <a:gd name="T97" fmla="*/ 316 h 461"/>
                  <a:gd name="T98" fmla="*/ 683 w 747"/>
                  <a:gd name="T99" fmla="*/ 346 h 461"/>
                  <a:gd name="T100" fmla="*/ 647 w 747"/>
                  <a:gd name="T101" fmla="*/ 376 h 461"/>
                  <a:gd name="T102" fmla="*/ 606 w 747"/>
                  <a:gd name="T103" fmla="*/ 400 h 461"/>
                  <a:gd name="T104" fmla="*/ 503 w 747"/>
                  <a:gd name="T105" fmla="*/ 430 h 461"/>
                  <a:gd name="T106" fmla="*/ 443 w 747"/>
                  <a:gd name="T107" fmla="*/ 442 h 461"/>
                  <a:gd name="T108" fmla="*/ 383 w 747"/>
                  <a:gd name="T109" fmla="*/ 442 h 461"/>
                  <a:gd name="T110" fmla="*/ 383 w 747"/>
                  <a:gd name="T111" fmla="*/ 442 h 461"/>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747"/>
                  <a:gd name="T169" fmla="*/ 0 h 461"/>
                  <a:gd name="T170" fmla="*/ 747 w 747"/>
                  <a:gd name="T171" fmla="*/ 461 h 461"/>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747" h="461">
                    <a:moveTo>
                      <a:pt x="382" y="443"/>
                    </a:moveTo>
                    <a:lnTo>
                      <a:pt x="311" y="437"/>
                    </a:lnTo>
                    <a:lnTo>
                      <a:pt x="245" y="425"/>
                    </a:lnTo>
                    <a:lnTo>
                      <a:pt x="185" y="407"/>
                    </a:lnTo>
                    <a:lnTo>
                      <a:pt x="131" y="383"/>
                    </a:lnTo>
                    <a:lnTo>
                      <a:pt x="83" y="347"/>
                    </a:lnTo>
                    <a:lnTo>
                      <a:pt x="53" y="311"/>
                    </a:lnTo>
                    <a:lnTo>
                      <a:pt x="30" y="269"/>
                    </a:lnTo>
                    <a:lnTo>
                      <a:pt x="24" y="227"/>
                    </a:lnTo>
                    <a:lnTo>
                      <a:pt x="30" y="185"/>
                    </a:lnTo>
                    <a:lnTo>
                      <a:pt x="53" y="143"/>
                    </a:lnTo>
                    <a:lnTo>
                      <a:pt x="83" y="107"/>
                    </a:lnTo>
                    <a:lnTo>
                      <a:pt x="131" y="77"/>
                    </a:lnTo>
                    <a:lnTo>
                      <a:pt x="185" y="47"/>
                    </a:lnTo>
                    <a:lnTo>
                      <a:pt x="245" y="30"/>
                    </a:lnTo>
                    <a:lnTo>
                      <a:pt x="311" y="18"/>
                    </a:lnTo>
                    <a:lnTo>
                      <a:pt x="382" y="12"/>
                    </a:lnTo>
                    <a:lnTo>
                      <a:pt x="478" y="18"/>
                    </a:lnTo>
                    <a:lnTo>
                      <a:pt x="562" y="41"/>
                    </a:lnTo>
                    <a:lnTo>
                      <a:pt x="562" y="36"/>
                    </a:lnTo>
                    <a:lnTo>
                      <a:pt x="562" y="30"/>
                    </a:lnTo>
                    <a:lnTo>
                      <a:pt x="478" y="6"/>
                    </a:lnTo>
                    <a:lnTo>
                      <a:pt x="382" y="0"/>
                    </a:lnTo>
                    <a:lnTo>
                      <a:pt x="305" y="6"/>
                    </a:lnTo>
                    <a:lnTo>
                      <a:pt x="233" y="18"/>
                    </a:lnTo>
                    <a:lnTo>
                      <a:pt x="167" y="41"/>
                    </a:lnTo>
                    <a:lnTo>
                      <a:pt x="113" y="65"/>
                    </a:lnTo>
                    <a:lnTo>
                      <a:pt x="65" y="101"/>
                    </a:lnTo>
                    <a:lnTo>
                      <a:pt x="30" y="137"/>
                    </a:lnTo>
                    <a:lnTo>
                      <a:pt x="6" y="179"/>
                    </a:lnTo>
                    <a:lnTo>
                      <a:pt x="0" y="227"/>
                    </a:lnTo>
                    <a:lnTo>
                      <a:pt x="6" y="275"/>
                    </a:lnTo>
                    <a:lnTo>
                      <a:pt x="30" y="317"/>
                    </a:lnTo>
                    <a:lnTo>
                      <a:pt x="65" y="359"/>
                    </a:lnTo>
                    <a:lnTo>
                      <a:pt x="113" y="395"/>
                    </a:lnTo>
                    <a:lnTo>
                      <a:pt x="167" y="419"/>
                    </a:lnTo>
                    <a:lnTo>
                      <a:pt x="233" y="443"/>
                    </a:lnTo>
                    <a:lnTo>
                      <a:pt x="305" y="455"/>
                    </a:lnTo>
                    <a:lnTo>
                      <a:pt x="382" y="461"/>
                    </a:lnTo>
                    <a:lnTo>
                      <a:pt x="448" y="455"/>
                    </a:lnTo>
                    <a:lnTo>
                      <a:pt x="508" y="449"/>
                    </a:lnTo>
                    <a:lnTo>
                      <a:pt x="609" y="413"/>
                    </a:lnTo>
                    <a:lnTo>
                      <a:pt x="657" y="389"/>
                    </a:lnTo>
                    <a:lnTo>
                      <a:pt x="693" y="359"/>
                    </a:lnTo>
                    <a:lnTo>
                      <a:pt x="723" y="329"/>
                    </a:lnTo>
                    <a:lnTo>
                      <a:pt x="747" y="293"/>
                    </a:lnTo>
                    <a:lnTo>
                      <a:pt x="741" y="287"/>
                    </a:lnTo>
                    <a:lnTo>
                      <a:pt x="729" y="281"/>
                    </a:lnTo>
                    <a:lnTo>
                      <a:pt x="711" y="317"/>
                    </a:lnTo>
                    <a:lnTo>
                      <a:pt x="681" y="347"/>
                    </a:lnTo>
                    <a:lnTo>
                      <a:pt x="645" y="377"/>
                    </a:lnTo>
                    <a:lnTo>
                      <a:pt x="604" y="401"/>
                    </a:lnTo>
                    <a:lnTo>
                      <a:pt x="502" y="431"/>
                    </a:lnTo>
                    <a:lnTo>
                      <a:pt x="442" y="443"/>
                    </a:lnTo>
                    <a:lnTo>
                      <a:pt x="382" y="443"/>
                    </a:lnTo>
                    <a:close/>
                  </a:path>
                </a:pathLst>
              </a:custGeom>
              <a:blipFill dpi="0" rotWithShape="0">
                <a:blip r:embed="rId13"/>
                <a:srcRect/>
                <a:stretch>
                  <a:fillRect/>
                </a:stretch>
              </a:blipFill>
              <a:ln w="9525">
                <a:noFill/>
                <a:round/>
                <a:headEnd/>
                <a:tailEnd/>
              </a:ln>
              <a:effectLst/>
            </p:spPr>
            <p:txBody>
              <a:bodyPr wrap="none" anchor="ctr"/>
              <a:lstStyle/>
              <a:p>
                <a:endParaRPr lang="en-US"/>
              </a:p>
            </p:txBody>
          </p:sp>
          <p:sp>
            <p:nvSpPr>
              <p:cNvPr id="2068" name="AutoShape 22"/>
              <p:cNvSpPr>
                <a:spLocks noChangeArrowheads="1"/>
              </p:cNvSpPr>
              <p:nvPr/>
            </p:nvSpPr>
            <p:spPr bwMode="auto">
              <a:xfrm>
                <a:off x="4037" y="3721"/>
                <a:ext cx="95" cy="29"/>
              </a:xfrm>
              <a:custGeom>
                <a:avLst/>
                <a:gdLst>
                  <a:gd name="T0" fmla="*/ 0 w 96"/>
                  <a:gd name="T1" fmla="*/ 0 h 30"/>
                  <a:gd name="T2" fmla="*/ 0 w 96"/>
                  <a:gd name="T3" fmla="*/ 12 h 30"/>
                  <a:gd name="T4" fmla="*/ 48 w 96"/>
                  <a:gd name="T5" fmla="*/ 17 h 30"/>
                  <a:gd name="T6" fmla="*/ 95 w 96"/>
                  <a:gd name="T7" fmla="*/ 29 h 30"/>
                  <a:gd name="T8" fmla="*/ 95 w 96"/>
                  <a:gd name="T9" fmla="*/ 23 h 30"/>
                  <a:gd name="T10" fmla="*/ 95 w 96"/>
                  <a:gd name="T11" fmla="*/ 17 h 30"/>
                  <a:gd name="T12" fmla="*/ 48 w 96"/>
                  <a:gd name="T13" fmla="*/ 12 h 30"/>
                  <a:gd name="T14" fmla="*/ 0 w 96"/>
                  <a:gd name="T15" fmla="*/ 0 h 30"/>
                  <a:gd name="T16" fmla="*/ 0 w 96"/>
                  <a:gd name="T17" fmla="*/ 0 h 3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96"/>
                  <a:gd name="T28" fmla="*/ 0 h 30"/>
                  <a:gd name="T29" fmla="*/ 96 w 96"/>
                  <a:gd name="T30" fmla="*/ 30 h 30"/>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96" h="30">
                    <a:moveTo>
                      <a:pt x="0" y="0"/>
                    </a:moveTo>
                    <a:lnTo>
                      <a:pt x="0" y="12"/>
                    </a:lnTo>
                    <a:lnTo>
                      <a:pt x="48" y="18"/>
                    </a:lnTo>
                    <a:lnTo>
                      <a:pt x="96" y="30"/>
                    </a:lnTo>
                    <a:lnTo>
                      <a:pt x="96" y="24"/>
                    </a:lnTo>
                    <a:lnTo>
                      <a:pt x="96" y="18"/>
                    </a:lnTo>
                    <a:lnTo>
                      <a:pt x="48" y="12"/>
                    </a:lnTo>
                    <a:lnTo>
                      <a:pt x="0" y="0"/>
                    </a:lnTo>
                    <a:close/>
                  </a:path>
                </a:pathLst>
              </a:custGeom>
              <a:gradFill rotWithShape="0">
                <a:gsLst>
                  <a:gs pos="0">
                    <a:srgbClr val="865AE0"/>
                  </a:gs>
                  <a:gs pos="100000">
                    <a:srgbClr val="9966FF"/>
                  </a:gs>
                </a:gsLst>
                <a:lin ang="10800000" scaled="1"/>
              </a:gradFill>
              <a:ln w="9525">
                <a:noFill/>
                <a:round/>
                <a:headEnd/>
                <a:tailEnd/>
              </a:ln>
              <a:effectLst/>
            </p:spPr>
            <p:txBody>
              <a:bodyPr wrap="none" anchor="ctr"/>
              <a:lstStyle/>
              <a:p>
                <a:endParaRPr lang="en-US"/>
              </a:p>
            </p:txBody>
          </p:sp>
          <p:sp>
            <p:nvSpPr>
              <p:cNvPr id="2069" name="AutoShape 23"/>
              <p:cNvSpPr>
                <a:spLocks noChangeArrowheads="1"/>
              </p:cNvSpPr>
              <p:nvPr/>
            </p:nvSpPr>
            <p:spPr bwMode="auto">
              <a:xfrm>
                <a:off x="4175" y="4050"/>
                <a:ext cx="179" cy="131"/>
              </a:xfrm>
              <a:custGeom>
                <a:avLst/>
                <a:gdLst>
                  <a:gd name="T0" fmla="*/ 0 w 179"/>
                  <a:gd name="T1" fmla="*/ 131 h 132"/>
                  <a:gd name="T2" fmla="*/ 29 w 179"/>
                  <a:gd name="T3" fmla="*/ 131 h 132"/>
                  <a:gd name="T4" fmla="*/ 77 w 179"/>
                  <a:gd name="T5" fmla="*/ 107 h 132"/>
                  <a:gd name="T6" fmla="*/ 119 w 179"/>
                  <a:gd name="T7" fmla="*/ 77 h 132"/>
                  <a:gd name="T8" fmla="*/ 155 w 179"/>
                  <a:gd name="T9" fmla="*/ 48 h 132"/>
                  <a:gd name="T10" fmla="*/ 179 w 179"/>
                  <a:gd name="T11" fmla="*/ 12 h 132"/>
                  <a:gd name="T12" fmla="*/ 173 w 179"/>
                  <a:gd name="T13" fmla="*/ 6 h 132"/>
                  <a:gd name="T14" fmla="*/ 167 w 179"/>
                  <a:gd name="T15" fmla="*/ 0 h 132"/>
                  <a:gd name="T16" fmla="*/ 137 w 179"/>
                  <a:gd name="T17" fmla="*/ 42 h 132"/>
                  <a:gd name="T18" fmla="*/ 101 w 179"/>
                  <a:gd name="T19" fmla="*/ 77 h 132"/>
                  <a:gd name="T20" fmla="*/ 53 w 179"/>
                  <a:gd name="T21" fmla="*/ 107 h 132"/>
                  <a:gd name="T22" fmla="*/ 0 w 179"/>
                  <a:gd name="T23" fmla="*/ 131 h 132"/>
                  <a:gd name="T24" fmla="*/ 0 w 179"/>
                  <a:gd name="T25" fmla="*/ 131 h 13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79"/>
                  <a:gd name="T40" fmla="*/ 0 h 132"/>
                  <a:gd name="T41" fmla="*/ 179 w 179"/>
                  <a:gd name="T42" fmla="*/ 132 h 132"/>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79" h="132">
                    <a:moveTo>
                      <a:pt x="0" y="132"/>
                    </a:moveTo>
                    <a:lnTo>
                      <a:pt x="29" y="132"/>
                    </a:lnTo>
                    <a:lnTo>
                      <a:pt x="77" y="108"/>
                    </a:lnTo>
                    <a:lnTo>
                      <a:pt x="119" y="78"/>
                    </a:lnTo>
                    <a:lnTo>
                      <a:pt x="155" y="48"/>
                    </a:lnTo>
                    <a:lnTo>
                      <a:pt x="179" y="12"/>
                    </a:lnTo>
                    <a:lnTo>
                      <a:pt x="173" y="6"/>
                    </a:lnTo>
                    <a:lnTo>
                      <a:pt x="167" y="0"/>
                    </a:lnTo>
                    <a:lnTo>
                      <a:pt x="137" y="42"/>
                    </a:lnTo>
                    <a:lnTo>
                      <a:pt x="101" y="78"/>
                    </a:lnTo>
                    <a:lnTo>
                      <a:pt x="53" y="108"/>
                    </a:lnTo>
                    <a:lnTo>
                      <a:pt x="0" y="132"/>
                    </a:lnTo>
                    <a:close/>
                  </a:path>
                </a:pathLst>
              </a:custGeom>
              <a:gradFill rotWithShape="0">
                <a:gsLst>
                  <a:gs pos="0">
                    <a:srgbClr val="865AE0"/>
                  </a:gs>
                  <a:gs pos="100000">
                    <a:srgbClr val="9966FF"/>
                  </a:gs>
                </a:gsLst>
                <a:lin ang="8100000" scaled="1"/>
              </a:gradFill>
              <a:ln w="9525">
                <a:noFill/>
                <a:round/>
                <a:headEnd/>
                <a:tailEnd/>
              </a:ln>
              <a:effectLst/>
            </p:spPr>
            <p:txBody>
              <a:bodyPr wrap="none" anchor="ctr"/>
              <a:lstStyle/>
              <a:p>
                <a:endParaRPr lang="en-US"/>
              </a:p>
            </p:txBody>
          </p:sp>
          <p:sp>
            <p:nvSpPr>
              <p:cNvPr id="2070" name="AutoShape 24"/>
              <p:cNvSpPr>
                <a:spLocks noChangeArrowheads="1"/>
              </p:cNvSpPr>
              <p:nvPr/>
            </p:nvSpPr>
            <p:spPr bwMode="auto">
              <a:xfrm>
                <a:off x="2585" y="3822"/>
                <a:ext cx="448" cy="185"/>
              </a:xfrm>
              <a:custGeom>
                <a:avLst/>
                <a:gdLst>
                  <a:gd name="T0" fmla="*/ 6 w 448"/>
                  <a:gd name="T1" fmla="*/ 6 h 186"/>
                  <a:gd name="T2" fmla="*/ 78 w 448"/>
                  <a:gd name="T3" fmla="*/ 12 h 186"/>
                  <a:gd name="T4" fmla="*/ 150 w 448"/>
                  <a:gd name="T5" fmla="*/ 18 h 186"/>
                  <a:gd name="T6" fmla="*/ 215 w 448"/>
                  <a:gd name="T7" fmla="*/ 36 h 186"/>
                  <a:gd name="T8" fmla="*/ 275 w 448"/>
                  <a:gd name="T9" fmla="*/ 60 h 186"/>
                  <a:gd name="T10" fmla="*/ 329 w 448"/>
                  <a:gd name="T11" fmla="*/ 84 h 186"/>
                  <a:gd name="T12" fmla="*/ 377 w 448"/>
                  <a:gd name="T13" fmla="*/ 113 h 186"/>
                  <a:gd name="T14" fmla="*/ 419 w 448"/>
                  <a:gd name="T15" fmla="*/ 149 h 186"/>
                  <a:gd name="T16" fmla="*/ 448 w 448"/>
                  <a:gd name="T17" fmla="*/ 185 h 186"/>
                  <a:gd name="T18" fmla="*/ 448 w 448"/>
                  <a:gd name="T19" fmla="*/ 161 h 186"/>
                  <a:gd name="T20" fmla="*/ 413 w 448"/>
                  <a:gd name="T21" fmla="*/ 125 h 186"/>
                  <a:gd name="T22" fmla="*/ 371 w 448"/>
                  <a:gd name="T23" fmla="*/ 95 h 186"/>
                  <a:gd name="T24" fmla="*/ 323 w 448"/>
                  <a:gd name="T25" fmla="*/ 66 h 186"/>
                  <a:gd name="T26" fmla="*/ 269 w 448"/>
                  <a:gd name="T27" fmla="*/ 48 h 186"/>
                  <a:gd name="T28" fmla="*/ 144 w 448"/>
                  <a:gd name="T29" fmla="*/ 12 h 186"/>
                  <a:gd name="T30" fmla="*/ 78 w 448"/>
                  <a:gd name="T31" fmla="*/ 6 h 186"/>
                  <a:gd name="T32" fmla="*/ 6 w 448"/>
                  <a:gd name="T33" fmla="*/ 0 h 186"/>
                  <a:gd name="T34" fmla="*/ 0 w 448"/>
                  <a:gd name="T35" fmla="*/ 0 h 186"/>
                  <a:gd name="T36" fmla="*/ 0 w 448"/>
                  <a:gd name="T37" fmla="*/ 0 h 186"/>
                  <a:gd name="T38" fmla="*/ 0 w 448"/>
                  <a:gd name="T39" fmla="*/ 6 h 186"/>
                  <a:gd name="T40" fmla="*/ 0 w 448"/>
                  <a:gd name="T41" fmla="*/ 6 h 186"/>
                  <a:gd name="T42" fmla="*/ 6 w 448"/>
                  <a:gd name="T43" fmla="*/ 6 h 186"/>
                  <a:gd name="T44" fmla="*/ 6 w 448"/>
                  <a:gd name="T45" fmla="*/ 6 h 18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448"/>
                  <a:gd name="T70" fmla="*/ 0 h 186"/>
                  <a:gd name="T71" fmla="*/ 448 w 448"/>
                  <a:gd name="T72" fmla="*/ 186 h 18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448" h="186">
                    <a:moveTo>
                      <a:pt x="6" y="6"/>
                    </a:moveTo>
                    <a:lnTo>
                      <a:pt x="78" y="12"/>
                    </a:lnTo>
                    <a:lnTo>
                      <a:pt x="150" y="18"/>
                    </a:lnTo>
                    <a:lnTo>
                      <a:pt x="215" y="36"/>
                    </a:lnTo>
                    <a:lnTo>
                      <a:pt x="275" y="60"/>
                    </a:lnTo>
                    <a:lnTo>
                      <a:pt x="329" y="84"/>
                    </a:lnTo>
                    <a:lnTo>
                      <a:pt x="377" y="114"/>
                    </a:lnTo>
                    <a:lnTo>
                      <a:pt x="419" y="150"/>
                    </a:lnTo>
                    <a:lnTo>
                      <a:pt x="448" y="186"/>
                    </a:lnTo>
                    <a:lnTo>
                      <a:pt x="448" y="162"/>
                    </a:lnTo>
                    <a:lnTo>
                      <a:pt x="413" y="126"/>
                    </a:lnTo>
                    <a:lnTo>
                      <a:pt x="371" y="96"/>
                    </a:lnTo>
                    <a:lnTo>
                      <a:pt x="323" y="66"/>
                    </a:lnTo>
                    <a:lnTo>
                      <a:pt x="269" y="48"/>
                    </a:lnTo>
                    <a:lnTo>
                      <a:pt x="144" y="12"/>
                    </a:lnTo>
                    <a:lnTo>
                      <a:pt x="78" y="6"/>
                    </a:lnTo>
                    <a:lnTo>
                      <a:pt x="6" y="0"/>
                    </a:lnTo>
                    <a:lnTo>
                      <a:pt x="0" y="0"/>
                    </a:lnTo>
                    <a:lnTo>
                      <a:pt x="0" y="6"/>
                    </a:lnTo>
                    <a:lnTo>
                      <a:pt x="6" y="6"/>
                    </a:lnTo>
                    <a:close/>
                  </a:path>
                </a:pathLst>
              </a:custGeom>
              <a:gradFill rotWithShape="0">
                <a:gsLst>
                  <a:gs pos="0">
                    <a:srgbClr val="9966FF"/>
                  </a:gs>
                  <a:gs pos="100000">
                    <a:srgbClr val="8B5DE8"/>
                  </a:gs>
                </a:gsLst>
                <a:lin ang="5400000" scaled="1"/>
              </a:gradFill>
              <a:ln w="9525">
                <a:noFill/>
                <a:round/>
                <a:headEnd/>
                <a:tailEnd/>
              </a:ln>
              <a:effectLst/>
            </p:spPr>
            <p:txBody>
              <a:bodyPr wrap="none" anchor="ctr"/>
              <a:lstStyle/>
              <a:p>
                <a:endParaRPr lang="en-US"/>
              </a:p>
            </p:txBody>
          </p:sp>
          <p:sp>
            <p:nvSpPr>
              <p:cNvPr id="2071" name="AutoShape 25"/>
              <p:cNvSpPr>
                <a:spLocks noChangeArrowheads="1"/>
              </p:cNvSpPr>
              <p:nvPr/>
            </p:nvSpPr>
            <p:spPr bwMode="auto">
              <a:xfrm>
                <a:off x="2142" y="3852"/>
                <a:ext cx="891" cy="461"/>
              </a:xfrm>
              <a:custGeom>
                <a:avLst/>
                <a:gdLst>
                  <a:gd name="T0" fmla="*/ 23 w 890"/>
                  <a:gd name="T1" fmla="*/ 275 h 462"/>
                  <a:gd name="T2" fmla="*/ 29 w 890"/>
                  <a:gd name="T3" fmla="*/ 222 h 462"/>
                  <a:gd name="T4" fmla="*/ 59 w 890"/>
                  <a:gd name="T5" fmla="*/ 174 h 462"/>
                  <a:gd name="T6" fmla="*/ 95 w 890"/>
                  <a:gd name="T7" fmla="*/ 132 h 462"/>
                  <a:gd name="T8" fmla="*/ 149 w 890"/>
                  <a:gd name="T9" fmla="*/ 96 h 462"/>
                  <a:gd name="T10" fmla="*/ 209 w 890"/>
                  <a:gd name="T11" fmla="*/ 60 h 462"/>
                  <a:gd name="T12" fmla="*/ 281 w 890"/>
                  <a:gd name="T13" fmla="*/ 36 h 462"/>
                  <a:gd name="T14" fmla="*/ 364 w 890"/>
                  <a:gd name="T15" fmla="*/ 24 h 462"/>
                  <a:gd name="T16" fmla="*/ 449 w 890"/>
                  <a:gd name="T17" fmla="*/ 18 h 462"/>
                  <a:gd name="T18" fmla="*/ 533 w 890"/>
                  <a:gd name="T19" fmla="*/ 24 h 462"/>
                  <a:gd name="T20" fmla="*/ 610 w 890"/>
                  <a:gd name="T21" fmla="*/ 36 h 462"/>
                  <a:gd name="T22" fmla="*/ 682 w 890"/>
                  <a:gd name="T23" fmla="*/ 60 h 462"/>
                  <a:gd name="T24" fmla="*/ 742 w 890"/>
                  <a:gd name="T25" fmla="*/ 96 h 462"/>
                  <a:gd name="T26" fmla="*/ 796 w 890"/>
                  <a:gd name="T27" fmla="*/ 132 h 462"/>
                  <a:gd name="T28" fmla="*/ 832 w 890"/>
                  <a:gd name="T29" fmla="*/ 174 h 462"/>
                  <a:gd name="T30" fmla="*/ 862 w 890"/>
                  <a:gd name="T31" fmla="*/ 222 h 462"/>
                  <a:gd name="T32" fmla="*/ 868 w 890"/>
                  <a:gd name="T33" fmla="*/ 275 h 462"/>
                  <a:gd name="T34" fmla="*/ 856 w 890"/>
                  <a:gd name="T35" fmla="*/ 329 h 462"/>
                  <a:gd name="T36" fmla="*/ 832 w 890"/>
                  <a:gd name="T37" fmla="*/ 377 h 462"/>
                  <a:gd name="T38" fmla="*/ 784 w 890"/>
                  <a:gd name="T39" fmla="*/ 425 h 462"/>
                  <a:gd name="T40" fmla="*/ 724 w 890"/>
                  <a:gd name="T41" fmla="*/ 461 h 462"/>
                  <a:gd name="T42" fmla="*/ 766 w 890"/>
                  <a:gd name="T43" fmla="*/ 461 h 462"/>
                  <a:gd name="T44" fmla="*/ 820 w 890"/>
                  <a:gd name="T45" fmla="*/ 425 h 462"/>
                  <a:gd name="T46" fmla="*/ 856 w 890"/>
                  <a:gd name="T47" fmla="*/ 377 h 462"/>
                  <a:gd name="T48" fmla="*/ 885 w 890"/>
                  <a:gd name="T49" fmla="*/ 329 h 462"/>
                  <a:gd name="T50" fmla="*/ 891 w 890"/>
                  <a:gd name="T51" fmla="*/ 275 h 462"/>
                  <a:gd name="T52" fmla="*/ 885 w 890"/>
                  <a:gd name="T53" fmla="*/ 222 h 462"/>
                  <a:gd name="T54" fmla="*/ 856 w 890"/>
                  <a:gd name="T55" fmla="*/ 168 h 462"/>
                  <a:gd name="T56" fmla="*/ 814 w 890"/>
                  <a:gd name="T57" fmla="*/ 120 h 462"/>
                  <a:gd name="T58" fmla="*/ 760 w 890"/>
                  <a:gd name="T59" fmla="*/ 84 h 462"/>
                  <a:gd name="T60" fmla="*/ 694 w 890"/>
                  <a:gd name="T61" fmla="*/ 48 h 462"/>
                  <a:gd name="T62" fmla="*/ 622 w 890"/>
                  <a:gd name="T63" fmla="*/ 24 h 462"/>
                  <a:gd name="T64" fmla="*/ 539 w 890"/>
                  <a:gd name="T65" fmla="*/ 6 h 462"/>
                  <a:gd name="T66" fmla="*/ 449 w 890"/>
                  <a:gd name="T67" fmla="*/ 0 h 462"/>
                  <a:gd name="T68" fmla="*/ 358 w 890"/>
                  <a:gd name="T69" fmla="*/ 6 h 462"/>
                  <a:gd name="T70" fmla="*/ 275 w 890"/>
                  <a:gd name="T71" fmla="*/ 24 h 462"/>
                  <a:gd name="T72" fmla="*/ 197 w 890"/>
                  <a:gd name="T73" fmla="*/ 48 h 462"/>
                  <a:gd name="T74" fmla="*/ 131 w 890"/>
                  <a:gd name="T75" fmla="*/ 84 h 462"/>
                  <a:gd name="T76" fmla="*/ 77 w 890"/>
                  <a:gd name="T77" fmla="*/ 120 h 462"/>
                  <a:gd name="T78" fmla="*/ 35 w 890"/>
                  <a:gd name="T79" fmla="*/ 168 h 462"/>
                  <a:gd name="T80" fmla="*/ 12 w 890"/>
                  <a:gd name="T81" fmla="*/ 222 h 462"/>
                  <a:gd name="T82" fmla="*/ 0 w 890"/>
                  <a:gd name="T83" fmla="*/ 275 h 462"/>
                  <a:gd name="T84" fmla="*/ 6 w 890"/>
                  <a:gd name="T85" fmla="*/ 329 h 462"/>
                  <a:gd name="T86" fmla="*/ 35 w 890"/>
                  <a:gd name="T87" fmla="*/ 377 h 462"/>
                  <a:gd name="T88" fmla="*/ 71 w 890"/>
                  <a:gd name="T89" fmla="*/ 425 h 462"/>
                  <a:gd name="T90" fmla="*/ 125 w 890"/>
                  <a:gd name="T91" fmla="*/ 461 h 462"/>
                  <a:gd name="T92" fmla="*/ 167 w 890"/>
                  <a:gd name="T93" fmla="*/ 461 h 462"/>
                  <a:gd name="T94" fmla="*/ 107 w 890"/>
                  <a:gd name="T95" fmla="*/ 425 h 462"/>
                  <a:gd name="T96" fmla="*/ 59 w 890"/>
                  <a:gd name="T97" fmla="*/ 377 h 462"/>
                  <a:gd name="T98" fmla="*/ 35 w 890"/>
                  <a:gd name="T99" fmla="*/ 329 h 462"/>
                  <a:gd name="T100" fmla="*/ 23 w 890"/>
                  <a:gd name="T101" fmla="*/ 275 h 462"/>
                  <a:gd name="T102" fmla="*/ 23 w 890"/>
                  <a:gd name="T103" fmla="*/ 275 h 462"/>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890"/>
                  <a:gd name="T157" fmla="*/ 0 h 462"/>
                  <a:gd name="T158" fmla="*/ 890 w 890"/>
                  <a:gd name="T159" fmla="*/ 462 h 462"/>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890" h="462">
                    <a:moveTo>
                      <a:pt x="23" y="276"/>
                    </a:moveTo>
                    <a:lnTo>
                      <a:pt x="29" y="222"/>
                    </a:lnTo>
                    <a:lnTo>
                      <a:pt x="59" y="174"/>
                    </a:lnTo>
                    <a:lnTo>
                      <a:pt x="95" y="132"/>
                    </a:lnTo>
                    <a:lnTo>
                      <a:pt x="149" y="96"/>
                    </a:lnTo>
                    <a:lnTo>
                      <a:pt x="209" y="60"/>
                    </a:lnTo>
                    <a:lnTo>
                      <a:pt x="281" y="36"/>
                    </a:lnTo>
                    <a:lnTo>
                      <a:pt x="364" y="24"/>
                    </a:lnTo>
                    <a:lnTo>
                      <a:pt x="448" y="18"/>
                    </a:lnTo>
                    <a:lnTo>
                      <a:pt x="532" y="24"/>
                    </a:lnTo>
                    <a:lnTo>
                      <a:pt x="609" y="36"/>
                    </a:lnTo>
                    <a:lnTo>
                      <a:pt x="681" y="60"/>
                    </a:lnTo>
                    <a:lnTo>
                      <a:pt x="741" y="96"/>
                    </a:lnTo>
                    <a:lnTo>
                      <a:pt x="795" y="132"/>
                    </a:lnTo>
                    <a:lnTo>
                      <a:pt x="831" y="174"/>
                    </a:lnTo>
                    <a:lnTo>
                      <a:pt x="861" y="222"/>
                    </a:lnTo>
                    <a:lnTo>
                      <a:pt x="867" y="276"/>
                    </a:lnTo>
                    <a:lnTo>
                      <a:pt x="855" y="330"/>
                    </a:lnTo>
                    <a:lnTo>
                      <a:pt x="831" y="378"/>
                    </a:lnTo>
                    <a:lnTo>
                      <a:pt x="783" y="426"/>
                    </a:lnTo>
                    <a:lnTo>
                      <a:pt x="723" y="462"/>
                    </a:lnTo>
                    <a:lnTo>
                      <a:pt x="765" y="462"/>
                    </a:lnTo>
                    <a:lnTo>
                      <a:pt x="819" y="426"/>
                    </a:lnTo>
                    <a:lnTo>
                      <a:pt x="855" y="378"/>
                    </a:lnTo>
                    <a:lnTo>
                      <a:pt x="884" y="330"/>
                    </a:lnTo>
                    <a:lnTo>
                      <a:pt x="890" y="276"/>
                    </a:lnTo>
                    <a:lnTo>
                      <a:pt x="884" y="222"/>
                    </a:lnTo>
                    <a:lnTo>
                      <a:pt x="855" y="168"/>
                    </a:lnTo>
                    <a:lnTo>
                      <a:pt x="813" y="120"/>
                    </a:lnTo>
                    <a:lnTo>
                      <a:pt x="759" y="84"/>
                    </a:lnTo>
                    <a:lnTo>
                      <a:pt x="693" y="48"/>
                    </a:lnTo>
                    <a:lnTo>
                      <a:pt x="621" y="24"/>
                    </a:lnTo>
                    <a:lnTo>
                      <a:pt x="538" y="6"/>
                    </a:lnTo>
                    <a:lnTo>
                      <a:pt x="448" y="0"/>
                    </a:lnTo>
                    <a:lnTo>
                      <a:pt x="358" y="6"/>
                    </a:lnTo>
                    <a:lnTo>
                      <a:pt x="275" y="24"/>
                    </a:lnTo>
                    <a:lnTo>
                      <a:pt x="197" y="48"/>
                    </a:lnTo>
                    <a:lnTo>
                      <a:pt x="131" y="84"/>
                    </a:lnTo>
                    <a:lnTo>
                      <a:pt x="77" y="120"/>
                    </a:lnTo>
                    <a:lnTo>
                      <a:pt x="35" y="168"/>
                    </a:lnTo>
                    <a:lnTo>
                      <a:pt x="12" y="222"/>
                    </a:lnTo>
                    <a:lnTo>
                      <a:pt x="0" y="276"/>
                    </a:lnTo>
                    <a:lnTo>
                      <a:pt x="6" y="330"/>
                    </a:lnTo>
                    <a:lnTo>
                      <a:pt x="35" y="378"/>
                    </a:lnTo>
                    <a:lnTo>
                      <a:pt x="71" y="426"/>
                    </a:lnTo>
                    <a:lnTo>
                      <a:pt x="125" y="462"/>
                    </a:lnTo>
                    <a:lnTo>
                      <a:pt x="167" y="462"/>
                    </a:lnTo>
                    <a:lnTo>
                      <a:pt x="107" y="426"/>
                    </a:lnTo>
                    <a:lnTo>
                      <a:pt x="59" y="378"/>
                    </a:lnTo>
                    <a:lnTo>
                      <a:pt x="35" y="330"/>
                    </a:lnTo>
                    <a:lnTo>
                      <a:pt x="23" y="276"/>
                    </a:lnTo>
                    <a:close/>
                  </a:path>
                </a:pathLst>
              </a:custGeom>
              <a:gradFill rotWithShape="0">
                <a:gsLst>
                  <a:gs pos="0">
                    <a:srgbClr val="8256D8"/>
                  </a:gs>
                  <a:gs pos="100000">
                    <a:srgbClr val="9966FF"/>
                  </a:gs>
                </a:gsLst>
                <a:lin ang="13500000" scaled="1"/>
              </a:gradFill>
              <a:ln w="9525">
                <a:noFill/>
                <a:round/>
                <a:headEnd/>
                <a:tailEnd/>
              </a:ln>
              <a:effectLst/>
            </p:spPr>
            <p:txBody>
              <a:bodyPr wrap="none" anchor="ctr"/>
              <a:lstStyle/>
              <a:p>
                <a:endParaRPr lang="en-US"/>
              </a:p>
            </p:txBody>
          </p:sp>
          <p:sp>
            <p:nvSpPr>
              <p:cNvPr id="2072" name="AutoShape 26"/>
              <p:cNvSpPr>
                <a:spLocks noChangeArrowheads="1"/>
              </p:cNvSpPr>
              <p:nvPr/>
            </p:nvSpPr>
            <p:spPr bwMode="auto">
              <a:xfrm>
                <a:off x="2082" y="3828"/>
                <a:ext cx="406" cy="485"/>
              </a:xfrm>
              <a:custGeom>
                <a:avLst/>
                <a:gdLst>
                  <a:gd name="T0" fmla="*/ 18 w 406"/>
                  <a:gd name="T1" fmla="*/ 299 h 486"/>
                  <a:gd name="T2" fmla="*/ 24 w 406"/>
                  <a:gd name="T3" fmla="*/ 245 h 486"/>
                  <a:gd name="T4" fmla="*/ 48 w 406"/>
                  <a:gd name="T5" fmla="*/ 198 h 486"/>
                  <a:gd name="T6" fmla="*/ 83 w 406"/>
                  <a:gd name="T7" fmla="*/ 150 h 486"/>
                  <a:gd name="T8" fmla="*/ 131 w 406"/>
                  <a:gd name="T9" fmla="*/ 108 h 486"/>
                  <a:gd name="T10" fmla="*/ 185 w 406"/>
                  <a:gd name="T11" fmla="*/ 72 h 486"/>
                  <a:gd name="T12" fmla="*/ 251 w 406"/>
                  <a:gd name="T13" fmla="*/ 42 h 486"/>
                  <a:gd name="T14" fmla="*/ 329 w 406"/>
                  <a:gd name="T15" fmla="*/ 24 h 486"/>
                  <a:gd name="T16" fmla="*/ 406 w 406"/>
                  <a:gd name="T17" fmla="*/ 6 h 486"/>
                  <a:gd name="T18" fmla="*/ 406 w 406"/>
                  <a:gd name="T19" fmla="*/ 0 h 486"/>
                  <a:gd name="T20" fmla="*/ 323 w 406"/>
                  <a:gd name="T21" fmla="*/ 12 h 486"/>
                  <a:gd name="T22" fmla="*/ 245 w 406"/>
                  <a:gd name="T23" fmla="*/ 36 h 486"/>
                  <a:gd name="T24" fmla="*/ 179 w 406"/>
                  <a:gd name="T25" fmla="*/ 66 h 486"/>
                  <a:gd name="T26" fmla="*/ 119 w 406"/>
                  <a:gd name="T27" fmla="*/ 102 h 486"/>
                  <a:gd name="T28" fmla="*/ 72 w 406"/>
                  <a:gd name="T29" fmla="*/ 144 h 486"/>
                  <a:gd name="T30" fmla="*/ 30 w 406"/>
                  <a:gd name="T31" fmla="*/ 192 h 486"/>
                  <a:gd name="T32" fmla="*/ 6 w 406"/>
                  <a:gd name="T33" fmla="*/ 245 h 486"/>
                  <a:gd name="T34" fmla="*/ 0 w 406"/>
                  <a:gd name="T35" fmla="*/ 299 h 486"/>
                  <a:gd name="T36" fmla="*/ 6 w 406"/>
                  <a:gd name="T37" fmla="*/ 347 h 486"/>
                  <a:gd name="T38" fmla="*/ 30 w 406"/>
                  <a:gd name="T39" fmla="*/ 395 h 486"/>
                  <a:gd name="T40" fmla="*/ 66 w 406"/>
                  <a:gd name="T41" fmla="*/ 443 h 486"/>
                  <a:gd name="T42" fmla="*/ 107 w 406"/>
                  <a:gd name="T43" fmla="*/ 485 h 486"/>
                  <a:gd name="T44" fmla="*/ 131 w 406"/>
                  <a:gd name="T45" fmla="*/ 485 h 486"/>
                  <a:gd name="T46" fmla="*/ 83 w 406"/>
                  <a:gd name="T47" fmla="*/ 449 h 486"/>
                  <a:gd name="T48" fmla="*/ 48 w 406"/>
                  <a:gd name="T49" fmla="*/ 401 h 486"/>
                  <a:gd name="T50" fmla="*/ 24 w 406"/>
                  <a:gd name="T51" fmla="*/ 353 h 486"/>
                  <a:gd name="T52" fmla="*/ 18 w 406"/>
                  <a:gd name="T53" fmla="*/ 299 h 486"/>
                  <a:gd name="T54" fmla="*/ 18 w 406"/>
                  <a:gd name="T55" fmla="*/ 299 h 48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406"/>
                  <a:gd name="T85" fmla="*/ 0 h 486"/>
                  <a:gd name="T86" fmla="*/ 406 w 406"/>
                  <a:gd name="T87" fmla="*/ 486 h 48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406" h="486">
                    <a:moveTo>
                      <a:pt x="18" y="300"/>
                    </a:moveTo>
                    <a:lnTo>
                      <a:pt x="24" y="246"/>
                    </a:lnTo>
                    <a:lnTo>
                      <a:pt x="48" y="198"/>
                    </a:lnTo>
                    <a:lnTo>
                      <a:pt x="83" y="150"/>
                    </a:lnTo>
                    <a:lnTo>
                      <a:pt x="131" y="108"/>
                    </a:lnTo>
                    <a:lnTo>
                      <a:pt x="185" y="72"/>
                    </a:lnTo>
                    <a:lnTo>
                      <a:pt x="251" y="42"/>
                    </a:lnTo>
                    <a:lnTo>
                      <a:pt x="329" y="24"/>
                    </a:lnTo>
                    <a:lnTo>
                      <a:pt x="406" y="6"/>
                    </a:lnTo>
                    <a:lnTo>
                      <a:pt x="406" y="0"/>
                    </a:lnTo>
                    <a:lnTo>
                      <a:pt x="323" y="12"/>
                    </a:lnTo>
                    <a:lnTo>
                      <a:pt x="245" y="36"/>
                    </a:lnTo>
                    <a:lnTo>
                      <a:pt x="179" y="66"/>
                    </a:lnTo>
                    <a:lnTo>
                      <a:pt x="119" y="102"/>
                    </a:lnTo>
                    <a:lnTo>
                      <a:pt x="72" y="144"/>
                    </a:lnTo>
                    <a:lnTo>
                      <a:pt x="30" y="192"/>
                    </a:lnTo>
                    <a:lnTo>
                      <a:pt x="6" y="246"/>
                    </a:lnTo>
                    <a:lnTo>
                      <a:pt x="0" y="300"/>
                    </a:lnTo>
                    <a:lnTo>
                      <a:pt x="6" y="348"/>
                    </a:lnTo>
                    <a:lnTo>
                      <a:pt x="30" y="396"/>
                    </a:lnTo>
                    <a:lnTo>
                      <a:pt x="66" y="444"/>
                    </a:lnTo>
                    <a:lnTo>
                      <a:pt x="107" y="486"/>
                    </a:lnTo>
                    <a:lnTo>
                      <a:pt x="131" y="486"/>
                    </a:lnTo>
                    <a:lnTo>
                      <a:pt x="83" y="450"/>
                    </a:lnTo>
                    <a:lnTo>
                      <a:pt x="48" y="402"/>
                    </a:lnTo>
                    <a:lnTo>
                      <a:pt x="24" y="354"/>
                    </a:lnTo>
                    <a:lnTo>
                      <a:pt x="18" y="300"/>
                    </a:lnTo>
                    <a:close/>
                  </a:path>
                </a:pathLst>
              </a:custGeom>
              <a:gradFill rotWithShape="0">
                <a:gsLst>
                  <a:gs pos="0">
                    <a:srgbClr val="8B5DE8"/>
                  </a:gs>
                  <a:gs pos="100000">
                    <a:srgbClr val="9966FF"/>
                  </a:gs>
                </a:gsLst>
                <a:lin ang="10800000" scaled="1"/>
              </a:gradFill>
              <a:ln w="9525">
                <a:noFill/>
                <a:round/>
                <a:headEnd/>
                <a:tailEnd/>
              </a:ln>
              <a:effectLst/>
            </p:spPr>
            <p:txBody>
              <a:bodyPr wrap="none" anchor="ctr"/>
              <a:lstStyle/>
              <a:p>
                <a:endParaRPr lang="en-US"/>
              </a:p>
            </p:txBody>
          </p:sp>
          <p:sp>
            <p:nvSpPr>
              <p:cNvPr id="2073" name="AutoShape 27"/>
              <p:cNvSpPr>
                <a:spLocks noChangeArrowheads="1"/>
              </p:cNvSpPr>
              <p:nvPr/>
            </p:nvSpPr>
            <p:spPr bwMode="auto">
              <a:xfrm>
                <a:off x="2987" y="4044"/>
                <a:ext cx="107" cy="251"/>
              </a:xfrm>
              <a:custGeom>
                <a:avLst/>
                <a:gdLst>
                  <a:gd name="T0" fmla="*/ 89 w 107"/>
                  <a:gd name="T1" fmla="*/ 84 h 252"/>
                  <a:gd name="T2" fmla="*/ 83 w 107"/>
                  <a:gd name="T3" fmla="*/ 131 h 252"/>
                  <a:gd name="T4" fmla="*/ 65 w 107"/>
                  <a:gd name="T5" fmla="*/ 173 h 252"/>
                  <a:gd name="T6" fmla="*/ 36 w 107"/>
                  <a:gd name="T7" fmla="*/ 215 h 252"/>
                  <a:gd name="T8" fmla="*/ 0 w 107"/>
                  <a:gd name="T9" fmla="*/ 251 h 252"/>
                  <a:gd name="T10" fmla="*/ 18 w 107"/>
                  <a:gd name="T11" fmla="*/ 251 h 252"/>
                  <a:gd name="T12" fmla="*/ 53 w 107"/>
                  <a:gd name="T13" fmla="*/ 215 h 252"/>
                  <a:gd name="T14" fmla="*/ 83 w 107"/>
                  <a:gd name="T15" fmla="*/ 173 h 252"/>
                  <a:gd name="T16" fmla="*/ 101 w 107"/>
                  <a:gd name="T17" fmla="*/ 131 h 252"/>
                  <a:gd name="T18" fmla="*/ 107 w 107"/>
                  <a:gd name="T19" fmla="*/ 84 h 252"/>
                  <a:gd name="T20" fmla="*/ 101 w 107"/>
                  <a:gd name="T21" fmla="*/ 42 h 252"/>
                  <a:gd name="T22" fmla="*/ 89 w 107"/>
                  <a:gd name="T23" fmla="*/ 0 h 252"/>
                  <a:gd name="T24" fmla="*/ 65 w 107"/>
                  <a:gd name="T25" fmla="*/ 0 h 252"/>
                  <a:gd name="T26" fmla="*/ 83 w 107"/>
                  <a:gd name="T27" fmla="*/ 42 h 252"/>
                  <a:gd name="T28" fmla="*/ 89 w 107"/>
                  <a:gd name="T29" fmla="*/ 84 h 252"/>
                  <a:gd name="T30" fmla="*/ 89 w 107"/>
                  <a:gd name="T31" fmla="*/ 84 h 252"/>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107"/>
                  <a:gd name="T49" fmla="*/ 0 h 252"/>
                  <a:gd name="T50" fmla="*/ 107 w 107"/>
                  <a:gd name="T51" fmla="*/ 252 h 252"/>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107" h="252">
                    <a:moveTo>
                      <a:pt x="89" y="84"/>
                    </a:moveTo>
                    <a:lnTo>
                      <a:pt x="83" y="132"/>
                    </a:lnTo>
                    <a:lnTo>
                      <a:pt x="65" y="174"/>
                    </a:lnTo>
                    <a:lnTo>
                      <a:pt x="36" y="216"/>
                    </a:lnTo>
                    <a:lnTo>
                      <a:pt x="0" y="252"/>
                    </a:lnTo>
                    <a:lnTo>
                      <a:pt x="18" y="252"/>
                    </a:lnTo>
                    <a:lnTo>
                      <a:pt x="53" y="216"/>
                    </a:lnTo>
                    <a:lnTo>
                      <a:pt x="83" y="174"/>
                    </a:lnTo>
                    <a:lnTo>
                      <a:pt x="101" y="132"/>
                    </a:lnTo>
                    <a:lnTo>
                      <a:pt x="107" y="84"/>
                    </a:lnTo>
                    <a:lnTo>
                      <a:pt x="101" y="42"/>
                    </a:lnTo>
                    <a:lnTo>
                      <a:pt x="89" y="0"/>
                    </a:lnTo>
                    <a:lnTo>
                      <a:pt x="65" y="0"/>
                    </a:lnTo>
                    <a:lnTo>
                      <a:pt x="83" y="42"/>
                    </a:lnTo>
                    <a:lnTo>
                      <a:pt x="89" y="84"/>
                    </a:lnTo>
                    <a:close/>
                  </a:path>
                </a:pathLst>
              </a:custGeom>
              <a:gradFill rotWithShape="0">
                <a:gsLst>
                  <a:gs pos="0">
                    <a:srgbClr val="7D54D1"/>
                  </a:gs>
                  <a:gs pos="100000">
                    <a:srgbClr val="9966FF"/>
                  </a:gs>
                </a:gsLst>
                <a:lin ang="5400000" scaled="1"/>
              </a:gradFill>
              <a:ln w="9525">
                <a:noFill/>
                <a:round/>
                <a:headEnd/>
                <a:tailEnd/>
              </a:ln>
              <a:effectLst/>
            </p:spPr>
            <p:txBody>
              <a:bodyPr wrap="none" anchor="ctr"/>
              <a:lstStyle/>
              <a:p>
                <a:endParaRPr lang="en-US"/>
              </a:p>
            </p:txBody>
          </p:sp>
          <p:sp>
            <p:nvSpPr>
              <p:cNvPr id="2074" name="AutoShape 28"/>
              <p:cNvSpPr>
                <a:spLocks noChangeArrowheads="1"/>
              </p:cNvSpPr>
              <p:nvPr/>
            </p:nvSpPr>
            <p:spPr bwMode="auto">
              <a:xfrm>
                <a:off x="2068" y="3685"/>
                <a:ext cx="834" cy="149"/>
              </a:xfrm>
              <a:custGeom>
                <a:avLst/>
                <a:gdLst>
                  <a:gd name="T0" fmla="*/ 517 w 835"/>
                  <a:gd name="T1" fmla="*/ 18 h 150"/>
                  <a:gd name="T2" fmla="*/ 596 w 835"/>
                  <a:gd name="T3" fmla="*/ 24 h 150"/>
                  <a:gd name="T4" fmla="*/ 681 w 835"/>
                  <a:gd name="T5" fmla="*/ 30 h 150"/>
                  <a:gd name="T6" fmla="*/ 754 w 835"/>
                  <a:gd name="T7" fmla="*/ 42 h 150"/>
                  <a:gd name="T8" fmla="*/ 827 w 835"/>
                  <a:gd name="T9" fmla="*/ 60 h 150"/>
                  <a:gd name="T10" fmla="*/ 834 w 835"/>
                  <a:gd name="T11" fmla="*/ 42 h 150"/>
                  <a:gd name="T12" fmla="*/ 760 w 835"/>
                  <a:gd name="T13" fmla="*/ 24 h 150"/>
                  <a:gd name="T14" fmla="*/ 687 w 835"/>
                  <a:gd name="T15" fmla="*/ 12 h 150"/>
                  <a:gd name="T16" fmla="*/ 602 w 835"/>
                  <a:gd name="T17" fmla="*/ 6 h 150"/>
                  <a:gd name="T18" fmla="*/ 517 w 835"/>
                  <a:gd name="T19" fmla="*/ 0 h 150"/>
                  <a:gd name="T20" fmla="*/ 372 w 835"/>
                  <a:gd name="T21" fmla="*/ 12 h 150"/>
                  <a:gd name="T22" fmla="*/ 232 w 835"/>
                  <a:gd name="T23" fmla="*/ 36 h 150"/>
                  <a:gd name="T24" fmla="*/ 110 w 835"/>
                  <a:gd name="T25" fmla="*/ 77 h 150"/>
                  <a:gd name="T26" fmla="*/ 0 w 835"/>
                  <a:gd name="T27" fmla="*/ 131 h 150"/>
                  <a:gd name="T28" fmla="*/ 19 w 835"/>
                  <a:gd name="T29" fmla="*/ 149 h 150"/>
                  <a:gd name="T30" fmla="*/ 122 w 835"/>
                  <a:gd name="T31" fmla="*/ 95 h 150"/>
                  <a:gd name="T32" fmla="*/ 244 w 835"/>
                  <a:gd name="T33" fmla="*/ 54 h 150"/>
                  <a:gd name="T34" fmla="*/ 378 w 835"/>
                  <a:gd name="T35" fmla="*/ 30 h 150"/>
                  <a:gd name="T36" fmla="*/ 517 w 835"/>
                  <a:gd name="T37" fmla="*/ 18 h 150"/>
                  <a:gd name="T38" fmla="*/ 517 w 835"/>
                  <a:gd name="T39" fmla="*/ 18 h 150"/>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835"/>
                  <a:gd name="T61" fmla="*/ 0 h 150"/>
                  <a:gd name="T62" fmla="*/ 835 w 835"/>
                  <a:gd name="T63" fmla="*/ 150 h 150"/>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835" h="150">
                    <a:moveTo>
                      <a:pt x="518" y="18"/>
                    </a:moveTo>
                    <a:lnTo>
                      <a:pt x="597" y="24"/>
                    </a:lnTo>
                    <a:lnTo>
                      <a:pt x="682" y="30"/>
                    </a:lnTo>
                    <a:lnTo>
                      <a:pt x="755" y="42"/>
                    </a:lnTo>
                    <a:lnTo>
                      <a:pt x="828" y="60"/>
                    </a:lnTo>
                    <a:lnTo>
                      <a:pt x="835" y="42"/>
                    </a:lnTo>
                    <a:lnTo>
                      <a:pt x="761" y="24"/>
                    </a:lnTo>
                    <a:lnTo>
                      <a:pt x="688" y="12"/>
                    </a:lnTo>
                    <a:lnTo>
                      <a:pt x="603" y="6"/>
                    </a:lnTo>
                    <a:lnTo>
                      <a:pt x="518" y="0"/>
                    </a:lnTo>
                    <a:lnTo>
                      <a:pt x="372" y="12"/>
                    </a:lnTo>
                    <a:lnTo>
                      <a:pt x="232" y="36"/>
                    </a:lnTo>
                    <a:lnTo>
                      <a:pt x="110" y="78"/>
                    </a:lnTo>
                    <a:lnTo>
                      <a:pt x="0" y="132"/>
                    </a:lnTo>
                    <a:lnTo>
                      <a:pt x="19" y="150"/>
                    </a:lnTo>
                    <a:lnTo>
                      <a:pt x="122" y="96"/>
                    </a:lnTo>
                    <a:lnTo>
                      <a:pt x="244" y="54"/>
                    </a:lnTo>
                    <a:lnTo>
                      <a:pt x="378" y="30"/>
                    </a:lnTo>
                    <a:lnTo>
                      <a:pt x="518" y="18"/>
                    </a:lnTo>
                    <a:close/>
                  </a:path>
                </a:pathLst>
              </a:custGeom>
              <a:solidFill>
                <a:srgbClr val="9966FF"/>
              </a:solidFill>
              <a:ln w="9525">
                <a:noFill/>
                <a:round/>
                <a:headEnd/>
                <a:tailEnd/>
              </a:ln>
              <a:effectLst/>
            </p:spPr>
            <p:txBody>
              <a:bodyPr wrap="none" anchor="ctr"/>
              <a:lstStyle/>
              <a:p>
                <a:endParaRPr lang="en-US"/>
              </a:p>
            </p:txBody>
          </p:sp>
          <p:sp>
            <p:nvSpPr>
              <p:cNvPr id="2075" name="AutoShape 29"/>
              <p:cNvSpPr>
                <a:spLocks noChangeArrowheads="1"/>
              </p:cNvSpPr>
              <p:nvPr/>
            </p:nvSpPr>
            <p:spPr bwMode="auto">
              <a:xfrm>
                <a:off x="1867" y="3853"/>
                <a:ext cx="170" cy="460"/>
              </a:xfrm>
              <a:custGeom>
                <a:avLst/>
                <a:gdLst>
                  <a:gd name="T0" fmla="*/ 31 w 171"/>
                  <a:gd name="T1" fmla="*/ 262 h 461"/>
                  <a:gd name="T2" fmla="*/ 43 w 171"/>
                  <a:gd name="T3" fmla="*/ 191 h 461"/>
                  <a:gd name="T4" fmla="*/ 67 w 171"/>
                  <a:gd name="T5" fmla="*/ 131 h 461"/>
                  <a:gd name="T6" fmla="*/ 115 w 171"/>
                  <a:gd name="T7" fmla="*/ 72 h 461"/>
                  <a:gd name="T8" fmla="*/ 170 w 171"/>
                  <a:gd name="T9" fmla="*/ 18 h 461"/>
                  <a:gd name="T10" fmla="*/ 152 w 171"/>
                  <a:gd name="T11" fmla="*/ 0 h 461"/>
                  <a:gd name="T12" fmla="*/ 85 w 171"/>
                  <a:gd name="T13" fmla="*/ 60 h 461"/>
                  <a:gd name="T14" fmla="*/ 43 w 171"/>
                  <a:gd name="T15" fmla="*/ 120 h 461"/>
                  <a:gd name="T16" fmla="*/ 13 w 171"/>
                  <a:gd name="T17" fmla="*/ 191 h 461"/>
                  <a:gd name="T18" fmla="*/ 0 w 171"/>
                  <a:gd name="T19" fmla="*/ 262 h 461"/>
                  <a:gd name="T20" fmla="*/ 6 w 171"/>
                  <a:gd name="T21" fmla="*/ 316 h 461"/>
                  <a:gd name="T22" fmla="*/ 25 w 171"/>
                  <a:gd name="T23" fmla="*/ 364 h 461"/>
                  <a:gd name="T24" fmla="*/ 49 w 171"/>
                  <a:gd name="T25" fmla="*/ 412 h 461"/>
                  <a:gd name="T26" fmla="*/ 85 w 171"/>
                  <a:gd name="T27" fmla="*/ 460 h 461"/>
                  <a:gd name="T28" fmla="*/ 121 w 171"/>
                  <a:gd name="T29" fmla="*/ 460 h 461"/>
                  <a:gd name="T30" fmla="*/ 85 w 171"/>
                  <a:gd name="T31" fmla="*/ 412 h 461"/>
                  <a:gd name="T32" fmla="*/ 55 w 171"/>
                  <a:gd name="T33" fmla="*/ 364 h 461"/>
                  <a:gd name="T34" fmla="*/ 37 w 171"/>
                  <a:gd name="T35" fmla="*/ 316 h 461"/>
                  <a:gd name="T36" fmla="*/ 31 w 171"/>
                  <a:gd name="T37" fmla="*/ 262 h 461"/>
                  <a:gd name="T38" fmla="*/ 31 w 171"/>
                  <a:gd name="T39" fmla="*/ 262 h 461"/>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171"/>
                  <a:gd name="T61" fmla="*/ 0 h 461"/>
                  <a:gd name="T62" fmla="*/ 171 w 171"/>
                  <a:gd name="T63" fmla="*/ 461 h 461"/>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171" h="461">
                    <a:moveTo>
                      <a:pt x="31" y="263"/>
                    </a:moveTo>
                    <a:lnTo>
                      <a:pt x="43" y="191"/>
                    </a:lnTo>
                    <a:lnTo>
                      <a:pt x="67" y="131"/>
                    </a:lnTo>
                    <a:lnTo>
                      <a:pt x="116" y="72"/>
                    </a:lnTo>
                    <a:lnTo>
                      <a:pt x="171" y="18"/>
                    </a:lnTo>
                    <a:lnTo>
                      <a:pt x="153" y="0"/>
                    </a:lnTo>
                    <a:lnTo>
                      <a:pt x="86" y="60"/>
                    </a:lnTo>
                    <a:lnTo>
                      <a:pt x="43" y="120"/>
                    </a:lnTo>
                    <a:lnTo>
                      <a:pt x="13" y="191"/>
                    </a:lnTo>
                    <a:lnTo>
                      <a:pt x="0" y="263"/>
                    </a:lnTo>
                    <a:lnTo>
                      <a:pt x="6" y="317"/>
                    </a:lnTo>
                    <a:lnTo>
                      <a:pt x="25" y="365"/>
                    </a:lnTo>
                    <a:lnTo>
                      <a:pt x="49" y="413"/>
                    </a:lnTo>
                    <a:lnTo>
                      <a:pt x="86" y="461"/>
                    </a:lnTo>
                    <a:lnTo>
                      <a:pt x="122" y="461"/>
                    </a:lnTo>
                    <a:lnTo>
                      <a:pt x="86" y="413"/>
                    </a:lnTo>
                    <a:lnTo>
                      <a:pt x="55" y="365"/>
                    </a:lnTo>
                    <a:lnTo>
                      <a:pt x="37" y="317"/>
                    </a:lnTo>
                    <a:lnTo>
                      <a:pt x="31" y="263"/>
                    </a:lnTo>
                    <a:close/>
                  </a:path>
                </a:pathLst>
              </a:custGeom>
              <a:solidFill>
                <a:srgbClr val="9966FF"/>
              </a:solidFill>
              <a:ln w="9525">
                <a:noFill/>
                <a:round/>
                <a:headEnd/>
                <a:tailEnd/>
              </a:ln>
              <a:effectLst/>
            </p:spPr>
            <p:txBody>
              <a:bodyPr wrap="none" anchor="ctr"/>
              <a:lstStyle/>
              <a:p>
                <a:endParaRPr lang="en-US"/>
              </a:p>
            </p:txBody>
          </p:sp>
          <p:sp>
            <p:nvSpPr>
              <p:cNvPr id="2076" name="AutoShape 30"/>
              <p:cNvSpPr>
                <a:spLocks noChangeArrowheads="1"/>
              </p:cNvSpPr>
              <p:nvPr/>
            </p:nvSpPr>
            <p:spPr bwMode="auto">
              <a:xfrm>
                <a:off x="2951" y="3751"/>
                <a:ext cx="359" cy="562"/>
              </a:xfrm>
              <a:custGeom>
                <a:avLst/>
                <a:gdLst>
                  <a:gd name="T0" fmla="*/ 359 w 360"/>
                  <a:gd name="T1" fmla="*/ 364 h 563"/>
                  <a:gd name="T2" fmla="*/ 352 w 360"/>
                  <a:gd name="T3" fmla="*/ 304 h 563"/>
                  <a:gd name="T4" fmla="*/ 334 w 360"/>
                  <a:gd name="T5" fmla="*/ 251 h 563"/>
                  <a:gd name="T6" fmla="*/ 304 w 360"/>
                  <a:gd name="T7" fmla="*/ 204 h 563"/>
                  <a:gd name="T8" fmla="*/ 261 w 360"/>
                  <a:gd name="T9" fmla="*/ 156 h 563"/>
                  <a:gd name="T10" fmla="*/ 212 w 360"/>
                  <a:gd name="T11" fmla="*/ 108 h 563"/>
                  <a:gd name="T12" fmla="*/ 159 w 360"/>
                  <a:gd name="T13" fmla="*/ 66 h 563"/>
                  <a:gd name="T14" fmla="*/ 92 w 360"/>
                  <a:gd name="T15" fmla="*/ 30 h 563"/>
                  <a:gd name="T16" fmla="*/ 19 w 360"/>
                  <a:gd name="T17" fmla="*/ 0 h 563"/>
                  <a:gd name="T18" fmla="*/ 0 w 360"/>
                  <a:gd name="T19" fmla="*/ 12 h 563"/>
                  <a:gd name="T20" fmla="*/ 67 w 360"/>
                  <a:gd name="T21" fmla="*/ 42 h 563"/>
                  <a:gd name="T22" fmla="*/ 134 w 360"/>
                  <a:gd name="T23" fmla="*/ 78 h 563"/>
                  <a:gd name="T24" fmla="*/ 188 w 360"/>
                  <a:gd name="T25" fmla="*/ 114 h 563"/>
                  <a:gd name="T26" fmla="*/ 237 w 360"/>
                  <a:gd name="T27" fmla="*/ 162 h 563"/>
                  <a:gd name="T28" fmla="*/ 273 w 360"/>
                  <a:gd name="T29" fmla="*/ 210 h 563"/>
                  <a:gd name="T30" fmla="*/ 298 w 360"/>
                  <a:gd name="T31" fmla="*/ 257 h 563"/>
                  <a:gd name="T32" fmla="*/ 316 w 360"/>
                  <a:gd name="T33" fmla="*/ 310 h 563"/>
                  <a:gd name="T34" fmla="*/ 322 w 360"/>
                  <a:gd name="T35" fmla="*/ 364 h 563"/>
                  <a:gd name="T36" fmla="*/ 316 w 360"/>
                  <a:gd name="T37" fmla="*/ 418 h 563"/>
                  <a:gd name="T38" fmla="*/ 298 w 360"/>
                  <a:gd name="T39" fmla="*/ 466 h 563"/>
                  <a:gd name="T40" fmla="*/ 273 w 360"/>
                  <a:gd name="T41" fmla="*/ 514 h 563"/>
                  <a:gd name="T42" fmla="*/ 237 w 360"/>
                  <a:gd name="T43" fmla="*/ 562 h 563"/>
                  <a:gd name="T44" fmla="*/ 267 w 360"/>
                  <a:gd name="T45" fmla="*/ 562 h 563"/>
                  <a:gd name="T46" fmla="*/ 310 w 360"/>
                  <a:gd name="T47" fmla="*/ 514 h 563"/>
                  <a:gd name="T48" fmla="*/ 334 w 360"/>
                  <a:gd name="T49" fmla="*/ 466 h 563"/>
                  <a:gd name="T50" fmla="*/ 352 w 360"/>
                  <a:gd name="T51" fmla="*/ 418 h 563"/>
                  <a:gd name="T52" fmla="*/ 359 w 360"/>
                  <a:gd name="T53" fmla="*/ 364 h 563"/>
                  <a:gd name="T54" fmla="*/ 359 w 360"/>
                  <a:gd name="T55" fmla="*/ 364 h 563"/>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360"/>
                  <a:gd name="T85" fmla="*/ 0 h 563"/>
                  <a:gd name="T86" fmla="*/ 360 w 360"/>
                  <a:gd name="T87" fmla="*/ 563 h 563"/>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360" h="563">
                    <a:moveTo>
                      <a:pt x="360" y="365"/>
                    </a:moveTo>
                    <a:lnTo>
                      <a:pt x="353" y="305"/>
                    </a:lnTo>
                    <a:lnTo>
                      <a:pt x="335" y="251"/>
                    </a:lnTo>
                    <a:lnTo>
                      <a:pt x="305" y="204"/>
                    </a:lnTo>
                    <a:lnTo>
                      <a:pt x="262" y="156"/>
                    </a:lnTo>
                    <a:lnTo>
                      <a:pt x="213" y="108"/>
                    </a:lnTo>
                    <a:lnTo>
                      <a:pt x="159" y="66"/>
                    </a:lnTo>
                    <a:lnTo>
                      <a:pt x="92" y="30"/>
                    </a:lnTo>
                    <a:lnTo>
                      <a:pt x="19" y="0"/>
                    </a:lnTo>
                    <a:lnTo>
                      <a:pt x="0" y="12"/>
                    </a:lnTo>
                    <a:lnTo>
                      <a:pt x="67" y="42"/>
                    </a:lnTo>
                    <a:lnTo>
                      <a:pt x="134" y="78"/>
                    </a:lnTo>
                    <a:lnTo>
                      <a:pt x="189" y="114"/>
                    </a:lnTo>
                    <a:lnTo>
                      <a:pt x="238" y="162"/>
                    </a:lnTo>
                    <a:lnTo>
                      <a:pt x="274" y="210"/>
                    </a:lnTo>
                    <a:lnTo>
                      <a:pt x="299" y="257"/>
                    </a:lnTo>
                    <a:lnTo>
                      <a:pt x="317" y="311"/>
                    </a:lnTo>
                    <a:lnTo>
                      <a:pt x="323" y="365"/>
                    </a:lnTo>
                    <a:lnTo>
                      <a:pt x="317" y="419"/>
                    </a:lnTo>
                    <a:lnTo>
                      <a:pt x="299" y="467"/>
                    </a:lnTo>
                    <a:lnTo>
                      <a:pt x="274" y="515"/>
                    </a:lnTo>
                    <a:lnTo>
                      <a:pt x="238" y="563"/>
                    </a:lnTo>
                    <a:lnTo>
                      <a:pt x="268" y="563"/>
                    </a:lnTo>
                    <a:lnTo>
                      <a:pt x="311" y="515"/>
                    </a:lnTo>
                    <a:lnTo>
                      <a:pt x="335" y="467"/>
                    </a:lnTo>
                    <a:lnTo>
                      <a:pt x="353" y="419"/>
                    </a:lnTo>
                    <a:lnTo>
                      <a:pt x="360" y="365"/>
                    </a:lnTo>
                    <a:close/>
                  </a:path>
                </a:pathLst>
              </a:custGeom>
              <a:gradFill rotWithShape="0">
                <a:gsLst>
                  <a:gs pos="0">
                    <a:srgbClr val="865AE0"/>
                  </a:gs>
                  <a:gs pos="100000">
                    <a:srgbClr val="9966FF"/>
                  </a:gs>
                </a:gsLst>
                <a:lin ang="5400000" scaled="1"/>
              </a:gradFill>
              <a:ln w="9525">
                <a:noFill/>
                <a:round/>
                <a:headEnd/>
                <a:tailEnd/>
              </a:ln>
              <a:effectLst/>
            </p:spPr>
            <p:txBody>
              <a:bodyPr wrap="none" anchor="ctr"/>
              <a:lstStyle/>
              <a:p>
                <a:endParaRPr lang="en-US"/>
              </a:p>
            </p:txBody>
          </p:sp>
          <p:sp>
            <p:nvSpPr>
              <p:cNvPr id="2077" name="AutoShape 31"/>
              <p:cNvSpPr>
                <a:spLocks noChangeArrowheads="1"/>
              </p:cNvSpPr>
              <p:nvPr/>
            </p:nvSpPr>
            <p:spPr bwMode="auto">
              <a:xfrm>
                <a:off x="2318" y="3631"/>
                <a:ext cx="1077" cy="424"/>
              </a:xfrm>
              <a:custGeom>
                <a:avLst/>
                <a:gdLst>
                  <a:gd name="T0" fmla="*/ 1052 w 1078"/>
                  <a:gd name="T1" fmla="*/ 424 h 425"/>
                  <a:gd name="T2" fmla="*/ 1077 w 1078"/>
                  <a:gd name="T3" fmla="*/ 418 h 425"/>
                  <a:gd name="T4" fmla="*/ 1065 w 1078"/>
                  <a:gd name="T5" fmla="*/ 376 h 425"/>
                  <a:gd name="T6" fmla="*/ 1046 w 1078"/>
                  <a:gd name="T7" fmla="*/ 335 h 425"/>
                  <a:gd name="T8" fmla="*/ 985 w 1078"/>
                  <a:gd name="T9" fmla="*/ 251 h 425"/>
                  <a:gd name="T10" fmla="*/ 906 w 1078"/>
                  <a:gd name="T11" fmla="*/ 180 h 425"/>
                  <a:gd name="T12" fmla="*/ 809 w 1078"/>
                  <a:gd name="T13" fmla="*/ 120 h 425"/>
                  <a:gd name="T14" fmla="*/ 693 w 1078"/>
                  <a:gd name="T15" fmla="*/ 72 h 425"/>
                  <a:gd name="T16" fmla="*/ 559 w 1078"/>
                  <a:gd name="T17" fmla="*/ 30 h 425"/>
                  <a:gd name="T18" fmla="*/ 420 w 1078"/>
                  <a:gd name="T19" fmla="*/ 6 h 425"/>
                  <a:gd name="T20" fmla="*/ 268 w 1078"/>
                  <a:gd name="T21" fmla="*/ 0 h 425"/>
                  <a:gd name="T22" fmla="*/ 134 w 1078"/>
                  <a:gd name="T23" fmla="*/ 6 h 425"/>
                  <a:gd name="T24" fmla="*/ 0 w 1078"/>
                  <a:gd name="T25" fmla="*/ 24 h 425"/>
                  <a:gd name="T26" fmla="*/ 12 w 1078"/>
                  <a:gd name="T27" fmla="*/ 36 h 425"/>
                  <a:gd name="T28" fmla="*/ 134 w 1078"/>
                  <a:gd name="T29" fmla="*/ 18 h 425"/>
                  <a:gd name="T30" fmla="*/ 268 w 1078"/>
                  <a:gd name="T31" fmla="*/ 12 h 425"/>
                  <a:gd name="T32" fmla="*/ 420 w 1078"/>
                  <a:gd name="T33" fmla="*/ 18 h 425"/>
                  <a:gd name="T34" fmla="*/ 553 w 1078"/>
                  <a:gd name="T35" fmla="*/ 42 h 425"/>
                  <a:gd name="T36" fmla="*/ 681 w 1078"/>
                  <a:gd name="T37" fmla="*/ 84 h 425"/>
                  <a:gd name="T38" fmla="*/ 797 w 1078"/>
                  <a:gd name="T39" fmla="*/ 132 h 425"/>
                  <a:gd name="T40" fmla="*/ 894 w 1078"/>
                  <a:gd name="T41" fmla="*/ 192 h 425"/>
                  <a:gd name="T42" fmla="*/ 967 w 1078"/>
                  <a:gd name="T43" fmla="*/ 263 h 425"/>
                  <a:gd name="T44" fmla="*/ 998 w 1078"/>
                  <a:gd name="T45" fmla="*/ 299 h 425"/>
                  <a:gd name="T46" fmla="*/ 1022 w 1078"/>
                  <a:gd name="T47" fmla="*/ 341 h 425"/>
                  <a:gd name="T48" fmla="*/ 1040 w 1078"/>
                  <a:gd name="T49" fmla="*/ 382 h 425"/>
                  <a:gd name="T50" fmla="*/ 1052 w 1078"/>
                  <a:gd name="T51" fmla="*/ 424 h 425"/>
                  <a:gd name="T52" fmla="*/ 1052 w 1078"/>
                  <a:gd name="T53" fmla="*/ 424 h 425"/>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078"/>
                  <a:gd name="T82" fmla="*/ 0 h 425"/>
                  <a:gd name="T83" fmla="*/ 1078 w 1078"/>
                  <a:gd name="T84" fmla="*/ 425 h 425"/>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078" h="425">
                    <a:moveTo>
                      <a:pt x="1053" y="425"/>
                    </a:moveTo>
                    <a:lnTo>
                      <a:pt x="1078" y="419"/>
                    </a:lnTo>
                    <a:lnTo>
                      <a:pt x="1066" y="377"/>
                    </a:lnTo>
                    <a:lnTo>
                      <a:pt x="1047" y="336"/>
                    </a:lnTo>
                    <a:lnTo>
                      <a:pt x="986" y="252"/>
                    </a:lnTo>
                    <a:lnTo>
                      <a:pt x="907" y="180"/>
                    </a:lnTo>
                    <a:lnTo>
                      <a:pt x="810" y="120"/>
                    </a:lnTo>
                    <a:lnTo>
                      <a:pt x="694" y="72"/>
                    </a:lnTo>
                    <a:lnTo>
                      <a:pt x="560" y="30"/>
                    </a:lnTo>
                    <a:lnTo>
                      <a:pt x="420" y="6"/>
                    </a:lnTo>
                    <a:lnTo>
                      <a:pt x="268" y="0"/>
                    </a:lnTo>
                    <a:lnTo>
                      <a:pt x="134" y="6"/>
                    </a:lnTo>
                    <a:lnTo>
                      <a:pt x="0" y="24"/>
                    </a:lnTo>
                    <a:lnTo>
                      <a:pt x="12" y="36"/>
                    </a:lnTo>
                    <a:lnTo>
                      <a:pt x="134" y="18"/>
                    </a:lnTo>
                    <a:lnTo>
                      <a:pt x="268" y="12"/>
                    </a:lnTo>
                    <a:lnTo>
                      <a:pt x="420" y="18"/>
                    </a:lnTo>
                    <a:lnTo>
                      <a:pt x="554" y="42"/>
                    </a:lnTo>
                    <a:lnTo>
                      <a:pt x="682" y="84"/>
                    </a:lnTo>
                    <a:lnTo>
                      <a:pt x="798" y="132"/>
                    </a:lnTo>
                    <a:lnTo>
                      <a:pt x="895" y="192"/>
                    </a:lnTo>
                    <a:lnTo>
                      <a:pt x="968" y="264"/>
                    </a:lnTo>
                    <a:lnTo>
                      <a:pt x="999" y="300"/>
                    </a:lnTo>
                    <a:lnTo>
                      <a:pt x="1023" y="342"/>
                    </a:lnTo>
                    <a:lnTo>
                      <a:pt x="1041" y="383"/>
                    </a:lnTo>
                    <a:lnTo>
                      <a:pt x="1053" y="425"/>
                    </a:lnTo>
                    <a:close/>
                  </a:path>
                </a:pathLst>
              </a:custGeom>
              <a:gradFill rotWithShape="0">
                <a:gsLst>
                  <a:gs pos="0">
                    <a:srgbClr val="865AE0"/>
                  </a:gs>
                  <a:gs pos="100000">
                    <a:srgbClr val="9966FF"/>
                  </a:gs>
                </a:gsLst>
                <a:lin ang="5400000" scaled="1"/>
              </a:gradFill>
              <a:ln w="9525">
                <a:noFill/>
                <a:round/>
                <a:headEnd/>
                <a:tailEnd/>
              </a:ln>
              <a:effectLst/>
            </p:spPr>
            <p:txBody>
              <a:bodyPr wrap="none" anchor="ctr"/>
              <a:lstStyle/>
              <a:p>
                <a:endParaRPr lang="en-US"/>
              </a:p>
            </p:txBody>
          </p:sp>
          <p:sp>
            <p:nvSpPr>
              <p:cNvPr id="2078" name="AutoShape 32"/>
              <p:cNvSpPr>
                <a:spLocks noChangeArrowheads="1"/>
              </p:cNvSpPr>
              <p:nvPr/>
            </p:nvSpPr>
            <p:spPr bwMode="auto">
              <a:xfrm>
                <a:off x="3304" y="4080"/>
                <a:ext cx="97" cy="233"/>
              </a:xfrm>
              <a:custGeom>
                <a:avLst/>
                <a:gdLst>
                  <a:gd name="T0" fmla="*/ 0 w 98"/>
                  <a:gd name="T1" fmla="*/ 233 h 234"/>
                  <a:gd name="T2" fmla="*/ 25 w 98"/>
                  <a:gd name="T3" fmla="*/ 233 h 234"/>
                  <a:gd name="T4" fmla="*/ 54 w 98"/>
                  <a:gd name="T5" fmla="*/ 185 h 234"/>
                  <a:gd name="T6" fmla="*/ 79 w 98"/>
                  <a:gd name="T7" fmla="*/ 137 h 234"/>
                  <a:gd name="T8" fmla="*/ 91 w 98"/>
                  <a:gd name="T9" fmla="*/ 90 h 234"/>
                  <a:gd name="T10" fmla="*/ 97 w 98"/>
                  <a:gd name="T11" fmla="*/ 36 h 234"/>
                  <a:gd name="T12" fmla="*/ 97 w 98"/>
                  <a:gd name="T13" fmla="*/ 0 h 234"/>
                  <a:gd name="T14" fmla="*/ 73 w 98"/>
                  <a:gd name="T15" fmla="*/ 0 h 234"/>
                  <a:gd name="T16" fmla="*/ 73 w 98"/>
                  <a:gd name="T17" fmla="*/ 36 h 234"/>
                  <a:gd name="T18" fmla="*/ 66 w 98"/>
                  <a:gd name="T19" fmla="*/ 90 h 234"/>
                  <a:gd name="T20" fmla="*/ 54 w 98"/>
                  <a:gd name="T21" fmla="*/ 137 h 234"/>
                  <a:gd name="T22" fmla="*/ 31 w 98"/>
                  <a:gd name="T23" fmla="*/ 185 h 234"/>
                  <a:gd name="T24" fmla="*/ 0 w 98"/>
                  <a:gd name="T25" fmla="*/ 233 h 234"/>
                  <a:gd name="T26" fmla="*/ 0 w 98"/>
                  <a:gd name="T27" fmla="*/ 233 h 234"/>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98"/>
                  <a:gd name="T43" fmla="*/ 0 h 234"/>
                  <a:gd name="T44" fmla="*/ 98 w 98"/>
                  <a:gd name="T45" fmla="*/ 234 h 234"/>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98" h="234">
                    <a:moveTo>
                      <a:pt x="0" y="234"/>
                    </a:moveTo>
                    <a:lnTo>
                      <a:pt x="25" y="234"/>
                    </a:lnTo>
                    <a:lnTo>
                      <a:pt x="55" y="186"/>
                    </a:lnTo>
                    <a:lnTo>
                      <a:pt x="80" y="138"/>
                    </a:lnTo>
                    <a:lnTo>
                      <a:pt x="92" y="90"/>
                    </a:lnTo>
                    <a:lnTo>
                      <a:pt x="98" y="36"/>
                    </a:lnTo>
                    <a:lnTo>
                      <a:pt x="98" y="0"/>
                    </a:lnTo>
                    <a:lnTo>
                      <a:pt x="74" y="0"/>
                    </a:lnTo>
                    <a:lnTo>
                      <a:pt x="74" y="36"/>
                    </a:lnTo>
                    <a:lnTo>
                      <a:pt x="67" y="90"/>
                    </a:lnTo>
                    <a:lnTo>
                      <a:pt x="55" y="138"/>
                    </a:lnTo>
                    <a:lnTo>
                      <a:pt x="31" y="186"/>
                    </a:lnTo>
                    <a:lnTo>
                      <a:pt x="0" y="234"/>
                    </a:lnTo>
                    <a:close/>
                  </a:path>
                </a:pathLst>
              </a:custGeom>
              <a:gradFill rotWithShape="0">
                <a:gsLst>
                  <a:gs pos="0">
                    <a:srgbClr val="865AE0"/>
                  </a:gs>
                  <a:gs pos="100000">
                    <a:srgbClr val="9966FF"/>
                  </a:gs>
                </a:gsLst>
                <a:lin ang="5400000" scaled="1"/>
              </a:gradFill>
              <a:ln w="9525">
                <a:noFill/>
                <a:round/>
                <a:headEnd/>
                <a:tailEnd/>
              </a:ln>
              <a:effectLst/>
            </p:spPr>
            <p:txBody>
              <a:bodyPr wrap="none" anchor="ctr"/>
              <a:lstStyle/>
              <a:p>
                <a:endParaRPr lang="en-US"/>
              </a:p>
            </p:txBody>
          </p:sp>
          <p:sp>
            <p:nvSpPr>
              <p:cNvPr id="2079" name="AutoShape 33"/>
              <p:cNvSpPr>
                <a:spLocks noChangeArrowheads="1"/>
              </p:cNvSpPr>
              <p:nvPr/>
            </p:nvSpPr>
            <p:spPr bwMode="auto">
              <a:xfrm>
                <a:off x="1776" y="3673"/>
                <a:ext cx="480" cy="640"/>
              </a:xfrm>
              <a:custGeom>
                <a:avLst/>
                <a:gdLst>
                  <a:gd name="T0" fmla="*/ 18 w 481"/>
                  <a:gd name="T1" fmla="*/ 442 h 641"/>
                  <a:gd name="T2" fmla="*/ 24 w 481"/>
                  <a:gd name="T3" fmla="*/ 370 h 641"/>
                  <a:gd name="T4" fmla="*/ 55 w 481"/>
                  <a:gd name="T5" fmla="*/ 305 h 641"/>
                  <a:gd name="T6" fmla="*/ 91 w 481"/>
                  <a:gd name="T7" fmla="*/ 246 h 641"/>
                  <a:gd name="T8" fmla="*/ 146 w 481"/>
                  <a:gd name="T9" fmla="*/ 186 h 641"/>
                  <a:gd name="T10" fmla="*/ 213 w 481"/>
                  <a:gd name="T11" fmla="*/ 132 h 641"/>
                  <a:gd name="T12" fmla="*/ 291 w 481"/>
                  <a:gd name="T13" fmla="*/ 84 h 641"/>
                  <a:gd name="T14" fmla="*/ 383 w 481"/>
                  <a:gd name="T15" fmla="*/ 48 h 641"/>
                  <a:gd name="T16" fmla="*/ 480 w 481"/>
                  <a:gd name="T17" fmla="*/ 12 h 641"/>
                  <a:gd name="T18" fmla="*/ 456 w 481"/>
                  <a:gd name="T19" fmla="*/ 0 h 641"/>
                  <a:gd name="T20" fmla="*/ 358 w 481"/>
                  <a:gd name="T21" fmla="*/ 36 h 641"/>
                  <a:gd name="T22" fmla="*/ 273 w 481"/>
                  <a:gd name="T23" fmla="*/ 78 h 641"/>
                  <a:gd name="T24" fmla="*/ 195 w 481"/>
                  <a:gd name="T25" fmla="*/ 126 h 641"/>
                  <a:gd name="T26" fmla="*/ 128 w 481"/>
                  <a:gd name="T27" fmla="*/ 180 h 641"/>
                  <a:gd name="T28" fmla="*/ 73 w 481"/>
                  <a:gd name="T29" fmla="*/ 240 h 641"/>
                  <a:gd name="T30" fmla="*/ 37 w 481"/>
                  <a:gd name="T31" fmla="*/ 305 h 641"/>
                  <a:gd name="T32" fmla="*/ 6 w 481"/>
                  <a:gd name="T33" fmla="*/ 370 h 641"/>
                  <a:gd name="T34" fmla="*/ 0 w 481"/>
                  <a:gd name="T35" fmla="*/ 442 h 641"/>
                  <a:gd name="T36" fmla="*/ 6 w 481"/>
                  <a:gd name="T37" fmla="*/ 496 h 641"/>
                  <a:gd name="T38" fmla="*/ 18 w 481"/>
                  <a:gd name="T39" fmla="*/ 544 h 641"/>
                  <a:gd name="T40" fmla="*/ 43 w 481"/>
                  <a:gd name="T41" fmla="*/ 592 h 641"/>
                  <a:gd name="T42" fmla="*/ 73 w 481"/>
                  <a:gd name="T43" fmla="*/ 640 h 641"/>
                  <a:gd name="T44" fmla="*/ 97 w 481"/>
                  <a:gd name="T45" fmla="*/ 640 h 641"/>
                  <a:gd name="T46" fmla="*/ 67 w 481"/>
                  <a:gd name="T47" fmla="*/ 592 h 641"/>
                  <a:gd name="T48" fmla="*/ 43 w 481"/>
                  <a:gd name="T49" fmla="*/ 544 h 641"/>
                  <a:gd name="T50" fmla="*/ 24 w 481"/>
                  <a:gd name="T51" fmla="*/ 496 h 641"/>
                  <a:gd name="T52" fmla="*/ 18 w 481"/>
                  <a:gd name="T53" fmla="*/ 442 h 641"/>
                  <a:gd name="T54" fmla="*/ 18 w 481"/>
                  <a:gd name="T55" fmla="*/ 442 h 641"/>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481"/>
                  <a:gd name="T85" fmla="*/ 0 h 641"/>
                  <a:gd name="T86" fmla="*/ 481 w 481"/>
                  <a:gd name="T87" fmla="*/ 641 h 641"/>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481" h="641">
                    <a:moveTo>
                      <a:pt x="18" y="443"/>
                    </a:moveTo>
                    <a:lnTo>
                      <a:pt x="24" y="371"/>
                    </a:lnTo>
                    <a:lnTo>
                      <a:pt x="55" y="305"/>
                    </a:lnTo>
                    <a:lnTo>
                      <a:pt x="91" y="246"/>
                    </a:lnTo>
                    <a:lnTo>
                      <a:pt x="146" y="186"/>
                    </a:lnTo>
                    <a:lnTo>
                      <a:pt x="213" y="132"/>
                    </a:lnTo>
                    <a:lnTo>
                      <a:pt x="292" y="84"/>
                    </a:lnTo>
                    <a:lnTo>
                      <a:pt x="384" y="48"/>
                    </a:lnTo>
                    <a:lnTo>
                      <a:pt x="481" y="12"/>
                    </a:lnTo>
                    <a:lnTo>
                      <a:pt x="457" y="0"/>
                    </a:lnTo>
                    <a:lnTo>
                      <a:pt x="359" y="36"/>
                    </a:lnTo>
                    <a:lnTo>
                      <a:pt x="274" y="78"/>
                    </a:lnTo>
                    <a:lnTo>
                      <a:pt x="195" y="126"/>
                    </a:lnTo>
                    <a:lnTo>
                      <a:pt x="128" y="180"/>
                    </a:lnTo>
                    <a:lnTo>
                      <a:pt x="73" y="240"/>
                    </a:lnTo>
                    <a:lnTo>
                      <a:pt x="37" y="305"/>
                    </a:lnTo>
                    <a:lnTo>
                      <a:pt x="6" y="371"/>
                    </a:lnTo>
                    <a:lnTo>
                      <a:pt x="0" y="443"/>
                    </a:lnTo>
                    <a:lnTo>
                      <a:pt x="6" y="497"/>
                    </a:lnTo>
                    <a:lnTo>
                      <a:pt x="18" y="545"/>
                    </a:lnTo>
                    <a:lnTo>
                      <a:pt x="43" y="593"/>
                    </a:lnTo>
                    <a:lnTo>
                      <a:pt x="73" y="641"/>
                    </a:lnTo>
                    <a:lnTo>
                      <a:pt x="97" y="641"/>
                    </a:lnTo>
                    <a:lnTo>
                      <a:pt x="67" y="593"/>
                    </a:lnTo>
                    <a:lnTo>
                      <a:pt x="43" y="545"/>
                    </a:lnTo>
                    <a:lnTo>
                      <a:pt x="24" y="497"/>
                    </a:lnTo>
                    <a:lnTo>
                      <a:pt x="18" y="443"/>
                    </a:lnTo>
                    <a:close/>
                  </a:path>
                </a:pathLst>
              </a:custGeom>
              <a:solidFill>
                <a:srgbClr val="9966FF"/>
              </a:solidFill>
              <a:ln w="9525">
                <a:noFill/>
                <a:round/>
                <a:headEnd/>
                <a:tailEnd/>
              </a:ln>
              <a:effectLst/>
            </p:spPr>
            <p:txBody>
              <a:bodyPr wrap="none" anchor="ctr"/>
              <a:lstStyle/>
              <a:p>
                <a:endParaRPr lang="en-US"/>
              </a:p>
            </p:txBody>
          </p:sp>
          <p:sp>
            <p:nvSpPr>
              <p:cNvPr id="2080" name="AutoShape 34"/>
              <p:cNvSpPr>
                <a:spLocks noChangeArrowheads="1"/>
              </p:cNvSpPr>
              <p:nvPr/>
            </p:nvSpPr>
            <p:spPr bwMode="auto">
              <a:xfrm>
                <a:off x="4200" y="3402"/>
                <a:ext cx="1200" cy="730"/>
              </a:xfrm>
              <a:custGeom>
                <a:avLst/>
                <a:gdLst>
                  <a:gd name="T0" fmla="*/ 484 w 1201"/>
                  <a:gd name="T1" fmla="*/ 6 h 731"/>
                  <a:gd name="T2" fmla="*/ 263 w 1201"/>
                  <a:gd name="T3" fmla="*/ 60 h 731"/>
                  <a:gd name="T4" fmla="*/ 101 w 1201"/>
                  <a:gd name="T5" fmla="*/ 162 h 731"/>
                  <a:gd name="T6" fmla="*/ 12 w 1201"/>
                  <a:gd name="T7" fmla="*/ 294 h 731"/>
                  <a:gd name="T8" fmla="*/ 0 w 1201"/>
                  <a:gd name="T9" fmla="*/ 365 h 731"/>
                  <a:gd name="T10" fmla="*/ 12 w 1201"/>
                  <a:gd name="T11" fmla="*/ 436 h 731"/>
                  <a:gd name="T12" fmla="*/ 101 w 1201"/>
                  <a:gd name="T13" fmla="*/ 568 h 731"/>
                  <a:gd name="T14" fmla="*/ 263 w 1201"/>
                  <a:gd name="T15" fmla="*/ 670 h 731"/>
                  <a:gd name="T16" fmla="*/ 484 w 1201"/>
                  <a:gd name="T17" fmla="*/ 724 h 731"/>
                  <a:gd name="T18" fmla="*/ 722 w 1201"/>
                  <a:gd name="T19" fmla="*/ 724 h 731"/>
                  <a:gd name="T20" fmla="*/ 937 w 1201"/>
                  <a:gd name="T21" fmla="*/ 670 h 731"/>
                  <a:gd name="T22" fmla="*/ 1099 w 1201"/>
                  <a:gd name="T23" fmla="*/ 568 h 731"/>
                  <a:gd name="T24" fmla="*/ 1188 w 1201"/>
                  <a:gd name="T25" fmla="*/ 436 h 731"/>
                  <a:gd name="T26" fmla="*/ 1200 w 1201"/>
                  <a:gd name="T27" fmla="*/ 365 h 731"/>
                  <a:gd name="T28" fmla="*/ 1188 w 1201"/>
                  <a:gd name="T29" fmla="*/ 294 h 731"/>
                  <a:gd name="T30" fmla="*/ 1099 w 1201"/>
                  <a:gd name="T31" fmla="*/ 162 h 731"/>
                  <a:gd name="T32" fmla="*/ 937 w 1201"/>
                  <a:gd name="T33" fmla="*/ 60 h 731"/>
                  <a:gd name="T34" fmla="*/ 722 w 1201"/>
                  <a:gd name="T35" fmla="*/ 6 h 731"/>
                  <a:gd name="T36" fmla="*/ 603 w 1201"/>
                  <a:gd name="T37" fmla="*/ 0 h 731"/>
                  <a:gd name="T38" fmla="*/ 490 w 1201"/>
                  <a:gd name="T39" fmla="*/ 700 h 731"/>
                  <a:gd name="T40" fmla="*/ 287 w 1201"/>
                  <a:gd name="T41" fmla="*/ 646 h 731"/>
                  <a:gd name="T42" fmla="*/ 131 w 1201"/>
                  <a:gd name="T43" fmla="*/ 556 h 731"/>
                  <a:gd name="T44" fmla="*/ 48 w 1201"/>
                  <a:gd name="T45" fmla="*/ 436 h 731"/>
                  <a:gd name="T46" fmla="*/ 36 w 1201"/>
                  <a:gd name="T47" fmla="*/ 365 h 731"/>
                  <a:gd name="T48" fmla="*/ 48 w 1201"/>
                  <a:gd name="T49" fmla="*/ 300 h 731"/>
                  <a:gd name="T50" fmla="*/ 131 w 1201"/>
                  <a:gd name="T51" fmla="*/ 174 h 731"/>
                  <a:gd name="T52" fmla="*/ 287 w 1201"/>
                  <a:gd name="T53" fmla="*/ 84 h 731"/>
                  <a:gd name="T54" fmla="*/ 490 w 1201"/>
                  <a:gd name="T55" fmla="*/ 30 h 731"/>
                  <a:gd name="T56" fmla="*/ 716 w 1201"/>
                  <a:gd name="T57" fmla="*/ 30 h 731"/>
                  <a:gd name="T58" fmla="*/ 919 w 1201"/>
                  <a:gd name="T59" fmla="*/ 84 h 731"/>
                  <a:gd name="T60" fmla="*/ 1069 w 1201"/>
                  <a:gd name="T61" fmla="*/ 174 h 731"/>
                  <a:gd name="T62" fmla="*/ 1152 w 1201"/>
                  <a:gd name="T63" fmla="*/ 300 h 731"/>
                  <a:gd name="T64" fmla="*/ 1152 w 1201"/>
                  <a:gd name="T65" fmla="*/ 436 h 731"/>
                  <a:gd name="T66" fmla="*/ 1069 w 1201"/>
                  <a:gd name="T67" fmla="*/ 556 h 731"/>
                  <a:gd name="T68" fmla="*/ 919 w 1201"/>
                  <a:gd name="T69" fmla="*/ 646 h 731"/>
                  <a:gd name="T70" fmla="*/ 716 w 1201"/>
                  <a:gd name="T71" fmla="*/ 700 h 731"/>
                  <a:gd name="T72" fmla="*/ 603 w 1201"/>
                  <a:gd name="T73" fmla="*/ 706 h 731"/>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1201"/>
                  <a:gd name="T112" fmla="*/ 0 h 731"/>
                  <a:gd name="T113" fmla="*/ 1201 w 1201"/>
                  <a:gd name="T114" fmla="*/ 731 h 731"/>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1201" h="731">
                    <a:moveTo>
                      <a:pt x="604" y="0"/>
                    </a:moveTo>
                    <a:lnTo>
                      <a:pt x="484" y="6"/>
                    </a:lnTo>
                    <a:lnTo>
                      <a:pt x="370" y="30"/>
                    </a:lnTo>
                    <a:lnTo>
                      <a:pt x="263" y="60"/>
                    </a:lnTo>
                    <a:lnTo>
                      <a:pt x="179" y="108"/>
                    </a:lnTo>
                    <a:lnTo>
                      <a:pt x="101" y="162"/>
                    </a:lnTo>
                    <a:lnTo>
                      <a:pt x="48" y="222"/>
                    </a:lnTo>
                    <a:lnTo>
                      <a:pt x="12" y="294"/>
                    </a:lnTo>
                    <a:lnTo>
                      <a:pt x="6" y="330"/>
                    </a:lnTo>
                    <a:lnTo>
                      <a:pt x="0" y="366"/>
                    </a:lnTo>
                    <a:lnTo>
                      <a:pt x="6" y="401"/>
                    </a:lnTo>
                    <a:lnTo>
                      <a:pt x="12" y="437"/>
                    </a:lnTo>
                    <a:lnTo>
                      <a:pt x="48" y="509"/>
                    </a:lnTo>
                    <a:lnTo>
                      <a:pt x="101" y="569"/>
                    </a:lnTo>
                    <a:lnTo>
                      <a:pt x="179" y="623"/>
                    </a:lnTo>
                    <a:lnTo>
                      <a:pt x="263" y="671"/>
                    </a:lnTo>
                    <a:lnTo>
                      <a:pt x="370" y="701"/>
                    </a:lnTo>
                    <a:lnTo>
                      <a:pt x="484" y="725"/>
                    </a:lnTo>
                    <a:lnTo>
                      <a:pt x="604" y="731"/>
                    </a:lnTo>
                    <a:lnTo>
                      <a:pt x="723" y="725"/>
                    </a:lnTo>
                    <a:lnTo>
                      <a:pt x="837" y="701"/>
                    </a:lnTo>
                    <a:lnTo>
                      <a:pt x="938" y="671"/>
                    </a:lnTo>
                    <a:lnTo>
                      <a:pt x="1028" y="623"/>
                    </a:lnTo>
                    <a:lnTo>
                      <a:pt x="1100" y="569"/>
                    </a:lnTo>
                    <a:lnTo>
                      <a:pt x="1153" y="509"/>
                    </a:lnTo>
                    <a:lnTo>
                      <a:pt x="1189" y="437"/>
                    </a:lnTo>
                    <a:lnTo>
                      <a:pt x="1201" y="401"/>
                    </a:lnTo>
                    <a:lnTo>
                      <a:pt x="1201" y="366"/>
                    </a:lnTo>
                    <a:lnTo>
                      <a:pt x="1201" y="330"/>
                    </a:lnTo>
                    <a:lnTo>
                      <a:pt x="1189" y="294"/>
                    </a:lnTo>
                    <a:lnTo>
                      <a:pt x="1153" y="222"/>
                    </a:lnTo>
                    <a:lnTo>
                      <a:pt x="1100" y="162"/>
                    </a:lnTo>
                    <a:lnTo>
                      <a:pt x="1028" y="108"/>
                    </a:lnTo>
                    <a:lnTo>
                      <a:pt x="938" y="60"/>
                    </a:lnTo>
                    <a:lnTo>
                      <a:pt x="837" y="30"/>
                    </a:lnTo>
                    <a:lnTo>
                      <a:pt x="723" y="6"/>
                    </a:lnTo>
                    <a:lnTo>
                      <a:pt x="604" y="0"/>
                    </a:lnTo>
                    <a:close/>
                    <a:moveTo>
                      <a:pt x="604" y="707"/>
                    </a:moveTo>
                    <a:lnTo>
                      <a:pt x="490" y="701"/>
                    </a:lnTo>
                    <a:lnTo>
                      <a:pt x="382" y="683"/>
                    </a:lnTo>
                    <a:lnTo>
                      <a:pt x="287" y="647"/>
                    </a:lnTo>
                    <a:lnTo>
                      <a:pt x="203" y="611"/>
                    </a:lnTo>
                    <a:lnTo>
                      <a:pt x="131" y="557"/>
                    </a:lnTo>
                    <a:lnTo>
                      <a:pt x="83" y="497"/>
                    </a:lnTo>
                    <a:lnTo>
                      <a:pt x="48" y="437"/>
                    </a:lnTo>
                    <a:lnTo>
                      <a:pt x="42" y="401"/>
                    </a:lnTo>
                    <a:lnTo>
                      <a:pt x="36" y="366"/>
                    </a:lnTo>
                    <a:lnTo>
                      <a:pt x="42" y="330"/>
                    </a:lnTo>
                    <a:lnTo>
                      <a:pt x="48" y="300"/>
                    </a:lnTo>
                    <a:lnTo>
                      <a:pt x="83" y="234"/>
                    </a:lnTo>
                    <a:lnTo>
                      <a:pt x="131" y="174"/>
                    </a:lnTo>
                    <a:lnTo>
                      <a:pt x="203" y="126"/>
                    </a:lnTo>
                    <a:lnTo>
                      <a:pt x="287" y="84"/>
                    </a:lnTo>
                    <a:lnTo>
                      <a:pt x="382" y="54"/>
                    </a:lnTo>
                    <a:lnTo>
                      <a:pt x="490" y="30"/>
                    </a:lnTo>
                    <a:lnTo>
                      <a:pt x="604" y="24"/>
                    </a:lnTo>
                    <a:lnTo>
                      <a:pt x="717" y="30"/>
                    </a:lnTo>
                    <a:lnTo>
                      <a:pt x="825" y="54"/>
                    </a:lnTo>
                    <a:lnTo>
                      <a:pt x="920" y="84"/>
                    </a:lnTo>
                    <a:lnTo>
                      <a:pt x="1004" y="126"/>
                    </a:lnTo>
                    <a:lnTo>
                      <a:pt x="1070" y="174"/>
                    </a:lnTo>
                    <a:lnTo>
                      <a:pt x="1124" y="234"/>
                    </a:lnTo>
                    <a:lnTo>
                      <a:pt x="1153" y="300"/>
                    </a:lnTo>
                    <a:lnTo>
                      <a:pt x="1165" y="366"/>
                    </a:lnTo>
                    <a:lnTo>
                      <a:pt x="1153" y="437"/>
                    </a:lnTo>
                    <a:lnTo>
                      <a:pt x="1124" y="497"/>
                    </a:lnTo>
                    <a:lnTo>
                      <a:pt x="1070" y="557"/>
                    </a:lnTo>
                    <a:lnTo>
                      <a:pt x="1004" y="611"/>
                    </a:lnTo>
                    <a:lnTo>
                      <a:pt x="920" y="647"/>
                    </a:lnTo>
                    <a:lnTo>
                      <a:pt x="825" y="683"/>
                    </a:lnTo>
                    <a:lnTo>
                      <a:pt x="717" y="701"/>
                    </a:lnTo>
                    <a:lnTo>
                      <a:pt x="604" y="707"/>
                    </a:lnTo>
                    <a:close/>
                  </a:path>
                </a:pathLst>
              </a:custGeom>
              <a:gradFill rotWithShape="0">
                <a:gsLst>
                  <a:gs pos="0">
                    <a:srgbClr val="9966FF"/>
                  </a:gs>
                  <a:gs pos="100000">
                    <a:srgbClr val="9C6BFF"/>
                  </a:gs>
                </a:gsLst>
                <a:lin ang="5400000" scaled="1"/>
              </a:gradFill>
              <a:ln w="9525">
                <a:noFill/>
                <a:round/>
                <a:headEnd/>
                <a:tailEnd/>
              </a:ln>
              <a:effectLst/>
            </p:spPr>
            <p:txBody>
              <a:bodyPr wrap="none" anchor="ctr"/>
              <a:lstStyle/>
              <a:p>
                <a:endParaRPr lang="en-US"/>
              </a:p>
            </p:txBody>
          </p:sp>
          <p:sp>
            <p:nvSpPr>
              <p:cNvPr id="2081" name="AutoShape 35"/>
              <p:cNvSpPr>
                <a:spLocks noChangeArrowheads="1"/>
              </p:cNvSpPr>
              <p:nvPr/>
            </p:nvSpPr>
            <p:spPr bwMode="auto">
              <a:xfrm>
                <a:off x="4128" y="3366"/>
                <a:ext cx="543" cy="736"/>
              </a:xfrm>
              <a:custGeom>
                <a:avLst/>
                <a:gdLst>
                  <a:gd name="T0" fmla="*/ 24 w 544"/>
                  <a:gd name="T1" fmla="*/ 401 h 737"/>
                  <a:gd name="T2" fmla="*/ 36 w 544"/>
                  <a:gd name="T3" fmla="*/ 330 h 737"/>
                  <a:gd name="T4" fmla="*/ 66 w 544"/>
                  <a:gd name="T5" fmla="*/ 264 h 737"/>
                  <a:gd name="T6" fmla="*/ 108 w 544"/>
                  <a:gd name="T7" fmla="*/ 204 h 737"/>
                  <a:gd name="T8" fmla="*/ 173 w 544"/>
                  <a:gd name="T9" fmla="*/ 150 h 737"/>
                  <a:gd name="T10" fmla="*/ 251 w 544"/>
                  <a:gd name="T11" fmla="*/ 102 h 737"/>
                  <a:gd name="T12" fmla="*/ 334 w 544"/>
                  <a:gd name="T13" fmla="*/ 60 h 737"/>
                  <a:gd name="T14" fmla="*/ 435 w 544"/>
                  <a:gd name="T15" fmla="*/ 30 h 737"/>
                  <a:gd name="T16" fmla="*/ 543 w 544"/>
                  <a:gd name="T17" fmla="*/ 12 h 737"/>
                  <a:gd name="T18" fmla="*/ 543 w 544"/>
                  <a:gd name="T19" fmla="*/ 0 h 737"/>
                  <a:gd name="T20" fmla="*/ 429 w 544"/>
                  <a:gd name="T21" fmla="*/ 18 h 737"/>
                  <a:gd name="T22" fmla="*/ 328 w 544"/>
                  <a:gd name="T23" fmla="*/ 48 h 737"/>
                  <a:gd name="T24" fmla="*/ 233 w 544"/>
                  <a:gd name="T25" fmla="*/ 90 h 737"/>
                  <a:gd name="T26" fmla="*/ 155 w 544"/>
                  <a:gd name="T27" fmla="*/ 138 h 737"/>
                  <a:gd name="T28" fmla="*/ 90 w 544"/>
                  <a:gd name="T29" fmla="*/ 198 h 737"/>
                  <a:gd name="T30" fmla="*/ 42 w 544"/>
                  <a:gd name="T31" fmla="*/ 258 h 737"/>
                  <a:gd name="T32" fmla="*/ 12 w 544"/>
                  <a:gd name="T33" fmla="*/ 330 h 737"/>
                  <a:gd name="T34" fmla="*/ 0 w 544"/>
                  <a:gd name="T35" fmla="*/ 401 h 737"/>
                  <a:gd name="T36" fmla="*/ 6 w 544"/>
                  <a:gd name="T37" fmla="*/ 454 h 737"/>
                  <a:gd name="T38" fmla="*/ 18 w 544"/>
                  <a:gd name="T39" fmla="*/ 502 h 737"/>
                  <a:gd name="T40" fmla="*/ 42 w 544"/>
                  <a:gd name="T41" fmla="*/ 544 h 737"/>
                  <a:gd name="T42" fmla="*/ 78 w 544"/>
                  <a:gd name="T43" fmla="*/ 592 h 737"/>
                  <a:gd name="T44" fmla="*/ 114 w 544"/>
                  <a:gd name="T45" fmla="*/ 634 h 737"/>
                  <a:gd name="T46" fmla="*/ 161 w 544"/>
                  <a:gd name="T47" fmla="*/ 670 h 737"/>
                  <a:gd name="T48" fmla="*/ 221 w 544"/>
                  <a:gd name="T49" fmla="*/ 706 h 737"/>
                  <a:gd name="T50" fmla="*/ 280 w 544"/>
                  <a:gd name="T51" fmla="*/ 736 h 737"/>
                  <a:gd name="T52" fmla="*/ 322 w 544"/>
                  <a:gd name="T53" fmla="*/ 736 h 737"/>
                  <a:gd name="T54" fmla="*/ 257 w 544"/>
                  <a:gd name="T55" fmla="*/ 706 h 737"/>
                  <a:gd name="T56" fmla="*/ 203 w 544"/>
                  <a:gd name="T57" fmla="*/ 670 h 737"/>
                  <a:gd name="T58" fmla="*/ 149 w 544"/>
                  <a:gd name="T59" fmla="*/ 634 h 737"/>
                  <a:gd name="T60" fmla="*/ 108 w 544"/>
                  <a:gd name="T61" fmla="*/ 592 h 737"/>
                  <a:gd name="T62" fmla="*/ 72 w 544"/>
                  <a:gd name="T63" fmla="*/ 550 h 737"/>
                  <a:gd name="T64" fmla="*/ 48 w 544"/>
                  <a:gd name="T65" fmla="*/ 502 h 737"/>
                  <a:gd name="T66" fmla="*/ 30 w 544"/>
                  <a:gd name="T67" fmla="*/ 454 h 737"/>
                  <a:gd name="T68" fmla="*/ 24 w 544"/>
                  <a:gd name="T69" fmla="*/ 401 h 737"/>
                  <a:gd name="T70" fmla="*/ 24 w 544"/>
                  <a:gd name="T71" fmla="*/ 401 h 737"/>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544"/>
                  <a:gd name="T109" fmla="*/ 0 h 737"/>
                  <a:gd name="T110" fmla="*/ 544 w 544"/>
                  <a:gd name="T111" fmla="*/ 737 h 737"/>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544" h="737">
                    <a:moveTo>
                      <a:pt x="24" y="402"/>
                    </a:moveTo>
                    <a:lnTo>
                      <a:pt x="36" y="330"/>
                    </a:lnTo>
                    <a:lnTo>
                      <a:pt x="66" y="264"/>
                    </a:lnTo>
                    <a:lnTo>
                      <a:pt x="108" y="204"/>
                    </a:lnTo>
                    <a:lnTo>
                      <a:pt x="173" y="150"/>
                    </a:lnTo>
                    <a:lnTo>
                      <a:pt x="251" y="102"/>
                    </a:lnTo>
                    <a:lnTo>
                      <a:pt x="335" y="60"/>
                    </a:lnTo>
                    <a:lnTo>
                      <a:pt x="436" y="30"/>
                    </a:lnTo>
                    <a:lnTo>
                      <a:pt x="544" y="12"/>
                    </a:lnTo>
                    <a:lnTo>
                      <a:pt x="544" y="0"/>
                    </a:lnTo>
                    <a:lnTo>
                      <a:pt x="430" y="18"/>
                    </a:lnTo>
                    <a:lnTo>
                      <a:pt x="329" y="48"/>
                    </a:lnTo>
                    <a:lnTo>
                      <a:pt x="233" y="90"/>
                    </a:lnTo>
                    <a:lnTo>
                      <a:pt x="155" y="138"/>
                    </a:lnTo>
                    <a:lnTo>
                      <a:pt x="90" y="198"/>
                    </a:lnTo>
                    <a:lnTo>
                      <a:pt x="42" y="258"/>
                    </a:lnTo>
                    <a:lnTo>
                      <a:pt x="12" y="330"/>
                    </a:lnTo>
                    <a:lnTo>
                      <a:pt x="0" y="402"/>
                    </a:lnTo>
                    <a:lnTo>
                      <a:pt x="6" y="455"/>
                    </a:lnTo>
                    <a:lnTo>
                      <a:pt x="18" y="503"/>
                    </a:lnTo>
                    <a:lnTo>
                      <a:pt x="42" y="545"/>
                    </a:lnTo>
                    <a:lnTo>
                      <a:pt x="78" y="593"/>
                    </a:lnTo>
                    <a:lnTo>
                      <a:pt x="114" y="635"/>
                    </a:lnTo>
                    <a:lnTo>
                      <a:pt x="161" y="671"/>
                    </a:lnTo>
                    <a:lnTo>
                      <a:pt x="221" y="707"/>
                    </a:lnTo>
                    <a:lnTo>
                      <a:pt x="281" y="737"/>
                    </a:lnTo>
                    <a:lnTo>
                      <a:pt x="323" y="737"/>
                    </a:lnTo>
                    <a:lnTo>
                      <a:pt x="257" y="707"/>
                    </a:lnTo>
                    <a:lnTo>
                      <a:pt x="203" y="671"/>
                    </a:lnTo>
                    <a:lnTo>
                      <a:pt x="149" y="635"/>
                    </a:lnTo>
                    <a:lnTo>
                      <a:pt x="108" y="593"/>
                    </a:lnTo>
                    <a:lnTo>
                      <a:pt x="72" y="551"/>
                    </a:lnTo>
                    <a:lnTo>
                      <a:pt x="48" y="503"/>
                    </a:lnTo>
                    <a:lnTo>
                      <a:pt x="30" y="455"/>
                    </a:lnTo>
                    <a:lnTo>
                      <a:pt x="24" y="402"/>
                    </a:lnTo>
                    <a:close/>
                  </a:path>
                </a:pathLst>
              </a:custGeom>
              <a:gradFill rotWithShape="0">
                <a:gsLst>
                  <a:gs pos="0">
                    <a:srgbClr val="9966FF"/>
                  </a:gs>
                  <a:gs pos="100000">
                    <a:srgbClr val="9C6BFF"/>
                  </a:gs>
                </a:gsLst>
                <a:lin ang="5400000" scaled="1"/>
              </a:gradFill>
              <a:ln w="9525">
                <a:noFill/>
                <a:round/>
                <a:headEnd/>
                <a:tailEnd/>
              </a:ln>
              <a:effectLst/>
            </p:spPr>
            <p:txBody>
              <a:bodyPr wrap="none" anchor="ctr"/>
              <a:lstStyle/>
              <a:p>
                <a:endParaRPr lang="en-US"/>
              </a:p>
            </p:txBody>
          </p:sp>
          <p:sp>
            <p:nvSpPr>
              <p:cNvPr id="2082" name="AutoShape 36"/>
              <p:cNvSpPr>
                <a:spLocks noChangeArrowheads="1"/>
              </p:cNvSpPr>
              <p:nvPr/>
            </p:nvSpPr>
            <p:spPr bwMode="auto">
              <a:xfrm>
                <a:off x="4792" y="3360"/>
                <a:ext cx="608" cy="251"/>
              </a:xfrm>
              <a:custGeom>
                <a:avLst/>
                <a:gdLst>
                  <a:gd name="T0" fmla="*/ 12 w 609"/>
                  <a:gd name="T1" fmla="*/ 12 h 252"/>
                  <a:gd name="T2" fmla="*/ 113 w 609"/>
                  <a:gd name="T3" fmla="*/ 18 h 252"/>
                  <a:gd name="T4" fmla="*/ 203 w 609"/>
                  <a:gd name="T5" fmla="*/ 30 h 252"/>
                  <a:gd name="T6" fmla="*/ 292 w 609"/>
                  <a:gd name="T7" fmla="*/ 48 h 252"/>
                  <a:gd name="T8" fmla="*/ 375 w 609"/>
                  <a:gd name="T9" fmla="*/ 78 h 252"/>
                  <a:gd name="T10" fmla="*/ 447 w 609"/>
                  <a:gd name="T11" fmla="*/ 114 h 252"/>
                  <a:gd name="T12" fmla="*/ 513 w 609"/>
                  <a:gd name="T13" fmla="*/ 155 h 252"/>
                  <a:gd name="T14" fmla="*/ 566 w 609"/>
                  <a:gd name="T15" fmla="*/ 197 h 252"/>
                  <a:gd name="T16" fmla="*/ 608 w 609"/>
                  <a:gd name="T17" fmla="*/ 251 h 252"/>
                  <a:gd name="T18" fmla="*/ 608 w 609"/>
                  <a:gd name="T19" fmla="*/ 215 h 252"/>
                  <a:gd name="T20" fmla="*/ 560 w 609"/>
                  <a:gd name="T21" fmla="*/ 167 h 252"/>
                  <a:gd name="T22" fmla="*/ 501 w 609"/>
                  <a:gd name="T23" fmla="*/ 126 h 252"/>
                  <a:gd name="T24" fmla="*/ 435 w 609"/>
                  <a:gd name="T25" fmla="*/ 90 h 252"/>
                  <a:gd name="T26" fmla="*/ 363 w 609"/>
                  <a:gd name="T27" fmla="*/ 60 h 252"/>
                  <a:gd name="T28" fmla="*/ 286 w 609"/>
                  <a:gd name="T29" fmla="*/ 36 h 252"/>
                  <a:gd name="T30" fmla="*/ 197 w 609"/>
                  <a:gd name="T31" fmla="*/ 18 h 252"/>
                  <a:gd name="T32" fmla="*/ 107 w 609"/>
                  <a:gd name="T33" fmla="*/ 6 h 252"/>
                  <a:gd name="T34" fmla="*/ 12 w 609"/>
                  <a:gd name="T35" fmla="*/ 0 h 252"/>
                  <a:gd name="T36" fmla="*/ 6 w 609"/>
                  <a:gd name="T37" fmla="*/ 0 h 252"/>
                  <a:gd name="T38" fmla="*/ 0 w 609"/>
                  <a:gd name="T39" fmla="*/ 0 h 252"/>
                  <a:gd name="T40" fmla="*/ 0 w 609"/>
                  <a:gd name="T41" fmla="*/ 12 h 252"/>
                  <a:gd name="T42" fmla="*/ 6 w 609"/>
                  <a:gd name="T43" fmla="*/ 12 h 252"/>
                  <a:gd name="T44" fmla="*/ 12 w 609"/>
                  <a:gd name="T45" fmla="*/ 12 h 252"/>
                  <a:gd name="T46" fmla="*/ 12 w 609"/>
                  <a:gd name="T47" fmla="*/ 12 h 252"/>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609"/>
                  <a:gd name="T73" fmla="*/ 0 h 252"/>
                  <a:gd name="T74" fmla="*/ 609 w 609"/>
                  <a:gd name="T75" fmla="*/ 252 h 252"/>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609" h="252">
                    <a:moveTo>
                      <a:pt x="12" y="12"/>
                    </a:moveTo>
                    <a:lnTo>
                      <a:pt x="113" y="18"/>
                    </a:lnTo>
                    <a:lnTo>
                      <a:pt x="203" y="30"/>
                    </a:lnTo>
                    <a:lnTo>
                      <a:pt x="292" y="48"/>
                    </a:lnTo>
                    <a:lnTo>
                      <a:pt x="376" y="78"/>
                    </a:lnTo>
                    <a:lnTo>
                      <a:pt x="448" y="114"/>
                    </a:lnTo>
                    <a:lnTo>
                      <a:pt x="514" y="156"/>
                    </a:lnTo>
                    <a:lnTo>
                      <a:pt x="567" y="198"/>
                    </a:lnTo>
                    <a:lnTo>
                      <a:pt x="609" y="252"/>
                    </a:lnTo>
                    <a:lnTo>
                      <a:pt x="609" y="216"/>
                    </a:lnTo>
                    <a:lnTo>
                      <a:pt x="561" y="168"/>
                    </a:lnTo>
                    <a:lnTo>
                      <a:pt x="502" y="126"/>
                    </a:lnTo>
                    <a:lnTo>
                      <a:pt x="436" y="90"/>
                    </a:lnTo>
                    <a:lnTo>
                      <a:pt x="364" y="60"/>
                    </a:lnTo>
                    <a:lnTo>
                      <a:pt x="286" y="36"/>
                    </a:lnTo>
                    <a:lnTo>
                      <a:pt x="197" y="18"/>
                    </a:lnTo>
                    <a:lnTo>
                      <a:pt x="107" y="6"/>
                    </a:lnTo>
                    <a:lnTo>
                      <a:pt x="12" y="0"/>
                    </a:lnTo>
                    <a:lnTo>
                      <a:pt x="6" y="0"/>
                    </a:lnTo>
                    <a:lnTo>
                      <a:pt x="0" y="0"/>
                    </a:lnTo>
                    <a:lnTo>
                      <a:pt x="0" y="12"/>
                    </a:lnTo>
                    <a:lnTo>
                      <a:pt x="6" y="12"/>
                    </a:lnTo>
                    <a:lnTo>
                      <a:pt x="12" y="12"/>
                    </a:lnTo>
                    <a:close/>
                  </a:path>
                </a:pathLst>
              </a:custGeom>
              <a:gradFill rotWithShape="0">
                <a:gsLst>
                  <a:gs pos="0">
                    <a:srgbClr val="9966FF"/>
                  </a:gs>
                  <a:gs pos="100000">
                    <a:srgbClr val="9F6FFF"/>
                  </a:gs>
                </a:gsLst>
                <a:lin ang="5400000" scaled="1"/>
              </a:gradFill>
              <a:ln w="9525">
                <a:noFill/>
                <a:round/>
                <a:headEnd/>
                <a:tailEnd/>
              </a:ln>
              <a:effectLst/>
            </p:spPr>
            <p:txBody>
              <a:bodyPr wrap="none" anchor="ctr"/>
              <a:lstStyle/>
              <a:p>
                <a:endParaRPr lang="en-US"/>
              </a:p>
            </p:txBody>
          </p:sp>
          <p:sp>
            <p:nvSpPr>
              <p:cNvPr id="2083" name="AutoShape 37"/>
              <p:cNvSpPr>
                <a:spLocks noChangeArrowheads="1"/>
              </p:cNvSpPr>
              <p:nvPr/>
            </p:nvSpPr>
            <p:spPr bwMode="auto">
              <a:xfrm>
                <a:off x="5246" y="4007"/>
                <a:ext cx="71" cy="53"/>
              </a:xfrm>
              <a:custGeom>
                <a:avLst/>
                <a:gdLst>
                  <a:gd name="T0" fmla="*/ 71 w 72"/>
                  <a:gd name="T1" fmla="*/ 0 h 54"/>
                  <a:gd name="T2" fmla="*/ 36 w 72"/>
                  <a:gd name="T3" fmla="*/ 29 h 54"/>
                  <a:gd name="T4" fmla="*/ 0 w 72"/>
                  <a:gd name="T5" fmla="*/ 53 h 54"/>
                  <a:gd name="T6" fmla="*/ 36 w 72"/>
                  <a:gd name="T7" fmla="*/ 53 h 54"/>
                  <a:gd name="T8" fmla="*/ 53 w 72"/>
                  <a:gd name="T9" fmla="*/ 41 h 54"/>
                  <a:gd name="T10" fmla="*/ 71 w 72"/>
                  <a:gd name="T11" fmla="*/ 24 h 54"/>
                  <a:gd name="T12" fmla="*/ 71 w 72"/>
                  <a:gd name="T13" fmla="*/ 24 h 54"/>
                  <a:gd name="T14" fmla="*/ 71 w 72"/>
                  <a:gd name="T15" fmla="*/ 0 h 54"/>
                  <a:gd name="T16" fmla="*/ 71 w 72"/>
                  <a:gd name="T17" fmla="*/ 0 h 5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72"/>
                  <a:gd name="T28" fmla="*/ 0 h 54"/>
                  <a:gd name="T29" fmla="*/ 72 w 72"/>
                  <a:gd name="T30" fmla="*/ 54 h 54"/>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72" h="54">
                    <a:moveTo>
                      <a:pt x="72" y="0"/>
                    </a:moveTo>
                    <a:lnTo>
                      <a:pt x="36" y="30"/>
                    </a:lnTo>
                    <a:lnTo>
                      <a:pt x="0" y="54"/>
                    </a:lnTo>
                    <a:lnTo>
                      <a:pt x="36" y="54"/>
                    </a:lnTo>
                    <a:lnTo>
                      <a:pt x="54" y="42"/>
                    </a:lnTo>
                    <a:lnTo>
                      <a:pt x="72" y="24"/>
                    </a:lnTo>
                    <a:lnTo>
                      <a:pt x="72" y="0"/>
                    </a:lnTo>
                    <a:close/>
                  </a:path>
                </a:pathLst>
              </a:custGeom>
              <a:gradFill rotWithShape="0">
                <a:gsLst>
                  <a:gs pos="0">
                    <a:srgbClr val="9060F0"/>
                  </a:gs>
                  <a:gs pos="100000">
                    <a:srgbClr val="9966FF"/>
                  </a:gs>
                </a:gsLst>
                <a:lin ang="5400000" scaled="1"/>
              </a:gradFill>
              <a:ln w="9525">
                <a:noFill/>
                <a:round/>
                <a:headEnd/>
                <a:tailEnd/>
              </a:ln>
              <a:effectLst/>
            </p:spPr>
            <p:txBody>
              <a:bodyPr wrap="none" anchor="ctr"/>
              <a:lstStyle/>
              <a:p>
                <a:endParaRPr lang="en-US"/>
              </a:p>
            </p:txBody>
          </p:sp>
          <p:sp>
            <p:nvSpPr>
              <p:cNvPr id="2084" name="AutoShape 38"/>
              <p:cNvSpPr>
                <a:spLocks noChangeArrowheads="1"/>
              </p:cNvSpPr>
              <p:nvPr/>
            </p:nvSpPr>
            <p:spPr bwMode="auto">
              <a:xfrm>
                <a:off x="4505" y="4073"/>
                <a:ext cx="704" cy="107"/>
              </a:xfrm>
              <a:custGeom>
                <a:avLst/>
                <a:gdLst>
                  <a:gd name="T0" fmla="*/ 299 w 705"/>
                  <a:gd name="T1" fmla="*/ 89 h 108"/>
                  <a:gd name="T2" fmla="*/ 221 w 705"/>
                  <a:gd name="T3" fmla="*/ 89 h 108"/>
                  <a:gd name="T4" fmla="*/ 143 w 705"/>
                  <a:gd name="T5" fmla="*/ 77 h 108"/>
                  <a:gd name="T6" fmla="*/ 0 w 705"/>
                  <a:gd name="T7" fmla="*/ 48 h 108"/>
                  <a:gd name="T8" fmla="*/ 0 w 705"/>
                  <a:gd name="T9" fmla="*/ 65 h 108"/>
                  <a:gd name="T10" fmla="*/ 143 w 705"/>
                  <a:gd name="T11" fmla="*/ 95 h 108"/>
                  <a:gd name="T12" fmla="*/ 221 w 705"/>
                  <a:gd name="T13" fmla="*/ 107 h 108"/>
                  <a:gd name="T14" fmla="*/ 299 w 705"/>
                  <a:gd name="T15" fmla="*/ 107 h 108"/>
                  <a:gd name="T16" fmla="*/ 411 w 705"/>
                  <a:gd name="T17" fmla="*/ 101 h 108"/>
                  <a:gd name="T18" fmla="*/ 519 w 705"/>
                  <a:gd name="T19" fmla="*/ 83 h 108"/>
                  <a:gd name="T20" fmla="*/ 614 w 705"/>
                  <a:gd name="T21" fmla="*/ 59 h 108"/>
                  <a:gd name="T22" fmla="*/ 704 w 705"/>
                  <a:gd name="T23" fmla="*/ 24 h 108"/>
                  <a:gd name="T24" fmla="*/ 704 w 705"/>
                  <a:gd name="T25" fmla="*/ 0 h 108"/>
                  <a:gd name="T26" fmla="*/ 614 w 705"/>
                  <a:gd name="T27" fmla="*/ 42 h 108"/>
                  <a:gd name="T28" fmla="*/ 519 w 705"/>
                  <a:gd name="T29" fmla="*/ 65 h 108"/>
                  <a:gd name="T30" fmla="*/ 411 w 705"/>
                  <a:gd name="T31" fmla="*/ 83 h 108"/>
                  <a:gd name="T32" fmla="*/ 299 w 705"/>
                  <a:gd name="T33" fmla="*/ 89 h 108"/>
                  <a:gd name="T34" fmla="*/ 299 w 705"/>
                  <a:gd name="T35" fmla="*/ 89 h 108"/>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705"/>
                  <a:gd name="T55" fmla="*/ 0 h 108"/>
                  <a:gd name="T56" fmla="*/ 705 w 705"/>
                  <a:gd name="T57" fmla="*/ 108 h 108"/>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705" h="108">
                    <a:moveTo>
                      <a:pt x="299" y="90"/>
                    </a:moveTo>
                    <a:lnTo>
                      <a:pt x="221" y="90"/>
                    </a:lnTo>
                    <a:lnTo>
                      <a:pt x="143" y="78"/>
                    </a:lnTo>
                    <a:lnTo>
                      <a:pt x="0" y="48"/>
                    </a:lnTo>
                    <a:lnTo>
                      <a:pt x="0" y="66"/>
                    </a:lnTo>
                    <a:lnTo>
                      <a:pt x="143" y="96"/>
                    </a:lnTo>
                    <a:lnTo>
                      <a:pt x="221" y="108"/>
                    </a:lnTo>
                    <a:lnTo>
                      <a:pt x="299" y="108"/>
                    </a:lnTo>
                    <a:lnTo>
                      <a:pt x="412" y="102"/>
                    </a:lnTo>
                    <a:lnTo>
                      <a:pt x="520" y="84"/>
                    </a:lnTo>
                    <a:lnTo>
                      <a:pt x="615" y="60"/>
                    </a:lnTo>
                    <a:lnTo>
                      <a:pt x="705" y="24"/>
                    </a:lnTo>
                    <a:lnTo>
                      <a:pt x="705" y="0"/>
                    </a:lnTo>
                    <a:lnTo>
                      <a:pt x="615" y="42"/>
                    </a:lnTo>
                    <a:lnTo>
                      <a:pt x="520" y="66"/>
                    </a:lnTo>
                    <a:lnTo>
                      <a:pt x="412" y="84"/>
                    </a:lnTo>
                    <a:lnTo>
                      <a:pt x="299" y="90"/>
                    </a:lnTo>
                    <a:close/>
                  </a:path>
                </a:pathLst>
              </a:custGeom>
              <a:gradFill rotWithShape="0">
                <a:gsLst>
                  <a:gs pos="0">
                    <a:srgbClr val="9060F0"/>
                  </a:gs>
                  <a:gs pos="100000">
                    <a:srgbClr val="9966FF"/>
                  </a:gs>
                </a:gsLst>
                <a:lin ang="5400000" scaled="1"/>
              </a:gradFill>
              <a:ln w="9525">
                <a:noFill/>
                <a:round/>
                <a:headEnd/>
                <a:tailEnd/>
              </a:ln>
              <a:effectLst/>
            </p:spPr>
            <p:txBody>
              <a:bodyPr wrap="none" anchor="ctr"/>
              <a:lstStyle/>
              <a:p>
                <a:endParaRPr lang="en-US"/>
              </a:p>
            </p:txBody>
          </p:sp>
          <p:sp>
            <p:nvSpPr>
              <p:cNvPr id="2085" name="AutoShape 39"/>
              <p:cNvSpPr>
                <a:spLocks noChangeArrowheads="1"/>
              </p:cNvSpPr>
              <p:nvPr/>
            </p:nvSpPr>
            <p:spPr bwMode="auto">
              <a:xfrm>
                <a:off x="5336" y="3654"/>
                <a:ext cx="142" cy="340"/>
              </a:xfrm>
              <a:custGeom>
                <a:avLst/>
                <a:gdLst>
                  <a:gd name="T0" fmla="*/ 118 w 143"/>
                  <a:gd name="T1" fmla="*/ 114 h 341"/>
                  <a:gd name="T2" fmla="*/ 112 w 143"/>
                  <a:gd name="T3" fmla="*/ 172 h 341"/>
                  <a:gd name="T4" fmla="*/ 88 w 143"/>
                  <a:gd name="T5" fmla="*/ 238 h 341"/>
                  <a:gd name="T6" fmla="*/ 47 w 143"/>
                  <a:gd name="T7" fmla="*/ 292 h 341"/>
                  <a:gd name="T8" fmla="*/ 0 w 143"/>
                  <a:gd name="T9" fmla="*/ 340 h 341"/>
                  <a:gd name="T10" fmla="*/ 29 w 143"/>
                  <a:gd name="T11" fmla="*/ 340 h 341"/>
                  <a:gd name="T12" fmla="*/ 76 w 143"/>
                  <a:gd name="T13" fmla="*/ 286 h 341"/>
                  <a:gd name="T14" fmla="*/ 112 w 143"/>
                  <a:gd name="T15" fmla="*/ 232 h 341"/>
                  <a:gd name="T16" fmla="*/ 136 w 143"/>
                  <a:gd name="T17" fmla="*/ 172 h 341"/>
                  <a:gd name="T18" fmla="*/ 142 w 143"/>
                  <a:gd name="T19" fmla="*/ 114 h 341"/>
                  <a:gd name="T20" fmla="*/ 136 w 143"/>
                  <a:gd name="T21" fmla="*/ 60 h 341"/>
                  <a:gd name="T22" fmla="*/ 118 w 143"/>
                  <a:gd name="T23" fmla="*/ 0 h 341"/>
                  <a:gd name="T24" fmla="*/ 88 w 143"/>
                  <a:gd name="T25" fmla="*/ 0 h 341"/>
                  <a:gd name="T26" fmla="*/ 112 w 143"/>
                  <a:gd name="T27" fmla="*/ 60 h 341"/>
                  <a:gd name="T28" fmla="*/ 118 w 143"/>
                  <a:gd name="T29" fmla="*/ 114 h 341"/>
                  <a:gd name="T30" fmla="*/ 118 w 143"/>
                  <a:gd name="T31" fmla="*/ 114 h 341"/>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143"/>
                  <a:gd name="T49" fmla="*/ 0 h 341"/>
                  <a:gd name="T50" fmla="*/ 143 w 143"/>
                  <a:gd name="T51" fmla="*/ 341 h 341"/>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143" h="341">
                    <a:moveTo>
                      <a:pt x="119" y="114"/>
                    </a:moveTo>
                    <a:lnTo>
                      <a:pt x="113" y="173"/>
                    </a:lnTo>
                    <a:lnTo>
                      <a:pt x="89" y="239"/>
                    </a:lnTo>
                    <a:lnTo>
                      <a:pt x="47" y="293"/>
                    </a:lnTo>
                    <a:lnTo>
                      <a:pt x="0" y="341"/>
                    </a:lnTo>
                    <a:lnTo>
                      <a:pt x="29" y="341"/>
                    </a:lnTo>
                    <a:lnTo>
                      <a:pt x="77" y="287"/>
                    </a:lnTo>
                    <a:lnTo>
                      <a:pt x="113" y="233"/>
                    </a:lnTo>
                    <a:lnTo>
                      <a:pt x="137" y="173"/>
                    </a:lnTo>
                    <a:lnTo>
                      <a:pt x="143" y="114"/>
                    </a:lnTo>
                    <a:lnTo>
                      <a:pt x="137" y="60"/>
                    </a:lnTo>
                    <a:lnTo>
                      <a:pt x="119" y="0"/>
                    </a:lnTo>
                    <a:lnTo>
                      <a:pt x="89" y="0"/>
                    </a:lnTo>
                    <a:lnTo>
                      <a:pt x="113" y="60"/>
                    </a:lnTo>
                    <a:lnTo>
                      <a:pt x="119" y="114"/>
                    </a:lnTo>
                    <a:close/>
                  </a:path>
                </a:pathLst>
              </a:custGeom>
              <a:gradFill rotWithShape="0">
                <a:gsLst>
                  <a:gs pos="0">
                    <a:srgbClr val="9060F0"/>
                  </a:gs>
                  <a:gs pos="100000">
                    <a:srgbClr val="9966FF"/>
                  </a:gs>
                </a:gsLst>
                <a:lin ang="5400000" scaled="1"/>
              </a:gradFill>
              <a:ln w="9525">
                <a:noFill/>
                <a:round/>
                <a:headEnd/>
                <a:tailEnd/>
              </a:ln>
              <a:effectLst/>
            </p:spPr>
            <p:txBody>
              <a:bodyPr wrap="none" anchor="ctr"/>
              <a:lstStyle/>
              <a:p>
                <a:endParaRPr lang="en-US"/>
              </a:p>
            </p:txBody>
          </p:sp>
          <p:sp>
            <p:nvSpPr>
              <p:cNvPr id="2086" name="AutoShape 40"/>
              <p:cNvSpPr>
                <a:spLocks noChangeArrowheads="1"/>
              </p:cNvSpPr>
              <p:nvPr/>
            </p:nvSpPr>
            <p:spPr bwMode="auto">
              <a:xfrm>
                <a:off x="5061" y="3624"/>
                <a:ext cx="82" cy="89"/>
              </a:xfrm>
              <a:custGeom>
                <a:avLst/>
                <a:gdLst>
                  <a:gd name="T0" fmla="*/ 58 w 83"/>
                  <a:gd name="T1" fmla="*/ 89 h 90"/>
                  <a:gd name="T2" fmla="*/ 82 w 83"/>
                  <a:gd name="T3" fmla="*/ 83 h 90"/>
                  <a:gd name="T4" fmla="*/ 70 w 83"/>
                  <a:gd name="T5" fmla="*/ 59 h 90"/>
                  <a:gd name="T6" fmla="*/ 52 w 83"/>
                  <a:gd name="T7" fmla="*/ 42 h 90"/>
                  <a:gd name="T8" fmla="*/ 6 w 83"/>
                  <a:gd name="T9" fmla="*/ 0 h 90"/>
                  <a:gd name="T10" fmla="*/ 0 w 83"/>
                  <a:gd name="T11" fmla="*/ 18 h 90"/>
                  <a:gd name="T12" fmla="*/ 35 w 83"/>
                  <a:gd name="T13" fmla="*/ 47 h 90"/>
                  <a:gd name="T14" fmla="*/ 58 w 83"/>
                  <a:gd name="T15" fmla="*/ 89 h 90"/>
                  <a:gd name="T16" fmla="*/ 58 w 83"/>
                  <a:gd name="T17" fmla="*/ 89 h 9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83"/>
                  <a:gd name="T28" fmla="*/ 0 h 90"/>
                  <a:gd name="T29" fmla="*/ 83 w 83"/>
                  <a:gd name="T30" fmla="*/ 90 h 90"/>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83" h="90">
                    <a:moveTo>
                      <a:pt x="59" y="90"/>
                    </a:moveTo>
                    <a:lnTo>
                      <a:pt x="83" y="84"/>
                    </a:lnTo>
                    <a:lnTo>
                      <a:pt x="71" y="60"/>
                    </a:lnTo>
                    <a:lnTo>
                      <a:pt x="53" y="42"/>
                    </a:lnTo>
                    <a:lnTo>
                      <a:pt x="6" y="0"/>
                    </a:lnTo>
                    <a:lnTo>
                      <a:pt x="0" y="18"/>
                    </a:lnTo>
                    <a:lnTo>
                      <a:pt x="35" y="48"/>
                    </a:lnTo>
                    <a:lnTo>
                      <a:pt x="59" y="90"/>
                    </a:lnTo>
                    <a:close/>
                  </a:path>
                </a:pathLst>
              </a:custGeom>
              <a:gradFill rotWithShape="0">
                <a:gsLst>
                  <a:gs pos="0">
                    <a:srgbClr val="9060F0"/>
                  </a:gs>
                  <a:gs pos="100000">
                    <a:srgbClr val="9966FF"/>
                  </a:gs>
                </a:gsLst>
                <a:lin ang="5400000" scaled="1"/>
              </a:gradFill>
              <a:ln w="9525">
                <a:noFill/>
                <a:round/>
                <a:headEnd/>
                <a:tailEnd/>
              </a:ln>
              <a:effectLst/>
            </p:spPr>
            <p:txBody>
              <a:bodyPr wrap="none" anchor="ctr"/>
              <a:lstStyle/>
              <a:p>
                <a:endParaRPr lang="en-US"/>
              </a:p>
            </p:txBody>
          </p:sp>
          <p:sp>
            <p:nvSpPr>
              <p:cNvPr id="2087" name="AutoShape 41"/>
              <p:cNvSpPr>
                <a:spLocks noChangeArrowheads="1"/>
              </p:cNvSpPr>
              <p:nvPr/>
            </p:nvSpPr>
            <p:spPr bwMode="auto">
              <a:xfrm>
                <a:off x="4445" y="3552"/>
                <a:ext cx="716" cy="430"/>
              </a:xfrm>
              <a:custGeom>
                <a:avLst/>
                <a:gdLst>
                  <a:gd name="T0" fmla="*/ 692 w 717"/>
                  <a:gd name="T1" fmla="*/ 215 h 431"/>
                  <a:gd name="T2" fmla="*/ 686 w 717"/>
                  <a:gd name="T3" fmla="*/ 256 h 431"/>
                  <a:gd name="T4" fmla="*/ 668 w 717"/>
                  <a:gd name="T5" fmla="*/ 292 h 431"/>
                  <a:gd name="T6" fmla="*/ 632 w 717"/>
                  <a:gd name="T7" fmla="*/ 328 h 431"/>
                  <a:gd name="T8" fmla="*/ 597 w 717"/>
                  <a:gd name="T9" fmla="*/ 358 h 431"/>
                  <a:gd name="T10" fmla="*/ 543 w 717"/>
                  <a:gd name="T11" fmla="*/ 382 h 431"/>
                  <a:gd name="T12" fmla="*/ 489 w 717"/>
                  <a:gd name="T13" fmla="*/ 400 h 431"/>
                  <a:gd name="T14" fmla="*/ 423 w 717"/>
                  <a:gd name="T15" fmla="*/ 412 h 431"/>
                  <a:gd name="T16" fmla="*/ 358 w 717"/>
                  <a:gd name="T17" fmla="*/ 418 h 431"/>
                  <a:gd name="T18" fmla="*/ 293 w 717"/>
                  <a:gd name="T19" fmla="*/ 412 h 431"/>
                  <a:gd name="T20" fmla="*/ 227 w 717"/>
                  <a:gd name="T21" fmla="*/ 400 h 431"/>
                  <a:gd name="T22" fmla="*/ 173 w 717"/>
                  <a:gd name="T23" fmla="*/ 382 h 431"/>
                  <a:gd name="T24" fmla="*/ 119 w 717"/>
                  <a:gd name="T25" fmla="*/ 358 h 431"/>
                  <a:gd name="T26" fmla="*/ 84 w 717"/>
                  <a:gd name="T27" fmla="*/ 328 h 431"/>
                  <a:gd name="T28" fmla="*/ 48 w 717"/>
                  <a:gd name="T29" fmla="*/ 292 h 431"/>
                  <a:gd name="T30" fmla="*/ 30 w 717"/>
                  <a:gd name="T31" fmla="*/ 256 h 431"/>
                  <a:gd name="T32" fmla="*/ 24 w 717"/>
                  <a:gd name="T33" fmla="*/ 215 h 431"/>
                  <a:gd name="T34" fmla="*/ 30 w 717"/>
                  <a:gd name="T35" fmla="*/ 174 h 431"/>
                  <a:gd name="T36" fmla="*/ 48 w 717"/>
                  <a:gd name="T37" fmla="*/ 138 h 431"/>
                  <a:gd name="T38" fmla="*/ 84 w 717"/>
                  <a:gd name="T39" fmla="*/ 102 h 431"/>
                  <a:gd name="T40" fmla="*/ 119 w 717"/>
                  <a:gd name="T41" fmla="*/ 72 h 431"/>
                  <a:gd name="T42" fmla="*/ 173 w 717"/>
                  <a:gd name="T43" fmla="*/ 48 h 431"/>
                  <a:gd name="T44" fmla="*/ 227 w 717"/>
                  <a:gd name="T45" fmla="*/ 30 h 431"/>
                  <a:gd name="T46" fmla="*/ 293 w 717"/>
                  <a:gd name="T47" fmla="*/ 18 h 431"/>
                  <a:gd name="T48" fmla="*/ 358 w 717"/>
                  <a:gd name="T49" fmla="*/ 12 h 431"/>
                  <a:gd name="T50" fmla="*/ 417 w 717"/>
                  <a:gd name="T51" fmla="*/ 18 h 431"/>
                  <a:gd name="T52" fmla="*/ 477 w 717"/>
                  <a:gd name="T53" fmla="*/ 30 h 431"/>
                  <a:gd name="T54" fmla="*/ 531 w 717"/>
                  <a:gd name="T55" fmla="*/ 48 h 431"/>
                  <a:gd name="T56" fmla="*/ 579 w 717"/>
                  <a:gd name="T57" fmla="*/ 66 h 431"/>
                  <a:gd name="T58" fmla="*/ 585 w 717"/>
                  <a:gd name="T59" fmla="*/ 48 h 431"/>
                  <a:gd name="T60" fmla="*/ 477 w 717"/>
                  <a:gd name="T61" fmla="*/ 12 h 431"/>
                  <a:gd name="T62" fmla="*/ 417 w 717"/>
                  <a:gd name="T63" fmla="*/ 6 h 431"/>
                  <a:gd name="T64" fmla="*/ 358 w 717"/>
                  <a:gd name="T65" fmla="*/ 0 h 431"/>
                  <a:gd name="T66" fmla="*/ 287 w 717"/>
                  <a:gd name="T67" fmla="*/ 6 h 431"/>
                  <a:gd name="T68" fmla="*/ 221 w 717"/>
                  <a:gd name="T69" fmla="*/ 18 h 431"/>
                  <a:gd name="T70" fmla="*/ 161 w 717"/>
                  <a:gd name="T71" fmla="*/ 36 h 431"/>
                  <a:gd name="T72" fmla="*/ 107 w 717"/>
                  <a:gd name="T73" fmla="*/ 66 h 431"/>
                  <a:gd name="T74" fmla="*/ 60 w 717"/>
                  <a:gd name="T75" fmla="*/ 96 h 431"/>
                  <a:gd name="T76" fmla="*/ 30 w 717"/>
                  <a:gd name="T77" fmla="*/ 132 h 431"/>
                  <a:gd name="T78" fmla="*/ 6 w 717"/>
                  <a:gd name="T79" fmla="*/ 174 h 431"/>
                  <a:gd name="T80" fmla="*/ 0 w 717"/>
                  <a:gd name="T81" fmla="*/ 215 h 431"/>
                  <a:gd name="T82" fmla="*/ 6 w 717"/>
                  <a:gd name="T83" fmla="*/ 256 h 431"/>
                  <a:gd name="T84" fmla="*/ 30 w 717"/>
                  <a:gd name="T85" fmla="*/ 298 h 431"/>
                  <a:gd name="T86" fmla="*/ 60 w 717"/>
                  <a:gd name="T87" fmla="*/ 334 h 431"/>
                  <a:gd name="T88" fmla="*/ 107 w 717"/>
                  <a:gd name="T89" fmla="*/ 370 h 431"/>
                  <a:gd name="T90" fmla="*/ 161 w 717"/>
                  <a:gd name="T91" fmla="*/ 394 h 431"/>
                  <a:gd name="T92" fmla="*/ 221 w 717"/>
                  <a:gd name="T93" fmla="*/ 412 h 431"/>
                  <a:gd name="T94" fmla="*/ 287 w 717"/>
                  <a:gd name="T95" fmla="*/ 424 h 431"/>
                  <a:gd name="T96" fmla="*/ 358 w 717"/>
                  <a:gd name="T97" fmla="*/ 430 h 431"/>
                  <a:gd name="T98" fmla="*/ 429 w 717"/>
                  <a:gd name="T99" fmla="*/ 424 h 431"/>
                  <a:gd name="T100" fmla="*/ 495 w 717"/>
                  <a:gd name="T101" fmla="*/ 412 h 431"/>
                  <a:gd name="T102" fmla="*/ 561 w 717"/>
                  <a:gd name="T103" fmla="*/ 394 h 431"/>
                  <a:gd name="T104" fmla="*/ 609 w 717"/>
                  <a:gd name="T105" fmla="*/ 370 h 431"/>
                  <a:gd name="T106" fmla="*/ 656 w 717"/>
                  <a:gd name="T107" fmla="*/ 334 h 431"/>
                  <a:gd name="T108" fmla="*/ 686 w 717"/>
                  <a:gd name="T109" fmla="*/ 298 h 431"/>
                  <a:gd name="T110" fmla="*/ 710 w 717"/>
                  <a:gd name="T111" fmla="*/ 256 h 431"/>
                  <a:gd name="T112" fmla="*/ 716 w 717"/>
                  <a:gd name="T113" fmla="*/ 215 h 431"/>
                  <a:gd name="T114" fmla="*/ 716 w 717"/>
                  <a:gd name="T115" fmla="*/ 204 h 431"/>
                  <a:gd name="T116" fmla="*/ 710 w 717"/>
                  <a:gd name="T117" fmla="*/ 192 h 431"/>
                  <a:gd name="T118" fmla="*/ 686 w 717"/>
                  <a:gd name="T119" fmla="*/ 198 h 431"/>
                  <a:gd name="T120" fmla="*/ 692 w 717"/>
                  <a:gd name="T121" fmla="*/ 210 h 431"/>
                  <a:gd name="T122" fmla="*/ 692 w 717"/>
                  <a:gd name="T123" fmla="*/ 215 h 431"/>
                  <a:gd name="T124" fmla="*/ 692 w 717"/>
                  <a:gd name="T125" fmla="*/ 215 h 431"/>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717"/>
                  <a:gd name="T190" fmla="*/ 0 h 431"/>
                  <a:gd name="T191" fmla="*/ 717 w 717"/>
                  <a:gd name="T192" fmla="*/ 431 h 431"/>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717" h="431">
                    <a:moveTo>
                      <a:pt x="693" y="216"/>
                    </a:moveTo>
                    <a:lnTo>
                      <a:pt x="687" y="257"/>
                    </a:lnTo>
                    <a:lnTo>
                      <a:pt x="669" y="293"/>
                    </a:lnTo>
                    <a:lnTo>
                      <a:pt x="633" y="329"/>
                    </a:lnTo>
                    <a:lnTo>
                      <a:pt x="598" y="359"/>
                    </a:lnTo>
                    <a:lnTo>
                      <a:pt x="544" y="383"/>
                    </a:lnTo>
                    <a:lnTo>
                      <a:pt x="490" y="401"/>
                    </a:lnTo>
                    <a:lnTo>
                      <a:pt x="424" y="413"/>
                    </a:lnTo>
                    <a:lnTo>
                      <a:pt x="359" y="419"/>
                    </a:lnTo>
                    <a:lnTo>
                      <a:pt x="293" y="413"/>
                    </a:lnTo>
                    <a:lnTo>
                      <a:pt x="227" y="401"/>
                    </a:lnTo>
                    <a:lnTo>
                      <a:pt x="173" y="383"/>
                    </a:lnTo>
                    <a:lnTo>
                      <a:pt x="119" y="359"/>
                    </a:lnTo>
                    <a:lnTo>
                      <a:pt x="84" y="329"/>
                    </a:lnTo>
                    <a:lnTo>
                      <a:pt x="48" y="293"/>
                    </a:lnTo>
                    <a:lnTo>
                      <a:pt x="30" y="257"/>
                    </a:lnTo>
                    <a:lnTo>
                      <a:pt x="24" y="216"/>
                    </a:lnTo>
                    <a:lnTo>
                      <a:pt x="30" y="174"/>
                    </a:lnTo>
                    <a:lnTo>
                      <a:pt x="48" y="138"/>
                    </a:lnTo>
                    <a:lnTo>
                      <a:pt x="84" y="102"/>
                    </a:lnTo>
                    <a:lnTo>
                      <a:pt x="119" y="72"/>
                    </a:lnTo>
                    <a:lnTo>
                      <a:pt x="173" y="48"/>
                    </a:lnTo>
                    <a:lnTo>
                      <a:pt x="227" y="30"/>
                    </a:lnTo>
                    <a:lnTo>
                      <a:pt x="293" y="18"/>
                    </a:lnTo>
                    <a:lnTo>
                      <a:pt x="359" y="12"/>
                    </a:lnTo>
                    <a:lnTo>
                      <a:pt x="418" y="18"/>
                    </a:lnTo>
                    <a:lnTo>
                      <a:pt x="478" y="30"/>
                    </a:lnTo>
                    <a:lnTo>
                      <a:pt x="532" y="48"/>
                    </a:lnTo>
                    <a:lnTo>
                      <a:pt x="580" y="66"/>
                    </a:lnTo>
                    <a:lnTo>
                      <a:pt x="586" y="48"/>
                    </a:lnTo>
                    <a:lnTo>
                      <a:pt x="478" y="12"/>
                    </a:lnTo>
                    <a:lnTo>
                      <a:pt x="418" y="6"/>
                    </a:lnTo>
                    <a:lnTo>
                      <a:pt x="359" y="0"/>
                    </a:lnTo>
                    <a:lnTo>
                      <a:pt x="287" y="6"/>
                    </a:lnTo>
                    <a:lnTo>
                      <a:pt x="221" y="18"/>
                    </a:lnTo>
                    <a:lnTo>
                      <a:pt x="161" y="36"/>
                    </a:lnTo>
                    <a:lnTo>
                      <a:pt x="107" y="66"/>
                    </a:lnTo>
                    <a:lnTo>
                      <a:pt x="60" y="96"/>
                    </a:lnTo>
                    <a:lnTo>
                      <a:pt x="30" y="132"/>
                    </a:lnTo>
                    <a:lnTo>
                      <a:pt x="6" y="174"/>
                    </a:lnTo>
                    <a:lnTo>
                      <a:pt x="0" y="216"/>
                    </a:lnTo>
                    <a:lnTo>
                      <a:pt x="6" y="257"/>
                    </a:lnTo>
                    <a:lnTo>
                      <a:pt x="30" y="299"/>
                    </a:lnTo>
                    <a:lnTo>
                      <a:pt x="60" y="335"/>
                    </a:lnTo>
                    <a:lnTo>
                      <a:pt x="107" y="371"/>
                    </a:lnTo>
                    <a:lnTo>
                      <a:pt x="161" y="395"/>
                    </a:lnTo>
                    <a:lnTo>
                      <a:pt x="221" y="413"/>
                    </a:lnTo>
                    <a:lnTo>
                      <a:pt x="287" y="425"/>
                    </a:lnTo>
                    <a:lnTo>
                      <a:pt x="359" y="431"/>
                    </a:lnTo>
                    <a:lnTo>
                      <a:pt x="430" y="425"/>
                    </a:lnTo>
                    <a:lnTo>
                      <a:pt x="496" y="413"/>
                    </a:lnTo>
                    <a:lnTo>
                      <a:pt x="562" y="395"/>
                    </a:lnTo>
                    <a:lnTo>
                      <a:pt x="610" y="371"/>
                    </a:lnTo>
                    <a:lnTo>
                      <a:pt x="657" y="335"/>
                    </a:lnTo>
                    <a:lnTo>
                      <a:pt x="687" y="299"/>
                    </a:lnTo>
                    <a:lnTo>
                      <a:pt x="711" y="257"/>
                    </a:lnTo>
                    <a:lnTo>
                      <a:pt x="717" y="216"/>
                    </a:lnTo>
                    <a:lnTo>
                      <a:pt x="717" y="204"/>
                    </a:lnTo>
                    <a:lnTo>
                      <a:pt x="711" y="192"/>
                    </a:lnTo>
                    <a:lnTo>
                      <a:pt x="687" y="198"/>
                    </a:lnTo>
                    <a:lnTo>
                      <a:pt x="693" y="210"/>
                    </a:lnTo>
                    <a:lnTo>
                      <a:pt x="693" y="216"/>
                    </a:lnTo>
                    <a:close/>
                  </a:path>
                </a:pathLst>
              </a:custGeom>
              <a:gradFill rotWithShape="0">
                <a:gsLst>
                  <a:gs pos="0">
                    <a:srgbClr val="9463F7"/>
                  </a:gs>
                  <a:gs pos="100000">
                    <a:srgbClr val="9966FF"/>
                  </a:gs>
                </a:gsLst>
                <a:lin ang="5400000" scaled="1"/>
              </a:gradFill>
              <a:ln w="9525">
                <a:noFill/>
                <a:round/>
                <a:headEnd/>
                <a:tailEnd/>
              </a:ln>
              <a:effectLst/>
            </p:spPr>
            <p:txBody>
              <a:bodyPr wrap="none" anchor="ctr"/>
              <a:lstStyle/>
              <a:p>
                <a:endParaRPr lang="en-US"/>
              </a:p>
            </p:txBody>
          </p:sp>
          <p:sp>
            <p:nvSpPr>
              <p:cNvPr id="2088" name="AutoShape 42"/>
              <p:cNvSpPr>
                <a:spLocks noChangeArrowheads="1"/>
              </p:cNvSpPr>
              <p:nvPr/>
            </p:nvSpPr>
            <p:spPr bwMode="auto">
              <a:xfrm>
                <a:off x="4349" y="3510"/>
                <a:ext cx="908" cy="532"/>
              </a:xfrm>
              <a:custGeom>
                <a:avLst/>
                <a:gdLst>
                  <a:gd name="T0" fmla="*/ 615 w 909"/>
                  <a:gd name="T1" fmla="*/ 0 h 533"/>
                  <a:gd name="T2" fmla="*/ 615 w 909"/>
                  <a:gd name="T3" fmla="*/ 18 h 533"/>
                  <a:gd name="T4" fmla="*/ 723 w 909"/>
                  <a:gd name="T5" fmla="*/ 60 h 533"/>
                  <a:gd name="T6" fmla="*/ 764 w 909"/>
                  <a:gd name="T7" fmla="*/ 84 h 533"/>
                  <a:gd name="T8" fmla="*/ 806 w 909"/>
                  <a:gd name="T9" fmla="*/ 114 h 533"/>
                  <a:gd name="T10" fmla="*/ 836 w 909"/>
                  <a:gd name="T11" fmla="*/ 144 h 533"/>
                  <a:gd name="T12" fmla="*/ 860 w 909"/>
                  <a:gd name="T13" fmla="*/ 180 h 533"/>
                  <a:gd name="T14" fmla="*/ 872 w 909"/>
                  <a:gd name="T15" fmla="*/ 216 h 533"/>
                  <a:gd name="T16" fmla="*/ 878 w 909"/>
                  <a:gd name="T17" fmla="*/ 258 h 533"/>
                  <a:gd name="T18" fmla="*/ 872 w 909"/>
                  <a:gd name="T19" fmla="*/ 310 h 533"/>
                  <a:gd name="T20" fmla="*/ 842 w 909"/>
                  <a:gd name="T21" fmla="*/ 358 h 533"/>
                  <a:gd name="T22" fmla="*/ 806 w 909"/>
                  <a:gd name="T23" fmla="*/ 400 h 533"/>
                  <a:gd name="T24" fmla="*/ 752 w 909"/>
                  <a:gd name="T25" fmla="*/ 442 h 533"/>
                  <a:gd name="T26" fmla="*/ 693 w 909"/>
                  <a:gd name="T27" fmla="*/ 472 h 533"/>
                  <a:gd name="T28" fmla="*/ 621 w 909"/>
                  <a:gd name="T29" fmla="*/ 496 h 533"/>
                  <a:gd name="T30" fmla="*/ 537 w 909"/>
                  <a:gd name="T31" fmla="*/ 508 h 533"/>
                  <a:gd name="T32" fmla="*/ 454 w 909"/>
                  <a:gd name="T33" fmla="*/ 514 h 533"/>
                  <a:gd name="T34" fmla="*/ 371 w 909"/>
                  <a:gd name="T35" fmla="*/ 508 h 533"/>
                  <a:gd name="T36" fmla="*/ 287 w 909"/>
                  <a:gd name="T37" fmla="*/ 496 h 533"/>
                  <a:gd name="T38" fmla="*/ 215 w 909"/>
                  <a:gd name="T39" fmla="*/ 472 h 533"/>
                  <a:gd name="T40" fmla="*/ 156 w 909"/>
                  <a:gd name="T41" fmla="*/ 442 h 533"/>
                  <a:gd name="T42" fmla="*/ 102 w 909"/>
                  <a:gd name="T43" fmla="*/ 400 h 533"/>
                  <a:gd name="T44" fmla="*/ 66 w 909"/>
                  <a:gd name="T45" fmla="*/ 358 h 533"/>
                  <a:gd name="T46" fmla="*/ 36 w 909"/>
                  <a:gd name="T47" fmla="*/ 310 h 533"/>
                  <a:gd name="T48" fmla="*/ 30 w 909"/>
                  <a:gd name="T49" fmla="*/ 258 h 533"/>
                  <a:gd name="T50" fmla="*/ 36 w 909"/>
                  <a:gd name="T51" fmla="*/ 222 h 533"/>
                  <a:gd name="T52" fmla="*/ 48 w 909"/>
                  <a:gd name="T53" fmla="*/ 186 h 533"/>
                  <a:gd name="T54" fmla="*/ 66 w 909"/>
                  <a:gd name="T55" fmla="*/ 156 h 533"/>
                  <a:gd name="T56" fmla="*/ 90 w 909"/>
                  <a:gd name="T57" fmla="*/ 126 h 533"/>
                  <a:gd name="T58" fmla="*/ 66 w 909"/>
                  <a:gd name="T59" fmla="*/ 114 h 533"/>
                  <a:gd name="T60" fmla="*/ 36 w 909"/>
                  <a:gd name="T61" fmla="*/ 144 h 533"/>
                  <a:gd name="T62" fmla="*/ 18 w 909"/>
                  <a:gd name="T63" fmla="*/ 180 h 533"/>
                  <a:gd name="T64" fmla="*/ 6 w 909"/>
                  <a:gd name="T65" fmla="*/ 216 h 533"/>
                  <a:gd name="T66" fmla="*/ 0 w 909"/>
                  <a:gd name="T67" fmla="*/ 258 h 533"/>
                  <a:gd name="T68" fmla="*/ 12 w 909"/>
                  <a:gd name="T69" fmla="*/ 310 h 533"/>
                  <a:gd name="T70" fmla="*/ 36 w 909"/>
                  <a:gd name="T71" fmla="*/ 364 h 533"/>
                  <a:gd name="T72" fmla="*/ 78 w 909"/>
                  <a:gd name="T73" fmla="*/ 412 h 533"/>
                  <a:gd name="T74" fmla="*/ 132 w 909"/>
                  <a:gd name="T75" fmla="*/ 448 h 533"/>
                  <a:gd name="T76" fmla="*/ 203 w 909"/>
                  <a:gd name="T77" fmla="*/ 484 h 533"/>
                  <a:gd name="T78" fmla="*/ 275 w 909"/>
                  <a:gd name="T79" fmla="*/ 508 h 533"/>
                  <a:gd name="T80" fmla="*/ 365 w 909"/>
                  <a:gd name="T81" fmla="*/ 526 h 533"/>
                  <a:gd name="T82" fmla="*/ 454 w 909"/>
                  <a:gd name="T83" fmla="*/ 532 h 533"/>
                  <a:gd name="T84" fmla="*/ 543 w 909"/>
                  <a:gd name="T85" fmla="*/ 526 h 533"/>
                  <a:gd name="T86" fmla="*/ 633 w 909"/>
                  <a:gd name="T87" fmla="*/ 508 h 533"/>
                  <a:gd name="T88" fmla="*/ 711 w 909"/>
                  <a:gd name="T89" fmla="*/ 484 h 533"/>
                  <a:gd name="T90" fmla="*/ 776 w 909"/>
                  <a:gd name="T91" fmla="*/ 448 h 533"/>
                  <a:gd name="T92" fmla="*/ 830 w 909"/>
                  <a:gd name="T93" fmla="*/ 412 h 533"/>
                  <a:gd name="T94" fmla="*/ 872 w 909"/>
                  <a:gd name="T95" fmla="*/ 364 h 533"/>
                  <a:gd name="T96" fmla="*/ 896 w 909"/>
                  <a:gd name="T97" fmla="*/ 310 h 533"/>
                  <a:gd name="T98" fmla="*/ 908 w 909"/>
                  <a:gd name="T99" fmla="*/ 258 h 533"/>
                  <a:gd name="T100" fmla="*/ 902 w 909"/>
                  <a:gd name="T101" fmla="*/ 216 h 533"/>
                  <a:gd name="T102" fmla="*/ 884 w 909"/>
                  <a:gd name="T103" fmla="*/ 174 h 533"/>
                  <a:gd name="T104" fmla="*/ 860 w 909"/>
                  <a:gd name="T105" fmla="*/ 132 h 533"/>
                  <a:gd name="T106" fmla="*/ 824 w 909"/>
                  <a:gd name="T107" fmla="*/ 102 h 533"/>
                  <a:gd name="T108" fmla="*/ 782 w 909"/>
                  <a:gd name="T109" fmla="*/ 66 h 533"/>
                  <a:gd name="T110" fmla="*/ 734 w 909"/>
                  <a:gd name="T111" fmla="*/ 42 h 533"/>
                  <a:gd name="T112" fmla="*/ 615 w 909"/>
                  <a:gd name="T113" fmla="*/ 0 h 533"/>
                  <a:gd name="T114" fmla="*/ 615 w 909"/>
                  <a:gd name="T115" fmla="*/ 0 h 533"/>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909"/>
                  <a:gd name="T175" fmla="*/ 0 h 533"/>
                  <a:gd name="T176" fmla="*/ 909 w 909"/>
                  <a:gd name="T177" fmla="*/ 533 h 533"/>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909" h="533">
                    <a:moveTo>
                      <a:pt x="616" y="0"/>
                    </a:moveTo>
                    <a:lnTo>
                      <a:pt x="616" y="18"/>
                    </a:lnTo>
                    <a:lnTo>
                      <a:pt x="724" y="60"/>
                    </a:lnTo>
                    <a:lnTo>
                      <a:pt x="765" y="84"/>
                    </a:lnTo>
                    <a:lnTo>
                      <a:pt x="807" y="114"/>
                    </a:lnTo>
                    <a:lnTo>
                      <a:pt x="837" y="144"/>
                    </a:lnTo>
                    <a:lnTo>
                      <a:pt x="861" y="180"/>
                    </a:lnTo>
                    <a:lnTo>
                      <a:pt x="873" y="216"/>
                    </a:lnTo>
                    <a:lnTo>
                      <a:pt x="879" y="258"/>
                    </a:lnTo>
                    <a:lnTo>
                      <a:pt x="873" y="311"/>
                    </a:lnTo>
                    <a:lnTo>
                      <a:pt x="843" y="359"/>
                    </a:lnTo>
                    <a:lnTo>
                      <a:pt x="807" y="401"/>
                    </a:lnTo>
                    <a:lnTo>
                      <a:pt x="753" y="443"/>
                    </a:lnTo>
                    <a:lnTo>
                      <a:pt x="694" y="473"/>
                    </a:lnTo>
                    <a:lnTo>
                      <a:pt x="622" y="497"/>
                    </a:lnTo>
                    <a:lnTo>
                      <a:pt x="538" y="509"/>
                    </a:lnTo>
                    <a:lnTo>
                      <a:pt x="455" y="515"/>
                    </a:lnTo>
                    <a:lnTo>
                      <a:pt x="371" y="509"/>
                    </a:lnTo>
                    <a:lnTo>
                      <a:pt x="287" y="497"/>
                    </a:lnTo>
                    <a:lnTo>
                      <a:pt x="215" y="473"/>
                    </a:lnTo>
                    <a:lnTo>
                      <a:pt x="156" y="443"/>
                    </a:lnTo>
                    <a:lnTo>
                      <a:pt x="102" y="401"/>
                    </a:lnTo>
                    <a:lnTo>
                      <a:pt x="66" y="359"/>
                    </a:lnTo>
                    <a:lnTo>
                      <a:pt x="36" y="311"/>
                    </a:lnTo>
                    <a:lnTo>
                      <a:pt x="30" y="258"/>
                    </a:lnTo>
                    <a:lnTo>
                      <a:pt x="36" y="222"/>
                    </a:lnTo>
                    <a:lnTo>
                      <a:pt x="48" y="186"/>
                    </a:lnTo>
                    <a:lnTo>
                      <a:pt x="66" y="156"/>
                    </a:lnTo>
                    <a:lnTo>
                      <a:pt x="90" y="126"/>
                    </a:lnTo>
                    <a:lnTo>
                      <a:pt x="66" y="114"/>
                    </a:lnTo>
                    <a:lnTo>
                      <a:pt x="36" y="144"/>
                    </a:lnTo>
                    <a:lnTo>
                      <a:pt x="18" y="180"/>
                    </a:lnTo>
                    <a:lnTo>
                      <a:pt x="6" y="216"/>
                    </a:lnTo>
                    <a:lnTo>
                      <a:pt x="0" y="258"/>
                    </a:lnTo>
                    <a:lnTo>
                      <a:pt x="12" y="311"/>
                    </a:lnTo>
                    <a:lnTo>
                      <a:pt x="36" y="365"/>
                    </a:lnTo>
                    <a:lnTo>
                      <a:pt x="78" y="413"/>
                    </a:lnTo>
                    <a:lnTo>
                      <a:pt x="132" y="449"/>
                    </a:lnTo>
                    <a:lnTo>
                      <a:pt x="203" y="485"/>
                    </a:lnTo>
                    <a:lnTo>
                      <a:pt x="275" y="509"/>
                    </a:lnTo>
                    <a:lnTo>
                      <a:pt x="365" y="527"/>
                    </a:lnTo>
                    <a:lnTo>
                      <a:pt x="455" y="533"/>
                    </a:lnTo>
                    <a:lnTo>
                      <a:pt x="544" y="527"/>
                    </a:lnTo>
                    <a:lnTo>
                      <a:pt x="634" y="509"/>
                    </a:lnTo>
                    <a:lnTo>
                      <a:pt x="712" y="485"/>
                    </a:lnTo>
                    <a:lnTo>
                      <a:pt x="777" y="449"/>
                    </a:lnTo>
                    <a:lnTo>
                      <a:pt x="831" y="413"/>
                    </a:lnTo>
                    <a:lnTo>
                      <a:pt x="873" y="365"/>
                    </a:lnTo>
                    <a:lnTo>
                      <a:pt x="897" y="311"/>
                    </a:lnTo>
                    <a:lnTo>
                      <a:pt x="909" y="258"/>
                    </a:lnTo>
                    <a:lnTo>
                      <a:pt x="903" y="216"/>
                    </a:lnTo>
                    <a:lnTo>
                      <a:pt x="885" y="174"/>
                    </a:lnTo>
                    <a:lnTo>
                      <a:pt x="861" y="132"/>
                    </a:lnTo>
                    <a:lnTo>
                      <a:pt x="825" y="102"/>
                    </a:lnTo>
                    <a:lnTo>
                      <a:pt x="783" y="66"/>
                    </a:lnTo>
                    <a:lnTo>
                      <a:pt x="735" y="42"/>
                    </a:lnTo>
                    <a:lnTo>
                      <a:pt x="616" y="0"/>
                    </a:lnTo>
                    <a:close/>
                  </a:path>
                </a:pathLst>
              </a:custGeom>
              <a:gradFill rotWithShape="0">
                <a:gsLst>
                  <a:gs pos="0">
                    <a:srgbClr val="9966FF"/>
                  </a:gs>
                  <a:gs pos="100000">
                    <a:srgbClr val="9C6BFF"/>
                  </a:gs>
                </a:gsLst>
                <a:lin ang="10800000" scaled="1"/>
              </a:gradFill>
              <a:ln w="9525">
                <a:noFill/>
                <a:round/>
                <a:headEnd/>
                <a:tailEnd/>
              </a:ln>
              <a:effectLst/>
            </p:spPr>
            <p:txBody>
              <a:bodyPr wrap="none" anchor="ctr"/>
              <a:lstStyle/>
              <a:p>
                <a:endParaRPr lang="en-US"/>
              </a:p>
            </p:txBody>
          </p:sp>
          <p:sp>
            <p:nvSpPr>
              <p:cNvPr id="2089" name="AutoShape 43"/>
              <p:cNvSpPr>
                <a:spLocks noChangeArrowheads="1"/>
              </p:cNvSpPr>
              <p:nvPr/>
            </p:nvSpPr>
            <p:spPr bwMode="auto">
              <a:xfrm>
                <a:off x="4564" y="3492"/>
                <a:ext cx="364" cy="65"/>
              </a:xfrm>
              <a:custGeom>
                <a:avLst/>
                <a:gdLst>
                  <a:gd name="T0" fmla="*/ 239 w 365"/>
                  <a:gd name="T1" fmla="*/ 18 h 66"/>
                  <a:gd name="T2" fmla="*/ 298 w 365"/>
                  <a:gd name="T3" fmla="*/ 24 h 66"/>
                  <a:gd name="T4" fmla="*/ 358 w 365"/>
                  <a:gd name="T5" fmla="*/ 30 h 66"/>
                  <a:gd name="T6" fmla="*/ 364 w 365"/>
                  <a:gd name="T7" fmla="*/ 12 h 66"/>
                  <a:gd name="T8" fmla="*/ 304 w 365"/>
                  <a:gd name="T9" fmla="*/ 6 h 66"/>
                  <a:gd name="T10" fmla="*/ 239 w 365"/>
                  <a:gd name="T11" fmla="*/ 0 h 66"/>
                  <a:gd name="T12" fmla="*/ 174 w 365"/>
                  <a:gd name="T13" fmla="*/ 6 h 66"/>
                  <a:gd name="T14" fmla="*/ 114 w 365"/>
                  <a:gd name="T15" fmla="*/ 12 h 66"/>
                  <a:gd name="T16" fmla="*/ 0 w 365"/>
                  <a:gd name="T17" fmla="*/ 41 h 66"/>
                  <a:gd name="T18" fmla="*/ 0 w 365"/>
                  <a:gd name="T19" fmla="*/ 65 h 66"/>
                  <a:gd name="T20" fmla="*/ 54 w 365"/>
                  <a:gd name="T21" fmla="*/ 47 h 66"/>
                  <a:gd name="T22" fmla="*/ 114 w 365"/>
                  <a:gd name="T23" fmla="*/ 30 h 66"/>
                  <a:gd name="T24" fmla="*/ 174 w 365"/>
                  <a:gd name="T25" fmla="*/ 24 h 66"/>
                  <a:gd name="T26" fmla="*/ 239 w 365"/>
                  <a:gd name="T27" fmla="*/ 18 h 66"/>
                  <a:gd name="T28" fmla="*/ 239 w 365"/>
                  <a:gd name="T29" fmla="*/ 18 h 6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365"/>
                  <a:gd name="T46" fmla="*/ 0 h 66"/>
                  <a:gd name="T47" fmla="*/ 365 w 365"/>
                  <a:gd name="T48" fmla="*/ 66 h 6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365" h="66">
                    <a:moveTo>
                      <a:pt x="240" y="18"/>
                    </a:moveTo>
                    <a:lnTo>
                      <a:pt x="299" y="24"/>
                    </a:lnTo>
                    <a:lnTo>
                      <a:pt x="359" y="30"/>
                    </a:lnTo>
                    <a:lnTo>
                      <a:pt x="365" y="12"/>
                    </a:lnTo>
                    <a:lnTo>
                      <a:pt x="305" y="6"/>
                    </a:lnTo>
                    <a:lnTo>
                      <a:pt x="240" y="0"/>
                    </a:lnTo>
                    <a:lnTo>
                      <a:pt x="174" y="6"/>
                    </a:lnTo>
                    <a:lnTo>
                      <a:pt x="114" y="12"/>
                    </a:lnTo>
                    <a:lnTo>
                      <a:pt x="0" y="42"/>
                    </a:lnTo>
                    <a:lnTo>
                      <a:pt x="0" y="66"/>
                    </a:lnTo>
                    <a:lnTo>
                      <a:pt x="54" y="48"/>
                    </a:lnTo>
                    <a:lnTo>
                      <a:pt x="114" y="30"/>
                    </a:lnTo>
                    <a:lnTo>
                      <a:pt x="174" y="24"/>
                    </a:lnTo>
                    <a:lnTo>
                      <a:pt x="240" y="18"/>
                    </a:lnTo>
                    <a:close/>
                  </a:path>
                </a:pathLst>
              </a:custGeom>
              <a:gradFill rotWithShape="0">
                <a:gsLst>
                  <a:gs pos="0">
                    <a:srgbClr val="9966FF"/>
                  </a:gs>
                  <a:gs pos="100000">
                    <a:srgbClr val="9C6BFF"/>
                  </a:gs>
                </a:gsLst>
                <a:lin ang="5400000" scaled="1"/>
              </a:gradFill>
              <a:ln w="9525">
                <a:noFill/>
                <a:round/>
                <a:headEnd/>
                <a:tailEnd/>
              </a:ln>
              <a:effectLst/>
            </p:spPr>
            <p:txBody>
              <a:bodyPr wrap="none" anchor="ctr"/>
              <a:lstStyle/>
              <a:p>
                <a:endParaRPr lang="en-US"/>
              </a:p>
            </p:txBody>
          </p:sp>
          <p:sp>
            <p:nvSpPr>
              <p:cNvPr id="2090" name="AutoShape 44"/>
              <p:cNvSpPr>
                <a:spLocks noChangeArrowheads="1"/>
              </p:cNvSpPr>
              <p:nvPr/>
            </p:nvSpPr>
            <p:spPr bwMode="auto">
              <a:xfrm>
                <a:off x="4463" y="3558"/>
                <a:ext cx="65" cy="47"/>
              </a:xfrm>
              <a:custGeom>
                <a:avLst/>
                <a:gdLst>
                  <a:gd name="T0" fmla="*/ 65 w 66"/>
                  <a:gd name="T1" fmla="*/ 18 h 48"/>
                  <a:gd name="T2" fmla="*/ 47 w 66"/>
                  <a:gd name="T3" fmla="*/ 0 h 48"/>
                  <a:gd name="T4" fmla="*/ 24 w 66"/>
                  <a:gd name="T5" fmla="*/ 12 h 48"/>
                  <a:gd name="T6" fmla="*/ 0 w 66"/>
                  <a:gd name="T7" fmla="*/ 29 h 48"/>
                  <a:gd name="T8" fmla="*/ 12 w 66"/>
                  <a:gd name="T9" fmla="*/ 47 h 48"/>
                  <a:gd name="T10" fmla="*/ 41 w 66"/>
                  <a:gd name="T11" fmla="*/ 29 h 48"/>
                  <a:gd name="T12" fmla="*/ 65 w 66"/>
                  <a:gd name="T13" fmla="*/ 18 h 48"/>
                  <a:gd name="T14" fmla="*/ 65 w 66"/>
                  <a:gd name="T15" fmla="*/ 18 h 48"/>
                  <a:gd name="T16" fmla="*/ 0 60000 65536"/>
                  <a:gd name="T17" fmla="*/ 0 60000 65536"/>
                  <a:gd name="T18" fmla="*/ 0 60000 65536"/>
                  <a:gd name="T19" fmla="*/ 0 60000 65536"/>
                  <a:gd name="T20" fmla="*/ 0 60000 65536"/>
                  <a:gd name="T21" fmla="*/ 0 60000 65536"/>
                  <a:gd name="T22" fmla="*/ 0 60000 65536"/>
                  <a:gd name="T23" fmla="*/ 0 60000 65536"/>
                  <a:gd name="T24" fmla="*/ 0 w 66"/>
                  <a:gd name="T25" fmla="*/ 0 h 48"/>
                  <a:gd name="T26" fmla="*/ 66 w 66"/>
                  <a:gd name="T27" fmla="*/ 48 h 48"/>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66" h="48">
                    <a:moveTo>
                      <a:pt x="66" y="18"/>
                    </a:moveTo>
                    <a:lnTo>
                      <a:pt x="48" y="0"/>
                    </a:lnTo>
                    <a:lnTo>
                      <a:pt x="24" y="12"/>
                    </a:lnTo>
                    <a:lnTo>
                      <a:pt x="0" y="30"/>
                    </a:lnTo>
                    <a:lnTo>
                      <a:pt x="12" y="48"/>
                    </a:lnTo>
                    <a:lnTo>
                      <a:pt x="42" y="30"/>
                    </a:lnTo>
                    <a:lnTo>
                      <a:pt x="66" y="18"/>
                    </a:lnTo>
                    <a:close/>
                  </a:path>
                </a:pathLst>
              </a:custGeom>
              <a:gradFill rotWithShape="0">
                <a:gsLst>
                  <a:gs pos="0">
                    <a:srgbClr val="9966FF"/>
                  </a:gs>
                  <a:gs pos="100000">
                    <a:srgbClr val="9C6BFF"/>
                  </a:gs>
                </a:gsLst>
                <a:lin ang="5400000" scaled="1"/>
              </a:gradFill>
              <a:ln w="9525">
                <a:noFill/>
                <a:round/>
                <a:headEnd/>
                <a:tailEnd/>
              </a:ln>
              <a:effectLst/>
            </p:spPr>
            <p:txBody>
              <a:bodyPr wrap="none" anchor="ctr"/>
              <a:lstStyle/>
              <a:p>
                <a:endParaRPr lang="en-US"/>
              </a:p>
            </p:txBody>
          </p:sp>
          <p:sp>
            <p:nvSpPr>
              <p:cNvPr id="2091" name="AutoShape 45"/>
              <p:cNvSpPr>
                <a:spLocks noChangeArrowheads="1"/>
              </p:cNvSpPr>
              <p:nvPr/>
            </p:nvSpPr>
            <p:spPr bwMode="auto">
              <a:xfrm>
                <a:off x="5280" y="3186"/>
                <a:ext cx="382" cy="95"/>
              </a:xfrm>
              <a:custGeom>
                <a:avLst/>
                <a:gdLst>
                  <a:gd name="T0" fmla="*/ 209 w 382"/>
                  <a:gd name="T1" fmla="*/ 95 h 96"/>
                  <a:gd name="T2" fmla="*/ 143 w 382"/>
                  <a:gd name="T3" fmla="*/ 89 h 96"/>
                  <a:gd name="T4" fmla="*/ 83 w 382"/>
                  <a:gd name="T5" fmla="*/ 65 h 96"/>
                  <a:gd name="T6" fmla="*/ 35 w 382"/>
                  <a:gd name="T7" fmla="*/ 36 h 96"/>
                  <a:gd name="T8" fmla="*/ 6 w 382"/>
                  <a:gd name="T9" fmla="*/ 0 h 96"/>
                  <a:gd name="T10" fmla="*/ 0 w 382"/>
                  <a:gd name="T11" fmla="*/ 6 h 96"/>
                  <a:gd name="T12" fmla="*/ 29 w 382"/>
                  <a:gd name="T13" fmla="*/ 42 h 96"/>
                  <a:gd name="T14" fmla="*/ 77 w 382"/>
                  <a:gd name="T15" fmla="*/ 71 h 96"/>
                  <a:gd name="T16" fmla="*/ 137 w 382"/>
                  <a:gd name="T17" fmla="*/ 89 h 96"/>
                  <a:gd name="T18" fmla="*/ 209 w 382"/>
                  <a:gd name="T19" fmla="*/ 95 h 96"/>
                  <a:gd name="T20" fmla="*/ 263 w 382"/>
                  <a:gd name="T21" fmla="*/ 89 h 96"/>
                  <a:gd name="T22" fmla="*/ 311 w 382"/>
                  <a:gd name="T23" fmla="*/ 83 h 96"/>
                  <a:gd name="T24" fmla="*/ 352 w 382"/>
                  <a:gd name="T25" fmla="*/ 65 h 96"/>
                  <a:gd name="T26" fmla="*/ 382 w 382"/>
                  <a:gd name="T27" fmla="*/ 42 h 96"/>
                  <a:gd name="T28" fmla="*/ 376 w 382"/>
                  <a:gd name="T29" fmla="*/ 42 h 96"/>
                  <a:gd name="T30" fmla="*/ 346 w 382"/>
                  <a:gd name="T31" fmla="*/ 65 h 96"/>
                  <a:gd name="T32" fmla="*/ 305 w 382"/>
                  <a:gd name="T33" fmla="*/ 77 h 96"/>
                  <a:gd name="T34" fmla="*/ 263 w 382"/>
                  <a:gd name="T35" fmla="*/ 89 h 96"/>
                  <a:gd name="T36" fmla="*/ 209 w 382"/>
                  <a:gd name="T37" fmla="*/ 95 h 96"/>
                  <a:gd name="T38" fmla="*/ 209 w 382"/>
                  <a:gd name="T39" fmla="*/ 95 h 9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382"/>
                  <a:gd name="T61" fmla="*/ 0 h 96"/>
                  <a:gd name="T62" fmla="*/ 382 w 382"/>
                  <a:gd name="T63" fmla="*/ 96 h 9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382" h="96">
                    <a:moveTo>
                      <a:pt x="209" y="96"/>
                    </a:moveTo>
                    <a:lnTo>
                      <a:pt x="143" y="90"/>
                    </a:lnTo>
                    <a:lnTo>
                      <a:pt x="83" y="66"/>
                    </a:lnTo>
                    <a:lnTo>
                      <a:pt x="35" y="36"/>
                    </a:lnTo>
                    <a:lnTo>
                      <a:pt x="6" y="0"/>
                    </a:lnTo>
                    <a:lnTo>
                      <a:pt x="0" y="6"/>
                    </a:lnTo>
                    <a:lnTo>
                      <a:pt x="29" y="42"/>
                    </a:lnTo>
                    <a:lnTo>
                      <a:pt x="77" y="72"/>
                    </a:lnTo>
                    <a:lnTo>
                      <a:pt x="137" y="90"/>
                    </a:lnTo>
                    <a:lnTo>
                      <a:pt x="209" y="96"/>
                    </a:lnTo>
                    <a:lnTo>
                      <a:pt x="263" y="90"/>
                    </a:lnTo>
                    <a:lnTo>
                      <a:pt x="311" y="84"/>
                    </a:lnTo>
                    <a:lnTo>
                      <a:pt x="352" y="66"/>
                    </a:lnTo>
                    <a:lnTo>
                      <a:pt x="382" y="42"/>
                    </a:lnTo>
                    <a:lnTo>
                      <a:pt x="376" y="42"/>
                    </a:lnTo>
                    <a:lnTo>
                      <a:pt x="346" y="66"/>
                    </a:lnTo>
                    <a:lnTo>
                      <a:pt x="305" y="78"/>
                    </a:lnTo>
                    <a:lnTo>
                      <a:pt x="263" y="90"/>
                    </a:lnTo>
                    <a:lnTo>
                      <a:pt x="209" y="96"/>
                    </a:lnTo>
                    <a:close/>
                  </a:path>
                </a:pathLst>
              </a:custGeom>
              <a:gradFill rotWithShape="0">
                <a:gsLst>
                  <a:gs pos="0">
                    <a:srgbClr val="666699"/>
                  </a:gs>
                  <a:gs pos="100000">
                    <a:srgbClr val="9966FF"/>
                  </a:gs>
                </a:gsLst>
                <a:lin ang="5400000" scaled="1"/>
              </a:gradFill>
              <a:ln w="9525">
                <a:noFill/>
                <a:round/>
                <a:headEnd/>
                <a:tailEnd/>
              </a:ln>
              <a:effectLst/>
            </p:spPr>
            <p:txBody>
              <a:bodyPr wrap="none" anchor="ctr"/>
              <a:lstStyle/>
              <a:p>
                <a:endParaRPr lang="en-US"/>
              </a:p>
            </p:txBody>
          </p:sp>
          <p:sp>
            <p:nvSpPr>
              <p:cNvPr id="2092" name="AutoShape 46"/>
              <p:cNvSpPr>
                <a:spLocks noChangeArrowheads="1"/>
              </p:cNvSpPr>
              <p:nvPr/>
            </p:nvSpPr>
            <p:spPr bwMode="auto">
              <a:xfrm>
                <a:off x="5315" y="3024"/>
                <a:ext cx="257" cy="53"/>
              </a:xfrm>
              <a:custGeom>
                <a:avLst/>
                <a:gdLst>
                  <a:gd name="T0" fmla="*/ 173 w 258"/>
                  <a:gd name="T1" fmla="*/ 0 h 54"/>
                  <a:gd name="T2" fmla="*/ 215 w 258"/>
                  <a:gd name="T3" fmla="*/ 6 h 54"/>
                  <a:gd name="T4" fmla="*/ 257 w 258"/>
                  <a:gd name="T5" fmla="*/ 12 h 54"/>
                  <a:gd name="T6" fmla="*/ 251 w 258"/>
                  <a:gd name="T7" fmla="*/ 6 h 54"/>
                  <a:gd name="T8" fmla="*/ 215 w 258"/>
                  <a:gd name="T9" fmla="*/ 0 h 54"/>
                  <a:gd name="T10" fmla="*/ 173 w 258"/>
                  <a:gd name="T11" fmla="*/ 0 h 54"/>
                  <a:gd name="T12" fmla="*/ 120 w 258"/>
                  <a:gd name="T13" fmla="*/ 6 h 54"/>
                  <a:gd name="T14" fmla="*/ 78 w 258"/>
                  <a:gd name="T15" fmla="*/ 12 h 54"/>
                  <a:gd name="T16" fmla="*/ 36 w 258"/>
                  <a:gd name="T17" fmla="*/ 29 h 54"/>
                  <a:gd name="T18" fmla="*/ 0 w 258"/>
                  <a:gd name="T19" fmla="*/ 47 h 54"/>
                  <a:gd name="T20" fmla="*/ 6 w 258"/>
                  <a:gd name="T21" fmla="*/ 53 h 54"/>
                  <a:gd name="T22" fmla="*/ 36 w 258"/>
                  <a:gd name="T23" fmla="*/ 35 h 54"/>
                  <a:gd name="T24" fmla="*/ 78 w 258"/>
                  <a:gd name="T25" fmla="*/ 18 h 54"/>
                  <a:gd name="T26" fmla="*/ 120 w 258"/>
                  <a:gd name="T27" fmla="*/ 6 h 54"/>
                  <a:gd name="T28" fmla="*/ 173 w 258"/>
                  <a:gd name="T29" fmla="*/ 0 h 54"/>
                  <a:gd name="T30" fmla="*/ 173 w 258"/>
                  <a:gd name="T31" fmla="*/ 0 h 54"/>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258"/>
                  <a:gd name="T49" fmla="*/ 0 h 54"/>
                  <a:gd name="T50" fmla="*/ 258 w 258"/>
                  <a:gd name="T51" fmla="*/ 54 h 54"/>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258" h="54">
                    <a:moveTo>
                      <a:pt x="174" y="0"/>
                    </a:moveTo>
                    <a:lnTo>
                      <a:pt x="216" y="6"/>
                    </a:lnTo>
                    <a:lnTo>
                      <a:pt x="258" y="12"/>
                    </a:lnTo>
                    <a:lnTo>
                      <a:pt x="252" y="6"/>
                    </a:lnTo>
                    <a:lnTo>
                      <a:pt x="216" y="0"/>
                    </a:lnTo>
                    <a:lnTo>
                      <a:pt x="174" y="0"/>
                    </a:lnTo>
                    <a:lnTo>
                      <a:pt x="120" y="6"/>
                    </a:lnTo>
                    <a:lnTo>
                      <a:pt x="78" y="12"/>
                    </a:lnTo>
                    <a:lnTo>
                      <a:pt x="36" y="30"/>
                    </a:lnTo>
                    <a:lnTo>
                      <a:pt x="0" y="48"/>
                    </a:lnTo>
                    <a:lnTo>
                      <a:pt x="6" y="54"/>
                    </a:lnTo>
                    <a:lnTo>
                      <a:pt x="36" y="36"/>
                    </a:lnTo>
                    <a:lnTo>
                      <a:pt x="78" y="18"/>
                    </a:lnTo>
                    <a:lnTo>
                      <a:pt x="120" y="6"/>
                    </a:lnTo>
                    <a:lnTo>
                      <a:pt x="174" y="0"/>
                    </a:lnTo>
                    <a:close/>
                  </a:path>
                </a:pathLst>
              </a:custGeom>
              <a:gradFill rotWithShape="0">
                <a:gsLst>
                  <a:gs pos="0">
                    <a:srgbClr val="666699"/>
                  </a:gs>
                  <a:gs pos="100000">
                    <a:srgbClr val="9966FF"/>
                  </a:gs>
                </a:gsLst>
                <a:lin ang="5400000" scaled="1"/>
              </a:gradFill>
              <a:ln w="9525">
                <a:noFill/>
                <a:round/>
                <a:headEnd/>
                <a:tailEnd/>
              </a:ln>
              <a:effectLst/>
            </p:spPr>
            <p:txBody>
              <a:bodyPr wrap="none" anchor="ctr"/>
              <a:lstStyle/>
              <a:p>
                <a:endParaRPr lang="en-US"/>
              </a:p>
            </p:txBody>
          </p:sp>
          <p:sp>
            <p:nvSpPr>
              <p:cNvPr id="2093" name="AutoShape 47"/>
              <p:cNvSpPr>
                <a:spLocks noChangeArrowheads="1"/>
              </p:cNvSpPr>
              <p:nvPr/>
            </p:nvSpPr>
            <p:spPr bwMode="auto">
              <a:xfrm>
                <a:off x="5645" y="3066"/>
                <a:ext cx="59" cy="155"/>
              </a:xfrm>
              <a:custGeom>
                <a:avLst/>
                <a:gdLst>
                  <a:gd name="T0" fmla="*/ 53 w 60"/>
                  <a:gd name="T1" fmla="*/ 89 h 156"/>
                  <a:gd name="T2" fmla="*/ 47 w 60"/>
                  <a:gd name="T3" fmla="*/ 125 h 156"/>
                  <a:gd name="T4" fmla="*/ 24 w 60"/>
                  <a:gd name="T5" fmla="*/ 155 h 156"/>
                  <a:gd name="T6" fmla="*/ 30 w 60"/>
                  <a:gd name="T7" fmla="*/ 155 h 156"/>
                  <a:gd name="T8" fmla="*/ 53 w 60"/>
                  <a:gd name="T9" fmla="*/ 125 h 156"/>
                  <a:gd name="T10" fmla="*/ 59 w 60"/>
                  <a:gd name="T11" fmla="*/ 89 h 156"/>
                  <a:gd name="T12" fmla="*/ 53 w 60"/>
                  <a:gd name="T13" fmla="*/ 66 h 156"/>
                  <a:gd name="T14" fmla="*/ 47 w 60"/>
                  <a:gd name="T15" fmla="*/ 42 h 156"/>
                  <a:gd name="T16" fmla="*/ 30 w 60"/>
                  <a:gd name="T17" fmla="*/ 18 h 156"/>
                  <a:gd name="T18" fmla="*/ 6 w 60"/>
                  <a:gd name="T19" fmla="*/ 0 h 156"/>
                  <a:gd name="T20" fmla="*/ 0 w 60"/>
                  <a:gd name="T21" fmla="*/ 6 h 156"/>
                  <a:gd name="T22" fmla="*/ 24 w 60"/>
                  <a:gd name="T23" fmla="*/ 24 h 156"/>
                  <a:gd name="T24" fmla="*/ 41 w 60"/>
                  <a:gd name="T25" fmla="*/ 42 h 156"/>
                  <a:gd name="T26" fmla="*/ 47 w 60"/>
                  <a:gd name="T27" fmla="*/ 66 h 156"/>
                  <a:gd name="T28" fmla="*/ 53 w 60"/>
                  <a:gd name="T29" fmla="*/ 89 h 156"/>
                  <a:gd name="T30" fmla="*/ 53 w 60"/>
                  <a:gd name="T31" fmla="*/ 89 h 15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60"/>
                  <a:gd name="T49" fmla="*/ 0 h 156"/>
                  <a:gd name="T50" fmla="*/ 60 w 60"/>
                  <a:gd name="T51" fmla="*/ 156 h 15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60" h="156">
                    <a:moveTo>
                      <a:pt x="54" y="90"/>
                    </a:moveTo>
                    <a:lnTo>
                      <a:pt x="48" y="126"/>
                    </a:lnTo>
                    <a:lnTo>
                      <a:pt x="24" y="156"/>
                    </a:lnTo>
                    <a:lnTo>
                      <a:pt x="30" y="156"/>
                    </a:lnTo>
                    <a:lnTo>
                      <a:pt x="54" y="126"/>
                    </a:lnTo>
                    <a:lnTo>
                      <a:pt x="60" y="90"/>
                    </a:lnTo>
                    <a:lnTo>
                      <a:pt x="54" y="66"/>
                    </a:lnTo>
                    <a:lnTo>
                      <a:pt x="48" y="42"/>
                    </a:lnTo>
                    <a:lnTo>
                      <a:pt x="30" y="18"/>
                    </a:lnTo>
                    <a:lnTo>
                      <a:pt x="6" y="0"/>
                    </a:lnTo>
                    <a:lnTo>
                      <a:pt x="0" y="6"/>
                    </a:lnTo>
                    <a:lnTo>
                      <a:pt x="24" y="24"/>
                    </a:lnTo>
                    <a:lnTo>
                      <a:pt x="42" y="42"/>
                    </a:lnTo>
                    <a:lnTo>
                      <a:pt x="48" y="66"/>
                    </a:lnTo>
                    <a:lnTo>
                      <a:pt x="54" y="90"/>
                    </a:lnTo>
                    <a:close/>
                  </a:path>
                </a:pathLst>
              </a:custGeom>
              <a:gradFill rotWithShape="0">
                <a:gsLst>
                  <a:gs pos="0">
                    <a:srgbClr val="666699"/>
                  </a:gs>
                  <a:gs pos="100000">
                    <a:srgbClr val="9966FF"/>
                  </a:gs>
                </a:gsLst>
                <a:lin ang="5400000" scaled="1"/>
              </a:gradFill>
              <a:ln w="9525">
                <a:noFill/>
                <a:round/>
                <a:headEnd/>
                <a:tailEnd/>
              </a:ln>
              <a:effectLst/>
            </p:spPr>
            <p:txBody>
              <a:bodyPr wrap="none" anchor="ctr"/>
              <a:lstStyle/>
              <a:p>
                <a:endParaRPr lang="en-US"/>
              </a:p>
            </p:txBody>
          </p:sp>
          <p:sp>
            <p:nvSpPr>
              <p:cNvPr id="2094" name="AutoShape 48"/>
              <p:cNvSpPr>
                <a:spLocks noChangeArrowheads="1"/>
              </p:cNvSpPr>
              <p:nvPr/>
            </p:nvSpPr>
            <p:spPr bwMode="auto">
              <a:xfrm>
                <a:off x="5375" y="3246"/>
                <a:ext cx="191" cy="17"/>
              </a:xfrm>
              <a:custGeom>
                <a:avLst/>
                <a:gdLst>
                  <a:gd name="T0" fmla="*/ 113 w 192"/>
                  <a:gd name="T1" fmla="*/ 11 h 18"/>
                  <a:gd name="T2" fmla="*/ 72 w 192"/>
                  <a:gd name="T3" fmla="*/ 6 h 18"/>
                  <a:gd name="T4" fmla="*/ 30 w 192"/>
                  <a:gd name="T5" fmla="*/ 0 h 18"/>
                  <a:gd name="T6" fmla="*/ 0 w 192"/>
                  <a:gd name="T7" fmla="*/ 0 h 18"/>
                  <a:gd name="T8" fmla="*/ 54 w 192"/>
                  <a:gd name="T9" fmla="*/ 11 h 18"/>
                  <a:gd name="T10" fmla="*/ 113 w 192"/>
                  <a:gd name="T11" fmla="*/ 17 h 18"/>
                  <a:gd name="T12" fmla="*/ 155 w 192"/>
                  <a:gd name="T13" fmla="*/ 17 h 18"/>
                  <a:gd name="T14" fmla="*/ 191 w 192"/>
                  <a:gd name="T15" fmla="*/ 11 h 18"/>
                  <a:gd name="T16" fmla="*/ 185 w 192"/>
                  <a:gd name="T17" fmla="*/ 0 h 18"/>
                  <a:gd name="T18" fmla="*/ 149 w 192"/>
                  <a:gd name="T19" fmla="*/ 6 h 18"/>
                  <a:gd name="T20" fmla="*/ 113 w 192"/>
                  <a:gd name="T21" fmla="*/ 11 h 18"/>
                  <a:gd name="T22" fmla="*/ 113 w 192"/>
                  <a:gd name="T23" fmla="*/ 11 h 1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92"/>
                  <a:gd name="T37" fmla="*/ 0 h 18"/>
                  <a:gd name="T38" fmla="*/ 192 w 192"/>
                  <a:gd name="T39" fmla="*/ 18 h 18"/>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92" h="18">
                    <a:moveTo>
                      <a:pt x="114" y="12"/>
                    </a:moveTo>
                    <a:lnTo>
                      <a:pt x="72" y="6"/>
                    </a:lnTo>
                    <a:lnTo>
                      <a:pt x="30" y="0"/>
                    </a:lnTo>
                    <a:lnTo>
                      <a:pt x="0" y="0"/>
                    </a:lnTo>
                    <a:lnTo>
                      <a:pt x="54" y="12"/>
                    </a:lnTo>
                    <a:lnTo>
                      <a:pt x="114" y="18"/>
                    </a:lnTo>
                    <a:lnTo>
                      <a:pt x="156" y="18"/>
                    </a:lnTo>
                    <a:lnTo>
                      <a:pt x="192" y="12"/>
                    </a:lnTo>
                    <a:lnTo>
                      <a:pt x="186" y="0"/>
                    </a:lnTo>
                    <a:lnTo>
                      <a:pt x="150" y="6"/>
                    </a:lnTo>
                    <a:lnTo>
                      <a:pt x="114" y="12"/>
                    </a:lnTo>
                    <a:close/>
                  </a:path>
                </a:pathLst>
              </a:custGeom>
              <a:gradFill rotWithShape="0">
                <a:gsLst>
                  <a:gs pos="0">
                    <a:srgbClr val="666699"/>
                  </a:gs>
                  <a:gs pos="100000">
                    <a:srgbClr val="9966FF"/>
                  </a:gs>
                </a:gsLst>
                <a:lin ang="5400000" scaled="1"/>
              </a:gradFill>
              <a:ln w="9525">
                <a:noFill/>
                <a:round/>
                <a:headEnd/>
                <a:tailEnd/>
              </a:ln>
              <a:effectLst/>
            </p:spPr>
            <p:txBody>
              <a:bodyPr wrap="none" anchor="ctr"/>
              <a:lstStyle/>
              <a:p>
                <a:endParaRPr lang="en-US"/>
              </a:p>
            </p:txBody>
          </p:sp>
          <p:sp>
            <p:nvSpPr>
              <p:cNvPr id="2095" name="AutoShape 49"/>
              <p:cNvSpPr>
                <a:spLocks noChangeArrowheads="1"/>
              </p:cNvSpPr>
              <p:nvPr/>
            </p:nvSpPr>
            <p:spPr bwMode="auto">
              <a:xfrm>
                <a:off x="5304" y="3042"/>
                <a:ext cx="160" cy="185"/>
              </a:xfrm>
              <a:custGeom>
                <a:avLst/>
                <a:gdLst>
                  <a:gd name="T0" fmla="*/ 11 w 161"/>
                  <a:gd name="T1" fmla="*/ 113 h 186"/>
                  <a:gd name="T2" fmla="*/ 17 w 161"/>
                  <a:gd name="T3" fmla="*/ 95 h 186"/>
                  <a:gd name="T4" fmla="*/ 23 w 161"/>
                  <a:gd name="T5" fmla="*/ 78 h 186"/>
                  <a:gd name="T6" fmla="*/ 53 w 161"/>
                  <a:gd name="T7" fmla="*/ 42 h 186"/>
                  <a:gd name="T8" fmla="*/ 100 w 161"/>
                  <a:gd name="T9" fmla="*/ 18 h 186"/>
                  <a:gd name="T10" fmla="*/ 154 w 161"/>
                  <a:gd name="T11" fmla="*/ 6 h 186"/>
                  <a:gd name="T12" fmla="*/ 160 w 161"/>
                  <a:gd name="T13" fmla="*/ 0 h 186"/>
                  <a:gd name="T14" fmla="*/ 94 w 161"/>
                  <a:gd name="T15" fmla="*/ 12 h 186"/>
                  <a:gd name="T16" fmla="*/ 47 w 161"/>
                  <a:gd name="T17" fmla="*/ 36 h 186"/>
                  <a:gd name="T18" fmla="*/ 11 w 161"/>
                  <a:gd name="T19" fmla="*/ 72 h 186"/>
                  <a:gd name="T20" fmla="*/ 5 w 161"/>
                  <a:gd name="T21" fmla="*/ 90 h 186"/>
                  <a:gd name="T22" fmla="*/ 0 w 161"/>
                  <a:gd name="T23" fmla="*/ 113 h 186"/>
                  <a:gd name="T24" fmla="*/ 11 w 161"/>
                  <a:gd name="T25" fmla="*/ 149 h 186"/>
                  <a:gd name="T26" fmla="*/ 23 w 161"/>
                  <a:gd name="T27" fmla="*/ 167 h 186"/>
                  <a:gd name="T28" fmla="*/ 41 w 161"/>
                  <a:gd name="T29" fmla="*/ 185 h 186"/>
                  <a:gd name="T30" fmla="*/ 65 w 161"/>
                  <a:gd name="T31" fmla="*/ 185 h 186"/>
                  <a:gd name="T32" fmla="*/ 41 w 161"/>
                  <a:gd name="T33" fmla="*/ 167 h 186"/>
                  <a:gd name="T34" fmla="*/ 23 w 161"/>
                  <a:gd name="T35" fmla="*/ 149 h 186"/>
                  <a:gd name="T36" fmla="*/ 17 w 161"/>
                  <a:gd name="T37" fmla="*/ 131 h 186"/>
                  <a:gd name="T38" fmla="*/ 11 w 161"/>
                  <a:gd name="T39" fmla="*/ 113 h 186"/>
                  <a:gd name="T40" fmla="*/ 11 w 161"/>
                  <a:gd name="T41" fmla="*/ 113 h 18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161"/>
                  <a:gd name="T64" fmla="*/ 0 h 186"/>
                  <a:gd name="T65" fmla="*/ 161 w 161"/>
                  <a:gd name="T66" fmla="*/ 186 h 18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161" h="186">
                    <a:moveTo>
                      <a:pt x="11" y="114"/>
                    </a:moveTo>
                    <a:lnTo>
                      <a:pt x="17" y="96"/>
                    </a:lnTo>
                    <a:lnTo>
                      <a:pt x="23" y="78"/>
                    </a:lnTo>
                    <a:lnTo>
                      <a:pt x="53" y="42"/>
                    </a:lnTo>
                    <a:lnTo>
                      <a:pt x="101" y="18"/>
                    </a:lnTo>
                    <a:lnTo>
                      <a:pt x="155" y="6"/>
                    </a:lnTo>
                    <a:lnTo>
                      <a:pt x="161" y="0"/>
                    </a:lnTo>
                    <a:lnTo>
                      <a:pt x="95" y="12"/>
                    </a:lnTo>
                    <a:lnTo>
                      <a:pt x="47" y="36"/>
                    </a:lnTo>
                    <a:lnTo>
                      <a:pt x="11" y="72"/>
                    </a:lnTo>
                    <a:lnTo>
                      <a:pt x="5" y="90"/>
                    </a:lnTo>
                    <a:lnTo>
                      <a:pt x="0" y="114"/>
                    </a:lnTo>
                    <a:lnTo>
                      <a:pt x="11" y="150"/>
                    </a:lnTo>
                    <a:lnTo>
                      <a:pt x="23" y="168"/>
                    </a:lnTo>
                    <a:lnTo>
                      <a:pt x="41" y="186"/>
                    </a:lnTo>
                    <a:lnTo>
                      <a:pt x="65" y="186"/>
                    </a:lnTo>
                    <a:lnTo>
                      <a:pt x="41" y="168"/>
                    </a:lnTo>
                    <a:lnTo>
                      <a:pt x="23" y="150"/>
                    </a:lnTo>
                    <a:lnTo>
                      <a:pt x="17" y="132"/>
                    </a:lnTo>
                    <a:lnTo>
                      <a:pt x="11" y="114"/>
                    </a:lnTo>
                    <a:close/>
                  </a:path>
                </a:pathLst>
              </a:custGeom>
              <a:gradFill rotWithShape="0">
                <a:gsLst>
                  <a:gs pos="0">
                    <a:srgbClr val="9966FF"/>
                  </a:gs>
                  <a:gs pos="100000">
                    <a:srgbClr val="666699"/>
                  </a:gs>
                </a:gsLst>
                <a:lin ang="5400000" scaled="1"/>
              </a:gradFill>
              <a:ln w="9525">
                <a:noFill/>
                <a:round/>
                <a:headEnd/>
                <a:tailEnd/>
              </a:ln>
              <a:effectLst/>
            </p:spPr>
            <p:txBody>
              <a:bodyPr wrap="none" anchor="ctr"/>
              <a:lstStyle/>
              <a:p>
                <a:endParaRPr lang="en-US"/>
              </a:p>
            </p:txBody>
          </p:sp>
          <p:sp>
            <p:nvSpPr>
              <p:cNvPr id="2096" name="AutoShape 50"/>
              <p:cNvSpPr>
                <a:spLocks noChangeArrowheads="1"/>
              </p:cNvSpPr>
              <p:nvPr/>
            </p:nvSpPr>
            <p:spPr bwMode="auto">
              <a:xfrm>
                <a:off x="5489" y="3042"/>
                <a:ext cx="185" cy="209"/>
              </a:xfrm>
              <a:custGeom>
                <a:avLst/>
                <a:gdLst>
                  <a:gd name="T0" fmla="*/ 0 w 185"/>
                  <a:gd name="T1" fmla="*/ 6 h 210"/>
                  <a:gd name="T2" fmla="*/ 66 w 185"/>
                  <a:gd name="T3" fmla="*/ 12 h 210"/>
                  <a:gd name="T4" fmla="*/ 119 w 185"/>
                  <a:gd name="T5" fmla="*/ 36 h 210"/>
                  <a:gd name="T6" fmla="*/ 155 w 185"/>
                  <a:gd name="T7" fmla="*/ 72 h 210"/>
                  <a:gd name="T8" fmla="*/ 161 w 185"/>
                  <a:gd name="T9" fmla="*/ 90 h 210"/>
                  <a:gd name="T10" fmla="*/ 167 w 185"/>
                  <a:gd name="T11" fmla="*/ 113 h 210"/>
                  <a:gd name="T12" fmla="*/ 161 w 185"/>
                  <a:gd name="T13" fmla="*/ 137 h 210"/>
                  <a:gd name="T14" fmla="*/ 149 w 185"/>
                  <a:gd name="T15" fmla="*/ 161 h 210"/>
                  <a:gd name="T16" fmla="*/ 119 w 185"/>
                  <a:gd name="T17" fmla="*/ 179 h 210"/>
                  <a:gd name="T18" fmla="*/ 90 w 185"/>
                  <a:gd name="T19" fmla="*/ 197 h 210"/>
                  <a:gd name="T20" fmla="*/ 96 w 185"/>
                  <a:gd name="T21" fmla="*/ 209 h 210"/>
                  <a:gd name="T22" fmla="*/ 131 w 185"/>
                  <a:gd name="T23" fmla="*/ 191 h 210"/>
                  <a:gd name="T24" fmla="*/ 161 w 185"/>
                  <a:gd name="T25" fmla="*/ 167 h 210"/>
                  <a:gd name="T26" fmla="*/ 179 w 185"/>
                  <a:gd name="T27" fmla="*/ 143 h 210"/>
                  <a:gd name="T28" fmla="*/ 185 w 185"/>
                  <a:gd name="T29" fmla="*/ 113 h 210"/>
                  <a:gd name="T30" fmla="*/ 179 w 185"/>
                  <a:gd name="T31" fmla="*/ 90 h 210"/>
                  <a:gd name="T32" fmla="*/ 173 w 185"/>
                  <a:gd name="T33" fmla="*/ 66 h 210"/>
                  <a:gd name="T34" fmla="*/ 155 w 185"/>
                  <a:gd name="T35" fmla="*/ 48 h 210"/>
                  <a:gd name="T36" fmla="*/ 131 w 185"/>
                  <a:gd name="T37" fmla="*/ 30 h 210"/>
                  <a:gd name="T38" fmla="*/ 72 w 185"/>
                  <a:gd name="T39" fmla="*/ 6 h 210"/>
                  <a:gd name="T40" fmla="*/ 0 w 185"/>
                  <a:gd name="T41" fmla="*/ 0 h 210"/>
                  <a:gd name="T42" fmla="*/ 0 w 185"/>
                  <a:gd name="T43" fmla="*/ 6 h 210"/>
                  <a:gd name="T44" fmla="*/ 0 w 185"/>
                  <a:gd name="T45" fmla="*/ 6 h 210"/>
                  <a:gd name="T46" fmla="*/ 0 w 185"/>
                  <a:gd name="T47" fmla="*/ 6 h 210"/>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185"/>
                  <a:gd name="T73" fmla="*/ 0 h 210"/>
                  <a:gd name="T74" fmla="*/ 185 w 185"/>
                  <a:gd name="T75" fmla="*/ 210 h 210"/>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185" h="210">
                    <a:moveTo>
                      <a:pt x="0" y="6"/>
                    </a:moveTo>
                    <a:lnTo>
                      <a:pt x="66" y="12"/>
                    </a:lnTo>
                    <a:lnTo>
                      <a:pt x="119" y="36"/>
                    </a:lnTo>
                    <a:lnTo>
                      <a:pt x="155" y="72"/>
                    </a:lnTo>
                    <a:lnTo>
                      <a:pt x="161" y="90"/>
                    </a:lnTo>
                    <a:lnTo>
                      <a:pt x="167" y="114"/>
                    </a:lnTo>
                    <a:lnTo>
                      <a:pt x="161" y="138"/>
                    </a:lnTo>
                    <a:lnTo>
                      <a:pt x="149" y="162"/>
                    </a:lnTo>
                    <a:lnTo>
                      <a:pt x="119" y="180"/>
                    </a:lnTo>
                    <a:lnTo>
                      <a:pt x="90" y="198"/>
                    </a:lnTo>
                    <a:lnTo>
                      <a:pt x="96" y="210"/>
                    </a:lnTo>
                    <a:lnTo>
                      <a:pt x="131" y="192"/>
                    </a:lnTo>
                    <a:lnTo>
                      <a:pt x="161" y="168"/>
                    </a:lnTo>
                    <a:lnTo>
                      <a:pt x="179" y="144"/>
                    </a:lnTo>
                    <a:lnTo>
                      <a:pt x="185" y="114"/>
                    </a:lnTo>
                    <a:lnTo>
                      <a:pt x="179" y="90"/>
                    </a:lnTo>
                    <a:lnTo>
                      <a:pt x="173" y="66"/>
                    </a:lnTo>
                    <a:lnTo>
                      <a:pt x="155" y="48"/>
                    </a:lnTo>
                    <a:lnTo>
                      <a:pt x="131" y="30"/>
                    </a:lnTo>
                    <a:lnTo>
                      <a:pt x="72" y="6"/>
                    </a:lnTo>
                    <a:lnTo>
                      <a:pt x="0" y="0"/>
                    </a:lnTo>
                    <a:lnTo>
                      <a:pt x="0" y="6"/>
                    </a:lnTo>
                    <a:close/>
                  </a:path>
                </a:pathLst>
              </a:custGeom>
              <a:gradFill rotWithShape="0">
                <a:gsLst>
                  <a:gs pos="0">
                    <a:srgbClr val="9966FF"/>
                  </a:gs>
                  <a:gs pos="100000">
                    <a:srgbClr val="666699"/>
                  </a:gs>
                </a:gsLst>
                <a:lin ang="5400000" scaled="1"/>
              </a:gradFill>
              <a:ln w="9525">
                <a:noFill/>
                <a:round/>
                <a:headEnd/>
                <a:tailEnd/>
              </a:ln>
              <a:effectLst/>
            </p:spPr>
            <p:txBody>
              <a:bodyPr wrap="none" anchor="ctr"/>
              <a:lstStyle/>
              <a:p>
                <a:endParaRPr lang="en-US"/>
              </a:p>
            </p:txBody>
          </p:sp>
          <p:sp>
            <p:nvSpPr>
              <p:cNvPr id="2097" name="AutoShape 51"/>
              <p:cNvSpPr>
                <a:spLocks noChangeArrowheads="1"/>
              </p:cNvSpPr>
              <p:nvPr/>
            </p:nvSpPr>
            <p:spPr bwMode="auto">
              <a:xfrm>
                <a:off x="5345" y="3058"/>
                <a:ext cx="298" cy="185"/>
              </a:xfrm>
              <a:custGeom>
                <a:avLst/>
                <a:gdLst>
                  <a:gd name="T0" fmla="*/ 149 w 299"/>
                  <a:gd name="T1" fmla="*/ 0 h 186"/>
                  <a:gd name="T2" fmla="*/ 90 w 299"/>
                  <a:gd name="T3" fmla="*/ 6 h 186"/>
                  <a:gd name="T4" fmla="*/ 42 w 299"/>
                  <a:gd name="T5" fmla="*/ 30 h 186"/>
                  <a:gd name="T6" fmla="*/ 12 w 299"/>
                  <a:gd name="T7" fmla="*/ 54 h 186"/>
                  <a:gd name="T8" fmla="*/ 6 w 299"/>
                  <a:gd name="T9" fmla="*/ 72 h 186"/>
                  <a:gd name="T10" fmla="*/ 0 w 299"/>
                  <a:gd name="T11" fmla="*/ 90 h 186"/>
                  <a:gd name="T12" fmla="*/ 6 w 299"/>
                  <a:gd name="T13" fmla="*/ 107 h 186"/>
                  <a:gd name="T14" fmla="*/ 12 w 299"/>
                  <a:gd name="T15" fmla="*/ 125 h 186"/>
                  <a:gd name="T16" fmla="*/ 42 w 299"/>
                  <a:gd name="T17" fmla="*/ 155 h 186"/>
                  <a:gd name="T18" fmla="*/ 90 w 299"/>
                  <a:gd name="T19" fmla="*/ 179 h 186"/>
                  <a:gd name="T20" fmla="*/ 149 w 299"/>
                  <a:gd name="T21" fmla="*/ 185 h 186"/>
                  <a:gd name="T22" fmla="*/ 208 w 299"/>
                  <a:gd name="T23" fmla="*/ 179 h 186"/>
                  <a:gd name="T24" fmla="*/ 256 w 299"/>
                  <a:gd name="T25" fmla="*/ 155 h 186"/>
                  <a:gd name="T26" fmla="*/ 286 w 299"/>
                  <a:gd name="T27" fmla="*/ 125 h 186"/>
                  <a:gd name="T28" fmla="*/ 298 w 299"/>
                  <a:gd name="T29" fmla="*/ 107 h 186"/>
                  <a:gd name="T30" fmla="*/ 298 w 299"/>
                  <a:gd name="T31" fmla="*/ 90 h 186"/>
                  <a:gd name="T32" fmla="*/ 298 w 299"/>
                  <a:gd name="T33" fmla="*/ 72 h 186"/>
                  <a:gd name="T34" fmla="*/ 286 w 299"/>
                  <a:gd name="T35" fmla="*/ 54 h 186"/>
                  <a:gd name="T36" fmla="*/ 256 w 299"/>
                  <a:gd name="T37" fmla="*/ 30 h 186"/>
                  <a:gd name="T38" fmla="*/ 208 w 299"/>
                  <a:gd name="T39" fmla="*/ 6 h 186"/>
                  <a:gd name="T40" fmla="*/ 149 w 299"/>
                  <a:gd name="T41" fmla="*/ 0 h 186"/>
                  <a:gd name="T42" fmla="*/ 149 w 299"/>
                  <a:gd name="T43" fmla="*/ 0 h 186"/>
                  <a:gd name="T44" fmla="*/ 149 w 299"/>
                  <a:gd name="T45" fmla="*/ 179 h 186"/>
                  <a:gd name="T46" fmla="*/ 96 w 299"/>
                  <a:gd name="T47" fmla="*/ 173 h 186"/>
                  <a:gd name="T48" fmla="*/ 48 w 299"/>
                  <a:gd name="T49" fmla="*/ 155 h 186"/>
                  <a:gd name="T50" fmla="*/ 18 w 299"/>
                  <a:gd name="T51" fmla="*/ 125 h 186"/>
                  <a:gd name="T52" fmla="*/ 12 w 299"/>
                  <a:gd name="T53" fmla="*/ 107 h 186"/>
                  <a:gd name="T54" fmla="*/ 6 w 299"/>
                  <a:gd name="T55" fmla="*/ 90 h 186"/>
                  <a:gd name="T56" fmla="*/ 12 w 299"/>
                  <a:gd name="T57" fmla="*/ 72 h 186"/>
                  <a:gd name="T58" fmla="*/ 18 w 299"/>
                  <a:gd name="T59" fmla="*/ 54 h 186"/>
                  <a:gd name="T60" fmla="*/ 48 w 299"/>
                  <a:gd name="T61" fmla="*/ 30 h 186"/>
                  <a:gd name="T62" fmla="*/ 96 w 299"/>
                  <a:gd name="T63" fmla="*/ 12 h 186"/>
                  <a:gd name="T64" fmla="*/ 149 w 299"/>
                  <a:gd name="T65" fmla="*/ 6 h 186"/>
                  <a:gd name="T66" fmla="*/ 202 w 299"/>
                  <a:gd name="T67" fmla="*/ 12 h 186"/>
                  <a:gd name="T68" fmla="*/ 250 w 299"/>
                  <a:gd name="T69" fmla="*/ 30 h 186"/>
                  <a:gd name="T70" fmla="*/ 280 w 299"/>
                  <a:gd name="T71" fmla="*/ 54 h 186"/>
                  <a:gd name="T72" fmla="*/ 292 w 299"/>
                  <a:gd name="T73" fmla="*/ 72 h 186"/>
                  <a:gd name="T74" fmla="*/ 292 w 299"/>
                  <a:gd name="T75" fmla="*/ 90 h 186"/>
                  <a:gd name="T76" fmla="*/ 292 w 299"/>
                  <a:gd name="T77" fmla="*/ 107 h 186"/>
                  <a:gd name="T78" fmla="*/ 280 w 299"/>
                  <a:gd name="T79" fmla="*/ 125 h 186"/>
                  <a:gd name="T80" fmla="*/ 250 w 299"/>
                  <a:gd name="T81" fmla="*/ 155 h 186"/>
                  <a:gd name="T82" fmla="*/ 202 w 299"/>
                  <a:gd name="T83" fmla="*/ 173 h 186"/>
                  <a:gd name="T84" fmla="*/ 149 w 299"/>
                  <a:gd name="T85" fmla="*/ 179 h 186"/>
                  <a:gd name="T86" fmla="*/ 149 w 299"/>
                  <a:gd name="T87" fmla="*/ 179 h 18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299"/>
                  <a:gd name="T133" fmla="*/ 0 h 186"/>
                  <a:gd name="T134" fmla="*/ 299 w 299"/>
                  <a:gd name="T135" fmla="*/ 186 h 186"/>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299" h="186">
                    <a:moveTo>
                      <a:pt x="150" y="0"/>
                    </a:moveTo>
                    <a:lnTo>
                      <a:pt x="90" y="6"/>
                    </a:lnTo>
                    <a:lnTo>
                      <a:pt x="42" y="30"/>
                    </a:lnTo>
                    <a:lnTo>
                      <a:pt x="12" y="54"/>
                    </a:lnTo>
                    <a:lnTo>
                      <a:pt x="6" y="72"/>
                    </a:lnTo>
                    <a:lnTo>
                      <a:pt x="0" y="90"/>
                    </a:lnTo>
                    <a:lnTo>
                      <a:pt x="6" y="108"/>
                    </a:lnTo>
                    <a:lnTo>
                      <a:pt x="12" y="126"/>
                    </a:lnTo>
                    <a:lnTo>
                      <a:pt x="42" y="156"/>
                    </a:lnTo>
                    <a:lnTo>
                      <a:pt x="90" y="180"/>
                    </a:lnTo>
                    <a:lnTo>
                      <a:pt x="150" y="186"/>
                    </a:lnTo>
                    <a:lnTo>
                      <a:pt x="209" y="180"/>
                    </a:lnTo>
                    <a:lnTo>
                      <a:pt x="257" y="156"/>
                    </a:lnTo>
                    <a:lnTo>
                      <a:pt x="287" y="126"/>
                    </a:lnTo>
                    <a:lnTo>
                      <a:pt x="299" y="108"/>
                    </a:lnTo>
                    <a:lnTo>
                      <a:pt x="299" y="90"/>
                    </a:lnTo>
                    <a:lnTo>
                      <a:pt x="299" y="72"/>
                    </a:lnTo>
                    <a:lnTo>
                      <a:pt x="287" y="54"/>
                    </a:lnTo>
                    <a:lnTo>
                      <a:pt x="257" y="30"/>
                    </a:lnTo>
                    <a:lnTo>
                      <a:pt x="209" y="6"/>
                    </a:lnTo>
                    <a:lnTo>
                      <a:pt x="150" y="0"/>
                    </a:lnTo>
                    <a:close/>
                    <a:moveTo>
                      <a:pt x="150" y="180"/>
                    </a:moveTo>
                    <a:lnTo>
                      <a:pt x="96" y="174"/>
                    </a:lnTo>
                    <a:lnTo>
                      <a:pt x="48" y="156"/>
                    </a:lnTo>
                    <a:lnTo>
                      <a:pt x="18" y="126"/>
                    </a:lnTo>
                    <a:lnTo>
                      <a:pt x="12" y="108"/>
                    </a:lnTo>
                    <a:lnTo>
                      <a:pt x="6" y="90"/>
                    </a:lnTo>
                    <a:lnTo>
                      <a:pt x="12" y="72"/>
                    </a:lnTo>
                    <a:lnTo>
                      <a:pt x="18" y="54"/>
                    </a:lnTo>
                    <a:lnTo>
                      <a:pt x="48" y="30"/>
                    </a:lnTo>
                    <a:lnTo>
                      <a:pt x="96" y="12"/>
                    </a:lnTo>
                    <a:lnTo>
                      <a:pt x="150" y="6"/>
                    </a:lnTo>
                    <a:lnTo>
                      <a:pt x="203" y="12"/>
                    </a:lnTo>
                    <a:lnTo>
                      <a:pt x="251" y="30"/>
                    </a:lnTo>
                    <a:lnTo>
                      <a:pt x="281" y="54"/>
                    </a:lnTo>
                    <a:lnTo>
                      <a:pt x="293" y="72"/>
                    </a:lnTo>
                    <a:lnTo>
                      <a:pt x="293" y="90"/>
                    </a:lnTo>
                    <a:lnTo>
                      <a:pt x="293" y="108"/>
                    </a:lnTo>
                    <a:lnTo>
                      <a:pt x="281" y="126"/>
                    </a:lnTo>
                    <a:lnTo>
                      <a:pt x="251" y="156"/>
                    </a:lnTo>
                    <a:lnTo>
                      <a:pt x="203" y="174"/>
                    </a:lnTo>
                    <a:lnTo>
                      <a:pt x="150" y="180"/>
                    </a:lnTo>
                    <a:close/>
                  </a:path>
                </a:pathLst>
              </a:custGeom>
              <a:gradFill rotWithShape="0">
                <a:gsLst>
                  <a:gs pos="0">
                    <a:srgbClr val="666699"/>
                  </a:gs>
                  <a:gs pos="100000">
                    <a:srgbClr val="9966FF"/>
                  </a:gs>
                </a:gsLst>
                <a:lin ang="5400000" scaled="1"/>
              </a:gradFill>
              <a:ln w="9525">
                <a:noFill/>
                <a:round/>
                <a:headEnd/>
                <a:tailEnd/>
              </a:ln>
              <a:effectLst/>
            </p:spPr>
            <p:txBody>
              <a:bodyPr wrap="none" anchor="ctr"/>
              <a:lstStyle/>
              <a:p>
                <a:endParaRPr lang="en-US"/>
              </a:p>
            </p:txBody>
          </p:sp>
          <p:sp>
            <p:nvSpPr>
              <p:cNvPr id="2098" name="Oval 52"/>
              <p:cNvSpPr>
                <a:spLocks noChangeArrowheads="1"/>
              </p:cNvSpPr>
              <p:nvPr/>
            </p:nvSpPr>
            <p:spPr bwMode="auto">
              <a:xfrm>
                <a:off x="3910" y="3948"/>
                <a:ext cx="83" cy="52"/>
              </a:xfrm>
              <a:prstGeom prst="ellipse">
                <a:avLst/>
              </a:prstGeom>
              <a:gradFill rotWithShape="0">
                <a:gsLst>
                  <a:gs pos="0">
                    <a:srgbClr val="9966FF"/>
                  </a:gs>
                  <a:gs pos="100000">
                    <a:srgbClr val="9060F0"/>
                  </a:gs>
                </a:gsLst>
                <a:lin ang="5400000" scaled="1"/>
              </a:gradFill>
              <a:ln w="9525">
                <a:noFill/>
                <a:round/>
                <a:headEnd/>
                <a:tailEnd/>
              </a:ln>
              <a:effectLst/>
            </p:spPr>
            <p:txBody>
              <a:bodyPr wrap="none" anchor="ctr"/>
              <a:lstStyle/>
              <a:p>
                <a:endParaRPr lang="en-US"/>
              </a:p>
            </p:txBody>
          </p:sp>
          <p:grpSp>
            <p:nvGrpSpPr>
              <p:cNvPr id="2099" name="Group 53"/>
              <p:cNvGrpSpPr>
                <a:grpSpLocks/>
              </p:cNvGrpSpPr>
              <p:nvPr/>
            </p:nvGrpSpPr>
            <p:grpSpPr bwMode="auto">
              <a:xfrm>
                <a:off x="4546" y="3608"/>
                <a:ext cx="517" cy="318"/>
                <a:chOff x="4546" y="3608"/>
                <a:chExt cx="517" cy="318"/>
              </a:xfrm>
            </p:grpSpPr>
            <p:sp>
              <p:nvSpPr>
                <p:cNvPr id="2105" name="Oval 54"/>
                <p:cNvSpPr>
                  <a:spLocks noChangeArrowheads="1"/>
                </p:cNvSpPr>
                <p:nvPr/>
              </p:nvSpPr>
              <p:spPr bwMode="auto">
                <a:xfrm>
                  <a:off x="4546" y="3608"/>
                  <a:ext cx="517" cy="318"/>
                </a:xfrm>
                <a:prstGeom prst="ellipse">
                  <a:avLst/>
                </a:prstGeom>
                <a:gradFill rotWithShape="0">
                  <a:gsLst>
                    <a:gs pos="0">
                      <a:srgbClr val="9966FF"/>
                    </a:gs>
                    <a:gs pos="100000">
                      <a:srgbClr val="9060F0"/>
                    </a:gs>
                  </a:gsLst>
                  <a:lin ang="10800000" scaled="1"/>
                </a:gradFill>
                <a:ln w="9525">
                  <a:noFill/>
                  <a:round/>
                  <a:headEnd/>
                  <a:tailEnd/>
                </a:ln>
                <a:effectLst/>
              </p:spPr>
              <p:txBody>
                <a:bodyPr wrap="none" anchor="ctr"/>
                <a:lstStyle/>
                <a:p>
                  <a:endParaRPr lang="en-US"/>
                </a:p>
              </p:txBody>
            </p:sp>
            <p:sp>
              <p:nvSpPr>
                <p:cNvPr id="2106" name="Oval 55"/>
                <p:cNvSpPr>
                  <a:spLocks noChangeArrowheads="1"/>
                </p:cNvSpPr>
                <p:nvPr/>
              </p:nvSpPr>
              <p:spPr bwMode="auto">
                <a:xfrm>
                  <a:off x="4578" y="3630"/>
                  <a:ext cx="445" cy="270"/>
                </a:xfrm>
                <a:prstGeom prst="ellipse">
                  <a:avLst/>
                </a:prstGeom>
                <a:gradFill rotWithShape="0">
                  <a:gsLst>
                    <a:gs pos="0">
                      <a:srgbClr val="9966FF"/>
                    </a:gs>
                    <a:gs pos="100000">
                      <a:srgbClr val="9C6BFF"/>
                    </a:gs>
                  </a:gsLst>
                  <a:lin ang="5400000" scaled="1"/>
                </a:gradFill>
                <a:ln w="9525">
                  <a:noFill/>
                  <a:round/>
                  <a:headEnd/>
                  <a:tailEnd/>
                </a:ln>
                <a:effectLst/>
              </p:spPr>
              <p:txBody>
                <a:bodyPr wrap="none" anchor="ctr"/>
                <a:lstStyle/>
                <a:p>
                  <a:endParaRPr lang="en-US"/>
                </a:p>
              </p:txBody>
            </p:sp>
            <p:sp>
              <p:nvSpPr>
                <p:cNvPr id="2107" name="Oval 56"/>
                <p:cNvSpPr>
                  <a:spLocks noChangeArrowheads="1"/>
                </p:cNvSpPr>
                <p:nvPr/>
              </p:nvSpPr>
              <p:spPr bwMode="auto">
                <a:xfrm>
                  <a:off x="4610" y="3650"/>
                  <a:ext cx="385" cy="232"/>
                </a:xfrm>
                <a:prstGeom prst="ellipse">
                  <a:avLst/>
                </a:prstGeom>
                <a:gradFill rotWithShape="0">
                  <a:gsLst>
                    <a:gs pos="0">
                      <a:srgbClr val="9060F0"/>
                    </a:gs>
                    <a:gs pos="100000">
                      <a:srgbClr val="9966FF"/>
                    </a:gs>
                  </a:gsLst>
                  <a:lin ang="5400000" scaled="1"/>
                </a:gradFill>
                <a:ln w="9525">
                  <a:noFill/>
                  <a:round/>
                  <a:headEnd/>
                  <a:tailEnd/>
                </a:ln>
                <a:effectLst/>
              </p:spPr>
              <p:txBody>
                <a:bodyPr wrap="none" anchor="ctr"/>
                <a:lstStyle/>
                <a:p>
                  <a:endParaRPr lang="en-US"/>
                </a:p>
              </p:txBody>
            </p:sp>
            <p:sp>
              <p:nvSpPr>
                <p:cNvPr id="2108" name="Oval 57"/>
                <p:cNvSpPr>
                  <a:spLocks noChangeArrowheads="1"/>
                </p:cNvSpPr>
                <p:nvPr/>
              </p:nvSpPr>
              <p:spPr bwMode="auto">
                <a:xfrm>
                  <a:off x="4654" y="3678"/>
                  <a:ext cx="297" cy="176"/>
                </a:xfrm>
                <a:prstGeom prst="ellipse">
                  <a:avLst/>
                </a:prstGeom>
                <a:gradFill rotWithShape="0">
                  <a:gsLst>
                    <a:gs pos="0">
                      <a:srgbClr val="9966FF"/>
                    </a:gs>
                    <a:gs pos="100000">
                      <a:srgbClr val="9060F0"/>
                    </a:gs>
                  </a:gsLst>
                  <a:lin ang="5400000" scaled="1"/>
                </a:gradFill>
                <a:ln w="9525">
                  <a:noFill/>
                  <a:round/>
                  <a:headEnd/>
                  <a:tailEnd/>
                </a:ln>
                <a:effectLst/>
              </p:spPr>
              <p:txBody>
                <a:bodyPr wrap="none" anchor="ctr"/>
                <a:lstStyle/>
                <a:p>
                  <a:endParaRPr lang="en-US"/>
                </a:p>
              </p:txBody>
            </p:sp>
            <p:sp>
              <p:nvSpPr>
                <p:cNvPr id="2109" name="Oval 58"/>
                <p:cNvSpPr>
                  <a:spLocks noChangeArrowheads="1"/>
                </p:cNvSpPr>
                <p:nvPr/>
              </p:nvSpPr>
              <p:spPr bwMode="auto">
                <a:xfrm>
                  <a:off x="4690" y="3698"/>
                  <a:ext cx="221" cy="138"/>
                </a:xfrm>
                <a:prstGeom prst="ellipse">
                  <a:avLst/>
                </a:prstGeom>
                <a:gradFill rotWithShape="0">
                  <a:gsLst>
                    <a:gs pos="0">
                      <a:srgbClr val="9060F0"/>
                    </a:gs>
                    <a:gs pos="100000">
                      <a:srgbClr val="9966FF"/>
                    </a:gs>
                  </a:gsLst>
                  <a:lin ang="5400000" scaled="1"/>
                </a:gradFill>
                <a:ln w="9525">
                  <a:noFill/>
                  <a:round/>
                  <a:headEnd/>
                  <a:tailEnd/>
                </a:ln>
                <a:effectLst/>
              </p:spPr>
              <p:txBody>
                <a:bodyPr wrap="none" anchor="ctr"/>
                <a:lstStyle/>
                <a:p>
                  <a:endParaRPr lang="en-US"/>
                </a:p>
              </p:txBody>
            </p:sp>
            <p:sp>
              <p:nvSpPr>
                <p:cNvPr id="2110" name="Oval 59"/>
                <p:cNvSpPr>
                  <a:spLocks noChangeArrowheads="1"/>
                </p:cNvSpPr>
                <p:nvPr/>
              </p:nvSpPr>
              <p:spPr bwMode="auto">
                <a:xfrm>
                  <a:off x="4738" y="3728"/>
                  <a:ext cx="125" cy="80"/>
                </a:xfrm>
                <a:prstGeom prst="ellipse">
                  <a:avLst/>
                </a:prstGeom>
                <a:gradFill rotWithShape="0">
                  <a:gsLst>
                    <a:gs pos="0">
                      <a:srgbClr val="9966FF"/>
                    </a:gs>
                    <a:gs pos="100000">
                      <a:srgbClr val="9463F7"/>
                    </a:gs>
                  </a:gsLst>
                  <a:lin ang="5400000" scaled="1"/>
                </a:gradFill>
                <a:ln w="9525">
                  <a:noFill/>
                  <a:round/>
                  <a:headEnd/>
                  <a:tailEnd/>
                </a:ln>
                <a:effectLst/>
              </p:spPr>
              <p:txBody>
                <a:bodyPr wrap="none" anchor="ctr"/>
                <a:lstStyle/>
                <a:p>
                  <a:endParaRPr lang="en-US"/>
                </a:p>
              </p:txBody>
            </p:sp>
          </p:grpSp>
          <p:grpSp>
            <p:nvGrpSpPr>
              <p:cNvPr id="2100" name="Group 60"/>
              <p:cNvGrpSpPr>
                <a:grpSpLocks/>
              </p:cNvGrpSpPr>
              <p:nvPr/>
            </p:nvGrpSpPr>
            <p:grpSpPr bwMode="auto">
              <a:xfrm>
                <a:off x="5381" y="3085"/>
                <a:ext cx="226" cy="131"/>
                <a:chOff x="5381" y="3085"/>
                <a:chExt cx="226" cy="131"/>
              </a:xfrm>
            </p:grpSpPr>
            <p:sp>
              <p:nvSpPr>
                <p:cNvPr id="2101" name="Oval 61"/>
                <p:cNvSpPr>
                  <a:spLocks noChangeArrowheads="1"/>
                </p:cNvSpPr>
                <p:nvPr/>
              </p:nvSpPr>
              <p:spPr bwMode="auto">
                <a:xfrm>
                  <a:off x="5381" y="3085"/>
                  <a:ext cx="226" cy="131"/>
                </a:xfrm>
                <a:prstGeom prst="ellipse">
                  <a:avLst/>
                </a:prstGeom>
                <a:gradFill rotWithShape="0">
                  <a:gsLst>
                    <a:gs pos="0">
                      <a:srgbClr val="9966FF"/>
                    </a:gs>
                    <a:gs pos="100000">
                      <a:srgbClr val="666699"/>
                    </a:gs>
                  </a:gsLst>
                  <a:lin ang="5400000" scaled="1"/>
                </a:gradFill>
                <a:ln w="9525">
                  <a:noFill/>
                  <a:round/>
                  <a:headEnd/>
                  <a:tailEnd/>
                </a:ln>
                <a:effectLst/>
              </p:spPr>
              <p:txBody>
                <a:bodyPr wrap="none" anchor="ctr"/>
                <a:lstStyle/>
                <a:p>
                  <a:endParaRPr lang="en-US"/>
                </a:p>
              </p:txBody>
            </p:sp>
            <p:sp>
              <p:nvSpPr>
                <p:cNvPr id="2102" name="Oval 62"/>
                <p:cNvSpPr>
                  <a:spLocks noChangeArrowheads="1"/>
                </p:cNvSpPr>
                <p:nvPr/>
              </p:nvSpPr>
              <p:spPr bwMode="auto">
                <a:xfrm>
                  <a:off x="5403" y="3099"/>
                  <a:ext cx="181" cy="101"/>
                </a:xfrm>
                <a:prstGeom prst="ellipse">
                  <a:avLst/>
                </a:prstGeom>
                <a:gradFill rotWithShape="0">
                  <a:gsLst>
                    <a:gs pos="0">
                      <a:srgbClr val="666699"/>
                    </a:gs>
                    <a:gs pos="100000">
                      <a:srgbClr val="9966FF"/>
                    </a:gs>
                  </a:gsLst>
                  <a:lin ang="5400000" scaled="1"/>
                </a:gradFill>
                <a:ln w="9525">
                  <a:noFill/>
                  <a:round/>
                  <a:headEnd/>
                  <a:tailEnd/>
                </a:ln>
                <a:effectLst/>
              </p:spPr>
              <p:txBody>
                <a:bodyPr wrap="none" anchor="ctr"/>
                <a:lstStyle/>
                <a:p>
                  <a:endParaRPr lang="en-US"/>
                </a:p>
              </p:txBody>
            </p:sp>
            <p:sp>
              <p:nvSpPr>
                <p:cNvPr id="2103" name="Oval 63"/>
                <p:cNvSpPr>
                  <a:spLocks noChangeArrowheads="1"/>
                </p:cNvSpPr>
                <p:nvPr/>
              </p:nvSpPr>
              <p:spPr bwMode="auto">
                <a:xfrm>
                  <a:off x="5431" y="3109"/>
                  <a:ext cx="124" cy="81"/>
                </a:xfrm>
                <a:prstGeom prst="ellipse">
                  <a:avLst/>
                </a:prstGeom>
                <a:gradFill rotWithShape="0">
                  <a:gsLst>
                    <a:gs pos="0">
                      <a:srgbClr val="9966FF"/>
                    </a:gs>
                    <a:gs pos="100000">
                      <a:srgbClr val="666699"/>
                    </a:gs>
                  </a:gsLst>
                  <a:lin ang="5400000" scaled="1"/>
                </a:gradFill>
                <a:ln w="9525">
                  <a:noFill/>
                  <a:round/>
                  <a:headEnd/>
                  <a:tailEnd/>
                </a:ln>
                <a:effectLst/>
              </p:spPr>
              <p:txBody>
                <a:bodyPr wrap="none" anchor="ctr"/>
                <a:lstStyle/>
                <a:p>
                  <a:endParaRPr lang="en-US"/>
                </a:p>
              </p:txBody>
            </p:sp>
            <p:sp>
              <p:nvSpPr>
                <p:cNvPr id="2104" name="Oval 64"/>
                <p:cNvSpPr>
                  <a:spLocks noChangeArrowheads="1"/>
                </p:cNvSpPr>
                <p:nvPr/>
              </p:nvSpPr>
              <p:spPr bwMode="auto">
                <a:xfrm>
                  <a:off x="5458" y="3125"/>
                  <a:ext cx="72" cy="46"/>
                </a:xfrm>
                <a:prstGeom prst="ellipse">
                  <a:avLst/>
                </a:prstGeom>
                <a:gradFill rotWithShape="0">
                  <a:gsLst>
                    <a:gs pos="0">
                      <a:srgbClr val="666699"/>
                    </a:gs>
                    <a:gs pos="100000">
                      <a:srgbClr val="9966FF"/>
                    </a:gs>
                  </a:gsLst>
                  <a:lin ang="5400000" scaled="1"/>
                </a:gradFill>
                <a:ln w="9525">
                  <a:noFill/>
                  <a:round/>
                  <a:headEnd/>
                  <a:tailEnd/>
                </a:ln>
                <a:effectLst/>
              </p:spPr>
              <p:txBody>
                <a:bodyPr wrap="none" anchor="ctr"/>
                <a:lstStyle/>
                <a:p>
                  <a:endParaRPr lang="en-US"/>
                </a:p>
              </p:txBody>
            </p:sp>
          </p:grpSp>
        </p:grpSp>
      </p:grpSp>
      <p:sp>
        <p:nvSpPr>
          <p:cNvPr id="2051" name="Rectangle 65"/>
          <p:cNvSpPr>
            <a:spLocks noGrp="1" noChangeArrowheads="1"/>
          </p:cNvSpPr>
          <p:nvPr>
            <p:ph type="title"/>
          </p:nvPr>
        </p:nvSpPr>
        <p:spPr bwMode="auto">
          <a:xfrm>
            <a:off x="457200" y="130175"/>
            <a:ext cx="8228013" cy="1433513"/>
          </a:xfrm>
          <a:prstGeom prst="rect">
            <a:avLst/>
          </a:prstGeom>
          <a:noFill/>
          <a:ln w="9525">
            <a:noFill/>
            <a:round/>
            <a:headEnd/>
            <a:tailEnd/>
          </a:ln>
          <a:effectLst/>
        </p:spPr>
        <p:txBody>
          <a:bodyPr vert="horz" wrap="square" lIns="90000" tIns="46800" rIns="90000" bIns="46800" numCol="1" anchor="ctr" anchorCtr="1" compatLnSpc="1">
            <a:prstTxWarp prst="textNoShape">
              <a:avLst/>
            </a:prstTxWarp>
          </a:bodyPr>
          <a:lstStyle/>
          <a:p>
            <a:pPr lvl="0"/>
            <a:r>
              <a:rPr lang="en-GB" altLang="en-US" smtClean="0"/>
              <a:t>Click to edit the title text format</a:t>
            </a:r>
          </a:p>
        </p:txBody>
      </p:sp>
      <p:sp>
        <p:nvSpPr>
          <p:cNvPr id="2052" name="Rectangle 66"/>
          <p:cNvSpPr>
            <a:spLocks noGrp="1" noChangeArrowheads="1"/>
          </p:cNvSpPr>
          <p:nvPr>
            <p:ph type="body" idx="1"/>
          </p:nvPr>
        </p:nvSpPr>
        <p:spPr bwMode="auto">
          <a:xfrm>
            <a:off x="457200" y="1676400"/>
            <a:ext cx="8228013" cy="4452938"/>
          </a:xfrm>
          <a:prstGeom prst="rect">
            <a:avLst/>
          </a:prstGeom>
          <a:noFill/>
          <a:ln w="9525">
            <a:noFill/>
            <a:round/>
            <a:headEnd/>
            <a:tailEnd/>
          </a:ln>
          <a:effectLst/>
        </p:spPr>
        <p:txBody>
          <a:bodyPr vert="horz" wrap="square" lIns="90000" tIns="46800" rIns="90000" bIns="46800" numCol="1" anchor="t" anchorCtr="0" compatLnSpc="1">
            <a:prstTxWarp prst="textNoShape">
              <a:avLst/>
            </a:prstTxWarp>
          </a:bodyPr>
          <a:lstStyle/>
          <a:p>
            <a:pPr lvl="0"/>
            <a:r>
              <a:rPr lang="en-GB" altLang="en-US" smtClean="0"/>
              <a:t>Click to edit the outline text format</a:t>
            </a:r>
          </a:p>
          <a:p>
            <a:pPr lvl="1"/>
            <a:r>
              <a:rPr lang="en-GB" altLang="en-US" smtClean="0"/>
              <a:t>Second Outline Level</a:t>
            </a:r>
          </a:p>
          <a:p>
            <a:pPr lvl="2"/>
            <a:r>
              <a:rPr lang="en-GB" altLang="en-US" smtClean="0"/>
              <a:t>Third Outline Level</a:t>
            </a:r>
          </a:p>
          <a:p>
            <a:pPr lvl="3"/>
            <a:r>
              <a:rPr lang="en-GB" altLang="en-US" smtClean="0"/>
              <a:t>Fourth Outline Level</a:t>
            </a:r>
          </a:p>
          <a:p>
            <a:pPr lvl="4"/>
            <a:r>
              <a:rPr lang="en-GB" altLang="en-US" smtClean="0"/>
              <a:t>Fifth Outline Level</a:t>
            </a:r>
          </a:p>
          <a:p>
            <a:pPr lvl="4"/>
            <a:r>
              <a:rPr lang="en-GB" altLang="en-US" smtClean="0"/>
              <a:t>Sixth Outline Level</a:t>
            </a:r>
          </a:p>
          <a:p>
            <a:pPr lvl="4"/>
            <a:r>
              <a:rPr lang="en-GB" altLang="en-US" smtClean="0"/>
              <a:t>Seventh Outline Level</a:t>
            </a:r>
          </a:p>
        </p:txBody>
      </p:sp>
      <p:sp>
        <p:nvSpPr>
          <p:cNvPr id="2053" name="Text Box 67"/>
          <p:cNvSpPr txBox="1">
            <a:spLocks noChangeArrowheads="1"/>
          </p:cNvSpPr>
          <p:nvPr/>
        </p:nvSpPr>
        <p:spPr bwMode="auto">
          <a:xfrm>
            <a:off x="457200" y="6248400"/>
            <a:ext cx="2133600" cy="457200"/>
          </a:xfrm>
          <a:prstGeom prst="rect">
            <a:avLst/>
          </a:prstGeom>
          <a:noFill/>
          <a:ln w="9525">
            <a:noFill/>
            <a:round/>
            <a:headEnd/>
            <a:tailEnd/>
          </a:ln>
          <a:effectLst/>
        </p:spPr>
        <p:txBody>
          <a:bodyPr wrap="none" anchor="ctr"/>
          <a:lstStyle/>
          <a:p>
            <a:endParaRPr lang="en-US"/>
          </a:p>
        </p:txBody>
      </p:sp>
      <p:sp>
        <p:nvSpPr>
          <p:cNvPr id="2054" name="Text Box 68"/>
          <p:cNvSpPr txBox="1">
            <a:spLocks noChangeArrowheads="1"/>
          </p:cNvSpPr>
          <p:nvPr/>
        </p:nvSpPr>
        <p:spPr bwMode="auto">
          <a:xfrm>
            <a:off x="3124200" y="6248400"/>
            <a:ext cx="2895600" cy="457200"/>
          </a:xfrm>
          <a:prstGeom prst="rect">
            <a:avLst/>
          </a:prstGeom>
          <a:noFill/>
          <a:ln w="9525">
            <a:noFill/>
            <a:round/>
            <a:headEnd/>
            <a:tailEnd/>
          </a:ln>
          <a:effectLst/>
        </p:spPr>
        <p:txBody>
          <a:bodyPr wrap="none" anchor="ctr"/>
          <a:lstStyle/>
          <a:p>
            <a:endParaRPr lang="en-US"/>
          </a:p>
        </p:txBody>
      </p:sp>
      <p:sp>
        <p:nvSpPr>
          <p:cNvPr id="2117" name="Rectangle 69"/>
          <p:cNvSpPr>
            <a:spLocks noGrp="1" noChangeArrowheads="1"/>
          </p:cNvSpPr>
          <p:nvPr>
            <p:ph type="sldNum"/>
          </p:nvPr>
        </p:nvSpPr>
        <p:spPr bwMode="auto">
          <a:xfrm>
            <a:off x="6553200" y="6248400"/>
            <a:ext cx="2132013" cy="455613"/>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80808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0000" tIns="46800" rIns="90000" bIns="46800" numCol="1" anchor="t" anchorCtr="0" compatLnSpc="1">
            <a:prstTxWarp prst="textNoShape">
              <a:avLst/>
            </a:prstTxWarp>
          </a:bodyPr>
          <a:lstStyle>
            <a:lvl1pPr algn="r">
              <a:buClrTx/>
              <a:buFontTx/>
              <a:buNone/>
              <a:tabLst>
                <a:tab pos="723900" algn="l"/>
                <a:tab pos="1447800" algn="l"/>
              </a:tabLst>
              <a:defRPr sz="1000" smtClean="0">
                <a:solidFill>
                  <a:srgbClr val="FFFFFF"/>
                </a:solidFill>
                <a:effectLst>
                  <a:outerShdw blurRad="38100" dist="38100" dir="2700000" algn="tl">
                    <a:srgbClr val="000000"/>
                  </a:outerShdw>
                </a:effectLst>
                <a:latin typeface="Times New Roman" pitchFamily="16" charset="0"/>
                <a:cs typeface="DejaVu Sans" charset="0"/>
              </a:defRPr>
            </a:lvl1pPr>
          </a:lstStyle>
          <a:p>
            <a:pPr>
              <a:defRPr/>
            </a:pPr>
            <a:fld id="{2AD7E8AE-0BB2-4BC2-942A-15BD8EA9FDC1}"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457200" rtl="0" eaLnBrk="0" fontAlgn="base" hangingPunct="0">
        <a:spcBef>
          <a:spcPct val="0"/>
        </a:spcBef>
        <a:spcAft>
          <a:spcPct val="0"/>
        </a:spcAft>
        <a:buClr>
          <a:srgbClr val="000000"/>
        </a:buClr>
        <a:buSzPct val="100000"/>
        <a:buFont typeface="Times New Roman" pitchFamily="16" charset="0"/>
        <a:defRPr sz="4400" b="1">
          <a:solidFill>
            <a:srgbClr val="D9D9FF"/>
          </a:solidFill>
          <a:latin typeface="+mj-lt"/>
          <a:ea typeface="+mj-ea"/>
          <a:cs typeface="+mj-cs"/>
        </a:defRPr>
      </a:lvl1pPr>
      <a:lvl2pPr algn="ctr" defTabSz="457200" rtl="0" eaLnBrk="0" fontAlgn="base" hangingPunct="0">
        <a:spcBef>
          <a:spcPct val="0"/>
        </a:spcBef>
        <a:spcAft>
          <a:spcPct val="0"/>
        </a:spcAft>
        <a:buClr>
          <a:srgbClr val="000000"/>
        </a:buClr>
        <a:buSzPct val="100000"/>
        <a:buFont typeface="Times New Roman" pitchFamily="16" charset="0"/>
        <a:defRPr sz="4400" b="1">
          <a:solidFill>
            <a:srgbClr val="D9D9FF"/>
          </a:solidFill>
          <a:latin typeface="Arial" charset="0"/>
          <a:ea typeface="ＭＳ Ｐゴシック" pitchFamily="32" charset="-128"/>
        </a:defRPr>
      </a:lvl2pPr>
      <a:lvl3pPr algn="ctr" defTabSz="457200" rtl="0" eaLnBrk="0" fontAlgn="base" hangingPunct="0">
        <a:spcBef>
          <a:spcPct val="0"/>
        </a:spcBef>
        <a:spcAft>
          <a:spcPct val="0"/>
        </a:spcAft>
        <a:buClr>
          <a:srgbClr val="000000"/>
        </a:buClr>
        <a:buSzPct val="100000"/>
        <a:buFont typeface="Times New Roman" pitchFamily="16" charset="0"/>
        <a:defRPr sz="4400" b="1">
          <a:solidFill>
            <a:srgbClr val="D9D9FF"/>
          </a:solidFill>
          <a:latin typeface="Arial" charset="0"/>
          <a:ea typeface="ＭＳ Ｐゴシック" pitchFamily="32" charset="-128"/>
        </a:defRPr>
      </a:lvl3pPr>
      <a:lvl4pPr algn="ctr" defTabSz="457200" rtl="0" eaLnBrk="0" fontAlgn="base" hangingPunct="0">
        <a:spcBef>
          <a:spcPct val="0"/>
        </a:spcBef>
        <a:spcAft>
          <a:spcPct val="0"/>
        </a:spcAft>
        <a:buClr>
          <a:srgbClr val="000000"/>
        </a:buClr>
        <a:buSzPct val="100000"/>
        <a:buFont typeface="Times New Roman" pitchFamily="16" charset="0"/>
        <a:defRPr sz="4400" b="1">
          <a:solidFill>
            <a:srgbClr val="D9D9FF"/>
          </a:solidFill>
          <a:latin typeface="Arial" charset="0"/>
          <a:ea typeface="ＭＳ Ｐゴシック" pitchFamily="32" charset="-128"/>
        </a:defRPr>
      </a:lvl4pPr>
      <a:lvl5pPr algn="ctr" defTabSz="457200" rtl="0" eaLnBrk="0" fontAlgn="base" hangingPunct="0">
        <a:spcBef>
          <a:spcPct val="0"/>
        </a:spcBef>
        <a:spcAft>
          <a:spcPct val="0"/>
        </a:spcAft>
        <a:buClr>
          <a:srgbClr val="000000"/>
        </a:buClr>
        <a:buSzPct val="100000"/>
        <a:buFont typeface="Times New Roman" pitchFamily="16" charset="0"/>
        <a:defRPr sz="4400" b="1">
          <a:solidFill>
            <a:srgbClr val="D9D9FF"/>
          </a:solidFill>
          <a:latin typeface="Arial" charset="0"/>
          <a:ea typeface="ＭＳ Ｐゴシック" pitchFamily="32" charset="-128"/>
        </a:defRPr>
      </a:lvl5pPr>
      <a:lvl6pPr marL="2514600" indent="-228600" algn="ctr" defTabSz="457200" rtl="0" eaLnBrk="0" fontAlgn="base" hangingPunct="0">
        <a:spcBef>
          <a:spcPct val="0"/>
        </a:spcBef>
        <a:spcAft>
          <a:spcPct val="0"/>
        </a:spcAft>
        <a:buClr>
          <a:srgbClr val="000000"/>
        </a:buClr>
        <a:buSzPct val="100000"/>
        <a:buFont typeface="Times New Roman" pitchFamily="16" charset="0"/>
        <a:defRPr sz="4400" b="1">
          <a:solidFill>
            <a:srgbClr val="D9D9FF"/>
          </a:solidFill>
          <a:latin typeface="Arial" charset="0"/>
          <a:ea typeface="ＭＳ Ｐゴシック" pitchFamily="32" charset="-128"/>
        </a:defRPr>
      </a:lvl6pPr>
      <a:lvl7pPr marL="2971800" indent="-228600" algn="ctr" defTabSz="457200" rtl="0" eaLnBrk="0" fontAlgn="base" hangingPunct="0">
        <a:spcBef>
          <a:spcPct val="0"/>
        </a:spcBef>
        <a:spcAft>
          <a:spcPct val="0"/>
        </a:spcAft>
        <a:buClr>
          <a:srgbClr val="000000"/>
        </a:buClr>
        <a:buSzPct val="100000"/>
        <a:buFont typeface="Times New Roman" pitchFamily="16" charset="0"/>
        <a:defRPr sz="4400" b="1">
          <a:solidFill>
            <a:srgbClr val="D9D9FF"/>
          </a:solidFill>
          <a:latin typeface="Arial" charset="0"/>
          <a:ea typeface="ＭＳ Ｐゴシック" pitchFamily="32" charset="-128"/>
        </a:defRPr>
      </a:lvl7pPr>
      <a:lvl8pPr marL="3429000" indent="-228600" algn="ctr" defTabSz="457200" rtl="0" eaLnBrk="0" fontAlgn="base" hangingPunct="0">
        <a:spcBef>
          <a:spcPct val="0"/>
        </a:spcBef>
        <a:spcAft>
          <a:spcPct val="0"/>
        </a:spcAft>
        <a:buClr>
          <a:srgbClr val="000000"/>
        </a:buClr>
        <a:buSzPct val="100000"/>
        <a:buFont typeface="Times New Roman" pitchFamily="16" charset="0"/>
        <a:defRPr sz="4400" b="1">
          <a:solidFill>
            <a:srgbClr val="D9D9FF"/>
          </a:solidFill>
          <a:latin typeface="Arial" charset="0"/>
          <a:ea typeface="ＭＳ Ｐゴシック" pitchFamily="32" charset="-128"/>
        </a:defRPr>
      </a:lvl8pPr>
      <a:lvl9pPr marL="3886200" indent="-228600" algn="ctr" defTabSz="457200" rtl="0" eaLnBrk="0" fontAlgn="base" hangingPunct="0">
        <a:spcBef>
          <a:spcPct val="0"/>
        </a:spcBef>
        <a:spcAft>
          <a:spcPct val="0"/>
        </a:spcAft>
        <a:buClr>
          <a:srgbClr val="000000"/>
        </a:buClr>
        <a:buSzPct val="100000"/>
        <a:buFont typeface="Times New Roman" pitchFamily="16" charset="0"/>
        <a:defRPr sz="4400" b="1">
          <a:solidFill>
            <a:srgbClr val="D9D9FF"/>
          </a:solidFill>
          <a:latin typeface="Arial" charset="0"/>
          <a:ea typeface="ＭＳ Ｐゴシック" pitchFamily="32" charset="-128"/>
        </a:defRPr>
      </a:lvl9pPr>
    </p:titleStyle>
    <p:bodyStyle>
      <a:lvl1pPr marL="342900" indent="-342900" algn="l" defTabSz="457200" rtl="0" eaLnBrk="0" fontAlgn="base" hangingPunct="0">
        <a:spcBef>
          <a:spcPts val="800"/>
        </a:spcBef>
        <a:spcAft>
          <a:spcPct val="0"/>
        </a:spcAft>
        <a:buClr>
          <a:srgbClr val="000000"/>
        </a:buClr>
        <a:buSzPct val="100000"/>
        <a:buFont typeface="Times New Roman" pitchFamily="16" charset="0"/>
        <a:defRPr sz="3200">
          <a:solidFill>
            <a:srgbClr val="FFFFFF"/>
          </a:solidFill>
          <a:latin typeface="+mn-lt"/>
          <a:ea typeface="+mn-ea"/>
          <a:cs typeface="+mn-cs"/>
        </a:defRPr>
      </a:lvl1pPr>
      <a:lvl2pPr marL="742950" indent="-285750" algn="l" defTabSz="457200" rtl="0" eaLnBrk="0" fontAlgn="base" hangingPunct="0">
        <a:spcBef>
          <a:spcPts val="700"/>
        </a:spcBef>
        <a:spcAft>
          <a:spcPct val="0"/>
        </a:spcAft>
        <a:buClr>
          <a:srgbClr val="000000"/>
        </a:buClr>
        <a:buSzPct val="100000"/>
        <a:buFont typeface="Times New Roman" pitchFamily="16" charset="0"/>
        <a:defRPr sz="2800">
          <a:solidFill>
            <a:srgbClr val="FFFFFF"/>
          </a:solidFill>
          <a:latin typeface="+mn-lt"/>
          <a:ea typeface="+mn-ea"/>
        </a:defRPr>
      </a:lvl2pPr>
      <a:lvl3pPr marL="1143000" indent="-228600" algn="l" defTabSz="457200" rtl="0" eaLnBrk="0" fontAlgn="base" hangingPunct="0">
        <a:spcBef>
          <a:spcPts val="600"/>
        </a:spcBef>
        <a:spcAft>
          <a:spcPct val="0"/>
        </a:spcAft>
        <a:buClr>
          <a:srgbClr val="000000"/>
        </a:buClr>
        <a:buSzPct val="100000"/>
        <a:buFont typeface="Times New Roman" pitchFamily="16" charset="0"/>
        <a:defRPr sz="2400">
          <a:solidFill>
            <a:srgbClr val="FFFFFF"/>
          </a:solidFill>
          <a:latin typeface="+mn-lt"/>
          <a:ea typeface="+mn-ea"/>
        </a:defRPr>
      </a:lvl3pPr>
      <a:lvl4pPr marL="1600200" indent="-228600" algn="l" defTabSz="457200" rtl="0" eaLnBrk="0" fontAlgn="base" hangingPunct="0">
        <a:spcBef>
          <a:spcPts val="500"/>
        </a:spcBef>
        <a:spcAft>
          <a:spcPct val="0"/>
        </a:spcAft>
        <a:buClr>
          <a:srgbClr val="000000"/>
        </a:buClr>
        <a:buSzPct val="100000"/>
        <a:buFont typeface="Times New Roman" pitchFamily="16" charset="0"/>
        <a:defRPr sz="2000">
          <a:solidFill>
            <a:srgbClr val="FFFFFF"/>
          </a:solidFill>
          <a:latin typeface="+mn-lt"/>
          <a:ea typeface="+mn-ea"/>
        </a:defRPr>
      </a:lvl4pPr>
      <a:lvl5pPr marL="2057400" indent="-228600" algn="l" defTabSz="457200" rtl="0" eaLnBrk="0" fontAlgn="base" hangingPunct="0">
        <a:spcBef>
          <a:spcPts val="500"/>
        </a:spcBef>
        <a:spcAft>
          <a:spcPct val="0"/>
        </a:spcAft>
        <a:buClr>
          <a:srgbClr val="000000"/>
        </a:buClr>
        <a:buSzPct val="100000"/>
        <a:buFont typeface="Times New Roman" pitchFamily="16" charset="0"/>
        <a:defRPr sz="2000">
          <a:solidFill>
            <a:srgbClr val="FFFFFF"/>
          </a:solidFill>
          <a:latin typeface="+mn-lt"/>
          <a:ea typeface="+mn-ea"/>
        </a:defRPr>
      </a:lvl5pPr>
      <a:lvl6pPr marL="2514600" indent="-228600" algn="l" defTabSz="457200" rtl="0" eaLnBrk="0" fontAlgn="base" hangingPunct="0">
        <a:spcBef>
          <a:spcPts val="500"/>
        </a:spcBef>
        <a:spcAft>
          <a:spcPct val="0"/>
        </a:spcAft>
        <a:buClr>
          <a:srgbClr val="000000"/>
        </a:buClr>
        <a:buSzPct val="100000"/>
        <a:buFont typeface="Times New Roman" pitchFamily="16" charset="0"/>
        <a:defRPr sz="2000">
          <a:solidFill>
            <a:srgbClr val="FFFFFF"/>
          </a:solidFill>
          <a:latin typeface="+mn-lt"/>
          <a:ea typeface="+mn-ea"/>
        </a:defRPr>
      </a:lvl6pPr>
      <a:lvl7pPr marL="2971800" indent="-228600" algn="l" defTabSz="457200" rtl="0" eaLnBrk="0" fontAlgn="base" hangingPunct="0">
        <a:spcBef>
          <a:spcPts val="500"/>
        </a:spcBef>
        <a:spcAft>
          <a:spcPct val="0"/>
        </a:spcAft>
        <a:buClr>
          <a:srgbClr val="000000"/>
        </a:buClr>
        <a:buSzPct val="100000"/>
        <a:buFont typeface="Times New Roman" pitchFamily="16" charset="0"/>
        <a:defRPr sz="2000">
          <a:solidFill>
            <a:srgbClr val="FFFFFF"/>
          </a:solidFill>
          <a:latin typeface="+mn-lt"/>
          <a:ea typeface="+mn-ea"/>
        </a:defRPr>
      </a:lvl7pPr>
      <a:lvl8pPr marL="3429000" indent="-228600" algn="l" defTabSz="457200" rtl="0" eaLnBrk="0" fontAlgn="base" hangingPunct="0">
        <a:spcBef>
          <a:spcPts val="500"/>
        </a:spcBef>
        <a:spcAft>
          <a:spcPct val="0"/>
        </a:spcAft>
        <a:buClr>
          <a:srgbClr val="000000"/>
        </a:buClr>
        <a:buSzPct val="100000"/>
        <a:buFont typeface="Times New Roman" pitchFamily="16" charset="0"/>
        <a:defRPr sz="2000">
          <a:solidFill>
            <a:srgbClr val="FFFFFF"/>
          </a:solidFill>
          <a:latin typeface="+mn-lt"/>
          <a:ea typeface="+mn-ea"/>
        </a:defRPr>
      </a:lvl8pPr>
      <a:lvl9pPr marL="3886200" indent="-228600" algn="l" defTabSz="457200" rtl="0" eaLnBrk="0" fontAlgn="base" hangingPunct="0">
        <a:spcBef>
          <a:spcPts val="500"/>
        </a:spcBef>
        <a:spcAft>
          <a:spcPct val="0"/>
        </a:spcAft>
        <a:buClr>
          <a:srgbClr val="000000"/>
        </a:buClr>
        <a:buSzPct val="100000"/>
        <a:buFont typeface="Times New Roman" pitchFamily="16" charset="0"/>
        <a:defRPr sz="2000">
          <a:solidFill>
            <a:srgbClr val="FFFFFF"/>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8.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3.wmf"/><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666699"/>
        </a:solidFill>
        <a:effectLst/>
      </p:bgPr>
    </p:bg>
    <p:spTree>
      <p:nvGrpSpPr>
        <p:cNvPr id="1" name=""/>
        <p:cNvGrpSpPr/>
        <p:nvPr/>
      </p:nvGrpSpPr>
      <p:grpSpPr>
        <a:xfrm>
          <a:off x="0" y="0"/>
          <a:ext cx="0" cy="0"/>
          <a:chOff x="0" y="0"/>
          <a:chExt cx="0" cy="0"/>
        </a:xfrm>
      </p:grpSpPr>
      <p:sp>
        <p:nvSpPr>
          <p:cNvPr id="4097" name="Text Box 1"/>
          <p:cNvSpPr txBox="1">
            <a:spLocks noChangeArrowheads="1"/>
          </p:cNvSpPr>
          <p:nvPr/>
        </p:nvSpPr>
        <p:spPr bwMode="auto">
          <a:xfrm>
            <a:off x="838200" y="457200"/>
            <a:ext cx="7848600" cy="2765425"/>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80808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anchor="b" anchorCtr="1"/>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Arial" charset="0"/>
                <a:ea typeface="ＭＳ Ｐゴシック" pitchFamily="32"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Arial" charset="0"/>
                <a:ea typeface="ＭＳ Ｐゴシック" pitchFamily="32"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Arial" charset="0"/>
                <a:ea typeface="ＭＳ Ｐゴシック" pitchFamily="32"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Arial" charset="0"/>
                <a:ea typeface="ＭＳ Ｐゴシック" pitchFamily="32"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Arial" charset="0"/>
                <a:ea typeface="ＭＳ Ｐゴシック" pitchFamily="32" charset="-128"/>
              </a:defRPr>
            </a:lvl5pPr>
            <a:lvl6pPr marL="2514600" indent="-228600" defTabSz="457200" fontAlgn="base">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Arial" charset="0"/>
                <a:ea typeface="ＭＳ Ｐゴシック" pitchFamily="32" charset="-128"/>
              </a:defRPr>
            </a:lvl6pPr>
            <a:lvl7pPr marL="2971800" indent="-228600" defTabSz="457200" fontAlgn="base">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Arial" charset="0"/>
                <a:ea typeface="ＭＳ Ｐゴシック" pitchFamily="32" charset="-128"/>
              </a:defRPr>
            </a:lvl7pPr>
            <a:lvl8pPr marL="3429000" indent="-228600" defTabSz="457200" fontAlgn="base">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Arial" charset="0"/>
                <a:ea typeface="ＭＳ Ｐゴシック" pitchFamily="32" charset="-128"/>
              </a:defRPr>
            </a:lvl8pPr>
            <a:lvl9pPr marL="3886200" indent="-228600" defTabSz="457200" fontAlgn="base">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Arial" charset="0"/>
                <a:ea typeface="ＭＳ Ｐゴシック" pitchFamily="32" charset="-128"/>
              </a:defRPr>
            </a:lvl9pPr>
          </a:lstStyle>
          <a:p>
            <a:pPr algn="ctr">
              <a:buClrTx/>
              <a:buFontTx/>
              <a:buNone/>
              <a:defRPr/>
            </a:pPr>
            <a:r>
              <a:rPr lang="en-US" altLang="en-US" sz="5400" b="1" dirty="0" smtClean="0">
                <a:solidFill>
                  <a:srgbClr val="D9D9FF"/>
                </a:solidFill>
                <a:effectLst>
                  <a:outerShdw blurRad="38100" dist="38100" dir="2700000" algn="tl">
                    <a:srgbClr val="000000"/>
                  </a:outerShdw>
                </a:effectLst>
              </a:rPr>
              <a:t>Cryptography and Network Security</a:t>
            </a:r>
            <a:br>
              <a:rPr lang="en-US" altLang="en-US" sz="5400" b="1" dirty="0" smtClean="0">
                <a:solidFill>
                  <a:srgbClr val="D9D9FF"/>
                </a:solidFill>
                <a:effectLst>
                  <a:outerShdw blurRad="38100" dist="38100" dir="2700000" algn="tl">
                    <a:srgbClr val="000000"/>
                  </a:outerShdw>
                </a:effectLst>
              </a:rPr>
            </a:br>
            <a:r>
              <a:rPr lang="en-US" altLang="en-US" sz="5400" b="1" dirty="0" smtClean="0">
                <a:solidFill>
                  <a:srgbClr val="D9D9FF"/>
                </a:solidFill>
                <a:effectLst>
                  <a:outerShdw blurRad="38100" dist="38100" dir="2700000" algn="tl">
                    <a:srgbClr val="000000"/>
                  </a:outerShdw>
                </a:effectLst>
              </a:rPr>
              <a:t>Overview &amp; Chapter 1</a:t>
            </a:r>
          </a:p>
        </p:txBody>
      </p:sp>
      <p:sp>
        <p:nvSpPr>
          <p:cNvPr id="4098" name="Text Box 2"/>
          <p:cNvSpPr txBox="1">
            <a:spLocks noChangeArrowheads="1"/>
          </p:cNvSpPr>
          <p:nvPr/>
        </p:nvSpPr>
        <p:spPr bwMode="auto">
          <a:xfrm>
            <a:off x="1371600" y="3657600"/>
            <a:ext cx="6400800" cy="2690813"/>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80808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Arial" charset="0"/>
                <a:ea typeface="ＭＳ Ｐゴシック" pitchFamily="32"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Arial" charset="0"/>
                <a:ea typeface="ＭＳ Ｐゴシック" pitchFamily="32"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Arial" charset="0"/>
                <a:ea typeface="ＭＳ Ｐゴシック" pitchFamily="32"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Arial" charset="0"/>
                <a:ea typeface="ＭＳ Ｐゴシック" pitchFamily="32"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Arial" charset="0"/>
                <a:ea typeface="ＭＳ Ｐゴシック" pitchFamily="32" charset="-128"/>
              </a:defRPr>
            </a:lvl5pPr>
            <a:lvl6pPr marL="2514600" indent="-228600" defTabSz="457200" fontAlgn="base">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Arial" charset="0"/>
                <a:ea typeface="ＭＳ Ｐゴシック" pitchFamily="32" charset="-128"/>
              </a:defRPr>
            </a:lvl6pPr>
            <a:lvl7pPr marL="2971800" indent="-228600" defTabSz="457200" fontAlgn="base">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Arial" charset="0"/>
                <a:ea typeface="ＭＳ Ｐゴシック" pitchFamily="32" charset="-128"/>
              </a:defRPr>
            </a:lvl7pPr>
            <a:lvl8pPr marL="3429000" indent="-228600" defTabSz="457200" fontAlgn="base">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Arial" charset="0"/>
                <a:ea typeface="ＭＳ Ｐゴシック" pitchFamily="32" charset="-128"/>
              </a:defRPr>
            </a:lvl8pPr>
            <a:lvl9pPr marL="3886200" indent="-228600" defTabSz="457200" fontAlgn="base">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Arial" charset="0"/>
                <a:ea typeface="ＭＳ Ｐゴシック" pitchFamily="32" charset="-128"/>
              </a:defRPr>
            </a:lvl9pPr>
          </a:lstStyle>
          <a:p>
            <a:pPr algn="ctr">
              <a:lnSpc>
                <a:spcPct val="90000"/>
              </a:lnSpc>
              <a:spcBef>
                <a:spcPts val="800"/>
              </a:spcBef>
              <a:buClrTx/>
              <a:buSzPct val="80000"/>
              <a:buFontTx/>
              <a:buNone/>
              <a:defRPr/>
            </a:pPr>
            <a:r>
              <a:rPr lang="en-US" altLang="en-US" sz="3200" dirty="0" smtClean="0">
                <a:effectLst>
                  <a:outerShdw blurRad="38100" dist="38100" dir="2700000" algn="tl">
                    <a:srgbClr val="000000"/>
                  </a:outerShdw>
                </a:effectLst>
              </a:rPr>
              <a:t>Fifth Edition</a:t>
            </a:r>
          </a:p>
          <a:p>
            <a:pPr algn="ctr">
              <a:lnSpc>
                <a:spcPct val="90000"/>
              </a:lnSpc>
              <a:spcBef>
                <a:spcPts val="800"/>
              </a:spcBef>
              <a:buClrTx/>
              <a:buSzPct val="80000"/>
              <a:buFontTx/>
              <a:buNone/>
              <a:defRPr/>
            </a:pPr>
            <a:r>
              <a:rPr lang="en-US" altLang="en-US" sz="3200" dirty="0" smtClean="0">
                <a:effectLst>
                  <a:outerShdw blurRad="38100" dist="38100" dir="2700000" algn="tl">
                    <a:srgbClr val="000000"/>
                  </a:outerShdw>
                </a:effectLst>
              </a:rPr>
              <a:t>by William Stallings	</a:t>
            </a:r>
          </a:p>
          <a:p>
            <a:pPr algn="ctr">
              <a:lnSpc>
                <a:spcPct val="90000"/>
              </a:lnSpc>
              <a:spcBef>
                <a:spcPts val="800"/>
              </a:spcBef>
              <a:buClrTx/>
              <a:buSzPct val="80000"/>
              <a:buFontTx/>
              <a:buNone/>
              <a:defRPr/>
            </a:pPr>
            <a:endParaRPr lang="en-US" altLang="en-US" sz="3200" dirty="0" smtClean="0">
              <a:effectLst>
                <a:outerShdw blurRad="38100" dist="38100" dir="2700000" algn="tl">
                  <a:srgbClr val="000000"/>
                </a:outerShdw>
              </a:effectLst>
            </a:endParaRPr>
          </a:p>
        </p:txBody>
      </p:sp>
    </p:spTree>
  </p:cSld>
  <p:clrMapOvr>
    <a:masterClrMapping/>
  </p:clrMapOvr>
  <p:transition spd="med"/>
  <p:timing>
    <p:tnLst>
      <p:par>
        <p:cTn id="1" dur="indefinite"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666699"/>
        </a:solidFill>
        <a:effectLst/>
      </p:bgPr>
    </p:bg>
    <p:spTree>
      <p:nvGrpSpPr>
        <p:cNvPr id="1" name=""/>
        <p:cNvGrpSpPr/>
        <p:nvPr/>
      </p:nvGrpSpPr>
      <p:grpSpPr>
        <a:xfrm>
          <a:off x="0" y="0"/>
          <a:ext cx="0" cy="0"/>
          <a:chOff x="0" y="0"/>
          <a:chExt cx="0" cy="0"/>
        </a:xfrm>
      </p:grpSpPr>
      <p:sp>
        <p:nvSpPr>
          <p:cNvPr id="14337" name="Text Box 1"/>
          <p:cNvSpPr txBox="1">
            <a:spLocks noChangeArrowheads="1"/>
          </p:cNvSpPr>
          <p:nvPr/>
        </p:nvSpPr>
        <p:spPr bwMode="auto">
          <a:xfrm>
            <a:off x="457200" y="277813"/>
            <a:ext cx="8229600" cy="1139825"/>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80808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anchor="ctr" anchorCtr="1"/>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Arial" charset="0"/>
                <a:ea typeface="ＭＳ Ｐゴシック" pitchFamily="32"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Arial" charset="0"/>
                <a:ea typeface="ＭＳ Ｐゴシック" pitchFamily="32"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Arial" charset="0"/>
                <a:ea typeface="ＭＳ Ｐゴシック" pitchFamily="32"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Arial" charset="0"/>
                <a:ea typeface="ＭＳ Ｐゴシック" pitchFamily="32"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Arial" charset="0"/>
                <a:ea typeface="ＭＳ Ｐゴシック" pitchFamily="32" charset="-128"/>
              </a:defRPr>
            </a:lvl5pPr>
            <a:lvl6pPr marL="2514600" indent="-228600" defTabSz="457200" fontAlgn="base">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Arial" charset="0"/>
                <a:ea typeface="ＭＳ Ｐゴシック" pitchFamily="32" charset="-128"/>
              </a:defRPr>
            </a:lvl6pPr>
            <a:lvl7pPr marL="2971800" indent="-228600" defTabSz="457200" fontAlgn="base">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Arial" charset="0"/>
                <a:ea typeface="ＭＳ Ｐゴシック" pitchFamily="32" charset="-128"/>
              </a:defRPr>
            </a:lvl7pPr>
            <a:lvl8pPr marL="3429000" indent="-228600" defTabSz="457200" fontAlgn="base">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Arial" charset="0"/>
                <a:ea typeface="ＭＳ Ｐゴシック" pitchFamily="32" charset="-128"/>
              </a:defRPr>
            </a:lvl8pPr>
            <a:lvl9pPr marL="3886200" indent="-228600" defTabSz="457200" fontAlgn="base">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Arial" charset="0"/>
                <a:ea typeface="ＭＳ Ｐゴシック" pitchFamily="32" charset="-128"/>
              </a:defRPr>
            </a:lvl9pPr>
          </a:lstStyle>
          <a:p>
            <a:pPr algn="ctr">
              <a:buClrTx/>
              <a:buFontTx/>
              <a:buNone/>
              <a:defRPr/>
            </a:pPr>
            <a:r>
              <a:rPr lang="en-US" altLang="en-US" sz="4400" b="1" smtClean="0">
                <a:solidFill>
                  <a:srgbClr val="D9D9FF"/>
                </a:solidFill>
                <a:effectLst>
                  <a:outerShdw blurRad="38100" dist="38100" dir="2700000" algn="tl">
                    <a:srgbClr val="000000"/>
                  </a:outerShdw>
                </a:effectLst>
              </a:rPr>
              <a:t>High Impact</a:t>
            </a:r>
          </a:p>
        </p:txBody>
      </p:sp>
      <p:sp>
        <p:nvSpPr>
          <p:cNvPr id="14338" name="Text Box 2"/>
          <p:cNvSpPr txBox="1">
            <a:spLocks noChangeArrowheads="1"/>
          </p:cNvSpPr>
          <p:nvPr/>
        </p:nvSpPr>
        <p:spPr bwMode="auto">
          <a:xfrm>
            <a:off x="457200" y="1484313"/>
            <a:ext cx="8229600" cy="5226050"/>
          </a:xfrm>
          <a:prstGeom prst="rect">
            <a:avLst/>
          </a:prstGeom>
          <a:noFill/>
          <a:ln w="9525">
            <a:noFill/>
            <a:round/>
            <a:headEnd/>
            <a:tailEnd/>
          </a:ln>
          <a:effectLst/>
        </p:spPr>
        <p:txBody>
          <a:bodyPr/>
          <a:lstStyle/>
          <a:p>
            <a:pPr marL="341313" indent="-341313">
              <a:spcBef>
                <a:spcPts val="600"/>
              </a:spcBef>
              <a:buClr>
                <a:srgbClr val="5FAFFF"/>
              </a:buClr>
              <a:buSzPct val="8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US" altLang="en-US">
                <a:solidFill>
                  <a:srgbClr val="FFFFFF"/>
                </a:solidFill>
                <a:cs typeface="Arial" charset="0"/>
              </a:rPr>
              <a:t>The loss could be expected to have a severe or catastrophic adverse effect on organizational operations, organizational assets, or individuals. </a:t>
            </a:r>
          </a:p>
          <a:p>
            <a:pPr marL="341313" indent="-341313">
              <a:spcBef>
                <a:spcPts val="600"/>
              </a:spcBef>
              <a:buClr>
                <a:srgbClr val="5FAFFF"/>
              </a:buClr>
              <a:buSzPct val="8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US" altLang="en-US">
                <a:solidFill>
                  <a:srgbClr val="FFFFFF"/>
                </a:solidFill>
                <a:cs typeface="Arial" charset="0"/>
              </a:rPr>
              <a:t>A severe or catastrophic adverse effect means that, for example, the loss might </a:t>
            </a:r>
          </a:p>
          <a:p>
            <a:pPr marL="741363" lvl="1" indent="-284163">
              <a:spcBef>
                <a:spcPts val="600"/>
              </a:spcBef>
              <a:buClr>
                <a:srgbClr val="D9D9FF"/>
              </a:buClr>
              <a:buSzPct val="5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US" altLang="en-US">
                <a:solidFill>
                  <a:srgbClr val="FFFFFF"/>
                </a:solidFill>
                <a:cs typeface="Arial" charset="0"/>
              </a:rPr>
              <a:t>(i) cause a severe degradation in or loss of mission capability to an extent and duration that the organization is not able to perform one or more of its primary functions; </a:t>
            </a:r>
          </a:p>
          <a:p>
            <a:pPr marL="741363" lvl="1" indent="-284163">
              <a:spcBef>
                <a:spcPts val="600"/>
              </a:spcBef>
              <a:buClr>
                <a:srgbClr val="D9D9FF"/>
              </a:buClr>
              <a:buSzPct val="5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US" altLang="en-US">
                <a:solidFill>
                  <a:srgbClr val="FFFFFF"/>
                </a:solidFill>
                <a:cs typeface="Arial" charset="0"/>
              </a:rPr>
              <a:t>(ii) result in major damage to organizational assets; </a:t>
            </a:r>
          </a:p>
          <a:p>
            <a:pPr marL="741363" lvl="1" indent="-284163">
              <a:spcBef>
                <a:spcPts val="600"/>
              </a:spcBef>
              <a:buClr>
                <a:srgbClr val="D9D9FF"/>
              </a:buClr>
              <a:buSzPct val="5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US" altLang="en-US">
                <a:solidFill>
                  <a:srgbClr val="FFFFFF"/>
                </a:solidFill>
                <a:cs typeface="Arial" charset="0"/>
              </a:rPr>
              <a:t>(iii) result in major financial loss; or </a:t>
            </a:r>
          </a:p>
          <a:p>
            <a:pPr marL="741363" lvl="1" indent="-284163">
              <a:spcBef>
                <a:spcPts val="600"/>
              </a:spcBef>
              <a:buClr>
                <a:srgbClr val="D9D9FF"/>
              </a:buClr>
              <a:buSzPct val="5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US" altLang="en-US">
                <a:solidFill>
                  <a:srgbClr val="FFFFFF"/>
                </a:solidFill>
                <a:cs typeface="Arial" charset="0"/>
              </a:rPr>
              <a:t>(iv) result in severe or catastrophic harm to individuals involving loss of life or serious life threatening injuries.</a:t>
            </a:r>
          </a:p>
        </p:txBody>
      </p:sp>
    </p:spTree>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fill="hold" nodeType="clickEffect">
                                  <p:stCondLst>
                                    <p:cond delay="0"/>
                                  </p:stCondLst>
                                  <p:childTnLst>
                                    <p:set>
                                      <p:cBhvr additive="repl">
                                        <p:cTn id="6" dur="1" fill="hold">
                                          <p:stCondLst>
                                            <p:cond delay="0"/>
                                          </p:stCondLst>
                                        </p:cTn>
                                        <p:tgtEl>
                                          <p:spTgt spid="14338">
                                            <p:txEl>
                                              <p:pRg st="2" end="2"/>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fill="hold" nodeType="clickEffect">
                                  <p:stCondLst>
                                    <p:cond delay="0"/>
                                  </p:stCondLst>
                                  <p:childTnLst>
                                    <p:set>
                                      <p:cBhvr additive="repl">
                                        <p:cTn id="10" dur="1" fill="hold">
                                          <p:stCondLst>
                                            <p:cond delay="0"/>
                                          </p:stCondLst>
                                        </p:cTn>
                                        <p:tgtEl>
                                          <p:spTgt spid="14338">
                                            <p:txEl>
                                              <p:pRg st="3" end="3"/>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fill="hold" nodeType="clickEffect">
                                  <p:stCondLst>
                                    <p:cond delay="0"/>
                                  </p:stCondLst>
                                  <p:childTnLst>
                                    <p:set>
                                      <p:cBhvr additive="repl">
                                        <p:cTn id="14" dur="1" fill="hold">
                                          <p:stCondLst>
                                            <p:cond delay="0"/>
                                          </p:stCondLst>
                                        </p:cTn>
                                        <p:tgtEl>
                                          <p:spTgt spid="14338">
                                            <p:txEl>
                                              <p:pRg st="4" end="4"/>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fill="hold" nodeType="clickEffect">
                                  <p:stCondLst>
                                    <p:cond delay="0"/>
                                  </p:stCondLst>
                                  <p:childTnLst>
                                    <p:set>
                                      <p:cBhvr additive="repl">
                                        <p:cTn id="18" dur="1" fill="hold">
                                          <p:stCondLst>
                                            <p:cond delay="0"/>
                                          </p:stCondLst>
                                        </p:cTn>
                                        <p:tgtEl>
                                          <p:spTgt spid="14338">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666699"/>
        </a:solidFill>
        <a:effectLst/>
      </p:bgPr>
    </p:bg>
    <p:spTree>
      <p:nvGrpSpPr>
        <p:cNvPr id="1" name=""/>
        <p:cNvGrpSpPr/>
        <p:nvPr/>
      </p:nvGrpSpPr>
      <p:grpSpPr>
        <a:xfrm>
          <a:off x="0" y="0"/>
          <a:ext cx="0" cy="0"/>
          <a:chOff x="0" y="0"/>
          <a:chExt cx="0" cy="0"/>
        </a:xfrm>
      </p:grpSpPr>
      <p:sp>
        <p:nvSpPr>
          <p:cNvPr id="15361" name="Text Box 1"/>
          <p:cNvSpPr txBox="1">
            <a:spLocks noChangeArrowheads="1"/>
          </p:cNvSpPr>
          <p:nvPr/>
        </p:nvSpPr>
        <p:spPr bwMode="auto">
          <a:xfrm>
            <a:off x="468313" y="114300"/>
            <a:ext cx="8229600" cy="1431925"/>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80808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anchor="ctr" anchorCtr="1"/>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Arial" charset="0"/>
                <a:ea typeface="ＭＳ Ｐゴシック" pitchFamily="32"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Arial" charset="0"/>
                <a:ea typeface="ＭＳ Ｐゴシック" pitchFamily="32"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Arial" charset="0"/>
                <a:ea typeface="ＭＳ Ｐゴシック" pitchFamily="32"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Arial" charset="0"/>
                <a:ea typeface="ＭＳ Ｐゴシック" pitchFamily="32"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Arial" charset="0"/>
                <a:ea typeface="ＭＳ Ｐゴシック" pitchFamily="32" charset="-128"/>
              </a:defRPr>
            </a:lvl5pPr>
            <a:lvl6pPr marL="2514600" indent="-228600" defTabSz="457200" fontAlgn="base">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Arial" charset="0"/>
                <a:ea typeface="ＭＳ Ｐゴシック" pitchFamily="32" charset="-128"/>
              </a:defRPr>
            </a:lvl6pPr>
            <a:lvl7pPr marL="2971800" indent="-228600" defTabSz="457200" fontAlgn="base">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Arial" charset="0"/>
                <a:ea typeface="ＭＳ Ｐゴシック" pitchFamily="32" charset="-128"/>
              </a:defRPr>
            </a:lvl7pPr>
            <a:lvl8pPr marL="3429000" indent="-228600" defTabSz="457200" fontAlgn="base">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Arial" charset="0"/>
                <a:ea typeface="ＭＳ Ｐゴシック" pitchFamily="32" charset="-128"/>
              </a:defRPr>
            </a:lvl8pPr>
            <a:lvl9pPr marL="3886200" indent="-228600" defTabSz="457200" fontAlgn="base">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Arial" charset="0"/>
                <a:ea typeface="ＭＳ Ｐゴシック" pitchFamily="32" charset="-128"/>
              </a:defRPr>
            </a:lvl9pPr>
          </a:lstStyle>
          <a:p>
            <a:pPr algn="ctr">
              <a:buClrTx/>
              <a:buFontTx/>
              <a:buNone/>
              <a:defRPr/>
            </a:pPr>
            <a:r>
              <a:rPr lang="en-US" altLang="en-US" sz="4400" b="1" smtClean="0">
                <a:solidFill>
                  <a:srgbClr val="D9D9FF"/>
                </a:solidFill>
                <a:effectLst>
                  <a:outerShdw blurRad="38100" dist="38100" dir="2700000" algn="tl">
                    <a:srgbClr val="000000"/>
                  </a:outerShdw>
                </a:effectLst>
              </a:rPr>
              <a:t>Examples of Security Requirements</a:t>
            </a:r>
          </a:p>
        </p:txBody>
      </p:sp>
      <p:sp>
        <p:nvSpPr>
          <p:cNvPr id="15362" name="Text Box 2"/>
          <p:cNvSpPr txBox="1">
            <a:spLocks noChangeArrowheads="1"/>
          </p:cNvSpPr>
          <p:nvPr/>
        </p:nvSpPr>
        <p:spPr bwMode="auto">
          <a:xfrm>
            <a:off x="395288" y="1628775"/>
            <a:ext cx="8229600" cy="1871663"/>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80808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a:lstStyle>
            <a:lvl1pPr marL="341313" indent="-341313">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rgbClr val="FFFFFF"/>
                </a:solidFill>
                <a:latin typeface="Arial" charset="0"/>
                <a:ea typeface="ＭＳ Ｐゴシック" pitchFamily="32" charset="-128"/>
              </a:defRPr>
            </a:lvl1pPr>
            <a:lvl2pPr>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rgbClr val="FFFFFF"/>
                </a:solidFill>
                <a:latin typeface="Arial" charset="0"/>
                <a:ea typeface="ＭＳ Ｐゴシック" pitchFamily="32" charset="-128"/>
              </a:defRPr>
            </a:lvl2pPr>
            <a:lvl3pPr>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rgbClr val="FFFFFF"/>
                </a:solidFill>
                <a:latin typeface="Arial" charset="0"/>
                <a:ea typeface="ＭＳ Ｐゴシック" pitchFamily="32" charset="-128"/>
              </a:defRPr>
            </a:lvl3pPr>
            <a:lvl4pPr>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rgbClr val="FFFFFF"/>
                </a:solidFill>
                <a:latin typeface="Arial" charset="0"/>
                <a:ea typeface="ＭＳ Ｐゴシック" pitchFamily="32" charset="-128"/>
              </a:defRPr>
            </a:lvl4pPr>
            <a:lvl5pPr>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rgbClr val="FFFFFF"/>
                </a:solidFill>
                <a:latin typeface="Arial" charset="0"/>
                <a:ea typeface="ＭＳ Ｐゴシック" pitchFamily="32" charset="-128"/>
              </a:defRPr>
            </a:lvl5pPr>
            <a:lvl6pPr marL="2514600" indent="-228600" defTabSz="457200" fontAlgn="base">
              <a:spcBef>
                <a:spcPct val="0"/>
              </a:spcBef>
              <a:spcAft>
                <a:spcPct val="0"/>
              </a:spcAft>
              <a:buClr>
                <a:srgbClr val="000000"/>
              </a:buClr>
              <a:buSzPct val="100000"/>
              <a:buFont typeface="Times New Roman" pitchFamily="16" charset="0"/>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rgbClr val="FFFFFF"/>
                </a:solidFill>
                <a:latin typeface="Arial" charset="0"/>
                <a:ea typeface="ＭＳ Ｐゴシック" pitchFamily="32" charset="-128"/>
              </a:defRPr>
            </a:lvl6pPr>
            <a:lvl7pPr marL="2971800" indent="-228600" defTabSz="457200" fontAlgn="base">
              <a:spcBef>
                <a:spcPct val="0"/>
              </a:spcBef>
              <a:spcAft>
                <a:spcPct val="0"/>
              </a:spcAft>
              <a:buClr>
                <a:srgbClr val="000000"/>
              </a:buClr>
              <a:buSzPct val="100000"/>
              <a:buFont typeface="Times New Roman" pitchFamily="16" charset="0"/>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rgbClr val="FFFFFF"/>
                </a:solidFill>
                <a:latin typeface="Arial" charset="0"/>
                <a:ea typeface="ＭＳ Ｐゴシック" pitchFamily="32" charset="-128"/>
              </a:defRPr>
            </a:lvl7pPr>
            <a:lvl8pPr marL="3429000" indent="-228600" defTabSz="457200" fontAlgn="base">
              <a:spcBef>
                <a:spcPct val="0"/>
              </a:spcBef>
              <a:spcAft>
                <a:spcPct val="0"/>
              </a:spcAft>
              <a:buClr>
                <a:srgbClr val="000000"/>
              </a:buClr>
              <a:buSzPct val="100000"/>
              <a:buFont typeface="Times New Roman" pitchFamily="16" charset="0"/>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rgbClr val="FFFFFF"/>
                </a:solidFill>
                <a:latin typeface="Arial" charset="0"/>
                <a:ea typeface="ＭＳ Ｐゴシック" pitchFamily="32" charset="-128"/>
              </a:defRPr>
            </a:lvl8pPr>
            <a:lvl9pPr marL="3886200" indent="-228600" defTabSz="457200" fontAlgn="base">
              <a:spcBef>
                <a:spcPct val="0"/>
              </a:spcBef>
              <a:spcAft>
                <a:spcPct val="0"/>
              </a:spcAft>
              <a:buClr>
                <a:srgbClr val="000000"/>
              </a:buClr>
              <a:buSzPct val="100000"/>
              <a:buFont typeface="Times New Roman" pitchFamily="16" charset="0"/>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rgbClr val="FFFFFF"/>
                </a:solidFill>
                <a:latin typeface="Arial" charset="0"/>
                <a:ea typeface="ＭＳ Ｐゴシック" pitchFamily="32" charset="-128"/>
              </a:defRPr>
            </a:lvl9pPr>
          </a:lstStyle>
          <a:p>
            <a:pPr>
              <a:spcBef>
                <a:spcPts val="800"/>
              </a:spcBef>
              <a:buClr>
                <a:srgbClr val="5FAFFF"/>
              </a:buClr>
              <a:buSzPct val="80000"/>
              <a:buFont typeface="Wingdings" charset="2"/>
              <a:buChar char=""/>
              <a:defRPr/>
            </a:pPr>
            <a:r>
              <a:rPr lang="en-US" altLang="en-US" sz="3200" smtClean="0">
                <a:effectLst>
                  <a:outerShdw blurRad="38100" dist="38100" dir="2700000" algn="tl">
                    <a:srgbClr val="000000"/>
                  </a:outerShdw>
                </a:effectLst>
              </a:rPr>
              <a:t>confidentiality – student grades</a:t>
            </a:r>
          </a:p>
          <a:p>
            <a:pPr>
              <a:spcBef>
                <a:spcPts val="800"/>
              </a:spcBef>
              <a:buClr>
                <a:srgbClr val="5FAFFF"/>
              </a:buClr>
              <a:buSzPct val="80000"/>
              <a:buFont typeface="Wingdings" charset="2"/>
              <a:buChar char=""/>
              <a:defRPr/>
            </a:pPr>
            <a:r>
              <a:rPr lang="en-US" altLang="en-US" sz="3200" smtClean="0">
                <a:effectLst>
                  <a:outerShdw blurRad="38100" dist="38100" dir="2700000" algn="tl">
                    <a:srgbClr val="000000"/>
                  </a:outerShdw>
                </a:effectLst>
              </a:rPr>
              <a:t>integrity – patient information</a:t>
            </a:r>
          </a:p>
          <a:p>
            <a:pPr>
              <a:spcBef>
                <a:spcPts val="800"/>
              </a:spcBef>
              <a:buClr>
                <a:srgbClr val="5FAFFF"/>
              </a:buClr>
              <a:buSzPct val="80000"/>
              <a:buFont typeface="Wingdings" charset="2"/>
              <a:buChar char=""/>
              <a:defRPr/>
            </a:pPr>
            <a:r>
              <a:rPr lang="en-US" altLang="en-US" sz="3200" smtClean="0">
                <a:effectLst>
                  <a:outerShdw blurRad="38100" dist="38100" dir="2700000" algn="tl">
                    <a:srgbClr val="000000"/>
                  </a:outerShdw>
                </a:effectLst>
              </a:rPr>
              <a:t>availability – authentication service</a:t>
            </a:r>
          </a:p>
        </p:txBody>
      </p:sp>
      <p:sp>
        <p:nvSpPr>
          <p:cNvPr id="15363" name="Rectangle 3"/>
          <p:cNvSpPr>
            <a:spLocks noChangeArrowheads="1"/>
          </p:cNvSpPr>
          <p:nvPr/>
        </p:nvSpPr>
        <p:spPr bwMode="auto">
          <a:xfrm>
            <a:off x="395288" y="3357563"/>
            <a:ext cx="8229600" cy="1727200"/>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80808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90000" tIns="46800" rIns="90000" bIns="46800"/>
          <a:lstStyle>
            <a:lvl1pPr marL="341313" indent="-341313">
              <a:tabLst>
                <a:tab pos="341313" algn="l"/>
                <a:tab pos="1255713" algn="l"/>
                <a:tab pos="2170113" algn="l"/>
                <a:tab pos="3084513" algn="l"/>
                <a:tab pos="3998913" algn="l"/>
                <a:tab pos="4913313" algn="l"/>
                <a:tab pos="5827713" algn="l"/>
                <a:tab pos="6742113" algn="l"/>
                <a:tab pos="7656513" algn="l"/>
                <a:tab pos="8570913" algn="l"/>
                <a:tab pos="9485313" algn="l"/>
                <a:tab pos="10399713" algn="l"/>
              </a:tabLst>
              <a:defRPr sz="2400">
                <a:solidFill>
                  <a:srgbClr val="FFFFFF"/>
                </a:solidFill>
                <a:latin typeface="Arial" charset="0"/>
                <a:ea typeface="ＭＳ Ｐゴシック" pitchFamily="32" charset="-128"/>
              </a:defRPr>
            </a:lvl1pPr>
            <a:lvl2pPr>
              <a:tabLst>
                <a:tab pos="341313" algn="l"/>
                <a:tab pos="1255713" algn="l"/>
                <a:tab pos="2170113" algn="l"/>
                <a:tab pos="3084513" algn="l"/>
                <a:tab pos="3998913" algn="l"/>
                <a:tab pos="4913313" algn="l"/>
                <a:tab pos="5827713" algn="l"/>
                <a:tab pos="6742113" algn="l"/>
                <a:tab pos="7656513" algn="l"/>
                <a:tab pos="8570913" algn="l"/>
                <a:tab pos="9485313" algn="l"/>
                <a:tab pos="10399713" algn="l"/>
              </a:tabLst>
              <a:defRPr sz="2400">
                <a:solidFill>
                  <a:srgbClr val="FFFFFF"/>
                </a:solidFill>
                <a:latin typeface="Arial" charset="0"/>
                <a:ea typeface="ＭＳ Ｐゴシック" pitchFamily="32" charset="-128"/>
              </a:defRPr>
            </a:lvl2pPr>
            <a:lvl3pPr>
              <a:tabLst>
                <a:tab pos="341313" algn="l"/>
                <a:tab pos="1255713" algn="l"/>
                <a:tab pos="2170113" algn="l"/>
                <a:tab pos="3084513" algn="l"/>
                <a:tab pos="3998913" algn="l"/>
                <a:tab pos="4913313" algn="l"/>
                <a:tab pos="5827713" algn="l"/>
                <a:tab pos="6742113" algn="l"/>
                <a:tab pos="7656513" algn="l"/>
                <a:tab pos="8570913" algn="l"/>
                <a:tab pos="9485313" algn="l"/>
                <a:tab pos="10399713" algn="l"/>
              </a:tabLst>
              <a:defRPr sz="2400">
                <a:solidFill>
                  <a:srgbClr val="FFFFFF"/>
                </a:solidFill>
                <a:latin typeface="Arial" charset="0"/>
                <a:ea typeface="ＭＳ Ｐゴシック" pitchFamily="32" charset="-128"/>
              </a:defRPr>
            </a:lvl3pPr>
            <a:lvl4pPr>
              <a:tabLst>
                <a:tab pos="341313" algn="l"/>
                <a:tab pos="1255713" algn="l"/>
                <a:tab pos="2170113" algn="l"/>
                <a:tab pos="3084513" algn="l"/>
                <a:tab pos="3998913" algn="l"/>
                <a:tab pos="4913313" algn="l"/>
                <a:tab pos="5827713" algn="l"/>
                <a:tab pos="6742113" algn="l"/>
                <a:tab pos="7656513" algn="l"/>
                <a:tab pos="8570913" algn="l"/>
                <a:tab pos="9485313" algn="l"/>
                <a:tab pos="10399713" algn="l"/>
              </a:tabLst>
              <a:defRPr sz="2400">
                <a:solidFill>
                  <a:srgbClr val="FFFFFF"/>
                </a:solidFill>
                <a:latin typeface="Arial" charset="0"/>
                <a:ea typeface="ＭＳ Ｐゴシック" pitchFamily="32" charset="-128"/>
              </a:defRPr>
            </a:lvl4pPr>
            <a:lvl5pPr>
              <a:tabLst>
                <a:tab pos="341313" algn="l"/>
                <a:tab pos="1255713" algn="l"/>
                <a:tab pos="2170113" algn="l"/>
                <a:tab pos="3084513" algn="l"/>
                <a:tab pos="3998913" algn="l"/>
                <a:tab pos="4913313" algn="l"/>
                <a:tab pos="5827713" algn="l"/>
                <a:tab pos="6742113" algn="l"/>
                <a:tab pos="7656513" algn="l"/>
                <a:tab pos="8570913" algn="l"/>
                <a:tab pos="9485313" algn="l"/>
                <a:tab pos="10399713" algn="l"/>
              </a:tabLst>
              <a:defRPr sz="2400">
                <a:solidFill>
                  <a:srgbClr val="FFFFFF"/>
                </a:solidFill>
                <a:latin typeface="Arial" charset="0"/>
                <a:ea typeface="ＭＳ Ｐゴシック" pitchFamily="32" charset="-128"/>
              </a:defRPr>
            </a:lvl5pPr>
            <a:lvl6pPr marL="2514600" indent="-228600" defTabSz="457200" fontAlgn="base">
              <a:spcBef>
                <a:spcPct val="0"/>
              </a:spcBef>
              <a:spcAft>
                <a:spcPct val="0"/>
              </a:spcAft>
              <a:buClr>
                <a:srgbClr val="000000"/>
              </a:buClr>
              <a:buSzPct val="100000"/>
              <a:buFont typeface="Times New Roman" pitchFamily="16" charset="0"/>
              <a:tabLst>
                <a:tab pos="341313" algn="l"/>
                <a:tab pos="1255713" algn="l"/>
                <a:tab pos="2170113" algn="l"/>
                <a:tab pos="3084513" algn="l"/>
                <a:tab pos="3998913" algn="l"/>
                <a:tab pos="4913313" algn="l"/>
                <a:tab pos="5827713" algn="l"/>
                <a:tab pos="6742113" algn="l"/>
                <a:tab pos="7656513" algn="l"/>
                <a:tab pos="8570913" algn="l"/>
                <a:tab pos="9485313" algn="l"/>
                <a:tab pos="10399713" algn="l"/>
              </a:tabLst>
              <a:defRPr sz="2400">
                <a:solidFill>
                  <a:srgbClr val="FFFFFF"/>
                </a:solidFill>
                <a:latin typeface="Arial" charset="0"/>
                <a:ea typeface="ＭＳ Ｐゴシック" pitchFamily="32" charset="-128"/>
              </a:defRPr>
            </a:lvl6pPr>
            <a:lvl7pPr marL="2971800" indent="-228600" defTabSz="457200" fontAlgn="base">
              <a:spcBef>
                <a:spcPct val="0"/>
              </a:spcBef>
              <a:spcAft>
                <a:spcPct val="0"/>
              </a:spcAft>
              <a:buClr>
                <a:srgbClr val="000000"/>
              </a:buClr>
              <a:buSzPct val="100000"/>
              <a:buFont typeface="Times New Roman" pitchFamily="16" charset="0"/>
              <a:tabLst>
                <a:tab pos="341313" algn="l"/>
                <a:tab pos="1255713" algn="l"/>
                <a:tab pos="2170113" algn="l"/>
                <a:tab pos="3084513" algn="l"/>
                <a:tab pos="3998913" algn="l"/>
                <a:tab pos="4913313" algn="l"/>
                <a:tab pos="5827713" algn="l"/>
                <a:tab pos="6742113" algn="l"/>
                <a:tab pos="7656513" algn="l"/>
                <a:tab pos="8570913" algn="l"/>
                <a:tab pos="9485313" algn="l"/>
                <a:tab pos="10399713" algn="l"/>
              </a:tabLst>
              <a:defRPr sz="2400">
                <a:solidFill>
                  <a:srgbClr val="FFFFFF"/>
                </a:solidFill>
                <a:latin typeface="Arial" charset="0"/>
                <a:ea typeface="ＭＳ Ｐゴシック" pitchFamily="32" charset="-128"/>
              </a:defRPr>
            </a:lvl7pPr>
            <a:lvl8pPr marL="3429000" indent="-228600" defTabSz="457200" fontAlgn="base">
              <a:spcBef>
                <a:spcPct val="0"/>
              </a:spcBef>
              <a:spcAft>
                <a:spcPct val="0"/>
              </a:spcAft>
              <a:buClr>
                <a:srgbClr val="000000"/>
              </a:buClr>
              <a:buSzPct val="100000"/>
              <a:buFont typeface="Times New Roman" pitchFamily="16" charset="0"/>
              <a:tabLst>
                <a:tab pos="341313" algn="l"/>
                <a:tab pos="1255713" algn="l"/>
                <a:tab pos="2170113" algn="l"/>
                <a:tab pos="3084513" algn="l"/>
                <a:tab pos="3998913" algn="l"/>
                <a:tab pos="4913313" algn="l"/>
                <a:tab pos="5827713" algn="l"/>
                <a:tab pos="6742113" algn="l"/>
                <a:tab pos="7656513" algn="l"/>
                <a:tab pos="8570913" algn="l"/>
                <a:tab pos="9485313" algn="l"/>
                <a:tab pos="10399713" algn="l"/>
              </a:tabLst>
              <a:defRPr sz="2400">
                <a:solidFill>
                  <a:srgbClr val="FFFFFF"/>
                </a:solidFill>
                <a:latin typeface="Arial" charset="0"/>
                <a:ea typeface="ＭＳ Ｐゴシック" pitchFamily="32" charset="-128"/>
              </a:defRPr>
            </a:lvl8pPr>
            <a:lvl9pPr marL="3886200" indent="-228600" defTabSz="457200" fontAlgn="base">
              <a:spcBef>
                <a:spcPct val="0"/>
              </a:spcBef>
              <a:spcAft>
                <a:spcPct val="0"/>
              </a:spcAft>
              <a:buClr>
                <a:srgbClr val="000000"/>
              </a:buClr>
              <a:buSzPct val="100000"/>
              <a:buFont typeface="Times New Roman" pitchFamily="16" charset="0"/>
              <a:tabLst>
                <a:tab pos="341313" algn="l"/>
                <a:tab pos="1255713" algn="l"/>
                <a:tab pos="2170113" algn="l"/>
                <a:tab pos="3084513" algn="l"/>
                <a:tab pos="3998913" algn="l"/>
                <a:tab pos="4913313" algn="l"/>
                <a:tab pos="5827713" algn="l"/>
                <a:tab pos="6742113" algn="l"/>
                <a:tab pos="7656513" algn="l"/>
                <a:tab pos="8570913" algn="l"/>
                <a:tab pos="9485313" algn="l"/>
                <a:tab pos="10399713" algn="l"/>
              </a:tabLst>
              <a:defRPr sz="2400">
                <a:solidFill>
                  <a:srgbClr val="FFFFFF"/>
                </a:solidFill>
                <a:latin typeface="Arial" charset="0"/>
                <a:ea typeface="ＭＳ Ｐゴシック" pitchFamily="32" charset="-128"/>
              </a:defRPr>
            </a:lvl9pPr>
          </a:lstStyle>
          <a:p>
            <a:pPr>
              <a:spcBef>
                <a:spcPts val="800"/>
              </a:spcBef>
              <a:buClr>
                <a:srgbClr val="5FAFFF"/>
              </a:buClr>
              <a:buSzPct val="80000"/>
              <a:buFont typeface="Wingdings" charset="2"/>
              <a:buChar char=""/>
              <a:defRPr/>
            </a:pPr>
            <a:r>
              <a:rPr lang="en-US" altLang="en-US" sz="3200" smtClean="0">
                <a:effectLst>
                  <a:outerShdw blurRad="38100" dist="38100" dir="2700000" algn="tl">
                    <a:srgbClr val="000000"/>
                  </a:outerShdw>
                </a:effectLst>
              </a:rPr>
              <a:t>authenticity – admission ticket</a:t>
            </a:r>
          </a:p>
          <a:p>
            <a:pPr>
              <a:spcBef>
                <a:spcPts val="800"/>
              </a:spcBef>
              <a:buClr>
                <a:srgbClr val="5FAFFF"/>
              </a:buClr>
              <a:buSzPct val="80000"/>
              <a:buFont typeface="Wingdings" charset="2"/>
              <a:buChar char=""/>
              <a:defRPr/>
            </a:pPr>
            <a:r>
              <a:rPr lang="en-US" altLang="en-US" sz="3200" smtClean="0">
                <a:effectLst>
                  <a:outerShdw blurRad="38100" dist="38100" dir="2700000" algn="tl">
                    <a:srgbClr val="000000"/>
                  </a:outerShdw>
                </a:effectLst>
              </a:rPr>
              <a:t>non-repudiation – stock sell order</a:t>
            </a:r>
          </a:p>
        </p:txBody>
      </p:sp>
    </p:spTree>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fill="hold" nodeType="clickEffect">
                                  <p:stCondLst>
                                    <p:cond delay="0"/>
                                  </p:stCondLst>
                                  <p:childTnLst>
                                    <p:set>
                                      <p:cBhvr additive="repl">
                                        <p:cTn id="6" dur="1" fill="hold">
                                          <p:stCondLst>
                                            <p:cond delay="0"/>
                                          </p:stCondLst>
                                        </p:cTn>
                                        <p:tgtEl>
                                          <p:spTgt spid="1536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666699"/>
        </a:solidFill>
        <a:effectLst/>
      </p:bgPr>
    </p:bg>
    <p:spTree>
      <p:nvGrpSpPr>
        <p:cNvPr id="1" name=""/>
        <p:cNvGrpSpPr/>
        <p:nvPr/>
      </p:nvGrpSpPr>
      <p:grpSpPr>
        <a:xfrm>
          <a:off x="0" y="0"/>
          <a:ext cx="0" cy="0"/>
          <a:chOff x="0" y="0"/>
          <a:chExt cx="0" cy="0"/>
        </a:xfrm>
      </p:grpSpPr>
      <p:sp>
        <p:nvSpPr>
          <p:cNvPr id="16385" name="Text Box 1"/>
          <p:cNvSpPr txBox="1">
            <a:spLocks noChangeArrowheads="1"/>
          </p:cNvSpPr>
          <p:nvPr/>
        </p:nvSpPr>
        <p:spPr bwMode="auto">
          <a:xfrm>
            <a:off x="304800" y="277813"/>
            <a:ext cx="8534400" cy="1139825"/>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80808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anchor="ctr" anchorCtr="1"/>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Arial" charset="0"/>
                <a:ea typeface="ＭＳ Ｐゴシック" pitchFamily="32"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Arial" charset="0"/>
                <a:ea typeface="ＭＳ Ｐゴシック" pitchFamily="32"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Arial" charset="0"/>
                <a:ea typeface="ＭＳ Ｐゴシック" pitchFamily="32"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Arial" charset="0"/>
                <a:ea typeface="ＭＳ Ｐゴシック" pitchFamily="32"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Arial" charset="0"/>
                <a:ea typeface="ＭＳ Ｐゴシック" pitchFamily="32" charset="-128"/>
              </a:defRPr>
            </a:lvl5pPr>
            <a:lvl6pPr marL="2514600" indent="-228600" defTabSz="457200" fontAlgn="base">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Arial" charset="0"/>
                <a:ea typeface="ＭＳ Ｐゴシック" pitchFamily="32" charset="-128"/>
              </a:defRPr>
            </a:lvl6pPr>
            <a:lvl7pPr marL="2971800" indent="-228600" defTabSz="457200" fontAlgn="base">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Arial" charset="0"/>
                <a:ea typeface="ＭＳ Ｐゴシック" pitchFamily="32" charset="-128"/>
              </a:defRPr>
            </a:lvl7pPr>
            <a:lvl8pPr marL="3429000" indent="-228600" defTabSz="457200" fontAlgn="base">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Arial" charset="0"/>
                <a:ea typeface="ＭＳ Ｐゴシック" pitchFamily="32" charset="-128"/>
              </a:defRPr>
            </a:lvl8pPr>
            <a:lvl9pPr marL="3886200" indent="-228600" defTabSz="457200" fontAlgn="base">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Arial" charset="0"/>
                <a:ea typeface="ＭＳ Ｐゴシック" pitchFamily="32" charset="-128"/>
              </a:defRPr>
            </a:lvl9pPr>
          </a:lstStyle>
          <a:p>
            <a:pPr algn="ctr">
              <a:buClrTx/>
              <a:buFontTx/>
              <a:buNone/>
              <a:defRPr/>
            </a:pPr>
            <a:r>
              <a:rPr lang="en-US" altLang="en-US" sz="4400" b="1" smtClean="0">
                <a:solidFill>
                  <a:srgbClr val="D9D9FF"/>
                </a:solidFill>
                <a:effectLst>
                  <a:outerShdw blurRad="38100" dist="38100" dir="2700000" algn="tl">
                    <a:srgbClr val="000000"/>
                  </a:outerShdw>
                </a:effectLst>
              </a:rPr>
              <a:t>Computer Security Challenges</a:t>
            </a:r>
          </a:p>
        </p:txBody>
      </p:sp>
      <p:sp>
        <p:nvSpPr>
          <p:cNvPr id="16386" name="Text Box 2"/>
          <p:cNvSpPr txBox="1">
            <a:spLocks noChangeArrowheads="1"/>
          </p:cNvSpPr>
          <p:nvPr/>
        </p:nvSpPr>
        <p:spPr bwMode="auto">
          <a:xfrm>
            <a:off x="381000" y="1268413"/>
            <a:ext cx="8382000" cy="5056187"/>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80808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90000" tIns="46800" rIns="90000" bIns="46800"/>
          <a:lstStyle>
            <a:lvl1pPr marL="608013" indent="-608013">
              <a:tabLst>
                <a:tab pos="608013" algn="l"/>
                <a:tab pos="1522413" algn="l"/>
                <a:tab pos="2436813" algn="l"/>
                <a:tab pos="3351213" algn="l"/>
                <a:tab pos="4265613" algn="l"/>
                <a:tab pos="5180013" algn="l"/>
                <a:tab pos="6094413" algn="l"/>
                <a:tab pos="7008813" algn="l"/>
                <a:tab pos="7923213" algn="l"/>
                <a:tab pos="8837613" algn="l"/>
                <a:tab pos="9752013" algn="l"/>
                <a:tab pos="10666413" algn="l"/>
              </a:tabLst>
              <a:defRPr sz="2400">
                <a:solidFill>
                  <a:srgbClr val="FFFFFF"/>
                </a:solidFill>
                <a:latin typeface="Arial" charset="0"/>
                <a:ea typeface="ＭＳ Ｐゴシック" pitchFamily="32" charset="-128"/>
              </a:defRPr>
            </a:lvl1pPr>
            <a:lvl2pPr>
              <a:tabLst>
                <a:tab pos="608013" algn="l"/>
                <a:tab pos="1522413" algn="l"/>
                <a:tab pos="2436813" algn="l"/>
                <a:tab pos="3351213" algn="l"/>
                <a:tab pos="4265613" algn="l"/>
                <a:tab pos="5180013" algn="l"/>
                <a:tab pos="6094413" algn="l"/>
                <a:tab pos="7008813" algn="l"/>
                <a:tab pos="7923213" algn="l"/>
                <a:tab pos="8837613" algn="l"/>
                <a:tab pos="9752013" algn="l"/>
                <a:tab pos="10666413" algn="l"/>
              </a:tabLst>
              <a:defRPr sz="2400">
                <a:solidFill>
                  <a:srgbClr val="FFFFFF"/>
                </a:solidFill>
                <a:latin typeface="Arial" charset="0"/>
                <a:ea typeface="ＭＳ Ｐゴシック" pitchFamily="32" charset="-128"/>
              </a:defRPr>
            </a:lvl2pPr>
            <a:lvl3pPr>
              <a:tabLst>
                <a:tab pos="608013" algn="l"/>
                <a:tab pos="1522413" algn="l"/>
                <a:tab pos="2436813" algn="l"/>
                <a:tab pos="3351213" algn="l"/>
                <a:tab pos="4265613" algn="l"/>
                <a:tab pos="5180013" algn="l"/>
                <a:tab pos="6094413" algn="l"/>
                <a:tab pos="7008813" algn="l"/>
                <a:tab pos="7923213" algn="l"/>
                <a:tab pos="8837613" algn="l"/>
                <a:tab pos="9752013" algn="l"/>
                <a:tab pos="10666413" algn="l"/>
              </a:tabLst>
              <a:defRPr sz="2400">
                <a:solidFill>
                  <a:srgbClr val="FFFFFF"/>
                </a:solidFill>
                <a:latin typeface="Arial" charset="0"/>
                <a:ea typeface="ＭＳ Ｐゴシック" pitchFamily="32" charset="-128"/>
              </a:defRPr>
            </a:lvl3pPr>
            <a:lvl4pPr>
              <a:tabLst>
                <a:tab pos="608013" algn="l"/>
                <a:tab pos="1522413" algn="l"/>
                <a:tab pos="2436813" algn="l"/>
                <a:tab pos="3351213" algn="l"/>
                <a:tab pos="4265613" algn="l"/>
                <a:tab pos="5180013" algn="l"/>
                <a:tab pos="6094413" algn="l"/>
                <a:tab pos="7008813" algn="l"/>
                <a:tab pos="7923213" algn="l"/>
                <a:tab pos="8837613" algn="l"/>
                <a:tab pos="9752013" algn="l"/>
                <a:tab pos="10666413" algn="l"/>
              </a:tabLst>
              <a:defRPr sz="2400">
                <a:solidFill>
                  <a:srgbClr val="FFFFFF"/>
                </a:solidFill>
                <a:latin typeface="Arial" charset="0"/>
                <a:ea typeface="ＭＳ Ｐゴシック" pitchFamily="32" charset="-128"/>
              </a:defRPr>
            </a:lvl4pPr>
            <a:lvl5pPr>
              <a:tabLst>
                <a:tab pos="608013" algn="l"/>
                <a:tab pos="1522413" algn="l"/>
                <a:tab pos="2436813" algn="l"/>
                <a:tab pos="3351213" algn="l"/>
                <a:tab pos="4265613" algn="l"/>
                <a:tab pos="5180013" algn="l"/>
                <a:tab pos="6094413" algn="l"/>
                <a:tab pos="7008813" algn="l"/>
                <a:tab pos="7923213" algn="l"/>
                <a:tab pos="8837613" algn="l"/>
                <a:tab pos="9752013" algn="l"/>
                <a:tab pos="10666413" algn="l"/>
              </a:tabLst>
              <a:defRPr sz="2400">
                <a:solidFill>
                  <a:srgbClr val="FFFFFF"/>
                </a:solidFill>
                <a:latin typeface="Arial" charset="0"/>
                <a:ea typeface="ＭＳ Ｐゴシック" pitchFamily="32" charset="-128"/>
              </a:defRPr>
            </a:lvl5pPr>
            <a:lvl6pPr marL="2514600" indent="-228600" defTabSz="457200" fontAlgn="base">
              <a:spcBef>
                <a:spcPct val="0"/>
              </a:spcBef>
              <a:spcAft>
                <a:spcPct val="0"/>
              </a:spcAft>
              <a:buClr>
                <a:srgbClr val="000000"/>
              </a:buClr>
              <a:buSzPct val="100000"/>
              <a:buFont typeface="Times New Roman" pitchFamily="16" charset="0"/>
              <a:tabLst>
                <a:tab pos="608013" algn="l"/>
                <a:tab pos="1522413" algn="l"/>
                <a:tab pos="2436813" algn="l"/>
                <a:tab pos="3351213" algn="l"/>
                <a:tab pos="4265613" algn="l"/>
                <a:tab pos="5180013" algn="l"/>
                <a:tab pos="6094413" algn="l"/>
                <a:tab pos="7008813" algn="l"/>
                <a:tab pos="7923213" algn="l"/>
                <a:tab pos="8837613" algn="l"/>
                <a:tab pos="9752013" algn="l"/>
                <a:tab pos="10666413" algn="l"/>
              </a:tabLst>
              <a:defRPr sz="2400">
                <a:solidFill>
                  <a:srgbClr val="FFFFFF"/>
                </a:solidFill>
                <a:latin typeface="Arial" charset="0"/>
                <a:ea typeface="ＭＳ Ｐゴシック" pitchFamily="32" charset="-128"/>
              </a:defRPr>
            </a:lvl6pPr>
            <a:lvl7pPr marL="2971800" indent="-228600" defTabSz="457200" fontAlgn="base">
              <a:spcBef>
                <a:spcPct val="0"/>
              </a:spcBef>
              <a:spcAft>
                <a:spcPct val="0"/>
              </a:spcAft>
              <a:buClr>
                <a:srgbClr val="000000"/>
              </a:buClr>
              <a:buSzPct val="100000"/>
              <a:buFont typeface="Times New Roman" pitchFamily="16" charset="0"/>
              <a:tabLst>
                <a:tab pos="608013" algn="l"/>
                <a:tab pos="1522413" algn="l"/>
                <a:tab pos="2436813" algn="l"/>
                <a:tab pos="3351213" algn="l"/>
                <a:tab pos="4265613" algn="l"/>
                <a:tab pos="5180013" algn="l"/>
                <a:tab pos="6094413" algn="l"/>
                <a:tab pos="7008813" algn="l"/>
                <a:tab pos="7923213" algn="l"/>
                <a:tab pos="8837613" algn="l"/>
                <a:tab pos="9752013" algn="l"/>
                <a:tab pos="10666413" algn="l"/>
              </a:tabLst>
              <a:defRPr sz="2400">
                <a:solidFill>
                  <a:srgbClr val="FFFFFF"/>
                </a:solidFill>
                <a:latin typeface="Arial" charset="0"/>
                <a:ea typeface="ＭＳ Ｐゴシック" pitchFamily="32" charset="-128"/>
              </a:defRPr>
            </a:lvl7pPr>
            <a:lvl8pPr marL="3429000" indent="-228600" defTabSz="457200" fontAlgn="base">
              <a:spcBef>
                <a:spcPct val="0"/>
              </a:spcBef>
              <a:spcAft>
                <a:spcPct val="0"/>
              </a:spcAft>
              <a:buClr>
                <a:srgbClr val="000000"/>
              </a:buClr>
              <a:buSzPct val="100000"/>
              <a:buFont typeface="Times New Roman" pitchFamily="16" charset="0"/>
              <a:tabLst>
                <a:tab pos="608013" algn="l"/>
                <a:tab pos="1522413" algn="l"/>
                <a:tab pos="2436813" algn="l"/>
                <a:tab pos="3351213" algn="l"/>
                <a:tab pos="4265613" algn="l"/>
                <a:tab pos="5180013" algn="l"/>
                <a:tab pos="6094413" algn="l"/>
                <a:tab pos="7008813" algn="l"/>
                <a:tab pos="7923213" algn="l"/>
                <a:tab pos="8837613" algn="l"/>
                <a:tab pos="9752013" algn="l"/>
                <a:tab pos="10666413" algn="l"/>
              </a:tabLst>
              <a:defRPr sz="2400">
                <a:solidFill>
                  <a:srgbClr val="FFFFFF"/>
                </a:solidFill>
                <a:latin typeface="Arial" charset="0"/>
                <a:ea typeface="ＭＳ Ｐゴシック" pitchFamily="32" charset="-128"/>
              </a:defRPr>
            </a:lvl8pPr>
            <a:lvl9pPr marL="3886200" indent="-228600" defTabSz="457200" fontAlgn="base">
              <a:spcBef>
                <a:spcPct val="0"/>
              </a:spcBef>
              <a:spcAft>
                <a:spcPct val="0"/>
              </a:spcAft>
              <a:buClr>
                <a:srgbClr val="000000"/>
              </a:buClr>
              <a:buSzPct val="100000"/>
              <a:buFont typeface="Times New Roman" pitchFamily="16" charset="0"/>
              <a:tabLst>
                <a:tab pos="608013" algn="l"/>
                <a:tab pos="1522413" algn="l"/>
                <a:tab pos="2436813" algn="l"/>
                <a:tab pos="3351213" algn="l"/>
                <a:tab pos="4265613" algn="l"/>
                <a:tab pos="5180013" algn="l"/>
                <a:tab pos="6094413" algn="l"/>
                <a:tab pos="7008813" algn="l"/>
                <a:tab pos="7923213" algn="l"/>
                <a:tab pos="8837613" algn="l"/>
                <a:tab pos="9752013" algn="l"/>
                <a:tab pos="10666413" algn="l"/>
              </a:tabLst>
              <a:defRPr sz="2400">
                <a:solidFill>
                  <a:srgbClr val="FFFFFF"/>
                </a:solidFill>
                <a:latin typeface="Arial" charset="0"/>
                <a:ea typeface="ＭＳ Ｐゴシック" pitchFamily="32" charset="-128"/>
              </a:defRPr>
            </a:lvl9pPr>
          </a:lstStyle>
          <a:p>
            <a:pPr>
              <a:lnSpc>
                <a:spcPct val="90000"/>
              </a:lnSpc>
              <a:spcBef>
                <a:spcPts val="700"/>
              </a:spcBef>
              <a:buClr>
                <a:srgbClr val="5FAFFF"/>
              </a:buClr>
              <a:buSzPct val="80000"/>
              <a:buFont typeface="Times New Roman" pitchFamily="16" charset="0"/>
              <a:buAutoNum type="arabicPeriod"/>
              <a:defRPr/>
            </a:pPr>
            <a:r>
              <a:rPr lang="en-US" altLang="en-US" sz="2800" smtClean="0">
                <a:effectLst>
                  <a:outerShdw blurRad="38100" dist="38100" dir="2700000" algn="tl">
                    <a:srgbClr val="000000"/>
                  </a:outerShdw>
                </a:effectLst>
              </a:rPr>
              <a:t>not simple – easy to get it wrong</a:t>
            </a:r>
          </a:p>
          <a:p>
            <a:pPr>
              <a:lnSpc>
                <a:spcPct val="90000"/>
              </a:lnSpc>
              <a:spcBef>
                <a:spcPts val="700"/>
              </a:spcBef>
              <a:buClr>
                <a:srgbClr val="5FAFFF"/>
              </a:buClr>
              <a:buSzPct val="80000"/>
              <a:buFont typeface="Times New Roman" pitchFamily="16" charset="0"/>
              <a:buAutoNum type="arabicPeriod"/>
              <a:defRPr/>
            </a:pPr>
            <a:r>
              <a:rPr lang="en-US" altLang="en-US" sz="2800" smtClean="0">
                <a:effectLst>
                  <a:outerShdw blurRad="38100" dist="38100" dir="2700000" algn="tl">
                    <a:srgbClr val="000000"/>
                  </a:outerShdw>
                </a:effectLst>
              </a:rPr>
              <a:t>must consider potential attacks</a:t>
            </a:r>
          </a:p>
          <a:p>
            <a:pPr>
              <a:lnSpc>
                <a:spcPct val="90000"/>
              </a:lnSpc>
              <a:spcBef>
                <a:spcPts val="700"/>
              </a:spcBef>
              <a:buClr>
                <a:srgbClr val="5FAFFF"/>
              </a:buClr>
              <a:buSzPct val="80000"/>
              <a:buFont typeface="Times New Roman" pitchFamily="16" charset="0"/>
              <a:buAutoNum type="arabicPeriod"/>
              <a:defRPr/>
            </a:pPr>
            <a:r>
              <a:rPr lang="en-US" altLang="en-US" sz="2800" smtClean="0">
                <a:effectLst>
                  <a:outerShdw blurRad="38100" dist="38100" dir="2700000" algn="tl">
                    <a:srgbClr val="000000"/>
                  </a:outerShdw>
                </a:effectLst>
              </a:rPr>
              <a:t>procedures used counter-intuitive</a:t>
            </a:r>
          </a:p>
          <a:p>
            <a:pPr>
              <a:lnSpc>
                <a:spcPct val="90000"/>
              </a:lnSpc>
              <a:spcBef>
                <a:spcPts val="700"/>
              </a:spcBef>
              <a:buClr>
                <a:srgbClr val="5FAFFF"/>
              </a:buClr>
              <a:buSzPct val="80000"/>
              <a:buFont typeface="Times New Roman" pitchFamily="16" charset="0"/>
              <a:buAutoNum type="arabicPeriod"/>
              <a:defRPr/>
            </a:pPr>
            <a:r>
              <a:rPr lang="en-US" altLang="en-US" sz="2800" smtClean="0">
                <a:effectLst>
                  <a:outerShdw blurRad="38100" dist="38100" dir="2700000" algn="tl">
                    <a:srgbClr val="000000"/>
                  </a:outerShdw>
                </a:effectLst>
              </a:rPr>
              <a:t>involve algorithms and secret info</a:t>
            </a:r>
          </a:p>
          <a:p>
            <a:pPr>
              <a:lnSpc>
                <a:spcPct val="90000"/>
              </a:lnSpc>
              <a:spcBef>
                <a:spcPts val="700"/>
              </a:spcBef>
              <a:buClr>
                <a:srgbClr val="5FAFFF"/>
              </a:buClr>
              <a:buSzPct val="80000"/>
              <a:buFont typeface="Times New Roman" pitchFamily="16" charset="0"/>
              <a:buAutoNum type="arabicPeriod"/>
              <a:defRPr/>
            </a:pPr>
            <a:r>
              <a:rPr lang="en-US" altLang="en-US" sz="2800" smtClean="0">
                <a:effectLst>
                  <a:outerShdw blurRad="38100" dist="38100" dir="2700000" algn="tl">
                    <a:srgbClr val="000000"/>
                  </a:outerShdw>
                </a:effectLst>
              </a:rPr>
              <a:t>must decide where to deploy mechanisms</a:t>
            </a:r>
          </a:p>
          <a:p>
            <a:pPr>
              <a:lnSpc>
                <a:spcPct val="90000"/>
              </a:lnSpc>
              <a:spcBef>
                <a:spcPts val="700"/>
              </a:spcBef>
              <a:buClr>
                <a:srgbClr val="5FAFFF"/>
              </a:buClr>
              <a:buSzPct val="80000"/>
              <a:buFont typeface="Times New Roman" pitchFamily="16" charset="0"/>
              <a:buAutoNum type="arabicPeriod"/>
              <a:defRPr/>
            </a:pPr>
            <a:r>
              <a:rPr lang="en-US" altLang="en-US" sz="2800" smtClean="0">
                <a:effectLst>
                  <a:outerShdw blurRad="38100" dist="38100" dir="2700000" algn="tl">
                    <a:srgbClr val="000000"/>
                  </a:outerShdw>
                </a:effectLst>
              </a:rPr>
              <a:t>battle of wits between attacker / admin</a:t>
            </a:r>
          </a:p>
          <a:p>
            <a:pPr>
              <a:lnSpc>
                <a:spcPct val="90000"/>
              </a:lnSpc>
              <a:spcBef>
                <a:spcPts val="700"/>
              </a:spcBef>
              <a:buClr>
                <a:srgbClr val="5FAFFF"/>
              </a:buClr>
              <a:buSzPct val="80000"/>
              <a:buFont typeface="Times New Roman" pitchFamily="16" charset="0"/>
              <a:buAutoNum type="arabicPeriod"/>
              <a:defRPr/>
            </a:pPr>
            <a:r>
              <a:rPr lang="en-US" altLang="en-US" sz="2800" smtClean="0">
                <a:effectLst>
                  <a:outerShdw blurRad="38100" dist="38100" dir="2700000" algn="tl">
                    <a:srgbClr val="000000"/>
                  </a:outerShdw>
                </a:effectLst>
              </a:rPr>
              <a:t>not perceived to be of benefit until it fails</a:t>
            </a:r>
          </a:p>
          <a:p>
            <a:pPr>
              <a:lnSpc>
                <a:spcPct val="90000"/>
              </a:lnSpc>
              <a:spcBef>
                <a:spcPts val="700"/>
              </a:spcBef>
              <a:buClr>
                <a:srgbClr val="5FAFFF"/>
              </a:buClr>
              <a:buSzPct val="80000"/>
              <a:buFont typeface="Times New Roman" pitchFamily="16" charset="0"/>
              <a:buAutoNum type="arabicPeriod"/>
              <a:defRPr/>
            </a:pPr>
            <a:r>
              <a:rPr lang="en-US" altLang="en-US" sz="2800" smtClean="0">
                <a:effectLst>
                  <a:outerShdw blurRad="38100" dist="38100" dir="2700000" algn="tl">
                    <a:srgbClr val="000000"/>
                  </a:outerShdw>
                </a:effectLst>
              </a:rPr>
              <a:t>requires regular monitoring</a:t>
            </a:r>
          </a:p>
          <a:p>
            <a:pPr>
              <a:lnSpc>
                <a:spcPct val="90000"/>
              </a:lnSpc>
              <a:spcBef>
                <a:spcPts val="700"/>
              </a:spcBef>
              <a:buClrTx/>
              <a:buSzPct val="80000"/>
              <a:buFontTx/>
              <a:buNone/>
              <a:defRPr/>
            </a:pPr>
            <a:r>
              <a:rPr lang="en-US" altLang="en-US" sz="2800" smtClean="0">
                <a:effectLst>
                  <a:outerShdw blurRad="38100" dist="38100" dir="2700000" algn="tl">
                    <a:srgbClr val="000000"/>
                  </a:outerShdw>
                </a:effectLst>
              </a:rPr>
              <a:t>		a process, not an event</a:t>
            </a:r>
          </a:p>
          <a:p>
            <a:pPr>
              <a:lnSpc>
                <a:spcPct val="90000"/>
              </a:lnSpc>
              <a:spcBef>
                <a:spcPts val="700"/>
              </a:spcBef>
              <a:buClr>
                <a:srgbClr val="5FAFFF"/>
              </a:buClr>
              <a:buSzPct val="80000"/>
              <a:buFont typeface="Times New Roman" pitchFamily="16" charset="0"/>
              <a:buAutoNum type="arabicPeriod"/>
              <a:defRPr/>
            </a:pPr>
            <a:r>
              <a:rPr lang="en-US" altLang="en-US" sz="2800" smtClean="0">
                <a:effectLst>
                  <a:outerShdw blurRad="38100" dist="38100" dir="2700000" algn="tl">
                    <a:srgbClr val="000000"/>
                  </a:outerShdw>
                </a:effectLst>
              </a:rPr>
              <a:t>too often an after-thought</a:t>
            </a:r>
          </a:p>
          <a:p>
            <a:pPr>
              <a:lnSpc>
                <a:spcPct val="90000"/>
              </a:lnSpc>
              <a:spcBef>
                <a:spcPts val="700"/>
              </a:spcBef>
              <a:buClr>
                <a:srgbClr val="5FAFFF"/>
              </a:buClr>
              <a:buSzPct val="80000"/>
              <a:buFont typeface="Times New Roman" pitchFamily="16" charset="0"/>
              <a:buAutoNum type="arabicPeriod"/>
              <a:defRPr/>
            </a:pPr>
            <a:r>
              <a:rPr lang="en-US" altLang="en-US" sz="2800" smtClean="0">
                <a:effectLst>
                  <a:outerShdw blurRad="38100" dist="38100" dir="2700000" algn="tl">
                    <a:srgbClr val="000000"/>
                  </a:outerShdw>
                </a:effectLst>
              </a:rPr>
              <a:t>regarded as impediment to using system</a:t>
            </a:r>
          </a:p>
          <a:p>
            <a:pPr>
              <a:lnSpc>
                <a:spcPct val="90000"/>
              </a:lnSpc>
              <a:spcBef>
                <a:spcPts val="700"/>
              </a:spcBef>
              <a:buClrTx/>
              <a:buSzPct val="80000"/>
              <a:buFontTx/>
              <a:buNone/>
              <a:defRPr/>
            </a:pPr>
            <a:r>
              <a:rPr lang="en-US" altLang="en-US" sz="2800" smtClean="0">
                <a:effectLst>
                  <a:outerShdw blurRad="38100" dist="38100" dir="2700000" algn="tl">
                    <a:srgbClr val="000000"/>
                  </a:outerShdw>
                </a:effectLst>
              </a:rPr>
              <a:t>		“Unusable security is not secure”</a:t>
            </a:r>
          </a:p>
        </p:txBody>
      </p:sp>
    </p:spTree>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fill="hold" nodeType="clickEffect">
                                  <p:stCondLst>
                                    <p:cond delay="0"/>
                                  </p:stCondLst>
                                  <p:childTnLst>
                                    <p:set>
                                      <p:cBhvr additive="repl">
                                        <p:cTn id="6" dur="1" fill="hold">
                                          <p:stCondLst>
                                            <p:cond delay="0"/>
                                          </p:stCondLst>
                                        </p:cTn>
                                        <p:tgtEl>
                                          <p:spTgt spid="16386">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fill="hold" nodeType="clickEffect">
                                  <p:stCondLst>
                                    <p:cond delay="0"/>
                                  </p:stCondLst>
                                  <p:childTnLst>
                                    <p:set>
                                      <p:cBhvr additive="repl">
                                        <p:cTn id="10" dur="1" fill="hold">
                                          <p:stCondLst>
                                            <p:cond delay="0"/>
                                          </p:stCondLst>
                                        </p:cTn>
                                        <p:tgtEl>
                                          <p:spTgt spid="16386">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fill="hold" nodeType="clickEffect">
                                  <p:stCondLst>
                                    <p:cond delay="0"/>
                                  </p:stCondLst>
                                  <p:childTnLst>
                                    <p:set>
                                      <p:cBhvr additive="repl">
                                        <p:cTn id="14" dur="1" fill="hold">
                                          <p:stCondLst>
                                            <p:cond delay="0"/>
                                          </p:stCondLst>
                                        </p:cTn>
                                        <p:tgtEl>
                                          <p:spTgt spid="16386">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fill="hold" nodeType="clickEffect">
                                  <p:stCondLst>
                                    <p:cond delay="0"/>
                                  </p:stCondLst>
                                  <p:childTnLst>
                                    <p:set>
                                      <p:cBhvr additive="repl">
                                        <p:cTn id="18" dur="1" fill="hold">
                                          <p:stCondLst>
                                            <p:cond delay="0"/>
                                          </p:stCondLst>
                                        </p:cTn>
                                        <p:tgtEl>
                                          <p:spTgt spid="16386">
                                            <p:txEl>
                                              <p:pRg st="3" end="3"/>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fill="hold" nodeType="clickEffect">
                                  <p:stCondLst>
                                    <p:cond delay="0"/>
                                  </p:stCondLst>
                                  <p:childTnLst>
                                    <p:set>
                                      <p:cBhvr additive="repl">
                                        <p:cTn id="22" dur="1" fill="hold">
                                          <p:stCondLst>
                                            <p:cond delay="0"/>
                                          </p:stCondLst>
                                        </p:cTn>
                                        <p:tgtEl>
                                          <p:spTgt spid="16386">
                                            <p:txEl>
                                              <p:pRg st="4" end="4"/>
                                            </p:txEl>
                                          </p:spTgt>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fill="hold" nodeType="clickEffect">
                                  <p:stCondLst>
                                    <p:cond delay="0"/>
                                  </p:stCondLst>
                                  <p:childTnLst>
                                    <p:set>
                                      <p:cBhvr additive="repl">
                                        <p:cTn id="26" dur="1" fill="hold">
                                          <p:stCondLst>
                                            <p:cond delay="0"/>
                                          </p:stCondLst>
                                        </p:cTn>
                                        <p:tgtEl>
                                          <p:spTgt spid="16386">
                                            <p:txEl>
                                              <p:pRg st="5" end="5"/>
                                            </p:txEl>
                                          </p:spTgt>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fill="hold" nodeType="clickEffect">
                                  <p:stCondLst>
                                    <p:cond delay="0"/>
                                  </p:stCondLst>
                                  <p:childTnLst>
                                    <p:set>
                                      <p:cBhvr additive="repl">
                                        <p:cTn id="30" dur="1" fill="hold">
                                          <p:stCondLst>
                                            <p:cond delay="0"/>
                                          </p:stCondLst>
                                        </p:cTn>
                                        <p:tgtEl>
                                          <p:spTgt spid="16386">
                                            <p:txEl>
                                              <p:pRg st="6" end="6"/>
                                            </p:txEl>
                                          </p:spTgt>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1" presetClass="entr" fill="hold" nodeType="clickEffect">
                                  <p:stCondLst>
                                    <p:cond delay="0"/>
                                  </p:stCondLst>
                                  <p:childTnLst>
                                    <p:set>
                                      <p:cBhvr additive="repl">
                                        <p:cTn id="34" dur="1" fill="hold">
                                          <p:stCondLst>
                                            <p:cond delay="0"/>
                                          </p:stCondLst>
                                        </p:cTn>
                                        <p:tgtEl>
                                          <p:spTgt spid="16386">
                                            <p:txEl>
                                              <p:pRg st="7" end="7"/>
                                            </p:txEl>
                                          </p:spTgt>
                                        </p:tgtEl>
                                        <p:attrNameLst>
                                          <p:attrName>style.visibility</p:attrName>
                                        </p:attrNameLst>
                                      </p:cBhvr>
                                      <p:to>
                                        <p:strVal val="visible"/>
                                      </p:to>
                                    </p:set>
                                  </p:childTnLst>
                                </p:cTn>
                              </p:par>
                            </p:childTnLst>
                          </p:cTn>
                        </p:par>
                      </p:childTnLst>
                    </p:cTn>
                  </p:par>
                  <p:par>
                    <p:cTn id="35" fill="hold" nodeType="clickPar">
                      <p:stCondLst>
                        <p:cond delay="indefinite"/>
                      </p:stCondLst>
                      <p:childTnLst>
                        <p:par>
                          <p:cTn id="36" fill="hold" nodeType="withGroup">
                            <p:stCondLst>
                              <p:cond delay="0"/>
                            </p:stCondLst>
                            <p:childTnLst>
                              <p:par>
                                <p:cTn id="37" presetID="1" presetClass="entr" fill="hold" nodeType="clickEffect">
                                  <p:stCondLst>
                                    <p:cond delay="0"/>
                                  </p:stCondLst>
                                  <p:childTnLst>
                                    <p:set>
                                      <p:cBhvr additive="repl">
                                        <p:cTn id="38" dur="1" fill="hold">
                                          <p:stCondLst>
                                            <p:cond delay="0"/>
                                          </p:stCondLst>
                                        </p:cTn>
                                        <p:tgtEl>
                                          <p:spTgt spid="16386">
                                            <p:txEl>
                                              <p:pRg st="8" end="8"/>
                                            </p:txEl>
                                          </p:spTgt>
                                        </p:tgtEl>
                                        <p:attrNameLst>
                                          <p:attrName>style.visibility</p:attrName>
                                        </p:attrNameLst>
                                      </p:cBhvr>
                                      <p:to>
                                        <p:strVal val="visible"/>
                                      </p:to>
                                    </p:set>
                                  </p:childTnLst>
                                </p:cTn>
                              </p:par>
                            </p:childTnLst>
                          </p:cTn>
                        </p:par>
                      </p:childTnLst>
                    </p:cTn>
                  </p:par>
                  <p:par>
                    <p:cTn id="39" fill="hold" nodeType="clickPar">
                      <p:stCondLst>
                        <p:cond delay="indefinite"/>
                      </p:stCondLst>
                      <p:childTnLst>
                        <p:par>
                          <p:cTn id="40" fill="hold" nodeType="withGroup">
                            <p:stCondLst>
                              <p:cond delay="0"/>
                            </p:stCondLst>
                            <p:childTnLst>
                              <p:par>
                                <p:cTn id="41" presetID="1" presetClass="entr" fill="hold" nodeType="clickEffect">
                                  <p:stCondLst>
                                    <p:cond delay="0"/>
                                  </p:stCondLst>
                                  <p:childTnLst>
                                    <p:set>
                                      <p:cBhvr additive="repl">
                                        <p:cTn id="42" dur="1" fill="hold">
                                          <p:stCondLst>
                                            <p:cond delay="0"/>
                                          </p:stCondLst>
                                        </p:cTn>
                                        <p:tgtEl>
                                          <p:spTgt spid="16386">
                                            <p:txEl>
                                              <p:pRg st="9" end="9"/>
                                            </p:txEl>
                                          </p:spTgt>
                                        </p:tgtEl>
                                        <p:attrNameLst>
                                          <p:attrName>style.visibility</p:attrName>
                                        </p:attrNameLst>
                                      </p:cBhvr>
                                      <p:to>
                                        <p:strVal val="visible"/>
                                      </p:to>
                                    </p:set>
                                  </p:childTnLst>
                                </p:cTn>
                              </p:par>
                            </p:childTnLst>
                          </p:cTn>
                        </p:par>
                      </p:childTnLst>
                    </p:cTn>
                  </p:par>
                  <p:par>
                    <p:cTn id="43" fill="hold" nodeType="clickPar">
                      <p:stCondLst>
                        <p:cond delay="indefinite"/>
                      </p:stCondLst>
                      <p:childTnLst>
                        <p:par>
                          <p:cTn id="44" fill="hold" nodeType="withGroup">
                            <p:stCondLst>
                              <p:cond delay="0"/>
                            </p:stCondLst>
                            <p:childTnLst>
                              <p:par>
                                <p:cTn id="45" presetID="1" presetClass="entr" fill="hold" nodeType="clickEffect">
                                  <p:stCondLst>
                                    <p:cond delay="0"/>
                                  </p:stCondLst>
                                  <p:childTnLst>
                                    <p:set>
                                      <p:cBhvr additive="repl">
                                        <p:cTn id="46" dur="1" fill="hold">
                                          <p:stCondLst>
                                            <p:cond delay="0"/>
                                          </p:stCondLst>
                                        </p:cTn>
                                        <p:tgtEl>
                                          <p:spTgt spid="16386">
                                            <p:txEl>
                                              <p:pRg st="10" end="10"/>
                                            </p:txEl>
                                          </p:spTgt>
                                        </p:tgtEl>
                                        <p:attrNameLst>
                                          <p:attrName>style.visibility</p:attrName>
                                        </p:attrNameLst>
                                      </p:cBhvr>
                                      <p:to>
                                        <p:strVal val="visible"/>
                                      </p:to>
                                    </p:set>
                                  </p:childTnLst>
                                </p:cTn>
                              </p:par>
                            </p:childTnLst>
                          </p:cTn>
                        </p:par>
                      </p:childTnLst>
                    </p:cTn>
                  </p:par>
                  <p:par>
                    <p:cTn id="47" fill="hold" nodeType="clickPar">
                      <p:stCondLst>
                        <p:cond delay="indefinite"/>
                      </p:stCondLst>
                      <p:childTnLst>
                        <p:par>
                          <p:cTn id="48" fill="hold" nodeType="withGroup">
                            <p:stCondLst>
                              <p:cond delay="0"/>
                            </p:stCondLst>
                            <p:childTnLst>
                              <p:par>
                                <p:cTn id="49" presetID="1" presetClass="entr" fill="hold" nodeType="clickEffect">
                                  <p:stCondLst>
                                    <p:cond delay="0"/>
                                  </p:stCondLst>
                                  <p:childTnLst>
                                    <p:set>
                                      <p:cBhvr additive="repl">
                                        <p:cTn id="50" dur="1" fill="hold">
                                          <p:stCondLst>
                                            <p:cond delay="0"/>
                                          </p:stCondLst>
                                        </p:cTn>
                                        <p:tgtEl>
                                          <p:spTgt spid="16386">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666699"/>
        </a:solidFill>
        <a:effectLst/>
      </p:bgPr>
    </p:bg>
    <p:spTree>
      <p:nvGrpSpPr>
        <p:cNvPr id="1" name=""/>
        <p:cNvGrpSpPr/>
        <p:nvPr/>
      </p:nvGrpSpPr>
      <p:grpSpPr>
        <a:xfrm>
          <a:off x="0" y="0"/>
          <a:ext cx="0" cy="0"/>
          <a:chOff x="0" y="0"/>
          <a:chExt cx="0" cy="0"/>
        </a:xfrm>
      </p:grpSpPr>
      <p:sp>
        <p:nvSpPr>
          <p:cNvPr id="17409" name="Text Box 1"/>
          <p:cNvSpPr txBox="1">
            <a:spLocks noChangeArrowheads="1"/>
          </p:cNvSpPr>
          <p:nvPr/>
        </p:nvSpPr>
        <p:spPr bwMode="auto">
          <a:xfrm>
            <a:off x="457200" y="277813"/>
            <a:ext cx="8229600" cy="1139825"/>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80808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anchor="ctr" anchorCtr="1"/>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Arial" charset="0"/>
                <a:ea typeface="ＭＳ Ｐゴシック" pitchFamily="32"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Arial" charset="0"/>
                <a:ea typeface="ＭＳ Ｐゴシック" pitchFamily="32"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Arial" charset="0"/>
                <a:ea typeface="ＭＳ Ｐゴシック" pitchFamily="32"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Arial" charset="0"/>
                <a:ea typeface="ＭＳ Ｐゴシック" pitchFamily="32"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Arial" charset="0"/>
                <a:ea typeface="ＭＳ Ｐゴシック" pitchFamily="32" charset="-128"/>
              </a:defRPr>
            </a:lvl5pPr>
            <a:lvl6pPr marL="2514600" indent="-228600" defTabSz="457200" fontAlgn="base">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Arial" charset="0"/>
                <a:ea typeface="ＭＳ Ｐゴシック" pitchFamily="32" charset="-128"/>
              </a:defRPr>
            </a:lvl6pPr>
            <a:lvl7pPr marL="2971800" indent="-228600" defTabSz="457200" fontAlgn="base">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Arial" charset="0"/>
                <a:ea typeface="ＭＳ Ｐゴシック" pitchFamily="32" charset="-128"/>
              </a:defRPr>
            </a:lvl7pPr>
            <a:lvl8pPr marL="3429000" indent="-228600" defTabSz="457200" fontAlgn="base">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Arial" charset="0"/>
                <a:ea typeface="ＭＳ Ｐゴシック" pitchFamily="32" charset="-128"/>
              </a:defRPr>
            </a:lvl8pPr>
            <a:lvl9pPr marL="3886200" indent="-228600" defTabSz="457200" fontAlgn="base">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Arial" charset="0"/>
                <a:ea typeface="ＭＳ Ｐゴシック" pitchFamily="32" charset="-128"/>
              </a:defRPr>
            </a:lvl9pPr>
          </a:lstStyle>
          <a:p>
            <a:pPr algn="ctr">
              <a:buClrTx/>
              <a:buFontTx/>
              <a:buNone/>
              <a:defRPr/>
            </a:pPr>
            <a:r>
              <a:rPr lang="en-US" altLang="en-US" sz="4400" b="1" smtClean="0">
                <a:solidFill>
                  <a:srgbClr val="D9D9FF"/>
                </a:solidFill>
                <a:effectLst>
                  <a:outerShdw blurRad="38100" dist="38100" dir="2700000" algn="tl">
                    <a:srgbClr val="000000"/>
                  </a:outerShdw>
                </a:effectLst>
              </a:rPr>
              <a:t>OSI Security Architecture</a:t>
            </a:r>
          </a:p>
        </p:txBody>
      </p:sp>
      <p:sp>
        <p:nvSpPr>
          <p:cNvPr id="17410" name="Text Box 2"/>
          <p:cNvSpPr txBox="1">
            <a:spLocks noChangeArrowheads="1"/>
          </p:cNvSpPr>
          <p:nvPr/>
        </p:nvSpPr>
        <p:spPr bwMode="auto">
          <a:xfrm>
            <a:off x="457200" y="1676400"/>
            <a:ext cx="8382000" cy="4454525"/>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80808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a:lstStyle>
            <a:lvl1pPr marL="341313" indent="-341313">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rgbClr val="FFFFFF"/>
                </a:solidFill>
                <a:latin typeface="Arial" charset="0"/>
                <a:ea typeface="ＭＳ Ｐゴシック" pitchFamily="32" charset="-128"/>
              </a:defRPr>
            </a:lvl1pPr>
            <a:lvl2pPr>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rgbClr val="FFFFFF"/>
                </a:solidFill>
                <a:latin typeface="Arial" charset="0"/>
                <a:ea typeface="ＭＳ Ｐゴシック" pitchFamily="32" charset="-128"/>
              </a:defRPr>
            </a:lvl2pPr>
            <a:lvl3pPr>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rgbClr val="FFFFFF"/>
                </a:solidFill>
                <a:latin typeface="Arial" charset="0"/>
                <a:ea typeface="ＭＳ Ｐゴシック" pitchFamily="32" charset="-128"/>
              </a:defRPr>
            </a:lvl3pPr>
            <a:lvl4pPr>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rgbClr val="FFFFFF"/>
                </a:solidFill>
                <a:latin typeface="Arial" charset="0"/>
                <a:ea typeface="ＭＳ Ｐゴシック" pitchFamily="32" charset="-128"/>
              </a:defRPr>
            </a:lvl4pPr>
            <a:lvl5pPr>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rgbClr val="FFFFFF"/>
                </a:solidFill>
                <a:latin typeface="Arial" charset="0"/>
                <a:ea typeface="ＭＳ Ｐゴシック" pitchFamily="32" charset="-128"/>
              </a:defRPr>
            </a:lvl5pPr>
            <a:lvl6pPr marL="2514600" indent="-228600" defTabSz="457200" fontAlgn="base">
              <a:spcBef>
                <a:spcPct val="0"/>
              </a:spcBef>
              <a:spcAft>
                <a:spcPct val="0"/>
              </a:spcAft>
              <a:buClr>
                <a:srgbClr val="000000"/>
              </a:buClr>
              <a:buSzPct val="100000"/>
              <a:buFont typeface="Times New Roman" pitchFamily="16" charset="0"/>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rgbClr val="FFFFFF"/>
                </a:solidFill>
                <a:latin typeface="Arial" charset="0"/>
                <a:ea typeface="ＭＳ Ｐゴシック" pitchFamily="32" charset="-128"/>
              </a:defRPr>
            </a:lvl6pPr>
            <a:lvl7pPr marL="2971800" indent="-228600" defTabSz="457200" fontAlgn="base">
              <a:spcBef>
                <a:spcPct val="0"/>
              </a:spcBef>
              <a:spcAft>
                <a:spcPct val="0"/>
              </a:spcAft>
              <a:buClr>
                <a:srgbClr val="000000"/>
              </a:buClr>
              <a:buSzPct val="100000"/>
              <a:buFont typeface="Times New Roman" pitchFamily="16" charset="0"/>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rgbClr val="FFFFFF"/>
                </a:solidFill>
                <a:latin typeface="Arial" charset="0"/>
                <a:ea typeface="ＭＳ Ｐゴシック" pitchFamily="32" charset="-128"/>
              </a:defRPr>
            </a:lvl7pPr>
            <a:lvl8pPr marL="3429000" indent="-228600" defTabSz="457200" fontAlgn="base">
              <a:spcBef>
                <a:spcPct val="0"/>
              </a:spcBef>
              <a:spcAft>
                <a:spcPct val="0"/>
              </a:spcAft>
              <a:buClr>
                <a:srgbClr val="000000"/>
              </a:buClr>
              <a:buSzPct val="100000"/>
              <a:buFont typeface="Times New Roman" pitchFamily="16" charset="0"/>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rgbClr val="FFFFFF"/>
                </a:solidFill>
                <a:latin typeface="Arial" charset="0"/>
                <a:ea typeface="ＭＳ Ｐゴシック" pitchFamily="32" charset="-128"/>
              </a:defRPr>
            </a:lvl8pPr>
            <a:lvl9pPr marL="3886200" indent="-228600" defTabSz="457200" fontAlgn="base">
              <a:spcBef>
                <a:spcPct val="0"/>
              </a:spcBef>
              <a:spcAft>
                <a:spcPct val="0"/>
              </a:spcAft>
              <a:buClr>
                <a:srgbClr val="000000"/>
              </a:buClr>
              <a:buSzPct val="100000"/>
              <a:buFont typeface="Times New Roman" pitchFamily="16" charset="0"/>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rgbClr val="FFFFFF"/>
                </a:solidFill>
                <a:latin typeface="Arial" charset="0"/>
                <a:ea typeface="ＭＳ Ｐゴシック" pitchFamily="32" charset="-128"/>
              </a:defRPr>
            </a:lvl9pPr>
          </a:lstStyle>
          <a:p>
            <a:pPr>
              <a:spcBef>
                <a:spcPts val="800"/>
              </a:spcBef>
              <a:buClr>
                <a:srgbClr val="5FAFFF"/>
              </a:buClr>
              <a:buSzPct val="80000"/>
              <a:buFont typeface="Wingdings" charset="2"/>
              <a:buChar char=""/>
              <a:defRPr/>
            </a:pPr>
            <a:r>
              <a:rPr lang="en-US" altLang="en-US" sz="3200" smtClean="0">
                <a:effectLst>
                  <a:outerShdw blurRad="38100" dist="38100" dir="2700000" algn="tl">
                    <a:srgbClr val="000000"/>
                  </a:outerShdw>
                </a:effectLst>
              </a:rPr>
              <a:t>ITU-T X.800 “Security Architecture for OSI”</a:t>
            </a:r>
          </a:p>
          <a:p>
            <a:pPr>
              <a:spcBef>
                <a:spcPts val="800"/>
              </a:spcBef>
              <a:buClr>
                <a:srgbClr val="5FAFFF"/>
              </a:buClr>
              <a:buSzPct val="80000"/>
              <a:buFont typeface="Wingdings" charset="2"/>
              <a:buChar char=""/>
              <a:defRPr/>
            </a:pPr>
            <a:r>
              <a:rPr lang="en-US" altLang="en-US" sz="3200" smtClean="0">
                <a:effectLst>
                  <a:outerShdw blurRad="38100" dist="38100" dir="2700000" algn="tl">
                    <a:srgbClr val="000000"/>
                  </a:outerShdw>
                </a:effectLst>
              </a:rPr>
              <a:t>defines a systematic way of defining and providing security requirements</a:t>
            </a:r>
          </a:p>
          <a:p>
            <a:pPr>
              <a:spcBef>
                <a:spcPts val="800"/>
              </a:spcBef>
              <a:buClr>
                <a:srgbClr val="5FAFFF"/>
              </a:buClr>
              <a:buSzPct val="80000"/>
              <a:buFont typeface="Wingdings" charset="2"/>
              <a:buChar char=""/>
              <a:defRPr/>
            </a:pPr>
            <a:r>
              <a:rPr lang="en-US" altLang="en-US" sz="3200" smtClean="0">
                <a:effectLst>
                  <a:outerShdw blurRad="38100" dist="38100" dir="2700000" algn="tl">
                    <a:srgbClr val="000000"/>
                  </a:outerShdw>
                </a:effectLst>
              </a:rPr>
              <a:t>for us it provides a useful, if abstract, overview of concepts we will study</a:t>
            </a:r>
          </a:p>
        </p:txBody>
      </p:sp>
      <p:pic>
        <p:nvPicPr>
          <p:cNvPr id="16388" name="Picture 3"/>
          <p:cNvPicPr>
            <a:picLocks noChangeAspect="1" noChangeArrowheads="1"/>
          </p:cNvPicPr>
          <p:nvPr/>
        </p:nvPicPr>
        <p:blipFill>
          <a:blip r:embed="rId3"/>
          <a:srcRect/>
          <a:stretch>
            <a:fillRect/>
          </a:stretch>
        </p:blipFill>
        <p:spPr bwMode="auto">
          <a:xfrm>
            <a:off x="2743200" y="4648200"/>
            <a:ext cx="3446463" cy="1927225"/>
          </a:xfrm>
          <a:prstGeom prst="rect">
            <a:avLst/>
          </a:prstGeom>
          <a:noFill/>
          <a:ln w="9525">
            <a:noFill/>
            <a:round/>
            <a:headEnd/>
            <a:tailEnd/>
          </a:ln>
          <a:effectLst/>
        </p:spPr>
      </p:pic>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666699"/>
        </a:solidFill>
        <a:effectLst/>
      </p:bgPr>
    </p:bg>
    <p:spTree>
      <p:nvGrpSpPr>
        <p:cNvPr id="1" name=""/>
        <p:cNvGrpSpPr/>
        <p:nvPr/>
      </p:nvGrpSpPr>
      <p:grpSpPr>
        <a:xfrm>
          <a:off x="0" y="0"/>
          <a:ext cx="0" cy="0"/>
          <a:chOff x="0" y="0"/>
          <a:chExt cx="0" cy="0"/>
        </a:xfrm>
      </p:grpSpPr>
      <p:sp>
        <p:nvSpPr>
          <p:cNvPr id="18433" name="Text Box 1"/>
          <p:cNvSpPr txBox="1">
            <a:spLocks noChangeArrowheads="1"/>
          </p:cNvSpPr>
          <p:nvPr/>
        </p:nvSpPr>
        <p:spPr bwMode="auto">
          <a:xfrm>
            <a:off x="457200" y="277813"/>
            <a:ext cx="8229600" cy="1139825"/>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80808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anchor="ctr" anchorCtr="1"/>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Arial" charset="0"/>
                <a:ea typeface="ＭＳ Ｐゴシック" pitchFamily="32"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Arial" charset="0"/>
                <a:ea typeface="ＭＳ Ｐゴシック" pitchFamily="32"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Arial" charset="0"/>
                <a:ea typeface="ＭＳ Ｐゴシック" pitchFamily="32"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Arial" charset="0"/>
                <a:ea typeface="ＭＳ Ｐゴシック" pitchFamily="32"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Arial" charset="0"/>
                <a:ea typeface="ＭＳ Ｐゴシック" pitchFamily="32" charset="-128"/>
              </a:defRPr>
            </a:lvl5pPr>
            <a:lvl6pPr marL="2514600" indent="-228600" defTabSz="457200" fontAlgn="base">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Arial" charset="0"/>
                <a:ea typeface="ＭＳ Ｐゴシック" pitchFamily="32" charset="-128"/>
              </a:defRPr>
            </a:lvl6pPr>
            <a:lvl7pPr marL="2971800" indent="-228600" defTabSz="457200" fontAlgn="base">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Arial" charset="0"/>
                <a:ea typeface="ＭＳ Ｐゴシック" pitchFamily="32" charset="-128"/>
              </a:defRPr>
            </a:lvl7pPr>
            <a:lvl8pPr marL="3429000" indent="-228600" defTabSz="457200" fontAlgn="base">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Arial" charset="0"/>
                <a:ea typeface="ＭＳ Ｐゴシック" pitchFamily="32" charset="-128"/>
              </a:defRPr>
            </a:lvl8pPr>
            <a:lvl9pPr marL="3886200" indent="-228600" defTabSz="457200" fontAlgn="base">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Arial" charset="0"/>
                <a:ea typeface="ＭＳ Ｐゴシック" pitchFamily="32" charset="-128"/>
              </a:defRPr>
            </a:lvl9pPr>
          </a:lstStyle>
          <a:p>
            <a:pPr algn="ctr">
              <a:buClrTx/>
              <a:buFontTx/>
              <a:buNone/>
              <a:defRPr/>
            </a:pPr>
            <a:r>
              <a:rPr lang="en-US" altLang="en-US" sz="4400" b="1" smtClean="0">
                <a:solidFill>
                  <a:srgbClr val="D9D9FF"/>
                </a:solidFill>
                <a:effectLst>
                  <a:outerShdw blurRad="38100" dist="38100" dir="2700000" algn="tl">
                    <a:srgbClr val="000000"/>
                  </a:outerShdw>
                </a:effectLst>
              </a:rPr>
              <a:t>Aspects of Security</a:t>
            </a:r>
          </a:p>
        </p:txBody>
      </p:sp>
      <p:sp>
        <p:nvSpPr>
          <p:cNvPr id="18434" name="Text Box 2"/>
          <p:cNvSpPr txBox="1">
            <a:spLocks noChangeArrowheads="1"/>
          </p:cNvSpPr>
          <p:nvPr/>
        </p:nvSpPr>
        <p:spPr bwMode="auto">
          <a:xfrm>
            <a:off x="457200" y="1676400"/>
            <a:ext cx="8362950" cy="4760913"/>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80808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a:lstStyle>
            <a:lvl1pPr marL="341313" indent="-341313">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rgbClr val="FFFFFF"/>
                </a:solidFill>
                <a:latin typeface="Arial" charset="0"/>
                <a:ea typeface="ＭＳ Ｐゴシック" pitchFamily="32" charset="-128"/>
              </a:defRPr>
            </a:lvl1pPr>
            <a:lvl2pPr marL="741363" indent="-284163">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rgbClr val="FFFFFF"/>
                </a:solidFill>
                <a:latin typeface="Arial" charset="0"/>
                <a:ea typeface="ＭＳ Ｐゴシック" pitchFamily="32" charset="-128"/>
              </a:defRPr>
            </a:lvl2pPr>
            <a:lvl3pPr>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rgbClr val="FFFFFF"/>
                </a:solidFill>
                <a:latin typeface="Arial" charset="0"/>
                <a:ea typeface="ＭＳ Ｐゴシック" pitchFamily="32" charset="-128"/>
              </a:defRPr>
            </a:lvl3pPr>
            <a:lvl4pPr>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rgbClr val="FFFFFF"/>
                </a:solidFill>
                <a:latin typeface="Arial" charset="0"/>
                <a:ea typeface="ＭＳ Ｐゴシック" pitchFamily="32" charset="-128"/>
              </a:defRPr>
            </a:lvl4pPr>
            <a:lvl5pPr>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rgbClr val="FFFFFF"/>
                </a:solidFill>
                <a:latin typeface="Arial" charset="0"/>
                <a:ea typeface="ＭＳ Ｐゴシック" pitchFamily="32" charset="-128"/>
              </a:defRPr>
            </a:lvl5pPr>
            <a:lvl6pPr marL="2514600" indent="-228600" defTabSz="457200" fontAlgn="base">
              <a:spcBef>
                <a:spcPct val="0"/>
              </a:spcBef>
              <a:spcAft>
                <a:spcPct val="0"/>
              </a:spcAft>
              <a:buClr>
                <a:srgbClr val="000000"/>
              </a:buClr>
              <a:buSzPct val="100000"/>
              <a:buFont typeface="Times New Roman" pitchFamily="16" charset="0"/>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rgbClr val="FFFFFF"/>
                </a:solidFill>
                <a:latin typeface="Arial" charset="0"/>
                <a:ea typeface="ＭＳ Ｐゴシック" pitchFamily="32" charset="-128"/>
              </a:defRPr>
            </a:lvl6pPr>
            <a:lvl7pPr marL="2971800" indent="-228600" defTabSz="457200" fontAlgn="base">
              <a:spcBef>
                <a:spcPct val="0"/>
              </a:spcBef>
              <a:spcAft>
                <a:spcPct val="0"/>
              </a:spcAft>
              <a:buClr>
                <a:srgbClr val="000000"/>
              </a:buClr>
              <a:buSzPct val="100000"/>
              <a:buFont typeface="Times New Roman" pitchFamily="16" charset="0"/>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rgbClr val="FFFFFF"/>
                </a:solidFill>
                <a:latin typeface="Arial" charset="0"/>
                <a:ea typeface="ＭＳ Ｐゴシック" pitchFamily="32" charset="-128"/>
              </a:defRPr>
            </a:lvl7pPr>
            <a:lvl8pPr marL="3429000" indent="-228600" defTabSz="457200" fontAlgn="base">
              <a:spcBef>
                <a:spcPct val="0"/>
              </a:spcBef>
              <a:spcAft>
                <a:spcPct val="0"/>
              </a:spcAft>
              <a:buClr>
                <a:srgbClr val="000000"/>
              </a:buClr>
              <a:buSzPct val="100000"/>
              <a:buFont typeface="Times New Roman" pitchFamily="16" charset="0"/>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rgbClr val="FFFFFF"/>
                </a:solidFill>
                <a:latin typeface="Arial" charset="0"/>
                <a:ea typeface="ＭＳ Ｐゴシック" pitchFamily="32" charset="-128"/>
              </a:defRPr>
            </a:lvl8pPr>
            <a:lvl9pPr marL="3886200" indent="-228600" defTabSz="457200" fontAlgn="base">
              <a:spcBef>
                <a:spcPct val="0"/>
              </a:spcBef>
              <a:spcAft>
                <a:spcPct val="0"/>
              </a:spcAft>
              <a:buClr>
                <a:srgbClr val="000000"/>
              </a:buClr>
              <a:buSzPct val="100000"/>
              <a:buFont typeface="Times New Roman" pitchFamily="16" charset="0"/>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rgbClr val="FFFFFF"/>
                </a:solidFill>
                <a:latin typeface="Arial" charset="0"/>
                <a:ea typeface="ＭＳ Ｐゴシック" pitchFamily="32" charset="-128"/>
              </a:defRPr>
            </a:lvl9pPr>
          </a:lstStyle>
          <a:p>
            <a:pPr>
              <a:lnSpc>
                <a:spcPct val="90000"/>
              </a:lnSpc>
              <a:spcBef>
                <a:spcPts val="800"/>
              </a:spcBef>
              <a:buClr>
                <a:srgbClr val="5FAFFF"/>
              </a:buClr>
              <a:buSzPct val="80000"/>
              <a:buFont typeface="Wingdings" charset="2"/>
              <a:buChar char=""/>
              <a:defRPr/>
            </a:pPr>
            <a:r>
              <a:rPr lang="en-US" altLang="en-US" sz="3200" smtClean="0">
                <a:effectLst>
                  <a:outerShdw blurRad="38100" dist="38100" dir="2700000" algn="tl">
                    <a:srgbClr val="000000"/>
                  </a:outerShdw>
                </a:effectLst>
              </a:rPr>
              <a:t>consider 3 aspects of information security:</a:t>
            </a:r>
          </a:p>
          <a:p>
            <a:pPr lvl="1">
              <a:lnSpc>
                <a:spcPct val="90000"/>
              </a:lnSpc>
              <a:spcBef>
                <a:spcPts val="700"/>
              </a:spcBef>
              <a:buClr>
                <a:srgbClr val="D9D9FF"/>
              </a:buClr>
              <a:buSzPct val="50000"/>
              <a:buFont typeface="Wingdings" charset="2"/>
              <a:buChar char=""/>
              <a:defRPr/>
            </a:pPr>
            <a:r>
              <a:rPr lang="en-US" altLang="en-US" sz="2800" b="1" smtClean="0">
                <a:effectLst>
                  <a:outerShdw blurRad="38100" dist="38100" dir="2700000" algn="tl">
                    <a:srgbClr val="000000"/>
                  </a:outerShdw>
                </a:effectLst>
              </a:rPr>
              <a:t>security attack</a:t>
            </a:r>
          </a:p>
          <a:p>
            <a:pPr lvl="1">
              <a:lnSpc>
                <a:spcPct val="90000"/>
              </a:lnSpc>
              <a:spcBef>
                <a:spcPts val="700"/>
              </a:spcBef>
              <a:buClr>
                <a:srgbClr val="D9D9FF"/>
              </a:buClr>
              <a:buSzPct val="50000"/>
              <a:buFont typeface="Wingdings" charset="2"/>
              <a:buChar char=""/>
              <a:defRPr/>
            </a:pPr>
            <a:r>
              <a:rPr lang="en-US" altLang="en-US" sz="2800" b="1" smtClean="0">
                <a:effectLst>
                  <a:outerShdw blurRad="38100" dist="38100" dir="2700000" algn="tl">
                    <a:srgbClr val="000000"/>
                  </a:outerShdw>
                </a:effectLst>
              </a:rPr>
              <a:t>security mechanism (control)</a:t>
            </a:r>
          </a:p>
          <a:p>
            <a:pPr lvl="1">
              <a:lnSpc>
                <a:spcPct val="90000"/>
              </a:lnSpc>
              <a:spcBef>
                <a:spcPts val="700"/>
              </a:spcBef>
              <a:buClr>
                <a:srgbClr val="D9D9FF"/>
              </a:buClr>
              <a:buSzPct val="50000"/>
              <a:buFont typeface="Wingdings" charset="2"/>
              <a:buChar char=""/>
              <a:defRPr/>
            </a:pPr>
            <a:r>
              <a:rPr lang="en-US" altLang="en-US" sz="2800" b="1" smtClean="0">
                <a:effectLst>
                  <a:outerShdw blurRad="38100" dist="38100" dir="2700000" algn="tl">
                    <a:srgbClr val="000000"/>
                  </a:outerShdw>
                </a:effectLst>
              </a:rPr>
              <a:t>security service</a:t>
            </a:r>
          </a:p>
          <a:p>
            <a:pPr>
              <a:lnSpc>
                <a:spcPct val="90000"/>
              </a:lnSpc>
              <a:spcBef>
                <a:spcPts val="800"/>
              </a:spcBef>
              <a:buClr>
                <a:srgbClr val="5FAFFF"/>
              </a:buClr>
              <a:buSzPct val="80000"/>
              <a:buFont typeface="Wingdings" charset="2"/>
              <a:buChar char=""/>
              <a:defRPr/>
            </a:pPr>
            <a:r>
              <a:rPr lang="en-AU" altLang="en-US" sz="3200" smtClean="0">
                <a:effectLst>
                  <a:outerShdw blurRad="38100" dist="38100" dir="2700000" algn="tl">
                    <a:srgbClr val="000000"/>
                  </a:outerShdw>
                </a:effectLst>
              </a:rPr>
              <a:t>note terms</a:t>
            </a:r>
          </a:p>
          <a:p>
            <a:pPr lvl="1">
              <a:lnSpc>
                <a:spcPct val="90000"/>
              </a:lnSpc>
              <a:spcBef>
                <a:spcPts val="700"/>
              </a:spcBef>
              <a:buClr>
                <a:srgbClr val="D9D9FF"/>
              </a:buClr>
              <a:buSzPct val="50000"/>
              <a:buFont typeface="Wingdings" charset="2"/>
              <a:buChar char=""/>
              <a:defRPr/>
            </a:pPr>
            <a:r>
              <a:rPr lang="en-AU" altLang="en-US" sz="2800" i="1" smtClean="0">
                <a:effectLst>
                  <a:outerShdw blurRad="38100" dist="38100" dir="2700000" algn="tl">
                    <a:srgbClr val="000000"/>
                  </a:outerShdw>
                </a:effectLst>
              </a:rPr>
              <a:t>threat </a:t>
            </a:r>
            <a:r>
              <a:rPr lang="en-US" altLang="en-US" sz="2800" smtClean="0">
                <a:effectLst>
                  <a:outerShdw blurRad="38100" dist="38100" dir="2700000" algn="tl">
                    <a:srgbClr val="000000"/>
                  </a:outerShdw>
                </a:effectLst>
              </a:rPr>
              <a:t>–</a:t>
            </a:r>
            <a:r>
              <a:rPr lang="en-AU" altLang="en-US" sz="2800" smtClean="0">
                <a:effectLst>
                  <a:outerShdw blurRad="38100" dist="38100" dir="2700000" algn="tl">
                    <a:srgbClr val="000000"/>
                  </a:outerShdw>
                </a:effectLst>
              </a:rPr>
              <a:t> a </a:t>
            </a:r>
            <a:r>
              <a:rPr lang="en-US" altLang="en-US" sz="2800" smtClean="0">
                <a:effectLst>
                  <a:outerShdw blurRad="38100" dist="38100" dir="2700000" algn="tl">
                    <a:srgbClr val="000000"/>
                  </a:outerShdw>
                </a:effectLst>
              </a:rPr>
              <a:t>potential for violation of security</a:t>
            </a:r>
          </a:p>
          <a:p>
            <a:pPr lvl="1">
              <a:lnSpc>
                <a:spcPct val="90000"/>
              </a:lnSpc>
              <a:spcBef>
                <a:spcPts val="700"/>
              </a:spcBef>
              <a:buClr>
                <a:srgbClr val="D9D9FF"/>
              </a:buClr>
              <a:buSzPct val="50000"/>
              <a:buFont typeface="Wingdings" charset="2"/>
              <a:buChar char=""/>
              <a:defRPr/>
            </a:pPr>
            <a:r>
              <a:rPr lang="en-AU" altLang="en-US" sz="2800" i="1" smtClean="0">
                <a:effectLst>
                  <a:outerShdw blurRad="38100" dist="38100" dir="2700000" algn="tl">
                    <a:srgbClr val="000000"/>
                  </a:outerShdw>
                </a:effectLst>
              </a:rPr>
              <a:t>vulnerability </a:t>
            </a:r>
            <a:r>
              <a:rPr lang="en-US" altLang="en-US" sz="2800" smtClean="0">
                <a:effectLst>
                  <a:outerShdw blurRad="38100" dist="38100" dir="2700000" algn="tl">
                    <a:srgbClr val="000000"/>
                  </a:outerShdw>
                </a:effectLst>
              </a:rPr>
              <a:t>–</a:t>
            </a:r>
            <a:r>
              <a:rPr lang="en-AU" altLang="en-US" sz="2800" smtClean="0">
                <a:effectLst>
                  <a:outerShdw blurRad="38100" dist="38100" dir="2700000" algn="tl">
                    <a:srgbClr val="000000"/>
                  </a:outerShdw>
                </a:effectLst>
              </a:rPr>
              <a:t> a way by which loss can happen</a:t>
            </a:r>
          </a:p>
          <a:p>
            <a:pPr lvl="1">
              <a:lnSpc>
                <a:spcPct val="90000"/>
              </a:lnSpc>
              <a:spcBef>
                <a:spcPts val="700"/>
              </a:spcBef>
              <a:buClr>
                <a:srgbClr val="D9D9FF"/>
              </a:buClr>
              <a:buSzPct val="50000"/>
              <a:buFont typeface="Wingdings" charset="2"/>
              <a:buChar char=""/>
              <a:defRPr/>
            </a:pPr>
            <a:r>
              <a:rPr lang="en-AU" altLang="en-US" sz="2800" i="1" smtClean="0">
                <a:effectLst>
                  <a:outerShdw blurRad="38100" dist="38100" dir="2700000" algn="tl">
                    <a:srgbClr val="000000"/>
                  </a:outerShdw>
                </a:effectLst>
              </a:rPr>
              <a:t>attack </a:t>
            </a:r>
            <a:r>
              <a:rPr lang="en-US" altLang="en-US" sz="2800" smtClean="0">
                <a:effectLst>
                  <a:outerShdw blurRad="38100" dist="38100" dir="2700000" algn="tl">
                    <a:srgbClr val="000000"/>
                  </a:outerShdw>
                </a:effectLst>
              </a:rPr>
              <a:t>–</a:t>
            </a:r>
            <a:r>
              <a:rPr lang="en-AU" altLang="en-US" sz="2800" smtClean="0">
                <a:effectLst>
                  <a:outerShdw blurRad="38100" dist="38100" dir="2700000" algn="tl">
                    <a:srgbClr val="000000"/>
                  </a:outerShdw>
                </a:effectLst>
              </a:rPr>
              <a:t> an </a:t>
            </a:r>
            <a:r>
              <a:rPr lang="en-US" altLang="en-US" sz="2800" smtClean="0">
                <a:effectLst>
                  <a:outerShdw blurRad="38100" dist="38100" dir="2700000" algn="tl">
                    <a:srgbClr val="000000"/>
                  </a:outerShdw>
                </a:effectLst>
              </a:rPr>
              <a:t>assault on system security, a deliberate attempt to evade security services</a:t>
            </a:r>
          </a:p>
          <a:p>
            <a:pPr lvl="1">
              <a:lnSpc>
                <a:spcPct val="90000"/>
              </a:lnSpc>
              <a:spcBef>
                <a:spcPts val="700"/>
              </a:spcBef>
              <a:buClr>
                <a:srgbClr val="D9D9FF"/>
              </a:buClr>
              <a:buSzPct val="50000"/>
              <a:buFont typeface="Wingdings" charset="2"/>
              <a:buNone/>
              <a:defRPr/>
            </a:pPr>
            <a:endParaRPr lang="en-AU" altLang="en-US" sz="2800" smtClean="0">
              <a:effectLst>
                <a:outerShdw blurRad="38100" dist="38100" dir="2700000" algn="tl">
                  <a:srgbClr val="000000"/>
                </a:outerShdw>
              </a:effectLst>
            </a:endParaRP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666699"/>
        </a:solidFill>
        <a:effectLst/>
      </p:bgPr>
    </p:bg>
    <p:spTree>
      <p:nvGrpSpPr>
        <p:cNvPr id="1" name=""/>
        <p:cNvGrpSpPr/>
        <p:nvPr/>
      </p:nvGrpSpPr>
      <p:grpSpPr>
        <a:xfrm>
          <a:off x="0" y="0"/>
          <a:ext cx="0" cy="0"/>
          <a:chOff x="0" y="0"/>
          <a:chExt cx="0" cy="0"/>
        </a:xfrm>
      </p:grpSpPr>
      <p:sp>
        <p:nvSpPr>
          <p:cNvPr id="19457" name="Text Box 1"/>
          <p:cNvSpPr txBox="1">
            <a:spLocks noChangeArrowheads="1"/>
          </p:cNvSpPr>
          <p:nvPr/>
        </p:nvSpPr>
        <p:spPr bwMode="auto">
          <a:xfrm>
            <a:off x="457200" y="277813"/>
            <a:ext cx="8229600" cy="1139825"/>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80808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anchor="ctr" anchorCtr="1"/>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Arial" charset="0"/>
                <a:ea typeface="ＭＳ Ｐゴシック" pitchFamily="32"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Arial" charset="0"/>
                <a:ea typeface="ＭＳ Ｐゴシック" pitchFamily="32"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Arial" charset="0"/>
                <a:ea typeface="ＭＳ Ｐゴシック" pitchFamily="32"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Arial" charset="0"/>
                <a:ea typeface="ＭＳ Ｐゴシック" pitchFamily="32"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Arial" charset="0"/>
                <a:ea typeface="ＭＳ Ｐゴシック" pitchFamily="32" charset="-128"/>
              </a:defRPr>
            </a:lvl5pPr>
            <a:lvl6pPr marL="2514600" indent="-228600" defTabSz="457200" fontAlgn="base">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Arial" charset="0"/>
                <a:ea typeface="ＭＳ Ｐゴシック" pitchFamily="32" charset="-128"/>
              </a:defRPr>
            </a:lvl6pPr>
            <a:lvl7pPr marL="2971800" indent="-228600" defTabSz="457200" fontAlgn="base">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Arial" charset="0"/>
                <a:ea typeface="ＭＳ Ｐゴシック" pitchFamily="32" charset="-128"/>
              </a:defRPr>
            </a:lvl7pPr>
            <a:lvl8pPr marL="3429000" indent="-228600" defTabSz="457200" fontAlgn="base">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Arial" charset="0"/>
                <a:ea typeface="ＭＳ Ｐゴシック" pitchFamily="32" charset="-128"/>
              </a:defRPr>
            </a:lvl8pPr>
            <a:lvl9pPr marL="3886200" indent="-228600" defTabSz="457200" fontAlgn="base">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Arial" charset="0"/>
                <a:ea typeface="ＭＳ Ｐゴシック" pitchFamily="32" charset="-128"/>
              </a:defRPr>
            </a:lvl9pPr>
          </a:lstStyle>
          <a:p>
            <a:pPr algn="ctr">
              <a:buClrTx/>
              <a:buFontTx/>
              <a:buNone/>
              <a:defRPr/>
            </a:pPr>
            <a:r>
              <a:rPr lang="en-US" altLang="en-US" sz="4400" b="1" smtClean="0">
                <a:solidFill>
                  <a:srgbClr val="D9D9FF"/>
                </a:solidFill>
                <a:effectLst>
                  <a:outerShdw blurRad="38100" dist="38100" dir="2700000" algn="tl">
                    <a:srgbClr val="000000"/>
                  </a:outerShdw>
                </a:effectLst>
              </a:rPr>
              <a:t>Passive Attack - Interception</a:t>
            </a:r>
          </a:p>
        </p:txBody>
      </p:sp>
      <p:pic>
        <p:nvPicPr>
          <p:cNvPr id="18435" name="Picture 2"/>
          <p:cNvPicPr>
            <a:picLocks noChangeAspect="1" noChangeArrowheads="1"/>
          </p:cNvPicPr>
          <p:nvPr/>
        </p:nvPicPr>
        <p:blipFill>
          <a:blip r:embed="rId3"/>
          <a:srcRect/>
          <a:stretch>
            <a:fillRect/>
          </a:stretch>
        </p:blipFill>
        <p:spPr bwMode="auto">
          <a:xfrm>
            <a:off x="457200" y="1828800"/>
            <a:ext cx="8177213" cy="4321175"/>
          </a:xfrm>
          <a:prstGeom prst="rect">
            <a:avLst/>
          </a:prstGeom>
          <a:noFill/>
          <a:ln w="9525">
            <a:noFill/>
            <a:round/>
            <a:headEnd/>
            <a:tailEnd/>
          </a:ln>
          <a:effectLst/>
        </p:spPr>
      </p:pic>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666699"/>
        </a:solidFill>
        <a:effectLst/>
      </p:bgPr>
    </p:bg>
    <p:spTree>
      <p:nvGrpSpPr>
        <p:cNvPr id="1" name=""/>
        <p:cNvGrpSpPr/>
        <p:nvPr/>
      </p:nvGrpSpPr>
      <p:grpSpPr>
        <a:xfrm>
          <a:off x="0" y="0"/>
          <a:ext cx="0" cy="0"/>
          <a:chOff x="0" y="0"/>
          <a:chExt cx="0" cy="0"/>
        </a:xfrm>
      </p:grpSpPr>
      <p:sp>
        <p:nvSpPr>
          <p:cNvPr id="20481" name="Text Box 1"/>
          <p:cNvSpPr txBox="1">
            <a:spLocks noChangeArrowheads="1"/>
          </p:cNvSpPr>
          <p:nvPr/>
        </p:nvSpPr>
        <p:spPr bwMode="auto">
          <a:xfrm>
            <a:off x="457200" y="277813"/>
            <a:ext cx="8229600" cy="1139825"/>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80808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anchor="ctr" anchorCtr="1"/>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Arial" charset="0"/>
                <a:ea typeface="ＭＳ Ｐゴシック" pitchFamily="32"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Arial" charset="0"/>
                <a:ea typeface="ＭＳ Ｐゴシック" pitchFamily="32"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Arial" charset="0"/>
                <a:ea typeface="ＭＳ Ｐゴシック" pitchFamily="32"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Arial" charset="0"/>
                <a:ea typeface="ＭＳ Ｐゴシック" pitchFamily="32"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Arial" charset="0"/>
                <a:ea typeface="ＭＳ Ｐゴシック" pitchFamily="32" charset="-128"/>
              </a:defRPr>
            </a:lvl5pPr>
            <a:lvl6pPr marL="2514600" indent="-228600" defTabSz="457200" fontAlgn="base">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Arial" charset="0"/>
                <a:ea typeface="ＭＳ Ｐゴシック" pitchFamily="32" charset="-128"/>
              </a:defRPr>
            </a:lvl6pPr>
            <a:lvl7pPr marL="2971800" indent="-228600" defTabSz="457200" fontAlgn="base">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Arial" charset="0"/>
                <a:ea typeface="ＭＳ Ｐゴシック" pitchFamily="32" charset="-128"/>
              </a:defRPr>
            </a:lvl7pPr>
            <a:lvl8pPr marL="3429000" indent="-228600" defTabSz="457200" fontAlgn="base">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Arial" charset="0"/>
                <a:ea typeface="ＭＳ Ｐゴシック" pitchFamily="32" charset="-128"/>
              </a:defRPr>
            </a:lvl8pPr>
            <a:lvl9pPr marL="3886200" indent="-228600" defTabSz="457200" fontAlgn="base">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Arial" charset="0"/>
                <a:ea typeface="ＭＳ Ｐゴシック" pitchFamily="32" charset="-128"/>
              </a:defRPr>
            </a:lvl9pPr>
          </a:lstStyle>
          <a:p>
            <a:pPr algn="ctr">
              <a:buClrTx/>
              <a:buFontTx/>
              <a:buNone/>
              <a:defRPr/>
            </a:pPr>
            <a:r>
              <a:rPr lang="en-US" altLang="en-US" sz="4000" b="1" smtClean="0">
                <a:solidFill>
                  <a:srgbClr val="D9D9FF"/>
                </a:solidFill>
                <a:effectLst>
                  <a:outerShdw blurRad="38100" dist="38100" dir="2700000" algn="tl">
                    <a:srgbClr val="000000"/>
                  </a:outerShdw>
                </a:effectLst>
              </a:rPr>
              <a:t>Passive Attack: Traffic Analysis</a:t>
            </a:r>
          </a:p>
        </p:txBody>
      </p:sp>
      <p:pic>
        <p:nvPicPr>
          <p:cNvPr id="19459" name="Picture 2"/>
          <p:cNvPicPr>
            <a:picLocks noChangeAspect="1" noChangeArrowheads="1"/>
          </p:cNvPicPr>
          <p:nvPr/>
        </p:nvPicPr>
        <p:blipFill>
          <a:blip r:embed="rId3"/>
          <a:srcRect/>
          <a:stretch>
            <a:fillRect/>
          </a:stretch>
        </p:blipFill>
        <p:spPr bwMode="auto">
          <a:xfrm>
            <a:off x="468313" y="1773238"/>
            <a:ext cx="8177212" cy="4321175"/>
          </a:xfrm>
          <a:prstGeom prst="rect">
            <a:avLst/>
          </a:prstGeom>
          <a:noFill/>
          <a:ln w="9525">
            <a:noFill/>
            <a:round/>
            <a:headEnd/>
            <a:tailEnd/>
          </a:ln>
          <a:effectLst/>
        </p:spPr>
      </p:pic>
      <p:sp>
        <p:nvSpPr>
          <p:cNvPr id="19460" name="Rectangle 3"/>
          <p:cNvSpPr>
            <a:spLocks noChangeArrowheads="1"/>
          </p:cNvSpPr>
          <p:nvPr/>
        </p:nvSpPr>
        <p:spPr bwMode="auto">
          <a:xfrm>
            <a:off x="4716463" y="3284538"/>
            <a:ext cx="2592387" cy="647700"/>
          </a:xfrm>
          <a:prstGeom prst="rect">
            <a:avLst/>
          </a:prstGeom>
          <a:solidFill>
            <a:srgbClr val="FFFFFF"/>
          </a:solidFill>
          <a:ln w="9360">
            <a:solidFill>
              <a:srgbClr val="FFFFFF"/>
            </a:solidFill>
            <a:miter lim="800000"/>
            <a:headEnd/>
            <a:tailEnd/>
          </a:ln>
          <a:effectLst/>
        </p:spPr>
        <p:txBody>
          <a:bodyPr wrap="none" lIns="90000" tIns="46800" rIns="90000" bIns="46800" anchor="ctr"/>
          <a:lstStyle/>
          <a:p>
            <a:pPr algn="ct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altLang="en-US" sz="1600">
                <a:solidFill>
                  <a:srgbClr val="000000"/>
                </a:solidFill>
              </a:rPr>
              <a:t>Observe</a:t>
            </a:r>
            <a:r>
              <a:rPr lang="en-US" altLang="en-US" sz="1600">
                <a:solidFill>
                  <a:srgbClr val="FFFFFF"/>
                </a:solidFill>
              </a:rPr>
              <a:t> </a:t>
            </a:r>
            <a:r>
              <a:rPr lang="en-US" altLang="en-US" sz="1600">
                <a:solidFill>
                  <a:srgbClr val="000000"/>
                </a:solidFill>
              </a:rPr>
              <a:t>traffic pattern</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666699"/>
        </a:solidFill>
        <a:effectLst/>
      </p:bgPr>
    </p:bg>
    <p:spTree>
      <p:nvGrpSpPr>
        <p:cNvPr id="1" name=""/>
        <p:cNvGrpSpPr/>
        <p:nvPr/>
      </p:nvGrpSpPr>
      <p:grpSpPr>
        <a:xfrm>
          <a:off x="0" y="0"/>
          <a:ext cx="0" cy="0"/>
          <a:chOff x="0" y="0"/>
          <a:chExt cx="0" cy="0"/>
        </a:xfrm>
      </p:grpSpPr>
      <p:sp>
        <p:nvSpPr>
          <p:cNvPr id="21505" name="Text Box 1"/>
          <p:cNvSpPr txBox="1">
            <a:spLocks noChangeArrowheads="1"/>
          </p:cNvSpPr>
          <p:nvPr/>
        </p:nvSpPr>
        <p:spPr bwMode="auto">
          <a:xfrm>
            <a:off x="457200" y="277813"/>
            <a:ext cx="8229600" cy="1139825"/>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80808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anchor="ctr" anchorCtr="1"/>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Arial" charset="0"/>
                <a:ea typeface="ＭＳ Ｐゴシック" pitchFamily="32"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Arial" charset="0"/>
                <a:ea typeface="ＭＳ Ｐゴシック" pitchFamily="32"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Arial" charset="0"/>
                <a:ea typeface="ＭＳ Ｐゴシック" pitchFamily="32"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Arial" charset="0"/>
                <a:ea typeface="ＭＳ Ｐゴシック" pitchFamily="32"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Arial" charset="0"/>
                <a:ea typeface="ＭＳ Ｐゴシック" pitchFamily="32" charset="-128"/>
              </a:defRPr>
            </a:lvl5pPr>
            <a:lvl6pPr marL="2514600" indent="-228600" defTabSz="457200" fontAlgn="base">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Arial" charset="0"/>
                <a:ea typeface="ＭＳ Ｐゴシック" pitchFamily="32" charset="-128"/>
              </a:defRPr>
            </a:lvl6pPr>
            <a:lvl7pPr marL="2971800" indent="-228600" defTabSz="457200" fontAlgn="base">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Arial" charset="0"/>
                <a:ea typeface="ＭＳ Ｐゴシック" pitchFamily="32" charset="-128"/>
              </a:defRPr>
            </a:lvl7pPr>
            <a:lvl8pPr marL="3429000" indent="-228600" defTabSz="457200" fontAlgn="base">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Arial" charset="0"/>
                <a:ea typeface="ＭＳ Ｐゴシック" pitchFamily="32" charset="-128"/>
              </a:defRPr>
            </a:lvl8pPr>
            <a:lvl9pPr marL="3886200" indent="-228600" defTabSz="457200" fontAlgn="base">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Arial" charset="0"/>
                <a:ea typeface="ＭＳ Ｐゴシック" pitchFamily="32" charset="-128"/>
              </a:defRPr>
            </a:lvl9pPr>
          </a:lstStyle>
          <a:p>
            <a:pPr algn="ctr">
              <a:buClrTx/>
              <a:buFontTx/>
              <a:buNone/>
              <a:defRPr/>
            </a:pPr>
            <a:r>
              <a:rPr lang="en-US" altLang="en-US" sz="4400" b="1" smtClean="0">
                <a:solidFill>
                  <a:srgbClr val="D9D9FF"/>
                </a:solidFill>
                <a:effectLst>
                  <a:outerShdw blurRad="38100" dist="38100" dir="2700000" algn="tl">
                    <a:srgbClr val="000000"/>
                  </a:outerShdw>
                </a:effectLst>
              </a:rPr>
              <a:t>Active Attack: Interruption</a:t>
            </a:r>
          </a:p>
        </p:txBody>
      </p:sp>
      <p:pic>
        <p:nvPicPr>
          <p:cNvPr id="20483" name="Picture 2"/>
          <p:cNvPicPr>
            <a:picLocks noChangeAspect="1" noChangeArrowheads="1"/>
          </p:cNvPicPr>
          <p:nvPr/>
        </p:nvPicPr>
        <p:blipFill>
          <a:blip r:embed="rId3"/>
          <a:srcRect/>
          <a:stretch>
            <a:fillRect/>
          </a:stretch>
        </p:blipFill>
        <p:spPr bwMode="auto">
          <a:xfrm>
            <a:off x="468313" y="1773238"/>
            <a:ext cx="8177212" cy="4321175"/>
          </a:xfrm>
          <a:prstGeom prst="rect">
            <a:avLst/>
          </a:prstGeom>
          <a:noFill/>
          <a:ln w="9525">
            <a:noFill/>
            <a:round/>
            <a:headEnd/>
            <a:tailEnd/>
          </a:ln>
          <a:effectLst/>
        </p:spPr>
      </p:pic>
      <p:sp>
        <p:nvSpPr>
          <p:cNvPr id="20484" name="Rectangle 3"/>
          <p:cNvSpPr>
            <a:spLocks noChangeArrowheads="1"/>
          </p:cNvSpPr>
          <p:nvPr/>
        </p:nvSpPr>
        <p:spPr bwMode="auto">
          <a:xfrm>
            <a:off x="4716463" y="3284538"/>
            <a:ext cx="2592387" cy="647700"/>
          </a:xfrm>
          <a:prstGeom prst="rect">
            <a:avLst/>
          </a:prstGeom>
          <a:solidFill>
            <a:srgbClr val="FFFFFF"/>
          </a:solidFill>
          <a:ln w="9360">
            <a:solidFill>
              <a:srgbClr val="FFFFFF"/>
            </a:solidFill>
            <a:miter lim="800000"/>
            <a:headEnd/>
            <a:tailEnd/>
          </a:ln>
          <a:effectLst/>
        </p:spPr>
        <p:txBody>
          <a:bodyPr wrap="none" lIns="90000" tIns="46800" rIns="90000" bIns="46800" anchor="ctr"/>
          <a:lstStyle/>
          <a:p>
            <a:pPr algn="ct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altLang="en-US" sz="1600">
                <a:solidFill>
                  <a:srgbClr val="000000"/>
                </a:solidFill>
              </a:rPr>
              <a:t>Block delivery of message</a:t>
            </a:r>
          </a:p>
        </p:txBody>
      </p:sp>
      <p:sp>
        <p:nvSpPr>
          <p:cNvPr id="20485" name="Line 4"/>
          <p:cNvSpPr>
            <a:spLocks noChangeShapeType="1"/>
          </p:cNvSpPr>
          <p:nvPr/>
        </p:nvSpPr>
        <p:spPr bwMode="auto">
          <a:xfrm flipH="1">
            <a:off x="5649913" y="4724400"/>
            <a:ext cx="76200" cy="433388"/>
          </a:xfrm>
          <a:prstGeom prst="line">
            <a:avLst/>
          </a:prstGeom>
          <a:noFill/>
          <a:ln w="50760">
            <a:solidFill>
              <a:srgbClr val="FF0000"/>
            </a:solidFill>
            <a:miter lim="800000"/>
            <a:headEnd/>
            <a:tailEnd/>
          </a:ln>
          <a:effectLst/>
        </p:spPr>
        <p:txBody>
          <a:bodyPr/>
          <a:lstStyle/>
          <a:p>
            <a:endParaRPr lang="en-US"/>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666699"/>
        </a:solidFill>
        <a:effectLst/>
      </p:bgPr>
    </p:bg>
    <p:spTree>
      <p:nvGrpSpPr>
        <p:cNvPr id="1" name=""/>
        <p:cNvGrpSpPr/>
        <p:nvPr/>
      </p:nvGrpSpPr>
      <p:grpSpPr>
        <a:xfrm>
          <a:off x="0" y="0"/>
          <a:ext cx="0" cy="0"/>
          <a:chOff x="0" y="0"/>
          <a:chExt cx="0" cy="0"/>
        </a:xfrm>
      </p:grpSpPr>
      <p:sp>
        <p:nvSpPr>
          <p:cNvPr id="22529" name="Text Box 1"/>
          <p:cNvSpPr txBox="1">
            <a:spLocks noChangeArrowheads="1"/>
          </p:cNvSpPr>
          <p:nvPr/>
        </p:nvSpPr>
        <p:spPr bwMode="auto">
          <a:xfrm>
            <a:off x="457200" y="277813"/>
            <a:ext cx="8229600" cy="1139825"/>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80808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anchor="ctr" anchorCtr="1"/>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Arial" charset="0"/>
                <a:ea typeface="ＭＳ Ｐゴシック" pitchFamily="32"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Arial" charset="0"/>
                <a:ea typeface="ＭＳ Ｐゴシック" pitchFamily="32"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Arial" charset="0"/>
                <a:ea typeface="ＭＳ Ｐゴシック" pitchFamily="32"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Arial" charset="0"/>
                <a:ea typeface="ＭＳ Ｐゴシック" pitchFamily="32"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Arial" charset="0"/>
                <a:ea typeface="ＭＳ Ｐゴシック" pitchFamily="32" charset="-128"/>
              </a:defRPr>
            </a:lvl5pPr>
            <a:lvl6pPr marL="2514600" indent="-228600" defTabSz="457200" fontAlgn="base">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Arial" charset="0"/>
                <a:ea typeface="ＭＳ Ｐゴシック" pitchFamily="32" charset="-128"/>
              </a:defRPr>
            </a:lvl6pPr>
            <a:lvl7pPr marL="2971800" indent="-228600" defTabSz="457200" fontAlgn="base">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Arial" charset="0"/>
                <a:ea typeface="ＭＳ Ｐゴシック" pitchFamily="32" charset="-128"/>
              </a:defRPr>
            </a:lvl7pPr>
            <a:lvl8pPr marL="3429000" indent="-228600" defTabSz="457200" fontAlgn="base">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Arial" charset="0"/>
                <a:ea typeface="ＭＳ Ｐゴシック" pitchFamily="32" charset="-128"/>
              </a:defRPr>
            </a:lvl8pPr>
            <a:lvl9pPr marL="3886200" indent="-228600" defTabSz="457200" fontAlgn="base">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Arial" charset="0"/>
                <a:ea typeface="ＭＳ Ｐゴシック" pitchFamily="32" charset="-128"/>
              </a:defRPr>
            </a:lvl9pPr>
          </a:lstStyle>
          <a:p>
            <a:pPr algn="ctr">
              <a:buClrTx/>
              <a:buFontTx/>
              <a:buNone/>
              <a:defRPr/>
            </a:pPr>
            <a:r>
              <a:rPr lang="en-US" altLang="en-US" sz="4400" b="1" smtClean="0">
                <a:solidFill>
                  <a:srgbClr val="D9D9FF"/>
                </a:solidFill>
                <a:effectLst>
                  <a:outerShdw blurRad="38100" dist="38100" dir="2700000" algn="tl">
                    <a:srgbClr val="000000"/>
                  </a:outerShdw>
                </a:effectLst>
              </a:rPr>
              <a:t>Active Attack: Fabrication</a:t>
            </a:r>
          </a:p>
        </p:txBody>
      </p:sp>
      <p:pic>
        <p:nvPicPr>
          <p:cNvPr id="21507" name="Picture 2"/>
          <p:cNvPicPr>
            <a:picLocks noChangeAspect="1" noChangeArrowheads="1"/>
          </p:cNvPicPr>
          <p:nvPr/>
        </p:nvPicPr>
        <p:blipFill>
          <a:blip r:embed="rId3"/>
          <a:srcRect/>
          <a:stretch>
            <a:fillRect/>
          </a:stretch>
        </p:blipFill>
        <p:spPr bwMode="auto">
          <a:xfrm>
            <a:off x="468313" y="1773238"/>
            <a:ext cx="8177212" cy="4321175"/>
          </a:xfrm>
          <a:prstGeom prst="rect">
            <a:avLst/>
          </a:prstGeom>
          <a:noFill/>
          <a:ln w="9525">
            <a:noFill/>
            <a:round/>
            <a:headEnd/>
            <a:tailEnd/>
          </a:ln>
          <a:effectLst/>
        </p:spPr>
      </p:pic>
      <p:sp>
        <p:nvSpPr>
          <p:cNvPr id="21508" name="Rectangle 3"/>
          <p:cNvSpPr>
            <a:spLocks noChangeArrowheads="1"/>
          </p:cNvSpPr>
          <p:nvPr/>
        </p:nvSpPr>
        <p:spPr bwMode="auto">
          <a:xfrm>
            <a:off x="4716463" y="3284538"/>
            <a:ext cx="2592387" cy="647700"/>
          </a:xfrm>
          <a:prstGeom prst="rect">
            <a:avLst/>
          </a:prstGeom>
          <a:solidFill>
            <a:srgbClr val="FFFFFF"/>
          </a:solidFill>
          <a:ln w="9360">
            <a:solidFill>
              <a:srgbClr val="FFFFFF"/>
            </a:solidFill>
            <a:miter lim="800000"/>
            <a:headEnd/>
            <a:tailEnd/>
          </a:ln>
          <a:effectLst/>
        </p:spPr>
        <p:txBody>
          <a:bodyPr wrap="none" lIns="90000" tIns="46800" rIns="90000" bIns="46800" anchor="ctr"/>
          <a:lstStyle/>
          <a:p>
            <a:pPr algn="ct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altLang="en-US" sz="1600">
                <a:solidFill>
                  <a:srgbClr val="000000"/>
                </a:solidFill>
              </a:rPr>
              <a:t>Fabricate message</a:t>
            </a:r>
          </a:p>
        </p:txBody>
      </p:sp>
      <p:sp>
        <p:nvSpPr>
          <p:cNvPr id="21509" name="Freeform 4"/>
          <p:cNvSpPr>
            <a:spLocks/>
          </p:cNvSpPr>
          <p:nvPr/>
        </p:nvSpPr>
        <p:spPr bwMode="auto">
          <a:xfrm>
            <a:off x="4787900" y="3284538"/>
            <a:ext cx="1574800" cy="1492250"/>
          </a:xfrm>
          <a:custGeom>
            <a:avLst/>
            <a:gdLst>
              <a:gd name="T0" fmla="*/ 31750 w 992"/>
              <a:gd name="T1" fmla="*/ 0 h 940"/>
              <a:gd name="T2" fmla="*/ 22225 w 992"/>
              <a:gd name="T3" fmla="*/ 66675 h 940"/>
              <a:gd name="T4" fmla="*/ 3175 w 992"/>
              <a:gd name="T5" fmla="*/ 123825 h 940"/>
              <a:gd name="T6" fmla="*/ 12700 w 992"/>
              <a:gd name="T7" fmla="*/ 447675 h 940"/>
              <a:gd name="T8" fmla="*/ 50800 w 992"/>
              <a:gd name="T9" fmla="*/ 523875 h 940"/>
              <a:gd name="T10" fmla="*/ 203200 w 992"/>
              <a:gd name="T11" fmla="*/ 828675 h 940"/>
              <a:gd name="T12" fmla="*/ 298450 w 992"/>
              <a:gd name="T13" fmla="*/ 1009650 h 940"/>
              <a:gd name="T14" fmla="*/ 584200 w 992"/>
              <a:gd name="T15" fmla="*/ 1314450 h 940"/>
              <a:gd name="T16" fmla="*/ 793750 w 992"/>
              <a:gd name="T17" fmla="*/ 1362075 h 940"/>
              <a:gd name="T18" fmla="*/ 1574800 w 992"/>
              <a:gd name="T19" fmla="*/ 1447800 h 94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992" h="940">
                <a:moveTo>
                  <a:pt x="20" y="0"/>
                </a:moveTo>
                <a:cubicBezTo>
                  <a:pt x="18" y="14"/>
                  <a:pt x="17" y="28"/>
                  <a:pt x="14" y="42"/>
                </a:cubicBezTo>
                <a:cubicBezTo>
                  <a:pt x="11" y="54"/>
                  <a:pt x="2" y="78"/>
                  <a:pt x="2" y="78"/>
                </a:cubicBezTo>
                <a:cubicBezTo>
                  <a:pt x="4" y="146"/>
                  <a:pt x="0" y="214"/>
                  <a:pt x="8" y="282"/>
                </a:cubicBezTo>
                <a:cubicBezTo>
                  <a:pt x="10" y="300"/>
                  <a:pt x="25" y="314"/>
                  <a:pt x="32" y="330"/>
                </a:cubicBezTo>
                <a:cubicBezTo>
                  <a:pt x="62" y="396"/>
                  <a:pt x="83" y="462"/>
                  <a:pt x="128" y="522"/>
                </a:cubicBezTo>
                <a:cubicBezTo>
                  <a:pt x="141" y="562"/>
                  <a:pt x="169" y="598"/>
                  <a:pt x="188" y="636"/>
                </a:cubicBezTo>
                <a:cubicBezTo>
                  <a:pt x="228" y="716"/>
                  <a:pt x="285" y="786"/>
                  <a:pt x="368" y="828"/>
                </a:cubicBezTo>
                <a:cubicBezTo>
                  <a:pt x="405" y="846"/>
                  <a:pt x="460" y="851"/>
                  <a:pt x="500" y="858"/>
                </a:cubicBezTo>
                <a:cubicBezTo>
                  <a:pt x="663" y="940"/>
                  <a:pt x="787" y="912"/>
                  <a:pt x="992" y="912"/>
                </a:cubicBezTo>
              </a:path>
            </a:pathLst>
          </a:custGeom>
          <a:noFill/>
          <a:ln w="25560">
            <a:solidFill>
              <a:srgbClr val="FF0000"/>
            </a:solidFill>
            <a:round/>
            <a:headEnd/>
            <a:tailEnd type="triangle" w="med" len="med"/>
          </a:ln>
          <a:effectLst/>
        </p:spPr>
        <p:txBody>
          <a:bodyPr wrap="none" anchor="ctr"/>
          <a:lstStyle/>
          <a:p>
            <a:endParaRPr lang="en-US"/>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666699"/>
        </a:solidFill>
        <a:effectLst/>
      </p:bgPr>
    </p:bg>
    <p:spTree>
      <p:nvGrpSpPr>
        <p:cNvPr id="1" name=""/>
        <p:cNvGrpSpPr/>
        <p:nvPr/>
      </p:nvGrpSpPr>
      <p:grpSpPr>
        <a:xfrm>
          <a:off x="0" y="0"/>
          <a:ext cx="0" cy="0"/>
          <a:chOff x="0" y="0"/>
          <a:chExt cx="0" cy="0"/>
        </a:xfrm>
      </p:grpSpPr>
      <p:sp>
        <p:nvSpPr>
          <p:cNvPr id="23553" name="Text Box 1"/>
          <p:cNvSpPr txBox="1">
            <a:spLocks noChangeArrowheads="1"/>
          </p:cNvSpPr>
          <p:nvPr/>
        </p:nvSpPr>
        <p:spPr bwMode="auto">
          <a:xfrm>
            <a:off x="457200" y="277813"/>
            <a:ext cx="8229600" cy="1139825"/>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80808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anchor="ctr" anchorCtr="1"/>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Arial" charset="0"/>
                <a:ea typeface="ＭＳ Ｐゴシック" pitchFamily="32"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Arial" charset="0"/>
                <a:ea typeface="ＭＳ Ｐゴシック" pitchFamily="32"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Arial" charset="0"/>
                <a:ea typeface="ＭＳ Ｐゴシック" pitchFamily="32"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Arial" charset="0"/>
                <a:ea typeface="ＭＳ Ｐゴシック" pitchFamily="32"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Arial" charset="0"/>
                <a:ea typeface="ＭＳ Ｐゴシック" pitchFamily="32" charset="-128"/>
              </a:defRPr>
            </a:lvl5pPr>
            <a:lvl6pPr marL="2514600" indent="-228600" defTabSz="457200" fontAlgn="base">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Arial" charset="0"/>
                <a:ea typeface="ＭＳ Ｐゴシック" pitchFamily="32" charset="-128"/>
              </a:defRPr>
            </a:lvl6pPr>
            <a:lvl7pPr marL="2971800" indent="-228600" defTabSz="457200" fontAlgn="base">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Arial" charset="0"/>
                <a:ea typeface="ＭＳ Ｐゴシック" pitchFamily="32" charset="-128"/>
              </a:defRPr>
            </a:lvl7pPr>
            <a:lvl8pPr marL="3429000" indent="-228600" defTabSz="457200" fontAlgn="base">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Arial" charset="0"/>
                <a:ea typeface="ＭＳ Ｐゴシック" pitchFamily="32" charset="-128"/>
              </a:defRPr>
            </a:lvl8pPr>
            <a:lvl9pPr marL="3886200" indent="-228600" defTabSz="457200" fontAlgn="base">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Arial" charset="0"/>
                <a:ea typeface="ＭＳ Ｐゴシック" pitchFamily="32" charset="-128"/>
              </a:defRPr>
            </a:lvl9pPr>
          </a:lstStyle>
          <a:p>
            <a:pPr algn="ctr">
              <a:buClrTx/>
              <a:buFontTx/>
              <a:buNone/>
              <a:defRPr/>
            </a:pPr>
            <a:r>
              <a:rPr lang="en-US" altLang="en-US" sz="4400" b="1" smtClean="0">
                <a:solidFill>
                  <a:srgbClr val="D9D9FF"/>
                </a:solidFill>
                <a:effectLst>
                  <a:outerShdw blurRad="38100" dist="38100" dir="2700000" algn="tl">
                    <a:srgbClr val="000000"/>
                  </a:outerShdw>
                </a:effectLst>
              </a:rPr>
              <a:t>Active Attack: Replay</a:t>
            </a:r>
          </a:p>
        </p:txBody>
      </p:sp>
      <p:pic>
        <p:nvPicPr>
          <p:cNvPr id="22531" name="Picture 2"/>
          <p:cNvPicPr>
            <a:picLocks noChangeAspect="1" noChangeArrowheads="1"/>
          </p:cNvPicPr>
          <p:nvPr/>
        </p:nvPicPr>
        <p:blipFill>
          <a:blip r:embed="rId3"/>
          <a:srcRect/>
          <a:stretch>
            <a:fillRect/>
          </a:stretch>
        </p:blipFill>
        <p:spPr bwMode="auto">
          <a:xfrm>
            <a:off x="468313" y="1844675"/>
            <a:ext cx="8205787" cy="4227513"/>
          </a:xfrm>
          <a:prstGeom prst="rect">
            <a:avLst/>
          </a:prstGeom>
          <a:noFill/>
          <a:ln w="9525">
            <a:noFill/>
            <a:round/>
            <a:headEnd/>
            <a:tailEnd/>
          </a:ln>
          <a:effectLst/>
        </p:spPr>
      </p:pic>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666699"/>
        </a:solidFill>
        <a:effectLst/>
      </p:bgPr>
    </p:bg>
    <p:spTree>
      <p:nvGrpSpPr>
        <p:cNvPr id="1" name=""/>
        <p:cNvGrpSpPr/>
        <p:nvPr/>
      </p:nvGrpSpPr>
      <p:grpSpPr>
        <a:xfrm>
          <a:off x="0" y="0"/>
          <a:ext cx="0" cy="0"/>
          <a:chOff x="0" y="0"/>
          <a:chExt cx="0" cy="0"/>
        </a:xfrm>
      </p:grpSpPr>
      <p:sp>
        <p:nvSpPr>
          <p:cNvPr id="6145" name="Text Box 1"/>
          <p:cNvSpPr txBox="1">
            <a:spLocks noChangeArrowheads="1"/>
          </p:cNvSpPr>
          <p:nvPr/>
        </p:nvSpPr>
        <p:spPr bwMode="auto">
          <a:xfrm>
            <a:off x="457200" y="277813"/>
            <a:ext cx="8229600" cy="1139825"/>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80808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anchor="ctr" anchorCtr="1"/>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Arial" charset="0"/>
                <a:ea typeface="ＭＳ Ｐゴシック" pitchFamily="32"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Arial" charset="0"/>
                <a:ea typeface="ＭＳ Ｐゴシック" pitchFamily="32"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Arial" charset="0"/>
                <a:ea typeface="ＭＳ Ｐゴシック" pitchFamily="32"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Arial" charset="0"/>
                <a:ea typeface="ＭＳ Ｐゴシック" pitchFamily="32"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Arial" charset="0"/>
                <a:ea typeface="ＭＳ Ｐゴシック" pitchFamily="32" charset="-128"/>
              </a:defRPr>
            </a:lvl5pPr>
            <a:lvl6pPr marL="2514600" indent="-228600" defTabSz="457200" fontAlgn="base">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Arial" charset="0"/>
                <a:ea typeface="ＭＳ Ｐゴシック" pitchFamily="32" charset="-128"/>
              </a:defRPr>
            </a:lvl6pPr>
            <a:lvl7pPr marL="2971800" indent="-228600" defTabSz="457200" fontAlgn="base">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Arial" charset="0"/>
                <a:ea typeface="ＭＳ Ｐゴシック" pitchFamily="32" charset="-128"/>
              </a:defRPr>
            </a:lvl7pPr>
            <a:lvl8pPr marL="3429000" indent="-228600" defTabSz="457200" fontAlgn="base">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Arial" charset="0"/>
                <a:ea typeface="ＭＳ Ｐゴシック" pitchFamily="32" charset="-128"/>
              </a:defRPr>
            </a:lvl8pPr>
            <a:lvl9pPr marL="3886200" indent="-228600" defTabSz="457200" fontAlgn="base">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Arial" charset="0"/>
                <a:ea typeface="ＭＳ Ｐゴシック" pitchFamily="32" charset="-128"/>
              </a:defRPr>
            </a:lvl9pPr>
          </a:lstStyle>
          <a:p>
            <a:pPr algn="ctr">
              <a:buClrTx/>
              <a:buFontTx/>
              <a:buNone/>
              <a:defRPr/>
            </a:pPr>
            <a:r>
              <a:rPr lang="en-US" altLang="en-US" sz="4400" b="1" smtClean="0">
                <a:solidFill>
                  <a:srgbClr val="D9D9FF"/>
                </a:solidFill>
                <a:effectLst>
                  <a:outerShdw blurRad="38100" dist="38100" dir="2700000" algn="tl">
                    <a:srgbClr val="000000"/>
                  </a:outerShdw>
                </a:effectLst>
              </a:rPr>
              <a:t>Roadmap</a:t>
            </a:r>
          </a:p>
        </p:txBody>
      </p:sp>
      <p:sp>
        <p:nvSpPr>
          <p:cNvPr id="6146" name="Text Box 2"/>
          <p:cNvSpPr txBox="1">
            <a:spLocks noChangeArrowheads="1"/>
          </p:cNvSpPr>
          <p:nvPr/>
        </p:nvSpPr>
        <p:spPr bwMode="auto">
          <a:xfrm>
            <a:off x="457200" y="1676400"/>
            <a:ext cx="8229600" cy="4454525"/>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80808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a:lstStyle>
            <a:lvl1pPr marL="341313" indent="-341313">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rgbClr val="FFFFFF"/>
                </a:solidFill>
                <a:latin typeface="Arial" charset="0"/>
                <a:ea typeface="ＭＳ Ｐゴシック" pitchFamily="32" charset="-128"/>
              </a:defRPr>
            </a:lvl1pPr>
            <a:lvl2pPr marL="741363" indent="-284163">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rgbClr val="FFFFFF"/>
                </a:solidFill>
                <a:latin typeface="Arial" charset="0"/>
                <a:ea typeface="ＭＳ Ｐゴシック" pitchFamily="32" charset="-128"/>
              </a:defRPr>
            </a:lvl2pPr>
            <a:lvl3pPr>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rgbClr val="FFFFFF"/>
                </a:solidFill>
                <a:latin typeface="Arial" charset="0"/>
                <a:ea typeface="ＭＳ Ｐゴシック" pitchFamily="32" charset="-128"/>
              </a:defRPr>
            </a:lvl3pPr>
            <a:lvl4pPr>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rgbClr val="FFFFFF"/>
                </a:solidFill>
                <a:latin typeface="Arial" charset="0"/>
                <a:ea typeface="ＭＳ Ｐゴシック" pitchFamily="32" charset="-128"/>
              </a:defRPr>
            </a:lvl4pPr>
            <a:lvl5pPr>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rgbClr val="FFFFFF"/>
                </a:solidFill>
                <a:latin typeface="Arial" charset="0"/>
                <a:ea typeface="ＭＳ Ｐゴシック" pitchFamily="32" charset="-128"/>
              </a:defRPr>
            </a:lvl5pPr>
            <a:lvl6pPr marL="2514600" indent="-228600" defTabSz="457200" fontAlgn="base">
              <a:spcBef>
                <a:spcPct val="0"/>
              </a:spcBef>
              <a:spcAft>
                <a:spcPct val="0"/>
              </a:spcAft>
              <a:buClr>
                <a:srgbClr val="000000"/>
              </a:buClr>
              <a:buSzPct val="100000"/>
              <a:buFont typeface="Times New Roman" pitchFamily="16" charset="0"/>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rgbClr val="FFFFFF"/>
                </a:solidFill>
                <a:latin typeface="Arial" charset="0"/>
                <a:ea typeface="ＭＳ Ｐゴシック" pitchFamily="32" charset="-128"/>
              </a:defRPr>
            </a:lvl6pPr>
            <a:lvl7pPr marL="2971800" indent="-228600" defTabSz="457200" fontAlgn="base">
              <a:spcBef>
                <a:spcPct val="0"/>
              </a:spcBef>
              <a:spcAft>
                <a:spcPct val="0"/>
              </a:spcAft>
              <a:buClr>
                <a:srgbClr val="000000"/>
              </a:buClr>
              <a:buSzPct val="100000"/>
              <a:buFont typeface="Times New Roman" pitchFamily="16" charset="0"/>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rgbClr val="FFFFFF"/>
                </a:solidFill>
                <a:latin typeface="Arial" charset="0"/>
                <a:ea typeface="ＭＳ Ｐゴシック" pitchFamily="32" charset="-128"/>
              </a:defRPr>
            </a:lvl7pPr>
            <a:lvl8pPr marL="3429000" indent="-228600" defTabSz="457200" fontAlgn="base">
              <a:spcBef>
                <a:spcPct val="0"/>
              </a:spcBef>
              <a:spcAft>
                <a:spcPct val="0"/>
              </a:spcAft>
              <a:buClr>
                <a:srgbClr val="000000"/>
              </a:buClr>
              <a:buSzPct val="100000"/>
              <a:buFont typeface="Times New Roman" pitchFamily="16" charset="0"/>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rgbClr val="FFFFFF"/>
                </a:solidFill>
                <a:latin typeface="Arial" charset="0"/>
                <a:ea typeface="ＭＳ Ｐゴシック" pitchFamily="32" charset="-128"/>
              </a:defRPr>
            </a:lvl8pPr>
            <a:lvl9pPr marL="3886200" indent="-228600" defTabSz="457200" fontAlgn="base">
              <a:spcBef>
                <a:spcPct val="0"/>
              </a:spcBef>
              <a:spcAft>
                <a:spcPct val="0"/>
              </a:spcAft>
              <a:buClr>
                <a:srgbClr val="000000"/>
              </a:buClr>
              <a:buSzPct val="100000"/>
              <a:buFont typeface="Times New Roman" pitchFamily="16" charset="0"/>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rgbClr val="FFFFFF"/>
                </a:solidFill>
                <a:latin typeface="Arial" charset="0"/>
                <a:ea typeface="ＭＳ Ｐゴシック" pitchFamily="32" charset="-128"/>
              </a:defRPr>
            </a:lvl9pPr>
          </a:lstStyle>
          <a:p>
            <a:pPr>
              <a:spcBef>
                <a:spcPts val="800"/>
              </a:spcBef>
              <a:buClr>
                <a:srgbClr val="5FAFFF"/>
              </a:buClr>
              <a:buSzPct val="80000"/>
              <a:buFont typeface="Wingdings" charset="2"/>
              <a:buChar char=""/>
              <a:defRPr/>
            </a:pPr>
            <a:r>
              <a:rPr lang="en-US" altLang="en-US" sz="3200" smtClean="0">
                <a:effectLst>
                  <a:outerShdw blurRad="38100" dist="38100" dir="2700000" algn="tl">
                    <a:srgbClr val="000000"/>
                  </a:outerShdw>
                </a:effectLst>
              </a:rPr>
              <a:t>Cryptographic algorithms</a:t>
            </a:r>
          </a:p>
          <a:p>
            <a:pPr lvl="1">
              <a:spcBef>
                <a:spcPts val="700"/>
              </a:spcBef>
              <a:buClr>
                <a:srgbClr val="D9D9FF"/>
              </a:buClr>
              <a:buSzPct val="50000"/>
              <a:buFont typeface="Wingdings" charset="2"/>
              <a:buChar char=""/>
              <a:defRPr/>
            </a:pPr>
            <a:r>
              <a:rPr lang="en-US" altLang="en-US" sz="2800" smtClean="0">
                <a:effectLst>
                  <a:outerShdw blurRad="38100" dist="38100" dir="2700000" algn="tl">
                    <a:srgbClr val="000000"/>
                  </a:outerShdw>
                </a:effectLst>
              </a:rPr>
              <a:t>symmetric ciphers</a:t>
            </a:r>
          </a:p>
          <a:p>
            <a:pPr lvl="1">
              <a:spcBef>
                <a:spcPts val="700"/>
              </a:spcBef>
              <a:buClr>
                <a:srgbClr val="D9D9FF"/>
              </a:buClr>
              <a:buSzPct val="50000"/>
              <a:buFont typeface="Wingdings" charset="2"/>
              <a:buChar char=""/>
              <a:defRPr/>
            </a:pPr>
            <a:r>
              <a:rPr lang="en-US" altLang="en-US" sz="2800" smtClean="0">
                <a:effectLst>
                  <a:outerShdw blurRad="38100" dist="38100" dir="2700000" algn="tl">
                    <a:srgbClr val="000000"/>
                  </a:outerShdw>
                </a:effectLst>
              </a:rPr>
              <a:t>asymmetric encryption</a:t>
            </a:r>
          </a:p>
          <a:p>
            <a:pPr lvl="1">
              <a:spcBef>
                <a:spcPts val="700"/>
              </a:spcBef>
              <a:buClr>
                <a:srgbClr val="D9D9FF"/>
              </a:buClr>
              <a:buSzPct val="50000"/>
              <a:buFont typeface="Wingdings" charset="2"/>
              <a:buChar char=""/>
              <a:defRPr/>
            </a:pPr>
            <a:r>
              <a:rPr lang="en-US" altLang="en-US" sz="2800" smtClean="0">
                <a:effectLst>
                  <a:outerShdw blurRad="38100" dist="38100" dir="2700000" algn="tl">
                    <a:srgbClr val="000000"/>
                  </a:outerShdw>
                </a:effectLst>
              </a:rPr>
              <a:t>hash functions</a:t>
            </a:r>
          </a:p>
          <a:p>
            <a:pPr>
              <a:spcBef>
                <a:spcPts val="800"/>
              </a:spcBef>
              <a:buClr>
                <a:srgbClr val="5FAFFF"/>
              </a:buClr>
              <a:buSzPct val="80000"/>
              <a:buFont typeface="Wingdings" charset="2"/>
              <a:buChar char=""/>
              <a:defRPr/>
            </a:pPr>
            <a:r>
              <a:rPr lang="en-US" altLang="en-US" sz="3200" smtClean="0">
                <a:effectLst>
                  <a:outerShdw blurRad="38100" dist="38100" dir="2700000" algn="tl">
                    <a:srgbClr val="000000"/>
                  </a:outerShdw>
                </a:effectLst>
              </a:rPr>
              <a:t>Mutual Trust</a:t>
            </a:r>
          </a:p>
          <a:p>
            <a:pPr>
              <a:spcBef>
                <a:spcPts val="800"/>
              </a:spcBef>
              <a:buClr>
                <a:srgbClr val="5FAFFF"/>
              </a:buClr>
              <a:buSzPct val="80000"/>
              <a:buFont typeface="Wingdings" charset="2"/>
              <a:buChar char=""/>
              <a:defRPr/>
            </a:pPr>
            <a:r>
              <a:rPr lang="en-US" altLang="en-US" sz="3200" smtClean="0">
                <a:effectLst>
                  <a:outerShdw blurRad="38100" dist="38100" dir="2700000" algn="tl">
                    <a:srgbClr val="000000"/>
                  </a:outerShdw>
                </a:effectLst>
              </a:rPr>
              <a:t>Network Security</a:t>
            </a:r>
          </a:p>
          <a:p>
            <a:pPr>
              <a:spcBef>
                <a:spcPts val="800"/>
              </a:spcBef>
              <a:buClr>
                <a:srgbClr val="5FAFFF"/>
              </a:buClr>
              <a:buSzPct val="80000"/>
              <a:buFont typeface="Wingdings" charset="2"/>
              <a:buChar char=""/>
              <a:defRPr/>
            </a:pPr>
            <a:r>
              <a:rPr lang="en-US" altLang="en-US" sz="3200" smtClean="0">
                <a:effectLst>
                  <a:outerShdw blurRad="38100" dist="38100" dir="2700000" algn="tl">
                    <a:srgbClr val="000000"/>
                  </a:outerShdw>
                </a:effectLst>
              </a:rPr>
              <a:t>Computer Security</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666699"/>
        </a:solidFill>
        <a:effectLst/>
      </p:bgPr>
    </p:bg>
    <p:spTree>
      <p:nvGrpSpPr>
        <p:cNvPr id="1" name=""/>
        <p:cNvGrpSpPr/>
        <p:nvPr/>
      </p:nvGrpSpPr>
      <p:grpSpPr>
        <a:xfrm>
          <a:off x="0" y="0"/>
          <a:ext cx="0" cy="0"/>
          <a:chOff x="0" y="0"/>
          <a:chExt cx="0" cy="0"/>
        </a:xfrm>
      </p:grpSpPr>
      <p:sp>
        <p:nvSpPr>
          <p:cNvPr id="24577" name="Text Box 1"/>
          <p:cNvSpPr txBox="1">
            <a:spLocks noChangeArrowheads="1"/>
          </p:cNvSpPr>
          <p:nvPr/>
        </p:nvSpPr>
        <p:spPr bwMode="auto">
          <a:xfrm>
            <a:off x="457200" y="277813"/>
            <a:ext cx="8229600" cy="1139825"/>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80808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anchor="ctr" anchorCtr="1"/>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Arial" charset="0"/>
                <a:ea typeface="ＭＳ Ｐゴシック" pitchFamily="32"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Arial" charset="0"/>
                <a:ea typeface="ＭＳ Ｐゴシック" pitchFamily="32"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Arial" charset="0"/>
                <a:ea typeface="ＭＳ Ｐゴシック" pitchFamily="32"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Arial" charset="0"/>
                <a:ea typeface="ＭＳ Ｐゴシック" pitchFamily="32"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Arial" charset="0"/>
                <a:ea typeface="ＭＳ Ｐゴシック" pitchFamily="32" charset="-128"/>
              </a:defRPr>
            </a:lvl5pPr>
            <a:lvl6pPr marL="2514600" indent="-228600" defTabSz="457200" fontAlgn="base">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Arial" charset="0"/>
                <a:ea typeface="ＭＳ Ｐゴシック" pitchFamily="32" charset="-128"/>
              </a:defRPr>
            </a:lvl6pPr>
            <a:lvl7pPr marL="2971800" indent="-228600" defTabSz="457200" fontAlgn="base">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Arial" charset="0"/>
                <a:ea typeface="ＭＳ Ｐゴシック" pitchFamily="32" charset="-128"/>
              </a:defRPr>
            </a:lvl7pPr>
            <a:lvl8pPr marL="3429000" indent="-228600" defTabSz="457200" fontAlgn="base">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Arial" charset="0"/>
                <a:ea typeface="ＭＳ Ｐゴシック" pitchFamily="32" charset="-128"/>
              </a:defRPr>
            </a:lvl8pPr>
            <a:lvl9pPr marL="3886200" indent="-228600" defTabSz="457200" fontAlgn="base">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Arial" charset="0"/>
                <a:ea typeface="ＭＳ Ｐゴシック" pitchFamily="32" charset="-128"/>
              </a:defRPr>
            </a:lvl9pPr>
          </a:lstStyle>
          <a:p>
            <a:pPr algn="ctr">
              <a:buClrTx/>
              <a:buFontTx/>
              <a:buNone/>
              <a:defRPr/>
            </a:pPr>
            <a:r>
              <a:rPr lang="en-US" altLang="en-US" sz="4400" b="1" smtClean="0">
                <a:solidFill>
                  <a:srgbClr val="D9D9FF"/>
                </a:solidFill>
                <a:effectLst>
                  <a:outerShdw blurRad="38100" dist="38100" dir="2700000" algn="tl">
                    <a:srgbClr val="000000"/>
                  </a:outerShdw>
                </a:effectLst>
              </a:rPr>
              <a:t>Active Attack: Modification</a:t>
            </a:r>
          </a:p>
        </p:txBody>
      </p:sp>
      <p:pic>
        <p:nvPicPr>
          <p:cNvPr id="23555" name="Picture 2"/>
          <p:cNvPicPr>
            <a:picLocks noChangeAspect="1" noChangeArrowheads="1"/>
          </p:cNvPicPr>
          <p:nvPr/>
        </p:nvPicPr>
        <p:blipFill>
          <a:blip r:embed="rId3"/>
          <a:srcRect/>
          <a:stretch>
            <a:fillRect/>
          </a:stretch>
        </p:blipFill>
        <p:spPr bwMode="auto">
          <a:xfrm>
            <a:off x="468313" y="1844675"/>
            <a:ext cx="8205787" cy="4227513"/>
          </a:xfrm>
          <a:prstGeom prst="rect">
            <a:avLst/>
          </a:prstGeom>
          <a:noFill/>
          <a:ln w="9525">
            <a:noFill/>
            <a:round/>
            <a:headEnd/>
            <a:tailEnd/>
          </a:ln>
          <a:effectLst/>
        </p:spPr>
      </p:pic>
      <p:sp>
        <p:nvSpPr>
          <p:cNvPr id="23556" name="Rectangle 3"/>
          <p:cNvSpPr>
            <a:spLocks noChangeArrowheads="1"/>
          </p:cNvSpPr>
          <p:nvPr/>
        </p:nvSpPr>
        <p:spPr bwMode="auto">
          <a:xfrm>
            <a:off x="4787900" y="3429000"/>
            <a:ext cx="1800225" cy="647700"/>
          </a:xfrm>
          <a:prstGeom prst="rect">
            <a:avLst/>
          </a:prstGeom>
          <a:solidFill>
            <a:srgbClr val="FFFFFF"/>
          </a:solidFill>
          <a:ln w="9360">
            <a:solidFill>
              <a:srgbClr val="FFFFFF"/>
            </a:solidFill>
            <a:miter lim="800000"/>
            <a:headEnd/>
            <a:tailEnd/>
          </a:ln>
          <a:effectLst/>
        </p:spPr>
        <p:txBody>
          <a:bodyPr wrap="none" anchor="ctr"/>
          <a:lstStyle/>
          <a:p>
            <a:endParaRPr lang="en-US"/>
          </a:p>
        </p:txBody>
      </p:sp>
      <p:sp>
        <p:nvSpPr>
          <p:cNvPr id="23557" name="Freeform 4"/>
          <p:cNvSpPr>
            <a:spLocks/>
          </p:cNvSpPr>
          <p:nvPr/>
        </p:nvSpPr>
        <p:spPr bwMode="auto">
          <a:xfrm>
            <a:off x="2613025" y="3733800"/>
            <a:ext cx="1644650" cy="1216025"/>
          </a:xfrm>
          <a:custGeom>
            <a:avLst/>
            <a:gdLst>
              <a:gd name="T0" fmla="*/ 149225 w 1036"/>
              <a:gd name="T1" fmla="*/ 1181100 h 766"/>
              <a:gd name="T2" fmla="*/ 768350 w 1036"/>
              <a:gd name="T3" fmla="*/ 1162050 h 766"/>
              <a:gd name="T4" fmla="*/ 1149350 w 1036"/>
              <a:gd name="T5" fmla="*/ 1019175 h 766"/>
              <a:gd name="T6" fmla="*/ 1311275 w 1036"/>
              <a:gd name="T7" fmla="*/ 942975 h 766"/>
              <a:gd name="T8" fmla="*/ 1406525 w 1036"/>
              <a:gd name="T9" fmla="*/ 847725 h 766"/>
              <a:gd name="T10" fmla="*/ 1539875 w 1036"/>
              <a:gd name="T11" fmla="*/ 495300 h 766"/>
              <a:gd name="T12" fmla="*/ 1577975 w 1036"/>
              <a:gd name="T13" fmla="*/ 333375 h 766"/>
              <a:gd name="T14" fmla="*/ 1644650 w 1036"/>
              <a:gd name="T15" fmla="*/ 0 h 766"/>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036" h="766">
                <a:moveTo>
                  <a:pt x="94" y="744"/>
                </a:moveTo>
                <a:cubicBezTo>
                  <a:pt x="244" y="707"/>
                  <a:pt x="0" y="766"/>
                  <a:pt x="484" y="732"/>
                </a:cubicBezTo>
                <a:cubicBezTo>
                  <a:pt x="571" y="726"/>
                  <a:pt x="643" y="655"/>
                  <a:pt x="724" y="642"/>
                </a:cubicBezTo>
                <a:cubicBezTo>
                  <a:pt x="754" y="619"/>
                  <a:pt x="789" y="603"/>
                  <a:pt x="826" y="594"/>
                </a:cubicBezTo>
                <a:cubicBezTo>
                  <a:pt x="862" y="572"/>
                  <a:pt x="858" y="562"/>
                  <a:pt x="886" y="534"/>
                </a:cubicBezTo>
                <a:cubicBezTo>
                  <a:pt x="911" y="459"/>
                  <a:pt x="942" y="386"/>
                  <a:pt x="970" y="312"/>
                </a:cubicBezTo>
                <a:cubicBezTo>
                  <a:pt x="982" y="280"/>
                  <a:pt x="985" y="243"/>
                  <a:pt x="994" y="210"/>
                </a:cubicBezTo>
                <a:cubicBezTo>
                  <a:pt x="1015" y="138"/>
                  <a:pt x="1036" y="75"/>
                  <a:pt x="1036" y="0"/>
                </a:cubicBezTo>
              </a:path>
            </a:pathLst>
          </a:custGeom>
          <a:noFill/>
          <a:ln w="25560">
            <a:solidFill>
              <a:srgbClr val="FF0000"/>
            </a:solidFill>
            <a:round/>
            <a:headEnd/>
            <a:tailEnd type="triangle" w="med" len="med"/>
          </a:ln>
          <a:effectLst/>
        </p:spPr>
        <p:txBody>
          <a:bodyPr wrap="none" anchor="ctr"/>
          <a:lstStyle/>
          <a:p>
            <a:endParaRPr lang="en-US"/>
          </a:p>
        </p:txBody>
      </p:sp>
      <p:sp>
        <p:nvSpPr>
          <p:cNvPr id="23558" name="Freeform 5"/>
          <p:cNvSpPr>
            <a:spLocks/>
          </p:cNvSpPr>
          <p:nvPr/>
        </p:nvSpPr>
        <p:spPr bwMode="auto">
          <a:xfrm>
            <a:off x="4819650" y="3619500"/>
            <a:ext cx="1809750" cy="1171575"/>
          </a:xfrm>
          <a:custGeom>
            <a:avLst/>
            <a:gdLst>
              <a:gd name="T0" fmla="*/ 0 w 1140"/>
              <a:gd name="T1" fmla="*/ 0 h 738"/>
              <a:gd name="T2" fmla="*/ 114300 w 1140"/>
              <a:gd name="T3" fmla="*/ 333375 h 738"/>
              <a:gd name="T4" fmla="*/ 266700 w 1140"/>
              <a:gd name="T5" fmla="*/ 676275 h 738"/>
              <a:gd name="T6" fmla="*/ 371475 w 1140"/>
              <a:gd name="T7" fmla="*/ 752475 h 738"/>
              <a:gd name="T8" fmla="*/ 476250 w 1140"/>
              <a:gd name="T9" fmla="*/ 847725 h 738"/>
              <a:gd name="T10" fmla="*/ 685800 w 1140"/>
              <a:gd name="T11" fmla="*/ 923925 h 738"/>
              <a:gd name="T12" fmla="*/ 895350 w 1140"/>
              <a:gd name="T13" fmla="*/ 1009650 h 738"/>
              <a:gd name="T14" fmla="*/ 1000125 w 1140"/>
              <a:gd name="T15" fmla="*/ 1038225 h 738"/>
              <a:gd name="T16" fmla="*/ 1476375 w 1140"/>
              <a:gd name="T17" fmla="*/ 1133475 h 738"/>
              <a:gd name="T18" fmla="*/ 1809750 w 1140"/>
              <a:gd name="T19" fmla="*/ 1171575 h 73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140" h="738">
                <a:moveTo>
                  <a:pt x="0" y="0"/>
                </a:moveTo>
                <a:cubicBezTo>
                  <a:pt x="15" y="77"/>
                  <a:pt x="42" y="139"/>
                  <a:pt x="72" y="210"/>
                </a:cubicBezTo>
                <a:cubicBezTo>
                  <a:pt x="86" y="280"/>
                  <a:pt x="120" y="373"/>
                  <a:pt x="168" y="426"/>
                </a:cubicBezTo>
                <a:cubicBezTo>
                  <a:pt x="190" y="450"/>
                  <a:pt x="209" y="453"/>
                  <a:pt x="234" y="474"/>
                </a:cubicBezTo>
                <a:cubicBezTo>
                  <a:pt x="327" y="554"/>
                  <a:pt x="250" y="501"/>
                  <a:pt x="300" y="534"/>
                </a:cubicBezTo>
                <a:cubicBezTo>
                  <a:pt x="323" y="568"/>
                  <a:pt x="392" y="576"/>
                  <a:pt x="432" y="582"/>
                </a:cubicBezTo>
                <a:cubicBezTo>
                  <a:pt x="474" y="603"/>
                  <a:pt x="519" y="619"/>
                  <a:pt x="564" y="636"/>
                </a:cubicBezTo>
                <a:cubicBezTo>
                  <a:pt x="585" y="644"/>
                  <a:pt x="630" y="654"/>
                  <a:pt x="630" y="654"/>
                </a:cubicBezTo>
                <a:cubicBezTo>
                  <a:pt x="697" y="699"/>
                  <a:pt x="856" y="705"/>
                  <a:pt x="930" y="714"/>
                </a:cubicBezTo>
                <a:cubicBezTo>
                  <a:pt x="996" y="736"/>
                  <a:pt x="1071" y="738"/>
                  <a:pt x="1140" y="738"/>
                </a:cubicBezTo>
              </a:path>
            </a:pathLst>
          </a:custGeom>
          <a:noFill/>
          <a:ln w="25560">
            <a:solidFill>
              <a:srgbClr val="FF0000"/>
            </a:solidFill>
            <a:round/>
            <a:headEnd/>
            <a:tailEnd type="triangle" w="med" len="med"/>
          </a:ln>
          <a:effectLst/>
        </p:spPr>
        <p:txBody>
          <a:bodyPr wrap="none" anchor="ctr"/>
          <a:lstStyle/>
          <a:p>
            <a:endParaRPr lang="en-US"/>
          </a:p>
        </p:txBody>
      </p:sp>
      <p:sp>
        <p:nvSpPr>
          <p:cNvPr id="23559" name="Text Box 6"/>
          <p:cNvSpPr txBox="1">
            <a:spLocks noChangeArrowheads="1"/>
          </p:cNvSpPr>
          <p:nvPr/>
        </p:nvSpPr>
        <p:spPr bwMode="auto">
          <a:xfrm>
            <a:off x="5145088" y="3573463"/>
            <a:ext cx="1481137" cy="306387"/>
          </a:xfrm>
          <a:prstGeom prst="rect">
            <a:avLst/>
          </a:prstGeom>
          <a:noFill/>
          <a:ln w="9525">
            <a:noFill/>
            <a:round/>
            <a:headEnd/>
            <a:tailEnd/>
          </a:ln>
          <a:effectLst/>
        </p:spPr>
        <p:txBody>
          <a:bodyPr wrap="none" lIns="90000" tIns="46800" rIns="90000" bIns="46800">
            <a:spAutoFit/>
          </a:bodyPr>
          <a:lstStyle/>
          <a:p>
            <a: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altLang="en-US" sz="1400">
                <a:solidFill>
                  <a:srgbClr val="000000"/>
                </a:solidFill>
              </a:rPr>
              <a:t>Modify message</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666699"/>
        </a:solidFill>
        <a:effectLst/>
      </p:bgPr>
    </p:bg>
    <p:spTree>
      <p:nvGrpSpPr>
        <p:cNvPr id="1" name=""/>
        <p:cNvGrpSpPr/>
        <p:nvPr/>
      </p:nvGrpSpPr>
      <p:grpSpPr>
        <a:xfrm>
          <a:off x="0" y="0"/>
          <a:ext cx="0" cy="0"/>
          <a:chOff x="0" y="0"/>
          <a:chExt cx="0" cy="0"/>
        </a:xfrm>
      </p:grpSpPr>
      <p:sp>
        <p:nvSpPr>
          <p:cNvPr id="25601" name="Text Box 1"/>
          <p:cNvSpPr txBox="1">
            <a:spLocks noChangeArrowheads="1"/>
          </p:cNvSpPr>
          <p:nvPr/>
        </p:nvSpPr>
        <p:spPr bwMode="auto">
          <a:xfrm>
            <a:off x="457200" y="277813"/>
            <a:ext cx="8229600" cy="1139825"/>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80808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anchor="ctr" anchorCtr="1"/>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Arial" charset="0"/>
                <a:ea typeface="ＭＳ Ｐゴシック" pitchFamily="32"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Arial" charset="0"/>
                <a:ea typeface="ＭＳ Ｐゴシック" pitchFamily="32"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Arial" charset="0"/>
                <a:ea typeface="ＭＳ Ｐゴシック" pitchFamily="32"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Arial" charset="0"/>
                <a:ea typeface="ＭＳ Ｐゴシック" pitchFamily="32"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Arial" charset="0"/>
                <a:ea typeface="ＭＳ Ｐゴシック" pitchFamily="32" charset="-128"/>
              </a:defRPr>
            </a:lvl5pPr>
            <a:lvl6pPr marL="2514600" indent="-228600" defTabSz="457200" fontAlgn="base">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Arial" charset="0"/>
                <a:ea typeface="ＭＳ Ｐゴシック" pitchFamily="32" charset="-128"/>
              </a:defRPr>
            </a:lvl6pPr>
            <a:lvl7pPr marL="2971800" indent="-228600" defTabSz="457200" fontAlgn="base">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Arial" charset="0"/>
                <a:ea typeface="ＭＳ Ｐゴシック" pitchFamily="32" charset="-128"/>
              </a:defRPr>
            </a:lvl7pPr>
            <a:lvl8pPr marL="3429000" indent="-228600" defTabSz="457200" fontAlgn="base">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Arial" charset="0"/>
                <a:ea typeface="ＭＳ Ｐゴシック" pitchFamily="32" charset="-128"/>
              </a:defRPr>
            </a:lvl8pPr>
            <a:lvl9pPr marL="3886200" indent="-228600" defTabSz="457200" fontAlgn="base">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Arial" charset="0"/>
                <a:ea typeface="ＭＳ Ｐゴシック" pitchFamily="32" charset="-128"/>
              </a:defRPr>
            </a:lvl9pPr>
          </a:lstStyle>
          <a:p>
            <a:pPr algn="ctr">
              <a:buClrTx/>
              <a:buFontTx/>
              <a:buNone/>
              <a:defRPr/>
            </a:pPr>
            <a:r>
              <a:rPr lang="en-US" altLang="en-US" sz="4400" b="1" smtClean="0">
                <a:solidFill>
                  <a:srgbClr val="D9D9FF"/>
                </a:solidFill>
                <a:effectLst>
                  <a:outerShdw blurRad="38100" dist="38100" dir="2700000" algn="tl">
                    <a:srgbClr val="000000"/>
                  </a:outerShdw>
                </a:effectLst>
              </a:rPr>
              <a:t>Handling Attacks</a:t>
            </a:r>
          </a:p>
        </p:txBody>
      </p:sp>
      <p:sp>
        <p:nvSpPr>
          <p:cNvPr id="25602" name="Text Box 2"/>
          <p:cNvSpPr txBox="1">
            <a:spLocks noChangeArrowheads="1"/>
          </p:cNvSpPr>
          <p:nvPr/>
        </p:nvSpPr>
        <p:spPr bwMode="auto">
          <a:xfrm>
            <a:off x="457200" y="1676400"/>
            <a:ext cx="8229600" cy="4953000"/>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80808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a:lstStyle>
            <a:lvl1pPr>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rgbClr val="FFFFFF"/>
                </a:solidFill>
                <a:latin typeface="Arial" charset="0"/>
                <a:ea typeface="ＭＳ Ｐゴシック" pitchFamily="32" charset="-128"/>
              </a:defRPr>
            </a:lvl1pPr>
            <a:lvl2pPr marL="741363" indent="-284163">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rgbClr val="FFFFFF"/>
                </a:solidFill>
                <a:latin typeface="Arial" charset="0"/>
                <a:ea typeface="ＭＳ Ｐゴシック" pitchFamily="32" charset="-128"/>
              </a:defRPr>
            </a:lvl2pPr>
            <a:lvl3pPr>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rgbClr val="FFFFFF"/>
                </a:solidFill>
                <a:latin typeface="Arial" charset="0"/>
                <a:ea typeface="ＭＳ Ｐゴシック" pitchFamily="32" charset="-128"/>
              </a:defRPr>
            </a:lvl3pPr>
            <a:lvl4pPr>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rgbClr val="FFFFFF"/>
                </a:solidFill>
                <a:latin typeface="Arial" charset="0"/>
                <a:ea typeface="ＭＳ Ｐゴシック" pitchFamily="32" charset="-128"/>
              </a:defRPr>
            </a:lvl4pPr>
            <a:lvl5pPr>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rgbClr val="FFFFFF"/>
                </a:solidFill>
                <a:latin typeface="Arial" charset="0"/>
                <a:ea typeface="ＭＳ Ｐゴシック" pitchFamily="32" charset="-128"/>
              </a:defRPr>
            </a:lvl5pPr>
            <a:lvl6pPr marL="2514600" indent="-228600" defTabSz="457200" fontAlgn="base">
              <a:spcBef>
                <a:spcPct val="0"/>
              </a:spcBef>
              <a:spcAft>
                <a:spcPct val="0"/>
              </a:spcAft>
              <a:buClr>
                <a:srgbClr val="000000"/>
              </a:buClr>
              <a:buSzPct val="100000"/>
              <a:buFont typeface="Times New Roman" pitchFamily="16" charset="0"/>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rgbClr val="FFFFFF"/>
                </a:solidFill>
                <a:latin typeface="Arial" charset="0"/>
                <a:ea typeface="ＭＳ Ｐゴシック" pitchFamily="32" charset="-128"/>
              </a:defRPr>
            </a:lvl6pPr>
            <a:lvl7pPr marL="2971800" indent="-228600" defTabSz="457200" fontAlgn="base">
              <a:spcBef>
                <a:spcPct val="0"/>
              </a:spcBef>
              <a:spcAft>
                <a:spcPct val="0"/>
              </a:spcAft>
              <a:buClr>
                <a:srgbClr val="000000"/>
              </a:buClr>
              <a:buSzPct val="100000"/>
              <a:buFont typeface="Times New Roman" pitchFamily="16" charset="0"/>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rgbClr val="FFFFFF"/>
                </a:solidFill>
                <a:latin typeface="Arial" charset="0"/>
                <a:ea typeface="ＭＳ Ｐゴシック" pitchFamily="32" charset="-128"/>
              </a:defRPr>
            </a:lvl7pPr>
            <a:lvl8pPr marL="3429000" indent="-228600" defTabSz="457200" fontAlgn="base">
              <a:spcBef>
                <a:spcPct val="0"/>
              </a:spcBef>
              <a:spcAft>
                <a:spcPct val="0"/>
              </a:spcAft>
              <a:buClr>
                <a:srgbClr val="000000"/>
              </a:buClr>
              <a:buSzPct val="100000"/>
              <a:buFont typeface="Times New Roman" pitchFamily="16" charset="0"/>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rgbClr val="FFFFFF"/>
                </a:solidFill>
                <a:latin typeface="Arial" charset="0"/>
                <a:ea typeface="ＭＳ Ｐゴシック" pitchFamily="32" charset="-128"/>
              </a:defRPr>
            </a:lvl8pPr>
            <a:lvl9pPr marL="3886200" indent="-228600" defTabSz="457200" fontAlgn="base">
              <a:spcBef>
                <a:spcPct val="0"/>
              </a:spcBef>
              <a:spcAft>
                <a:spcPct val="0"/>
              </a:spcAft>
              <a:buClr>
                <a:srgbClr val="000000"/>
              </a:buClr>
              <a:buSzPct val="100000"/>
              <a:buFont typeface="Times New Roman" pitchFamily="16" charset="0"/>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rgbClr val="FFFFFF"/>
                </a:solidFill>
                <a:latin typeface="Arial" charset="0"/>
                <a:ea typeface="ＭＳ Ｐゴシック" pitchFamily="32" charset="-128"/>
              </a:defRPr>
            </a:lvl9pPr>
          </a:lstStyle>
          <a:p>
            <a:pPr lvl="1">
              <a:spcBef>
                <a:spcPts val="700"/>
              </a:spcBef>
              <a:buClr>
                <a:srgbClr val="D9D9FF"/>
              </a:buClr>
              <a:buSzPct val="50000"/>
              <a:buFont typeface="Wingdings" charset="2"/>
              <a:buChar char=""/>
              <a:defRPr/>
            </a:pPr>
            <a:r>
              <a:rPr lang="en-US" altLang="en-US" sz="2800" smtClean="0">
                <a:effectLst>
                  <a:outerShdw blurRad="38100" dist="38100" dir="2700000" algn="tl">
                    <a:srgbClr val="000000"/>
                  </a:outerShdw>
                </a:effectLst>
              </a:rPr>
              <a:t>Passive attacks – focus on Prevention</a:t>
            </a:r>
          </a:p>
          <a:p>
            <a:pPr lvl="2">
              <a:spcBef>
                <a:spcPts val="600"/>
              </a:spcBef>
              <a:buClr>
                <a:srgbClr val="00FFFF"/>
              </a:buClr>
              <a:buFont typeface="Arial" charset="0"/>
              <a:buChar char="•"/>
              <a:defRPr/>
            </a:pPr>
            <a:r>
              <a:rPr lang="en-US" altLang="en-US" smtClean="0">
                <a:effectLst>
                  <a:outerShdw blurRad="38100" dist="38100" dir="2700000" algn="tl">
                    <a:srgbClr val="000000"/>
                  </a:outerShdw>
                </a:effectLst>
              </a:rPr>
              <a:t>Easy to stop</a:t>
            </a:r>
          </a:p>
          <a:p>
            <a:pPr lvl="2">
              <a:spcBef>
                <a:spcPts val="600"/>
              </a:spcBef>
              <a:buClr>
                <a:srgbClr val="00FFFF"/>
              </a:buClr>
              <a:buFont typeface="Arial" charset="0"/>
              <a:buChar char="•"/>
              <a:defRPr/>
            </a:pPr>
            <a:r>
              <a:rPr lang="en-US" altLang="en-US" smtClean="0">
                <a:effectLst>
                  <a:outerShdw blurRad="38100" dist="38100" dir="2700000" algn="tl">
                    <a:srgbClr val="000000"/>
                  </a:outerShdw>
                </a:effectLst>
              </a:rPr>
              <a:t>Hard to detect</a:t>
            </a:r>
          </a:p>
          <a:p>
            <a:pPr lvl="1">
              <a:spcBef>
                <a:spcPts val="700"/>
              </a:spcBef>
              <a:buClr>
                <a:srgbClr val="D9D9FF"/>
              </a:buClr>
              <a:buSzPct val="50000"/>
              <a:buFont typeface="Wingdings" charset="2"/>
              <a:buChar char=""/>
              <a:defRPr/>
            </a:pPr>
            <a:r>
              <a:rPr lang="en-US" altLang="en-US" sz="2800" smtClean="0">
                <a:effectLst>
                  <a:outerShdw blurRad="38100" dist="38100" dir="2700000" algn="tl">
                    <a:srgbClr val="000000"/>
                  </a:outerShdw>
                </a:effectLst>
              </a:rPr>
              <a:t>Active attacks – focus on Detection and Recovery</a:t>
            </a:r>
          </a:p>
          <a:p>
            <a:pPr lvl="2">
              <a:spcBef>
                <a:spcPts val="600"/>
              </a:spcBef>
              <a:buClr>
                <a:srgbClr val="00FFFF"/>
              </a:buClr>
              <a:buFont typeface="Arial" charset="0"/>
              <a:buChar char="•"/>
              <a:defRPr/>
            </a:pPr>
            <a:r>
              <a:rPr lang="en-US" altLang="en-US" smtClean="0">
                <a:effectLst>
                  <a:outerShdw blurRad="38100" dist="38100" dir="2700000" algn="tl">
                    <a:srgbClr val="000000"/>
                  </a:outerShdw>
                </a:effectLst>
              </a:rPr>
              <a:t>Hard to stop</a:t>
            </a:r>
          </a:p>
          <a:p>
            <a:pPr lvl="2">
              <a:spcBef>
                <a:spcPts val="600"/>
              </a:spcBef>
              <a:buClr>
                <a:srgbClr val="00FFFF"/>
              </a:buClr>
              <a:buFont typeface="Arial" charset="0"/>
              <a:buChar char="•"/>
              <a:defRPr/>
            </a:pPr>
            <a:r>
              <a:rPr lang="en-US" altLang="en-US" smtClean="0">
                <a:effectLst>
                  <a:outerShdw blurRad="38100" dist="38100" dir="2700000" algn="tl">
                    <a:srgbClr val="000000"/>
                  </a:outerShdw>
                </a:effectLst>
              </a:rPr>
              <a:t>Easy to detect</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666699"/>
        </a:solidFill>
        <a:effectLst/>
      </p:bgPr>
    </p:bg>
    <p:spTree>
      <p:nvGrpSpPr>
        <p:cNvPr id="1" name=""/>
        <p:cNvGrpSpPr/>
        <p:nvPr/>
      </p:nvGrpSpPr>
      <p:grpSpPr>
        <a:xfrm>
          <a:off x="0" y="0"/>
          <a:ext cx="0" cy="0"/>
          <a:chOff x="0" y="0"/>
          <a:chExt cx="0" cy="0"/>
        </a:xfrm>
      </p:grpSpPr>
      <p:sp>
        <p:nvSpPr>
          <p:cNvPr id="26625" name="Text Box 1"/>
          <p:cNvSpPr txBox="1">
            <a:spLocks noChangeArrowheads="1"/>
          </p:cNvSpPr>
          <p:nvPr/>
        </p:nvSpPr>
        <p:spPr bwMode="auto">
          <a:xfrm>
            <a:off x="457200" y="277813"/>
            <a:ext cx="8229600" cy="1139825"/>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80808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anchor="ctr" anchorCtr="1"/>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Arial" charset="0"/>
                <a:ea typeface="ＭＳ Ｐゴシック" pitchFamily="32"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Arial" charset="0"/>
                <a:ea typeface="ＭＳ Ｐゴシック" pitchFamily="32"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Arial" charset="0"/>
                <a:ea typeface="ＭＳ Ｐゴシック" pitchFamily="32"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Arial" charset="0"/>
                <a:ea typeface="ＭＳ Ｐゴシック" pitchFamily="32"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Arial" charset="0"/>
                <a:ea typeface="ＭＳ Ｐゴシック" pitchFamily="32" charset="-128"/>
              </a:defRPr>
            </a:lvl5pPr>
            <a:lvl6pPr marL="2514600" indent="-228600" defTabSz="457200" fontAlgn="base">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Arial" charset="0"/>
                <a:ea typeface="ＭＳ Ｐゴシック" pitchFamily="32" charset="-128"/>
              </a:defRPr>
            </a:lvl6pPr>
            <a:lvl7pPr marL="2971800" indent="-228600" defTabSz="457200" fontAlgn="base">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Arial" charset="0"/>
                <a:ea typeface="ＭＳ Ｐゴシック" pitchFamily="32" charset="-128"/>
              </a:defRPr>
            </a:lvl7pPr>
            <a:lvl8pPr marL="3429000" indent="-228600" defTabSz="457200" fontAlgn="base">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Arial" charset="0"/>
                <a:ea typeface="ＭＳ Ｐゴシック" pitchFamily="32" charset="-128"/>
              </a:defRPr>
            </a:lvl8pPr>
            <a:lvl9pPr marL="3886200" indent="-228600" defTabSz="457200" fontAlgn="base">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Arial" charset="0"/>
                <a:ea typeface="ＭＳ Ｐゴシック" pitchFamily="32" charset="-128"/>
              </a:defRPr>
            </a:lvl9pPr>
          </a:lstStyle>
          <a:p>
            <a:pPr algn="ctr">
              <a:buClrTx/>
              <a:buFontTx/>
              <a:buNone/>
              <a:defRPr/>
            </a:pPr>
            <a:r>
              <a:rPr lang="en-US" altLang="en-US" sz="4400" b="1" smtClean="0">
                <a:solidFill>
                  <a:srgbClr val="D9D9FF"/>
                </a:solidFill>
                <a:effectLst>
                  <a:outerShdw blurRad="38100" dist="38100" dir="2700000" algn="tl">
                    <a:srgbClr val="000000"/>
                  </a:outerShdw>
                </a:effectLst>
              </a:rPr>
              <a:t>Security Service</a:t>
            </a:r>
          </a:p>
        </p:txBody>
      </p:sp>
      <p:sp>
        <p:nvSpPr>
          <p:cNvPr id="26626" name="Text Box 2"/>
          <p:cNvSpPr txBox="1">
            <a:spLocks noChangeArrowheads="1"/>
          </p:cNvSpPr>
          <p:nvPr/>
        </p:nvSpPr>
        <p:spPr bwMode="auto">
          <a:xfrm>
            <a:off x="457200" y="1676400"/>
            <a:ext cx="8229600" cy="4953000"/>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80808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a:lstStyle>
            <a:lvl1pPr>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rgbClr val="FFFFFF"/>
                </a:solidFill>
                <a:latin typeface="Arial" charset="0"/>
                <a:ea typeface="ＭＳ Ｐゴシック" pitchFamily="32" charset="-128"/>
              </a:defRPr>
            </a:lvl1pPr>
            <a:lvl2pPr marL="741363" indent="-284163">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rgbClr val="FFFFFF"/>
                </a:solidFill>
                <a:latin typeface="Arial" charset="0"/>
                <a:ea typeface="ＭＳ Ｐゴシック" pitchFamily="32" charset="-128"/>
              </a:defRPr>
            </a:lvl2pPr>
            <a:lvl3pPr>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rgbClr val="FFFFFF"/>
                </a:solidFill>
                <a:latin typeface="Arial" charset="0"/>
                <a:ea typeface="ＭＳ Ｐゴシック" pitchFamily="32" charset="-128"/>
              </a:defRPr>
            </a:lvl3pPr>
            <a:lvl4pPr>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rgbClr val="FFFFFF"/>
                </a:solidFill>
                <a:latin typeface="Arial" charset="0"/>
                <a:ea typeface="ＭＳ Ｐゴシック" pitchFamily="32" charset="-128"/>
              </a:defRPr>
            </a:lvl4pPr>
            <a:lvl5pPr>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rgbClr val="FFFFFF"/>
                </a:solidFill>
                <a:latin typeface="Arial" charset="0"/>
                <a:ea typeface="ＭＳ Ｐゴシック" pitchFamily="32" charset="-128"/>
              </a:defRPr>
            </a:lvl5pPr>
            <a:lvl6pPr marL="2514600" indent="-228600" defTabSz="457200" fontAlgn="base">
              <a:spcBef>
                <a:spcPct val="0"/>
              </a:spcBef>
              <a:spcAft>
                <a:spcPct val="0"/>
              </a:spcAft>
              <a:buClr>
                <a:srgbClr val="000000"/>
              </a:buClr>
              <a:buSzPct val="100000"/>
              <a:buFont typeface="Times New Roman" pitchFamily="16" charset="0"/>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rgbClr val="FFFFFF"/>
                </a:solidFill>
                <a:latin typeface="Arial" charset="0"/>
                <a:ea typeface="ＭＳ Ｐゴシック" pitchFamily="32" charset="-128"/>
              </a:defRPr>
            </a:lvl6pPr>
            <a:lvl7pPr marL="2971800" indent="-228600" defTabSz="457200" fontAlgn="base">
              <a:spcBef>
                <a:spcPct val="0"/>
              </a:spcBef>
              <a:spcAft>
                <a:spcPct val="0"/>
              </a:spcAft>
              <a:buClr>
                <a:srgbClr val="000000"/>
              </a:buClr>
              <a:buSzPct val="100000"/>
              <a:buFont typeface="Times New Roman" pitchFamily="16" charset="0"/>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rgbClr val="FFFFFF"/>
                </a:solidFill>
                <a:latin typeface="Arial" charset="0"/>
                <a:ea typeface="ＭＳ Ｐゴシック" pitchFamily="32" charset="-128"/>
              </a:defRPr>
            </a:lvl7pPr>
            <a:lvl8pPr marL="3429000" indent="-228600" defTabSz="457200" fontAlgn="base">
              <a:spcBef>
                <a:spcPct val="0"/>
              </a:spcBef>
              <a:spcAft>
                <a:spcPct val="0"/>
              </a:spcAft>
              <a:buClr>
                <a:srgbClr val="000000"/>
              </a:buClr>
              <a:buSzPct val="100000"/>
              <a:buFont typeface="Times New Roman" pitchFamily="16" charset="0"/>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rgbClr val="FFFFFF"/>
                </a:solidFill>
                <a:latin typeface="Arial" charset="0"/>
                <a:ea typeface="ＭＳ Ｐゴシック" pitchFamily="32" charset="-128"/>
              </a:defRPr>
            </a:lvl8pPr>
            <a:lvl9pPr marL="3886200" indent="-228600" defTabSz="457200" fontAlgn="base">
              <a:spcBef>
                <a:spcPct val="0"/>
              </a:spcBef>
              <a:spcAft>
                <a:spcPct val="0"/>
              </a:spcAft>
              <a:buClr>
                <a:srgbClr val="000000"/>
              </a:buClr>
              <a:buSzPct val="100000"/>
              <a:buFont typeface="Times New Roman" pitchFamily="16" charset="0"/>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rgbClr val="FFFFFF"/>
                </a:solidFill>
                <a:latin typeface="Arial" charset="0"/>
                <a:ea typeface="ＭＳ Ｐゴシック" pitchFamily="32" charset="-128"/>
              </a:defRPr>
            </a:lvl9pPr>
          </a:lstStyle>
          <a:p>
            <a:pPr lvl="1">
              <a:spcBef>
                <a:spcPts val="700"/>
              </a:spcBef>
              <a:buClr>
                <a:srgbClr val="D9D9FF"/>
              </a:buClr>
              <a:buSzPct val="50000"/>
              <a:buFont typeface="Wingdings" charset="2"/>
              <a:buChar char=""/>
              <a:defRPr/>
            </a:pPr>
            <a:r>
              <a:rPr lang="en-US" altLang="en-US" sz="2800" smtClean="0">
                <a:effectLst>
                  <a:outerShdw blurRad="38100" dist="38100" dir="2700000" algn="tl">
                    <a:srgbClr val="000000"/>
                  </a:outerShdw>
                </a:effectLst>
              </a:rPr>
              <a:t>enhance security of data processing systems and information transfers of an organization</a:t>
            </a:r>
          </a:p>
          <a:p>
            <a:pPr lvl="1">
              <a:spcBef>
                <a:spcPts val="700"/>
              </a:spcBef>
              <a:buClr>
                <a:srgbClr val="D9D9FF"/>
              </a:buClr>
              <a:buSzPct val="50000"/>
              <a:buFont typeface="Wingdings" charset="2"/>
              <a:buChar char=""/>
              <a:defRPr/>
            </a:pPr>
            <a:r>
              <a:rPr lang="en-US" altLang="en-US" sz="2800" smtClean="0">
                <a:effectLst>
                  <a:outerShdw blurRad="38100" dist="38100" dir="2700000" algn="tl">
                    <a:srgbClr val="000000"/>
                  </a:outerShdw>
                </a:effectLst>
              </a:rPr>
              <a:t>intended to counter security attacks</a:t>
            </a:r>
          </a:p>
          <a:p>
            <a:pPr lvl="1">
              <a:spcBef>
                <a:spcPts val="700"/>
              </a:spcBef>
              <a:buClr>
                <a:srgbClr val="D9D9FF"/>
              </a:buClr>
              <a:buSzPct val="50000"/>
              <a:buFont typeface="Wingdings" charset="2"/>
              <a:buChar char=""/>
              <a:defRPr/>
            </a:pPr>
            <a:r>
              <a:rPr lang="en-US" altLang="en-US" sz="2800" smtClean="0">
                <a:effectLst>
                  <a:outerShdw blurRad="38100" dist="38100" dir="2700000" algn="tl">
                    <a:srgbClr val="000000"/>
                  </a:outerShdw>
                </a:effectLst>
              </a:rPr>
              <a:t>using one or more security mechanisms </a:t>
            </a:r>
          </a:p>
          <a:p>
            <a:pPr lvl="1">
              <a:spcBef>
                <a:spcPts val="700"/>
              </a:spcBef>
              <a:buClr>
                <a:srgbClr val="D9D9FF"/>
              </a:buClr>
              <a:buSzPct val="50000"/>
              <a:buFont typeface="Wingdings" charset="2"/>
              <a:buChar char=""/>
              <a:defRPr/>
            </a:pPr>
            <a:r>
              <a:rPr lang="en-US" altLang="en-US" sz="2800" smtClean="0">
                <a:effectLst>
                  <a:outerShdw blurRad="38100" dist="38100" dir="2700000" algn="tl">
                    <a:srgbClr val="000000"/>
                  </a:outerShdw>
                </a:effectLst>
              </a:rPr>
              <a:t>often replicates functions normally associated with physical documents</a:t>
            </a:r>
          </a:p>
          <a:p>
            <a:pPr lvl="2">
              <a:spcBef>
                <a:spcPts val="600"/>
              </a:spcBef>
              <a:buClr>
                <a:srgbClr val="00FFFF"/>
              </a:buClr>
              <a:buFont typeface="Arial" charset="0"/>
              <a:buChar char="•"/>
              <a:defRPr/>
            </a:pPr>
            <a:r>
              <a:rPr lang="en-US" altLang="en-US" smtClean="0">
                <a:effectLst>
                  <a:outerShdw blurRad="38100" dist="38100" dir="2700000" algn="tl">
                    <a:srgbClr val="000000"/>
                  </a:outerShdw>
                </a:effectLst>
              </a:rPr>
              <a:t>which, for example, have signatures, dates; need protection from disclosure, tampering, or destruction; be notarized or witnessed; be recorded or licensed</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666699"/>
        </a:solidFill>
        <a:effectLst/>
      </p:bgPr>
    </p:bg>
    <p:spTree>
      <p:nvGrpSpPr>
        <p:cNvPr id="1" name=""/>
        <p:cNvGrpSpPr/>
        <p:nvPr/>
      </p:nvGrpSpPr>
      <p:grpSpPr>
        <a:xfrm>
          <a:off x="0" y="0"/>
          <a:ext cx="0" cy="0"/>
          <a:chOff x="0" y="0"/>
          <a:chExt cx="0" cy="0"/>
        </a:xfrm>
      </p:grpSpPr>
      <p:sp>
        <p:nvSpPr>
          <p:cNvPr id="27649" name="Text Box 1"/>
          <p:cNvSpPr txBox="1">
            <a:spLocks noChangeArrowheads="1"/>
          </p:cNvSpPr>
          <p:nvPr/>
        </p:nvSpPr>
        <p:spPr bwMode="auto">
          <a:xfrm>
            <a:off x="457200" y="277813"/>
            <a:ext cx="8229600" cy="1139825"/>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80808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anchor="ctr" anchorCtr="1"/>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Arial" charset="0"/>
                <a:ea typeface="ＭＳ Ｐゴシック" pitchFamily="32"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Arial" charset="0"/>
                <a:ea typeface="ＭＳ Ｐゴシック" pitchFamily="32"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Arial" charset="0"/>
                <a:ea typeface="ＭＳ Ｐゴシック" pitchFamily="32"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Arial" charset="0"/>
                <a:ea typeface="ＭＳ Ｐゴシック" pitchFamily="32"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Arial" charset="0"/>
                <a:ea typeface="ＭＳ Ｐゴシック" pitchFamily="32" charset="-128"/>
              </a:defRPr>
            </a:lvl5pPr>
            <a:lvl6pPr marL="2514600" indent="-228600" defTabSz="457200" fontAlgn="base">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Arial" charset="0"/>
                <a:ea typeface="ＭＳ Ｐゴシック" pitchFamily="32" charset="-128"/>
              </a:defRPr>
            </a:lvl6pPr>
            <a:lvl7pPr marL="2971800" indent="-228600" defTabSz="457200" fontAlgn="base">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Arial" charset="0"/>
                <a:ea typeface="ＭＳ Ｐゴシック" pitchFamily="32" charset="-128"/>
              </a:defRPr>
            </a:lvl7pPr>
            <a:lvl8pPr marL="3429000" indent="-228600" defTabSz="457200" fontAlgn="base">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Arial" charset="0"/>
                <a:ea typeface="ＭＳ Ｐゴシック" pitchFamily="32" charset="-128"/>
              </a:defRPr>
            </a:lvl8pPr>
            <a:lvl9pPr marL="3886200" indent="-228600" defTabSz="457200" fontAlgn="base">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Arial" charset="0"/>
                <a:ea typeface="ＭＳ Ｐゴシック" pitchFamily="32" charset="-128"/>
              </a:defRPr>
            </a:lvl9pPr>
          </a:lstStyle>
          <a:p>
            <a:pPr algn="ctr">
              <a:buClrTx/>
              <a:buFontTx/>
              <a:buNone/>
              <a:defRPr/>
            </a:pPr>
            <a:r>
              <a:rPr lang="en-US" altLang="en-US" sz="4400" b="1" smtClean="0">
                <a:solidFill>
                  <a:srgbClr val="D9D9FF"/>
                </a:solidFill>
                <a:effectLst>
                  <a:outerShdw blurRad="38100" dist="38100" dir="2700000" algn="tl">
                    <a:srgbClr val="000000"/>
                  </a:outerShdw>
                </a:effectLst>
              </a:rPr>
              <a:t>Security Services</a:t>
            </a:r>
          </a:p>
        </p:txBody>
      </p:sp>
      <p:sp>
        <p:nvSpPr>
          <p:cNvPr id="27650" name="Text Box 2"/>
          <p:cNvSpPr txBox="1">
            <a:spLocks noChangeArrowheads="1"/>
          </p:cNvSpPr>
          <p:nvPr/>
        </p:nvSpPr>
        <p:spPr bwMode="auto">
          <a:xfrm>
            <a:off x="457200" y="1676400"/>
            <a:ext cx="8229600" cy="4800600"/>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80808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a:lstStyle>
            <a:lvl1pPr marL="341313" indent="-341313">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rgbClr val="FFFFFF"/>
                </a:solidFill>
                <a:latin typeface="Arial" charset="0"/>
                <a:ea typeface="ＭＳ Ｐゴシック" pitchFamily="32" charset="-128"/>
              </a:defRPr>
            </a:lvl1pPr>
            <a:lvl2pPr indent="-284163">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rgbClr val="FFFFFF"/>
                </a:solidFill>
                <a:latin typeface="Arial" charset="0"/>
                <a:ea typeface="ＭＳ Ｐゴシック" pitchFamily="32" charset="-128"/>
              </a:defRPr>
            </a:lvl2pPr>
            <a:lvl3pPr>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rgbClr val="FFFFFF"/>
                </a:solidFill>
                <a:latin typeface="Arial" charset="0"/>
                <a:ea typeface="ＭＳ Ｐゴシック" pitchFamily="32" charset="-128"/>
              </a:defRPr>
            </a:lvl3pPr>
            <a:lvl4pPr>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rgbClr val="FFFFFF"/>
                </a:solidFill>
                <a:latin typeface="Arial" charset="0"/>
                <a:ea typeface="ＭＳ Ｐゴシック" pitchFamily="32" charset="-128"/>
              </a:defRPr>
            </a:lvl4pPr>
            <a:lvl5pPr>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rgbClr val="FFFFFF"/>
                </a:solidFill>
                <a:latin typeface="Arial" charset="0"/>
                <a:ea typeface="ＭＳ Ｐゴシック" pitchFamily="32" charset="-128"/>
              </a:defRPr>
            </a:lvl5pPr>
            <a:lvl6pPr marL="2514600" indent="-228600" defTabSz="457200" fontAlgn="base">
              <a:spcBef>
                <a:spcPct val="0"/>
              </a:spcBef>
              <a:spcAft>
                <a:spcPct val="0"/>
              </a:spcAft>
              <a:buClr>
                <a:srgbClr val="000000"/>
              </a:buClr>
              <a:buSzPct val="100000"/>
              <a:buFont typeface="Times New Roman" pitchFamily="16" charset="0"/>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rgbClr val="FFFFFF"/>
                </a:solidFill>
                <a:latin typeface="Arial" charset="0"/>
                <a:ea typeface="ＭＳ Ｐゴシック" pitchFamily="32" charset="-128"/>
              </a:defRPr>
            </a:lvl6pPr>
            <a:lvl7pPr marL="2971800" indent="-228600" defTabSz="457200" fontAlgn="base">
              <a:spcBef>
                <a:spcPct val="0"/>
              </a:spcBef>
              <a:spcAft>
                <a:spcPct val="0"/>
              </a:spcAft>
              <a:buClr>
                <a:srgbClr val="000000"/>
              </a:buClr>
              <a:buSzPct val="100000"/>
              <a:buFont typeface="Times New Roman" pitchFamily="16" charset="0"/>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rgbClr val="FFFFFF"/>
                </a:solidFill>
                <a:latin typeface="Arial" charset="0"/>
                <a:ea typeface="ＭＳ Ｐゴシック" pitchFamily="32" charset="-128"/>
              </a:defRPr>
            </a:lvl7pPr>
            <a:lvl8pPr marL="3429000" indent="-228600" defTabSz="457200" fontAlgn="base">
              <a:spcBef>
                <a:spcPct val="0"/>
              </a:spcBef>
              <a:spcAft>
                <a:spcPct val="0"/>
              </a:spcAft>
              <a:buClr>
                <a:srgbClr val="000000"/>
              </a:buClr>
              <a:buSzPct val="100000"/>
              <a:buFont typeface="Times New Roman" pitchFamily="16" charset="0"/>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rgbClr val="FFFFFF"/>
                </a:solidFill>
                <a:latin typeface="Arial" charset="0"/>
                <a:ea typeface="ＭＳ Ｐゴシック" pitchFamily="32" charset="-128"/>
              </a:defRPr>
            </a:lvl8pPr>
            <a:lvl9pPr marL="3886200" indent="-228600" defTabSz="457200" fontAlgn="base">
              <a:spcBef>
                <a:spcPct val="0"/>
              </a:spcBef>
              <a:spcAft>
                <a:spcPct val="0"/>
              </a:spcAft>
              <a:buClr>
                <a:srgbClr val="000000"/>
              </a:buClr>
              <a:buSzPct val="100000"/>
              <a:buFont typeface="Times New Roman" pitchFamily="16" charset="0"/>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rgbClr val="FFFFFF"/>
                </a:solidFill>
                <a:latin typeface="Arial" charset="0"/>
                <a:ea typeface="ＭＳ Ｐゴシック" pitchFamily="32" charset="-128"/>
              </a:defRPr>
            </a:lvl9pPr>
          </a:lstStyle>
          <a:p>
            <a:pPr>
              <a:lnSpc>
                <a:spcPct val="90000"/>
              </a:lnSpc>
              <a:spcBef>
                <a:spcPts val="800"/>
              </a:spcBef>
              <a:buClr>
                <a:srgbClr val="5FAFFF"/>
              </a:buClr>
              <a:buSzPct val="80000"/>
              <a:buFont typeface="Wingdings" charset="2"/>
              <a:buChar char=""/>
              <a:defRPr/>
            </a:pPr>
            <a:r>
              <a:rPr lang="en-US" altLang="en-US" sz="3200" smtClean="0">
                <a:effectLst>
                  <a:outerShdw blurRad="38100" dist="38100" dir="2700000" algn="tl">
                    <a:srgbClr val="000000"/>
                  </a:outerShdw>
                </a:effectLst>
              </a:rPr>
              <a:t>X.800:</a:t>
            </a:r>
          </a:p>
          <a:p>
            <a:pPr lvl="1">
              <a:lnSpc>
                <a:spcPct val="90000"/>
              </a:lnSpc>
              <a:spcBef>
                <a:spcPts val="700"/>
              </a:spcBef>
              <a:buClrTx/>
              <a:buSzPct val="50000"/>
              <a:buFontTx/>
              <a:buNone/>
              <a:defRPr/>
            </a:pPr>
            <a:r>
              <a:rPr lang="en-US" altLang="en-US" sz="2800" smtClean="0">
                <a:effectLst>
                  <a:outerShdw blurRad="38100" dist="38100" dir="2700000" algn="tl">
                    <a:srgbClr val="000000"/>
                  </a:outerShdw>
                </a:effectLst>
              </a:rPr>
              <a:t>“a service provided by a protocol layer of communicating open systems, which ensures adequate security of the systems or of data transfers”</a:t>
            </a:r>
          </a:p>
          <a:p>
            <a:pPr lvl="1">
              <a:lnSpc>
                <a:spcPct val="90000"/>
              </a:lnSpc>
              <a:spcBef>
                <a:spcPts val="700"/>
              </a:spcBef>
              <a:buClrTx/>
              <a:buSzPct val="50000"/>
              <a:buFontTx/>
              <a:buNone/>
              <a:defRPr/>
            </a:pPr>
            <a:endParaRPr lang="en-US" altLang="en-US" sz="2800" smtClean="0">
              <a:effectLst>
                <a:outerShdw blurRad="38100" dist="38100" dir="2700000" algn="tl">
                  <a:srgbClr val="000000"/>
                </a:outerShdw>
              </a:effectLst>
            </a:endParaRPr>
          </a:p>
          <a:p>
            <a:pPr>
              <a:lnSpc>
                <a:spcPct val="90000"/>
              </a:lnSpc>
              <a:spcBef>
                <a:spcPts val="800"/>
              </a:spcBef>
              <a:buClr>
                <a:srgbClr val="5FAFFF"/>
              </a:buClr>
              <a:buSzPct val="80000"/>
              <a:buFont typeface="Wingdings" charset="2"/>
              <a:buChar char=""/>
              <a:defRPr/>
            </a:pPr>
            <a:r>
              <a:rPr lang="en-US" altLang="en-US" sz="3200" smtClean="0">
                <a:effectLst>
                  <a:outerShdw blurRad="38100" dist="38100" dir="2700000" algn="tl">
                    <a:srgbClr val="000000"/>
                  </a:outerShdw>
                </a:effectLst>
              </a:rPr>
              <a:t>RFC 2828:</a:t>
            </a:r>
          </a:p>
          <a:p>
            <a:pPr lvl="1">
              <a:lnSpc>
                <a:spcPct val="90000"/>
              </a:lnSpc>
              <a:spcBef>
                <a:spcPts val="700"/>
              </a:spcBef>
              <a:buClrTx/>
              <a:buSzPct val="50000"/>
              <a:buFontTx/>
              <a:buNone/>
              <a:defRPr/>
            </a:pPr>
            <a:r>
              <a:rPr lang="en-US" altLang="en-US" sz="2800" smtClean="0">
                <a:effectLst>
                  <a:outerShdw blurRad="38100" dist="38100" dir="2700000" algn="tl">
                    <a:srgbClr val="000000"/>
                  </a:outerShdw>
                </a:effectLst>
              </a:rPr>
              <a:t>“a processing or communication service provided by a system to give a specific kind of protection to system resources”</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666699"/>
        </a:solidFill>
        <a:effectLst/>
      </p:bgPr>
    </p:bg>
    <p:spTree>
      <p:nvGrpSpPr>
        <p:cNvPr id="1" name=""/>
        <p:cNvGrpSpPr/>
        <p:nvPr/>
      </p:nvGrpSpPr>
      <p:grpSpPr>
        <a:xfrm>
          <a:off x="0" y="0"/>
          <a:ext cx="0" cy="0"/>
          <a:chOff x="0" y="0"/>
          <a:chExt cx="0" cy="0"/>
        </a:xfrm>
      </p:grpSpPr>
      <p:sp>
        <p:nvSpPr>
          <p:cNvPr id="28673" name="Text Box 1"/>
          <p:cNvSpPr txBox="1">
            <a:spLocks noChangeArrowheads="1"/>
          </p:cNvSpPr>
          <p:nvPr/>
        </p:nvSpPr>
        <p:spPr bwMode="auto">
          <a:xfrm>
            <a:off x="457200" y="152400"/>
            <a:ext cx="8229600" cy="1139825"/>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80808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anchor="ctr" anchorCtr="1"/>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Arial" charset="0"/>
                <a:ea typeface="ＭＳ Ｐゴシック" pitchFamily="32"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Arial" charset="0"/>
                <a:ea typeface="ＭＳ Ｐゴシック" pitchFamily="32"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Arial" charset="0"/>
                <a:ea typeface="ＭＳ Ｐゴシック" pitchFamily="32"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Arial" charset="0"/>
                <a:ea typeface="ＭＳ Ｐゴシック" pitchFamily="32"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Arial" charset="0"/>
                <a:ea typeface="ＭＳ Ｐゴシック" pitchFamily="32" charset="-128"/>
              </a:defRPr>
            </a:lvl5pPr>
            <a:lvl6pPr marL="2514600" indent="-228600" defTabSz="457200" fontAlgn="base">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Arial" charset="0"/>
                <a:ea typeface="ＭＳ Ｐゴシック" pitchFamily="32" charset="-128"/>
              </a:defRPr>
            </a:lvl6pPr>
            <a:lvl7pPr marL="2971800" indent="-228600" defTabSz="457200" fontAlgn="base">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Arial" charset="0"/>
                <a:ea typeface="ＭＳ Ｐゴシック" pitchFamily="32" charset="-128"/>
              </a:defRPr>
            </a:lvl7pPr>
            <a:lvl8pPr marL="3429000" indent="-228600" defTabSz="457200" fontAlgn="base">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Arial" charset="0"/>
                <a:ea typeface="ＭＳ Ｐゴシック" pitchFamily="32" charset="-128"/>
              </a:defRPr>
            </a:lvl8pPr>
            <a:lvl9pPr marL="3886200" indent="-228600" defTabSz="457200" fontAlgn="base">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Arial" charset="0"/>
                <a:ea typeface="ＭＳ Ｐゴシック" pitchFamily="32" charset="-128"/>
              </a:defRPr>
            </a:lvl9pPr>
          </a:lstStyle>
          <a:p>
            <a:pPr algn="ctr">
              <a:buClrTx/>
              <a:buFontTx/>
              <a:buNone/>
              <a:defRPr/>
            </a:pPr>
            <a:r>
              <a:rPr lang="en-US" altLang="en-US" sz="4400" b="1" smtClean="0">
                <a:solidFill>
                  <a:srgbClr val="D9D9FF"/>
                </a:solidFill>
                <a:effectLst>
                  <a:outerShdw blurRad="38100" dist="38100" dir="2700000" algn="tl">
                    <a:srgbClr val="000000"/>
                  </a:outerShdw>
                </a:effectLst>
              </a:rPr>
              <a:t>Security Services (X.800)</a:t>
            </a:r>
          </a:p>
        </p:txBody>
      </p:sp>
      <p:sp>
        <p:nvSpPr>
          <p:cNvPr id="28674" name="Text Box 2"/>
          <p:cNvSpPr txBox="1">
            <a:spLocks noChangeArrowheads="1"/>
          </p:cNvSpPr>
          <p:nvPr/>
        </p:nvSpPr>
        <p:spPr bwMode="auto">
          <a:xfrm>
            <a:off x="457200" y="1371600"/>
            <a:ext cx="8229600" cy="7092950"/>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80808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a:lstStyle>
            <a:lvl1pPr marL="341313" indent="-341313">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rgbClr val="FFFFFF"/>
                </a:solidFill>
                <a:latin typeface="Arial" charset="0"/>
                <a:ea typeface="ＭＳ Ｐゴシック" pitchFamily="32" charset="-128"/>
              </a:defRPr>
            </a:lvl1pPr>
            <a:lvl2pPr marL="741363" indent="-284163">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rgbClr val="FFFFFF"/>
                </a:solidFill>
                <a:latin typeface="Arial" charset="0"/>
                <a:ea typeface="ＭＳ Ｐゴシック" pitchFamily="32" charset="-128"/>
              </a:defRPr>
            </a:lvl2pPr>
            <a:lvl3pPr>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rgbClr val="FFFFFF"/>
                </a:solidFill>
                <a:latin typeface="Arial" charset="0"/>
                <a:ea typeface="ＭＳ Ｐゴシック" pitchFamily="32" charset="-128"/>
              </a:defRPr>
            </a:lvl3pPr>
            <a:lvl4pPr>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rgbClr val="FFFFFF"/>
                </a:solidFill>
                <a:latin typeface="Arial" charset="0"/>
                <a:ea typeface="ＭＳ Ｐゴシック" pitchFamily="32" charset="-128"/>
              </a:defRPr>
            </a:lvl4pPr>
            <a:lvl5pPr>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rgbClr val="FFFFFF"/>
                </a:solidFill>
                <a:latin typeface="Arial" charset="0"/>
                <a:ea typeface="ＭＳ Ｐゴシック" pitchFamily="32" charset="-128"/>
              </a:defRPr>
            </a:lvl5pPr>
            <a:lvl6pPr marL="2514600" indent="-228600" defTabSz="457200" fontAlgn="base">
              <a:spcBef>
                <a:spcPct val="0"/>
              </a:spcBef>
              <a:spcAft>
                <a:spcPct val="0"/>
              </a:spcAft>
              <a:buClr>
                <a:srgbClr val="000000"/>
              </a:buClr>
              <a:buSzPct val="100000"/>
              <a:buFont typeface="Times New Roman" pitchFamily="16" charset="0"/>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rgbClr val="FFFFFF"/>
                </a:solidFill>
                <a:latin typeface="Arial" charset="0"/>
                <a:ea typeface="ＭＳ Ｐゴシック" pitchFamily="32" charset="-128"/>
              </a:defRPr>
            </a:lvl6pPr>
            <a:lvl7pPr marL="2971800" indent="-228600" defTabSz="457200" fontAlgn="base">
              <a:spcBef>
                <a:spcPct val="0"/>
              </a:spcBef>
              <a:spcAft>
                <a:spcPct val="0"/>
              </a:spcAft>
              <a:buClr>
                <a:srgbClr val="000000"/>
              </a:buClr>
              <a:buSzPct val="100000"/>
              <a:buFont typeface="Times New Roman" pitchFamily="16" charset="0"/>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rgbClr val="FFFFFF"/>
                </a:solidFill>
                <a:latin typeface="Arial" charset="0"/>
                <a:ea typeface="ＭＳ Ｐゴシック" pitchFamily="32" charset="-128"/>
              </a:defRPr>
            </a:lvl7pPr>
            <a:lvl8pPr marL="3429000" indent="-228600" defTabSz="457200" fontAlgn="base">
              <a:spcBef>
                <a:spcPct val="0"/>
              </a:spcBef>
              <a:spcAft>
                <a:spcPct val="0"/>
              </a:spcAft>
              <a:buClr>
                <a:srgbClr val="000000"/>
              </a:buClr>
              <a:buSzPct val="100000"/>
              <a:buFont typeface="Times New Roman" pitchFamily="16" charset="0"/>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rgbClr val="FFFFFF"/>
                </a:solidFill>
                <a:latin typeface="Arial" charset="0"/>
                <a:ea typeface="ＭＳ Ｐゴシック" pitchFamily="32" charset="-128"/>
              </a:defRPr>
            </a:lvl8pPr>
            <a:lvl9pPr marL="3886200" indent="-228600" defTabSz="457200" fontAlgn="base">
              <a:spcBef>
                <a:spcPct val="0"/>
              </a:spcBef>
              <a:spcAft>
                <a:spcPct val="0"/>
              </a:spcAft>
              <a:buClr>
                <a:srgbClr val="000000"/>
              </a:buClr>
              <a:buSzPct val="100000"/>
              <a:buFont typeface="Times New Roman" pitchFamily="16" charset="0"/>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rgbClr val="FFFFFF"/>
                </a:solidFill>
                <a:latin typeface="Arial" charset="0"/>
                <a:ea typeface="ＭＳ Ｐゴシック" pitchFamily="32" charset="-128"/>
              </a:defRPr>
            </a:lvl9pPr>
          </a:lstStyle>
          <a:p>
            <a:pPr>
              <a:lnSpc>
                <a:spcPct val="90000"/>
              </a:lnSpc>
              <a:spcBef>
                <a:spcPts val="700"/>
              </a:spcBef>
              <a:buClr>
                <a:srgbClr val="5FAFFF"/>
              </a:buClr>
              <a:buSzPct val="80000"/>
              <a:buFont typeface="Wingdings" charset="2"/>
              <a:buChar char=""/>
              <a:defRPr/>
            </a:pPr>
            <a:r>
              <a:rPr lang="en-US" altLang="en-US" sz="2800" b="1" smtClean="0">
                <a:effectLst>
                  <a:outerShdw blurRad="38100" dist="38100" dir="2700000" algn="tl">
                    <a:srgbClr val="000000"/>
                  </a:outerShdw>
                </a:effectLst>
              </a:rPr>
              <a:t>Authentication</a:t>
            </a:r>
            <a:r>
              <a:rPr lang="en-US" altLang="en-US" sz="2800" smtClean="0">
                <a:effectLst>
                  <a:outerShdw blurRad="38100" dist="38100" dir="2700000" algn="tl">
                    <a:srgbClr val="000000"/>
                  </a:outerShdw>
                </a:effectLst>
              </a:rPr>
              <a:t> - </a:t>
            </a:r>
            <a:r>
              <a:rPr lang="en-AU" altLang="en-US" sz="2800" smtClean="0">
                <a:effectLst>
                  <a:outerShdw blurRad="38100" dist="38100" dir="2700000" algn="tl">
                    <a:srgbClr val="000000"/>
                  </a:outerShdw>
                </a:effectLst>
              </a:rPr>
              <a:t>assurance that communicating entity is the one claimed</a:t>
            </a:r>
          </a:p>
          <a:p>
            <a:pPr lvl="1">
              <a:lnSpc>
                <a:spcPct val="90000"/>
              </a:lnSpc>
              <a:spcBef>
                <a:spcPts val="600"/>
              </a:spcBef>
              <a:buClr>
                <a:srgbClr val="D9D9FF"/>
              </a:buClr>
              <a:buSzPct val="50000"/>
              <a:buFont typeface="Wingdings" charset="2"/>
              <a:buChar char=""/>
              <a:defRPr/>
            </a:pPr>
            <a:r>
              <a:rPr lang="en-AU" altLang="en-US" smtClean="0">
                <a:effectLst>
                  <a:outerShdw blurRad="38100" dist="38100" dir="2700000" algn="tl">
                    <a:srgbClr val="000000"/>
                  </a:outerShdw>
                </a:effectLst>
              </a:rPr>
              <a:t>have both peer-entity &amp; data origin authentication</a:t>
            </a:r>
          </a:p>
          <a:p>
            <a:pPr>
              <a:lnSpc>
                <a:spcPct val="90000"/>
              </a:lnSpc>
              <a:spcBef>
                <a:spcPts val="700"/>
              </a:spcBef>
              <a:buClr>
                <a:srgbClr val="5FAFFF"/>
              </a:buClr>
              <a:buSzPct val="80000"/>
              <a:buFont typeface="Wingdings" charset="2"/>
              <a:buChar char=""/>
              <a:defRPr/>
            </a:pPr>
            <a:r>
              <a:rPr lang="en-US" altLang="en-US" sz="2800" b="1" smtClean="0">
                <a:effectLst>
                  <a:outerShdw blurRad="38100" dist="38100" dir="2700000" algn="tl">
                    <a:srgbClr val="000000"/>
                  </a:outerShdw>
                </a:effectLst>
              </a:rPr>
              <a:t>Access Control</a:t>
            </a:r>
            <a:r>
              <a:rPr lang="en-US" altLang="en-US" sz="2800" smtClean="0">
                <a:effectLst>
                  <a:outerShdw blurRad="38100" dist="38100" dir="2700000" algn="tl">
                    <a:srgbClr val="000000"/>
                  </a:outerShdw>
                </a:effectLst>
              </a:rPr>
              <a:t> - </a:t>
            </a:r>
            <a:r>
              <a:rPr lang="en-AU" altLang="en-US" sz="2800" smtClean="0">
                <a:effectLst>
                  <a:outerShdw blurRad="38100" dist="38100" dir="2700000" algn="tl">
                    <a:srgbClr val="000000"/>
                  </a:outerShdw>
                </a:effectLst>
              </a:rPr>
              <a:t>prevention of the unauthorized use of a resource</a:t>
            </a:r>
          </a:p>
          <a:p>
            <a:pPr>
              <a:lnSpc>
                <a:spcPct val="90000"/>
              </a:lnSpc>
              <a:spcBef>
                <a:spcPts val="700"/>
              </a:spcBef>
              <a:buClr>
                <a:srgbClr val="5FAFFF"/>
              </a:buClr>
              <a:buSzPct val="80000"/>
              <a:buFont typeface="Wingdings" charset="2"/>
              <a:buChar char=""/>
              <a:defRPr/>
            </a:pPr>
            <a:r>
              <a:rPr lang="en-US" altLang="en-US" sz="2800" b="1" smtClean="0">
                <a:effectLst>
                  <a:outerShdw blurRad="38100" dist="38100" dir="2700000" algn="tl">
                    <a:srgbClr val="000000"/>
                  </a:outerShdw>
                </a:effectLst>
              </a:rPr>
              <a:t>Data Confidentiality</a:t>
            </a:r>
            <a:r>
              <a:rPr lang="en-US" altLang="en-US" sz="2800" smtClean="0">
                <a:effectLst>
                  <a:outerShdw blurRad="38100" dist="38100" dir="2700000" algn="tl">
                    <a:srgbClr val="000000"/>
                  </a:outerShdw>
                </a:effectLst>
              </a:rPr>
              <a:t> –</a:t>
            </a:r>
            <a:r>
              <a:rPr lang="en-AU" altLang="en-US" sz="2800" smtClean="0">
                <a:effectLst>
                  <a:outerShdw blurRad="38100" dist="38100" dir="2700000" algn="tl">
                    <a:srgbClr val="000000"/>
                  </a:outerShdw>
                </a:effectLst>
              </a:rPr>
              <a:t>protection of data from unauthorized disclosure</a:t>
            </a:r>
          </a:p>
          <a:p>
            <a:pPr>
              <a:lnSpc>
                <a:spcPct val="90000"/>
              </a:lnSpc>
              <a:spcBef>
                <a:spcPts val="700"/>
              </a:spcBef>
              <a:buClr>
                <a:srgbClr val="5FAFFF"/>
              </a:buClr>
              <a:buSzPct val="80000"/>
              <a:buFont typeface="Wingdings" charset="2"/>
              <a:buChar char=""/>
              <a:defRPr/>
            </a:pPr>
            <a:r>
              <a:rPr lang="en-US" altLang="en-US" sz="2800" b="1" smtClean="0">
                <a:effectLst>
                  <a:outerShdw blurRad="38100" dist="38100" dir="2700000" algn="tl">
                    <a:srgbClr val="000000"/>
                  </a:outerShdw>
                </a:effectLst>
              </a:rPr>
              <a:t>Data Integrity</a:t>
            </a:r>
            <a:r>
              <a:rPr lang="en-US" altLang="en-US" sz="2800" smtClean="0">
                <a:effectLst>
                  <a:outerShdw blurRad="38100" dist="38100" dir="2700000" algn="tl">
                    <a:srgbClr val="000000"/>
                  </a:outerShdw>
                </a:effectLst>
              </a:rPr>
              <a:t> - </a:t>
            </a:r>
            <a:r>
              <a:rPr lang="en-AU" altLang="en-US" sz="2800" smtClean="0">
                <a:effectLst>
                  <a:outerShdw blurRad="38100" dist="38100" dir="2700000" algn="tl">
                    <a:srgbClr val="000000"/>
                  </a:outerShdw>
                </a:effectLst>
              </a:rPr>
              <a:t>assurance that data received is as sent by an authorized entity</a:t>
            </a:r>
          </a:p>
          <a:p>
            <a:pPr>
              <a:lnSpc>
                <a:spcPct val="90000"/>
              </a:lnSpc>
              <a:spcBef>
                <a:spcPts val="700"/>
              </a:spcBef>
              <a:buClr>
                <a:srgbClr val="5FAFFF"/>
              </a:buClr>
              <a:buSzPct val="80000"/>
              <a:buFont typeface="Wingdings" charset="2"/>
              <a:buChar char=""/>
              <a:defRPr/>
            </a:pPr>
            <a:r>
              <a:rPr lang="en-US" altLang="en-US" sz="2800" b="1" smtClean="0">
                <a:effectLst>
                  <a:outerShdw blurRad="38100" dist="38100" dir="2700000" algn="tl">
                    <a:srgbClr val="000000"/>
                  </a:outerShdw>
                </a:effectLst>
              </a:rPr>
              <a:t>Non-Repudiation</a:t>
            </a:r>
            <a:r>
              <a:rPr lang="en-US" altLang="en-US" sz="2800" smtClean="0">
                <a:effectLst>
                  <a:outerShdw blurRad="38100" dist="38100" dir="2700000" algn="tl">
                    <a:srgbClr val="000000"/>
                  </a:outerShdw>
                </a:effectLst>
              </a:rPr>
              <a:t> - </a:t>
            </a:r>
            <a:r>
              <a:rPr lang="en-AU" altLang="en-US" sz="2800" smtClean="0">
                <a:effectLst>
                  <a:outerShdw blurRad="38100" dist="38100" dir="2700000" algn="tl">
                    <a:srgbClr val="000000"/>
                  </a:outerShdw>
                </a:effectLst>
              </a:rPr>
              <a:t>protection against denial by one of the parties in a communication</a:t>
            </a:r>
          </a:p>
          <a:p>
            <a:pPr>
              <a:spcBef>
                <a:spcPts val="700"/>
              </a:spcBef>
              <a:buClr>
                <a:srgbClr val="5FAFFF"/>
              </a:buClr>
              <a:buSzPct val="80000"/>
              <a:buFont typeface="Wingdings" charset="2"/>
              <a:buChar char=""/>
              <a:defRPr/>
            </a:pPr>
            <a:r>
              <a:rPr lang="en-US" altLang="en-US" sz="2800" b="1" smtClean="0">
                <a:effectLst>
                  <a:outerShdw blurRad="38100" dist="38100" dir="2700000" algn="tl">
                    <a:srgbClr val="000000"/>
                  </a:outerShdw>
                </a:effectLst>
              </a:rPr>
              <a:t>Availability</a:t>
            </a:r>
            <a:r>
              <a:rPr lang="en-US" altLang="en-US" sz="2800" smtClean="0">
                <a:effectLst>
                  <a:outerShdw blurRad="38100" dist="38100" dir="2700000" algn="tl">
                    <a:srgbClr val="000000"/>
                  </a:outerShdw>
                </a:effectLst>
              </a:rPr>
              <a:t> – resource accessible/usable</a:t>
            </a:r>
          </a:p>
          <a:p>
            <a:pPr>
              <a:lnSpc>
                <a:spcPct val="90000"/>
              </a:lnSpc>
              <a:spcBef>
                <a:spcPts val="700"/>
              </a:spcBef>
              <a:buClr>
                <a:srgbClr val="5FAFFF"/>
              </a:buClr>
              <a:buSzPct val="80000"/>
              <a:buFont typeface="Wingdings" charset="2"/>
              <a:buNone/>
              <a:defRPr/>
            </a:pPr>
            <a:endParaRPr lang="en-AU" altLang="en-US" sz="2800" smtClean="0">
              <a:effectLst>
                <a:outerShdw blurRad="38100" dist="38100" dir="2700000" algn="tl">
                  <a:srgbClr val="000000"/>
                </a:outerShdw>
              </a:effectLst>
            </a:endParaRPr>
          </a:p>
          <a:p>
            <a:pPr>
              <a:lnSpc>
                <a:spcPct val="90000"/>
              </a:lnSpc>
              <a:spcBef>
                <a:spcPts val="700"/>
              </a:spcBef>
              <a:buClr>
                <a:srgbClr val="5FAFFF"/>
              </a:buClr>
              <a:buSzPct val="80000"/>
              <a:buFont typeface="Wingdings" charset="2"/>
              <a:buNone/>
              <a:defRPr/>
            </a:pPr>
            <a:endParaRPr lang="en-AU" altLang="en-US" sz="2800" smtClean="0">
              <a:effectLst>
                <a:outerShdw blurRad="38100" dist="38100" dir="2700000" algn="tl">
                  <a:srgbClr val="000000"/>
                </a:outerShdw>
              </a:effectLst>
            </a:endParaRPr>
          </a:p>
          <a:p>
            <a:pPr>
              <a:lnSpc>
                <a:spcPct val="90000"/>
              </a:lnSpc>
              <a:spcBef>
                <a:spcPts val="700"/>
              </a:spcBef>
              <a:buClr>
                <a:srgbClr val="5FAFFF"/>
              </a:buClr>
              <a:buSzPct val="80000"/>
              <a:buFont typeface="Wingdings" charset="2"/>
              <a:buNone/>
              <a:defRPr/>
            </a:pPr>
            <a:endParaRPr lang="en-AU" altLang="en-US" sz="2800" smtClean="0">
              <a:effectLst>
                <a:outerShdw blurRad="38100" dist="38100" dir="2700000" algn="tl">
                  <a:srgbClr val="000000"/>
                </a:outerShdw>
              </a:effectLst>
            </a:endParaRPr>
          </a:p>
          <a:p>
            <a:pPr>
              <a:lnSpc>
                <a:spcPct val="90000"/>
              </a:lnSpc>
              <a:spcBef>
                <a:spcPts val="700"/>
              </a:spcBef>
              <a:buClr>
                <a:srgbClr val="5FAFFF"/>
              </a:buClr>
              <a:buSzPct val="80000"/>
              <a:buFont typeface="Wingdings" charset="2"/>
              <a:buNone/>
              <a:defRPr/>
            </a:pPr>
            <a:endParaRPr lang="en-AU" altLang="en-US" sz="2800" smtClean="0">
              <a:effectLst>
                <a:outerShdw blurRad="38100" dist="38100" dir="2700000" algn="tl">
                  <a:srgbClr val="000000"/>
                </a:outerShdw>
              </a:effectLst>
            </a:endParaRPr>
          </a:p>
        </p:txBody>
      </p:sp>
    </p:spTree>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fill="hold" nodeType="clickEffect">
                                  <p:stCondLst>
                                    <p:cond delay="0"/>
                                  </p:stCondLst>
                                  <p:childTnLst>
                                    <p:set>
                                      <p:cBhvr additive="repl">
                                        <p:cTn id="6" dur="1" fill="hold">
                                          <p:stCondLst>
                                            <p:cond delay="0"/>
                                          </p:stCondLst>
                                        </p:cTn>
                                        <p:tgtEl>
                                          <p:spTgt spid="28674">
                                            <p:txEl>
                                              <p:pRg st="0" end="0"/>
                                            </p:txEl>
                                          </p:spTgt>
                                        </p:tgtEl>
                                        <p:attrNameLst>
                                          <p:attrName>style.visibility</p:attrName>
                                        </p:attrNameLst>
                                      </p:cBhvr>
                                      <p:to>
                                        <p:strVal val="visible"/>
                                      </p:to>
                                    </p:set>
                                  </p:childTnLst>
                                </p:cTn>
                              </p:par>
                              <p:par>
                                <p:cTn id="7" presetID="1" presetClass="entr" fill="hold" nodeType="withEffect">
                                  <p:stCondLst>
                                    <p:cond delay="0"/>
                                  </p:stCondLst>
                                  <p:childTnLst>
                                    <p:set>
                                      <p:cBhvr additive="repl">
                                        <p:cTn id="8" dur="1" fill="hold">
                                          <p:stCondLst>
                                            <p:cond delay="0"/>
                                          </p:stCondLst>
                                        </p:cTn>
                                        <p:tgtEl>
                                          <p:spTgt spid="28674">
                                            <p:txEl>
                                              <p:pRg st="1" end="1"/>
                                            </p:txEl>
                                          </p:spTgt>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fill="hold" nodeType="clickEffect">
                                  <p:stCondLst>
                                    <p:cond delay="0"/>
                                  </p:stCondLst>
                                  <p:childTnLst>
                                    <p:set>
                                      <p:cBhvr additive="repl">
                                        <p:cTn id="12" dur="1" fill="hold">
                                          <p:stCondLst>
                                            <p:cond delay="0"/>
                                          </p:stCondLst>
                                        </p:cTn>
                                        <p:tgtEl>
                                          <p:spTgt spid="28674">
                                            <p:txEl>
                                              <p:pRg st="2" end="2"/>
                                            </p:txEl>
                                          </p:spTgt>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fill="hold" nodeType="clickEffect">
                                  <p:stCondLst>
                                    <p:cond delay="0"/>
                                  </p:stCondLst>
                                  <p:childTnLst>
                                    <p:set>
                                      <p:cBhvr additive="repl">
                                        <p:cTn id="16" dur="1" fill="hold">
                                          <p:stCondLst>
                                            <p:cond delay="0"/>
                                          </p:stCondLst>
                                        </p:cTn>
                                        <p:tgtEl>
                                          <p:spTgt spid="28674">
                                            <p:txEl>
                                              <p:pRg st="3" end="3"/>
                                            </p:txEl>
                                          </p:spTgt>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fill="hold" nodeType="clickEffect">
                                  <p:stCondLst>
                                    <p:cond delay="0"/>
                                  </p:stCondLst>
                                  <p:childTnLst>
                                    <p:set>
                                      <p:cBhvr additive="repl">
                                        <p:cTn id="20" dur="1" fill="hold">
                                          <p:stCondLst>
                                            <p:cond delay="0"/>
                                          </p:stCondLst>
                                        </p:cTn>
                                        <p:tgtEl>
                                          <p:spTgt spid="28674">
                                            <p:txEl>
                                              <p:pRg st="4" end="4"/>
                                            </p:txEl>
                                          </p:spTgt>
                                        </p:tgtEl>
                                        <p:attrNameLst>
                                          <p:attrName>style.visibility</p:attrName>
                                        </p:attrNameLst>
                                      </p:cBhvr>
                                      <p:to>
                                        <p:strVal val="visible"/>
                                      </p:to>
                                    </p:set>
                                  </p:childTnLst>
                                </p:cTn>
                              </p:par>
                            </p:childTnLst>
                          </p:cTn>
                        </p:par>
                      </p:childTnLst>
                    </p:cTn>
                  </p:par>
                  <p:par>
                    <p:cTn id="21" fill="hold" nodeType="clickPar">
                      <p:stCondLst>
                        <p:cond delay="indefinite"/>
                      </p:stCondLst>
                      <p:childTnLst>
                        <p:par>
                          <p:cTn id="22" fill="hold" nodeType="withGroup">
                            <p:stCondLst>
                              <p:cond delay="0"/>
                            </p:stCondLst>
                            <p:childTnLst>
                              <p:par>
                                <p:cTn id="23" presetID="1" presetClass="entr" fill="hold" nodeType="clickEffect">
                                  <p:stCondLst>
                                    <p:cond delay="0"/>
                                  </p:stCondLst>
                                  <p:childTnLst>
                                    <p:set>
                                      <p:cBhvr additive="repl">
                                        <p:cTn id="24" dur="1" fill="hold">
                                          <p:stCondLst>
                                            <p:cond delay="0"/>
                                          </p:stCondLst>
                                        </p:cTn>
                                        <p:tgtEl>
                                          <p:spTgt spid="28674">
                                            <p:txEl>
                                              <p:pRg st="5" end="5"/>
                                            </p:txEl>
                                          </p:spTgt>
                                        </p:tgtEl>
                                        <p:attrNameLst>
                                          <p:attrName>style.visibility</p:attrName>
                                        </p:attrNameLst>
                                      </p:cBhvr>
                                      <p:to>
                                        <p:strVal val="visible"/>
                                      </p:to>
                                    </p:set>
                                  </p:childTnLst>
                                </p:cTn>
                              </p:par>
                            </p:childTnLst>
                          </p:cTn>
                        </p:par>
                      </p:childTnLst>
                    </p:cTn>
                  </p:par>
                  <p:par>
                    <p:cTn id="25" fill="hold" nodeType="clickPar">
                      <p:stCondLst>
                        <p:cond delay="indefinite"/>
                      </p:stCondLst>
                      <p:childTnLst>
                        <p:par>
                          <p:cTn id="26" fill="hold" nodeType="withGroup">
                            <p:stCondLst>
                              <p:cond delay="0"/>
                            </p:stCondLst>
                            <p:childTnLst>
                              <p:par>
                                <p:cTn id="27" presetID="1" presetClass="entr" fill="hold" nodeType="clickEffect">
                                  <p:stCondLst>
                                    <p:cond delay="0"/>
                                  </p:stCondLst>
                                  <p:childTnLst>
                                    <p:set>
                                      <p:cBhvr additive="repl">
                                        <p:cTn id="28" dur="1" fill="hold">
                                          <p:stCondLst>
                                            <p:cond delay="0"/>
                                          </p:stCondLst>
                                        </p:cTn>
                                        <p:tgtEl>
                                          <p:spTgt spid="28674">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666699"/>
        </a:solidFill>
        <a:effectLst/>
      </p:bgPr>
    </p:bg>
    <p:spTree>
      <p:nvGrpSpPr>
        <p:cNvPr id="1" name=""/>
        <p:cNvGrpSpPr/>
        <p:nvPr/>
      </p:nvGrpSpPr>
      <p:grpSpPr>
        <a:xfrm>
          <a:off x="0" y="0"/>
          <a:ext cx="0" cy="0"/>
          <a:chOff x="0" y="0"/>
          <a:chExt cx="0" cy="0"/>
        </a:xfrm>
      </p:grpSpPr>
      <p:sp>
        <p:nvSpPr>
          <p:cNvPr id="29697" name="Text Box 1"/>
          <p:cNvSpPr txBox="1">
            <a:spLocks noChangeArrowheads="1"/>
          </p:cNvSpPr>
          <p:nvPr/>
        </p:nvSpPr>
        <p:spPr bwMode="auto">
          <a:xfrm>
            <a:off x="457200" y="277813"/>
            <a:ext cx="8229600" cy="1139825"/>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80808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anchor="ctr" anchorCtr="1"/>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Arial" charset="0"/>
                <a:ea typeface="ＭＳ Ｐゴシック" pitchFamily="32"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Arial" charset="0"/>
                <a:ea typeface="ＭＳ Ｐゴシック" pitchFamily="32"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Arial" charset="0"/>
                <a:ea typeface="ＭＳ Ｐゴシック" pitchFamily="32"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Arial" charset="0"/>
                <a:ea typeface="ＭＳ Ｐゴシック" pitchFamily="32"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Arial" charset="0"/>
                <a:ea typeface="ＭＳ Ｐゴシック" pitchFamily="32" charset="-128"/>
              </a:defRPr>
            </a:lvl5pPr>
            <a:lvl6pPr marL="2514600" indent="-228600" defTabSz="457200" fontAlgn="base">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Arial" charset="0"/>
                <a:ea typeface="ＭＳ Ｐゴシック" pitchFamily="32" charset="-128"/>
              </a:defRPr>
            </a:lvl6pPr>
            <a:lvl7pPr marL="2971800" indent="-228600" defTabSz="457200" fontAlgn="base">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Arial" charset="0"/>
                <a:ea typeface="ＭＳ Ｐゴシック" pitchFamily="32" charset="-128"/>
              </a:defRPr>
            </a:lvl7pPr>
            <a:lvl8pPr marL="3429000" indent="-228600" defTabSz="457200" fontAlgn="base">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Arial" charset="0"/>
                <a:ea typeface="ＭＳ Ｐゴシック" pitchFamily="32" charset="-128"/>
              </a:defRPr>
            </a:lvl8pPr>
            <a:lvl9pPr marL="3886200" indent="-228600" defTabSz="457200" fontAlgn="base">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Arial" charset="0"/>
                <a:ea typeface="ＭＳ Ｐゴシック" pitchFamily="32" charset="-128"/>
              </a:defRPr>
            </a:lvl9pPr>
          </a:lstStyle>
          <a:p>
            <a:pPr algn="ctr">
              <a:buClrTx/>
              <a:buFontTx/>
              <a:buNone/>
              <a:defRPr/>
            </a:pPr>
            <a:r>
              <a:rPr lang="en-US" altLang="en-US" sz="4400" b="1" smtClean="0">
                <a:solidFill>
                  <a:srgbClr val="D9D9FF"/>
                </a:solidFill>
                <a:effectLst>
                  <a:outerShdw blurRad="38100" dist="38100" dir="2700000" algn="tl">
                    <a:srgbClr val="000000"/>
                  </a:outerShdw>
                </a:effectLst>
              </a:rPr>
              <a:t>Security Mechanism</a:t>
            </a:r>
          </a:p>
        </p:txBody>
      </p:sp>
      <p:sp>
        <p:nvSpPr>
          <p:cNvPr id="29698" name="Text Box 2"/>
          <p:cNvSpPr txBox="1">
            <a:spLocks noChangeArrowheads="1"/>
          </p:cNvSpPr>
          <p:nvPr/>
        </p:nvSpPr>
        <p:spPr bwMode="auto">
          <a:xfrm>
            <a:off x="457200" y="1341438"/>
            <a:ext cx="8229600" cy="5018087"/>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80808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a:lstStyle>
            <a:lvl1pPr marL="341313" indent="-341313">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rgbClr val="FFFFFF"/>
                </a:solidFill>
                <a:latin typeface="Arial" charset="0"/>
                <a:ea typeface="ＭＳ Ｐゴシック" pitchFamily="32" charset="-128"/>
              </a:defRPr>
            </a:lvl1pPr>
            <a:lvl2pPr marL="741363" indent="-284163">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rgbClr val="FFFFFF"/>
                </a:solidFill>
                <a:latin typeface="Arial" charset="0"/>
                <a:ea typeface="ＭＳ Ｐゴシック" pitchFamily="32" charset="-128"/>
              </a:defRPr>
            </a:lvl2pPr>
            <a:lvl3pPr>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rgbClr val="FFFFFF"/>
                </a:solidFill>
                <a:latin typeface="Arial" charset="0"/>
                <a:ea typeface="ＭＳ Ｐゴシック" pitchFamily="32" charset="-128"/>
              </a:defRPr>
            </a:lvl3pPr>
            <a:lvl4pPr>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rgbClr val="FFFFFF"/>
                </a:solidFill>
                <a:latin typeface="Arial" charset="0"/>
                <a:ea typeface="ＭＳ Ｐゴシック" pitchFamily="32" charset="-128"/>
              </a:defRPr>
            </a:lvl4pPr>
            <a:lvl5pPr>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rgbClr val="FFFFFF"/>
                </a:solidFill>
                <a:latin typeface="Arial" charset="0"/>
                <a:ea typeface="ＭＳ Ｐゴシック" pitchFamily="32" charset="-128"/>
              </a:defRPr>
            </a:lvl5pPr>
            <a:lvl6pPr marL="2514600" indent="-228600" defTabSz="457200" fontAlgn="base">
              <a:spcBef>
                <a:spcPct val="0"/>
              </a:spcBef>
              <a:spcAft>
                <a:spcPct val="0"/>
              </a:spcAft>
              <a:buClr>
                <a:srgbClr val="000000"/>
              </a:buClr>
              <a:buSzPct val="100000"/>
              <a:buFont typeface="Times New Roman" pitchFamily="16" charset="0"/>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rgbClr val="FFFFFF"/>
                </a:solidFill>
                <a:latin typeface="Arial" charset="0"/>
                <a:ea typeface="ＭＳ Ｐゴシック" pitchFamily="32" charset="-128"/>
              </a:defRPr>
            </a:lvl6pPr>
            <a:lvl7pPr marL="2971800" indent="-228600" defTabSz="457200" fontAlgn="base">
              <a:spcBef>
                <a:spcPct val="0"/>
              </a:spcBef>
              <a:spcAft>
                <a:spcPct val="0"/>
              </a:spcAft>
              <a:buClr>
                <a:srgbClr val="000000"/>
              </a:buClr>
              <a:buSzPct val="100000"/>
              <a:buFont typeface="Times New Roman" pitchFamily="16" charset="0"/>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rgbClr val="FFFFFF"/>
                </a:solidFill>
                <a:latin typeface="Arial" charset="0"/>
                <a:ea typeface="ＭＳ Ｐゴシック" pitchFamily="32" charset="-128"/>
              </a:defRPr>
            </a:lvl7pPr>
            <a:lvl8pPr marL="3429000" indent="-228600" defTabSz="457200" fontAlgn="base">
              <a:spcBef>
                <a:spcPct val="0"/>
              </a:spcBef>
              <a:spcAft>
                <a:spcPct val="0"/>
              </a:spcAft>
              <a:buClr>
                <a:srgbClr val="000000"/>
              </a:buClr>
              <a:buSzPct val="100000"/>
              <a:buFont typeface="Times New Roman" pitchFamily="16" charset="0"/>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rgbClr val="FFFFFF"/>
                </a:solidFill>
                <a:latin typeface="Arial" charset="0"/>
                <a:ea typeface="ＭＳ Ｐゴシック" pitchFamily="32" charset="-128"/>
              </a:defRPr>
            </a:lvl8pPr>
            <a:lvl9pPr marL="3886200" indent="-228600" defTabSz="457200" fontAlgn="base">
              <a:spcBef>
                <a:spcPct val="0"/>
              </a:spcBef>
              <a:spcAft>
                <a:spcPct val="0"/>
              </a:spcAft>
              <a:buClr>
                <a:srgbClr val="000000"/>
              </a:buClr>
              <a:buSzPct val="100000"/>
              <a:buFont typeface="Times New Roman" pitchFamily="16" charset="0"/>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rgbClr val="FFFFFF"/>
                </a:solidFill>
                <a:latin typeface="Arial" charset="0"/>
                <a:ea typeface="ＭＳ Ｐゴシック" pitchFamily="32" charset="-128"/>
              </a:defRPr>
            </a:lvl9pPr>
          </a:lstStyle>
          <a:p>
            <a:pPr>
              <a:lnSpc>
                <a:spcPct val="90000"/>
              </a:lnSpc>
              <a:spcBef>
                <a:spcPts val="800"/>
              </a:spcBef>
              <a:buClr>
                <a:srgbClr val="5FAFFF"/>
              </a:buClr>
              <a:buSzPct val="80000"/>
              <a:buFont typeface="Wingdings" charset="2"/>
              <a:buChar char=""/>
              <a:defRPr/>
            </a:pPr>
            <a:r>
              <a:rPr lang="en-US" altLang="en-US" sz="3200" smtClean="0">
                <a:effectLst>
                  <a:outerShdw blurRad="38100" dist="38100" dir="2700000" algn="tl">
                    <a:srgbClr val="000000"/>
                  </a:outerShdw>
                </a:effectLst>
              </a:rPr>
              <a:t>a.k.a. control</a:t>
            </a:r>
          </a:p>
          <a:p>
            <a:pPr>
              <a:lnSpc>
                <a:spcPct val="90000"/>
              </a:lnSpc>
              <a:spcBef>
                <a:spcPts val="800"/>
              </a:spcBef>
              <a:buClr>
                <a:srgbClr val="5FAFFF"/>
              </a:buClr>
              <a:buSzPct val="80000"/>
              <a:buFont typeface="Wingdings" charset="2"/>
              <a:buChar char=""/>
              <a:defRPr/>
            </a:pPr>
            <a:r>
              <a:rPr lang="en-US" altLang="en-US" sz="3200" smtClean="0">
                <a:effectLst>
                  <a:outerShdw blurRad="38100" dist="38100" dir="2700000" algn="tl">
                    <a:srgbClr val="000000"/>
                  </a:outerShdw>
                </a:effectLst>
              </a:rPr>
              <a:t>feature designed to detect, prevent, or recover from a security attack</a:t>
            </a:r>
          </a:p>
          <a:p>
            <a:pPr>
              <a:lnSpc>
                <a:spcPct val="90000"/>
              </a:lnSpc>
              <a:spcBef>
                <a:spcPts val="800"/>
              </a:spcBef>
              <a:buClr>
                <a:srgbClr val="5FAFFF"/>
              </a:buClr>
              <a:buSzPct val="80000"/>
              <a:buFont typeface="Wingdings" charset="2"/>
              <a:buChar char=""/>
              <a:defRPr/>
            </a:pPr>
            <a:r>
              <a:rPr lang="en-AU" altLang="en-US" sz="3200" smtClean="0">
                <a:effectLst>
                  <a:outerShdw blurRad="38100" dist="38100" dir="2700000" algn="tl">
                    <a:srgbClr val="000000"/>
                  </a:outerShdw>
                </a:effectLst>
              </a:rPr>
              <a:t>no single mechanism that will support all services required</a:t>
            </a:r>
          </a:p>
          <a:p>
            <a:pPr>
              <a:lnSpc>
                <a:spcPct val="90000"/>
              </a:lnSpc>
              <a:spcBef>
                <a:spcPts val="800"/>
              </a:spcBef>
              <a:buClr>
                <a:srgbClr val="5FAFFF"/>
              </a:buClr>
              <a:buSzPct val="80000"/>
              <a:buFont typeface="Wingdings" charset="2"/>
              <a:buChar char=""/>
              <a:defRPr/>
            </a:pPr>
            <a:r>
              <a:rPr lang="en-US" altLang="en-US" sz="3200" smtClean="0">
                <a:effectLst>
                  <a:outerShdw blurRad="38100" dist="38100" dir="2700000" algn="tl">
                    <a:srgbClr val="000000"/>
                  </a:outerShdw>
                </a:effectLst>
              </a:rPr>
              <a:t>however </a:t>
            </a:r>
            <a:r>
              <a:rPr lang="en-AU" altLang="en-US" sz="3200" smtClean="0">
                <a:effectLst>
                  <a:outerShdw blurRad="38100" dist="38100" dir="2700000" algn="tl">
                    <a:srgbClr val="000000"/>
                  </a:outerShdw>
                </a:effectLst>
              </a:rPr>
              <a:t>one particular element underlies many of the security mechanisms in use:</a:t>
            </a:r>
          </a:p>
          <a:p>
            <a:pPr lvl="1">
              <a:lnSpc>
                <a:spcPct val="90000"/>
              </a:lnSpc>
              <a:spcBef>
                <a:spcPts val="700"/>
              </a:spcBef>
              <a:buClr>
                <a:srgbClr val="D9D9FF"/>
              </a:buClr>
              <a:buSzPct val="50000"/>
              <a:buFont typeface="Wingdings" charset="2"/>
              <a:buChar char=""/>
              <a:defRPr/>
            </a:pPr>
            <a:r>
              <a:rPr lang="en-AU" altLang="en-US" sz="2800" b="1" smtClean="0">
                <a:effectLst>
                  <a:outerShdw blurRad="38100" dist="38100" dir="2700000" algn="tl">
                    <a:srgbClr val="000000"/>
                  </a:outerShdw>
                </a:effectLst>
              </a:rPr>
              <a:t>cryptographic techniques</a:t>
            </a:r>
          </a:p>
          <a:p>
            <a:pPr>
              <a:lnSpc>
                <a:spcPct val="90000"/>
              </a:lnSpc>
              <a:spcBef>
                <a:spcPts val="800"/>
              </a:spcBef>
              <a:buClr>
                <a:srgbClr val="5FAFFF"/>
              </a:buClr>
              <a:buSzPct val="80000"/>
              <a:buFont typeface="Wingdings" charset="2"/>
              <a:buChar char=""/>
              <a:defRPr/>
            </a:pPr>
            <a:r>
              <a:rPr lang="en-US" altLang="en-US" sz="3200" smtClean="0">
                <a:effectLst>
                  <a:outerShdw blurRad="38100" dist="38100" dir="2700000" algn="tl">
                    <a:srgbClr val="000000"/>
                  </a:outerShdw>
                </a:effectLst>
              </a:rPr>
              <a:t>hence our focus on this topic</a:t>
            </a:r>
          </a:p>
          <a:p>
            <a:pPr>
              <a:lnSpc>
                <a:spcPct val="90000"/>
              </a:lnSpc>
              <a:spcBef>
                <a:spcPts val="800"/>
              </a:spcBef>
              <a:buClr>
                <a:srgbClr val="5FAFFF"/>
              </a:buClr>
              <a:buSzPct val="80000"/>
              <a:buFont typeface="Wingdings" charset="2"/>
              <a:buNone/>
              <a:defRPr/>
            </a:pPr>
            <a:endParaRPr lang="en-AU" altLang="en-US" sz="3200" smtClean="0">
              <a:effectLst>
                <a:outerShdw blurRad="38100" dist="38100" dir="2700000" algn="tl">
                  <a:srgbClr val="000000"/>
                </a:outerShdw>
              </a:effectLst>
            </a:endParaRPr>
          </a:p>
        </p:txBody>
      </p:sp>
    </p:spTree>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 presetClass="entr" presetSubtype="10" fill="hold" nodeType="clickEffect">
                                  <p:stCondLst>
                                    <p:cond delay="0"/>
                                  </p:stCondLst>
                                  <p:childTnLst>
                                    <p:set>
                                      <p:cBhvr additive="repl">
                                        <p:cTn id="6" dur="1" fill="hold">
                                          <p:stCondLst>
                                            <p:cond delay="0"/>
                                          </p:stCondLst>
                                        </p:cTn>
                                        <p:tgtEl>
                                          <p:spTgt spid="29698">
                                            <p:txEl>
                                              <p:pRg st="4" end="4"/>
                                            </p:txEl>
                                          </p:spTgt>
                                        </p:tgtEl>
                                        <p:attrNameLst>
                                          <p:attrName>style.visibility</p:attrName>
                                        </p:attrNameLst>
                                      </p:cBhvr>
                                      <p:to>
                                        <p:strVal val="visible"/>
                                      </p:to>
                                    </p:set>
                                    <p:animEffect transition="in" filter="checkerboard(across)">
                                      <p:cBhvr additive="repl">
                                        <p:cTn id="7" dur="500"/>
                                        <p:tgtEl>
                                          <p:spTgt spid="29698">
                                            <p:txEl>
                                              <p:pRg st="4" end="4"/>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 presetClass="entr" fill="hold" nodeType="clickEffect">
                                  <p:stCondLst>
                                    <p:cond delay="0"/>
                                  </p:stCondLst>
                                  <p:childTnLst>
                                    <p:set>
                                      <p:cBhvr additive="repl">
                                        <p:cTn id="11" dur="1" fill="hold">
                                          <p:stCondLst>
                                            <p:cond delay="0"/>
                                          </p:stCondLst>
                                        </p:cTn>
                                        <p:tgtEl>
                                          <p:spTgt spid="29698">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666699"/>
        </a:solidFill>
        <a:effectLst/>
      </p:bgPr>
    </p:bg>
    <p:spTree>
      <p:nvGrpSpPr>
        <p:cNvPr id="1" name=""/>
        <p:cNvGrpSpPr/>
        <p:nvPr/>
      </p:nvGrpSpPr>
      <p:grpSpPr>
        <a:xfrm>
          <a:off x="0" y="0"/>
          <a:ext cx="0" cy="0"/>
          <a:chOff x="0" y="0"/>
          <a:chExt cx="0" cy="0"/>
        </a:xfrm>
      </p:grpSpPr>
      <p:sp>
        <p:nvSpPr>
          <p:cNvPr id="30721" name="Text Box 1"/>
          <p:cNvSpPr txBox="1">
            <a:spLocks noChangeArrowheads="1"/>
          </p:cNvSpPr>
          <p:nvPr/>
        </p:nvSpPr>
        <p:spPr bwMode="auto">
          <a:xfrm>
            <a:off x="457200" y="277813"/>
            <a:ext cx="8229600" cy="1139825"/>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80808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anchor="ctr" anchorCtr="1"/>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Arial" charset="0"/>
                <a:ea typeface="ＭＳ Ｐゴシック" pitchFamily="32"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Arial" charset="0"/>
                <a:ea typeface="ＭＳ Ｐゴシック" pitchFamily="32"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Arial" charset="0"/>
                <a:ea typeface="ＭＳ Ｐゴシック" pitchFamily="32"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Arial" charset="0"/>
                <a:ea typeface="ＭＳ Ｐゴシック" pitchFamily="32"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Arial" charset="0"/>
                <a:ea typeface="ＭＳ Ｐゴシック" pitchFamily="32" charset="-128"/>
              </a:defRPr>
            </a:lvl5pPr>
            <a:lvl6pPr marL="2514600" indent="-228600" defTabSz="457200" fontAlgn="base">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Arial" charset="0"/>
                <a:ea typeface="ＭＳ Ｐゴシック" pitchFamily="32" charset="-128"/>
              </a:defRPr>
            </a:lvl6pPr>
            <a:lvl7pPr marL="2971800" indent="-228600" defTabSz="457200" fontAlgn="base">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Arial" charset="0"/>
                <a:ea typeface="ＭＳ Ｐゴシック" pitchFamily="32" charset="-128"/>
              </a:defRPr>
            </a:lvl7pPr>
            <a:lvl8pPr marL="3429000" indent="-228600" defTabSz="457200" fontAlgn="base">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Arial" charset="0"/>
                <a:ea typeface="ＭＳ Ｐゴシック" pitchFamily="32" charset="-128"/>
              </a:defRPr>
            </a:lvl8pPr>
            <a:lvl9pPr marL="3886200" indent="-228600" defTabSz="457200" fontAlgn="base">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Arial" charset="0"/>
                <a:ea typeface="ＭＳ Ｐゴシック" pitchFamily="32" charset="-128"/>
              </a:defRPr>
            </a:lvl9pPr>
          </a:lstStyle>
          <a:p>
            <a:pPr algn="ctr">
              <a:buClrTx/>
              <a:buFontTx/>
              <a:buNone/>
              <a:defRPr/>
            </a:pPr>
            <a:r>
              <a:rPr lang="en-US" altLang="en-US" sz="4400" b="1" smtClean="0">
                <a:solidFill>
                  <a:srgbClr val="D9D9FF"/>
                </a:solidFill>
                <a:effectLst>
                  <a:outerShdw blurRad="38100" dist="38100" dir="2700000" algn="tl">
                    <a:srgbClr val="000000"/>
                  </a:outerShdw>
                </a:effectLst>
              </a:rPr>
              <a:t>Security Mechanisms (X.800)</a:t>
            </a:r>
          </a:p>
        </p:txBody>
      </p:sp>
      <p:sp>
        <p:nvSpPr>
          <p:cNvPr id="30722" name="Text Box 2"/>
          <p:cNvSpPr txBox="1">
            <a:spLocks noChangeArrowheads="1"/>
          </p:cNvSpPr>
          <p:nvPr/>
        </p:nvSpPr>
        <p:spPr bwMode="auto">
          <a:xfrm>
            <a:off x="457200" y="1676400"/>
            <a:ext cx="8229600" cy="4876800"/>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80808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a:lstStyle>
            <a:lvl1pPr marL="341313" indent="-341313">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rgbClr val="FFFFFF"/>
                </a:solidFill>
                <a:latin typeface="Arial" charset="0"/>
                <a:ea typeface="ＭＳ Ｐゴシック" pitchFamily="32" charset="-128"/>
              </a:defRPr>
            </a:lvl1pPr>
            <a:lvl2pPr marL="741363" indent="-284163">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rgbClr val="FFFFFF"/>
                </a:solidFill>
                <a:latin typeface="Arial" charset="0"/>
                <a:ea typeface="ＭＳ Ｐゴシック" pitchFamily="32" charset="-128"/>
              </a:defRPr>
            </a:lvl2pPr>
            <a:lvl3pPr>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rgbClr val="FFFFFF"/>
                </a:solidFill>
                <a:latin typeface="Arial" charset="0"/>
                <a:ea typeface="ＭＳ Ｐゴシック" pitchFamily="32" charset="-128"/>
              </a:defRPr>
            </a:lvl3pPr>
            <a:lvl4pPr>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rgbClr val="FFFFFF"/>
                </a:solidFill>
                <a:latin typeface="Arial" charset="0"/>
                <a:ea typeface="ＭＳ Ｐゴシック" pitchFamily="32" charset="-128"/>
              </a:defRPr>
            </a:lvl4pPr>
            <a:lvl5pPr>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rgbClr val="FFFFFF"/>
                </a:solidFill>
                <a:latin typeface="Arial" charset="0"/>
                <a:ea typeface="ＭＳ Ｐゴシック" pitchFamily="32" charset="-128"/>
              </a:defRPr>
            </a:lvl5pPr>
            <a:lvl6pPr marL="2514600" indent="-228600" defTabSz="457200" fontAlgn="base">
              <a:spcBef>
                <a:spcPct val="0"/>
              </a:spcBef>
              <a:spcAft>
                <a:spcPct val="0"/>
              </a:spcAft>
              <a:buClr>
                <a:srgbClr val="000000"/>
              </a:buClr>
              <a:buSzPct val="100000"/>
              <a:buFont typeface="Times New Roman" pitchFamily="16" charset="0"/>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rgbClr val="FFFFFF"/>
                </a:solidFill>
                <a:latin typeface="Arial" charset="0"/>
                <a:ea typeface="ＭＳ Ｐゴシック" pitchFamily="32" charset="-128"/>
              </a:defRPr>
            </a:lvl6pPr>
            <a:lvl7pPr marL="2971800" indent="-228600" defTabSz="457200" fontAlgn="base">
              <a:spcBef>
                <a:spcPct val="0"/>
              </a:spcBef>
              <a:spcAft>
                <a:spcPct val="0"/>
              </a:spcAft>
              <a:buClr>
                <a:srgbClr val="000000"/>
              </a:buClr>
              <a:buSzPct val="100000"/>
              <a:buFont typeface="Times New Roman" pitchFamily="16" charset="0"/>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rgbClr val="FFFFFF"/>
                </a:solidFill>
                <a:latin typeface="Arial" charset="0"/>
                <a:ea typeface="ＭＳ Ｐゴシック" pitchFamily="32" charset="-128"/>
              </a:defRPr>
            </a:lvl7pPr>
            <a:lvl8pPr marL="3429000" indent="-228600" defTabSz="457200" fontAlgn="base">
              <a:spcBef>
                <a:spcPct val="0"/>
              </a:spcBef>
              <a:spcAft>
                <a:spcPct val="0"/>
              </a:spcAft>
              <a:buClr>
                <a:srgbClr val="000000"/>
              </a:buClr>
              <a:buSzPct val="100000"/>
              <a:buFont typeface="Times New Roman" pitchFamily="16" charset="0"/>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rgbClr val="FFFFFF"/>
                </a:solidFill>
                <a:latin typeface="Arial" charset="0"/>
                <a:ea typeface="ＭＳ Ｐゴシック" pitchFamily="32" charset="-128"/>
              </a:defRPr>
            </a:lvl8pPr>
            <a:lvl9pPr marL="3886200" indent="-228600" defTabSz="457200" fontAlgn="base">
              <a:spcBef>
                <a:spcPct val="0"/>
              </a:spcBef>
              <a:spcAft>
                <a:spcPct val="0"/>
              </a:spcAft>
              <a:buClr>
                <a:srgbClr val="000000"/>
              </a:buClr>
              <a:buSzPct val="100000"/>
              <a:buFont typeface="Times New Roman" pitchFamily="16" charset="0"/>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rgbClr val="FFFFFF"/>
                </a:solidFill>
                <a:latin typeface="Arial" charset="0"/>
                <a:ea typeface="ＭＳ Ｐゴシック" pitchFamily="32" charset="-128"/>
              </a:defRPr>
            </a:lvl9pPr>
          </a:lstStyle>
          <a:p>
            <a:pPr>
              <a:lnSpc>
                <a:spcPct val="90000"/>
              </a:lnSpc>
              <a:spcBef>
                <a:spcPts val="900"/>
              </a:spcBef>
              <a:buClr>
                <a:srgbClr val="5FAFFF"/>
              </a:buClr>
              <a:buSzPct val="80000"/>
              <a:buFont typeface="Wingdings" charset="2"/>
              <a:buChar char=""/>
              <a:defRPr/>
            </a:pPr>
            <a:r>
              <a:rPr lang="en-AU" altLang="en-US" sz="3600" smtClean="0">
                <a:effectLst>
                  <a:outerShdw blurRad="38100" dist="38100" dir="2700000" algn="tl">
                    <a:srgbClr val="000000"/>
                  </a:outerShdw>
                </a:effectLst>
              </a:rPr>
              <a:t>specific security mechanisms:</a:t>
            </a:r>
          </a:p>
          <a:p>
            <a:pPr lvl="1">
              <a:lnSpc>
                <a:spcPct val="90000"/>
              </a:lnSpc>
              <a:spcBef>
                <a:spcPts val="700"/>
              </a:spcBef>
              <a:buClr>
                <a:srgbClr val="D9D9FF"/>
              </a:buClr>
              <a:buSzPct val="50000"/>
              <a:buFont typeface="Wingdings" charset="2"/>
              <a:buChar char=""/>
              <a:defRPr/>
            </a:pPr>
            <a:r>
              <a:rPr lang="en-US" altLang="en-US" sz="2800" smtClean="0">
                <a:effectLst>
                  <a:outerShdw blurRad="38100" dist="38100" dir="2700000" algn="tl">
                    <a:srgbClr val="000000"/>
                  </a:outerShdw>
                </a:effectLst>
              </a:rPr>
              <a:t>encipherment, digital signatures, access controls, data integrity, authentication exchange, traffic padding, routing control, notarization</a:t>
            </a:r>
          </a:p>
          <a:p>
            <a:pPr>
              <a:lnSpc>
                <a:spcPct val="90000"/>
              </a:lnSpc>
              <a:spcBef>
                <a:spcPts val="900"/>
              </a:spcBef>
              <a:buClr>
                <a:srgbClr val="5FAFFF"/>
              </a:buClr>
              <a:buSzPct val="80000"/>
              <a:buFont typeface="Wingdings" charset="2"/>
              <a:buChar char=""/>
              <a:defRPr/>
            </a:pPr>
            <a:r>
              <a:rPr lang="en-AU" altLang="en-US" sz="3600" smtClean="0">
                <a:effectLst>
                  <a:outerShdw blurRad="38100" dist="38100" dir="2700000" algn="tl">
                    <a:srgbClr val="000000"/>
                  </a:outerShdw>
                </a:effectLst>
              </a:rPr>
              <a:t>pervasive security mechanisms:</a:t>
            </a:r>
          </a:p>
          <a:p>
            <a:pPr lvl="1">
              <a:lnSpc>
                <a:spcPct val="90000"/>
              </a:lnSpc>
              <a:spcBef>
                <a:spcPts val="700"/>
              </a:spcBef>
              <a:buClr>
                <a:srgbClr val="D9D9FF"/>
              </a:buClr>
              <a:buSzPct val="50000"/>
              <a:buFont typeface="Wingdings" charset="2"/>
              <a:buChar char=""/>
              <a:defRPr/>
            </a:pPr>
            <a:r>
              <a:rPr lang="en-US" altLang="en-US" sz="2800" smtClean="0">
                <a:effectLst>
                  <a:outerShdw blurRad="38100" dist="38100" dir="2700000" algn="tl">
                    <a:srgbClr val="000000"/>
                  </a:outerShdw>
                </a:effectLst>
              </a:rPr>
              <a:t>trusted functionality, security labels, event detection, security audit trails, security recovery</a:t>
            </a:r>
          </a:p>
          <a:p>
            <a:pPr>
              <a:lnSpc>
                <a:spcPct val="90000"/>
              </a:lnSpc>
              <a:spcBef>
                <a:spcPts val="800"/>
              </a:spcBef>
              <a:buClrTx/>
              <a:buSzPct val="80000"/>
              <a:buFontTx/>
              <a:buNone/>
              <a:defRPr/>
            </a:pPr>
            <a:endParaRPr lang="en-AU" altLang="en-US" sz="3200" smtClean="0">
              <a:effectLst>
                <a:outerShdw blurRad="38100" dist="38100" dir="2700000" algn="tl">
                  <a:srgbClr val="000000"/>
                </a:outerShdw>
              </a:effectLst>
            </a:endParaRP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666699"/>
        </a:solidFill>
        <a:effectLst/>
      </p:bgPr>
    </p:bg>
    <p:spTree>
      <p:nvGrpSpPr>
        <p:cNvPr id="1" name=""/>
        <p:cNvGrpSpPr/>
        <p:nvPr/>
      </p:nvGrpSpPr>
      <p:grpSpPr>
        <a:xfrm>
          <a:off x="0" y="0"/>
          <a:ext cx="0" cy="0"/>
          <a:chOff x="0" y="0"/>
          <a:chExt cx="0" cy="0"/>
        </a:xfrm>
      </p:grpSpPr>
      <p:sp>
        <p:nvSpPr>
          <p:cNvPr id="31745" name="Text Box 1"/>
          <p:cNvSpPr txBox="1">
            <a:spLocks noChangeArrowheads="1"/>
          </p:cNvSpPr>
          <p:nvPr/>
        </p:nvSpPr>
        <p:spPr bwMode="auto">
          <a:xfrm>
            <a:off x="457200" y="277813"/>
            <a:ext cx="8229600" cy="1139825"/>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80808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anchor="ctr" anchorCtr="1"/>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Arial" charset="0"/>
                <a:ea typeface="ＭＳ Ｐゴシック" pitchFamily="32"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Arial" charset="0"/>
                <a:ea typeface="ＭＳ Ｐゴシック" pitchFamily="32"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Arial" charset="0"/>
                <a:ea typeface="ＭＳ Ｐゴシック" pitchFamily="32"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Arial" charset="0"/>
                <a:ea typeface="ＭＳ Ｐゴシック" pitchFamily="32"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Arial" charset="0"/>
                <a:ea typeface="ＭＳ Ｐゴシック" pitchFamily="32" charset="-128"/>
              </a:defRPr>
            </a:lvl5pPr>
            <a:lvl6pPr marL="2514600" indent="-228600" defTabSz="457200" fontAlgn="base">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Arial" charset="0"/>
                <a:ea typeface="ＭＳ Ｐゴシック" pitchFamily="32" charset="-128"/>
              </a:defRPr>
            </a:lvl6pPr>
            <a:lvl7pPr marL="2971800" indent="-228600" defTabSz="457200" fontAlgn="base">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Arial" charset="0"/>
                <a:ea typeface="ＭＳ Ｐゴシック" pitchFamily="32" charset="-128"/>
              </a:defRPr>
            </a:lvl7pPr>
            <a:lvl8pPr marL="3429000" indent="-228600" defTabSz="457200" fontAlgn="base">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Arial" charset="0"/>
                <a:ea typeface="ＭＳ Ｐゴシック" pitchFamily="32" charset="-128"/>
              </a:defRPr>
            </a:lvl8pPr>
            <a:lvl9pPr marL="3886200" indent="-228600" defTabSz="457200" fontAlgn="base">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Arial" charset="0"/>
                <a:ea typeface="ＭＳ Ｐゴシック" pitchFamily="32" charset="-128"/>
              </a:defRPr>
            </a:lvl9pPr>
          </a:lstStyle>
          <a:p>
            <a:pPr algn="ctr">
              <a:buClrTx/>
              <a:buFontTx/>
              <a:buNone/>
              <a:defRPr/>
            </a:pPr>
            <a:r>
              <a:rPr lang="en-US" altLang="en-US" sz="4400" b="1" smtClean="0">
                <a:solidFill>
                  <a:srgbClr val="D9D9FF"/>
                </a:solidFill>
                <a:effectLst>
                  <a:outerShdw blurRad="38100" dist="38100" dir="2700000" algn="tl">
                    <a:srgbClr val="000000"/>
                  </a:outerShdw>
                </a:effectLst>
              </a:rPr>
              <a:t>Model for Network Security</a:t>
            </a:r>
          </a:p>
        </p:txBody>
      </p:sp>
      <p:pic>
        <p:nvPicPr>
          <p:cNvPr id="30723" name="Picture 2"/>
          <p:cNvPicPr>
            <a:picLocks noChangeAspect="1" noChangeArrowheads="1"/>
          </p:cNvPicPr>
          <p:nvPr/>
        </p:nvPicPr>
        <p:blipFill>
          <a:blip r:embed="rId3"/>
          <a:srcRect/>
          <a:stretch>
            <a:fillRect/>
          </a:stretch>
        </p:blipFill>
        <p:spPr bwMode="auto">
          <a:xfrm>
            <a:off x="0" y="1524000"/>
            <a:ext cx="9144000" cy="4876800"/>
          </a:xfrm>
          <a:prstGeom prst="rect">
            <a:avLst/>
          </a:prstGeom>
          <a:noFill/>
          <a:ln w="9525">
            <a:noFill/>
            <a:round/>
            <a:headEnd/>
            <a:tailEnd/>
          </a:ln>
          <a:effectLst/>
        </p:spPr>
      </p:pic>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666699"/>
        </a:solidFill>
        <a:effectLst/>
      </p:bgPr>
    </p:bg>
    <p:spTree>
      <p:nvGrpSpPr>
        <p:cNvPr id="1" name=""/>
        <p:cNvGrpSpPr/>
        <p:nvPr/>
      </p:nvGrpSpPr>
      <p:grpSpPr>
        <a:xfrm>
          <a:off x="0" y="0"/>
          <a:ext cx="0" cy="0"/>
          <a:chOff x="0" y="0"/>
          <a:chExt cx="0" cy="0"/>
        </a:xfrm>
      </p:grpSpPr>
      <p:sp>
        <p:nvSpPr>
          <p:cNvPr id="32769" name="Text Box 1"/>
          <p:cNvSpPr txBox="1">
            <a:spLocks noChangeArrowheads="1"/>
          </p:cNvSpPr>
          <p:nvPr/>
        </p:nvSpPr>
        <p:spPr bwMode="auto">
          <a:xfrm>
            <a:off x="457200" y="277813"/>
            <a:ext cx="8229600" cy="1139825"/>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80808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anchor="ctr" anchorCtr="1"/>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Arial" charset="0"/>
                <a:ea typeface="ＭＳ Ｐゴシック" pitchFamily="32"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Arial" charset="0"/>
                <a:ea typeface="ＭＳ Ｐゴシック" pitchFamily="32"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Arial" charset="0"/>
                <a:ea typeface="ＭＳ Ｐゴシック" pitchFamily="32"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Arial" charset="0"/>
                <a:ea typeface="ＭＳ Ｐゴシック" pitchFamily="32"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Arial" charset="0"/>
                <a:ea typeface="ＭＳ Ｐゴシック" pitchFamily="32" charset="-128"/>
              </a:defRPr>
            </a:lvl5pPr>
            <a:lvl6pPr marL="2514600" indent="-228600" defTabSz="457200" fontAlgn="base">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Arial" charset="0"/>
                <a:ea typeface="ＭＳ Ｐゴシック" pitchFamily="32" charset="-128"/>
              </a:defRPr>
            </a:lvl6pPr>
            <a:lvl7pPr marL="2971800" indent="-228600" defTabSz="457200" fontAlgn="base">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Arial" charset="0"/>
                <a:ea typeface="ＭＳ Ｐゴシック" pitchFamily="32" charset="-128"/>
              </a:defRPr>
            </a:lvl7pPr>
            <a:lvl8pPr marL="3429000" indent="-228600" defTabSz="457200" fontAlgn="base">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Arial" charset="0"/>
                <a:ea typeface="ＭＳ Ｐゴシック" pitchFamily="32" charset="-128"/>
              </a:defRPr>
            </a:lvl8pPr>
            <a:lvl9pPr marL="3886200" indent="-228600" defTabSz="457200" fontAlgn="base">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Arial" charset="0"/>
                <a:ea typeface="ＭＳ Ｐゴシック" pitchFamily="32" charset="-128"/>
              </a:defRPr>
            </a:lvl9pPr>
          </a:lstStyle>
          <a:p>
            <a:pPr algn="ctr">
              <a:buClrTx/>
              <a:buFontTx/>
              <a:buNone/>
              <a:defRPr/>
            </a:pPr>
            <a:r>
              <a:rPr lang="en-US" altLang="en-US" sz="4400" b="1" smtClean="0">
                <a:solidFill>
                  <a:srgbClr val="D9D9FF"/>
                </a:solidFill>
                <a:effectLst>
                  <a:outerShdw blurRad="38100" dist="38100" dir="2700000" algn="tl">
                    <a:srgbClr val="000000"/>
                  </a:outerShdw>
                </a:effectLst>
              </a:rPr>
              <a:t>Model for Network Security</a:t>
            </a:r>
          </a:p>
        </p:txBody>
      </p:sp>
      <p:sp>
        <p:nvSpPr>
          <p:cNvPr id="32770" name="Text Box 2"/>
          <p:cNvSpPr txBox="1">
            <a:spLocks noChangeArrowheads="1"/>
          </p:cNvSpPr>
          <p:nvPr/>
        </p:nvSpPr>
        <p:spPr bwMode="auto">
          <a:xfrm>
            <a:off x="457200" y="1676400"/>
            <a:ext cx="8229600" cy="4454525"/>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80808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a:lstStyle>
            <a:lvl1pPr marL="608013" indent="-608013">
              <a:tabLst>
                <a:tab pos="1177925" algn="l"/>
                <a:tab pos="2092325" algn="l"/>
                <a:tab pos="3006725" algn="l"/>
                <a:tab pos="3921125" algn="l"/>
                <a:tab pos="4835525" algn="l"/>
                <a:tab pos="5749925" algn="l"/>
                <a:tab pos="6664325" algn="l"/>
                <a:tab pos="7578725" algn="l"/>
                <a:tab pos="8493125" algn="l"/>
                <a:tab pos="9407525" algn="l"/>
                <a:tab pos="10321925" algn="l"/>
              </a:tabLst>
              <a:defRPr sz="2400">
                <a:solidFill>
                  <a:srgbClr val="FFFFFF"/>
                </a:solidFill>
                <a:latin typeface="Arial" charset="0"/>
                <a:ea typeface="ＭＳ Ｐゴシック" pitchFamily="32" charset="-128"/>
              </a:defRPr>
            </a:lvl1pPr>
            <a:lvl2pPr marL="989013" indent="-531813">
              <a:tabLst>
                <a:tab pos="1177925" algn="l"/>
                <a:tab pos="2092325" algn="l"/>
                <a:tab pos="3006725" algn="l"/>
                <a:tab pos="3921125" algn="l"/>
                <a:tab pos="4835525" algn="l"/>
                <a:tab pos="5749925" algn="l"/>
                <a:tab pos="6664325" algn="l"/>
                <a:tab pos="7578725" algn="l"/>
                <a:tab pos="8493125" algn="l"/>
                <a:tab pos="9407525" algn="l"/>
                <a:tab pos="10321925" algn="l"/>
              </a:tabLst>
              <a:defRPr sz="2400">
                <a:solidFill>
                  <a:srgbClr val="FFFFFF"/>
                </a:solidFill>
                <a:latin typeface="Arial" charset="0"/>
                <a:ea typeface="ＭＳ Ｐゴシック" pitchFamily="32" charset="-128"/>
              </a:defRPr>
            </a:lvl2pPr>
            <a:lvl3pPr>
              <a:tabLst>
                <a:tab pos="1177925" algn="l"/>
                <a:tab pos="2092325" algn="l"/>
                <a:tab pos="3006725" algn="l"/>
                <a:tab pos="3921125" algn="l"/>
                <a:tab pos="4835525" algn="l"/>
                <a:tab pos="5749925" algn="l"/>
                <a:tab pos="6664325" algn="l"/>
                <a:tab pos="7578725" algn="l"/>
                <a:tab pos="8493125" algn="l"/>
                <a:tab pos="9407525" algn="l"/>
                <a:tab pos="10321925" algn="l"/>
              </a:tabLst>
              <a:defRPr sz="2400">
                <a:solidFill>
                  <a:srgbClr val="FFFFFF"/>
                </a:solidFill>
                <a:latin typeface="Arial" charset="0"/>
                <a:ea typeface="ＭＳ Ｐゴシック" pitchFamily="32" charset="-128"/>
              </a:defRPr>
            </a:lvl3pPr>
            <a:lvl4pPr>
              <a:tabLst>
                <a:tab pos="1177925" algn="l"/>
                <a:tab pos="2092325" algn="l"/>
                <a:tab pos="3006725" algn="l"/>
                <a:tab pos="3921125" algn="l"/>
                <a:tab pos="4835525" algn="l"/>
                <a:tab pos="5749925" algn="l"/>
                <a:tab pos="6664325" algn="l"/>
                <a:tab pos="7578725" algn="l"/>
                <a:tab pos="8493125" algn="l"/>
                <a:tab pos="9407525" algn="l"/>
                <a:tab pos="10321925" algn="l"/>
              </a:tabLst>
              <a:defRPr sz="2400">
                <a:solidFill>
                  <a:srgbClr val="FFFFFF"/>
                </a:solidFill>
                <a:latin typeface="Arial" charset="0"/>
                <a:ea typeface="ＭＳ Ｐゴシック" pitchFamily="32" charset="-128"/>
              </a:defRPr>
            </a:lvl4pPr>
            <a:lvl5pPr>
              <a:tabLst>
                <a:tab pos="1177925" algn="l"/>
                <a:tab pos="2092325" algn="l"/>
                <a:tab pos="3006725" algn="l"/>
                <a:tab pos="3921125" algn="l"/>
                <a:tab pos="4835525" algn="l"/>
                <a:tab pos="5749925" algn="l"/>
                <a:tab pos="6664325" algn="l"/>
                <a:tab pos="7578725" algn="l"/>
                <a:tab pos="8493125" algn="l"/>
                <a:tab pos="9407525" algn="l"/>
                <a:tab pos="10321925" algn="l"/>
              </a:tabLst>
              <a:defRPr sz="2400">
                <a:solidFill>
                  <a:srgbClr val="FFFFFF"/>
                </a:solidFill>
                <a:latin typeface="Arial" charset="0"/>
                <a:ea typeface="ＭＳ Ｐゴシック" pitchFamily="32" charset="-128"/>
              </a:defRPr>
            </a:lvl5pPr>
            <a:lvl6pPr marL="2514600" indent="-228600" defTabSz="457200" fontAlgn="base">
              <a:spcBef>
                <a:spcPct val="0"/>
              </a:spcBef>
              <a:spcAft>
                <a:spcPct val="0"/>
              </a:spcAft>
              <a:buClr>
                <a:srgbClr val="000000"/>
              </a:buClr>
              <a:buSzPct val="100000"/>
              <a:buFont typeface="Times New Roman" pitchFamily="16" charset="0"/>
              <a:tabLst>
                <a:tab pos="1177925" algn="l"/>
                <a:tab pos="2092325" algn="l"/>
                <a:tab pos="3006725" algn="l"/>
                <a:tab pos="3921125" algn="l"/>
                <a:tab pos="4835525" algn="l"/>
                <a:tab pos="5749925" algn="l"/>
                <a:tab pos="6664325" algn="l"/>
                <a:tab pos="7578725" algn="l"/>
                <a:tab pos="8493125" algn="l"/>
                <a:tab pos="9407525" algn="l"/>
                <a:tab pos="10321925" algn="l"/>
              </a:tabLst>
              <a:defRPr sz="2400">
                <a:solidFill>
                  <a:srgbClr val="FFFFFF"/>
                </a:solidFill>
                <a:latin typeface="Arial" charset="0"/>
                <a:ea typeface="ＭＳ Ｐゴシック" pitchFamily="32" charset="-128"/>
              </a:defRPr>
            </a:lvl6pPr>
            <a:lvl7pPr marL="2971800" indent="-228600" defTabSz="457200" fontAlgn="base">
              <a:spcBef>
                <a:spcPct val="0"/>
              </a:spcBef>
              <a:spcAft>
                <a:spcPct val="0"/>
              </a:spcAft>
              <a:buClr>
                <a:srgbClr val="000000"/>
              </a:buClr>
              <a:buSzPct val="100000"/>
              <a:buFont typeface="Times New Roman" pitchFamily="16" charset="0"/>
              <a:tabLst>
                <a:tab pos="1177925" algn="l"/>
                <a:tab pos="2092325" algn="l"/>
                <a:tab pos="3006725" algn="l"/>
                <a:tab pos="3921125" algn="l"/>
                <a:tab pos="4835525" algn="l"/>
                <a:tab pos="5749925" algn="l"/>
                <a:tab pos="6664325" algn="l"/>
                <a:tab pos="7578725" algn="l"/>
                <a:tab pos="8493125" algn="l"/>
                <a:tab pos="9407525" algn="l"/>
                <a:tab pos="10321925" algn="l"/>
              </a:tabLst>
              <a:defRPr sz="2400">
                <a:solidFill>
                  <a:srgbClr val="FFFFFF"/>
                </a:solidFill>
                <a:latin typeface="Arial" charset="0"/>
                <a:ea typeface="ＭＳ Ｐゴシック" pitchFamily="32" charset="-128"/>
              </a:defRPr>
            </a:lvl7pPr>
            <a:lvl8pPr marL="3429000" indent="-228600" defTabSz="457200" fontAlgn="base">
              <a:spcBef>
                <a:spcPct val="0"/>
              </a:spcBef>
              <a:spcAft>
                <a:spcPct val="0"/>
              </a:spcAft>
              <a:buClr>
                <a:srgbClr val="000000"/>
              </a:buClr>
              <a:buSzPct val="100000"/>
              <a:buFont typeface="Times New Roman" pitchFamily="16" charset="0"/>
              <a:tabLst>
                <a:tab pos="1177925" algn="l"/>
                <a:tab pos="2092325" algn="l"/>
                <a:tab pos="3006725" algn="l"/>
                <a:tab pos="3921125" algn="l"/>
                <a:tab pos="4835525" algn="l"/>
                <a:tab pos="5749925" algn="l"/>
                <a:tab pos="6664325" algn="l"/>
                <a:tab pos="7578725" algn="l"/>
                <a:tab pos="8493125" algn="l"/>
                <a:tab pos="9407525" algn="l"/>
                <a:tab pos="10321925" algn="l"/>
              </a:tabLst>
              <a:defRPr sz="2400">
                <a:solidFill>
                  <a:srgbClr val="FFFFFF"/>
                </a:solidFill>
                <a:latin typeface="Arial" charset="0"/>
                <a:ea typeface="ＭＳ Ｐゴシック" pitchFamily="32" charset="-128"/>
              </a:defRPr>
            </a:lvl8pPr>
            <a:lvl9pPr marL="3886200" indent="-228600" defTabSz="457200" fontAlgn="base">
              <a:spcBef>
                <a:spcPct val="0"/>
              </a:spcBef>
              <a:spcAft>
                <a:spcPct val="0"/>
              </a:spcAft>
              <a:buClr>
                <a:srgbClr val="000000"/>
              </a:buClr>
              <a:buSzPct val="100000"/>
              <a:buFont typeface="Times New Roman" pitchFamily="16" charset="0"/>
              <a:tabLst>
                <a:tab pos="1177925" algn="l"/>
                <a:tab pos="2092325" algn="l"/>
                <a:tab pos="3006725" algn="l"/>
                <a:tab pos="3921125" algn="l"/>
                <a:tab pos="4835525" algn="l"/>
                <a:tab pos="5749925" algn="l"/>
                <a:tab pos="6664325" algn="l"/>
                <a:tab pos="7578725" algn="l"/>
                <a:tab pos="8493125" algn="l"/>
                <a:tab pos="9407525" algn="l"/>
                <a:tab pos="10321925" algn="l"/>
              </a:tabLst>
              <a:defRPr sz="2400">
                <a:solidFill>
                  <a:srgbClr val="FFFFFF"/>
                </a:solidFill>
                <a:latin typeface="Arial" charset="0"/>
                <a:ea typeface="ＭＳ Ｐゴシック" pitchFamily="32" charset="-128"/>
              </a:defRPr>
            </a:lvl9pPr>
          </a:lstStyle>
          <a:p>
            <a:pPr>
              <a:lnSpc>
                <a:spcPct val="90000"/>
              </a:lnSpc>
              <a:spcBef>
                <a:spcPts val="800"/>
              </a:spcBef>
              <a:buClr>
                <a:srgbClr val="5FAFFF"/>
              </a:buClr>
              <a:buSzPct val="80000"/>
              <a:buFont typeface="Wingdings" charset="2"/>
              <a:buChar char=""/>
              <a:defRPr/>
            </a:pPr>
            <a:r>
              <a:rPr lang="en-US" altLang="en-US" sz="3200" smtClean="0">
                <a:effectLst>
                  <a:outerShdw blurRad="38100" dist="38100" dir="2700000" algn="tl">
                    <a:srgbClr val="000000"/>
                  </a:outerShdw>
                </a:effectLst>
              </a:rPr>
              <a:t>using this model requires us to: </a:t>
            </a:r>
          </a:p>
          <a:p>
            <a:pPr lvl="1">
              <a:lnSpc>
                <a:spcPct val="90000"/>
              </a:lnSpc>
              <a:spcBef>
                <a:spcPts val="700"/>
              </a:spcBef>
              <a:buClr>
                <a:srgbClr val="D9D9FF"/>
              </a:buClr>
              <a:buSzPct val="50000"/>
              <a:buFont typeface="Arial" charset="0"/>
              <a:buAutoNum type="arabicPeriod"/>
              <a:defRPr/>
            </a:pPr>
            <a:r>
              <a:rPr lang="en-US" altLang="en-US" sz="2800" smtClean="0">
                <a:effectLst>
                  <a:outerShdw blurRad="38100" dist="38100" dir="2700000" algn="tl">
                    <a:srgbClr val="000000"/>
                  </a:outerShdw>
                </a:effectLst>
              </a:rPr>
              <a:t>design a suitable </a:t>
            </a:r>
            <a:r>
              <a:rPr lang="en-US" altLang="en-US" sz="2800" smtClean="0">
                <a:solidFill>
                  <a:srgbClr val="FFFF00"/>
                </a:solidFill>
                <a:effectLst>
                  <a:outerShdw blurRad="38100" dist="38100" dir="2700000" algn="tl">
                    <a:srgbClr val="000000"/>
                  </a:outerShdw>
                </a:effectLst>
              </a:rPr>
              <a:t>algorithm for the security transformation</a:t>
            </a:r>
            <a:r>
              <a:rPr lang="en-US" altLang="en-US" sz="2800" smtClean="0">
                <a:effectLst>
                  <a:outerShdw blurRad="38100" dist="38100" dir="2700000" algn="tl">
                    <a:srgbClr val="000000"/>
                  </a:outerShdw>
                </a:effectLst>
              </a:rPr>
              <a:t> </a:t>
            </a:r>
          </a:p>
          <a:p>
            <a:pPr lvl="1">
              <a:lnSpc>
                <a:spcPct val="90000"/>
              </a:lnSpc>
              <a:spcBef>
                <a:spcPts val="700"/>
              </a:spcBef>
              <a:buClr>
                <a:srgbClr val="D9D9FF"/>
              </a:buClr>
              <a:buSzPct val="50000"/>
              <a:buFont typeface="Arial" charset="0"/>
              <a:buAutoNum type="arabicPeriod"/>
              <a:defRPr/>
            </a:pPr>
            <a:r>
              <a:rPr lang="en-US" altLang="en-US" sz="2800" smtClean="0">
                <a:solidFill>
                  <a:srgbClr val="FFFF00"/>
                </a:solidFill>
                <a:effectLst>
                  <a:outerShdw blurRad="38100" dist="38100" dir="2700000" algn="tl">
                    <a:srgbClr val="000000"/>
                  </a:outerShdw>
                </a:effectLst>
              </a:rPr>
              <a:t>generate the secret information</a:t>
            </a:r>
            <a:r>
              <a:rPr lang="en-US" altLang="en-US" sz="2800" smtClean="0">
                <a:effectLst>
                  <a:outerShdw blurRad="38100" dist="38100" dir="2700000" algn="tl">
                    <a:srgbClr val="000000"/>
                  </a:outerShdw>
                </a:effectLst>
              </a:rPr>
              <a:t> (keys) used by the algorithm </a:t>
            </a:r>
          </a:p>
          <a:p>
            <a:pPr lvl="1">
              <a:lnSpc>
                <a:spcPct val="90000"/>
              </a:lnSpc>
              <a:spcBef>
                <a:spcPts val="700"/>
              </a:spcBef>
              <a:buClr>
                <a:srgbClr val="D9D9FF"/>
              </a:buClr>
              <a:buSzPct val="50000"/>
              <a:buFont typeface="Arial" charset="0"/>
              <a:buAutoNum type="arabicPeriod"/>
              <a:defRPr/>
            </a:pPr>
            <a:r>
              <a:rPr lang="en-US" altLang="en-US" sz="2800" smtClean="0">
                <a:effectLst>
                  <a:outerShdw blurRad="38100" dist="38100" dir="2700000" algn="tl">
                    <a:srgbClr val="000000"/>
                  </a:outerShdw>
                </a:effectLst>
              </a:rPr>
              <a:t>develop methods to </a:t>
            </a:r>
            <a:r>
              <a:rPr lang="en-US" altLang="en-US" sz="2800" smtClean="0">
                <a:solidFill>
                  <a:srgbClr val="FFFF00"/>
                </a:solidFill>
                <a:effectLst>
                  <a:outerShdw blurRad="38100" dist="38100" dir="2700000" algn="tl">
                    <a:srgbClr val="000000"/>
                  </a:outerShdw>
                </a:effectLst>
              </a:rPr>
              <a:t>distribute and share the secret information</a:t>
            </a:r>
            <a:r>
              <a:rPr lang="en-US" altLang="en-US" sz="2800" smtClean="0">
                <a:effectLst>
                  <a:outerShdw blurRad="38100" dist="38100" dir="2700000" algn="tl">
                    <a:srgbClr val="000000"/>
                  </a:outerShdw>
                </a:effectLst>
              </a:rPr>
              <a:t> </a:t>
            </a:r>
          </a:p>
          <a:p>
            <a:pPr lvl="1">
              <a:lnSpc>
                <a:spcPct val="90000"/>
              </a:lnSpc>
              <a:spcBef>
                <a:spcPts val="700"/>
              </a:spcBef>
              <a:buClr>
                <a:srgbClr val="D9D9FF"/>
              </a:buClr>
              <a:buSzPct val="50000"/>
              <a:buFont typeface="Arial" charset="0"/>
              <a:buAutoNum type="arabicPeriod"/>
              <a:defRPr/>
            </a:pPr>
            <a:r>
              <a:rPr lang="en-US" altLang="en-US" sz="2800" smtClean="0">
                <a:effectLst>
                  <a:outerShdw blurRad="38100" dist="38100" dir="2700000" algn="tl">
                    <a:srgbClr val="000000"/>
                  </a:outerShdw>
                </a:effectLst>
              </a:rPr>
              <a:t>specify a </a:t>
            </a:r>
            <a:r>
              <a:rPr lang="en-US" altLang="en-US" sz="2800" smtClean="0">
                <a:solidFill>
                  <a:srgbClr val="FFFF00"/>
                </a:solidFill>
                <a:effectLst>
                  <a:outerShdw blurRad="38100" dist="38100" dir="2700000" algn="tl">
                    <a:srgbClr val="000000"/>
                  </a:outerShdw>
                </a:effectLst>
              </a:rPr>
              <a:t>protocol </a:t>
            </a:r>
            <a:r>
              <a:rPr lang="en-US" altLang="en-US" sz="2800" smtClean="0">
                <a:effectLst>
                  <a:outerShdw blurRad="38100" dist="38100" dir="2700000" algn="tl">
                    <a:srgbClr val="000000"/>
                  </a:outerShdw>
                </a:effectLst>
              </a:rPr>
              <a:t>enabling the principals to use the transformation and secret information for a security service </a:t>
            </a:r>
          </a:p>
        </p:txBody>
      </p:sp>
    </p:spTree>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fill="hold" nodeType="clickEffect">
                                  <p:stCondLst>
                                    <p:cond delay="0"/>
                                  </p:stCondLst>
                                  <p:childTnLst>
                                    <p:set>
                                      <p:cBhvr additive="repl">
                                        <p:cTn id="6" dur="1" fill="hold">
                                          <p:stCondLst>
                                            <p:cond delay="0"/>
                                          </p:stCondLst>
                                        </p:cTn>
                                        <p:tgtEl>
                                          <p:spTgt spid="32770">
                                            <p:txEl>
                                              <p:pRg st="1" end="1"/>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fill="hold" nodeType="clickEffect">
                                  <p:stCondLst>
                                    <p:cond delay="0"/>
                                  </p:stCondLst>
                                  <p:childTnLst>
                                    <p:set>
                                      <p:cBhvr additive="repl">
                                        <p:cTn id="10" dur="1" fill="hold">
                                          <p:stCondLst>
                                            <p:cond delay="0"/>
                                          </p:stCondLst>
                                        </p:cTn>
                                        <p:tgtEl>
                                          <p:spTgt spid="32770">
                                            <p:txEl>
                                              <p:pRg st="2" end="2"/>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fill="hold" nodeType="clickEffect">
                                  <p:stCondLst>
                                    <p:cond delay="0"/>
                                  </p:stCondLst>
                                  <p:childTnLst>
                                    <p:set>
                                      <p:cBhvr additive="repl">
                                        <p:cTn id="14" dur="1" fill="hold">
                                          <p:stCondLst>
                                            <p:cond delay="0"/>
                                          </p:stCondLst>
                                        </p:cTn>
                                        <p:tgtEl>
                                          <p:spTgt spid="32770">
                                            <p:txEl>
                                              <p:pRg st="3" end="3"/>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fill="hold" nodeType="clickEffect">
                                  <p:stCondLst>
                                    <p:cond delay="0"/>
                                  </p:stCondLst>
                                  <p:childTnLst>
                                    <p:set>
                                      <p:cBhvr additive="repl">
                                        <p:cTn id="18" dur="1" fill="hold">
                                          <p:stCondLst>
                                            <p:cond delay="0"/>
                                          </p:stCondLst>
                                        </p:cTn>
                                        <p:tgtEl>
                                          <p:spTgt spid="32770">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666699"/>
        </a:solidFill>
        <a:effectLst/>
      </p:bgPr>
    </p:bg>
    <p:spTree>
      <p:nvGrpSpPr>
        <p:cNvPr id="1" name=""/>
        <p:cNvGrpSpPr/>
        <p:nvPr/>
      </p:nvGrpSpPr>
      <p:grpSpPr>
        <a:xfrm>
          <a:off x="0" y="0"/>
          <a:ext cx="0" cy="0"/>
          <a:chOff x="0" y="0"/>
          <a:chExt cx="0" cy="0"/>
        </a:xfrm>
      </p:grpSpPr>
      <p:sp>
        <p:nvSpPr>
          <p:cNvPr id="33793" name="Text Box 1"/>
          <p:cNvSpPr txBox="1">
            <a:spLocks noChangeArrowheads="1"/>
          </p:cNvSpPr>
          <p:nvPr/>
        </p:nvSpPr>
        <p:spPr bwMode="auto">
          <a:xfrm>
            <a:off x="457200" y="192088"/>
            <a:ext cx="8229600" cy="1311275"/>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80808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anchor="ctr" anchorCtr="1"/>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Arial" charset="0"/>
                <a:ea typeface="ＭＳ Ｐゴシック" pitchFamily="32"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Arial" charset="0"/>
                <a:ea typeface="ＭＳ Ｐゴシック" pitchFamily="32"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Arial" charset="0"/>
                <a:ea typeface="ＭＳ Ｐゴシック" pitchFamily="32"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Arial" charset="0"/>
                <a:ea typeface="ＭＳ Ｐゴシック" pitchFamily="32"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Arial" charset="0"/>
                <a:ea typeface="ＭＳ Ｐゴシック" pitchFamily="32" charset="-128"/>
              </a:defRPr>
            </a:lvl5pPr>
            <a:lvl6pPr marL="2514600" indent="-228600" defTabSz="457200" fontAlgn="base">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Arial" charset="0"/>
                <a:ea typeface="ＭＳ Ｐゴシック" pitchFamily="32" charset="-128"/>
              </a:defRPr>
            </a:lvl6pPr>
            <a:lvl7pPr marL="2971800" indent="-228600" defTabSz="457200" fontAlgn="base">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Arial" charset="0"/>
                <a:ea typeface="ＭＳ Ｐゴシック" pitchFamily="32" charset="-128"/>
              </a:defRPr>
            </a:lvl7pPr>
            <a:lvl8pPr marL="3429000" indent="-228600" defTabSz="457200" fontAlgn="base">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Arial" charset="0"/>
                <a:ea typeface="ＭＳ Ｐゴシック" pitchFamily="32" charset="-128"/>
              </a:defRPr>
            </a:lvl8pPr>
            <a:lvl9pPr marL="3886200" indent="-228600" defTabSz="457200" fontAlgn="base">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Arial" charset="0"/>
                <a:ea typeface="ＭＳ Ｐゴシック" pitchFamily="32" charset="-128"/>
              </a:defRPr>
            </a:lvl9pPr>
          </a:lstStyle>
          <a:p>
            <a:pPr algn="ctr">
              <a:buClrTx/>
              <a:buFontTx/>
              <a:buNone/>
              <a:defRPr/>
            </a:pPr>
            <a:r>
              <a:rPr lang="en-US" altLang="en-US" sz="4000" b="1" smtClean="0">
                <a:solidFill>
                  <a:srgbClr val="D9D9FF"/>
                </a:solidFill>
                <a:effectLst>
                  <a:outerShdw blurRad="38100" dist="38100" dir="2700000" algn="tl">
                    <a:srgbClr val="000000"/>
                  </a:outerShdw>
                </a:effectLst>
              </a:rPr>
              <a:t>Model for Network Access Security</a:t>
            </a:r>
          </a:p>
        </p:txBody>
      </p:sp>
      <p:pic>
        <p:nvPicPr>
          <p:cNvPr id="32771" name="Picture 2"/>
          <p:cNvPicPr>
            <a:picLocks noChangeAspect="1" noChangeArrowheads="1"/>
          </p:cNvPicPr>
          <p:nvPr/>
        </p:nvPicPr>
        <p:blipFill>
          <a:blip r:embed="rId3"/>
          <a:srcRect l="2013"/>
          <a:stretch>
            <a:fillRect/>
          </a:stretch>
        </p:blipFill>
        <p:spPr bwMode="auto">
          <a:xfrm>
            <a:off x="179388" y="2438400"/>
            <a:ext cx="8761412" cy="2984500"/>
          </a:xfrm>
          <a:prstGeom prst="rect">
            <a:avLst/>
          </a:prstGeom>
          <a:noFill/>
          <a:ln w="9525">
            <a:noFill/>
            <a:round/>
            <a:headEnd/>
            <a:tailEnd/>
          </a:ln>
          <a:effectLst/>
        </p:spPr>
      </p:pic>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666699"/>
        </a:solidFill>
        <a:effectLst/>
      </p:bgPr>
    </p:bg>
    <p:spTree>
      <p:nvGrpSpPr>
        <p:cNvPr id="1" name=""/>
        <p:cNvGrpSpPr/>
        <p:nvPr/>
      </p:nvGrpSpPr>
      <p:grpSpPr>
        <a:xfrm>
          <a:off x="0" y="0"/>
          <a:ext cx="0" cy="0"/>
          <a:chOff x="0" y="0"/>
          <a:chExt cx="0" cy="0"/>
        </a:xfrm>
      </p:grpSpPr>
      <p:sp>
        <p:nvSpPr>
          <p:cNvPr id="7169" name="Text Box 1"/>
          <p:cNvSpPr txBox="1">
            <a:spLocks noChangeArrowheads="1"/>
          </p:cNvSpPr>
          <p:nvPr/>
        </p:nvSpPr>
        <p:spPr bwMode="auto">
          <a:xfrm>
            <a:off x="457200" y="277813"/>
            <a:ext cx="8229600" cy="1139825"/>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80808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anchor="ctr" anchorCtr="1"/>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Arial" charset="0"/>
                <a:ea typeface="ＭＳ Ｐゴシック" pitchFamily="32"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Arial" charset="0"/>
                <a:ea typeface="ＭＳ Ｐゴシック" pitchFamily="32"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Arial" charset="0"/>
                <a:ea typeface="ＭＳ Ｐゴシック" pitchFamily="32"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Arial" charset="0"/>
                <a:ea typeface="ＭＳ Ｐゴシック" pitchFamily="32"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Arial" charset="0"/>
                <a:ea typeface="ＭＳ Ｐゴシック" pitchFamily="32" charset="-128"/>
              </a:defRPr>
            </a:lvl5pPr>
            <a:lvl6pPr marL="2514600" indent="-228600" defTabSz="457200" fontAlgn="base">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Arial" charset="0"/>
                <a:ea typeface="ＭＳ Ｐゴシック" pitchFamily="32" charset="-128"/>
              </a:defRPr>
            </a:lvl6pPr>
            <a:lvl7pPr marL="2971800" indent="-228600" defTabSz="457200" fontAlgn="base">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Arial" charset="0"/>
                <a:ea typeface="ＭＳ Ｐゴシック" pitchFamily="32" charset="-128"/>
              </a:defRPr>
            </a:lvl7pPr>
            <a:lvl8pPr marL="3429000" indent="-228600" defTabSz="457200" fontAlgn="base">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Arial" charset="0"/>
                <a:ea typeface="ＭＳ Ｐゴシック" pitchFamily="32" charset="-128"/>
              </a:defRPr>
            </a:lvl8pPr>
            <a:lvl9pPr marL="3886200" indent="-228600" defTabSz="457200" fontAlgn="base">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Arial" charset="0"/>
                <a:ea typeface="ＭＳ Ｐゴシック" pitchFamily="32" charset="-128"/>
              </a:defRPr>
            </a:lvl9pPr>
          </a:lstStyle>
          <a:p>
            <a:pPr algn="ctr">
              <a:buClrTx/>
              <a:buFontTx/>
              <a:buNone/>
              <a:defRPr/>
            </a:pPr>
            <a:r>
              <a:rPr lang="en-US" altLang="en-US" sz="4400" b="1" smtClean="0">
                <a:solidFill>
                  <a:srgbClr val="D9D9FF"/>
                </a:solidFill>
                <a:effectLst>
                  <a:outerShdw blurRad="38100" dist="38100" dir="2700000" algn="tl">
                    <a:srgbClr val="000000"/>
                  </a:outerShdw>
                </a:effectLst>
              </a:rPr>
              <a:t>Standards Organizations</a:t>
            </a:r>
          </a:p>
        </p:txBody>
      </p:sp>
      <p:sp>
        <p:nvSpPr>
          <p:cNvPr id="7170" name="Text Box 2"/>
          <p:cNvSpPr txBox="1">
            <a:spLocks noChangeArrowheads="1"/>
          </p:cNvSpPr>
          <p:nvPr/>
        </p:nvSpPr>
        <p:spPr bwMode="auto">
          <a:xfrm>
            <a:off x="457200" y="1676400"/>
            <a:ext cx="8229600" cy="4884738"/>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80808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a:lstStyle>
            <a:lvl1pPr marL="341313" indent="-341313">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rgbClr val="FFFFFF"/>
                </a:solidFill>
                <a:latin typeface="Arial" charset="0"/>
                <a:ea typeface="ＭＳ Ｐゴシック" pitchFamily="32" charset="-128"/>
              </a:defRPr>
            </a:lvl1pPr>
            <a:lvl2pPr>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rgbClr val="FFFFFF"/>
                </a:solidFill>
                <a:latin typeface="Arial" charset="0"/>
                <a:ea typeface="ＭＳ Ｐゴシック" pitchFamily="32" charset="-128"/>
              </a:defRPr>
            </a:lvl2pPr>
            <a:lvl3pPr>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rgbClr val="FFFFFF"/>
                </a:solidFill>
                <a:latin typeface="Arial" charset="0"/>
                <a:ea typeface="ＭＳ Ｐゴシック" pitchFamily="32" charset="-128"/>
              </a:defRPr>
            </a:lvl3pPr>
            <a:lvl4pPr>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rgbClr val="FFFFFF"/>
                </a:solidFill>
                <a:latin typeface="Arial" charset="0"/>
                <a:ea typeface="ＭＳ Ｐゴシック" pitchFamily="32" charset="-128"/>
              </a:defRPr>
            </a:lvl4pPr>
            <a:lvl5pPr>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rgbClr val="FFFFFF"/>
                </a:solidFill>
                <a:latin typeface="Arial" charset="0"/>
                <a:ea typeface="ＭＳ Ｐゴシック" pitchFamily="32" charset="-128"/>
              </a:defRPr>
            </a:lvl5pPr>
            <a:lvl6pPr marL="2514600" indent="-228600" defTabSz="457200" fontAlgn="base">
              <a:spcBef>
                <a:spcPct val="0"/>
              </a:spcBef>
              <a:spcAft>
                <a:spcPct val="0"/>
              </a:spcAft>
              <a:buClr>
                <a:srgbClr val="000000"/>
              </a:buClr>
              <a:buSzPct val="100000"/>
              <a:buFont typeface="Times New Roman" pitchFamily="16" charset="0"/>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rgbClr val="FFFFFF"/>
                </a:solidFill>
                <a:latin typeface="Arial" charset="0"/>
                <a:ea typeface="ＭＳ Ｐゴシック" pitchFamily="32" charset="-128"/>
              </a:defRPr>
            </a:lvl6pPr>
            <a:lvl7pPr marL="2971800" indent="-228600" defTabSz="457200" fontAlgn="base">
              <a:spcBef>
                <a:spcPct val="0"/>
              </a:spcBef>
              <a:spcAft>
                <a:spcPct val="0"/>
              </a:spcAft>
              <a:buClr>
                <a:srgbClr val="000000"/>
              </a:buClr>
              <a:buSzPct val="100000"/>
              <a:buFont typeface="Times New Roman" pitchFamily="16" charset="0"/>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rgbClr val="FFFFFF"/>
                </a:solidFill>
                <a:latin typeface="Arial" charset="0"/>
                <a:ea typeface="ＭＳ Ｐゴシック" pitchFamily="32" charset="-128"/>
              </a:defRPr>
            </a:lvl7pPr>
            <a:lvl8pPr marL="3429000" indent="-228600" defTabSz="457200" fontAlgn="base">
              <a:spcBef>
                <a:spcPct val="0"/>
              </a:spcBef>
              <a:spcAft>
                <a:spcPct val="0"/>
              </a:spcAft>
              <a:buClr>
                <a:srgbClr val="000000"/>
              </a:buClr>
              <a:buSzPct val="100000"/>
              <a:buFont typeface="Times New Roman" pitchFamily="16" charset="0"/>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rgbClr val="FFFFFF"/>
                </a:solidFill>
                <a:latin typeface="Arial" charset="0"/>
                <a:ea typeface="ＭＳ Ｐゴシック" pitchFamily="32" charset="-128"/>
              </a:defRPr>
            </a:lvl8pPr>
            <a:lvl9pPr marL="3886200" indent="-228600" defTabSz="457200" fontAlgn="base">
              <a:spcBef>
                <a:spcPct val="0"/>
              </a:spcBef>
              <a:spcAft>
                <a:spcPct val="0"/>
              </a:spcAft>
              <a:buClr>
                <a:srgbClr val="000000"/>
              </a:buClr>
              <a:buSzPct val="100000"/>
              <a:buFont typeface="Times New Roman" pitchFamily="16" charset="0"/>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rgbClr val="FFFFFF"/>
                </a:solidFill>
                <a:latin typeface="Arial" charset="0"/>
                <a:ea typeface="ＭＳ Ｐゴシック" pitchFamily="32" charset="-128"/>
              </a:defRPr>
            </a:lvl9pPr>
          </a:lstStyle>
          <a:p>
            <a:pPr>
              <a:spcBef>
                <a:spcPts val="800"/>
              </a:spcBef>
              <a:buClr>
                <a:srgbClr val="5FAFFF"/>
              </a:buClr>
              <a:buSzPct val="80000"/>
              <a:buFont typeface="Wingdings" charset="2"/>
              <a:buChar char=""/>
              <a:defRPr/>
            </a:pPr>
            <a:r>
              <a:rPr lang="en-US" altLang="en-US" sz="3200" smtClean="0">
                <a:effectLst>
                  <a:outerShdw blurRad="38100" dist="38100" dir="2700000" algn="tl">
                    <a:srgbClr val="000000"/>
                  </a:outerShdw>
                </a:effectLst>
              </a:rPr>
              <a:t>National Institute of Standards &amp; Technology (NIST)</a:t>
            </a:r>
          </a:p>
          <a:p>
            <a:pPr>
              <a:spcBef>
                <a:spcPts val="800"/>
              </a:spcBef>
              <a:buClr>
                <a:srgbClr val="5FAFFF"/>
              </a:buClr>
              <a:buSzPct val="80000"/>
              <a:buFont typeface="Wingdings" charset="2"/>
              <a:buChar char=""/>
              <a:defRPr/>
            </a:pPr>
            <a:r>
              <a:rPr lang="en-US" altLang="en-US" sz="3200" smtClean="0">
                <a:effectLst>
                  <a:outerShdw blurRad="38100" dist="38100" dir="2700000" algn="tl">
                    <a:srgbClr val="000000"/>
                  </a:outerShdw>
                </a:effectLst>
              </a:rPr>
              <a:t>Internet Society (ISOC)</a:t>
            </a:r>
          </a:p>
          <a:p>
            <a:pPr>
              <a:spcBef>
                <a:spcPts val="800"/>
              </a:spcBef>
              <a:buClr>
                <a:srgbClr val="5FAFFF"/>
              </a:buClr>
              <a:buSzPct val="80000"/>
              <a:buFont typeface="Wingdings" charset="2"/>
              <a:buChar char=""/>
              <a:defRPr/>
            </a:pPr>
            <a:r>
              <a:rPr lang="en-US" altLang="en-US" sz="3200" smtClean="0">
                <a:effectLst>
                  <a:outerShdw blurRad="38100" dist="38100" dir="2700000" algn="tl">
                    <a:srgbClr val="000000"/>
                  </a:outerShdw>
                </a:effectLst>
              </a:rPr>
              <a:t>International Telecommunication Union Telecommunication Standardization Sector (ITU-T)</a:t>
            </a:r>
          </a:p>
          <a:p>
            <a:pPr>
              <a:spcBef>
                <a:spcPts val="800"/>
              </a:spcBef>
              <a:buClr>
                <a:srgbClr val="5FAFFF"/>
              </a:buClr>
              <a:buSzPct val="80000"/>
              <a:buFont typeface="Wingdings" charset="2"/>
              <a:buChar char=""/>
              <a:defRPr/>
            </a:pPr>
            <a:r>
              <a:rPr lang="en-US" altLang="en-US" sz="3200" smtClean="0">
                <a:effectLst>
                  <a:outerShdw blurRad="38100" dist="38100" dir="2700000" algn="tl">
                    <a:srgbClr val="000000"/>
                  </a:outerShdw>
                </a:effectLst>
              </a:rPr>
              <a:t>International Organization for Standardization (ISO)</a:t>
            </a:r>
          </a:p>
          <a:p>
            <a:pPr>
              <a:spcBef>
                <a:spcPts val="800"/>
              </a:spcBef>
              <a:buClr>
                <a:srgbClr val="5FAFFF"/>
              </a:buClr>
              <a:buSzPct val="80000"/>
              <a:buFont typeface="Wingdings" charset="2"/>
              <a:buChar char=""/>
              <a:defRPr/>
            </a:pPr>
            <a:r>
              <a:rPr lang="en-US" altLang="en-US" sz="3200" smtClean="0">
                <a:effectLst>
                  <a:outerShdw blurRad="38100" dist="38100" dir="2700000" algn="tl">
                    <a:srgbClr val="000000"/>
                  </a:outerShdw>
                </a:effectLst>
              </a:rPr>
              <a:t>RSA Labs (de facto)</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666699"/>
        </a:solidFill>
        <a:effectLst/>
      </p:bgPr>
    </p:bg>
    <p:spTree>
      <p:nvGrpSpPr>
        <p:cNvPr id="1" name=""/>
        <p:cNvGrpSpPr/>
        <p:nvPr/>
      </p:nvGrpSpPr>
      <p:grpSpPr>
        <a:xfrm>
          <a:off x="0" y="0"/>
          <a:ext cx="0" cy="0"/>
          <a:chOff x="0" y="0"/>
          <a:chExt cx="0" cy="0"/>
        </a:xfrm>
      </p:grpSpPr>
      <p:sp>
        <p:nvSpPr>
          <p:cNvPr id="34817" name="Text Box 1"/>
          <p:cNvSpPr txBox="1">
            <a:spLocks noChangeArrowheads="1"/>
          </p:cNvSpPr>
          <p:nvPr/>
        </p:nvSpPr>
        <p:spPr bwMode="auto">
          <a:xfrm>
            <a:off x="457200" y="192088"/>
            <a:ext cx="8229600" cy="1311275"/>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80808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anchor="ctr" anchorCtr="1"/>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Arial" charset="0"/>
                <a:ea typeface="ＭＳ Ｐゴシック" pitchFamily="32"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Arial" charset="0"/>
                <a:ea typeface="ＭＳ Ｐゴシック" pitchFamily="32"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Arial" charset="0"/>
                <a:ea typeface="ＭＳ Ｐゴシック" pitchFamily="32"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Arial" charset="0"/>
                <a:ea typeface="ＭＳ Ｐゴシック" pitchFamily="32"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Arial" charset="0"/>
                <a:ea typeface="ＭＳ Ｐゴシック" pitchFamily="32" charset="-128"/>
              </a:defRPr>
            </a:lvl5pPr>
            <a:lvl6pPr marL="2514600" indent="-228600" defTabSz="457200" fontAlgn="base">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Arial" charset="0"/>
                <a:ea typeface="ＭＳ Ｐゴシック" pitchFamily="32" charset="-128"/>
              </a:defRPr>
            </a:lvl6pPr>
            <a:lvl7pPr marL="2971800" indent="-228600" defTabSz="457200" fontAlgn="base">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Arial" charset="0"/>
                <a:ea typeface="ＭＳ Ｐゴシック" pitchFamily="32" charset="-128"/>
              </a:defRPr>
            </a:lvl7pPr>
            <a:lvl8pPr marL="3429000" indent="-228600" defTabSz="457200" fontAlgn="base">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Arial" charset="0"/>
                <a:ea typeface="ＭＳ Ｐゴシック" pitchFamily="32" charset="-128"/>
              </a:defRPr>
            </a:lvl8pPr>
            <a:lvl9pPr marL="3886200" indent="-228600" defTabSz="457200" fontAlgn="base">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Arial" charset="0"/>
                <a:ea typeface="ＭＳ Ｐゴシック" pitchFamily="32" charset="-128"/>
              </a:defRPr>
            </a:lvl9pPr>
          </a:lstStyle>
          <a:p>
            <a:pPr algn="ctr">
              <a:buClrTx/>
              <a:buFontTx/>
              <a:buNone/>
              <a:defRPr/>
            </a:pPr>
            <a:r>
              <a:rPr lang="en-US" altLang="en-US" sz="4000" b="1" smtClean="0">
                <a:solidFill>
                  <a:srgbClr val="D9D9FF"/>
                </a:solidFill>
                <a:effectLst>
                  <a:outerShdw blurRad="38100" dist="38100" dir="2700000" algn="tl">
                    <a:srgbClr val="000000"/>
                  </a:outerShdw>
                </a:effectLst>
              </a:rPr>
              <a:t>Model for Network Access Security</a:t>
            </a:r>
          </a:p>
        </p:txBody>
      </p:sp>
      <p:sp>
        <p:nvSpPr>
          <p:cNvPr id="34818" name="Text Box 2"/>
          <p:cNvSpPr txBox="1">
            <a:spLocks noChangeArrowheads="1"/>
          </p:cNvSpPr>
          <p:nvPr/>
        </p:nvSpPr>
        <p:spPr bwMode="auto">
          <a:xfrm>
            <a:off x="457200" y="1676400"/>
            <a:ext cx="8229600" cy="2976563"/>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80808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a:lstStyle>
            <a:lvl1pPr marL="608013" indent="-608013">
              <a:tabLst>
                <a:tab pos="1177925" algn="l"/>
                <a:tab pos="2092325" algn="l"/>
                <a:tab pos="3006725" algn="l"/>
                <a:tab pos="3921125" algn="l"/>
                <a:tab pos="4835525" algn="l"/>
                <a:tab pos="5749925" algn="l"/>
                <a:tab pos="6664325" algn="l"/>
                <a:tab pos="7578725" algn="l"/>
                <a:tab pos="8493125" algn="l"/>
                <a:tab pos="9407525" algn="l"/>
                <a:tab pos="10321925" algn="l"/>
              </a:tabLst>
              <a:defRPr sz="2400">
                <a:solidFill>
                  <a:srgbClr val="FFFFFF"/>
                </a:solidFill>
                <a:latin typeface="Arial" charset="0"/>
                <a:ea typeface="ＭＳ Ｐゴシック" pitchFamily="32" charset="-128"/>
              </a:defRPr>
            </a:lvl1pPr>
            <a:lvl2pPr marL="989013" indent="-531813">
              <a:tabLst>
                <a:tab pos="1177925" algn="l"/>
                <a:tab pos="2092325" algn="l"/>
                <a:tab pos="3006725" algn="l"/>
                <a:tab pos="3921125" algn="l"/>
                <a:tab pos="4835525" algn="l"/>
                <a:tab pos="5749925" algn="l"/>
                <a:tab pos="6664325" algn="l"/>
                <a:tab pos="7578725" algn="l"/>
                <a:tab pos="8493125" algn="l"/>
                <a:tab pos="9407525" algn="l"/>
                <a:tab pos="10321925" algn="l"/>
              </a:tabLst>
              <a:defRPr sz="2400">
                <a:solidFill>
                  <a:srgbClr val="FFFFFF"/>
                </a:solidFill>
                <a:latin typeface="Arial" charset="0"/>
                <a:ea typeface="ＭＳ Ｐゴシック" pitchFamily="32" charset="-128"/>
              </a:defRPr>
            </a:lvl2pPr>
            <a:lvl3pPr>
              <a:tabLst>
                <a:tab pos="1177925" algn="l"/>
                <a:tab pos="2092325" algn="l"/>
                <a:tab pos="3006725" algn="l"/>
                <a:tab pos="3921125" algn="l"/>
                <a:tab pos="4835525" algn="l"/>
                <a:tab pos="5749925" algn="l"/>
                <a:tab pos="6664325" algn="l"/>
                <a:tab pos="7578725" algn="l"/>
                <a:tab pos="8493125" algn="l"/>
                <a:tab pos="9407525" algn="l"/>
                <a:tab pos="10321925" algn="l"/>
              </a:tabLst>
              <a:defRPr sz="2400">
                <a:solidFill>
                  <a:srgbClr val="FFFFFF"/>
                </a:solidFill>
                <a:latin typeface="Arial" charset="0"/>
                <a:ea typeface="ＭＳ Ｐゴシック" pitchFamily="32" charset="-128"/>
              </a:defRPr>
            </a:lvl3pPr>
            <a:lvl4pPr>
              <a:tabLst>
                <a:tab pos="1177925" algn="l"/>
                <a:tab pos="2092325" algn="l"/>
                <a:tab pos="3006725" algn="l"/>
                <a:tab pos="3921125" algn="l"/>
                <a:tab pos="4835525" algn="l"/>
                <a:tab pos="5749925" algn="l"/>
                <a:tab pos="6664325" algn="l"/>
                <a:tab pos="7578725" algn="l"/>
                <a:tab pos="8493125" algn="l"/>
                <a:tab pos="9407525" algn="l"/>
                <a:tab pos="10321925" algn="l"/>
              </a:tabLst>
              <a:defRPr sz="2400">
                <a:solidFill>
                  <a:srgbClr val="FFFFFF"/>
                </a:solidFill>
                <a:latin typeface="Arial" charset="0"/>
                <a:ea typeface="ＭＳ Ｐゴシック" pitchFamily="32" charset="-128"/>
              </a:defRPr>
            </a:lvl4pPr>
            <a:lvl5pPr>
              <a:tabLst>
                <a:tab pos="1177925" algn="l"/>
                <a:tab pos="2092325" algn="l"/>
                <a:tab pos="3006725" algn="l"/>
                <a:tab pos="3921125" algn="l"/>
                <a:tab pos="4835525" algn="l"/>
                <a:tab pos="5749925" algn="l"/>
                <a:tab pos="6664325" algn="l"/>
                <a:tab pos="7578725" algn="l"/>
                <a:tab pos="8493125" algn="l"/>
                <a:tab pos="9407525" algn="l"/>
                <a:tab pos="10321925" algn="l"/>
              </a:tabLst>
              <a:defRPr sz="2400">
                <a:solidFill>
                  <a:srgbClr val="FFFFFF"/>
                </a:solidFill>
                <a:latin typeface="Arial" charset="0"/>
                <a:ea typeface="ＭＳ Ｐゴシック" pitchFamily="32" charset="-128"/>
              </a:defRPr>
            </a:lvl5pPr>
            <a:lvl6pPr marL="2514600" indent="-228600" defTabSz="457200" fontAlgn="base">
              <a:spcBef>
                <a:spcPct val="0"/>
              </a:spcBef>
              <a:spcAft>
                <a:spcPct val="0"/>
              </a:spcAft>
              <a:buClr>
                <a:srgbClr val="000000"/>
              </a:buClr>
              <a:buSzPct val="100000"/>
              <a:buFont typeface="Times New Roman" pitchFamily="16" charset="0"/>
              <a:tabLst>
                <a:tab pos="1177925" algn="l"/>
                <a:tab pos="2092325" algn="l"/>
                <a:tab pos="3006725" algn="l"/>
                <a:tab pos="3921125" algn="l"/>
                <a:tab pos="4835525" algn="l"/>
                <a:tab pos="5749925" algn="l"/>
                <a:tab pos="6664325" algn="l"/>
                <a:tab pos="7578725" algn="l"/>
                <a:tab pos="8493125" algn="l"/>
                <a:tab pos="9407525" algn="l"/>
                <a:tab pos="10321925" algn="l"/>
              </a:tabLst>
              <a:defRPr sz="2400">
                <a:solidFill>
                  <a:srgbClr val="FFFFFF"/>
                </a:solidFill>
                <a:latin typeface="Arial" charset="0"/>
                <a:ea typeface="ＭＳ Ｐゴシック" pitchFamily="32" charset="-128"/>
              </a:defRPr>
            </a:lvl6pPr>
            <a:lvl7pPr marL="2971800" indent="-228600" defTabSz="457200" fontAlgn="base">
              <a:spcBef>
                <a:spcPct val="0"/>
              </a:spcBef>
              <a:spcAft>
                <a:spcPct val="0"/>
              </a:spcAft>
              <a:buClr>
                <a:srgbClr val="000000"/>
              </a:buClr>
              <a:buSzPct val="100000"/>
              <a:buFont typeface="Times New Roman" pitchFamily="16" charset="0"/>
              <a:tabLst>
                <a:tab pos="1177925" algn="l"/>
                <a:tab pos="2092325" algn="l"/>
                <a:tab pos="3006725" algn="l"/>
                <a:tab pos="3921125" algn="l"/>
                <a:tab pos="4835525" algn="l"/>
                <a:tab pos="5749925" algn="l"/>
                <a:tab pos="6664325" algn="l"/>
                <a:tab pos="7578725" algn="l"/>
                <a:tab pos="8493125" algn="l"/>
                <a:tab pos="9407525" algn="l"/>
                <a:tab pos="10321925" algn="l"/>
              </a:tabLst>
              <a:defRPr sz="2400">
                <a:solidFill>
                  <a:srgbClr val="FFFFFF"/>
                </a:solidFill>
                <a:latin typeface="Arial" charset="0"/>
                <a:ea typeface="ＭＳ Ｐゴシック" pitchFamily="32" charset="-128"/>
              </a:defRPr>
            </a:lvl7pPr>
            <a:lvl8pPr marL="3429000" indent="-228600" defTabSz="457200" fontAlgn="base">
              <a:spcBef>
                <a:spcPct val="0"/>
              </a:spcBef>
              <a:spcAft>
                <a:spcPct val="0"/>
              </a:spcAft>
              <a:buClr>
                <a:srgbClr val="000000"/>
              </a:buClr>
              <a:buSzPct val="100000"/>
              <a:buFont typeface="Times New Roman" pitchFamily="16" charset="0"/>
              <a:tabLst>
                <a:tab pos="1177925" algn="l"/>
                <a:tab pos="2092325" algn="l"/>
                <a:tab pos="3006725" algn="l"/>
                <a:tab pos="3921125" algn="l"/>
                <a:tab pos="4835525" algn="l"/>
                <a:tab pos="5749925" algn="l"/>
                <a:tab pos="6664325" algn="l"/>
                <a:tab pos="7578725" algn="l"/>
                <a:tab pos="8493125" algn="l"/>
                <a:tab pos="9407525" algn="l"/>
                <a:tab pos="10321925" algn="l"/>
              </a:tabLst>
              <a:defRPr sz="2400">
                <a:solidFill>
                  <a:srgbClr val="FFFFFF"/>
                </a:solidFill>
                <a:latin typeface="Arial" charset="0"/>
                <a:ea typeface="ＭＳ Ｐゴシック" pitchFamily="32" charset="-128"/>
              </a:defRPr>
            </a:lvl8pPr>
            <a:lvl9pPr marL="3886200" indent="-228600" defTabSz="457200" fontAlgn="base">
              <a:spcBef>
                <a:spcPct val="0"/>
              </a:spcBef>
              <a:spcAft>
                <a:spcPct val="0"/>
              </a:spcAft>
              <a:buClr>
                <a:srgbClr val="000000"/>
              </a:buClr>
              <a:buSzPct val="100000"/>
              <a:buFont typeface="Times New Roman" pitchFamily="16" charset="0"/>
              <a:tabLst>
                <a:tab pos="1177925" algn="l"/>
                <a:tab pos="2092325" algn="l"/>
                <a:tab pos="3006725" algn="l"/>
                <a:tab pos="3921125" algn="l"/>
                <a:tab pos="4835525" algn="l"/>
                <a:tab pos="5749925" algn="l"/>
                <a:tab pos="6664325" algn="l"/>
                <a:tab pos="7578725" algn="l"/>
                <a:tab pos="8493125" algn="l"/>
                <a:tab pos="9407525" algn="l"/>
                <a:tab pos="10321925" algn="l"/>
              </a:tabLst>
              <a:defRPr sz="2400">
                <a:solidFill>
                  <a:srgbClr val="FFFFFF"/>
                </a:solidFill>
                <a:latin typeface="Arial" charset="0"/>
                <a:ea typeface="ＭＳ Ｐゴシック" pitchFamily="32" charset="-128"/>
              </a:defRPr>
            </a:lvl9pPr>
          </a:lstStyle>
          <a:p>
            <a:pPr>
              <a:lnSpc>
                <a:spcPct val="90000"/>
              </a:lnSpc>
              <a:spcBef>
                <a:spcPts val="800"/>
              </a:spcBef>
              <a:buClr>
                <a:srgbClr val="5FAFFF"/>
              </a:buClr>
              <a:buSzPct val="80000"/>
              <a:buFont typeface="Wingdings" charset="2"/>
              <a:buChar char=""/>
              <a:defRPr/>
            </a:pPr>
            <a:r>
              <a:rPr lang="en-US" altLang="en-US" sz="3200" smtClean="0">
                <a:effectLst>
                  <a:outerShdw blurRad="38100" dist="38100" dir="2700000" algn="tl">
                    <a:srgbClr val="000000"/>
                  </a:outerShdw>
                </a:effectLst>
              </a:rPr>
              <a:t>using this model requires us to: </a:t>
            </a:r>
          </a:p>
          <a:p>
            <a:pPr lvl="1">
              <a:lnSpc>
                <a:spcPct val="90000"/>
              </a:lnSpc>
              <a:spcBef>
                <a:spcPts val="700"/>
              </a:spcBef>
              <a:buClr>
                <a:srgbClr val="D9D9FF"/>
              </a:buClr>
              <a:buSzPct val="50000"/>
              <a:buFont typeface="Arial" charset="0"/>
              <a:buAutoNum type="arabicPeriod"/>
              <a:defRPr/>
            </a:pPr>
            <a:r>
              <a:rPr lang="en-US" altLang="en-US" sz="2800" smtClean="0">
                <a:effectLst>
                  <a:outerShdw blurRad="38100" dist="38100" dir="2700000" algn="tl">
                    <a:srgbClr val="000000"/>
                  </a:outerShdw>
                </a:effectLst>
              </a:rPr>
              <a:t>select appropriate gatekeeper functions to </a:t>
            </a:r>
            <a:r>
              <a:rPr lang="en-US" altLang="en-US" sz="2800" smtClean="0">
                <a:solidFill>
                  <a:srgbClr val="FFFF00"/>
                </a:solidFill>
                <a:effectLst>
                  <a:outerShdw blurRad="38100" dist="38100" dir="2700000" algn="tl">
                    <a:srgbClr val="000000"/>
                  </a:outerShdw>
                </a:effectLst>
              </a:rPr>
              <a:t>identify users</a:t>
            </a:r>
            <a:r>
              <a:rPr lang="en-US" altLang="en-US" sz="2800" smtClean="0">
                <a:effectLst>
                  <a:outerShdw blurRad="38100" dist="38100" dir="2700000" algn="tl">
                    <a:srgbClr val="000000"/>
                  </a:outerShdw>
                </a:effectLst>
              </a:rPr>
              <a:t> </a:t>
            </a:r>
          </a:p>
          <a:p>
            <a:pPr lvl="1">
              <a:lnSpc>
                <a:spcPct val="90000"/>
              </a:lnSpc>
              <a:spcBef>
                <a:spcPts val="700"/>
              </a:spcBef>
              <a:buClr>
                <a:srgbClr val="D9D9FF"/>
              </a:buClr>
              <a:buSzPct val="50000"/>
              <a:buFont typeface="Arial" charset="0"/>
              <a:buAutoNum type="arabicPeriod"/>
              <a:defRPr/>
            </a:pPr>
            <a:r>
              <a:rPr lang="en-US" altLang="en-US" sz="2800" smtClean="0">
                <a:effectLst>
                  <a:outerShdw blurRad="38100" dist="38100" dir="2700000" algn="tl">
                    <a:srgbClr val="000000"/>
                  </a:outerShdw>
                </a:effectLst>
              </a:rPr>
              <a:t>implement security controls to ensure only </a:t>
            </a:r>
            <a:r>
              <a:rPr lang="en-US" altLang="en-US" sz="2800" smtClean="0">
                <a:solidFill>
                  <a:srgbClr val="FFFF00"/>
                </a:solidFill>
                <a:effectLst>
                  <a:outerShdw blurRad="38100" dist="38100" dir="2700000" algn="tl">
                    <a:srgbClr val="000000"/>
                  </a:outerShdw>
                </a:effectLst>
              </a:rPr>
              <a:t>authorised users access</a:t>
            </a:r>
            <a:r>
              <a:rPr lang="en-US" altLang="en-US" sz="2800" smtClean="0">
                <a:effectLst>
                  <a:outerShdw blurRad="38100" dist="38100" dir="2700000" algn="tl">
                    <a:srgbClr val="000000"/>
                  </a:outerShdw>
                </a:effectLst>
              </a:rPr>
              <a:t> designated information or resources </a:t>
            </a:r>
          </a:p>
        </p:txBody>
      </p:sp>
      <p:sp>
        <p:nvSpPr>
          <p:cNvPr id="34819" name="Rectangle 3"/>
          <p:cNvSpPr>
            <a:spLocks noChangeArrowheads="1"/>
          </p:cNvSpPr>
          <p:nvPr/>
        </p:nvSpPr>
        <p:spPr bwMode="auto">
          <a:xfrm>
            <a:off x="468313" y="4292600"/>
            <a:ext cx="8229600" cy="2160588"/>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80808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90000" tIns="46800" rIns="90000" bIns="46800"/>
          <a:lstStyle>
            <a:lvl1pPr marL="608013" indent="-608013">
              <a:tabLst>
                <a:tab pos="608013" algn="l"/>
                <a:tab pos="1522413" algn="l"/>
                <a:tab pos="2436813" algn="l"/>
                <a:tab pos="3351213" algn="l"/>
                <a:tab pos="4265613" algn="l"/>
                <a:tab pos="5180013" algn="l"/>
                <a:tab pos="6094413" algn="l"/>
                <a:tab pos="7008813" algn="l"/>
                <a:tab pos="7923213" algn="l"/>
                <a:tab pos="8837613" algn="l"/>
                <a:tab pos="9752013" algn="l"/>
                <a:tab pos="10666413" algn="l"/>
              </a:tabLst>
              <a:defRPr sz="2400">
                <a:solidFill>
                  <a:srgbClr val="FFFFFF"/>
                </a:solidFill>
                <a:latin typeface="Arial" charset="0"/>
                <a:ea typeface="ＭＳ Ｐゴシック" pitchFamily="32" charset="-128"/>
              </a:defRPr>
            </a:lvl1pPr>
            <a:lvl2pPr marL="989013" indent="-531813">
              <a:tabLst>
                <a:tab pos="608013" algn="l"/>
                <a:tab pos="1522413" algn="l"/>
                <a:tab pos="2436813" algn="l"/>
                <a:tab pos="3351213" algn="l"/>
                <a:tab pos="4265613" algn="l"/>
                <a:tab pos="5180013" algn="l"/>
                <a:tab pos="6094413" algn="l"/>
                <a:tab pos="7008813" algn="l"/>
                <a:tab pos="7923213" algn="l"/>
                <a:tab pos="8837613" algn="l"/>
                <a:tab pos="9752013" algn="l"/>
                <a:tab pos="10666413" algn="l"/>
              </a:tabLst>
              <a:defRPr sz="2400">
                <a:solidFill>
                  <a:srgbClr val="FFFFFF"/>
                </a:solidFill>
                <a:latin typeface="Arial" charset="0"/>
                <a:ea typeface="ＭＳ Ｐゴシック" pitchFamily="32" charset="-128"/>
              </a:defRPr>
            </a:lvl2pPr>
            <a:lvl3pPr>
              <a:tabLst>
                <a:tab pos="608013" algn="l"/>
                <a:tab pos="1522413" algn="l"/>
                <a:tab pos="2436813" algn="l"/>
                <a:tab pos="3351213" algn="l"/>
                <a:tab pos="4265613" algn="l"/>
                <a:tab pos="5180013" algn="l"/>
                <a:tab pos="6094413" algn="l"/>
                <a:tab pos="7008813" algn="l"/>
                <a:tab pos="7923213" algn="l"/>
                <a:tab pos="8837613" algn="l"/>
                <a:tab pos="9752013" algn="l"/>
                <a:tab pos="10666413" algn="l"/>
              </a:tabLst>
              <a:defRPr sz="2400">
                <a:solidFill>
                  <a:srgbClr val="FFFFFF"/>
                </a:solidFill>
                <a:latin typeface="Arial" charset="0"/>
                <a:ea typeface="ＭＳ Ｐゴシック" pitchFamily="32" charset="-128"/>
              </a:defRPr>
            </a:lvl3pPr>
            <a:lvl4pPr>
              <a:tabLst>
                <a:tab pos="608013" algn="l"/>
                <a:tab pos="1522413" algn="l"/>
                <a:tab pos="2436813" algn="l"/>
                <a:tab pos="3351213" algn="l"/>
                <a:tab pos="4265613" algn="l"/>
                <a:tab pos="5180013" algn="l"/>
                <a:tab pos="6094413" algn="l"/>
                <a:tab pos="7008813" algn="l"/>
                <a:tab pos="7923213" algn="l"/>
                <a:tab pos="8837613" algn="l"/>
                <a:tab pos="9752013" algn="l"/>
                <a:tab pos="10666413" algn="l"/>
              </a:tabLst>
              <a:defRPr sz="2400">
                <a:solidFill>
                  <a:srgbClr val="FFFFFF"/>
                </a:solidFill>
                <a:latin typeface="Arial" charset="0"/>
                <a:ea typeface="ＭＳ Ｐゴシック" pitchFamily="32" charset="-128"/>
              </a:defRPr>
            </a:lvl4pPr>
            <a:lvl5pPr>
              <a:tabLst>
                <a:tab pos="608013" algn="l"/>
                <a:tab pos="1522413" algn="l"/>
                <a:tab pos="2436813" algn="l"/>
                <a:tab pos="3351213" algn="l"/>
                <a:tab pos="4265613" algn="l"/>
                <a:tab pos="5180013" algn="l"/>
                <a:tab pos="6094413" algn="l"/>
                <a:tab pos="7008813" algn="l"/>
                <a:tab pos="7923213" algn="l"/>
                <a:tab pos="8837613" algn="l"/>
                <a:tab pos="9752013" algn="l"/>
                <a:tab pos="10666413" algn="l"/>
              </a:tabLst>
              <a:defRPr sz="2400">
                <a:solidFill>
                  <a:srgbClr val="FFFFFF"/>
                </a:solidFill>
                <a:latin typeface="Arial" charset="0"/>
                <a:ea typeface="ＭＳ Ｐゴシック" pitchFamily="32" charset="-128"/>
              </a:defRPr>
            </a:lvl5pPr>
            <a:lvl6pPr marL="2514600" indent="-228600" defTabSz="457200" fontAlgn="base">
              <a:spcBef>
                <a:spcPct val="0"/>
              </a:spcBef>
              <a:spcAft>
                <a:spcPct val="0"/>
              </a:spcAft>
              <a:buClr>
                <a:srgbClr val="000000"/>
              </a:buClr>
              <a:buSzPct val="100000"/>
              <a:buFont typeface="Times New Roman" pitchFamily="16" charset="0"/>
              <a:tabLst>
                <a:tab pos="608013" algn="l"/>
                <a:tab pos="1522413" algn="l"/>
                <a:tab pos="2436813" algn="l"/>
                <a:tab pos="3351213" algn="l"/>
                <a:tab pos="4265613" algn="l"/>
                <a:tab pos="5180013" algn="l"/>
                <a:tab pos="6094413" algn="l"/>
                <a:tab pos="7008813" algn="l"/>
                <a:tab pos="7923213" algn="l"/>
                <a:tab pos="8837613" algn="l"/>
                <a:tab pos="9752013" algn="l"/>
                <a:tab pos="10666413" algn="l"/>
              </a:tabLst>
              <a:defRPr sz="2400">
                <a:solidFill>
                  <a:srgbClr val="FFFFFF"/>
                </a:solidFill>
                <a:latin typeface="Arial" charset="0"/>
                <a:ea typeface="ＭＳ Ｐゴシック" pitchFamily="32" charset="-128"/>
              </a:defRPr>
            </a:lvl6pPr>
            <a:lvl7pPr marL="2971800" indent="-228600" defTabSz="457200" fontAlgn="base">
              <a:spcBef>
                <a:spcPct val="0"/>
              </a:spcBef>
              <a:spcAft>
                <a:spcPct val="0"/>
              </a:spcAft>
              <a:buClr>
                <a:srgbClr val="000000"/>
              </a:buClr>
              <a:buSzPct val="100000"/>
              <a:buFont typeface="Times New Roman" pitchFamily="16" charset="0"/>
              <a:tabLst>
                <a:tab pos="608013" algn="l"/>
                <a:tab pos="1522413" algn="l"/>
                <a:tab pos="2436813" algn="l"/>
                <a:tab pos="3351213" algn="l"/>
                <a:tab pos="4265613" algn="l"/>
                <a:tab pos="5180013" algn="l"/>
                <a:tab pos="6094413" algn="l"/>
                <a:tab pos="7008813" algn="l"/>
                <a:tab pos="7923213" algn="l"/>
                <a:tab pos="8837613" algn="l"/>
                <a:tab pos="9752013" algn="l"/>
                <a:tab pos="10666413" algn="l"/>
              </a:tabLst>
              <a:defRPr sz="2400">
                <a:solidFill>
                  <a:srgbClr val="FFFFFF"/>
                </a:solidFill>
                <a:latin typeface="Arial" charset="0"/>
                <a:ea typeface="ＭＳ Ｐゴシック" pitchFamily="32" charset="-128"/>
              </a:defRPr>
            </a:lvl7pPr>
            <a:lvl8pPr marL="3429000" indent="-228600" defTabSz="457200" fontAlgn="base">
              <a:spcBef>
                <a:spcPct val="0"/>
              </a:spcBef>
              <a:spcAft>
                <a:spcPct val="0"/>
              </a:spcAft>
              <a:buClr>
                <a:srgbClr val="000000"/>
              </a:buClr>
              <a:buSzPct val="100000"/>
              <a:buFont typeface="Times New Roman" pitchFamily="16" charset="0"/>
              <a:tabLst>
                <a:tab pos="608013" algn="l"/>
                <a:tab pos="1522413" algn="l"/>
                <a:tab pos="2436813" algn="l"/>
                <a:tab pos="3351213" algn="l"/>
                <a:tab pos="4265613" algn="l"/>
                <a:tab pos="5180013" algn="l"/>
                <a:tab pos="6094413" algn="l"/>
                <a:tab pos="7008813" algn="l"/>
                <a:tab pos="7923213" algn="l"/>
                <a:tab pos="8837613" algn="l"/>
                <a:tab pos="9752013" algn="l"/>
                <a:tab pos="10666413" algn="l"/>
              </a:tabLst>
              <a:defRPr sz="2400">
                <a:solidFill>
                  <a:srgbClr val="FFFFFF"/>
                </a:solidFill>
                <a:latin typeface="Arial" charset="0"/>
                <a:ea typeface="ＭＳ Ｐゴシック" pitchFamily="32" charset="-128"/>
              </a:defRPr>
            </a:lvl8pPr>
            <a:lvl9pPr marL="3886200" indent="-228600" defTabSz="457200" fontAlgn="base">
              <a:spcBef>
                <a:spcPct val="0"/>
              </a:spcBef>
              <a:spcAft>
                <a:spcPct val="0"/>
              </a:spcAft>
              <a:buClr>
                <a:srgbClr val="000000"/>
              </a:buClr>
              <a:buSzPct val="100000"/>
              <a:buFont typeface="Times New Roman" pitchFamily="16" charset="0"/>
              <a:tabLst>
                <a:tab pos="608013" algn="l"/>
                <a:tab pos="1522413" algn="l"/>
                <a:tab pos="2436813" algn="l"/>
                <a:tab pos="3351213" algn="l"/>
                <a:tab pos="4265613" algn="l"/>
                <a:tab pos="5180013" algn="l"/>
                <a:tab pos="6094413" algn="l"/>
                <a:tab pos="7008813" algn="l"/>
                <a:tab pos="7923213" algn="l"/>
                <a:tab pos="8837613" algn="l"/>
                <a:tab pos="9752013" algn="l"/>
                <a:tab pos="10666413" algn="l"/>
              </a:tabLst>
              <a:defRPr sz="2400">
                <a:solidFill>
                  <a:srgbClr val="FFFFFF"/>
                </a:solidFill>
                <a:latin typeface="Arial" charset="0"/>
                <a:ea typeface="ＭＳ Ｐゴシック" pitchFamily="32" charset="-128"/>
              </a:defRPr>
            </a:lvl9pPr>
          </a:lstStyle>
          <a:p>
            <a:pPr>
              <a:lnSpc>
                <a:spcPct val="90000"/>
              </a:lnSpc>
              <a:spcBef>
                <a:spcPts val="800"/>
              </a:spcBef>
              <a:buClr>
                <a:srgbClr val="5FAFFF"/>
              </a:buClr>
              <a:buSzPct val="80000"/>
              <a:buFont typeface="Wingdings" charset="2"/>
              <a:buChar char=""/>
              <a:defRPr/>
            </a:pPr>
            <a:r>
              <a:rPr lang="en-US" altLang="en-US" sz="3200" smtClean="0">
                <a:effectLst>
                  <a:outerShdw blurRad="38100" dist="38100" dir="2700000" algn="tl">
                    <a:srgbClr val="000000"/>
                  </a:outerShdw>
                </a:effectLst>
              </a:rPr>
              <a:t>note that model does not include: </a:t>
            </a:r>
          </a:p>
          <a:p>
            <a:pPr lvl="1">
              <a:lnSpc>
                <a:spcPct val="90000"/>
              </a:lnSpc>
              <a:spcBef>
                <a:spcPts val="700"/>
              </a:spcBef>
              <a:buClr>
                <a:srgbClr val="D9D9FF"/>
              </a:buClr>
              <a:buSzPct val="50000"/>
              <a:buFont typeface="Arial" charset="0"/>
              <a:buAutoNum type="arabicPeriod"/>
              <a:defRPr/>
            </a:pPr>
            <a:r>
              <a:rPr lang="en-US" altLang="en-US" sz="2800" smtClean="0">
                <a:effectLst>
                  <a:outerShdw blurRad="38100" dist="38100" dir="2700000" algn="tl">
                    <a:srgbClr val="000000"/>
                  </a:outerShdw>
                </a:effectLst>
              </a:rPr>
              <a:t>monitoring of system for successful penetration </a:t>
            </a:r>
          </a:p>
          <a:p>
            <a:pPr lvl="1">
              <a:lnSpc>
                <a:spcPct val="90000"/>
              </a:lnSpc>
              <a:spcBef>
                <a:spcPts val="700"/>
              </a:spcBef>
              <a:buClr>
                <a:srgbClr val="D9D9FF"/>
              </a:buClr>
              <a:buSzPct val="50000"/>
              <a:buFont typeface="Arial" charset="0"/>
              <a:buAutoNum type="arabicPeriod"/>
              <a:defRPr/>
            </a:pPr>
            <a:r>
              <a:rPr lang="en-US" altLang="en-US" sz="2800" smtClean="0">
                <a:effectLst>
                  <a:outerShdw blurRad="38100" dist="38100" dir="2700000" algn="tl">
                    <a:srgbClr val="000000"/>
                  </a:outerShdw>
                </a:effectLst>
              </a:rPr>
              <a:t>monitoring of authorized users for misuse</a:t>
            </a:r>
          </a:p>
          <a:p>
            <a:pPr lvl="1">
              <a:lnSpc>
                <a:spcPct val="90000"/>
              </a:lnSpc>
              <a:spcBef>
                <a:spcPts val="700"/>
              </a:spcBef>
              <a:buClr>
                <a:srgbClr val="D9D9FF"/>
              </a:buClr>
              <a:buSzPct val="50000"/>
              <a:buFont typeface="Arial" charset="0"/>
              <a:buAutoNum type="arabicPeriod"/>
              <a:defRPr/>
            </a:pPr>
            <a:r>
              <a:rPr lang="en-US" altLang="en-US" sz="2800" smtClean="0">
                <a:effectLst>
                  <a:outerShdw blurRad="38100" dist="38100" dir="2700000" algn="tl">
                    <a:srgbClr val="000000"/>
                  </a:outerShdw>
                </a:effectLst>
              </a:rPr>
              <a:t>audit logging for forensic uses, etc. </a:t>
            </a:r>
          </a:p>
        </p:txBody>
      </p:sp>
    </p:spTree>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fill="hold" nodeType="clickEffect">
                                  <p:stCondLst>
                                    <p:cond delay="0"/>
                                  </p:stCondLst>
                                  <p:childTnLst>
                                    <p:set>
                                      <p:cBhvr additive="repl">
                                        <p:cTn id="6" dur="1" fill="hold">
                                          <p:stCondLst>
                                            <p:cond delay="0"/>
                                          </p:stCondLst>
                                        </p:cTn>
                                        <p:tgtEl>
                                          <p:spTgt spid="34818">
                                            <p:txEl>
                                              <p:pRg st="1" end="1"/>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fill="hold" nodeType="clickEffect">
                                  <p:stCondLst>
                                    <p:cond delay="0"/>
                                  </p:stCondLst>
                                  <p:childTnLst>
                                    <p:set>
                                      <p:cBhvr additive="repl">
                                        <p:cTn id="10" dur="1" fill="hold">
                                          <p:stCondLst>
                                            <p:cond delay="0"/>
                                          </p:stCondLst>
                                        </p:cTn>
                                        <p:tgtEl>
                                          <p:spTgt spid="34818">
                                            <p:txEl>
                                              <p:pRg st="2" end="2"/>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fill="hold" nodeType="clickEffect">
                                  <p:stCondLst>
                                    <p:cond delay="0"/>
                                  </p:stCondLst>
                                  <p:childTnLst>
                                    <p:set>
                                      <p:cBhvr additive="repl">
                                        <p:cTn id="14" dur="1" fill="hold">
                                          <p:stCondLst>
                                            <p:cond delay="0"/>
                                          </p:stCondLst>
                                        </p:cTn>
                                        <p:tgtEl>
                                          <p:spTgt spid="34819">
                                            <p:txEl>
                                              <p:pRg st="0" end="0"/>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fill="hold" nodeType="clickEffect">
                                  <p:stCondLst>
                                    <p:cond delay="0"/>
                                  </p:stCondLst>
                                  <p:childTnLst>
                                    <p:set>
                                      <p:cBhvr additive="repl">
                                        <p:cTn id="18" dur="1" fill="hold">
                                          <p:stCondLst>
                                            <p:cond delay="0"/>
                                          </p:stCondLst>
                                        </p:cTn>
                                        <p:tgtEl>
                                          <p:spTgt spid="34819">
                                            <p:txEl>
                                              <p:pRg st="1" end="1"/>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fill="hold" nodeType="clickEffect">
                                  <p:stCondLst>
                                    <p:cond delay="0"/>
                                  </p:stCondLst>
                                  <p:childTnLst>
                                    <p:set>
                                      <p:cBhvr additive="repl">
                                        <p:cTn id="22" dur="1" fill="hold">
                                          <p:stCondLst>
                                            <p:cond delay="0"/>
                                          </p:stCondLst>
                                        </p:cTn>
                                        <p:tgtEl>
                                          <p:spTgt spid="34819">
                                            <p:txEl>
                                              <p:pRg st="2" end="2"/>
                                            </p:txEl>
                                          </p:spTgt>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fill="hold" nodeType="clickEffect">
                                  <p:stCondLst>
                                    <p:cond delay="0"/>
                                  </p:stCondLst>
                                  <p:childTnLst>
                                    <p:set>
                                      <p:cBhvr additive="repl">
                                        <p:cTn id="26" dur="1" fill="hold">
                                          <p:stCondLst>
                                            <p:cond delay="0"/>
                                          </p:stCondLst>
                                        </p:cTn>
                                        <p:tgtEl>
                                          <p:spTgt spid="34819">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666699"/>
        </a:solidFill>
        <a:effectLst/>
      </p:bgPr>
    </p:bg>
    <p:spTree>
      <p:nvGrpSpPr>
        <p:cNvPr id="1" name=""/>
        <p:cNvGrpSpPr/>
        <p:nvPr/>
      </p:nvGrpSpPr>
      <p:grpSpPr>
        <a:xfrm>
          <a:off x="0" y="0"/>
          <a:ext cx="0" cy="0"/>
          <a:chOff x="0" y="0"/>
          <a:chExt cx="0" cy="0"/>
        </a:xfrm>
      </p:grpSpPr>
      <p:sp>
        <p:nvSpPr>
          <p:cNvPr id="35841" name="Text Box 1"/>
          <p:cNvSpPr txBox="1">
            <a:spLocks noChangeArrowheads="1"/>
          </p:cNvSpPr>
          <p:nvPr/>
        </p:nvSpPr>
        <p:spPr bwMode="auto">
          <a:xfrm>
            <a:off x="457200" y="277813"/>
            <a:ext cx="8229600" cy="1139825"/>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80808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anchor="ctr" anchorCtr="1"/>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Arial" charset="0"/>
                <a:ea typeface="ＭＳ Ｐゴシック" pitchFamily="32"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Arial" charset="0"/>
                <a:ea typeface="ＭＳ Ｐゴシック" pitchFamily="32"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Arial" charset="0"/>
                <a:ea typeface="ＭＳ Ｐゴシック" pitchFamily="32"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Arial" charset="0"/>
                <a:ea typeface="ＭＳ Ｐゴシック" pitchFamily="32"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Arial" charset="0"/>
                <a:ea typeface="ＭＳ Ｐゴシック" pitchFamily="32" charset="-128"/>
              </a:defRPr>
            </a:lvl5pPr>
            <a:lvl6pPr marL="2514600" indent="-228600" defTabSz="457200" fontAlgn="base">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Arial" charset="0"/>
                <a:ea typeface="ＭＳ Ｐゴシック" pitchFamily="32" charset="-128"/>
              </a:defRPr>
            </a:lvl6pPr>
            <a:lvl7pPr marL="2971800" indent="-228600" defTabSz="457200" fontAlgn="base">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Arial" charset="0"/>
                <a:ea typeface="ＭＳ Ｐゴシック" pitchFamily="32" charset="-128"/>
              </a:defRPr>
            </a:lvl7pPr>
            <a:lvl8pPr marL="3429000" indent="-228600" defTabSz="457200" fontAlgn="base">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Arial" charset="0"/>
                <a:ea typeface="ＭＳ Ｐゴシック" pitchFamily="32" charset="-128"/>
              </a:defRPr>
            </a:lvl8pPr>
            <a:lvl9pPr marL="3886200" indent="-228600" defTabSz="457200" fontAlgn="base">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Arial" charset="0"/>
                <a:ea typeface="ＭＳ Ｐゴシック" pitchFamily="32" charset="-128"/>
              </a:defRPr>
            </a:lvl9pPr>
          </a:lstStyle>
          <a:p>
            <a:pPr algn="ctr">
              <a:buClrTx/>
              <a:buFontTx/>
              <a:buNone/>
              <a:defRPr/>
            </a:pPr>
            <a:r>
              <a:rPr lang="en-US" altLang="en-US" sz="4400" b="1" smtClean="0">
                <a:solidFill>
                  <a:srgbClr val="D9D9FF"/>
                </a:solidFill>
                <a:effectLst>
                  <a:outerShdw blurRad="38100" dist="38100" dir="2700000" algn="tl">
                    <a:srgbClr val="000000"/>
                  </a:outerShdw>
                </a:effectLst>
              </a:rPr>
              <a:t>Summary</a:t>
            </a:r>
          </a:p>
        </p:txBody>
      </p:sp>
      <p:sp>
        <p:nvSpPr>
          <p:cNvPr id="35842" name="Text Box 2"/>
          <p:cNvSpPr txBox="1">
            <a:spLocks noChangeArrowheads="1"/>
          </p:cNvSpPr>
          <p:nvPr/>
        </p:nvSpPr>
        <p:spPr bwMode="auto">
          <a:xfrm>
            <a:off x="457200" y="1676400"/>
            <a:ext cx="8229600" cy="4454525"/>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80808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a:lstStyle>
            <a:lvl1pPr marL="341313" indent="-341313">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rgbClr val="FFFFFF"/>
                </a:solidFill>
                <a:latin typeface="Arial" charset="0"/>
                <a:ea typeface="ＭＳ Ｐゴシック" pitchFamily="32" charset="-128"/>
              </a:defRPr>
            </a:lvl1pPr>
            <a:lvl2pPr marL="741363" indent="-284163">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rgbClr val="FFFFFF"/>
                </a:solidFill>
                <a:latin typeface="Arial" charset="0"/>
                <a:ea typeface="ＭＳ Ｐゴシック" pitchFamily="32" charset="-128"/>
              </a:defRPr>
            </a:lvl2pPr>
            <a:lvl3pPr>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rgbClr val="FFFFFF"/>
                </a:solidFill>
                <a:latin typeface="Arial" charset="0"/>
                <a:ea typeface="ＭＳ Ｐゴシック" pitchFamily="32" charset="-128"/>
              </a:defRPr>
            </a:lvl3pPr>
            <a:lvl4pPr>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rgbClr val="FFFFFF"/>
                </a:solidFill>
                <a:latin typeface="Arial" charset="0"/>
                <a:ea typeface="ＭＳ Ｐゴシック" pitchFamily="32" charset="-128"/>
              </a:defRPr>
            </a:lvl4pPr>
            <a:lvl5pPr>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rgbClr val="FFFFFF"/>
                </a:solidFill>
                <a:latin typeface="Arial" charset="0"/>
                <a:ea typeface="ＭＳ Ｐゴシック" pitchFamily="32" charset="-128"/>
              </a:defRPr>
            </a:lvl5pPr>
            <a:lvl6pPr marL="2514600" indent="-228600" defTabSz="457200" fontAlgn="base">
              <a:spcBef>
                <a:spcPct val="0"/>
              </a:spcBef>
              <a:spcAft>
                <a:spcPct val="0"/>
              </a:spcAft>
              <a:buClr>
                <a:srgbClr val="000000"/>
              </a:buClr>
              <a:buSzPct val="100000"/>
              <a:buFont typeface="Times New Roman" pitchFamily="16" charset="0"/>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rgbClr val="FFFFFF"/>
                </a:solidFill>
                <a:latin typeface="Arial" charset="0"/>
                <a:ea typeface="ＭＳ Ｐゴシック" pitchFamily="32" charset="-128"/>
              </a:defRPr>
            </a:lvl6pPr>
            <a:lvl7pPr marL="2971800" indent="-228600" defTabSz="457200" fontAlgn="base">
              <a:spcBef>
                <a:spcPct val="0"/>
              </a:spcBef>
              <a:spcAft>
                <a:spcPct val="0"/>
              </a:spcAft>
              <a:buClr>
                <a:srgbClr val="000000"/>
              </a:buClr>
              <a:buSzPct val="100000"/>
              <a:buFont typeface="Times New Roman" pitchFamily="16" charset="0"/>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rgbClr val="FFFFFF"/>
                </a:solidFill>
                <a:latin typeface="Arial" charset="0"/>
                <a:ea typeface="ＭＳ Ｐゴシック" pitchFamily="32" charset="-128"/>
              </a:defRPr>
            </a:lvl7pPr>
            <a:lvl8pPr marL="3429000" indent="-228600" defTabSz="457200" fontAlgn="base">
              <a:spcBef>
                <a:spcPct val="0"/>
              </a:spcBef>
              <a:spcAft>
                <a:spcPct val="0"/>
              </a:spcAft>
              <a:buClr>
                <a:srgbClr val="000000"/>
              </a:buClr>
              <a:buSzPct val="100000"/>
              <a:buFont typeface="Times New Roman" pitchFamily="16" charset="0"/>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rgbClr val="FFFFFF"/>
                </a:solidFill>
                <a:latin typeface="Arial" charset="0"/>
                <a:ea typeface="ＭＳ Ｐゴシック" pitchFamily="32" charset="-128"/>
              </a:defRPr>
            </a:lvl8pPr>
            <a:lvl9pPr marL="3886200" indent="-228600" defTabSz="457200" fontAlgn="base">
              <a:spcBef>
                <a:spcPct val="0"/>
              </a:spcBef>
              <a:spcAft>
                <a:spcPct val="0"/>
              </a:spcAft>
              <a:buClr>
                <a:srgbClr val="000000"/>
              </a:buClr>
              <a:buSzPct val="100000"/>
              <a:buFont typeface="Times New Roman" pitchFamily="16" charset="0"/>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rgbClr val="FFFFFF"/>
                </a:solidFill>
                <a:latin typeface="Arial" charset="0"/>
                <a:ea typeface="ＭＳ Ｐゴシック" pitchFamily="32" charset="-128"/>
              </a:defRPr>
            </a:lvl9pPr>
          </a:lstStyle>
          <a:p>
            <a:pPr>
              <a:spcBef>
                <a:spcPts val="800"/>
              </a:spcBef>
              <a:buClr>
                <a:srgbClr val="5FAFFF"/>
              </a:buClr>
              <a:buSzPct val="80000"/>
              <a:buFont typeface="Wingdings" charset="2"/>
              <a:buChar char=""/>
              <a:defRPr/>
            </a:pPr>
            <a:r>
              <a:rPr lang="en-US" altLang="en-US" sz="3200" smtClean="0">
                <a:effectLst>
                  <a:outerShdw blurRad="38100" dist="38100" dir="2700000" algn="tl">
                    <a:srgbClr val="000000"/>
                  </a:outerShdw>
                </a:effectLst>
              </a:rPr>
              <a:t>topic roadmap &amp; standards organizations</a:t>
            </a:r>
          </a:p>
          <a:p>
            <a:pPr>
              <a:spcBef>
                <a:spcPts val="800"/>
              </a:spcBef>
              <a:buClr>
                <a:srgbClr val="5FAFFF"/>
              </a:buClr>
              <a:buSzPct val="80000"/>
              <a:buFont typeface="Wingdings" charset="2"/>
              <a:buChar char=""/>
              <a:defRPr/>
            </a:pPr>
            <a:r>
              <a:rPr lang="en-US" altLang="en-US" sz="3200" smtClean="0">
                <a:effectLst>
                  <a:outerShdw blurRad="38100" dist="38100" dir="2700000" algn="tl">
                    <a:srgbClr val="000000"/>
                  </a:outerShdw>
                </a:effectLst>
              </a:rPr>
              <a:t>security concepts:</a:t>
            </a:r>
          </a:p>
          <a:p>
            <a:pPr lvl="1">
              <a:spcBef>
                <a:spcPts val="700"/>
              </a:spcBef>
              <a:buClr>
                <a:srgbClr val="D9D9FF"/>
              </a:buClr>
              <a:buSzPct val="50000"/>
              <a:buFont typeface="Wingdings" charset="2"/>
              <a:buChar char=""/>
              <a:defRPr/>
            </a:pPr>
            <a:r>
              <a:rPr lang="en-US" altLang="en-US" sz="2800" smtClean="0">
                <a:effectLst>
                  <a:outerShdw blurRad="38100" dist="38100" dir="2700000" algn="tl">
                    <a:srgbClr val="000000"/>
                  </a:outerShdw>
                </a:effectLst>
              </a:rPr>
              <a:t>confidentiality, integrity, availability</a:t>
            </a:r>
          </a:p>
          <a:p>
            <a:pPr>
              <a:spcBef>
                <a:spcPts val="800"/>
              </a:spcBef>
              <a:buClr>
                <a:srgbClr val="5FAFFF"/>
              </a:buClr>
              <a:buSzPct val="80000"/>
              <a:buFont typeface="Wingdings" charset="2"/>
              <a:buChar char=""/>
              <a:defRPr/>
            </a:pPr>
            <a:r>
              <a:rPr lang="en-US" altLang="en-US" sz="3200" smtClean="0">
                <a:effectLst>
                  <a:outerShdw blurRad="38100" dist="38100" dir="2700000" algn="tl">
                    <a:srgbClr val="000000"/>
                  </a:outerShdw>
                </a:effectLst>
              </a:rPr>
              <a:t>X.800 security architecture</a:t>
            </a:r>
          </a:p>
          <a:p>
            <a:pPr>
              <a:spcBef>
                <a:spcPts val="800"/>
              </a:spcBef>
              <a:buClr>
                <a:srgbClr val="5FAFFF"/>
              </a:buClr>
              <a:buSzPct val="80000"/>
              <a:buFont typeface="Wingdings" charset="2"/>
              <a:buChar char=""/>
              <a:defRPr/>
            </a:pPr>
            <a:r>
              <a:rPr lang="en-US" altLang="en-US" sz="3200" smtClean="0">
                <a:effectLst>
                  <a:outerShdw blurRad="38100" dist="38100" dir="2700000" algn="tl">
                    <a:srgbClr val="000000"/>
                  </a:outerShdw>
                </a:effectLst>
              </a:rPr>
              <a:t>security attacks, services, mechanisms</a:t>
            </a:r>
          </a:p>
          <a:p>
            <a:pPr>
              <a:spcBef>
                <a:spcPts val="800"/>
              </a:spcBef>
              <a:buClr>
                <a:srgbClr val="5FAFFF"/>
              </a:buClr>
              <a:buSzPct val="80000"/>
              <a:buFont typeface="Wingdings" charset="2"/>
              <a:buChar char=""/>
              <a:defRPr/>
            </a:pPr>
            <a:r>
              <a:rPr lang="en-US" altLang="en-US" sz="3200" smtClean="0">
                <a:effectLst>
                  <a:outerShdw blurRad="38100" dist="38100" dir="2700000" algn="tl">
                    <a:srgbClr val="000000"/>
                  </a:outerShdw>
                </a:effectLst>
              </a:rPr>
              <a:t>models for network (access) security</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666699"/>
        </a:solidFill>
        <a:effectLst/>
      </p:bgPr>
    </p:bg>
    <p:spTree>
      <p:nvGrpSpPr>
        <p:cNvPr id="1" name=""/>
        <p:cNvGrpSpPr/>
        <p:nvPr/>
      </p:nvGrpSpPr>
      <p:grpSpPr>
        <a:xfrm>
          <a:off x="0" y="0"/>
          <a:ext cx="0" cy="0"/>
          <a:chOff x="0" y="0"/>
          <a:chExt cx="0" cy="0"/>
        </a:xfrm>
      </p:grpSpPr>
      <p:sp>
        <p:nvSpPr>
          <p:cNvPr id="8193" name="Text Box 1"/>
          <p:cNvSpPr txBox="1">
            <a:spLocks noChangeArrowheads="1"/>
          </p:cNvSpPr>
          <p:nvPr/>
        </p:nvSpPr>
        <p:spPr bwMode="auto">
          <a:xfrm>
            <a:off x="457200" y="277813"/>
            <a:ext cx="8229600" cy="1139825"/>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80808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anchor="ctr" anchorCtr="1"/>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Arial" charset="0"/>
                <a:ea typeface="ＭＳ Ｐゴシック" pitchFamily="32"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Arial" charset="0"/>
                <a:ea typeface="ＭＳ Ｐゴシック" pitchFamily="32"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Arial" charset="0"/>
                <a:ea typeface="ＭＳ Ｐゴシック" pitchFamily="32"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Arial" charset="0"/>
                <a:ea typeface="ＭＳ Ｐゴシック" pitchFamily="32"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Arial" charset="0"/>
                <a:ea typeface="ＭＳ Ｐゴシック" pitchFamily="32" charset="-128"/>
              </a:defRPr>
            </a:lvl5pPr>
            <a:lvl6pPr marL="2514600" indent="-228600" defTabSz="457200" fontAlgn="base">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Arial" charset="0"/>
                <a:ea typeface="ＭＳ Ｐゴシック" pitchFamily="32" charset="-128"/>
              </a:defRPr>
            </a:lvl6pPr>
            <a:lvl7pPr marL="2971800" indent="-228600" defTabSz="457200" fontAlgn="base">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Arial" charset="0"/>
                <a:ea typeface="ＭＳ Ｐゴシック" pitchFamily="32" charset="-128"/>
              </a:defRPr>
            </a:lvl7pPr>
            <a:lvl8pPr marL="3429000" indent="-228600" defTabSz="457200" fontAlgn="base">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Arial" charset="0"/>
                <a:ea typeface="ＭＳ Ｐゴシック" pitchFamily="32" charset="-128"/>
              </a:defRPr>
            </a:lvl8pPr>
            <a:lvl9pPr marL="3886200" indent="-228600" defTabSz="457200" fontAlgn="base">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Arial" charset="0"/>
                <a:ea typeface="ＭＳ Ｐゴシック" pitchFamily="32" charset="-128"/>
              </a:defRPr>
            </a:lvl9pPr>
          </a:lstStyle>
          <a:p>
            <a:pPr algn="ctr">
              <a:buClrTx/>
              <a:buFontTx/>
              <a:buNone/>
              <a:defRPr/>
            </a:pPr>
            <a:r>
              <a:rPr lang="en-US" altLang="en-US" sz="4400" b="1" smtClean="0">
                <a:solidFill>
                  <a:srgbClr val="D9D9FF"/>
                </a:solidFill>
                <a:effectLst>
                  <a:outerShdw blurRad="38100" dist="38100" dir="2700000" algn="tl">
                    <a:srgbClr val="000000"/>
                  </a:outerShdw>
                </a:effectLst>
              </a:rPr>
              <a:t>Chapter 1 – Introduction</a:t>
            </a:r>
          </a:p>
        </p:txBody>
      </p:sp>
      <p:sp>
        <p:nvSpPr>
          <p:cNvPr id="8194" name="Text Box 2"/>
          <p:cNvSpPr txBox="1">
            <a:spLocks noChangeArrowheads="1"/>
          </p:cNvSpPr>
          <p:nvPr/>
        </p:nvSpPr>
        <p:spPr bwMode="auto">
          <a:xfrm>
            <a:off x="539750" y="2133600"/>
            <a:ext cx="8229600" cy="4095750"/>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80808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a:lstStyle>
            <a:lvl1pPr marL="341313" indent="-341313">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rgbClr val="FFFFFF"/>
                </a:solidFill>
                <a:latin typeface="Arial" charset="0"/>
                <a:ea typeface="ＭＳ Ｐゴシック" pitchFamily="32" charset="-128"/>
              </a:defRPr>
            </a:lvl1pPr>
            <a:lvl2pPr>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rgbClr val="FFFFFF"/>
                </a:solidFill>
                <a:latin typeface="Arial" charset="0"/>
                <a:ea typeface="ＭＳ Ｐゴシック" pitchFamily="32" charset="-128"/>
              </a:defRPr>
            </a:lvl2pPr>
            <a:lvl3pPr>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rgbClr val="FFFFFF"/>
                </a:solidFill>
                <a:latin typeface="Arial" charset="0"/>
                <a:ea typeface="ＭＳ Ｐゴシック" pitchFamily="32" charset="-128"/>
              </a:defRPr>
            </a:lvl3pPr>
            <a:lvl4pPr>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rgbClr val="FFFFFF"/>
                </a:solidFill>
                <a:latin typeface="Arial" charset="0"/>
                <a:ea typeface="ＭＳ Ｐゴシック" pitchFamily="32" charset="-128"/>
              </a:defRPr>
            </a:lvl4pPr>
            <a:lvl5pPr>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rgbClr val="FFFFFF"/>
                </a:solidFill>
                <a:latin typeface="Arial" charset="0"/>
                <a:ea typeface="ＭＳ Ｐゴシック" pitchFamily="32" charset="-128"/>
              </a:defRPr>
            </a:lvl5pPr>
            <a:lvl6pPr marL="2514600" indent="-228600" defTabSz="457200" fontAlgn="base">
              <a:spcBef>
                <a:spcPct val="0"/>
              </a:spcBef>
              <a:spcAft>
                <a:spcPct val="0"/>
              </a:spcAft>
              <a:buClr>
                <a:srgbClr val="000000"/>
              </a:buClr>
              <a:buSzPct val="100000"/>
              <a:buFont typeface="Times New Roman" pitchFamily="16" charset="0"/>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rgbClr val="FFFFFF"/>
                </a:solidFill>
                <a:latin typeface="Arial" charset="0"/>
                <a:ea typeface="ＭＳ Ｐゴシック" pitchFamily="32" charset="-128"/>
              </a:defRPr>
            </a:lvl6pPr>
            <a:lvl7pPr marL="2971800" indent="-228600" defTabSz="457200" fontAlgn="base">
              <a:spcBef>
                <a:spcPct val="0"/>
              </a:spcBef>
              <a:spcAft>
                <a:spcPct val="0"/>
              </a:spcAft>
              <a:buClr>
                <a:srgbClr val="000000"/>
              </a:buClr>
              <a:buSzPct val="100000"/>
              <a:buFont typeface="Times New Roman" pitchFamily="16" charset="0"/>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rgbClr val="FFFFFF"/>
                </a:solidFill>
                <a:latin typeface="Arial" charset="0"/>
                <a:ea typeface="ＭＳ Ｐゴシック" pitchFamily="32" charset="-128"/>
              </a:defRPr>
            </a:lvl7pPr>
            <a:lvl8pPr marL="3429000" indent="-228600" defTabSz="457200" fontAlgn="base">
              <a:spcBef>
                <a:spcPct val="0"/>
              </a:spcBef>
              <a:spcAft>
                <a:spcPct val="0"/>
              </a:spcAft>
              <a:buClr>
                <a:srgbClr val="000000"/>
              </a:buClr>
              <a:buSzPct val="100000"/>
              <a:buFont typeface="Times New Roman" pitchFamily="16" charset="0"/>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rgbClr val="FFFFFF"/>
                </a:solidFill>
                <a:latin typeface="Arial" charset="0"/>
                <a:ea typeface="ＭＳ Ｐゴシック" pitchFamily="32" charset="-128"/>
              </a:defRPr>
            </a:lvl8pPr>
            <a:lvl9pPr marL="3886200" indent="-228600" defTabSz="457200" fontAlgn="base">
              <a:spcBef>
                <a:spcPct val="0"/>
              </a:spcBef>
              <a:spcAft>
                <a:spcPct val="0"/>
              </a:spcAft>
              <a:buClr>
                <a:srgbClr val="000000"/>
              </a:buClr>
              <a:buSzPct val="100000"/>
              <a:buFont typeface="Times New Roman" pitchFamily="16" charset="0"/>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rgbClr val="FFFFFF"/>
                </a:solidFill>
                <a:latin typeface="Arial" charset="0"/>
                <a:ea typeface="ＭＳ Ｐゴシック" pitchFamily="32" charset="-128"/>
              </a:defRPr>
            </a:lvl9pPr>
          </a:lstStyle>
          <a:p>
            <a:pPr>
              <a:spcBef>
                <a:spcPts val="800"/>
              </a:spcBef>
              <a:buClr>
                <a:srgbClr val="5FAFFF"/>
              </a:buClr>
              <a:buSzPct val="80000"/>
              <a:buFont typeface="Wingdings" charset="2"/>
              <a:buChar char=""/>
              <a:defRPr/>
            </a:pPr>
            <a:r>
              <a:rPr lang="en-US" altLang="en-US" sz="3200" i="1" smtClean="0">
                <a:effectLst>
                  <a:outerShdw blurRad="38100" dist="38100" dir="2700000" algn="tl">
                    <a:srgbClr val="000000"/>
                  </a:outerShdw>
                </a:effectLst>
              </a:rPr>
              <a:t>The combination of space, time, and strength that must be considered as the basic elements of this theory of defense makes this a fairly complicated matter. Consequently, it is not easy to find a fixed point of departure.</a:t>
            </a:r>
            <a:r>
              <a:rPr lang="en-AU" altLang="en-US" sz="3200" i="1" smtClean="0">
                <a:effectLst>
                  <a:outerShdw blurRad="38100" dist="38100" dir="2700000" algn="tl">
                    <a:srgbClr val="000000"/>
                  </a:outerShdw>
                </a:effectLst>
              </a:rPr>
              <a:t>. </a:t>
            </a:r>
          </a:p>
          <a:p>
            <a:pPr>
              <a:lnSpc>
                <a:spcPct val="90000"/>
              </a:lnSpc>
              <a:spcBef>
                <a:spcPts val="800"/>
              </a:spcBef>
              <a:buClrTx/>
              <a:buSzPct val="80000"/>
              <a:buFontTx/>
              <a:buNone/>
              <a:defRPr/>
            </a:pPr>
            <a:r>
              <a:rPr lang="en-AU" altLang="en-US" sz="3200" b="1" smtClean="0">
                <a:effectLst>
                  <a:outerShdw blurRad="38100" dist="38100" dir="2700000" algn="tl">
                    <a:srgbClr val="000000"/>
                  </a:outerShdw>
                </a:effectLst>
              </a:rPr>
              <a:t>	— </a:t>
            </a:r>
            <a:r>
              <a:rPr lang="en-US" altLang="en-US" sz="3200" b="1" i="1" smtClean="0">
                <a:effectLst>
                  <a:outerShdw blurRad="38100" dist="38100" dir="2700000" algn="tl">
                    <a:srgbClr val="000000"/>
                  </a:outerShdw>
                </a:effectLst>
              </a:rPr>
              <a:t>On War, Carl Von Clausewitz</a:t>
            </a:r>
          </a:p>
          <a:p>
            <a:pPr>
              <a:lnSpc>
                <a:spcPct val="90000"/>
              </a:lnSpc>
              <a:spcBef>
                <a:spcPts val="800"/>
              </a:spcBef>
              <a:buClr>
                <a:srgbClr val="5FAFFF"/>
              </a:buClr>
              <a:buSzPct val="80000"/>
              <a:buFont typeface="Wingdings" charset="2"/>
              <a:buNone/>
              <a:defRPr/>
            </a:pPr>
            <a:endParaRPr lang="en-AU" altLang="en-US" sz="3200" b="1" i="1" smtClean="0">
              <a:effectLst>
                <a:outerShdw blurRad="38100" dist="38100" dir="2700000" algn="tl">
                  <a:srgbClr val="000000"/>
                </a:outerShdw>
              </a:effectLst>
            </a:endParaRP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666699"/>
        </a:solidFill>
        <a:effectLst/>
      </p:bgPr>
    </p:bg>
    <p:spTree>
      <p:nvGrpSpPr>
        <p:cNvPr id="1" name=""/>
        <p:cNvGrpSpPr/>
        <p:nvPr/>
      </p:nvGrpSpPr>
      <p:grpSpPr>
        <a:xfrm>
          <a:off x="0" y="0"/>
          <a:ext cx="0" cy="0"/>
          <a:chOff x="0" y="0"/>
          <a:chExt cx="0" cy="0"/>
        </a:xfrm>
      </p:grpSpPr>
      <p:sp>
        <p:nvSpPr>
          <p:cNvPr id="9217" name="Text Box 1"/>
          <p:cNvSpPr txBox="1">
            <a:spLocks noChangeArrowheads="1"/>
          </p:cNvSpPr>
          <p:nvPr/>
        </p:nvSpPr>
        <p:spPr bwMode="auto">
          <a:xfrm>
            <a:off x="457200" y="277813"/>
            <a:ext cx="8229600" cy="1139825"/>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80808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anchor="ctr" anchorCtr="1"/>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Arial" charset="0"/>
                <a:ea typeface="ＭＳ Ｐゴシック" pitchFamily="32"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Arial" charset="0"/>
                <a:ea typeface="ＭＳ Ｐゴシック" pitchFamily="32"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Arial" charset="0"/>
                <a:ea typeface="ＭＳ Ｐゴシック" pitchFamily="32"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Arial" charset="0"/>
                <a:ea typeface="ＭＳ Ｐゴシック" pitchFamily="32"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Arial" charset="0"/>
                <a:ea typeface="ＭＳ Ｐゴシック" pitchFamily="32" charset="-128"/>
              </a:defRPr>
            </a:lvl5pPr>
            <a:lvl6pPr marL="2514600" indent="-228600" defTabSz="457200" fontAlgn="base">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Arial" charset="0"/>
                <a:ea typeface="ＭＳ Ｐゴシック" pitchFamily="32" charset="-128"/>
              </a:defRPr>
            </a:lvl6pPr>
            <a:lvl7pPr marL="2971800" indent="-228600" defTabSz="457200" fontAlgn="base">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Arial" charset="0"/>
                <a:ea typeface="ＭＳ Ｐゴシック" pitchFamily="32" charset="-128"/>
              </a:defRPr>
            </a:lvl7pPr>
            <a:lvl8pPr marL="3429000" indent="-228600" defTabSz="457200" fontAlgn="base">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Arial" charset="0"/>
                <a:ea typeface="ＭＳ Ｐゴシック" pitchFamily="32" charset="-128"/>
              </a:defRPr>
            </a:lvl8pPr>
            <a:lvl9pPr marL="3886200" indent="-228600" defTabSz="457200" fontAlgn="base">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Arial" charset="0"/>
                <a:ea typeface="ＭＳ Ｐゴシック" pitchFamily="32" charset="-128"/>
              </a:defRPr>
            </a:lvl9pPr>
          </a:lstStyle>
          <a:p>
            <a:pPr algn="ctr">
              <a:buClrTx/>
              <a:buFontTx/>
              <a:buNone/>
              <a:defRPr/>
            </a:pPr>
            <a:r>
              <a:rPr lang="en-US" altLang="en-US" sz="4400" b="1" smtClean="0">
                <a:solidFill>
                  <a:srgbClr val="D9D9FF"/>
                </a:solidFill>
                <a:effectLst>
                  <a:outerShdw blurRad="38100" dist="38100" dir="2700000" algn="tl">
                    <a:srgbClr val="000000"/>
                  </a:outerShdw>
                </a:effectLst>
              </a:rPr>
              <a:t>Computer Security</a:t>
            </a:r>
          </a:p>
        </p:txBody>
      </p:sp>
      <p:sp>
        <p:nvSpPr>
          <p:cNvPr id="9218" name="Text Box 2"/>
          <p:cNvSpPr txBox="1">
            <a:spLocks noChangeArrowheads="1"/>
          </p:cNvSpPr>
          <p:nvPr/>
        </p:nvSpPr>
        <p:spPr bwMode="auto">
          <a:xfrm>
            <a:off x="457200" y="1676400"/>
            <a:ext cx="8229600" cy="4953000"/>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80808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a:lstStyle>
            <a:lvl1pPr marL="341313" indent="-341313">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rgbClr val="FFFFFF"/>
                </a:solidFill>
                <a:latin typeface="Arial" charset="0"/>
                <a:ea typeface="ＭＳ Ｐゴシック" pitchFamily="32" charset="-128"/>
              </a:defRPr>
            </a:lvl1pPr>
            <a:lvl2pPr>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rgbClr val="FFFFFF"/>
                </a:solidFill>
                <a:latin typeface="Arial" charset="0"/>
                <a:ea typeface="ＭＳ Ｐゴシック" pitchFamily="32" charset="-128"/>
              </a:defRPr>
            </a:lvl2pPr>
            <a:lvl3pPr>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rgbClr val="FFFFFF"/>
                </a:solidFill>
                <a:latin typeface="Arial" charset="0"/>
                <a:ea typeface="ＭＳ Ｐゴシック" pitchFamily="32" charset="-128"/>
              </a:defRPr>
            </a:lvl3pPr>
            <a:lvl4pPr>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rgbClr val="FFFFFF"/>
                </a:solidFill>
                <a:latin typeface="Arial" charset="0"/>
                <a:ea typeface="ＭＳ Ｐゴシック" pitchFamily="32" charset="-128"/>
              </a:defRPr>
            </a:lvl4pPr>
            <a:lvl5pPr>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rgbClr val="FFFFFF"/>
                </a:solidFill>
                <a:latin typeface="Arial" charset="0"/>
                <a:ea typeface="ＭＳ Ｐゴシック" pitchFamily="32" charset="-128"/>
              </a:defRPr>
            </a:lvl5pPr>
            <a:lvl6pPr marL="2514600" indent="-228600" defTabSz="457200" fontAlgn="base">
              <a:spcBef>
                <a:spcPct val="0"/>
              </a:spcBef>
              <a:spcAft>
                <a:spcPct val="0"/>
              </a:spcAft>
              <a:buClr>
                <a:srgbClr val="000000"/>
              </a:buClr>
              <a:buSzPct val="100000"/>
              <a:buFont typeface="Times New Roman" pitchFamily="16" charset="0"/>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rgbClr val="FFFFFF"/>
                </a:solidFill>
                <a:latin typeface="Arial" charset="0"/>
                <a:ea typeface="ＭＳ Ｐゴシック" pitchFamily="32" charset="-128"/>
              </a:defRPr>
            </a:lvl6pPr>
            <a:lvl7pPr marL="2971800" indent="-228600" defTabSz="457200" fontAlgn="base">
              <a:spcBef>
                <a:spcPct val="0"/>
              </a:spcBef>
              <a:spcAft>
                <a:spcPct val="0"/>
              </a:spcAft>
              <a:buClr>
                <a:srgbClr val="000000"/>
              </a:buClr>
              <a:buSzPct val="100000"/>
              <a:buFont typeface="Times New Roman" pitchFamily="16" charset="0"/>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rgbClr val="FFFFFF"/>
                </a:solidFill>
                <a:latin typeface="Arial" charset="0"/>
                <a:ea typeface="ＭＳ Ｐゴシック" pitchFamily="32" charset="-128"/>
              </a:defRPr>
            </a:lvl7pPr>
            <a:lvl8pPr marL="3429000" indent="-228600" defTabSz="457200" fontAlgn="base">
              <a:spcBef>
                <a:spcPct val="0"/>
              </a:spcBef>
              <a:spcAft>
                <a:spcPct val="0"/>
              </a:spcAft>
              <a:buClr>
                <a:srgbClr val="000000"/>
              </a:buClr>
              <a:buSzPct val="100000"/>
              <a:buFont typeface="Times New Roman" pitchFamily="16" charset="0"/>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rgbClr val="FFFFFF"/>
                </a:solidFill>
                <a:latin typeface="Arial" charset="0"/>
                <a:ea typeface="ＭＳ Ｐゴシック" pitchFamily="32" charset="-128"/>
              </a:defRPr>
            </a:lvl8pPr>
            <a:lvl9pPr marL="3886200" indent="-228600" defTabSz="457200" fontAlgn="base">
              <a:spcBef>
                <a:spcPct val="0"/>
              </a:spcBef>
              <a:spcAft>
                <a:spcPct val="0"/>
              </a:spcAft>
              <a:buClr>
                <a:srgbClr val="000000"/>
              </a:buClr>
              <a:buSzPct val="100000"/>
              <a:buFont typeface="Times New Roman" pitchFamily="16" charset="0"/>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rgbClr val="FFFFFF"/>
                </a:solidFill>
                <a:latin typeface="Arial" charset="0"/>
                <a:ea typeface="ＭＳ Ｐゴシック" pitchFamily="32" charset="-128"/>
              </a:defRPr>
            </a:lvl9pPr>
          </a:lstStyle>
          <a:p>
            <a:pPr>
              <a:spcBef>
                <a:spcPts val="800"/>
              </a:spcBef>
              <a:buClr>
                <a:srgbClr val="5FAFFF"/>
              </a:buClr>
              <a:buSzPct val="80000"/>
              <a:buFont typeface="Wingdings" charset="2"/>
              <a:buChar char=""/>
              <a:defRPr/>
            </a:pPr>
            <a:r>
              <a:rPr lang="en-US" altLang="en-US" sz="3200" smtClean="0">
                <a:effectLst>
                  <a:outerShdw blurRad="38100" dist="38100" dir="2700000" algn="tl">
                    <a:srgbClr val="000000"/>
                  </a:outerShdw>
                </a:effectLst>
              </a:rPr>
              <a:t>the protection afforded to an automated information system in order to attain the applicable objectives of preserving the integrity, availability and confidentiality of information system resources (includes hardware, software, firmware, information/data, and telecommunications)</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666699"/>
        </a:solidFill>
        <a:effectLst/>
      </p:bgPr>
    </p:bg>
    <p:spTree>
      <p:nvGrpSpPr>
        <p:cNvPr id="1" name=""/>
        <p:cNvGrpSpPr/>
        <p:nvPr/>
      </p:nvGrpSpPr>
      <p:grpSpPr>
        <a:xfrm>
          <a:off x="0" y="0"/>
          <a:ext cx="0" cy="0"/>
          <a:chOff x="0" y="0"/>
          <a:chExt cx="0" cy="0"/>
        </a:xfrm>
      </p:grpSpPr>
      <p:sp>
        <p:nvSpPr>
          <p:cNvPr id="10241" name="Text Box 1"/>
          <p:cNvSpPr txBox="1">
            <a:spLocks noChangeArrowheads="1"/>
          </p:cNvSpPr>
          <p:nvPr/>
        </p:nvSpPr>
        <p:spPr bwMode="auto">
          <a:xfrm>
            <a:off x="457200" y="277813"/>
            <a:ext cx="8229600" cy="1139825"/>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80808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anchor="ctr" anchorCtr="1"/>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Arial" charset="0"/>
                <a:ea typeface="ＭＳ Ｐゴシック" pitchFamily="32"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Arial" charset="0"/>
                <a:ea typeface="ＭＳ Ｐゴシック" pitchFamily="32"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Arial" charset="0"/>
                <a:ea typeface="ＭＳ Ｐゴシック" pitchFamily="32"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Arial" charset="0"/>
                <a:ea typeface="ＭＳ Ｐゴシック" pitchFamily="32"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Arial" charset="0"/>
                <a:ea typeface="ＭＳ Ｐゴシック" pitchFamily="32" charset="-128"/>
              </a:defRPr>
            </a:lvl5pPr>
            <a:lvl6pPr marL="2514600" indent="-228600" defTabSz="457200" fontAlgn="base">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Arial" charset="0"/>
                <a:ea typeface="ＭＳ Ｐゴシック" pitchFamily="32" charset="-128"/>
              </a:defRPr>
            </a:lvl6pPr>
            <a:lvl7pPr marL="2971800" indent="-228600" defTabSz="457200" fontAlgn="base">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Arial" charset="0"/>
                <a:ea typeface="ＭＳ Ｐゴシック" pitchFamily="32" charset="-128"/>
              </a:defRPr>
            </a:lvl7pPr>
            <a:lvl8pPr marL="3429000" indent="-228600" defTabSz="457200" fontAlgn="base">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Arial" charset="0"/>
                <a:ea typeface="ＭＳ Ｐゴシック" pitchFamily="32" charset="-128"/>
              </a:defRPr>
            </a:lvl8pPr>
            <a:lvl9pPr marL="3886200" indent="-228600" defTabSz="457200" fontAlgn="base">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Arial" charset="0"/>
                <a:ea typeface="ＭＳ Ｐゴシック" pitchFamily="32" charset="-128"/>
              </a:defRPr>
            </a:lvl9pPr>
          </a:lstStyle>
          <a:p>
            <a:pPr algn="ctr">
              <a:buClrTx/>
              <a:buFontTx/>
              <a:buNone/>
              <a:defRPr/>
            </a:pPr>
            <a:r>
              <a:rPr lang="en-US" altLang="en-US" sz="4400" b="1" smtClean="0">
                <a:solidFill>
                  <a:srgbClr val="D9D9FF"/>
                </a:solidFill>
                <a:effectLst>
                  <a:outerShdw blurRad="38100" dist="38100" dir="2700000" algn="tl">
                    <a:srgbClr val="000000"/>
                  </a:outerShdw>
                </a:effectLst>
              </a:rPr>
              <a:t>Key Security Concepts</a:t>
            </a:r>
          </a:p>
        </p:txBody>
      </p:sp>
      <p:pic>
        <p:nvPicPr>
          <p:cNvPr id="9219" name="Picture 2"/>
          <p:cNvPicPr>
            <a:picLocks noChangeAspect="1" noChangeArrowheads="1"/>
          </p:cNvPicPr>
          <p:nvPr/>
        </p:nvPicPr>
        <p:blipFill>
          <a:blip r:embed="rId3"/>
          <a:srcRect l="4631" t="10738" r="4631" b="21477"/>
          <a:stretch>
            <a:fillRect/>
          </a:stretch>
        </p:blipFill>
        <p:spPr bwMode="auto">
          <a:xfrm>
            <a:off x="1828800" y="1371600"/>
            <a:ext cx="5286375" cy="5110163"/>
          </a:xfrm>
          <a:prstGeom prst="rect">
            <a:avLst/>
          </a:prstGeom>
          <a:noFill/>
          <a:ln w="9525">
            <a:noFill/>
            <a:round/>
            <a:headEnd/>
            <a:tailEnd/>
          </a:ln>
          <a:effectLst/>
        </p:spPr>
      </p:pic>
    </p:spTree>
  </p:cSld>
  <p:clrMapOvr>
    <a:masterClrMapping/>
  </p:clrMapOvr>
  <p:transition spd="med"/>
  <p:timing>
    <p:tnLst>
      <p:par>
        <p:cTn id="1" dur="indefinite"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666699"/>
        </a:solidFill>
        <a:effectLst/>
      </p:bgPr>
    </p:bg>
    <p:spTree>
      <p:nvGrpSpPr>
        <p:cNvPr id="1" name=""/>
        <p:cNvGrpSpPr/>
        <p:nvPr/>
      </p:nvGrpSpPr>
      <p:grpSpPr>
        <a:xfrm>
          <a:off x="0" y="0"/>
          <a:ext cx="0" cy="0"/>
          <a:chOff x="0" y="0"/>
          <a:chExt cx="0" cy="0"/>
        </a:xfrm>
      </p:grpSpPr>
      <p:sp>
        <p:nvSpPr>
          <p:cNvPr id="11265" name="Text Box 1"/>
          <p:cNvSpPr txBox="1">
            <a:spLocks noChangeArrowheads="1"/>
          </p:cNvSpPr>
          <p:nvPr/>
        </p:nvSpPr>
        <p:spPr bwMode="auto">
          <a:xfrm>
            <a:off x="457200" y="277813"/>
            <a:ext cx="8229600" cy="1139825"/>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80808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anchor="ctr" anchorCtr="1"/>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Arial" charset="0"/>
                <a:ea typeface="ＭＳ Ｐゴシック" pitchFamily="32"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Arial" charset="0"/>
                <a:ea typeface="ＭＳ Ｐゴシック" pitchFamily="32"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Arial" charset="0"/>
                <a:ea typeface="ＭＳ Ｐゴシック" pitchFamily="32"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Arial" charset="0"/>
                <a:ea typeface="ＭＳ Ｐゴシック" pitchFamily="32"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Arial" charset="0"/>
                <a:ea typeface="ＭＳ Ｐゴシック" pitchFamily="32" charset="-128"/>
              </a:defRPr>
            </a:lvl5pPr>
            <a:lvl6pPr marL="2514600" indent="-228600" defTabSz="457200" fontAlgn="base">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Arial" charset="0"/>
                <a:ea typeface="ＭＳ Ｐゴシック" pitchFamily="32" charset="-128"/>
              </a:defRPr>
            </a:lvl6pPr>
            <a:lvl7pPr marL="2971800" indent="-228600" defTabSz="457200" fontAlgn="base">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Arial" charset="0"/>
                <a:ea typeface="ＭＳ Ｐゴシック" pitchFamily="32" charset="-128"/>
              </a:defRPr>
            </a:lvl7pPr>
            <a:lvl8pPr marL="3429000" indent="-228600" defTabSz="457200" fontAlgn="base">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Arial" charset="0"/>
                <a:ea typeface="ＭＳ Ｐゴシック" pitchFamily="32" charset="-128"/>
              </a:defRPr>
            </a:lvl8pPr>
            <a:lvl9pPr marL="3886200" indent="-228600" defTabSz="457200" fontAlgn="base">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Arial" charset="0"/>
                <a:ea typeface="ＭＳ Ｐゴシック" pitchFamily="32" charset="-128"/>
              </a:defRPr>
            </a:lvl9pPr>
          </a:lstStyle>
          <a:p>
            <a:pPr algn="ctr">
              <a:buClrTx/>
              <a:buFontTx/>
              <a:buNone/>
              <a:defRPr/>
            </a:pPr>
            <a:r>
              <a:rPr lang="en-US" altLang="en-US" sz="4400" b="1" smtClean="0">
                <a:solidFill>
                  <a:srgbClr val="D9D9FF"/>
                </a:solidFill>
                <a:effectLst>
                  <a:outerShdw blurRad="38100" dist="38100" dir="2700000" algn="tl">
                    <a:srgbClr val="000000"/>
                  </a:outerShdw>
                </a:effectLst>
              </a:rPr>
              <a:t>Levels of Impact</a:t>
            </a:r>
          </a:p>
        </p:txBody>
      </p:sp>
      <p:sp>
        <p:nvSpPr>
          <p:cNvPr id="11266" name="Text Box 2"/>
          <p:cNvSpPr txBox="1">
            <a:spLocks noChangeArrowheads="1"/>
          </p:cNvSpPr>
          <p:nvPr/>
        </p:nvSpPr>
        <p:spPr bwMode="auto">
          <a:xfrm>
            <a:off x="457200" y="1676400"/>
            <a:ext cx="8229600" cy="4454525"/>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80808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a:lstStyle>
            <a:lvl1pPr marL="341313" indent="-341313">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rgbClr val="FFFFFF"/>
                </a:solidFill>
                <a:latin typeface="Arial" charset="0"/>
                <a:ea typeface="ＭＳ Ｐゴシック" pitchFamily="32" charset="-128"/>
              </a:defRPr>
            </a:lvl1pPr>
            <a:lvl2pPr marL="741363" indent="-284163">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rgbClr val="FFFFFF"/>
                </a:solidFill>
                <a:latin typeface="Arial" charset="0"/>
                <a:ea typeface="ＭＳ Ｐゴシック" pitchFamily="32" charset="-128"/>
              </a:defRPr>
            </a:lvl2pPr>
            <a:lvl3pPr>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rgbClr val="FFFFFF"/>
                </a:solidFill>
                <a:latin typeface="Arial" charset="0"/>
                <a:ea typeface="ＭＳ Ｐゴシック" pitchFamily="32" charset="-128"/>
              </a:defRPr>
            </a:lvl3pPr>
            <a:lvl4pPr>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rgbClr val="FFFFFF"/>
                </a:solidFill>
                <a:latin typeface="Arial" charset="0"/>
                <a:ea typeface="ＭＳ Ｐゴシック" pitchFamily="32" charset="-128"/>
              </a:defRPr>
            </a:lvl4pPr>
            <a:lvl5pPr>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rgbClr val="FFFFFF"/>
                </a:solidFill>
                <a:latin typeface="Arial" charset="0"/>
                <a:ea typeface="ＭＳ Ｐゴシック" pitchFamily="32" charset="-128"/>
              </a:defRPr>
            </a:lvl5pPr>
            <a:lvl6pPr marL="2514600" indent="-228600" defTabSz="457200" fontAlgn="base">
              <a:spcBef>
                <a:spcPct val="0"/>
              </a:spcBef>
              <a:spcAft>
                <a:spcPct val="0"/>
              </a:spcAft>
              <a:buClr>
                <a:srgbClr val="000000"/>
              </a:buClr>
              <a:buSzPct val="100000"/>
              <a:buFont typeface="Times New Roman" pitchFamily="16" charset="0"/>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rgbClr val="FFFFFF"/>
                </a:solidFill>
                <a:latin typeface="Arial" charset="0"/>
                <a:ea typeface="ＭＳ Ｐゴシック" pitchFamily="32" charset="-128"/>
              </a:defRPr>
            </a:lvl6pPr>
            <a:lvl7pPr marL="2971800" indent="-228600" defTabSz="457200" fontAlgn="base">
              <a:spcBef>
                <a:spcPct val="0"/>
              </a:spcBef>
              <a:spcAft>
                <a:spcPct val="0"/>
              </a:spcAft>
              <a:buClr>
                <a:srgbClr val="000000"/>
              </a:buClr>
              <a:buSzPct val="100000"/>
              <a:buFont typeface="Times New Roman" pitchFamily="16" charset="0"/>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rgbClr val="FFFFFF"/>
                </a:solidFill>
                <a:latin typeface="Arial" charset="0"/>
                <a:ea typeface="ＭＳ Ｐゴシック" pitchFamily="32" charset="-128"/>
              </a:defRPr>
            </a:lvl7pPr>
            <a:lvl8pPr marL="3429000" indent="-228600" defTabSz="457200" fontAlgn="base">
              <a:spcBef>
                <a:spcPct val="0"/>
              </a:spcBef>
              <a:spcAft>
                <a:spcPct val="0"/>
              </a:spcAft>
              <a:buClr>
                <a:srgbClr val="000000"/>
              </a:buClr>
              <a:buSzPct val="100000"/>
              <a:buFont typeface="Times New Roman" pitchFamily="16" charset="0"/>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rgbClr val="FFFFFF"/>
                </a:solidFill>
                <a:latin typeface="Arial" charset="0"/>
                <a:ea typeface="ＭＳ Ｐゴシック" pitchFamily="32" charset="-128"/>
              </a:defRPr>
            </a:lvl8pPr>
            <a:lvl9pPr marL="3886200" indent="-228600" defTabSz="457200" fontAlgn="base">
              <a:spcBef>
                <a:spcPct val="0"/>
              </a:spcBef>
              <a:spcAft>
                <a:spcPct val="0"/>
              </a:spcAft>
              <a:buClr>
                <a:srgbClr val="000000"/>
              </a:buClr>
              <a:buSzPct val="100000"/>
              <a:buFont typeface="Times New Roman" pitchFamily="16" charset="0"/>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rgbClr val="FFFFFF"/>
                </a:solidFill>
                <a:latin typeface="Arial" charset="0"/>
                <a:ea typeface="ＭＳ Ｐゴシック" pitchFamily="32" charset="-128"/>
              </a:defRPr>
            </a:lvl9pPr>
          </a:lstStyle>
          <a:p>
            <a:pPr>
              <a:spcBef>
                <a:spcPts val="800"/>
              </a:spcBef>
              <a:buClr>
                <a:srgbClr val="5FAFFF"/>
              </a:buClr>
              <a:buSzPct val="80000"/>
              <a:buFont typeface="Wingdings" charset="2"/>
              <a:buChar char=""/>
              <a:defRPr/>
            </a:pPr>
            <a:r>
              <a:rPr lang="en-US" altLang="en-US" sz="3200" smtClean="0">
                <a:effectLst>
                  <a:outerShdw blurRad="38100" dist="38100" dir="2700000" algn="tl">
                    <a:srgbClr val="000000"/>
                  </a:outerShdw>
                </a:effectLst>
              </a:rPr>
              <a:t>can define 3 levels of impact from a security breach</a:t>
            </a:r>
          </a:p>
          <a:p>
            <a:pPr lvl="1">
              <a:spcBef>
                <a:spcPts val="700"/>
              </a:spcBef>
              <a:buClr>
                <a:srgbClr val="D9D9FF"/>
              </a:buClr>
              <a:buSzPct val="50000"/>
              <a:buFont typeface="Wingdings" charset="2"/>
              <a:buChar char=""/>
              <a:defRPr/>
            </a:pPr>
            <a:r>
              <a:rPr lang="en-US" altLang="en-US" sz="2800" smtClean="0">
                <a:effectLst>
                  <a:outerShdw blurRad="38100" dist="38100" dir="2700000" algn="tl">
                    <a:srgbClr val="000000"/>
                  </a:outerShdw>
                </a:effectLst>
              </a:rPr>
              <a:t>Low</a:t>
            </a:r>
          </a:p>
          <a:p>
            <a:pPr lvl="1">
              <a:spcBef>
                <a:spcPts val="700"/>
              </a:spcBef>
              <a:buClr>
                <a:srgbClr val="D9D9FF"/>
              </a:buClr>
              <a:buSzPct val="50000"/>
              <a:buFont typeface="Wingdings" charset="2"/>
              <a:buChar char=""/>
              <a:defRPr/>
            </a:pPr>
            <a:r>
              <a:rPr lang="en-US" altLang="en-US" sz="2800" smtClean="0">
                <a:effectLst>
                  <a:outerShdw blurRad="38100" dist="38100" dir="2700000" algn="tl">
                    <a:srgbClr val="000000"/>
                  </a:outerShdw>
                </a:effectLst>
              </a:rPr>
              <a:t>Moderate</a:t>
            </a:r>
          </a:p>
          <a:p>
            <a:pPr lvl="1">
              <a:spcBef>
                <a:spcPts val="700"/>
              </a:spcBef>
              <a:buClr>
                <a:srgbClr val="D9D9FF"/>
              </a:buClr>
              <a:buSzPct val="50000"/>
              <a:buFont typeface="Wingdings" charset="2"/>
              <a:buChar char=""/>
              <a:defRPr/>
            </a:pPr>
            <a:r>
              <a:rPr lang="en-US" altLang="en-US" sz="2800" smtClean="0">
                <a:effectLst>
                  <a:outerShdw blurRad="38100" dist="38100" dir="2700000" algn="tl">
                    <a:srgbClr val="000000"/>
                  </a:outerShdw>
                </a:effectLst>
              </a:rPr>
              <a:t>High</a:t>
            </a:r>
          </a:p>
        </p:txBody>
      </p:sp>
    </p:spTree>
  </p:cSld>
  <p:clrMapOvr>
    <a:masterClrMapping/>
  </p:clrMapOvr>
  <p:transition spd="med"/>
  <p:timing>
    <p:tnLst>
      <p:par>
        <p:cTn id="1" dur="indefinite"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666699"/>
        </a:solidFill>
        <a:effectLst/>
      </p:bgPr>
    </p:bg>
    <p:spTree>
      <p:nvGrpSpPr>
        <p:cNvPr id="1" name=""/>
        <p:cNvGrpSpPr/>
        <p:nvPr/>
      </p:nvGrpSpPr>
      <p:grpSpPr>
        <a:xfrm>
          <a:off x="0" y="0"/>
          <a:ext cx="0" cy="0"/>
          <a:chOff x="0" y="0"/>
          <a:chExt cx="0" cy="0"/>
        </a:xfrm>
      </p:grpSpPr>
      <p:sp>
        <p:nvSpPr>
          <p:cNvPr id="12289" name="Text Box 1"/>
          <p:cNvSpPr txBox="1">
            <a:spLocks noChangeArrowheads="1"/>
          </p:cNvSpPr>
          <p:nvPr/>
        </p:nvSpPr>
        <p:spPr bwMode="auto">
          <a:xfrm>
            <a:off x="457200" y="277813"/>
            <a:ext cx="8229600" cy="1139825"/>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80808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anchor="ctr" anchorCtr="1"/>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Arial" charset="0"/>
                <a:ea typeface="ＭＳ Ｐゴシック" pitchFamily="32"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Arial" charset="0"/>
                <a:ea typeface="ＭＳ Ｐゴシック" pitchFamily="32"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Arial" charset="0"/>
                <a:ea typeface="ＭＳ Ｐゴシック" pitchFamily="32"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Arial" charset="0"/>
                <a:ea typeface="ＭＳ Ｐゴシック" pitchFamily="32"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Arial" charset="0"/>
                <a:ea typeface="ＭＳ Ｐゴシック" pitchFamily="32" charset="-128"/>
              </a:defRPr>
            </a:lvl5pPr>
            <a:lvl6pPr marL="2514600" indent="-228600" defTabSz="457200" fontAlgn="base">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Arial" charset="0"/>
                <a:ea typeface="ＭＳ Ｐゴシック" pitchFamily="32" charset="-128"/>
              </a:defRPr>
            </a:lvl6pPr>
            <a:lvl7pPr marL="2971800" indent="-228600" defTabSz="457200" fontAlgn="base">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Arial" charset="0"/>
                <a:ea typeface="ＭＳ Ｐゴシック" pitchFamily="32" charset="-128"/>
              </a:defRPr>
            </a:lvl7pPr>
            <a:lvl8pPr marL="3429000" indent="-228600" defTabSz="457200" fontAlgn="base">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Arial" charset="0"/>
                <a:ea typeface="ＭＳ Ｐゴシック" pitchFamily="32" charset="-128"/>
              </a:defRPr>
            </a:lvl8pPr>
            <a:lvl9pPr marL="3886200" indent="-228600" defTabSz="457200" fontAlgn="base">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Arial" charset="0"/>
                <a:ea typeface="ＭＳ Ｐゴシック" pitchFamily="32" charset="-128"/>
              </a:defRPr>
            </a:lvl9pPr>
          </a:lstStyle>
          <a:p>
            <a:pPr algn="ctr">
              <a:buClrTx/>
              <a:buFontTx/>
              <a:buNone/>
              <a:defRPr/>
            </a:pPr>
            <a:r>
              <a:rPr lang="en-US" altLang="en-US" sz="4400" b="1" smtClean="0">
                <a:solidFill>
                  <a:srgbClr val="D9D9FF"/>
                </a:solidFill>
                <a:effectLst>
                  <a:outerShdw blurRad="38100" dist="38100" dir="2700000" algn="tl">
                    <a:srgbClr val="000000"/>
                  </a:outerShdw>
                </a:effectLst>
              </a:rPr>
              <a:t>Low Impact</a:t>
            </a:r>
          </a:p>
        </p:txBody>
      </p:sp>
      <p:sp>
        <p:nvSpPr>
          <p:cNvPr id="12290" name="Text Box 2"/>
          <p:cNvSpPr txBox="1">
            <a:spLocks noChangeArrowheads="1"/>
          </p:cNvSpPr>
          <p:nvPr/>
        </p:nvSpPr>
        <p:spPr bwMode="auto">
          <a:xfrm>
            <a:off x="457200" y="1676400"/>
            <a:ext cx="8229600" cy="4860925"/>
          </a:xfrm>
          <a:prstGeom prst="rect">
            <a:avLst/>
          </a:prstGeom>
          <a:noFill/>
          <a:ln w="9525">
            <a:noFill/>
            <a:round/>
            <a:headEnd/>
            <a:tailEnd/>
          </a:ln>
          <a:effectLst/>
        </p:spPr>
        <p:txBody>
          <a:bodyPr/>
          <a:lstStyle/>
          <a:p>
            <a:pPr marL="341313" indent="-341313">
              <a:spcBef>
                <a:spcPts val="600"/>
              </a:spcBef>
              <a:buClr>
                <a:srgbClr val="5FAFFF"/>
              </a:buClr>
              <a:buSzPct val="8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US" altLang="en-US">
                <a:solidFill>
                  <a:srgbClr val="FFFFFF"/>
                </a:solidFill>
                <a:cs typeface="Arial" charset="0"/>
              </a:rPr>
              <a:t>The loss could be expected to have a limited adverse effect on organizational operations, organizational assets, or individuals. </a:t>
            </a:r>
          </a:p>
          <a:p>
            <a:pPr marL="341313" indent="-341313">
              <a:spcBef>
                <a:spcPts val="600"/>
              </a:spcBef>
              <a:buClr>
                <a:srgbClr val="5FAFFF"/>
              </a:buClr>
              <a:buSzPct val="8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US" altLang="en-US">
                <a:solidFill>
                  <a:srgbClr val="FFFFFF"/>
                </a:solidFill>
                <a:cs typeface="Arial" charset="0"/>
              </a:rPr>
              <a:t>A limited adverse effect means that, for example, the loss of confidentiality, integrity, or availability might </a:t>
            </a:r>
          </a:p>
          <a:p>
            <a:pPr marL="741363" lvl="1" indent="-284163">
              <a:spcBef>
                <a:spcPts val="600"/>
              </a:spcBef>
              <a:buClr>
                <a:srgbClr val="D9D9FF"/>
              </a:buClr>
              <a:buSzPct val="5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US" altLang="en-US">
                <a:solidFill>
                  <a:srgbClr val="FFFFFF"/>
                </a:solidFill>
                <a:cs typeface="Arial" charset="0"/>
              </a:rPr>
              <a:t>(i) cause a degradation in mission capability to an extent and duration that the organization is able to perform its primary functions, but the effectiveness of the functions is noticeably reduced; </a:t>
            </a:r>
          </a:p>
          <a:p>
            <a:pPr marL="741363" lvl="1" indent="-284163">
              <a:spcBef>
                <a:spcPts val="600"/>
              </a:spcBef>
              <a:buClr>
                <a:srgbClr val="D9D9FF"/>
              </a:buClr>
              <a:buSzPct val="5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US" altLang="en-US">
                <a:solidFill>
                  <a:srgbClr val="FFFFFF"/>
                </a:solidFill>
                <a:cs typeface="Arial" charset="0"/>
              </a:rPr>
              <a:t>(ii) result in minor damage to organizational assets; </a:t>
            </a:r>
          </a:p>
          <a:p>
            <a:pPr marL="741363" lvl="1" indent="-284163">
              <a:spcBef>
                <a:spcPts val="600"/>
              </a:spcBef>
              <a:buClr>
                <a:srgbClr val="D9D9FF"/>
              </a:buClr>
              <a:buSzPct val="5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US" altLang="en-US">
                <a:solidFill>
                  <a:srgbClr val="FFFFFF"/>
                </a:solidFill>
                <a:cs typeface="Arial" charset="0"/>
              </a:rPr>
              <a:t>(iii) result in minor financial loss; or </a:t>
            </a:r>
          </a:p>
          <a:p>
            <a:pPr marL="741363" lvl="1" indent="-284163">
              <a:spcBef>
                <a:spcPts val="600"/>
              </a:spcBef>
              <a:buClr>
                <a:srgbClr val="D9D9FF"/>
              </a:buClr>
              <a:buSzPct val="5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US" altLang="en-US">
                <a:solidFill>
                  <a:srgbClr val="FFFFFF"/>
                </a:solidFill>
                <a:cs typeface="Arial" charset="0"/>
              </a:rPr>
              <a:t>(iv) result in minor harm to individuals.</a:t>
            </a:r>
          </a:p>
        </p:txBody>
      </p:sp>
    </p:spTree>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fill="hold" nodeType="clickEffect">
                                  <p:stCondLst>
                                    <p:cond delay="0"/>
                                  </p:stCondLst>
                                  <p:childTnLst>
                                    <p:set>
                                      <p:cBhvr additive="repl">
                                        <p:cTn id="6" dur="1" fill="hold">
                                          <p:stCondLst>
                                            <p:cond delay="0"/>
                                          </p:stCondLst>
                                        </p:cTn>
                                        <p:tgtEl>
                                          <p:spTgt spid="12290">
                                            <p:txEl>
                                              <p:pRg st="2" end="2"/>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fill="hold" nodeType="clickEffect">
                                  <p:stCondLst>
                                    <p:cond delay="0"/>
                                  </p:stCondLst>
                                  <p:childTnLst>
                                    <p:set>
                                      <p:cBhvr additive="repl">
                                        <p:cTn id="10" dur="1" fill="hold">
                                          <p:stCondLst>
                                            <p:cond delay="0"/>
                                          </p:stCondLst>
                                        </p:cTn>
                                        <p:tgtEl>
                                          <p:spTgt spid="12290">
                                            <p:txEl>
                                              <p:pRg st="3" end="3"/>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fill="hold" nodeType="clickEffect">
                                  <p:stCondLst>
                                    <p:cond delay="0"/>
                                  </p:stCondLst>
                                  <p:childTnLst>
                                    <p:set>
                                      <p:cBhvr additive="repl">
                                        <p:cTn id="14" dur="1" fill="hold">
                                          <p:stCondLst>
                                            <p:cond delay="0"/>
                                          </p:stCondLst>
                                        </p:cTn>
                                        <p:tgtEl>
                                          <p:spTgt spid="12290">
                                            <p:txEl>
                                              <p:pRg st="4" end="4"/>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fill="hold" nodeType="clickEffect">
                                  <p:stCondLst>
                                    <p:cond delay="0"/>
                                  </p:stCondLst>
                                  <p:childTnLst>
                                    <p:set>
                                      <p:cBhvr additive="repl">
                                        <p:cTn id="18" dur="1" fill="hold">
                                          <p:stCondLst>
                                            <p:cond delay="0"/>
                                          </p:stCondLst>
                                        </p:cTn>
                                        <p:tgtEl>
                                          <p:spTgt spid="12290">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666699"/>
        </a:solidFill>
        <a:effectLst/>
      </p:bgPr>
    </p:bg>
    <p:spTree>
      <p:nvGrpSpPr>
        <p:cNvPr id="1" name=""/>
        <p:cNvGrpSpPr/>
        <p:nvPr/>
      </p:nvGrpSpPr>
      <p:grpSpPr>
        <a:xfrm>
          <a:off x="0" y="0"/>
          <a:ext cx="0" cy="0"/>
          <a:chOff x="0" y="0"/>
          <a:chExt cx="0" cy="0"/>
        </a:xfrm>
      </p:grpSpPr>
      <p:sp>
        <p:nvSpPr>
          <p:cNvPr id="13313" name="Text Box 1"/>
          <p:cNvSpPr txBox="1">
            <a:spLocks noChangeArrowheads="1"/>
          </p:cNvSpPr>
          <p:nvPr/>
        </p:nvSpPr>
        <p:spPr bwMode="auto">
          <a:xfrm>
            <a:off x="468313" y="260350"/>
            <a:ext cx="8229600" cy="1139825"/>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80808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anchor="ctr" anchorCtr="1"/>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Arial" charset="0"/>
                <a:ea typeface="ＭＳ Ｐゴシック" pitchFamily="32"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Arial" charset="0"/>
                <a:ea typeface="ＭＳ Ｐゴシック" pitchFamily="32"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Arial" charset="0"/>
                <a:ea typeface="ＭＳ Ｐゴシック" pitchFamily="32"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Arial" charset="0"/>
                <a:ea typeface="ＭＳ Ｐゴシック" pitchFamily="32"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Arial" charset="0"/>
                <a:ea typeface="ＭＳ Ｐゴシック" pitchFamily="32" charset="-128"/>
              </a:defRPr>
            </a:lvl5pPr>
            <a:lvl6pPr marL="2514600" indent="-228600" defTabSz="457200" fontAlgn="base">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Arial" charset="0"/>
                <a:ea typeface="ＭＳ Ｐゴシック" pitchFamily="32" charset="-128"/>
              </a:defRPr>
            </a:lvl6pPr>
            <a:lvl7pPr marL="2971800" indent="-228600" defTabSz="457200" fontAlgn="base">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Arial" charset="0"/>
                <a:ea typeface="ＭＳ Ｐゴシック" pitchFamily="32" charset="-128"/>
              </a:defRPr>
            </a:lvl7pPr>
            <a:lvl8pPr marL="3429000" indent="-228600" defTabSz="457200" fontAlgn="base">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Arial" charset="0"/>
                <a:ea typeface="ＭＳ Ｐゴシック" pitchFamily="32" charset="-128"/>
              </a:defRPr>
            </a:lvl8pPr>
            <a:lvl9pPr marL="3886200" indent="-228600" defTabSz="457200" fontAlgn="base">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Arial" charset="0"/>
                <a:ea typeface="ＭＳ Ｐゴシック" pitchFamily="32" charset="-128"/>
              </a:defRPr>
            </a:lvl9pPr>
          </a:lstStyle>
          <a:p>
            <a:pPr algn="ctr">
              <a:buClrTx/>
              <a:buFontTx/>
              <a:buNone/>
              <a:defRPr/>
            </a:pPr>
            <a:r>
              <a:rPr lang="en-US" altLang="en-US" sz="4400" b="1" smtClean="0">
                <a:solidFill>
                  <a:srgbClr val="D9D9FF"/>
                </a:solidFill>
                <a:effectLst>
                  <a:outerShdw blurRad="38100" dist="38100" dir="2700000" algn="tl">
                    <a:srgbClr val="000000"/>
                  </a:outerShdw>
                </a:effectLst>
              </a:rPr>
              <a:t>Moderate Impact</a:t>
            </a:r>
          </a:p>
        </p:txBody>
      </p:sp>
      <p:sp>
        <p:nvSpPr>
          <p:cNvPr id="13314" name="Text Box 2"/>
          <p:cNvSpPr txBox="1">
            <a:spLocks noChangeArrowheads="1"/>
          </p:cNvSpPr>
          <p:nvPr/>
        </p:nvSpPr>
        <p:spPr bwMode="auto">
          <a:xfrm>
            <a:off x="250825" y="1341438"/>
            <a:ext cx="8686800" cy="5226050"/>
          </a:xfrm>
          <a:prstGeom prst="rect">
            <a:avLst/>
          </a:prstGeom>
          <a:noFill/>
          <a:ln w="9525">
            <a:noFill/>
            <a:round/>
            <a:headEnd/>
            <a:tailEnd/>
          </a:ln>
          <a:effectLst/>
        </p:spPr>
        <p:txBody>
          <a:bodyPr/>
          <a:lstStyle/>
          <a:p>
            <a:pPr marL="341313" indent="-341313">
              <a:spcBef>
                <a:spcPts val="600"/>
              </a:spcBef>
              <a:buClr>
                <a:srgbClr val="5FAFFF"/>
              </a:buClr>
              <a:buSzPct val="8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US" altLang="en-US">
                <a:solidFill>
                  <a:srgbClr val="FFFFFF"/>
                </a:solidFill>
                <a:cs typeface="Arial" charset="0"/>
              </a:rPr>
              <a:t>The loss could be expected to have a serious adverse effect on organizational operations, assets, or individuals. </a:t>
            </a:r>
          </a:p>
          <a:p>
            <a:pPr marL="341313" indent="-341313">
              <a:spcBef>
                <a:spcPts val="600"/>
              </a:spcBef>
              <a:buClr>
                <a:srgbClr val="5FAFFF"/>
              </a:buClr>
              <a:buSzPct val="8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US" altLang="en-US">
                <a:solidFill>
                  <a:srgbClr val="FFFFFF"/>
                </a:solidFill>
                <a:cs typeface="Arial" charset="0"/>
              </a:rPr>
              <a:t>A serious adverse effect means that, e.g., the loss might </a:t>
            </a:r>
          </a:p>
          <a:p>
            <a:pPr marL="741363" lvl="1" indent="-284163">
              <a:spcBef>
                <a:spcPts val="600"/>
              </a:spcBef>
              <a:buClr>
                <a:srgbClr val="D9D9FF"/>
              </a:buClr>
              <a:buSzPct val="5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US" altLang="en-US">
                <a:solidFill>
                  <a:srgbClr val="FFFFFF"/>
                </a:solidFill>
                <a:cs typeface="Arial" charset="0"/>
              </a:rPr>
              <a:t>(i) cause a significant degradation in mission capability to an extent and duration that the organization is able to perform its primary functions, but the effectiveness of the functions is significantly reduced; </a:t>
            </a:r>
          </a:p>
          <a:p>
            <a:pPr marL="741363" lvl="1" indent="-284163">
              <a:spcBef>
                <a:spcPts val="600"/>
              </a:spcBef>
              <a:buClr>
                <a:srgbClr val="D9D9FF"/>
              </a:buClr>
              <a:buSzPct val="5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US" altLang="en-US">
                <a:solidFill>
                  <a:srgbClr val="FFFFFF"/>
                </a:solidFill>
                <a:cs typeface="Arial" charset="0"/>
              </a:rPr>
              <a:t>(ii) result in significant damage to organizational assets; </a:t>
            </a:r>
          </a:p>
          <a:p>
            <a:pPr marL="741363" lvl="1" indent="-284163">
              <a:spcBef>
                <a:spcPts val="600"/>
              </a:spcBef>
              <a:buClr>
                <a:srgbClr val="D9D9FF"/>
              </a:buClr>
              <a:buSzPct val="5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US" altLang="en-US">
                <a:solidFill>
                  <a:srgbClr val="FFFFFF"/>
                </a:solidFill>
                <a:cs typeface="Arial" charset="0"/>
              </a:rPr>
              <a:t>(iii) result in significant financial loss; or </a:t>
            </a:r>
          </a:p>
          <a:p>
            <a:pPr marL="741363" lvl="1" indent="-284163">
              <a:spcBef>
                <a:spcPts val="600"/>
              </a:spcBef>
              <a:buClr>
                <a:srgbClr val="D9D9FF"/>
              </a:buClr>
              <a:buSzPct val="5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US" altLang="en-US">
                <a:solidFill>
                  <a:srgbClr val="FFFFFF"/>
                </a:solidFill>
                <a:cs typeface="Arial" charset="0"/>
              </a:rPr>
              <a:t>(iv) result in significant harm to individuals that does not involve loss of life or serious, life-threatening injuries.</a:t>
            </a:r>
          </a:p>
        </p:txBody>
      </p:sp>
    </p:spTree>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fill="hold" nodeType="clickEffect">
                                  <p:stCondLst>
                                    <p:cond delay="0"/>
                                  </p:stCondLst>
                                  <p:childTnLst>
                                    <p:set>
                                      <p:cBhvr additive="repl">
                                        <p:cTn id="6" dur="1" fill="hold">
                                          <p:stCondLst>
                                            <p:cond delay="0"/>
                                          </p:stCondLst>
                                        </p:cTn>
                                        <p:tgtEl>
                                          <p:spTgt spid="13314">
                                            <p:txEl>
                                              <p:pRg st="2" end="2"/>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fill="hold" nodeType="clickEffect">
                                  <p:stCondLst>
                                    <p:cond delay="0"/>
                                  </p:stCondLst>
                                  <p:childTnLst>
                                    <p:set>
                                      <p:cBhvr additive="repl">
                                        <p:cTn id="10" dur="1" fill="hold">
                                          <p:stCondLst>
                                            <p:cond delay="0"/>
                                          </p:stCondLst>
                                        </p:cTn>
                                        <p:tgtEl>
                                          <p:spTgt spid="13314">
                                            <p:txEl>
                                              <p:pRg st="3" end="3"/>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fill="hold" nodeType="clickEffect">
                                  <p:stCondLst>
                                    <p:cond delay="0"/>
                                  </p:stCondLst>
                                  <p:childTnLst>
                                    <p:set>
                                      <p:cBhvr additive="repl">
                                        <p:cTn id="14" dur="1" fill="hold">
                                          <p:stCondLst>
                                            <p:cond delay="0"/>
                                          </p:stCondLst>
                                        </p:cTn>
                                        <p:tgtEl>
                                          <p:spTgt spid="13314">
                                            <p:txEl>
                                              <p:pRg st="4" end="4"/>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fill="hold" nodeType="clickEffect">
                                  <p:stCondLst>
                                    <p:cond delay="0"/>
                                  </p:stCondLst>
                                  <p:childTnLst>
                                    <p:set>
                                      <p:cBhvr additive="repl">
                                        <p:cTn id="18" dur="1" fill="hold">
                                          <p:stCondLst>
                                            <p:cond delay="0"/>
                                          </p:stCondLst>
                                        </p:cTn>
                                        <p:tgtEl>
                                          <p:spTgt spid="13314">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Theme">
      <a:majorFont>
        <a:latin typeface="Arial"/>
        <a:ea typeface="ＭＳ Ｐゴシック"/>
        <a:cs typeface=""/>
      </a:majorFont>
      <a:minorFont>
        <a:latin typeface="Arial"/>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57200" rtl="0" eaLnBrk="1" fontAlgn="base" latinLnBrk="0" hangingPunct="1">
          <a:lnSpc>
            <a:spcPct val="100000"/>
          </a:lnSpc>
          <a:spcBef>
            <a:spcPct val="0"/>
          </a:spcBef>
          <a:spcAft>
            <a:spcPct val="0"/>
          </a:spcAft>
          <a:buClr>
            <a:srgbClr val="000000"/>
          </a:buClr>
          <a:buSzPct val="100000"/>
          <a:buFont typeface="Times New Roman" pitchFamily="16" charset="0"/>
          <a:buNone/>
          <a:tabLst/>
          <a:defRPr kumimoji="0" lang="en-GB" altLang="en-US" sz="2400" b="0" i="0" u="none" strike="noStrike" cap="none" normalizeH="0" baseline="0" smtClean="0">
            <a:ln>
              <a:noFill/>
            </a:ln>
            <a:solidFill>
              <a:schemeClr val="bg1"/>
            </a:solidFill>
            <a:effectLst/>
            <a:latin typeface="Arial" charset="0"/>
            <a:ea typeface="ＭＳ Ｐゴシック" pitchFamily="32" charset="-128"/>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57200" rtl="0" eaLnBrk="1" fontAlgn="base" latinLnBrk="0" hangingPunct="1">
          <a:lnSpc>
            <a:spcPct val="100000"/>
          </a:lnSpc>
          <a:spcBef>
            <a:spcPct val="0"/>
          </a:spcBef>
          <a:spcAft>
            <a:spcPct val="0"/>
          </a:spcAft>
          <a:buClr>
            <a:srgbClr val="000000"/>
          </a:buClr>
          <a:buSzPct val="100000"/>
          <a:buFont typeface="Times New Roman" pitchFamily="16" charset="0"/>
          <a:buNone/>
          <a:tabLst/>
          <a:defRPr kumimoji="0" lang="en-GB" altLang="en-US" sz="2400" b="0" i="0" u="none" strike="noStrike" cap="none" normalizeH="0" baseline="0" smtClean="0">
            <a:ln>
              <a:noFill/>
            </a:ln>
            <a:solidFill>
              <a:schemeClr val="bg1"/>
            </a:solidFill>
            <a:effectLst/>
            <a:latin typeface="Arial" charset="0"/>
            <a:ea typeface="ＭＳ Ｐゴシック" pitchFamily="32" charset="-128"/>
          </a:defRPr>
        </a:defPPr>
      </a:lstStyle>
    </a:lnDef>
  </a:objectDefaults>
  <a:extraClrSchemeLst>
    <a:extraClrScheme>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Office Them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Office Them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Office Them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Office Them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Office Them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Office Them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1_Office Theme">
  <a:themeElements>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Theme">
      <a:majorFont>
        <a:latin typeface="Arial"/>
        <a:ea typeface="ＭＳ Ｐゴシック"/>
        <a:cs typeface=""/>
      </a:majorFont>
      <a:minorFont>
        <a:latin typeface="Arial"/>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57200" rtl="0" eaLnBrk="1" fontAlgn="base" latinLnBrk="0" hangingPunct="1">
          <a:lnSpc>
            <a:spcPct val="100000"/>
          </a:lnSpc>
          <a:spcBef>
            <a:spcPct val="0"/>
          </a:spcBef>
          <a:spcAft>
            <a:spcPct val="0"/>
          </a:spcAft>
          <a:buClr>
            <a:srgbClr val="000000"/>
          </a:buClr>
          <a:buSzPct val="100000"/>
          <a:buFont typeface="Times New Roman" pitchFamily="16" charset="0"/>
          <a:buNone/>
          <a:tabLst/>
          <a:defRPr kumimoji="0" lang="en-GB" altLang="en-US" sz="2400" b="0" i="0" u="none" strike="noStrike" cap="none" normalizeH="0" baseline="0" smtClean="0">
            <a:ln>
              <a:noFill/>
            </a:ln>
            <a:solidFill>
              <a:schemeClr val="bg1"/>
            </a:solidFill>
            <a:effectLst/>
            <a:latin typeface="Arial" charset="0"/>
            <a:ea typeface="ＭＳ Ｐゴシック" pitchFamily="32" charset="-128"/>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57200" rtl="0" eaLnBrk="1" fontAlgn="base" latinLnBrk="0" hangingPunct="1">
          <a:lnSpc>
            <a:spcPct val="100000"/>
          </a:lnSpc>
          <a:spcBef>
            <a:spcPct val="0"/>
          </a:spcBef>
          <a:spcAft>
            <a:spcPct val="0"/>
          </a:spcAft>
          <a:buClr>
            <a:srgbClr val="000000"/>
          </a:buClr>
          <a:buSzPct val="100000"/>
          <a:buFont typeface="Times New Roman" pitchFamily="16" charset="0"/>
          <a:buNone/>
          <a:tabLst/>
          <a:defRPr kumimoji="0" lang="en-GB" altLang="en-US" sz="2400" b="0" i="0" u="none" strike="noStrike" cap="none" normalizeH="0" baseline="0" smtClean="0">
            <a:ln>
              <a:noFill/>
            </a:ln>
            <a:solidFill>
              <a:schemeClr val="bg1"/>
            </a:solidFill>
            <a:effectLst/>
            <a:latin typeface="Arial" charset="0"/>
            <a:ea typeface="ＭＳ Ｐゴシック" pitchFamily="32" charset="-128"/>
          </a:defRPr>
        </a:defPPr>
      </a:lstStyle>
    </a:lnDef>
  </a:objectDefaults>
  <a:extraClrSchemeLst>
    <a:extraClrScheme>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Office Them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Office Them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Office Them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Office Them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Office Them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Office Them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811</TotalTime>
  <Words>6383</Words>
  <Application>Microsoft Office PowerPoint</Application>
  <PresentationFormat>On-screen Show (4:3)</PresentationFormat>
  <Paragraphs>340</Paragraphs>
  <Slides>31</Slides>
  <Notes>31</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31</vt:i4>
      </vt:variant>
    </vt:vector>
  </HeadingPairs>
  <TitlesOfParts>
    <vt:vector size="38" baseType="lpstr">
      <vt:lpstr>Arial</vt:lpstr>
      <vt:lpstr>ＭＳ Ｐゴシック</vt:lpstr>
      <vt:lpstr>Times New Roman</vt:lpstr>
      <vt:lpstr>DejaVu Sans</vt:lpstr>
      <vt:lpstr>Wingdings</vt:lpstr>
      <vt:lpstr>Office Theme</vt:lpstr>
      <vt:lpstr>1_Office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lpstr>Slide 27</vt:lpstr>
      <vt:lpstr>Slide 28</vt:lpstr>
      <vt:lpstr>Slide 29</vt:lpstr>
      <vt:lpstr>Slide 30</vt:lpstr>
      <vt:lpstr>Slide 31</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William Stallings, Cryptography and Network Security 5/e</dc:title>
  <dc:subject>Lecture Overheads - Ch 1</dc:subject>
  <dc:creator>Dr Lawrie Brown</dc:creator>
  <cp:lastModifiedBy>Lenovo</cp:lastModifiedBy>
  <cp:revision>53</cp:revision>
  <cp:lastPrinted>2005-09-02T04:15:44Z</cp:lastPrinted>
  <dcterms:created xsi:type="dcterms:W3CDTF">2009-08-04T00:04:18Z</dcterms:created>
  <dcterms:modified xsi:type="dcterms:W3CDTF">2023-09-11T07:04:23Z</dcterms:modified>
</cp:coreProperties>
</file>