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84" r:id="rId4"/>
    <p:sldId id="285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e59908b1e7024d03" providerId="LiveId" clId="{238B7EE8-29A8-4456-BAC4-C9AB2C5812DE}"/>
    <pc:docChg chg="addSld modSld">
      <pc:chgData name="" userId="e59908b1e7024d03" providerId="LiveId" clId="{238B7EE8-29A8-4456-BAC4-C9AB2C5812DE}" dt="2023-10-07T07:01:30.426" v="88" actId="255"/>
      <pc:docMkLst>
        <pc:docMk/>
      </pc:docMkLst>
      <pc:sldChg chg="delSp modSp add">
        <pc:chgData name="" userId="e59908b1e7024d03" providerId="LiveId" clId="{238B7EE8-29A8-4456-BAC4-C9AB2C5812DE}" dt="2023-10-07T06:55:37.785" v="59"/>
        <pc:sldMkLst>
          <pc:docMk/>
          <pc:sldMk cId="3388236239" sldId="256"/>
        </pc:sldMkLst>
        <pc:spChg chg="mod">
          <ac:chgData name="" userId="e59908b1e7024d03" providerId="LiveId" clId="{238B7EE8-29A8-4456-BAC4-C9AB2C5812DE}" dt="2023-10-07T06:55:31.417" v="58" actId="20577"/>
          <ac:spMkLst>
            <pc:docMk/>
            <pc:sldMk cId="3388236239" sldId="256"/>
            <ac:spMk id="2" creationId="{DC5C285F-2988-46E0-AF63-B0F2A577F868}"/>
          </ac:spMkLst>
        </pc:spChg>
        <pc:spChg chg="del">
          <ac:chgData name="" userId="e59908b1e7024d03" providerId="LiveId" clId="{238B7EE8-29A8-4456-BAC4-C9AB2C5812DE}" dt="2023-10-07T06:55:37.785" v="59"/>
          <ac:spMkLst>
            <pc:docMk/>
            <pc:sldMk cId="3388236239" sldId="256"/>
            <ac:spMk id="3" creationId="{7F921812-30CE-4652-9C35-6F5C20BA3655}"/>
          </ac:spMkLst>
        </pc:spChg>
      </pc:sldChg>
      <pc:sldChg chg="modSp add">
        <pc:chgData name="" userId="e59908b1e7024d03" providerId="LiveId" clId="{238B7EE8-29A8-4456-BAC4-C9AB2C5812DE}" dt="2023-10-07T07:01:30.426" v="88" actId="255"/>
        <pc:sldMkLst>
          <pc:docMk/>
          <pc:sldMk cId="0" sldId="284"/>
        </pc:sldMkLst>
        <pc:spChg chg="mod">
          <ac:chgData name="" userId="e59908b1e7024d03" providerId="LiveId" clId="{238B7EE8-29A8-4456-BAC4-C9AB2C5812DE}" dt="2023-10-07T07:01:30.426" v="88" actId="255"/>
          <ac:spMkLst>
            <pc:docMk/>
            <pc:sldMk cId="0" sldId="284"/>
            <ac:spMk id="2" creationId="{00000000-0000-0000-0000-000000000000}"/>
          </ac:spMkLst>
        </pc:spChg>
      </pc:sldChg>
      <pc:sldChg chg="addSp delSp modSp add">
        <pc:chgData name="" userId="e59908b1e7024d03" providerId="LiveId" clId="{238B7EE8-29A8-4456-BAC4-C9AB2C5812DE}" dt="2023-10-07T06:56:33.785" v="84"/>
        <pc:sldMkLst>
          <pc:docMk/>
          <pc:sldMk cId="0" sldId="285"/>
        </pc:sldMkLst>
        <pc:spChg chg="del mod">
          <ac:chgData name="" userId="e59908b1e7024d03" providerId="LiveId" clId="{238B7EE8-29A8-4456-BAC4-C9AB2C5812DE}" dt="2023-10-07T06:51:46.208" v="3"/>
          <ac:spMkLst>
            <pc:docMk/>
            <pc:sldMk cId="0" sldId="285"/>
            <ac:spMk id="2" creationId="{00000000-0000-0000-0000-000000000000}"/>
          </ac:spMkLst>
        </pc:spChg>
        <pc:spChg chg="add mod">
          <ac:chgData name="" userId="e59908b1e7024d03" providerId="LiveId" clId="{238B7EE8-29A8-4456-BAC4-C9AB2C5812DE}" dt="2023-10-07T06:56:33.785" v="84"/>
          <ac:spMkLst>
            <pc:docMk/>
            <pc:sldMk cId="0" sldId="285"/>
            <ac:spMk id="11" creationId="{3CB026D7-8379-4E96-B833-80E05912EC0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0BDB7-B36B-41D5-B3C8-67C94B27F2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76FA4B-9059-451E-9539-CC9D1DBC57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E82930-9A3A-4E0F-BC72-951C994AE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001C0-B32F-43F3-B743-D6CDB659BAF4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AB37E0-A3B2-45D3-B575-ABD510EED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3A9016-690B-4C9F-9F0C-1C6D64CCF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C2F01-68F1-40D9-9332-5CAAB0DD5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793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12BCC-0580-4DB6-85BB-08D014B2C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10CB33-2B3B-40D3-9D1D-7B487FF03E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63FBC9-52FB-4F64-B506-ED3A72B8A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001C0-B32F-43F3-B743-D6CDB659BAF4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7220CE-FBB5-4CD2-A2E0-DEA172517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97A24A-C2CC-4123-BAA8-69FA246A5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C2F01-68F1-40D9-9332-5CAAB0DD5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883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CAFA9E-2794-43A4-ABF9-E608BA3F8B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B57724-829E-4064-A2B3-B3361A4274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D14AD9-27F5-4C10-A8ED-0A2B49E02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001C0-B32F-43F3-B743-D6CDB659BAF4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25E308-C5FC-4992-88D0-16073A243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C212F5-A6FE-40F5-97F2-7D29D6E60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C2F01-68F1-40D9-9332-5CAAB0DD5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4272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04229" y="2436439"/>
            <a:ext cx="6383543" cy="4889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77" b="1" i="1">
                <a:solidFill>
                  <a:srgbClr val="29292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313289" y="3861547"/>
            <a:ext cx="75654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9" b="0" i="0">
                <a:solidFill>
                  <a:srgbClr val="808080"/>
                </a:solidFill>
                <a:latin typeface="PMingLiU-ExtB"/>
                <a:cs typeface="PMingLiU-ExtB"/>
              </a:defRPr>
            </a:lvl1pPr>
          </a:lstStyle>
          <a:p>
            <a:pPr marL="33619">
              <a:lnSpc>
                <a:spcPts val="1174"/>
              </a:lnSpc>
            </a:pPr>
            <a:fld id="{81D60167-4931-47E6-BA6A-407CBD079E47}" type="slidenum">
              <a:rPr lang="en-US" smtClean="0"/>
              <a:pPr marL="33619">
                <a:lnSpc>
                  <a:spcPts val="1174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5035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80862" y="1030943"/>
            <a:ext cx="8030274" cy="434606"/>
          </a:xfrm>
        </p:spPr>
        <p:txBody>
          <a:bodyPr lIns="0" tIns="0" rIns="0" bIns="0"/>
          <a:lstStyle>
            <a:lvl1pPr>
              <a:defRPr sz="2824" b="0" i="0">
                <a:solidFill>
                  <a:srgbClr val="29292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9" b="0" i="0">
                <a:solidFill>
                  <a:srgbClr val="808080"/>
                </a:solidFill>
                <a:latin typeface="PMingLiU-ExtB"/>
                <a:cs typeface="PMingLiU-ExtB"/>
              </a:defRPr>
            </a:lvl1pPr>
          </a:lstStyle>
          <a:p>
            <a:pPr marL="33619">
              <a:lnSpc>
                <a:spcPts val="1174"/>
              </a:lnSpc>
            </a:pPr>
            <a:fld id="{81D60167-4931-47E6-BA6A-407CBD079E47}" type="slidenum">
              <a:rPr lang="en-US" smtClean="0"/>
              <a:pPr marL="33619">
                <a:lnSpc>
                  <a:spcPts val="1174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622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80862" y="1030943"/>
            <a:ext cx="8030274" cy="434606"/>
          </a:xfrm>
        </p:spPr>
        <p:txBody>
          <a:bodyPr lIns="0" tIns="0" rIns="0" bIns="0"/>
          <a:lstStyle>
            <a:lvl1pPr>
              <a:defRPr sz="2824" b="0" i="0">
                <a:solidFill>
                  <a:srgbClr val="29292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9" b="0" i="0">
                <a:solidFill>
                  <a:srgbClr val="808080"/>
                </a:solidFill>
                <a:latin typeface="PMingLiU-ExtB"/>
                <a:cs typeface="PMingLiU-ExtB"/>
              </a:defRPr>
            </a:lvl1pPr>
          </a:lstStyle>
          <a:p>
            <a:pPr marL="33619">
              <a:lnSpc>
                <a:spcPts val="1174"/>
              </a:lnSpc>
            </a:pPr>
            <a:fld id="{81D60167-4931-47E6-BA6A-407CBD079E47}" type="slidenum">
              <a:rPr lang="en-US" smtClean="0"/>
              <a:pPr marL="33619">
                <a:lnSpc>
                  <a:spcPts val="1174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4905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80862" y="1030943"/>
            <a:ext cx="8030274" cy="434606"/>
          </a:xfrm>
        </p:spPr>
        <p:txBody>
          <a:bodyPr lIns="0" tIns="0" rIns="0" bIns="0"/>
          <a:lstStyle>
            <a:lvl1pPr>
              <a:defRPr sz="2824" b="0" i="0">
                <a:solidFill>
                  <a:srgbClr val="29292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9" b="0" i="0">
                <a:solidFill>
                  <a:srgbClr val="808080"/>
                </a:solidFill>
                <a:latin typeface="PMingLiU-ExtB"/>
                <a:cs typeface="PMingLiU-ExtB"/>
              </a:defRPr>
            </a:lvl1pPr>
          </a:lstStyle>
          <a:p>
            <a:pPr marL="33619">
              <a:lnSpc>
                <a:spcPts val="1174"/>
              </a:lnSpc>
            </a:pPr>
            <a:fld id="{81D60167-4931-47E6-BA6A-407CBD079E47}" type="slidenum">
              <a:rPr lang="en-US" smtClean="0"/>
              <a:pPr marL="33619">
                <a:lnSpc>
                  <a:spcPts val="1174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222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9" b="0" i="0">
                <a:solidFill>
                  <a:srgbClr val="808080"/>
                </a:solidFill>
                <a:latin typeface="PMingLiU-ExtB"/>
                <a:cs typeface="PMingLiU-ExtB"/>
              </a:defRPr>
            </a:lvl1pPr>
          </a:lstStyle>
          <a:p>
            <a:pPr marL="33619">
              <a:lnSpc>
                <a:spcPts val="1174"/>
              </a:lnSpc>
            </a:pPr>
            <a:fld id="{81D60167-4931-47E6-BA6A-407CBD079E47}" type="slidenum">
              <a:rPr lang="en-US" smtClean="0"/>
              <a:pPr marL="33619">
                <a:lnSpc>
                  <a:spcPts val="1174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978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BD861-5AFC-420A-BD94-D1879A825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67106F-7D6A-4A99-B6D6-1CA416B8C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1AAD2-7FE5-4700-9573-BD8293A5A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001C0-B32F-43F3-B743-D6CDB659BAF4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FC1EA-004F-496E-8A45-074A6CD0B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B764FA-9AA3-4895-8A7E-4D0E98843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C2F01-68F1-40D9-9332-5CAAB0DD5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92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B4F92-50CB-4806-9980-AA8870A8C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B0D628-7E17-4893-9304-45EF4FFF7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A60160-277B-4897-B850-CDAEBF91F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001C0-B32F-43F3-B743-D6CDB659BAF4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CE5D6-9067-4CD1-B0FB-2987F05F6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F43A38-2451-4705-9A0D-06A3703C7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C2F01-68F1-40D9-9332-5CAAB0DD5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048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6F112-DC64-4F0F-9262-620A9168D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EA1076-E51C-4F59-BD31-EF3401E4FA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B01FC1-8C27-4495-BC71-CF261709CE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AE4D2B-194F-4691-AD16-1DEDB81C0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001C0-B32F-43F3-B743-D6CDB659BAF4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25D2DE-276B-4C06-B2A4-ACBB15A20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63FAA4-7D91-4257-848A-13F52E6DD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C2F01-68F1-40D9-9332-5CAAB0DD5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68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84FC5-38F3-41CD-AE92-80DD55E52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ACD7A8-ED4E-4202-A8A6-5184061C1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D0FDF5-9D38-441C-8D63-4D0E7297DB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850685-46EB-4291-BE72-300DD0AC0C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54F814-7F5A-4B7F-A9EF-FA873F8089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D17E59-4C6A-47A3-9846-AD8366F1E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001C0-B32F-43F3-B743-D6CDB659BAF4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914E48-4395-4641-A9AF-99EE02DFF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281078-D47D-4891-94A5-186096528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C2F01-68F1-40D9-9332-5CAAB0DD5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262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FE66C-2FAF-4AC7-B75B-6B0F0D4B0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7D8370-FC2A-49EF-9766-EF288B8E8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001C0-B32F-43F3-B743-D6CDB659BAF4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161D6D-598E-4105-8EF8-7A79E5E7C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400A80-2DA7-4D68-89BB-3DB53926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C2F01-68F1-40D9-9332-5CAAB0DD5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351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D4842F-7C14-4205-B764-8558A467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001C0-B32F-43F3-B743-D6CDB659BAF4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66FF77-E7AC-4734-836B-CC9F0E007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16A8DE-D4B8-4536-8CE3-6F285D8AA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C2F01-68F1-40D9-9332-5CAAB0DD5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059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B0F4C-CB79-4F94-A925-C92ECF418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9F49FE-D396-4CB2-84CA-B5ACB377F2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22C7C1-B363-4E6C-97FE-713AD1564A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334C2B-BB68-4D9D-83BF-BF5224668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001C0-B32F-43F3-B743-D6CDB659BAF4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F61EE6-36EA-499F-B7C0-1501B060C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19F963-D1A8-43CD-9CA2-FD0F85499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C2F01-68F1-40D9-9332-5CAAB0DD5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341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E8CB3-A731-41E0-B57D-0B83C5685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7A147F-8CE7-4AE8-98F5-A0047C3789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288DBE-B796-440F-BE6B-EA74DDAE8F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9889B2-1AF8-4166-BECD-0B0461C10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001C0-B32F-43F3-B743-D6CDB659BAF4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8D8309-1E0E-4F1E-AA9E-E196E6256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2E62C6-AF65-4FA5-8665-045EF128A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C2F01-68F1-40D9-9332-5CAAB0DD5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992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96B752-0079-42B9-9791-C6C32114B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DBE70D-20C0-4F6D-9FFC-6D68652955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7347CD-E7E7-4FA1-8624-442601F723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001C0-B32F-43F3-B743-D6CDB659BAF4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CD9C4-EFE8-40D6-B469-07A667520F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5DF859-59CE-44DD-9A62-552FA015B5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6C2F01-68F1-40D9-9332-5CAAB0DD5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342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80862" y="1030943"/>
            <a:ext cx="8030274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29292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77315" y="2589960"/>
            <a:ext cx="851900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483260" y="5969316"/>
            <a:ext cx="266314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9" b="0" i="0">
                <a:solidFill>
                  <a:srgbClr val="808080"/>
                </a:solidFill>
                <a:latin typeface="PMingLiU-ExtB"/>
                <a:cs typeface="PMingLiU-ExtB"/>
              </a:defRPr>
            </a:lvl1pPr>
          </a:lstStyle>
          <a:p>
            <a:pPr marL="33619">
              <a:lnSpc>
                <a:spcPts val="1174"/>
              </a:lnSpc>
            </a:pPr>
            <a:fld id="{81D60167-4931-47E6-BA6A-407CBD079E47}" type="slidenum">
              <a:rPr lang="en-US" smtClean="0"/>
              <a:pPr marL="33619">
                <a:lnSpc>
                  <a:spcPts val="1174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582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03433">
        <a:defRPr>
          <a:latin typeface="+mn-lt"/>
          <a:ea typeface="+mn-ea"/>
          <a:cs typeface="+mn-cs"/>
        </a:defRPr>
      </a:lvl2pPr>
      <a:lvl3pPr marL="806867">
        <a:defRPr>
          <a:latin typeface="+mn-lt"/>
          <a:ea typeface="+mn-ea"/>
          <a:cs typeface="+mn-cs"/>
        </a:defRPr>
      </a:lvl3pPr>
      <a:lvl4pPr marL="1210300">
        <a:defRPr>
          <a:latin typeface="+mn-lt"/>
          <a:ea typeface="+mn-ea"/>
          <a:cs typeface="+mn-cs"/>
        </a:defRPr>
      </a:lvl4pPr>
      <a:lvl5pPr marL="1613733">
        <a:defRPr>
          <a:latin typeface="+mn-lt"/>
          <a:ea typeface="+mn-ea"/>
          <a:cs typeface="+mn-cs"/>
        </a:defRPr>
      </a:lvl5pPr>
      <a:lvl6pPr marL="2017166">
        <a:defRPr>
          <a:latin typeface="+mn-lt"/>
          <a:ea typeface="+mn-ea"/>
          <a:cs typeface="+mn-cs"/>
        </a:defRPr>
      </a:lvl6pPr>
      <a:lvl7pPr marL="2420600">
        <a:defRPr>
          <a:latin typeface="+mn-lt"/>
          <a:ea typeface="+mn-ea"/>
          <a:cs typeface="+mn-cs"/>
        </a:defRPr>
      </a:lvl7pPr>
      <a:lvl8pPr marL="2824033">
        <a:defRPr>
          <a:latin typeface="+mn-lt"/>
          <a:ea typeface="+mn-ea"/>
          <a:cs typeface="+mn-cs"/>
        </a:defRPr>
      </a:lvl8pPr>
      <a:lvl9pPr marL="32274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03433">
        <a:defRPr>
          <a:latin typeface="+mn-lt"/>
          <a:ea typeface="+mn-ea"/>
          <a:cs typeface="+mn-cs"/>
        </a:defRPr>
      </a:lvl2pPr>
      <a:lvl3pPr marL="806867">
        <a:defRPr>
          <a:latin typeface="+mn-lt"/>
          <a:ea typeface="+mn-ea"/>
          <a:cs typeface="+mn-cs"/>
        </a:defRPr>
      </a:lvl3pPr>
      <a:lvl4pPr marL="1210300">
        <a:defRPr>
          <a:latin typeface="+mn-lt"/>
          <a:ea typeface="+mn-ea"/>
          <a:cs typeface="+mn-cs"/>
        </a:defRPr>
      </a:lvl4pPr>
      <a:lvl5pPr marL="1613733">
        <a:defRPr>
          <a:latin typeface="+mn-lt"/>
          <a:ea typeface="+mn-ea"/>
          <a:cs typeface="+mn-cs"/>
        </a:defRPr>
      </a:lvl5pPr>
      <a:lvl6pPr marL="2017166">
        <a:defRPr>
          <a:latin typeface="+mn-lt"/>
          <a:ea typeface="+mn-ea"/>
          <a:cs typeface="+mn-cs"/>
        </a:defRPr>
      </a:lvl6pPr>
      <a:lvl7pPr marL="2420600">
        <a:defRPr>
          <a:latin typeface="+mn-lt"/>
          <a:ea typeface="+mn-ea"/>
          <a:cs typeface="+mn-cs"/>
        </a:defRPr>
      </a:lvl7pPr>
      <a:lvl8pPr marL="2824033">
        <a:defRPr>
          <a:latin typeface="+mn-lt"/>
          <a:ea typeface="+mn-ea"/>
          <a:cs typeface="+mn-cs"/>
        </a:defRPr>
      </a:lvl8pPr>
      <a:lvl9pPr marL="32274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C285F-2988-46E0-AF63-B0F2A577F8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Computational Phonology</a:t>
            </a:r>
          </a:p>
        </p:txBody>
      </p:sp>
    </p:spTree>
    <p:extLst>
      <p:ext uri="{BB962C8B-B14F-4D97-AF65-F5344CB8AC3E}">
        <p14:creationId xmlns:p14="http://schemas.microsoft.com/office/powerpoint/2010/main" val="3388236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5077" y="1219199"/>
            <a:ext cx="10156873" cy="688424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lang="en-US" sz="4400" spc="-4" dirty="0">
                <a:latin typeface="Calibri" panose="020F0502020204030204" pitchFamily="34" charset="0"/>
                <a:cs typeface="Calibri" panose="020F0502020204030204" pitchFamily="34" charset="0"/>
              </a:rPr>
              <a:t>Finite State Phonology</a:t>
            </a:r>
            <a:endParaRPr sz="4400" spc="-4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95711" y="2617706"/>
            <a:ext cx="4175310" cy="271712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2422325" y="1746980"/>
            <a:ext cx="7409329" cy="4146176"/>
            <a:chOff x="865701" y="1979910"/>
            <a:chExt cx="8397240" cy="4699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5701" y="3233055"/>
              <a:ext cx="3797709" cy="222400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83897" y="1979910"/>
              <a:ext cx="4179010" cy="281061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006403" y="3525838"/>
              <a:ext cx="1240155" cy="276860"/>
            </a:xfrm>
            <a:custGeom>
              <a:avLst/>
              <a:gdLst/>
              <a:ahLst/>
              <a:cxnLst/>
              <a:rect l="l" t="t" r="r" b="b"/>
              <a:pathLst>
                <a:path w="1240154" h="276860">
                  <a:moveTo>
                    <a:pt x="1239619" y="0"/>
                  </a:moveTo>
                  <a:lnTo>
                    <a:pt x="0" y="276483"/>
                  </a:lnTo>
                </a:path>
              </a:pathLst>
            </a:custGeom>
            <a:ln w="57149">
              <a:solidFill>
                <a:srgbClr val="004479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" name="object 7"/>
            <p:cNvSpPr/>
            <p:nvPr/>
          </p:nvSpPr>
          <p:spPr>
            <a:xfrm>
              <a:off x="3950623" y="3693770"/>
              <a:ext cx="186055" cy="167640"/>
            </a:xfrm>
            <a:custGeom>
              <a:avLst/>
              <a:gdLst/>
              <a:ahLst/>
              <a:cxnLst/>
              <a:rect l="l" t="t" r="r" b="b"/>
              <a:pathLst>
                <a:path w="186054" h="167639">
                  <a:moveTo>
                    <a:pt x="148676" y="0"/>
                  </a:moveTo>
                  <a:lnTo>
                    <a:pt x="0" y="120992"/>
                  </a:lnTo>
                  <a:lnTo>
                    <a:pt x="185999" y="167339"/>
                  </a:lnTo>
                  <a:lnTo>
                    <a:pt x="148676" y="0"/>
                  </a:lnTo>
                  <a:close/>
                </a:path>
              </a:pathLst>
            </a:custGeom>
            <a:solidFill>
              <a:srgbClr val="004479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03363" y="4934550"/>
              <a:ext cx="3763956" cy="174385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290794" y="4916053"/>
              <a:ext cx="1171575" cy="483234"/>
            </a:xfrm>
            <a:custGeom>
              <a:avLst/>
              <a:gdLst/>
              <a:ahLst/>
              <a:cxnLst/>
              <a:rect l="l" t="t" r="r" b="b"/>
              <a:pathLst>
                <a:path w="1171575" h="483235">
                  <a:moveTo>
                    <a:pt x="1171128" y="483034"/>
                  </a:moveTo>
                  <a:lnTo>
                    <a:pt x="0" y="0"/>
                  </a:lnTo>
                </a:path>
              </a:pathLst>
            </a:custGeom>
            <a:ln w="57149">
              <a:solidFill>
                <a:srgbClr val="004479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37961" y="4880386"/>
              <a:ext cx="191770" cy="158750"/>
            </a:xfrm>
            <a:custGeom>
              <a:avLst/>
              <a:gdLst/>
              <a:ahLst/>
              <a:cxnLst/>
              <a:rect l="l" t="t" r="r" b="b"/>
              <a:pathLst>
                <a:path w="191770" h="158750">
                  <a:moveTo>
                    <a:pt x="191183" y="0"/>
                  </a:moveTo>
                  <a:lnTo>
                    <a:pt x="0" y="13876"/>
                  </a:lnTo>
                  <a:lnTo>
                    <a:pt x="125811" y="158498"/>
                  </a:lnTo>
                  <a:lnTo>
                    <a:pt x="191183" y="0"/>
                  </a:lnTo>
                  <a:close/>
                </a:path>
              </a:pathLst>
            </a:custGeom>
            <a:solidFill>
              <a:srgbClr val="004479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11" name="Title 10">
            <a:extLst>
              <a:ext uri="{FF2B5EF4-FFF2-40B4-BE49-F238E27FC236}">
                <a16:creationId xmlns:a16="http://schemas.microsoft.com/office/drawing/2014/main" id="{3CB026D7-8379-4E96-B833-80E05912E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pc="-4" dirty="0"/>
              <a:t>Finite State Phonology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8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PMingLiU-ExtB</vt:lpstr>
      <vt:lpstr>Arial</vt:lpstr>
      <vt:lpstr>Calibri</vt:lpstr>
      <vt:lpstr>Calibri Light</vt:lpstr>
      <vt:lpstr>Times New Roman</vt:lpstr>
      <vt:lpstr>Office Theme</vt:lpstr>
      <vt:lpstr>1_Office Theme</vt:lpstr>
      <vt:lpstr>Computational Phonology</vt:lpstr>
      <vt:lpstr>Finite State Phonology</vt:lpstr>
      <vt:lpstr>Finite State Phonology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Computational Phonology</dc:title>
  <dc:creator>RAMAKANT GANJESHWAR</dc:creator>
  <cp:lastModifiedBy>RAMAKANT GANJESHWAR</cp:lastModifiedBy>
  <cp:revision>1</cp:revision>
  <dcterms:created xsi:type="dcterms:W3CDTF">2023-10-07T06:51:28Z</dcterms:created>
  <dcterms:modified xsi:type="dcterms:W3CDTF">2023-10-07T07:01:43Z</dcterms:modified>
</cp:coreProperties>
</file>