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4E92C-BE03-40E3-920A-5E7D3F071ECF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38075-657A-40AD-96A4-3D35CA3D5F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44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D7E7C500-780F-4E2D-B397-B7908EF1F8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8F98152-827F-4CA4-8FAF-1230B613D672}" type="slidenum">
              <a:rPr lang="en-US" altLang="en-US" sz="1100">
                <a:latin typeface="Lucida Sans" panose="020B0602030504020204" pitchFamily="34" charset="0"/>
                <a:ea typeface="ＭＳ Ｐゴシック" panose="020B0600070205080204" pitchFamily="34" charset="-128"/>
                <a:cs typeface="Arial Unicode MS" pitchFamily="34" charset="-128"/>
              </a:rPr>
              <a:pPr/>
              <a:t>1</a:t>
            </a:fld>
            <a:endParaRPr lang="en-US" altLang="en-US" sz="1100">
              <a:latin typeface="Lucida Sans" panose="020B0602030504020204" pitchFamily="34" charset="0"/>
              <a:ea typeface="ＭＳ Ｐゴシック" panose="020B0600070205080204" pitchFamily="34" charset="-128"/>
              <a:cs typeface="Arial Unicode MS" pitchFamily="34" charset="-128"/>
            </a:endParaRP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C356E2D2-DDF2-4D5F-AFA5-4C92FD1680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83BB90BB-CEB7-4CC1-AFB1-53DF8AE78D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342" tIns="42671" rIns="85342" bIns="42671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z="16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64716-5644-4BD0-BDFE-24CB9FD659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B38D53-F812-4FDE-B57C-9AA1904F22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A3E11-92C1-4807-9701-7937A934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BA1B-9322-4141-8490-F3BA1BBD1EED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22F25-9C11-4D7A-8EE5-DD690AAE0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5EA41-CC28-44EF-A377-85645F238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A93A-0011-4098-B00C-E2980961F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26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BD885-DB5E-4574-89FA-B1593E2BB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97F1CF-ABD0-43F9-B205-062CF8A717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CF475E-E81A-4909-81CF-A1222E63F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BA1B-9322-4141-8490-F3BA1BBD1EED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2C958-C051-48A1-8ACE-7D4A04DDC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CEC869-2E6C-4C90-8E15-1AFDEE85A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A93A-0011-4098-B00C-E2980961F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94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4E700E-C1B4-4A24-A909-6AA2818985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52187D-95AD-4613-9B75-9369683A8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0719E-5BBA-4609-B1C8-1690DB405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BA1B-9322-4141-8490-F3BA1BBD1EED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56642-C7BC-4397-9FA0-DB81E11FD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911F7-F706-41CA-B8D0-806887C2D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A93A-0011-4098-B00C-E2980961F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0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D23F4-1E72-419D-AED2-DF80D8090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7B796-C2BD-4C72-8D0A-2732EE4A2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66ED5-1C7E-4A61-8340-50EC1A6D7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BA1B-9322-4141-8490-F3BA1BBD1EED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1FE30-70F5-4834-BDCD-D41385964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A6ED8-E4B1-4A85-B499-3996E12AA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A93A-0011-4098-B00C-E2980961F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119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BA467-776B-4A4A-9954-E66690E02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2158B-060D-409A-805C-7CA4C280F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5E59E1-CBE8-4633-9C05-58ACB8D6E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BA1B-9322-4141-8490-F3BA1BBD1EED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2216B-9212-4552-92AA-8246D6846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4F0EB-28BC-4DD0-9310-BC6EB6C74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A93A-0011-4098-B00C-E2980961F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67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02447-C93A-4F33-9F39-47D925A93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87E5E-713D-430F-ACE6-67F5C1AC78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6DDEA0-6F26-4CBD-9734-62F67ACDA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49DF83-67E2-4E2C-BDBD-02A915BE6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BA1B-9322-4141-8490-F3BA1BBD1EED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9E9458-C679-4BAF-B6C7-10D7CB364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E1309E-09C2-4489-B62D-A69581727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A93A-0011-4098-B00C-E2980961F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4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16371-1143-4316-916F-A1D57C68F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6186D-D349-453B-A348-A51DF3EE9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64F20F-D61C-4111-9ACA-BE12F7A731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1F6A8E-62DC-4E9D-A7B0-CF8803D6E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D56F5F-19BE-4910-A1E4-F63FF7F932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B0020A-5791-4CF6-AB87-9EE12851B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BA1B-9322-4141-8490-F3BA1BBD1EED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D1BE45-C3B4-4792-92BA-0F641263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20C85F-DC63-4BAC-BA33-F7A3D18F1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A93A-0011-4098-B00C-E2980961F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53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5248C-E9C0-46CF-9F17-C3ABEC681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41BFA8-B7D3-4CDB-B406-E829F0EA9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BA1B-9322-4141-8490-F3BA1BBD1EED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589FBE-F82E-4BEB-AA19-1B9D422C6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F524B1-CFE3-4A4F-9DBB-A7A4D14F0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A93A-0011-4098-B00C-E2980961F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04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F75B22-4B33-4C58-B2DC-A94920617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BA1B-9322-4141-8490-F3BA1BBD1EED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DCEDD9-9932-4053-8BD7-D3FC7DFCF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548C9-35BE-488F-989F-C43AF5AE6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A93A-0011-4098-B00C-E2980961F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30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9B7B9-EB98-4D9C-A21E-696204074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47BFC-8278-43A5-8A79-D7B3026E7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DD7588-F712-417F-B670-8CF8905BAC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A6526-0BE4-46DD-98A3-E391ADEEA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BA1B-9322-4141-8490-F3BA1BBD1EED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AE67CF-1C7F-4CCE-9DB6-442495265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AAD3CF-940E-48D9-9B69-6AA80CE25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A93A-0011-4098-B00C-E2980961F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92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0C6F7-B3B1-48A7-A17E-6505B5EF2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BAE423-A124-406A-BADD-B24A629812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CD029-63B7-459C-AE79-40A862F2F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2834F7-4368-4CF4-9E18-62485A354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FBA1B-9322-4141-8490-F3BA1BBD1EED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ED565-1D73-409A-A81E-B50B38A39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8B6F48-F1EE-4E31-B6F8-6067FAE33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CA93A-0011-4098-B00C-E2980961F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31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30378F-8710-4F21-BB77-8C76D1884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46DBD9-43BA-4848-B15B-5D66356BA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17371-58AD-4C4A-BB24-9388389374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FBA1B-9322-4141-8490-F3BA1BBD1EED}" type="datetimeFigureOut">
              <a:rPr lang="en-US" smtClean="0"/>
              <a:t>12/6/2023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2AD23-86F0-4F48-9D6C-F57C3FEA32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788CEB-8417-48F0-8BD3-2F75BEEE9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CA93A-0011-4098-B00C-E2980961F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62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3C09E4D-22C2-4B9F-B295-FFAFA10A3462}"/>
              </a:ext>
            </a:extLst>
          </p:cNvPr>
          <p:cNvSpPr/>
          <p:nvPr/>
        </p:nvSpPr>
        <p:spPr>
          <a:xfrm>
            <a:off x="6934200" y="4191000"/>
            <a:ext cx="3505200" cy="533400"/>
          </a:xfrm>
          <a:prstGeom prst="rect">
            <a:avLst/>
          </a:prstGeom>
          <a:solidFill>
            <a:srgbClr val="FAC0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rgbClr val="000000"/>
                </a:solidFill>
                <a:latin typeface="Consolas"/>
                <a:cs typeface="Consolas"/>
              </a:rPr>
              <a:t>how trap mice alive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A08C62F1-7324-45A9-B298-444E78DA39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The classic search model</a:t>
            </a:r>
          </a:p>
        </p:txBody>
      </p:sp>
      <p:sp>
        <p:nvSpPr>
          <p:cNvPr id="9220" name="Line 3">
            <a:extLst>
              <a:ext uri="{FF2B5EF4-FFF2-40B4-BE49-F238E27FC236}">
                <a16:creationId xmlns:a16="http://schemas.microsoft.com/office/drawing/2014/main" id="{C20E2502-533D-46E7-84F3-CE5844D10D3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32600" y="5761039"/>
            <a:ext cx="0" cy="2381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21" name="AutoShape 4">
            <a:extLst>
              <a:ext uri="{FF2B5EF4-FFF2-40B4-BE49-F238E27FC236}">
                <a16:creationId xmlns:a16="http://schemas.microsoft.com/office/drawing/2014/main" id="{BBEDA7A1-EC3C-47E8-8662-ABB0828BA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1" y="6142038"/>
            <a:ext cx="1617663" cy="639762"/>
          </a:xfrm>
          <a:prstGeom prst="flowChartMultidocument">
            <a:avLst/>
          </a:prstGeom>
          <a:solidFill>
            <a:srgbClr val="C6D9F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/>
            <a:r>
              <a:rPr lang="en-US" altLang="en-US" sz="1400" b="1">
                <a:latin typeface="Arial" panose="020B0604020202020204" pitchFamily="34" charset="0"/>
              </a:rPr>
              <a:t>Collection</a:t>
            </a:r>
          </a:p>
        </p:txBody>
      </p:sp>
      <p:sp>
        <p:nvSpPr>
          <p:cNvPr id="28677" name="Oval 5">
            <a:extLst>
              <a:ext uri="{FF2B5EF4-FFF2-40B4-BE49-F238E27FC236}">
                <a16:creationId xmlns:a16="http://schemas.microsoft.com/office/drawing/2014/main" id="{1756A942-9F87-42F0-9A00-A637EE162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3926" y="1587501"/>
            <a:ext cx="1617663" cy="63976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en-US" sz="1400" b="1" dirty="0">
                <a:latin typeface="Arial" charset="0"/>
              </a:rPr>
              <a:t>User task</a:t>
            </a:r>
          </a:p>
        </p:txBody>
      </p:sp>
      <p:sp>
        <p:nvSpPr>
          <p:cNvPr id="9223" name="Oval 6">
            <a:extLst>
              <a:ext uri="{FF2B5EF4-FFF2-40B4-BE49-F238E27FC236}">
                <a16:creationId xmlns:a16="http://schemas.microsoft.com/office/drawing/2014/main" id="{ADE4E1BD-DB07-4608-9D34-708533728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3926" y="2867026"/>
            <a:ext cx="1617663" cy="638175"/>
          </a:xfrm>
          <a:prstGeom prst="ellipse">
            <a:avLst/>
          </a:prstGeom>
          <a:solidFill>
            <a:srgbClr val="C6D9F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/>
            <a:r>
              <a:rPr lang="en-US" altLang="en-US" sz="1400" b="1">
                <a:latin typeface="Arial" panose="020B0604020202020204" pitchFamily="34" charset="0"/>
              </a:rPr>
              <a:t> Info need</a:t>
            </a:r>
            <a:br>
              <a:rPr lang="en-US" altLang="en-US" sz="1400" b="1">
                <a:latin typeface="Arial" panose="020B0604020202020204" pitchFamily="34" charset="0"/>
              </a:rPr>
            </a:br>
            <a:endParaRPr lang="en-US" altLang="en-US" sz="1400" b="1">
              <a:latin typeface="Arial" panose="020B0604020202020204" pitchFamily="34" charset="0"/>
            </a:endParaRPr>
          </a:p>
        </p:txBody>
      </p:sp>
      <p:sp>
        <p:nvSpPr>
          <p:cNvPr id="9224" name="AutoShape 7">
            <a:extLst>
              <a:ext uri="{FF2B5EF4-FFF2-40B4-BE49-F238E27FC236}">
                <a16:creationId xmlns:a16="http://schemas.microsoft.com/office/drawing/2014/main" id="{618CA2F3-D25A-4F0C-9C50-838BC8A67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3926" y="4038600"/>
            <a:ext cx="1617663" cy="641350"/>
          </a:xfrm>
          <a:prstGeom prst="flowChartManualInput">
            <a:avLst/>
          </a:prstGeom>
          <a:solidFill>
            <a:srgbClr val="C6D9F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/>
            <a:r>
              <a:rPr lang="en-US" altLang="en-US" sz="1400" b="1">
                <a:latin typeface="Arial" panose="020B0604020202020204" pitchFamily="34" charset="0"/>
              </a:rPr>
              <a:t>Query</a:t>
            </a:r>
            <a:br>
              <a:rPr lang="en-US" altLang="en-US" sz="1400" b="1">
                <a:latin typeface="Arial" panose="020B0604020202020204" pitchFamily="34" charset="0"/>
              </a:rPr>
            </a:br>
            <a:endParaRPr lang="en-US" altLang="en-US" sz="1400" b="1">
              <a:latin typeface="Arial" panose="020B0604020202020204" pitchFamily="34" charset="0"/>
            </a:endParaRPr>
          </a:p>
        </p:txBody>
      </p:sp>
      <p:sp>
        <p:nvSpPr>
          <p:cNvPr id="9225" name="Line 9">
            <a:extLst>
              <a:ext uri="{FF2B5EF4-FFF2-40B4-BE49-F238E27FC236}">
                <a16:creationId xmlns:a16="http://schemas.microsoft.com/office/drawing/2014/main" id="{96B57654-2C39-442C-B9CF-42319C4D02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1" y="2227264"/>
            <a:ext cx="4763" cy="6683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Line 11">
            <a:extLst>
              <a:ext uri="{FF2B5EF4-FFF2-40B4-BE49-F238E27FC236}">
                <a16:creationId xmlns:a16="http://schemas.microsoft.com/office/drawing/2014/main" id="{C6BF5CDA-C58C-4DB7-B0A8-83BA6C365E14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3505200"/>
            <a:ext cx="0" cy="641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AutoShape 12">
            <a:extLst>
              <a:ext uri="{FF2B5EF4-FFF2-40B4-BE49-F238E27FC236}">
                <a16:creationId xmlns:a16="http://schemas.microsoft.com/office/drawing/2014/main" id="{AA84AA57-8857-489A-BC5C-F977CEDBA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9326" y="6049963"/>
            <a:ext cx="1617663" cy="639762"/>
          </a:xfrm>
          <a:prstGeom prst="flowChartTerminator">
            <a:avLst/>
          </a:prstGeom>
          <a:solidFill>
            <a:srgbClr val="C6D9F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/>
            <a:r>
              <a:rPr lang="en-US" altLang="en-US" sz="1400" b="1">
                <a:latin typeface="Arial" panose="020B0604020202020204" pitchFamily="34" charset="0"/>
              </a:rPr>
              <a:t>Results</a:t>
            </a:r>
            <a:br>
              <a:rPr lang="en-US" altLang="en-US" sz="1400" b="1">
                <a:latin typeface="Arial" panose="020B0604020202020204" pitchFamily="34" charset="0"/>
              </a:rPr>
            </a:br>
            <a:endParaRPr lang="en-US" altLang="en-US" sz="1400" b="1">
              <a:latin typeface="Arial" panose="020B0604020202020204" pitchFamily="34" charset="0"/>
            </a:endParaRPr>
          </a:p>
        </p:txBody>
      </p:sp>
      <p:sp>
        <p:nvSpPr>
          <p:cNvPr id="9228" name="AutoShape 13">
            <a:extLst>
              <a:ext uri="{FF2B5EF4-FFF2-40B4-BE49-F238E27FC236}">
                <a16:creationId xmlns:a16="http://schemas.microsoft.com/office/drawing/2014/main" id="{F018E5F1-4765-42A7-8EBE-7D8A08EE6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9326" y="5160963"/>
            <a:ext cx="1617663" cy="639762"/>
          </a:xfrm>
          <a:prstGeom prst="flowChartProcess">
            <a:avLst/>
          </a:prstGeom>
          <a:solidFill>
            <a:srgbClr val="C6D9F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/>
            <a:r>
              <a:rPr lang="en-US" altLang="en-US" sz="1400" b="1">
                <a:latin typeface="Arial" panose="020B0604020202020204" pitchFamily="34" charset="0"/>
              </a:rPr>
              <a:t>Search</a:t>
            </a:r>
          </a:p>
          <a:p>
            <a:pPr algn="ctr" eaLnBrk="0" hangingPunct="0"/>
            <a:r>
              <a:rPr lang="en-US" altLang="en-US" sz="1400" b="1">
                <a:latin typeface="Arial" panose="020B0604020202020204" pitchFamily="34" charset="0"/>
              </a:rPr>
              <a:t>engine</a:t>
            </a:r>
            <a:br>
              <a:rPr lang="en-US" altLang="en-US" sz="1400" b="1">
                <a:latin typeface="Arial" panose="020B0604020202020204" pitchFamily="34" charset="0"/>
              </a:rPr>
            </a:br>
            <a:endParaRPr lang="en-US" altLang="en-US" sz="1400" b="1">
              <a:latin typeface="Arial" panose="020B0604020202020204" pitchFamily="34" charset="0"/>
            </a:endParaRPr>
          </a:p>
        </p:txBody>
      </p:sp>
      <p:sp>
        <p:nvSpPr>
          <p:cNvPr id="9229" name="Oval 14">
            <a:extLst>
              <a:ext uri="{FF2B5EF4-FFF2-40B4-BE49-F238E27FC236}">
                <a16:creationId xmlns:a16="http://schemas.microsoft.com/office/drawing/2014/main" id="{D4B58560-181B-4F0D-891C-E9F50EC9D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2764" y="6049963"/>
            <a:ext cx="1722437" cy="639762"/>
          </a:xfrm>
          <a:prstGeom prst="ellipse">
            <a:avLst/>
          </a:prstGeom>
          <a:solidFill>
            <a:srgbClr val="C6D9F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hangingPunct="0"/>
            <a:r>
              <a:rPr lang="en-US" altLang="en-US" sz="1400" b="1">
                <a:latin typeface="Arial" panose="020B0604020202020204" pitchFamily="34" charset="0"/>
              </a:rPr>
              <a:t>Query</a:t>
            </a:r>
            <a:br>
              <a:rPr lang="en-US" altLang="en-US" sz="1400" b="1">
                <a:latin typeface="Arial" panose="020B0604020202020204" pitchFamily="34" charset="0"/>
              </a:rPr>
            </a:br>
            <a:r>
              <a:rPr lang="en-US" altLang="en-US" sz="1400" b="1">
                <a:latin typeface="Arial" panose="020B0604020202020204" pitchFamily="34" charset="0"/>
              </a:rPr>
              <a:t>refinement </a:t>
            </a:r>
          </a:p>
        </p:txBody>
      </p:sp>
      <p:sp>
        <p:nvSpPr>
          <p:cNvPr id="9230" name="Line 15">
            <a:extLst>
              <a:ext uri="{FF2B5EF4-FFF2-40B4-BE49-F238E27FC236}">
                <a16:creationId xmlns:a16="http://schemas.microsoft.com/office/drawing/2014/main" id="{8CA9DB6C-599F-4BA9-8093-72296CA1C0AB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1" y="4724401"/>
            <a:ext cx="1222375" cy="4365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1" name="Line 16">
            <a:extLst>
              <a:ext uri="{FF2B5EF4-FFF2-40B4-BE49-F238E27FC236}">
                <a16:creationId xmlns:a16="http://schemas.microsoft.com/office/drawing/2014/main" id="{5B620840-3304-4F2B-B085-F5CEBB39B11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65876" y="5535614"/>
            <a:ext cx="1482725" cy="6064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2" name="Line 17">
            <a:extLst>
              <a:ext uri="{FF2B5EF4-FFF2-40B4-BE49-F238E27FC236}">
                <a16:creationId xmlns:a16="http://schemas.microsoft.com/office/drawing/2014/main" id="{7F23B320-1006-4DC7-A97B-C264B1D264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1" y="6359526"/>
            <a:ext cx="1254125" cy="111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3" name="Line 18">
            <a:extLst>
              <a:ext uri="{FF2B5EF4-FFF2-40B4-BE49-F238E27FC236}">
                <a16:creationId xmlns:a16="http://schemas.microsoft.com/office/drawing/2014/main" id="{FDE82661-BD80-4AAB-8514-9983D06A9B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70164" y="4495801"/>
            <a:ext cx="20637" cy="155416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4" name="Line 19">
            <a:extLst>
              <a:ext uri="{FF2B5EF4-FFF2-40B4-BE49-F238E27FC236}">
                <a16:creationId xmlns:a16="http://schemas.microsoft.com/office/drawing/2014/main" id="{129D00A9-CE9F-40CE-AE57-DEC95433B7D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0800" y="4495800"/>
            <a:ext cx="7620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35" name="Line 20">
            <a:extLst>
              <a:ext uri="{FF2B5EF4-FFF2-40B4-BE49-F238E27FC236}">
                <a16:creationId xmlns:a16="http://schemas.microsoft.com/office/drawing/2014/main" id="{D979D212-DAFC-4544-93E5-B2464B93E38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5802314"/>
            <a:ext cx="0" cy="2381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54741" name="Text Box 21">
            <a:extLst>
              <a:ext uri="{FF2B5EF4-FFF2-40B4-BE49-F238E27FC236}">
                <a16:creationId xmlns:a16="http://schemas.microsoft.com/office/drawing/2014/main" id="{82665402-4B7A-4B44-A0B0-45A28D6E4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1026" y="1557339"/>
            <a:ext cx="2951163" cy="7016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Arial Unicode MS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Arial Unicode MS" charset="0"/>
                <a:cs typeface="Arial Unicode MS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Arial Unicode MS" charset="0"/>
                <a:cs typeface="Arial Unicode MS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Arial Unicode MS" charset="0"/>
                <a:cs typeface="Arial Unicode MS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Arial Unicode MS" charset="0"/>
                <a:cs typeface="Arial Unicode M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Arial Unicode MS" charset="0"/>
                <a:cs typeface="Arial Unicode M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Arial Unicode MS" charset="0"/>
                <a:cs typeface="Arial Unicode M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Arial Unicode MS" charset="0"/>
                <a:cs typeface="Arial Unicode M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Arial Unicode MS" charset="0"/>
                <a:cs typeface="Arial Unicode MS" charset="0"/>
              </a:defRPr>
            </a:lvl9pPr>
          </a:lstStyle>
          <a:p>
            <a:pPr>
              <a:spcBef>
                <a:spcPct val="50000"/>
              </a:spcBef>
              <a:buClr>
                <a:schemeClr val="folHlink"/>
              </a:buClr>
              <a:buSzPct val="75000"/>
              <a:defRPr/>
            </a:pPr>
            <a:r>
              <a:rPr kumimoji="1" lang="en-US" sz="2000">
                <a:solidFill>
                  <a:schemeClr val="tx2"/>
                </a:solidFill>
                <a:latin typeface="Times New Roman" charset="0"/>
              </a:rPr>
              <a:t>Get rid of mice in a politically correct way</a:t>
            </a:r>
            <a:endParaRPr kumimoji="1" lang="en-US" sz="2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charset="0"/>
            </a:endParaRPr>
          </a:p>
        </p:txBody>
      </p:sp>
      <p:sp>
        <p:nvSpPr>
          <p:cNvPr id="28694" name="Text Box 22">
            <a:extLst>
              <a:ext uri="{FF2B5EF4-FFF2-40B4-BE49-F238E27FC236}">
                <a16:creationId xmlns:a16="http://schemas.microsoft.com/office/drawing/2014/main" id="{35BF0314-C667-4F46-8191-B9D610C4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2849564"/>
            <a:ext cx="2850460" cy="614079"/>
          </a:xfrm>
          <a:prstGeom prst="rect">
            <a:avLst/>
          </a:prstGeom>
          <a:solidFill>
            <a:srgbClr val="FAC0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lnSpc>
                <a:spcPct val="70000"/>
              </a:lnSpc>
              <a:spcBef>
                <a:spcPct val="50000"/>
              </a:spcBef>
              <a:buClr>
                <a:schemeClr val="folHlink"/>
              </a:buClr>
              <a:buSzPct val="75000"/>
              <a:buFont typeface="Comic Sans MS" panose="030F0702030302020204" pitchFamily="66" charset="0"/>
              <a:buNone/>
            </a:pPr>
            <a:r>
              <a:rPr kumimoji="1" lang="en-US" altLang="en-US" sz="20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Arial Unicode MS" pitchFamily="34" charset="-128"/>
              </a:rPr>
              <a:t>Info about removing mice</a:t>
            </a:r>
          </a:p>
          <a:p>
            <a:pPr eaLnBrk="0" hangingPunct="0">
              <a:lnSpc>
                <a:spcPct val="40000"/>
              </a:lnSpc>
              <a:spcBef>
                <a:spcPct val="50000"/>
              </a:spcBef>
              <a:buClr>
                <a:schemeClr val="folHlink"/>
              </a:buClr>
              <a:buSzPct val="75000"/>
              <a:buFont typeface="Comic Sans MS" panose="030F0702030302020204" pitchFamily="66" charset="0"/>
              <a:buNone/>
            </a:pPr>
            <a:r>
              <a:rPr kumimoji="1" lang="en-US" altLang="en-US" sz="20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Arial Unicode MS" pitchFamily="34" charset="-128"/>
              </a:rPr>
              <a:t>without killing them </a:t>
            </a:r>
          </a:p>
        </p:txBody>
      </p:sp>
      <p:sp>
        <p:nvSpPr>
          <p:cNvPr id="28698" name="Line 26">
            <a:extLst>
              <a:ext uri="{FF2B5EF4-FFF2-40B4-BE49-F238E27FC236}">
                <a16:creationId xmlns:a16="http://schemas.microsoft.com/office/drawing/2014/main" id="{3858E61C-B8EE-4F0B-8D5B-A97DC84C75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05800" y="2362200"/>
            <a:ext cx="0" cy="457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699" name="Line 27">
            <a:extLst>
              <a:ext uri="{FF2B5EF4-FFF2-40B4-BE49-F238E27FC236}">
                <a16:creationId xmlns:a16="http://schemas.microsoft.com/office/drawing/2014/main" id="{F812D507-CE31-4F5C-A8AF-85A87625216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3429000"/>
            <a:ext cx="0" cy="762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cxnSp>
        <p:nvCxnSpPr>
          <p:cNvPr id="9240" name="AutoShape 29">
            <a:extLst>
              <a:ext uri="{FF2B5EF4-FFF2-40B4-BE49-F238E27FC236}">
                <a16:creationId xmlns:a16="http://schemas.microsoft.com/office/drawing/2014/main" id="{5D7E1A06-6EE8-40FE-9623-062A0F7AE9C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398964" y="2357438"/>
            <a:ext cx="250825" cy="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</p:cxnSp>
      <p:grpSp>
        <p:nvGrpSpPr>
          <p:cNvPr id="2" name="Group 30">
            <a:extLst>
              <a:ext uri="{FF2B5EF4-FFF2-40B4-BE49-F238E27FC236}">
                <a16:creationId xmlns:a16="http://schemas.microsoft.com/office/drawing/2014/main" id="{92EB258C-A683-449F-8473-3CBAC1D5BFFE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2373314"/>
            <a:ext cx="3951288" cy="369887"/>
            <a:chOff x="1776" y="1102"/>
            <a:chExt cx="2489" cy="233"/>
          </a:xfrm>
        </p:grpSpPr>
        <p:sp>
          <p:nvSpPr>
            <p:cNvPr id="9247" name="Text Box 31">
              <a:extLst>
                <a:ext uri="{FF2B5EF4-FFF2-40B4-BE49-F238E27FC236}">
                  <a16:creationId xmlns:a16="http://schemas.microsoft.com/office/drawing/2014/main" id="{B38D8293-2C78-441B-ADA7-581C832C78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7" y="1102"/>
              <a:ext cx="1127" cy="233"/>
            </a:xfrm>
            <a:prstGeom prst="rect">
              <a:avLst/>
            </a:prstGeom>
            <a:solidFill>
              <a:srgbClr val="88F29C"/>
            </a:solidFill>
            <a:ln w="28575">
              <a:solidFill>
                <a:srgbClr val="98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0" hangingPunct="0">
                <a:spcBef>
                  <a:spcPct val="20000"/>
                </a:spcBef>
                <a:buClr>
                  <a:schemeClr val="folHlink"/>
                </a:buClr>
                <a:buSzPct val="75000"/>
                <a:buFont typeface="Comic Sans MS" panose="030F0702030302020204" pitchFamily="66" charset="0"/>
                <a:buNone/>
              </a:pPr>
              <a:r>
                <a:rPr kumimoji="1" lang="en-US" altLang="en-US">
                  <a:solidFill>
                    <a:srgbClr val="980000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 Unicode MS" pitchFamily="34" charset="-128"/>
                </a:rPr>
                <a:t>Misconception?</a:t>
              </a:r>
              <a:endParaRPr kumimoji="1" lang="en-US" altLang="en-US" sz="2800">
                <a:solidFill>
                  <a:srgbClr val="98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itchFamily="34" charset="-128"/>
              </a:endParaRPr>
            </a:p>
          </p:txBody>
        </p:sp>
        <p:cxnSp>
          <p:nvCxnSpPr>
            <p:cNvPr id="9248" name="AutoShape 32">
              <a:extLst>
                <a:ext uri="{FF2B5EF4-FFF2-40B4-BE49-F238E27FC236}">
                  <a16:creationId xmlns:a16="http://schemas.microsoft.com/office/drawing/2014/main" id="{B8669593-34D2-49BC-906C-71FD300D9C12}"/>
                </a:ext>
              </a:extLst>
            </p:cNvPr>
            <p:cNvCxnSpPr>
              <a:cxnSpLocks noChangeShapeType="1"/>
              <a:stCxn id="9247" idx="1"/>
            </p:cNvCxnSpPr>
            <p:nvPr/>
          </p:nvCxnSpPr>
          <p:spPr bwMode="auto">
            <a:xfrm flipH="1" flipV="1">
              <a:off x="1776" y="1191"/>
              <a:ext cx="501" cy="28"/>
            </a:xfrm>
            <a:prstGeom prst="straightConnector1">
              <a:avLst/>
            </a:prstGeom>
            <a:noFill/>
            <a:ln w="28575">
              <a:solidFill>
                <a:srgbClr val="98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49" name="AutoShape 33">
              <a:extLst>
                <a:ext uri="{FF2B5EF4-FFF2-40B4-BE49-F238E27FC236}">
                  <a16:creationId xmlns:a16="http://schemas.microsoft.com/office/drawing/2014/main" id="{2F7A8E97-67F4-4555-9B27-98D5BCE14C16}"/>
                </a:ext>
              </a:extLst>
            </p:cNvPr>
            <p:cNvCxnSpPr>
              <a:cxnSpLocks noChangeShapeType="1"/>
              <a:stCxn id="9247" idx="3"/>
            </p:cNvCxnSpPr>
            <p:nvPr/>
          </p:nvCxnSpPr>
          <p:spPr bwMode="auto">
            <a:xfrm>
              <a:off x="3404" y="1218"/>
              <a:ext cx="861" cy="4"/>
            </a:xfrm>
            <a:prstGeom prst="straightConnector1">
              <a:avLst/>
            </a:prstGeom>
            <a:noFill/>
            <a:ln w="28575">
              <a:solidFill>
                <a:srgbClr val="98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" name="Group 38">
            <a:extLst>
              <a:ext uri="{FF2B5EF4-FFF2-40B4-BE49-F238E27FC236}">
                <a16:creationId xmlns:a16="http://schemas.microsoft.com/office/drawing/2014/main" id="{15597462-EC4B-4AB2-9833-FB3E2DEF15FC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3505200"/>
            <a:ext cx="3970338" cy="369888"/>
            <a:chOff x="1776" y="2161"/>
            <a:chExt cx="2501" cy="233"/>
          </a:xfrm>
        </p:grpSpPr>
        <p:sp>
          <p:nvSpPr>
            <p:cNvPr id="9244" name="Text Box 39">
              <a:extLst>
                <a:ext uri="{FF2B5EF4-FFF2-40B4-BE49-F238E27FC236}">
                  <a16:creationId xmlns:a16="http://schemas.microsoft.com/office/drawing/2014/main" id="{4C9CFB26-1467-4642-AFEA-02A7A92E02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78" y="2161"/>
              <a:ext cx="1143" cy="233"/>
            </a:xfrm>
            <a:prstGeom prst="rect">
              <a:avLst/>
            </a:prstGeom>
            <a:solidFill>
              <a:srgbClr val="88F29C"/>
            </a:solidFill>
            <a:ln w="28575">
              <a:solidFill>
                <a:srgbClr val="98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0" hangingPunct="0">
                <a:spcBef>
                  <a:spcPct val="20000"/>
                </a:spcBef>
                <a:buClr>
                  <a:schemeClr val="folHlink"/>
                </a:buClr>
                <a:buSzPct val="75000"/>
                <a:buFont typeface="Comic Sans MS" panose="030F0702030302020204" pitchFamily="66" charset="0"/>
                <a:buNone/>
              </a:pPr>
              <a:r>
                <a:rPr kumimoji="1" lang="en-US" altLang="en-US">
                  <a:solidFill>
                    <a:srgbClr val="980000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Arial Unicode MS" pitchFamily="34" charset="-128"/>
                </a:rPr>
                <a:t>Misformulation?</a:t>
              </a:r>
              <a:endParaRPr kumimoji="1" lang="en-US" altLang="en-US" sz="2800">
                <a:solidFill>
                  <a:srgbClr val="98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itchFamily="34" charset="-128"/>
              </a:endParaRPr>
            </a:p>
          </p:txBody>
        </p:sp>
        <p:cxnSp>
          <p:nvCxnSpPr>
            <p:cNvPr id="9245" name="AutoShape 40">
              <a:extLst>
                <a:ext uri="{FF2B5EF4-FFF2-40B4-BE49-F238E27FC236}">
                  <a16:creationId xmlns:a16="http://schemas.microsoft.com/office/drawing/2014/main" id="{8C1843C0-04C7-475A-8599-2FD9C4616A96}"/>
                </a:ext>
              </a:extLst>
            </p:cNvPr>
            <p:cNvCxnSpPr>
              <a:cxnSpLocks noChangeShapeType="1"/>
              <a:stCxn id="9244" idx="1"/>
            </p:cNvCxnSpPr>
            <p:nvPr/>
          </p:nvCxnSpPr>
          <p:spPr bwMode="auto">
            <a:xfrm flipH="1">
              <a:off x="1776" y="2278"/>
              <a:ext cx="502" cy="27"/>
            </a:xfrm>
            <a:prstGeom prst="straightConnector1">
              <a:avLst/>
            </a:prstGeom>
            <a:noFill/>
            <a:ln w="28575">
              <a:solidFill>
                <a:srgbClr val="98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46" name="AutoShape 41">
              <a:extLst>
                <a:ext uri="{FF2B5EF4-FFF2-40B4-BE49-F238E27FC236}">
                  <a16:creationId xmlns:a16="http://schemas.microsoft.com/office/drawing/2014/main" id="{045AF984-8C7F-44A6-A36A-F8CEE96DCBC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400" y="2281"/>
              <a:ext cx="877" cy="5"/>
            </a:xfrm>
            <a:prstGeom prst="straightConnector1">
              <a:avLst/>
            </a:prstGeom>
            <a:noFill/>
            <a:ln w="28575">
              <a:solidFill>
                <a:srgbClr val="98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472F142-A9CA-48BB-A4C3-147A249676DC}"/>
              </a:ext>
            </a:extLst>
          </p:cNvPr>
          <p:cNvSpPr/>
          <p:nvPr/>
        </p:nvSpPr>
        <p:spPr>
          <a:xfrm>
            <a:off x="9525000" y="4267200"/>
            <a:ext cx="838200" cy="381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Search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54741" grpId="0" animBg="1"/>
      <p:bldP spid="28694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47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 Unicode MS</vt:lpstr>
      <vt:lpstr>ＭＳ Ｐゴシック</vt:lpstr>
      <vt:lpstr>Arial</vt:lpstr>
      <vt:lpstr>Calibri</vt:lpstr>
      <vt:lpstr>Calibri Light</vt:lpstr>
      <vt:lpstr>Comic Sans MS</vt:lpstr>
      <vt:lpstr>Consolas</vt:lpstr>
      <vt:lpstr>Lucida Sans</vt:lpstr>
      <vt:lpstr>Times New Roman</vt:lpstr>
      <vt:lpstr>Office Theme</vt:lpstr>
      <vt:lpstr>The classic search model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RAMAKANT GANJESHWAR</dc:creator>
  <cp:lastModifiedBy>RAMAKANT GANJESHWAR</cp:lastModifiedBy>
  <cp:revision>2</cp:revision>
  <dcterms:created xsi:type="dcterms:W3CDTF">2023-12-06T06:21:50Z</dcterms:created>
  <dcterms:modified xsi:type="dcterms:W3CDTF">2023-12-06T06:23:02Z</dcterms:modified>
</cp:coreProperties>
</file>