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9"/>
  </p:notesMasterIdLst>
  <p:sldIdLst>
    <p:sldId id="256" r:id="rId2"/>
    <p:sldId id="257" r:id="rId3"/>
    <p:sldId id="258" r:id="rId4"/>
    <p:sldId id="259" r:id="rId5"/>
    <p:sldId id="268" r:id="rId6"/>
    <p:sldId id="265" r:id="rId7"/>
    <p:sldId id="266" r:id="rId8"/>
    <p:sldId id="267" r:id="rId9"/>
    <p:sldId id="269" r:id="rId10"/>
    <p:sldId id="270" r:id="rId11"/>
    <p:sldId id="271" r:id="rId12"/>
    <p:sldId id="260" r:id="rId13"/>
    <p:sldId id="261" r:id="rId14"/>
    <p:sldId id="262" r:id="rId15"/>
    <p:sldId id="263" r:id="rId16"/>
    <p:sldId id="264" r:id="rId17"/>
    <p:sldId id="272" r:id="rId18"/>
    <p:sldId id="277" r:id="rId19"/>
    <p:sldId id="273" r:id="rId20"/>
    <p:sldId id="274" r:id="rId21"/>
    <p:sldId id="275" r:id="rId22"/>
    <p:sldId id="276" r:id="rId23"/>
    <p:sldId id="278" r:id="rId24"/>
    <p:sldId id="280" r:id="rId25"/>
    <p:sldId id="279" r:id="rId26"/>
    <p:sldId id="281" r:id="rId27"/>
    <p:sldId id="282" r:id="rId28"/>
    <p:sldId id="283" r:id="rId29"/>
    <p:sldId id="284" r:id="rId30"/>
    <p:sldId id="285" r:id="rId31"/>
    <p:sldId id="286" r:id="rId32"/>
    <p:sldId id="287" r:id="rId33"/>
    <p:sldId id="289" r:id="rId34"/>
    <p:sldId id="288" r:id="rId35"/>
    <p:sldId id="290" r:id="rId36"/>
    <p:sldId id="291" r:id="rId37"/>
    <p:sldId id="292" r:id="rId38"/>
    <p:sldId id="294"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295" r:id="rId53"/>
    <p:sldId id="296" r:id="rId54"/>
    <p:sldId id="310" r:id="rId55"/>
    <p:sldId id="311" r:id="rId56"/>
    <p:sldId id="312" r:id="rId57"/>
    <p:sldId id="326" r:id="rId58"/>
    <p:sldId id="328" r:id="rId59"/>
    <p:sldId id="327"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30" r:id="rId74"/>
    <p:sldId id="361" r:id="rId75"/>
    <p:sldId id="362" r:id="rId76"/>
    <p:sldId id="363" r:id="rId77"/>
    <p:sldId id="329"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8"/>
  </p:normalViewPr>
  <p:slideViewPr>
    <p:cSldViewPr snapToGrid="0" showGuides="1">
      <p:cViewPr>
        <p:scale>
          <a:sx n="122" d="100"/>
          <a:sy n="122" d="100"/>
        </p:scale>
        <p:origin x="144" y="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10.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ata11.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png"/></Relationships>
</file>

<file path=ppt/diagrams/_rels/data12.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s>
</file>

<file path=ppt/diagrams/_rels/data13.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svg"/><Relationship Id="rId1" Type="http://schemas.openxmlformats.org/officeDocument/2006/relationships/image" Target="../media/image72.png"/><Relationship Id="rId6" Type="http://schemas.openxmlformats.org/officeDocument/2006/relationships/image" Target="../media/image77.svg"/><Relationship Id="rId5" Type="http://schemas.openxmlformats.org/officeDocument/2006/relationships/image" Target="../media/image76.png"/><Relationship Id="rId4" Type="http://schemas.openxmlformats.org/officeDocument/2006/relationships/image" Target="../media/image75.svg"/></Relationships>
</file>

<file path=ppt/diagrams/_rels/data1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svg"/><Relationship Id="rId1" Type="http://schemas.openxmlformats.org/officeDocument/2006/relationships/image" Target="../media/image80.png"/><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83.svg"/></Relationships>
</file>

<file path=ppt/diagrams/_rels/data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ata2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4" Type="http://schemas.openxmlformats.org/officeDocument/2006/relationships/image" Target="../media/image91.svg"/></Relationships>
</file>

<file path=ppt/diagrams/_rels/data2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svg"/><Relationship Id="rId1" Type="http://schemas.openxmlformats.org/officeDocument/2006/relationships/image" Target="../media/image92.png"/><Relationship Id="rId4" Type="http://schemas.openxmlformats.org/officeDocument/2006/relationships/image" Target="../media/image95.svg"/></Relationships>
</file>

<file path=ppt/diagrams/_rels/data2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svg"/><Relationship Id="rId1" Type="http://schemas.openxmlformats.org/officeDocument/2006/relationships/image" Target="../media/image96.png"/><Relationship Id="rId6" Type="http://schemas.openxmlformats.org/officeDocument/2006/relationships/image" Target="../media/image101.svg"/><Relationship Id="rId5" Type="http://schemas.openxmlformats.org/officeDocument/2006/relationships/image" Target="../media/image100.png"/><Relationship Id="rId4" Type="http://schemas.openxmlformats.org/officeDocument/2006/relationships/image" Target="../media/image99.svg"/></Relationships>
</file>

<file path=ppt/diagrams/_rels/data2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svg"/><Relationship Id="rId1" Type="http://schemas.openxmlformats.org/officeDocument/2006/relationships/image" Target="../media/image102.png"/><Relationship Id="rId4" Type="http://schemas.openxmlformats.org/officeDocument/2006/relationships/image" Target="../media/image105.svg"/></Relationships>
</file>

<file path=ppt/diagrams/_rels/data25.xml.rels><?xml version="1.0" encoding="UTF-8" standalone="yes"?>
<Relationships xmlns="http://schemas.openxmlformats.org/package/2006/relationships"><Relationship Id="rId8" Type="http://schemas.openxmlformats.org/officeDocument/2006/relationships/image" Target="../media/image113.svg"/><Relationship Id="rId3" Type="http://schemas.openxmlformats.org/officeDocument/2006/relationships/image" Target="../media/image108.png"/><Relationship Id="rId7" Type="http://schemas.openxmlformats.org/officeDocument/2006/relationships/image" Target="../media/image112.png"/><Relationship Id="rId12" Type="http://schemas.openxmlformats.org/officeDocument/2006/relationships/image" Target="../media/image117.svg"/><Relationship Id="rId2" Type="http://schemas.openxmlformats.org/officeDocument/2006/relationships/image" Target="../media/image107.svg"/><Relationship Id="rId1" Type="http://schemas.openxmlformats.org/officeDocument/2006/relationships/image" Target="../media/image106.png"/><Relationship Id="rId6" Type="http://schemas.openxmlformats.org/officeDocument/2006/relationships/image" Target="../media/image111.svg"/><Relationship Id="rId11" Type="http://schemas.openxmlformats.org/officeDocument/2006/relationships/image" Target="../media/image116.png"/><Relationship Id="rId5" Type="http://schemas.openxmlformats.org/officeDocument/2006/relationships/image" Target="../media/image110.png"/><Relationship Id="rId10" Type="http://schemas.openxmlformats.org/officeDocument/2006/relationships/image" Target="../media/image115.svg"/><Relationship Id="rId4" Type="http://schemas.openxmlformats.org/officeDocument/2006/relationships/image" Target="../media/image109.svg"/><Relationship Id="rId9" Type="http://schemas.openxmlformats.org/officeDocument/2006/relationships/image" Target="../media/image114.png"/></Relationships>
</file>

<file path=ppt/diagrams/_rels/data2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svg"/><Relationship Id="rId1" Type="http://schemas.openxmlformats.org/officeDocument/2006/relationships/image" Target="../media/image118.png"/><Relationship Id="rId6" Type="http://schemas.openxmlformats.org/officeDocument/2006/relationships/image" Target="../media/image123.svg"/><Relationship Id="rId5" Type="http://schemas.openxmlformats.org/officeDocument/2006/relationships/image" Target="../media/image122.png"/><Relationship Id="rId4" Type="http://schemas.openxmlformats.org/officeDocument/2006/relationships/image" Target="../media/image121.svg"/></Relationships>
</file>

<file path=ppt/diagrams/_rels/data29.xml.rels><?xml version="1.0" encoding="UTF-8" standalone="yes"?>
<Relationships xmlns="http://schemas.openxmlformats.org/package/2006/relationships"><Relationship Id="rId8" Type="http://schemas.openxmlformats.org/officeDocument/2006/relationships/image" Target="../media/image131.svg"/><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image" Target="../media/image125.svg"/><Relationship Id="rId1" Type="http://schemas.openxmlformats.org/officeDocument/2006/relationships/image" Target="../media/image124.png"/><Relationship Id="rId6" Type="http://schemas.openxmlformats.org/officeDocument/2006/relationships/image" Target="../media/image129.svg"/><Relationship Id="rId5" Type="http://schemas.openxmlformats.org/officeDocument/2006/relationships/image" Target="../media/image128.png"/><Relationship Id="rId10" Type="http://schemas.openxmlformats.org/officeDocument/2006/relationships/image" Target="../media/image133.svg"/><Relationship Id="rId4" Type="http://schemas.openxmlformats.org/officeDocument/2006/relationships/image" Target="../media/image127.svg"/><Relationship Id="rId9" Type="http://schemas.openxmlformats.org/officeDocument/2006/relationships/image" Target="../media/image132.png"/></Relationships>
</file>

<file path=ppt/diagrams/_rels/data3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svg"/><Relationship Id="rId1" Type="http://schemas.openxmlformats.org/officeDocument/2006/relationships/image" Target="../media/image134.png"/><Relationship Id="rId6" Type="http://schemas.openxmlformats.org/officeDocument/2006/relationships/image" Target="../media/image139.svg"/><Relationship Id="rId5" Type="http://schemas.openxmlformats.org/officeDocument/2006/relationships/image" Target="../media/image138.png"/><Relationship Id="rId4" Type="http://schemas.openxmlformats.org/officeDocument/2006/relationships/image" Target="../media/image137.svg"/></Relationships>
</file>

<file path=ppt/diagrams/_rels/data3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svg"/><Relationship Id="rId1" Type="http://schemas.openxmlformats.org/officeDocument/2006/relationships/image" Target="../media/image140.png"/><Relationship Id="rId4" Type="http://schemas.openxmlformats.org/officeDocument/2006/relationships/image" Target="../media/image143.svg"/></Relationships>
</file>

<file path=ppt/diagrams/_rels/data32.xml.rels><?xml version="1.0" encoding="UTF-8" standalone="yes"?>
<Relationships xmlns="http://schemas.openxmlformats.org/package/2006/relationships"><Relationship Id="rId8" Type="http://schemas.openxmlformats.org/officeDocument/2006/relationships/image" Target="../media/image151.svg"/><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image" Target="../media/image145.svg"/><Relationship Id="rId1" Type="http://schemas.openxmlformats.org/officeDocument/2006/relationships/image" Target="../media/image144.png"/><Relationship Id="rId6" Type="http://schemas.openxmlformats.org/officeDocument/2006/relationships/image" Target="../media/image149.svg"/><Relationship Id="rId5" Type="http://schemas.openxmlformats.org/officeDocument/2006/relationships/image" Target="../media/image148.png"/><Relationship Id="rId10" Type="http://schemas.openxmlformats.org/officeDocument/2006/relationships/image" Target="../media/image141.svg"/><Relationship Id="rId4" Type="http://schemas.openxmlformats.org/officeDocument/2006/relationships/image" Target="../media/image147.svg"/><Relationship Id="rId9" Type="http://schemas.openxmlformats.org/officeDocument/2006/relationships/image" Target="../media/image140.png"/></Relationships>
</file>

<file path=ppt/diagrams/_rels/data33.xml.rels><?xml version="1.0" encoding="UTF-8" standalone="yes"?>
<Relationships xmlns="http://schemas.openxmlformats.org/package/2006/relationships"><Relationship Id="rId8" Type="http://schemas.openxmlformats.org/officeDocument/2006/relationships/image" Target="../media/image159.svg"/><Relationship Id="rId3" Type="http://schemas.openxmlformats.org/officeDocument/2006/relationships/image" Target="../media/image154.png"/><Relationship Id="rId7" Type="http://schemas.openxmlformats.org/officeDocument/2006/relationships/image" Target="../media/image158.png"/><Relationship Id="rId2" Type="http://schemas.openxmlformats.org/officeDocument/2006/relationships/image" Target="../media/image153.svg"/><Relationship Id="rId1" Type="http://schemas.openxmlformats.org/officeDocument/2006/relationships/image" Target="../media/image152.png"/><Relationship Id="rId6" Type="http://schemas.openxmlformats.org/officeDocument/2006/relationships/image" Target="../media/image157.svg"/><Relationship Id="rId5" Type="http://schemas.openxmlformats.org/officeDocument/2006/relationships/image" Target="../media/image156.png"/><Relationship Id="rId10" Type="http://schemas.openxmlformats.org/officeDocument/2006/relationships/image" Target="../media/image161.svg"/><Relationship Id="rId4" Type="http://schemas.openxmlformats.org/officeDocument/2006/relationships/image" Target="../media/image155.svg"/><Relationship Id="rId9" Type="http://schemas.openxmlformats.org/officeDocument/2006/relationships/image" Target="../media/image160.png"/></Relationships>
</file>

<file path=ppt/diagrams/_rels/data3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svg"/><Relationship Id="rId1" Type="http://schemas.openxmlformats.org/officeDocument/2006/relationships/image" Target="../media/image163.png"/><Relationship Id="rId4" Type="http://schemas.openxmlformats.org/officeDocument/2006/relationships/image" Target="../media/image166.svg"/></Relationships>
</file>

<file path=ppt/diagrams/_rels/data36.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svg"/><Relationship Id="rId1" Type="http://schemas.openxmlformats.org/officeDocument/2006/relationships/image" Target="../media/image167.png"/><Relationship Id="rId4" Type="http://schemas.openxmlformats.org/officeDocument/2006/relationships/image" Target="../media/image170.svg"/></Relationships>
</file>

<file path=ppt/diagrams/_rels/data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43.xml.rels><?xml version="1.0" encoding="UTF-8" standalone="yes"?>
<Relationships xmlns="http://schemas.openxmlformats.org/package/2006/relationships"><Relationship Id="rId8" Type="http://schemas.openxmlformats.org/officeDocument/2006/relationships/image" Target="../media/image183.svg"/><Relationship Id="rId3" Type="http://schemas.openxmlformats.org/officeDocument/2006/relationships/image" Target="../media/image178.png"/><Relationship Id="rId7" Type="http://schemas.openxmlformats.org/officeDocument/2006/relationships/image" Target="../media/image182.png"/><Relationship Id="rId2" Type="http://schemas.openxmlformats.org/officeDocument/2006/relationships/image" Target="../media/image177.svg"/><Relationship Id="rId1" Type="http://schemas.openxmlformats.org/officeDocument/2006/relationships/image" Target="../media/image176.png"/><Relationship Id="rId6" Type="http://schemas.openxmlformats.org/officeDocument/2006/relationships/image" Target="../media/image181.svg"/><Relationship Id="rId5" Type="http://schemas.openxmlformats.org/officeDocument/2006/relationships/image" Target="../media/image180.png"/><Relationship Id="rId10" Type="http://schemas.openxmlformats.org/officeDocument/2006/relationships/image" Target="../media/image185.svg"/><Relationship Id="rId4" Type="http://schemas.openxmlformats.org/officeDocument/2006/relationships/image" Target="../media/image179.svg"/><Relationship Id="rId9" Type="http://schemas.openxmlformats.org/officeDocument/2006/relationships/image" Target="../media/image184.png"/></Relationships>
</file>

<file path=ppt/diagrams/_rels/data44.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svg"/><Relationship Id="rId1" Type="http://schemas.openxmlformats.org/officeDocument/2006/relationships/image" Target="../media/image186.png"/><Relationship Id="rId4" Type="http://schemas.openxmlformats.org/officeDocument/2006/relationships/image" Target="../media/image189.svg"/></Relationships>
</file>

<file path=ppt/diagrams/_rels/data4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svg"/><Relationship Id="rId1" Type="http://schemas.openxmlformats.org/officeDocument/2006/relationships/image" Target="../media/image190.png"/><Relationship Id="rId6" Type="http://schemas.openxmlformats.org/officeDocument/2006/relationships/image" Target="../media/image195.svg"/><Relationship Id="rId5" Type="http://schemas.openxmlformats.org/officeDocument/2006/relationships/image" Target="../media/image194.png"/><Relationship Id="rId4" Type="http://schemas.openxmlformats.org/officeDocument/2006/relationships/image" Target="../media/image193.svg"/></Relationships>
</file>

<file path=ppt/diagrams/_rels/data47.xml.rels><?xml version="1.0" encoding="UTF-8" standalone="yes"?>
<Relationships xmlns="http://schemas.openxmlformats.org/package/2006/relationships"><Relationship Id="rId8" Type="http://schemas.openxmlformats.org/officeDocument/2006/relationships/image" Target="../media/image204.svg"/><Relationship Id="rId3" Type="http://schemas.openxmlformats.org/officeDocument/2006/relationships/image" Target="../media/image199.png"/><Relationship Id="rId7" Type="http://schemas.openxmlformats.org/officeDocument/2006/relationships/image" Target="../media/image203.png"/><Relationship Id="rId2" Type="http://schemas.openxmlformats.org/officeDocument/2006/relationships/image" Target="../media/image198.svg"/><Relationship Id="rId1" Type="http://schemas.openxmlformats.org/officeDocument/2006/relationships/image" Target="../media/image142.png"/><Relationship Id="rId6" Type="http://schemas.openxmlformats.org/officeDocument/2006/relationships/image" Target="../media/image202.svg"/><Relationship Id="rId5" Type="http://schemas.openxmlformats.org/officeDocument/2006/relationships/image" Target="../media/image201.png"/><Relationship Id="rId10" Type="http://schemas.openxmlformats.org/officeDocument/2006/relationships/image" Target="../media/image206.svg"/><Relationship Id="rId4" Type="http://schemas.openxmlformats.org/officeDocument/2006/relationships/image" Target="../media/image200.svg"/><Relationship Id="rId9" Type="http://schemas.openxmlformats.org/officeDocument/2006/relationships/image" Target="../media/image205.png"/></Relationships>
</file>

<file path=ppt/diagrams/_rels/data50.xml.rels><?xml version="1.0" encoding="UTF-8" standalone="yes"?>
<Relationships xmlns="http://schemas.openxmlformats.org/package/2006/relationships"><Relationship Id="rId8" Type="http://schemas.openxmlformats.org/officeDocument/2006/relationships/image" Target="../media/image215.svg"/><Relationship Id="rId3" Type="http://schemas.openxmlformats.org/officeDocument/2006/relationships/image" Target="../media/image150.png"/><Relationship Id="rId7" Type="http://schemas.openxmlformats.org/officeDocument/2006/relationships/image" Target="../media/image214.png"/><Relationship Id="rId2" Type="http://schemas.openxmlformats.org/officeDocument/2006/relationships/image" Target="../media/image210.svg"/><Relationship Id="rId1" Type="http://schemas.openxmlformats.org/officeDocument/2006/relationships/image" Target="../media/image209.png"/><Relationship Id="rId6" Type="http://schemas.openxmlformats.org/officeDocument/2006/relationships/image" Target="../media/image213.svg"/><Relationship Id="rId5" Type="http://schemas.openxmlformats.org/officeDocument/2006/relationships/image" Target="../media/image212.png"/><Relationship Id="rId10" Type="http://schemas.openxmlformats.org/officeDocument/2006/relationships/image" Target="../media/image216.svg"/><Relationship Id="rId4" Type="http://schemas.openxmlformats.org/officeDocument/2006/relationships/image" Target="../media/image211.svg"/><Relationship Id="rId9" Type="http://schemas.openxmlformats.org/officeDocument/2006/relationships/image" Target="../media/image59.png"/></Relationships>
</file>

<file path=ppt/diagrams/_rels/data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ata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9.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rawing11.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png"/></Relationships>
</file>

<file path=ppt/diagrams/_rels/drawing12.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s>
</file>

<file path=ppt/diagrams/_rels/drawing13.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svg"/><Relationship Id="rId1" Type="http://schemas.openxmlformats.org/officeDocument/2006/relationships/image" Target="../media/image72.png"/><Relationship Id="rId6" Type="http://schemas.openxmlformats.org/officeDocument/2006/relationships/image" Target="../media/image77.svg"/><Relationship Id="rId5" Type="http://schemas.openxmlformats.org/officeDocument/2006/relationships/image" Target="../media/image76.png"/><Relationship Id="rId4" Type="http://schemas.openxmlformats.org/officeDocument/2006/relationships/image" Target="../media/image75.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svg"/><Relationship Id="rId1" Type="http://schemas.openxmlformats.org/officeDocument/2006/relationships/image" Target="../media/image80.png"/><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8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2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4" Type="http://schemas.openxmlformats.org/officeDocument/2006/relationships/image" Target="../media/image91.svg"/></Relationships>
</file>

<file path=ppt/diagrams/_rels/drawing2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svg"/><Relationship Id="rId1" Type="http://schemas.openxmlformats.org/officeDocument/2006/relationships/image" Target="../media/image92.png"/><Relationship Id="rId4" Type="http://schemas.openxmlformats.org/officeDocument/2006/relationships/image" Target="../media/image95.svg"/></Relationships>
</file>

<file path=ppt/diagrams/_rels/drawing2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svg"/><Relationship Id="rId1" Type="http://schemas.openxmlformats.org/officeDocument/2006/relationships/image" Target="../media/image96.png"/><Relationship Id="rId6" Type="http://schemas.openxmlformats.org/officeDocument/2006/relationships/image" Target="../media/image101.svg"/><Relationship Id="rId5" Type="http://schemas.openxmlformats.org/officeDocument/2006/relationships/image" Target="../media/image100.png"/><Relationship Id="rId4" Type="http://schemas.openxmlformats.org/officeDocument/2006/relationships/image" Target="../media/image99.svg"/></Relationships>
</file>

<file path=ppt/diagrams/_rels/drawing2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svg"/><Relationship Id="rId1" Type="http://schemas.openxmlformats.org/officeDocument/2006/relationships/image" Target="../media/image102.png"/><Relationship Id="rId4" Type="http://schemas.openxmlformats.org/officeDocument/2006/relationships/image" Target="../media/image105.svg"/></Relationships>
</file>

<file path=ppt/diagrams/_rels/drawing25.xml.rels><?xml version="1.0" encoding="UTF-8" standalone="yes"?>
<Relationships xmlns="http://schemas.openxmlformats.org/package/2006/relationships"><Relationship Id="rId8" Type="http://schemas.openxmlformats.org/officeDocument/2006/relationships/image" Target="../media/image113.svg"/><Relationship Id="rId3" Type="http://schemas.openxmlformats.org/officeDocument/2006/relationships/image" Target="../media/image108.png"/><Relationship Id="rId7" Type="http://schemas.openxmlformats.org/officeDocument/2006/relationships/image" Target="../media/image112.png"/><Relationship Id="rId12" Type="http://schemas.openxmlformats.org/officeDocument/2006/relationships/image" Target="../media/image117.svg"/><Relationship Id="rId2" Type="http://schemas.openxmlformats.org/officeDocument/2006/relationships/image" Target="../media/image107.svg"/><Relationship Id="rId1" Type="http://schemas.openxmlformats.org/officeDocument/2006/relationships/image" Target="../media/image106.png"/><Relationship Id="rId6" Type="http://schemas.openxmlformats.org/officeDocument/2006/relationships/image" Target="../media/image111.svg"/><Relationship Id="rId11" Type="http://schemas.openxmlformats.org/officeDocument/2006/relationships/image" Target="../media/image116.png"/><Relationship Id="rId5" Type="http://schemas.openxmlformats.org/officeDocument/2006/relationships/image" Target="../media/image110.png"/><Relationship Id="rId10" Type="http://schemas.openxmlformats.org/officeDocument/2006/relationships/image" Target="../media/image115.svg"/><Relationship Id="rId4" Type="http://schemas.openxmlformats.org/officeDocument/2006/relationships/image" Target="../media/image109.svg"/><Relationship Id="rId9" Type="http://schemas.openxmlformats.org/officeDocument/2006/relationships/image" Target="../media/image114.png"/></Relationships>
</file>

<file path=ppt/diagrams/_rels/drawing2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svg"/><Relationship Id="rId1" Type="http://schemas.openxmlformats.org/officeDocument/2006/relationships/image" Target="../media/image118.png"/><Relationship Id="rId6" Type="http://schemas.openxmlformats.org/officeDocument/2006/relationships/image" Target="../media/image123.svg"/><Relationship Id="rId5" Type="http://schemas.openxmlformats.org/officeDocument/2006/relationships/image" Target="../media/image122.png"/><Relationship Id="rId4" Type="http://schemas.openxmlformats.org/officeDocument/2006/relationships/image" Target="../media/image121.svg"/></Relationships>
</file>

<file path=ppt/diagrams/_rels/drawing29.xml.rels><?xml version="1.0" encoding="UTF-8" standalone="yes"?>
<Relationships xmlns="http://schemas.openxmlformats.org/package/2006/relationships"><Relationship Id="rId8" Type="http://schemas.openxmlformats.org/officeDocument/2006/relationships/image" Target="../media/image131.svg"/><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image" Target="../media/image125.svg"/><Relationship Id="rId1" Type="http://schemas.openxmlformats.org/officeDocument/2006/relationships/image" Target="../media/image124.png"/><Relationship Id="rId6" Type="http://schemas.openxmlformats.org/officeDocument/2006/relationships/image" Target="../media/image129.svg"/><Relationship Id="rId5" Type="http://schemas.openxmlformats.org/officeDocument/2006/relationships/image" Target="../media/image128.png"/><Relationship Id="rId10" Type="http://schemas.openxmlformats.org/officeDocument/2006/relationships/image" Target="../media/image133.svg"/><Relationship Id="rId4" Type="http://schemas.openxmlformats.org/officeDocument/2006/relationships/image" Target="../media/image127.svg"/><Relationship Id="rId9" Type="http://schemas.openxmlformats.org/officeDocument/2006/relationships/image" Target="../media/image132.png"/></Relationships>
</file>

<file path=ppt/diagrams/_rels/drawing3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svg"/><Relationship Id="rId1" Type="http://schemas.openxmlformats.org/officeDocument/2006/relationships/image" Target="../media/image134.png"/><Relationship Id="rId6" Type="http://schemas.openxmlformats.org/officeDocument/2006/relationships/image" Target="../media/image139.svg"/><Relationship Id="rId5" Type="http://schemas.openxmlformats.org/officeDocument/2006/relationships/image" Target="../media/image138.png"/><Relationship Id="rId4" Type="http://schemas.openxmlformats.org/officeDocument/2006/relationships/image" Target="../media/image137.svg"/></Relationships>
</file>

<file path=ppt/diagrams/_rels/drawing3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svg"/><Relationship Id="rId1" Type="http://schemas.openxmlformats.org/officeDocument/2006/relationships/image" Target="../media/image140.png"/><Relationship Id="rId4" Type="http://schemas.openxmlformats.org/officeDocument/2006/relationships/image" Target="../media/image143.svg"/></Relationships>
</file>

<file path=ppt/diagrams/_rels/drawing32.xml.rels><?xml version="1.0" encoding="UTF-8" standalone="yes"?>
<Relationships xmlns="http://schemas.openxmlformats.org/package/2006/relationships"><Relationship Id="rId8" Type="http://schemas.openxmlformats.org/officeDocument/2006/relationships/image" Target="../media/image151.svg"/><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image" Target="../media/image145.svg"/><Relationship Id="rId1" Type="http://schemas.openxmlformats.org/officeDocument/2006/relationships/image" Target="../media/image144.png"/><Relationship Id="rId6" Type="http://schemas.openxmlformats.org/officeDocument/2006/relationships/image" Target="../media/image149.svg"/><Relationship Id="rId5" Type="http://schemas.openxmlformats.org/officeDocument/2006/relationships/image" Target="../media/image148.png"/><Relationship Id="rId10" Type="http://schemas.openxmlformats.org/officeDocument/2006/relationships/image" Target="../media/image141.svg"/><Relationship Id="rId4" Type="http://schemas.openxmlformats.org/officeDocument/2006/relationships/image" Target="../media/image147.svg"/><Relationship Id="rId9" Type="http://schemas.openxmlformats.org/officeDocument/2006/relationships/image" Target="../media/image140.png"/></Relationships>
</file>

<file path=ppt/diagrams/_rels/drawing33.xml.rels><?xml version="1.0" encoding="UTF-8" standalone="yes"?>
<Relationships xmlns="http://schemas.openxmlformats.org/package/2006/relationships"><Relationship Id="rId8" Type="http://schemas.openxmlformats.org/officeDocument/2006/relationships/image" Target="../media/image159.svg"/><Relationship Id="rId3" Type="http://schemas.openxmlformats.org/officeDocument/2006/relationships/image" Target="../media/image154.png"/><Relationship Id="rId7" Type="http://schemas.openxmlformats.org/officeDocument/2006/relationships/image" Target="../media/image158.png"/><Relationship Id="rId2" Type="http://schemas.openxmlformats.org/officeDocument/2006/relationships/image" Target="../media/image153.svg"/><Relationship Id="rId1" Type="http://schemas.openxmlformats.org/officeDocument/2006/relationships/image" Target="../media/image152.png"/><Relationship Id="rId6" Type="http://schemas.openxmlformats.org/officeDocument/2006/relationships/image" Target="../media/image157.svg"/><Relationship Id="rId5" Type="http://schemas.openxmlformats.org/officeDocument/2006/relationships/image" Target="../media/image156.png"/><Relationship Id="rId10" Type="http://schemas.openxmlformats.org/officeDocument/2006/relationships/image" Target="../media/image161.svg"/><Relationship Id="rId4" Type="http://schemas.openxmlformats.org/officeDocument/2006/relationships/image" Target="../media/image155.svg"/><Relationship Id="rId9" Type="http://schemas.openxmlformats.org/officeDocument/2006/relationships/image" Target="../media/image160.png"/></Relationships>
</file>

<file path=ppt/diagrams/_rels/drawing3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svg"/><Relationship Id="rId1" Type="http://schemas.openxmlformats.org/officeDocument/2006/relationships/image" Target="../media/image163.png"/><Relationship Id="rId4" Type="http://schemas.openxmlformats.org/officeDocument/2006/relationships/image" Target="../media/image166.svg"/></Relationships>
</file>

<file path=ppt/diagrams/_rels/drawing36.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svg"/><Relationship Id="rId1" Type="http://schemas.openxmlformats.org/officeDocument/2006/relationships/image" Target="../media/image167.png"/><Relationship Id="rId4" Type="http://schemas.openxmlformats.org/officeDocument/2006/relationships/image" Target="../media/image17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43.xml.rels><?xml version="1.0" encoding="UTF-8" standalone="yes"?>
<Relationships xmlns="http://schemas.openxmlformats.org/package/2006/relationships"><Relationship Id="rId8" Type="http://schemas.openxmlformats.org/officeDocument/2006/relationships/image" Target="../media/image183.svg"/><Relationship Id="rId3" Type="http://schemas.openxmlformats.org/officeDocument/2006/relationships/image" Target="../media/image178.png"/><Relationship Id="rId7" Type="http://schemas.openxmlformats.org/officeDocument/2006/relationships/image" Target="../media/image182.png"/><Relationship Id="rId2" Type="http://schemas.openxmlformats.org/officeDocument/2006/relationships/image" Target="../media/image177.svg"/><Relationship Id="rId1" Type="http://schemas.openxmlformats.org/officeDocument/2006/relationships/image" Target="../media/image176.png"/><Relationship Id="rId6" Type="http://schemas.openxmlformats.org/officeDocument/2006/relationships/image" Target="../media/image181.svg"/><Relationship Id="rId5" Type="http://schemas.openxmlformats.org/officeDocument/2006/relationships/image" Target="../media/image180.png"/><Relationship Id="rId10" Type="http://schemas.openxmlformats.org/officeDocument/2006/relationships/image" Target="../media/image185.svg"/><Relationship Id="rId4" Type="http://schemas.openxmlformats.org/officeDocument/2006/relationships/image" Target="../media/image179.svg"/><Relationship Id="rId9" Type="http://schemas.openxmlformats.org/officeDocument/2006/relationships/image" Target="../media/image184.png"/></Relationships>
</file>

<file path=ppt/diagrams/_rels/drawing44.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svg"/><Relationship Id="rId1" Type="http://schemas.openxmlformats.org/officeDocument/2006/relationships/image" Target="../media/image186.png"/><Relationship Id="rId4" Type="http://schemas.openxmlformats.org/officeDocument/2006/relationships/image" Target="../media/image189.svg"/></Relationships>
</file>

<file path=ppt/diagrams/_rels/drawing4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svg"/><Relationship Id="rId1" Type="http://schemas.openxmlformats.org/officeDocument/2006/relationships/image" Target="../media/image190.png"/><Relationship Id="rId6" Type="http://schemas.openxmlformats.org/officeDocument/2006/relationships/image" Target="../media/image195.svg"/><Relationship Id="rId5" Type="http://schemas.openxmlformats.org/officeDocument/2006/relationships/image" Target="../media/image194.png"/><Relationship Id="rId4" Type="http://schemas.openxmlformats.org/officeDocument/2006/relationships/image" Target="../media/image193.svg"/></Relationships>
</file>

<file path=ppt/diagrams/_rels/drawing47.xml.rels><?xml version="1.0" encoding="UTF-8" standalone="yes"?>
<Relationships xmlns="http://schemas.openxmlformats.org/package/2006/relationships"><Relationship Id="rId8" Type="http://schemas.openxmlformats.org/officeDocument/2006/relationships/image" Target="../media/image204.svg"/><Relationship Id="rId3" Type="http://schemas.openxmlformats.org/officeDocument/2006/relationships/image" Target="../media/image199.png"/><Relationship Id="rId7" Type="http://schemas.openxmlformats.org/officeDocument/2006/relationships/image" Target="../media/image203.png"/><Relationship Id="rId2" Type="http://schemas.openxmlformats.org/officeDocument/2006/relationships/image" Target="../media/image198.svg"/><Relationship Id="rId1" Type="http://schemas.openxmlformats.org/officeDocument/2006/relationships/image" Target="../media/image142.png"/><Relationship Id="rId6" Type="http://schemas.openxmlformats.org/officeDocument/2006/relationships/image" Target="../media/image202.svg"/><Relationship Id="rId5" Type="http://schemas.openxmlformats.org/officeDocument/2006/relationships/image" Target="../media/image201.png"/><Relationship Id="rId10" Type="http://schemas.openxmlformats.org/officeDocument/2006/relationships/image" Target="../media/image206.svg"/><Relationship Id="rId4" Type="http://schemas.openxmlformats.org/officeDocument/2006/relationships/image" Target="../media/image200.svg"/><Relationship Id="rId9" Type="http://schemas.openxmlformats.org/officeDocument/2006/relationships/image" Target="../media/image205.png"/></Relationships>
</file>

<file path=ppt/diagrams/_rels/drawing50.xml.rels><?xml version="1.0" encoding="UTF-8" standalone="yes"?>
<Relationships xmlns="http://schemas.openxmlformats.org/package/2006/relationships"><Relationship Id="rId8" Type="http://schemas.openxmlformats.org/officeDocument/2006/relationships/image" Target="../media/image215.svg"/><Relationship Id="rId3" Type="http://schemas.openxmlformats.org/officeDocument/2006/relationships/image" Target="../media/image150.png"/><Relationship Id="rId7" Type="http://schemas.openxmlformats.org/officeDocument/2006/relationships/image" Target="../media/image214.png"/><Relationship Id="rId2" Type="http://schemas.openxmlformats.org/officeDocument/2006/relationships/image" Target="../media/image210.svg"/><Relationship Id="rId1" Type="http://schemas.openxmlformats.org/officeDocument/2006/relationships/image" Target="../media/image209.png"/><Relationship Id="rId6" Type="http://schemas.openxmlformats.org/officeDocument/2006/relationships/image" Target="../media/image213.svg"/><Relationship Id="rId5" Type="http://schemas.openxmlformats.org/officeDocument/2006/relationships/image" Target="../media/image212.png"/><Relationship Id="rId10" Type="http://schemas.openxmlformats.org/officeDocument/2006/relationships/image" Target="../media/image216.svg"/><Relationship Id="rId4" Type="http://schemas.openxmlformats.org/officeDocument/2006/relationships/image" Target="../media/image211.svg"/><Relationship Id="rId9" Type="http://schemas.openxmlformats.org/officeDocument/2006/relationships/image" Target="../media/image59.png"/></Relationships>
</file>

<file path=ppt/diagrams/_rels/drawing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rawing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9.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FEA450-C4B7-489F-BFCC-5484B3CE1F51}" type="doc">
      <dgm:prSet loTypeId="urn:microsoft.com/office/officeart/2016/7/layout/VerticalHollowActionList" loCatId="List" qsTypeId="urn:microsoft.com/office/officeart/2005/8/quickstyle/simple1" qsCatId="simple" csTypeId="urn:microsoft.com/office/officeart/2005/8/colors/colorful5" csCatId="colorful"/>
      <dgm:spPr/>
      <dgm:t>
        <a:bodyPr/>
        <a:lstStyle/>
        <a:p>
          <a:endParaRPr lang="en-US"/>
        </a:p>
      </dgm:t>
    </dgm:pt>
    <dgm:pt modelId="{D350C62C-5BD5-4B71-BACC-C8F59B55A6DF}">
      <dgm:prSet/>
      <dgm:spPr/>
      <dgm:t>
        <a:bodyPr/>
        <a:lstStyle/>
        <a:p>
          <a:r>
            <a:rPr lang="en-US"/>
            <a:t>Gain</a:t>
          </a:r>
        </a:p>
      </dgm:t>
    </dgm:pt>
    <dgm:pt modelId="{B70C42D0-A9A3-488F-9DA7-1D465DAB4EF4}" type="parTrans" cxnId="{AA42F0D6-C300-48DB-809A-F6C740107FC5}">
      <dgm:prSet/>
      <dgm:spPr/>
      <dgm:t>
        <a:bodyPr/>
        <a:lstStyle/>
        <a:p>
          <a:endParaRPr lang="en-US"/>
        </a:p>
      </dgm:t>
    </dgm:pt>
    <dgm:pt modelId="{72203048-21A7-41D9-AD72-A23BF25B77B6}" type="sibTrans" cxnId="{AA42F0D6-C300-48DB-809A-F6C740107FC5}">
      <dgm:prSet/>
      <dgm:spPr/>
      <dgm:t>
        <a:bodyPr/>
        <a:lstStyle/>
        <a:p>
          <a:endParaRPr lang="en-US"/>
        </a:p>
      </dgm:t>
    </dgm:pt>
    <dgm:pt modelId="{D820A25A-BD67-46A1-A66A-EE4F0D1F4969}">
      <dgm:prSet/>
      <dgm:spPr/>
      <dgm:t>
        <a:bodyPr/>
        <a:lstStyle/>
        <a:p>
          <a:r>
            <a:rPr lang="en-US"/>
            <a:t>Gain a comprehensive understanding of principles, techniques, and technologies for analyzing and extracting insights from business data.</a:t>
          </a:r>
        </a:p>
      </dgm:t>
    </dgm:pt>
    <dgm:pt modelId="{AB4DC932-F015-434A-A12F-93874985188D}" type="parTrans" cxnId="{0162CB86-F732-4618-B116-2413D70C8BA9}">
      <dgm:prSet/>
      <dgm:spPr/>
      <dgm:t>
        <a:bodyPr/>
        <a:lstStyle/>
        <a:p>
          <a:endParaRPr lang="en-US"/>
        </a:p>
      </dgm:t>
    </dgm:pt>
    <dgm:pt modelId="{6CF21E51-D954-40D2-8A80-0981F0C08ACA}" type="sibTrans" cxnId="{0162CB86-F732-4618-B116-2413D70C8BA9}">
      <dgm:prSet/>
      <dgm:spPr/>
      <dgm:t>
        <a:bodyPr/>
        <a:lstStyle/>
        <a:p>
          <a:endParaRPr lang="en-US"/>
        </a:p>
      </dgm:t>
    </dgm:pt>
    <dgm:pt modelId="{B0498947-F4DA-4237-8988-3C4BE65E633D}">
      <dgm:prSet/>
      <dgm:spPr/>
      <dgm:t>
        <a:bodyPr/>
        <a:lstStyle/>
        <a:p>
          <a:r>
            <a:rPr lang="en-US"/>
            <a:t>Acquire</a:t>
          </a:r>
        </a:p>
      </dgm:t>
    </dgm:pt>
    <dgm:pt modelId="{A775579E-485D-4AE1-844A-AFEF48496381}" type="parTrans" cxnId="{38841D36-CA59-4A6E-9C40-2C23A97D4805}">
      <dgm:prSet/>
      <dgm:spPr/>
      <dgm:t>
        <a:bodyPr/>
        <a:lstStyle/>
        <a:p>
          <a:endParaRPr lang="en-US"/>
        </a:p>
      </dgm:t>
    </dgm:pt>
    <dgm:pt modelId="{B0380EE7-DE70-49DC-B867-803BC4B63D0C}" type="sibTrans" cxnId="{38841D36-CA59-4A6E-9C40-2C23A97D4805}">
      <dgm:prSet/>
      <dgm:spPr/>
      <dgm:t>
        <a:bodyPr/>
        <a:lstStyle/>
        <a:p>
          <a:endParaRPr lang="en-US"/>
        </a:p>
      </dgm:t>
    </dgm:pt>
    <dgm:pt modelId="{7C955795-4834-4B51-9763-5C58FBD4C307}">
      <dgm:prSet/>
      <dgm:spPr/>
      <dgm:t>
        <a:bodyPr/>
        <a:lstStyle/>
        <a:p>
          <a:r>
            <a:rPr lang="en-US"/>
            <a:t>Acquire knowledge and skills in applying artificial intelligence (AI) and data analytics techniques to address real-world business challenges.</a:t>
          </a:r>
        </a:p>
      </dgm:t>
    </dgm:pt>
    <dgm:pt modelId="{B65D75C5-DBFD-4446-8ABE-982DC6DB44C0}" type="parTrans" cxnId="{C17CE944-84E8-44FB-8663-CECB5551F337}">
      <dgm:prSet/>
      <dgm:spPr/>
      <dgm:t>
        <a:bodyPr/>
        <a:lstStyle/>
        <a:p>
          <a:endParaRPr lang="en-US"/>
        </a:p>
      </dgm:t>
    </dgm:pt>
    <dgm:pt modelId="{6BBEEB1F-AA3E-4F29-9557-BDB4D66234DE}" type="sibTrans" cxnId="{C17CE944-84E8-44FB-8663-CECB5551F337}">
      <dgm:prSet/>
      <dgm:spPr/>
      <dgm:t>
        <a:bodyPr/>
        <a:lstStyle/>
        <a:p>
          <a:endParaRPr lang="en-US"/>
        </a:p>
      </dgm:t>
    </dgm:pt>
    <dgm:pt modelId="{123C96BF-49EC-4B35-8625-26FE162898BB}">
      <dgm:prSet/>
      <dgm:spPr/>
      <dgm:t>
        <a:bodyPr/>
        <a:lstStyle/>
        <a:p>
          <a:r>
            <a:rPr lang="en-US"/>
            <a:t>Develop</a:t>
          </a:r>
        </a:p>
      </dgm:t>
    </dgm:pt>
    <dgm:pt modelId="{24042BB2-FD2F-4466-B518-D41F09BC9FFA}" type="parTrans" cxnId="{C7AEDF83-E258-429F-B424-E170DAA4C7F6}">
      <dgm:prSet/>
      <dgm:spPr/>
      <dgm:t>
        <a:bodyPr/>
        <a:lstStyle/>
        <a:p>
          <a:endParaRPr lang="en-US"/>
        </a:p>
      </dgm:t>
    </dgm:pt>
    <dgm:pt modelId="{99AA4B03-298E-47FB-B56E-7B59B2457A96}" type="sibTrans" cxnId="{C7AEDF83-E258-429F-B424-E170DAA4C7F6}">
      <dgm:prSet/>
      <dgm:spPr/>
      <dgm:t>
        <a:bodyPr/>
        <a:lstStyle/>
        <a:p>
          <a:endParaRPr lang="en-US"/>
        </a:p>
      </dgm:t>
    </dgm:pt>
    <dgm:pt modelId="{1D297E6D-D2C5-46C2-8B8C-CD56E633FA63}">
      <dgm:prSet/>
      <dgm:spPr/>
      <dgm:t>
        <a:bodyPr/>
        <a:lstStyle/>
        <a:p>
          <a:r>
            <a:rPr lang="en-US"/>
            <a:t>Develop the ability to optimize decision-making processes through data-driven insights.</a:t>
          </a:r>
        </a:p>
      </dgm:t>
    </dgm:pt>
    <dgm:pt modelId="{08C80885-E236-48FE-A261-16929E8CE622}" type="parTrans" cxnId="{FD695399-73D4-42AD-A6E6-0F1CBCBD3670}">
      <dgm:prSet/>
      <dgm:spPr/>
      <dgm:t>
        <a:bodyPr/>
        <a:lstStyle/>
        <a:p>
          <a:endParaRPr lang="en-US"/>
        </a:p>
      </dgm:t>
    </dgm:pt>
    <dgm:pt modelId="{E49A9018-B23C-4CFF-9FA3-258928DE841F}" type="sibTrans" cxnId="{FD695399-73D4-42AD-A6E6-0F1CBCBD3670}">
      <dgm:prSet/>
      <dgm:spPr/>
      <dgm:t>
        <a:bodyPr/>
        <a:lstStyle/>
        <a:p>
          <a:endParaRPr lang="en-US"/>
        </a:p>
      </dgm:t>
    </dgm:pt>
    <dgm:pt modelId="{DD87B9D0-0890-4B50-BB40-F0A653FE085B}">
      <dgm:prSet/>
      <dgm:spPr/>
      <dgm:t>
        <a:bodyPr/>
        <a:lstStyle/>
        <a:p>
          <a:r>
            <a:rPr lang="en-US"/>
            <a:t>Learn</a:t>
          </a:r>
        </a:p>
      </dgm:t>
    </dgm:pt>
    <dgm:pt modelId="{06A6D7D5-6E29-4266-B07A-DB68A07BF703}" type="parTrans" cxnId="{D948ECFF-549C-4936-844E-6D2C7C23C39B}">
      <dgm:prSet/>
      <dgm:spPr/>
      <dgm:t>
        <a:bodyPr/>
        <a:lstStyle/>
        <a:p>
          <a:endParaRPr lang="en-US"/>
        </a:p>
      </dgm:t>
    </dgm:pt>
    <dgm:pt modelId="{833DB72C-27D1-4C76-98D6-DD7D18F8E16A}" type="sibTrans" cxnId="{D948ECFF-549C-4936-844E-6D2C7C23C39B}">
      <dgm:prSet/>
      <dgm:spPr/>
      <dgm:t>
        <a:bodyPr/>
        <a:lstStyle/>
        <a:p>
          <a:endParaRPr lang="en-US"/>
        </a:p>
      </dgm:t>
    </dgm:pt>
    <dgm:pt modelId="{9C9ED564-A8AC-4424-A3F1-972348A6BC5E}">
      <dgm:prSet/>
      <dgm:spPr/>
      <dgm:t>
        <a:bodyPr/>
        <a:lstStyle/>
        <a:p>
          <a:r>
            <a:rPr lang="en-US"/>
            <a:t>Learn to leverage data analytics to drive strategic initiatives within organizations.</a:t>
          </a:r>
        </a:p>
      </dgm:t>
    </dgm:pt>
    <dgm:pt modelId="{785B44A8-DF78-450E-BAD7-1D2D2C7F3904}" type="parTrans" cxnId="{1405CAAE-BDD6-4E22-9391-5E8BC705FA0B}">
      <dgm:prSet/>
      <dgm:spPr/>
      <dgm:t>
        <a:bodyPr/>
        <a:lstStyle/>
        <a:p>
          <a:endParaRPr lang="en-US"/>
        </a:p>
      </dgm:t>
    </dgm:pt>
    <dgm:pt modelId="{FC89D92A-5C03-4F70-AF0C-E0287780A841}" type="sibTrans" cxnId="{1405CAAE-BDD6-4E22-9391-5E8BC705FA0B}">
      <dgm:prSet/>
      <dgm:spPr/>
      <dgm:t>
        <a:bodyPr/>
        <a:lstStyle/>
        <a:p>
          <a:endParaRPr lang="en-US"/>
        </a:p>
      </dgm:t>
    </dgm:pt>
    <dgm:pt modelId="{1615B640-DA2A-4DC7-9F33-0C00638F3A08}">
      <dgm:prSet/>
      <dgm:spPr/>
      <dgm:t>
        <a:bodyPr/>
        <a:lstStyle/>
        <a:p>
          <a:r>
            <a:rPr lang="en-US"/>
            <a:t>Equip</a:t>
          </a:r>
        </a:p>
      </dgm:t>
    </dgm:pt>
    <dgm:pt modelId="{43160D55-331D-4DB5-BD21-9BB70CA2028C}" type="parTrans" cxnId="{490686E3-FC23-4144-83A7-7A2D8E223477}">
      <dgm:prSet/>
      <dgm:spPr/>
      <dgm:t>
        <a:bodyPr/>
        <a:lstStyle/>
        <a:p>
          <a:endParaRPr lang="en-US"/>
        </a:p>
      </dgm:t>
    </dgm:pt>
    <dgm:pt modelId="{FFF508C9-1A68-46DE-B3D2-1B4D13127F9C}" type="sibTrans" cxnId="{490686E3-FC23-4144-83A7-7A2D8E223477}">
      <dgm:prSet/>
      <dgm:spPr/>
      <dgm:t>
        <a:bodyPr/>
        <a:lstStyle/>
        <a:p>
          <a:endParaRPr lang="en-US"/>
        </a:p>
      </dgm:t>
    </dgm:pt>
    <dgm:pt modelId="{35D4C4E6-0FAA-42DD-9F2D-47FA9638AAEB}">
      <dgm:prSet/>
      <dgm:spPr/>
      <dgm:t>
        <a:bodyPr/>
        <a:lstStyle/>
        <a:p>
          <a:r>
            <a:rPr lang="en-US"/>
            <a:t>Equip students with practical skills to solve business problems effectively using business intelligence and analytics tools and methodologies.</a:t>
          </a:r>
        </a:p>
      </dgm:t>
    </dgm:pt>
    <dgm:pt modelId="{98B191AA-AC34-4878-90F6-2EC24450D45C}" type="parTrans" cxnId="{DA6D08BC-E6EE-4085-BAEC-2D6A44484F0F}">
      <dgm:prSet/>
      <dgm:spPr/>
      <dgm:t>
        <a:bodyPr/>
        <a:lstStyle/>
        <a:p>
          <a:endParaRPr lang="en-US"/>
        </a:p>
      </dgm:t>
    </dgm:pt>
    <dgm:pt modelId="{789F22A5-F146-463A-A8F7-F6C45E7A6E2A}" type="sibTrans" cxnId="{DA6D08BC-E6EE-4085-BAEC-2D6A44484F0F}">
      <dgm:prSet/>
      <dgm:spPr/>
      <dgm:t>
        <a:bodyPr/>
        <a:lstStyle/>
        <a:p>
          <a:endParaRPr lang="en-US"/>
        </a:p>
      </dgm:t>
    </dgm:pt>
    <dgm:pt modelId="{D85C1951-5B77-BE4A-B67E-2328801CA853}" type="pres">
      <dgm:prSet presAssocID="{64FEA450-C4B7-489F-BFCC-5484B3CE1F51}" presName="Name0" presStyleCnt="0">
        <dgm:presLayoutVars>
          <dgm:dir/>
          <dgm:animLvl val="lvl"/>
          <dgm:resizeHandles val="exact"/>
        </dgm:presLayoutVars>
      </dgm:prSet>
      <dgm:spPr/>
    </dgm:pt>
    <dgm:pt modelId="{BA54AEDA-199F-C240-BC6C-80DC38D87B58}" type="pres">
      <dgm:prSet presAssocID="{D350C62C-5BD5-4B71-BACC-C8F59B55A6DF}" presName="linNode" presStyleCnt="0"/>
      <dgm:spPr/>
    </dgm:pt>
    <dgm:pt modelId="{D46CE720-5A53-2744-BEB2-16A9E7764436}" type="pres">
      <dgm:prSet presAssocID="{D350C62C-5BD5-4B71-BACC-C8F59B55A6DF}" presName="parentText" presStyleLbl="solidFgAcc1" presStyleIdx="0" presStyleCnt="5">
        <dgm:presLayoutVars>
          <dgm:chMax val="1"/>
          <dgm:bulletEnabled/>
        </dgm:presLayoutVars>
      </dgm:prSet>
      <dgm:spPr/>
    </dgm:pt>
    <dgm:pt modelId="{10CE82DB-0614-2A40-98BB-C55D6130D487}" type="pres">
      <dgm:prSet presAssocID="{D350C62C-5BD5-4B71-BACC-C8F59B55A6DF}" presName="descendantText" presStyleLbl="alignNode1" presStyleIdx="0" presStyleCnt="5">
        <dgm:presLayoutVars>
          <dgm:bulletEnabled/>
        </dgm:presLayoutVars>
      </dgm:prSet>
      <dgm:spPr/>
    </dgm:pt>
    <dgm:pt modelId="{4E3126FE-CB5D-F245-8FA0-ACF44B90A143}" type="pres">
      <dgm:prSet presAssocID="{72203048-21A7-41D9-AD72-A23BF25B77B6}" presName="sp" presStyleCnt="0"/>
      <dgm:spPr/>
    </dgm:pt>
    <dgm:pt modelId="{14FDE3C6-E490-3340-8837-C78A9CE8CDFD}" type="pres">
      <dgm:prSet presAssocID="{B0498947-F4DA-4237-8988-3C4BE65E633D}" presName="linNode" presStyleCnt="0"/>
      <dgm:spPr/>
    </dgm:pt>
    <dgm:pt modelId="{5C1A8A89-F120-C64F-B66B-AEE0A39BD8A3}" type="pres">
      <dgm:prSet presAssocID="{B0498947-F4DA-4237-8988-3C4BE65E633D}" presName="parentText" presStyleLbl="solidFgAcc1" presStyleIdx="1" presStyleCnt="5">
        <dgm:presLayoutVars>
          <dgm:chMax val="1"/>
          <dgm:bulletEnabled/>
        </dgm:presLayoutVars>
      </dgm:prSet>
      <dgm:spPr/>
    </dgm:pt>
    <dgm:pt modelId="{A5EF4DC9-9C7C-AE43-AE79-C0D98121DA83}" type="pres">
      <dgm:prSet presAssocID="{B0498947-F4DA-4237-8988-3C4BE65E633D}" presName="descendantText" presStyleLbl="alignNode1" presStyleIdx="1" presStyleCnt="5">
        <dgm:presLayoutVars>
          <dgm:bulletEnabled/>
        </dgm:presLayoutVars>
      </dgm:prSet>
      <dgm:spPr/>
    </dgm:pt>
    <dgm:pt modelId="{493F2AC8-2152-7946-ABE9-0A97F244CEF2}" type="pres">
      <dgm:prSet presAssocID="{B0380EE7-DE70-49DC-B867-803BC4B63D0C}" presName="sp" presStyleCnt="0"/>
      <dgm:spPr/>
    </dgm:pt>
    <dgm:pt modelId="{F007EB11-1FED-9C45-9E57-AD1623BB2D83}" type="pres">
      <dgm:prSet presAssocID="{123C96BF-49EC-4B35-8625-26FE162898BB}" presName="linNode" presStyleCnt="0"/>
      <dgm:spPr/>
    </dgm:pt>
    <dgm:pt modelId="{C4DADA50-544F-2E4E-97EC-859EBD12DC53}" type="pres">
      <dgm:prSet presAssocID="{123C96BF-49EC-4B35-8625-26FE162898BB}" presName="parentText" presStyleLbl="solidFgAcc1" presStyleIdx="2" presStyleCnt="5">
        <dgm:presLayoutVars>
          <dgm:chMax val="1"/>
          <dgm:bulletEnabled/>
        </dgm:presLayoutVars>
      </dgm:prSet>
      <dgm:spPr/>
    </dgm:pt>
    <dgm:pt modelId="{68EC4A81-7048-8441-9918-56A4DE9A03A2}" type="pres">
      <dgm:prSet presAssocID="{123C96BF-49EC-4B35-8625-26FE162898BB}" presName="descendantText" presStyleLbl="alignNode1" presStyleIdx="2" presStyleCnt="5">
        <dgm:presLayoutVars>
          <dgm:bulletEnabled/>
        </dgm:presLayoutVars>
      </dgm:prSet>
      <dgm:spPr/>
    </dgm:pt>
    <dgm:pt modelId="{3CDD679A-4807-7947-89A1-236949C03DB8}" type="pres">
      <dgm:prSet presAssocID="{99AA4B03-298E-47FB-B56E-7B59B2457A96}" presName="sp" presStyleCnt="0"/>
      <dgm:spPr/>
    </dgm:pt>
    <dgm:pt modelId="{9B0BAE5B-3BA7-FB47-8176-B537864CAD53}" type="pres">
      <dgm:prSet presAssocID="{DD87B9D0-0890-4B50-BB40-F0A653FE085B}" presName="linNode" presStyleCnt="0"/>
      <dgm:spPr/>
    </dgm:pt>
    <dgm:pt modelId="{FC6276B5-BDC5-DA42-B645-527DDD192D7D}" type="pres">
      <dgm:prSet presAssocID="{DD87B9D0-0890-4B50-BB40-F0A653FE085B}" presName="parentText" presStyleLbl="solidFgAcc1" presStyleIdx="3" presStyleCnt="5">
        <dgm:presLayoutVars>
          <dgm:chMax val="1"/>
          <dgm:bulletEnabled/>
        </dgm:presLayoutVars>
      </dgm:prSet>
      <dgm:spPr/>
    </dgm:pt>
    <dgm:pt modelId="{3363E498-FBE2-204D-917F-9FB30D142B9F}" type="pres">
      <dgm:prSet presAssocID="{DD87B9D0-0890-4B50-BB40-F0A653FE085B}" presName="descendantText" presStyleLbl="alignNode1" presStyleIdx="3" presStyleCnt="5">
        <dgm:presLayoutVars>
          <dgm:bulletEnabled/>
        </dgm:presLayoutVars>
      </dgm:prSet>
      <dgm:spPr/>
    </dgm:pt>
    <dgm:pt modelId="{947ED0B4-8D0E-9649-8665-F6E951F6D146}" type="pres">
      <dgm:prSet presAssocID="{833DB72C-27D1-4C76-98D6-DD7D18F8E16A}" presName="sp" presStyleCnt="0"/>
      <dgm:spPr/>
    </dgm:pt>
    <dgm:pt modelId="{D98DD380-30A4-3C46-B2D0-14ACA1995F41}" type="pres">
      <dgm:prSet presAssocID="{1615B640-DA2A-4DC7-9F33-0C00638F3A08}" presName="linNode" presStyleCnt="0"/>
      <dgm:spPr/>
    </dgm:pt>
    <dgm:pt modelId="{5A3F7ADA-0A37-4245-B5F9-43EE7407F24D}" type="pres">
      <dgm:prSet presAssocID="{1615B640-DA2A-4DC7-9F33-0C00638F3A08}" presName="parentText" presStyleLbl="solidFgAcc1" presStyleIdx="4" presStyleCnt="5">
        <dgm:presLayoutVars>
          <dgm:chMax val="1"/>
          <dgm:bulletEnabled/>
        </dgm:presLayoutVars>
      </dgm:prSet>
      <dgm:spPr/>
    </dgm:pt>
    <dgm:pt modelId="{6FE6116B-9CBA-DE4D-BFC0-5011D5A44DE0}" type="pres">
      <dgm:prSet presAssocID="{1615B640-DA2A-4DC7-9F33-0C00638F3A08}" presName="descendantText" presStyleLbl="alignNode1" presStyleIdx="4" presStyleCnt="5">
        <dgm:presLayoutVars>
          <dgm:bulletEnabled/>
        </dgm:presLayoutVars>
      </dgm:prSet>
      <dgm:spPr/>
    </dgm:pt>
  </dgm:ptLst>
  <dgm:cxnLst>
    <dgm:cxn modelId="{379BA00E-61D7-B248-85FC-5681331CE6AB}" type="presOf" srcId="{123C96BF-49EC-4B35-8625-26FE162898BB}" destId="{C4DADA50-544F-2E4E-97EC-859EBD12DC53}" srcOrd="0" destOrd="0" presId="urn:microsoft.com/office/officeart/2016/7/layout/VerticalHollowActionList"/>
    <dgm:cxn modelId="{F663A01D-D378-A243-AFA2-F509C7726819}" type="presOf" srcId="{D820A25A-BD67-46A1-A66A-EE4F0D1F4969}" destId="{10CE82DB-0614-2A40-98BB-C55D6130D487}" srcOrd="0" destOrd="0" presId="urn:microsoft.com/office/officeart/2016/7/layout/VerticalHollowActionList"/>
    <dgm:cxn modelId="{7FAEA52E-DC7B-F445-B1EF-8CF4BC01428B}" type="presOf" srcId="{B0498947-F4DA-4237-8988-3C4BE65E633D}" destId="{5C1A8A89-F120-C64F-B66B-AEE0A39BD8A3}" srcOrd="0" destOrd="0" presId="urn:microsoft.com/office/officeart/2016/7/layout/VerticalHollowActionList"/>
    <dgm:cxn modelId="{38841D36-CA59-4A6E-9C40-2C23A97D4805}" srcId="{64FEA450-C4B7-489F-BFCC-5484B3CE1F51}" destId="{B0498947-F4DA-4237-8988-3C4BE65E633D}" srcOrd="1" destOrd="0" parTransId="{A775579E-485D-4AE1-844A-AFEF48496381}" sibTransId="{B0380EE7-DE70-49DC-B867-803BC4B63D0C}"/>
    <dgm:cxn modelId="{C17CE944-84E8-44FB-8663-CECB5551F337}" srcId="{B0498947-F4DA-4237-8988-3C4BE65E633D}" destId="{7C955795-4834-4B51-9763-5C58FBD4C307}" srcOrd="0" destOrd="0" parTransId="{B65D75C5-DBFD-4446-8ABE-982DC6DB44C0}" sibTransId="{6BBEEB1F-AA3E-4F29-9557-BDB4D66234DE}"/>
    <dgm:cxn modelId="{C864C851-675B-1744-8D39-464C548404B0}" type="presOf" srcId="{64FEA450-C4B7-489F-BFCC-5484B3CE1F51}" destId="{D85C1951-5B77-BE4A-B67E-2328801CA853}" srcOrd="0" destOrd="0" presId="urn:microsoft.com/office/officeart/2016/7/layout/VerticalHollowActionList"/>
    <dgm:cxn modelId="{79D57F6E-2BCC-894F-8ADA-B4CD77EFD32B}" type="presOf" srcId="{7C955795-4834-4B51-9763-5C58FBD4C307}" destId="{A5EF4DC9-9C7C-AE43-AE79-C0D98121DA83}" srcOrd="0" destOrd="0" presId="urn:microsoft.com/office/officeart/2016/7/layout/VerticalHollowActionList"/>
    <dgm:cxn modelId="{C7AEDF83-E258-429F-B424-E170DAA4C7F6}" srcId="{64FEA450-C4B7-489F-BFCC-5484B3CE1F51}" destId="{123C96BF-49EC-4B35-8625-26FE162898BB}" srcOrd="2" destOrd="0" parTransId="{24042BB2-FD2F-4466-B518-D41F09BC9FFA}" sibTransId="{99AA4B03-298E-47FB-B56E-7B59B2457A96}"/>
    <dgm:cxn modelId="{0162CB86-F732-4618-B116-2413D70C8BA9}" srcId="{D350C62C-5BD5-4B71-BACC-C8F59B55A6DF}" destId="{D820A25A-BD67-46A1-A66A-EE4F0D1F4969}" srcOrd="0" destOrd="0" parTransId="{AB4DC932-F015-434A-A12F-93874985188D}" sibTransId="{6CF21E51-D954-40D2-8A80-0981F0C08ACA}"/>
    <dgm:cxn modelId="{EAC54887-C913-9E45-9F8B-B362A3D33FDD}" type="presOf" srcId="{35D4C4E6-0FAA-42DD-9F2D-47FA9638AAEB}" destId="{6FE6116B-9CBA-DE4D-BFC0-5011D5A44DE0}" srcOrd="0" destOrd="0" presId="urn:microsoft.com/office/officeart/2016/7/layout/VerticalHollowActionList"/>
    <dgm:cxn modelId="{FD695399-73D4-42AD-A6E6-0F1CBCBD3670}" srcId="{123C96BF-49EC-4B35-8625-26FE162898BB}" destId="{1D297E6D-D2C5-46C2-8B8C-CD56E633FA63}" srcOrd="0" destOrd="0" parTransId="{08C80885-E236-48FE-A261-16929E8CE622}" sibTransId="{E49A9018-B23C-4CFF-9FA3-258928DE841F}"/>
    <dgm:cxn modelId="{415D57A6-BA23-6741-94FE-8E0743314668}" type="presOf" srcId="{1D297E6D-D2C5-46C2-8B8C-CD56E633FA63}" destId="{68EC4A81-7048-8441-9918-56A4DE9A03A2}" srcOrd="0" destOrd="0" presId="urn:microsoft.com/office/officeart/2016/7/layout/VerticalHollowActionList"/>
    <dgm:cxn modelId="{1405CAAE-BDD6-4E22-9391-5E8BC705FA0B}" srcId="{DD87B9D0-0890-4B50-BB40-F0A653FE085B}" destId="{9C9ED564-A8AC-4424-A3F1-972348A6BC5E}" srcOrd="0" destOrd="0" parTransId="{785B44A8-DF78-450E-BAD7-1D2D2C7F3904}" sibTransId="{FC89D92A-5C03-4F70-AF0C-E0287780A841}"/>
    <dgm:cxn modelId="{08FBF9AE-912B-CD4D-80EA-D9361F819849}" type="presOf" srcId="{D350C62C-5BD5-4B71-BACC-C8F59B55A6DF}" destId="{D46CE720-5A53-2744-BEB2-16A9E7764436}" srcOrd="0" destOrd="0" presId="urn:microsoft.com/office/officeart/2016/7/layout/VerticalHollowActionList"/>
    <dgm:cxn modelId="{3BD23DB6-190D-CF46-A38C-119A62E835B0}" type="presOf" srcId="{DD87B9D0-0890-4B50-BB40-F0A653FE085B}" destId="{FC6276B5-BDC5-DA42-B645-527DDD192D7D}" srcOrd="0" destOrd="0" presId="urn:microsoft.com/office/officeart/2016/7/layout/VerticalHollowActionList"/>
    <dgm:cxn modelId="{B044F6B9-01E4-3B46-9401-475FAD6EC800}" type="presOf" srcId="{9C9ED564-A8AC-4424-A3F1-972348A6BC5E}" destId="{3363E498-FBE2-204D-917F-9FB30D142B9F}" srcOrd="0" destOrd="0" presId="urn:microsoft.com/office/officeart/2016/7/layout/VerticalHollowActionList"/>
    <dgm:cxn modelId="{DA6D08BC-E6EE-4085-BAEC-2D6A44484F0F}" srcId="{1615B640-DA2A-4DC7-9F33-0C00638F3A08}" destId="{35D4C4E6-0FAA-42DD-9F2D-47FA9638AAEB}" srcOrd="0" destOrd="0" parTransId="{98B191AA-AC34-4878-90F6-2EC24450D45C}" sibTransId="{789F22A5-F146-463A-A8F7-F6C45E7A6E2A}"/>
    <dgm:cxn modelId="{AA42F0D6-C300-48DB-809A-F6C740107FC5}" srcId="{64FEA450-C4B7-489F-BFCC-5484B3CE1F51}" destId="{D350C62C-5BD5-4B71-BACC-C8F59B55A6DF}" srcOrd="0" destOrd="0" parTransId="{B70C42D0-A9A3-488F-9DA7-1D465DAB4EF4}" sibTransId="{72203048-21A7-41D9-AD72-A23BF25B77B6}"/>
    <dgm:cxn modelId="{A4ED95DF-A751-7B48-B7B7-9F7BD3F61C80}" type="presOf" srcId="{1615B640-DA2A-4DC7-9F33-0C00638F3A08}" destId="{5A3F7ADA-0A37-4245-B5F9-43EE7407F24D}" srcOrd="0" destOrd="0" presId="urn:microsoft.com/office/officeart/2016/7/layout/VerticalHollowActionList"/>
    <dgm:cxn modelId="{490686E3-FC23-4144-83A7-7A2D8E223477}" srcId="{64FEA450-C4B7-489F-BFCC-5484B3CE1F51}" destId="{1615B640-DA2A-4DC7-9F33-0C00638F3A08}" srcOrd="4" destOrd="0" parTransId="{43160D55-331D-4DB5-BD21-9BB70CA2028C}" sibTransId="{FFF508C9-1A68-46DE-B3D2-1B4D13127F9C}"/>
    <dgm:cxn modelId="{D948ECFF-549C-4936-844E-6D2C7C23C39B}" srcId="{64FEA450-C4B7-489F-BFCC-5484B3CE1F51}" destId="{DD87B9D0-0890-4B50-BB40-F0A653FE085B}" srcOrd="3" destOrd="0" parTransId="{06A6D7D5-6E29-4266-B07A-DB68A07BF703}" sibTransId="{833DB72C-27D1-4C76-98D6-DD7D18F8E16A}"/>
    <dgm:cxn modelId="{E6F842ED-3832-354C-8D49-3B6FFB51D43F}" type="presParOf" srcId="{D85C1951-5B77-BE4A-B67E-2328801CA853}" destId="{BA54AEDA-199F-C240-BC6C-80DC38D87B58}" srcOrd="0" destOrd="0" presId="urn:microsoft.com/office/officeart/2016/7/layout/VerticalHollowActionList"/>
    <dgm:cxn modelId="{FB205609-9151-9F41-8534-A25AC9EEB98F}" type="presParOf" srcId="{BA54AEDA-199F-C240-BC6C-80DC38D87B58}" destId="{D46CE720-5A53-2744-BEB2-16A9E7764436}" srcOrd="0" destOrd="0" presId="urn:microsoft.com/office/officeart/2016/7/layout/VerticalHollowActionList"/>
    <dgm:cxn modelId="{0FBDD1D6-EC78-E54A-9CBD-27E20E9F491D}" type="presParOf" srcId="{BA54AEDA-199F-C240-BC6C-80DC38D87B58}" destId="{10CE82DB-0614-2A40-98BB-C55D6130D487}" srcOrd="1" destOrd="0" presId="urn:microsoft.com/office/officeart/2016/7/layout/VerticalHollowActionList"/>
    <dgm:cxn modelId="{61DA6443-F000-5142-A0B3-1BBBE4F5764B}" type="presParOf" srcId="{D85C1951-5B77-BE4A-B67E-2328801CA853}" destId="{4E3126FE-CB5D-F245-8FA0-ACF44B90A143}" srcOrd="1" destOrd="0" presId="urn:microsoft.com/office/officeart/2016/7/layout/VerticalHollowActionList"/>
    <dgm:cxn modelId="{B0D1B9C3-A78F-9446-8028-FD49C096405C}" type="presParOf" srcId="{D85C1951-5B77-BE4A-B67E-2328801CA853}" destId="{14FDE3C6-E490-3340-8837-C78A9CE8CDFD}" srcOrd="2" destOrd="0" presId="urn:microsoft.com/office/officeart/2016/7/layout/VerticalHollowActionList"/>
    <dgm:cxn modelId="{390947B4-74BC-544A-9008-2825F2356850}" type="presParOf" srcId="{14FDE3C6-E490-3340-8837-C78A9CE8CDFD}" destId="{5C1A8A89-F120-C64F-B66B-AEE0A39BD8A3}" srcOrd="0" destOrd="0" presId="urn:microsoft.com/office/officeart/2016/7/layout/VerticalHollowActionList"/>
    <dgm:cxn modelId="{9406B3B0-67D7-444F-AFFC-977CCAA7CA5A}" type="presParOf" srcId="{14FDE3C6-E490-3340-8837-C78A9CE8CDFD}" destId="{A5EF4DC9-9C7C-AE43-AE79-C0D98121DA83}" srcOrd="1" destOrd="0" presId="urn:microsoft.com/office/officeart/2016/7/layout/VerticalHollowActionList"/>
    <dgm:cxn modelId="{6F11E17F-0055-1E40-9520-73F9A9D759D5}" type="presParOf" srcId="{D85C1951-5B77-BE4A-B67E-2328801CA853}" destId="{493F2AC8-2152-7946-ABE9-0A97F244CEF2}" srcOrd="3" destOrd="0" presId="urn:microsoft.com/office/officeart/2016/7/layout/VerticalHollowActionList"/>
    <dgm:cxn modelId="{264E4E70-9401-2C4F-BD55-0E1346296453}" type="presParOf" srcId="{D85C1951-5B77-BE4A-B67E-2328801CA853}" destId="{F007EB11-1FED-9C45-9E57-AD1623BB2D83}" srcOrd="4" destOrd="0" presId="urn:microsoft.com/office/officeart/2016/7/layout/VerticalHollowActionList"/>
    <dgm:cxn modelId="{871EEC89-DB26-3248-BDA7-CEAB1F8094F5}" type="presParOf" srcId="{F007EB11-1FED-9C45-9E57-AD1623BB2D83}" destId="{C4DADA50-544F-2E4E-97EC-859EBD12DC53}" srcOrd="0" destOrd="0" presId="urn:microsoft.com/office/officeart/2016/7/layout/VerticalHollowActionList"/>
    <dgm:cxn modelId="{42EA1B4F-0D8E-114C-8AD0-6F85BC75B90F}" type="presParOf" srcId="{F007EB11-1FED-9C45-9E57-AD1623BB2D83}" destId="{68EC4A81-7048-8441-9918-56A4DE9A03A2}" srcOrd="1" destOrd="0" presId="urn:microsoft.com/office/officeart/2016/7/layout/VerticalHollowActionList"/>
    <dgm:cxn modelId="{A930B0EA-2A64-9F42-BA52-73254D02DD72}" type="presParOf" srcId="{D85C1951-5B77-BE4A-B67E-2328801CA853}" destId="{3CDD679A-4807-7947-89A1-236949C03DB8}" srcOrd="5" destOrd="0" presId="urn:microsoft.com/office/officeart/2016/7/layout/VerticalHollowActionList"/>
    <dgm:cxn modelId="{85CA1DFE-2CAD-1148-AC3A-FA16D0EDCC68}" type="presParOf" srcId="{D85C1951-5B77-BE4A-B67E-2328801CA853}" destId="{9B0BAE5B-3BA7-FB47-8176-B537864CAD53}" srcOrd="6" destOrd="0" presId="urn:microsoft.com/office/officeart/2016/7/layout/VerticalHollowActionList"/>
    <dgm:cxn modelId="{393980D4-B17F-EF48-A49C-A75C142DF0CB}" type="presParOf" srcId="{9B0BAE5B-3BA7-FB47-8176-B537864CAD53}" destId="{FC6276B5-BDC5-DA42-B645-527DDD192D7D}" srcOrd="0" destOrd="0" presId="urn:microsoft.com/office/officeart/2016/7/layout/VerticalHollowActionList"/>
    <dgm:cxn modelId="{3A440890-46AF-6A42-8F60-601F86C715CC}" type="presParOf" srcId="{9B0BAE5B-3BA7-FB47-8176-B537864CAD53}" destId="{3363E498-FBE2-204D-917F-9FB30D142B9F}" srcOrd="1" destOrd="0" presId="urn:microsoft.com/office/officeart/2016/7/layout/VerticalHollowActionList"/>
    <dgm:cxn modelId="{8EBBDACA-30E6-DA44-82F2-D986FA5A0B1F}" type="presParOf" srcId="{D85C1951-5B77-BE4A-B67E-2328801CA853}" destId="{947ED0B4-8D0E-9649-8665-F6E951F6D146}" srcOrd="7" destOrd="0" presId="urn:microsoft.com/office/officeart/2016/7/layout/VerticalHollowActionList"/>
    <dgm:cxn modelId="{6AA97D88-4E01-A347-BEF4-D0601DE34DA0}" type="presParOf" srcId="{D85C1951-5B77-BE4A-B67E-2328801CA853}" destId="{D98DD380-30A4-3C46-B2D0-14ACA1995F41}" srcOrd="8" destOrd="0" presId="urn:microsoft.com/office/officeart/2016/7/layout/VerticalHollowActionList"/>
    <dgm:cxn modelId="{1AC62652-05C5-F442-9F43-038BFDC2F579}" type="presParOf" srcId="{D98DD380-30A4-3C46-B2D0-14ACA1995F41}" destId="{5A3F7ADA-0A37-4245-B5F9-43EE7407F24D}" srcOrd="0" destOrd="0" presId="urn:microsoft.com/office/officeart/2016/7/layout/VerticalHollowActionList"/>
    <dgm:cxn modelId="{4A05CC07-AC80-6846-9159-F1FF99E6E425}" type="presParOf" srcId="{D98DD380-30A4-3C46-B2D0-14ACA1995F41}" destId="{6FE6116B-9CBA-DE4D-BFC0-5011D5A44DE0}"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2956CF3-E82A-4F95-AF2C-50D13C98A178}" type="doc">
      <dgm:prSet loTypeId="urn:microsoft.com/office/officeart/2018/2/layout/IconVerticalSolidList" loCatId="icon" qsTypeId="urn:microsoft.com/office/officeart/2005/8/quickstyle/simple1" qsCatId="simple" csTypeId="urn:microsoft.com/office/officeart/2005/8/colors/colorful3" csCatId="colorful" phldr="1"/>
      <dgm:spPr/>
      <dgm:t>
        <a:bodyPr/>
        <a:lstStyle/>
        <a:p>
          <a:endParaRPr lang="en-US"/>
        </a:p>
      </dgm:t>
    </dgm:pt>
    <dgm:pt modelId="{377F7012-A483-4923-9402-091E8145441F}">
      <dgm:prSet/>
      <dgm:spPr/>
      <dgm:t>
        <a:bodyPr/>
        <a:lstStyle/>
        <a:p>
          <a:pPr>
            <a:lnSpc>
              <a:spcPct val="100000"/>
            </a:lnSpc>
          </a:pPr>
          <a:r>
            <a:rPr lang="en-IN" b="1"/>
            <a:t>Data quality:</a:t>
          </a:r>
          <a:r>
            <a:rPr lang="en-IN"/>
            <a:t> </a:t>
          </a:r>
          <a:endParaRPr lang="en-US"/>
        </a:p>
      </dgm:t>
    </dgm:pt>
    <dgm:pt modelId="{7B081BC5-9313-4E82-89D7-ADAB771852C5}" type="parTrans" cxnId="{1AF3CAF0-6640-471D-A365-8BD74721B5CB}">
      <dgm:prSet/>
      <dgm:spPr/>
      <dgm:t>
        <a:bodyPr/>
        <a:lstStyle/>
        <a:p>
          <a:endParaRPr lang="en-US"/>
        </a:p>
      </dgm:t>
    </dgm:pt>
    <dgm:pt modelId="{0FACE494-2185-4F9E-9805-50ABA6C08F97}" type="sibTrans" cxnId="{1AF3CAF0-6640-471D-A365-8BD74721B5CB}">
      <dgm:prSet/>
      <dgm:spPr/>
      <dgm:t>
        <a:bodyPr/>
        <a:lstStyle/>
        <a:p>
          <a:endParaRPr lang="en-US"/>
        </a:p>
      </dgm:t>
    </dgm:pt>
    <dgm:pt modelId="{D88648A0-5FC5-47C8-AB81-7C529940ABC4}">
      <dgm:prSet/>
      <dgm:spPr/>
      <dgm:t>
        <a:bodyPr/>
        <a:lstStyle/>
        <a:p>
          <a:pPr>
            <a:lnSpc>
              <a:spcPct val="100000"/>
            </a:lnSpc>
          </a:pPr>
          <a:r>
            <a:rPr lang="en-IN"/>
            <a:t>Accurate, complete, consistent, relevant, timely data. </a:t>
          </a:r>
          <a:endParaRPr lang="en-US"/>
        </a:p>
      </dgm:t>
    </dgm:pt>
    <dgm:pt modelId="{969EEAFD-92F3-4E28-88CA-D94ACCB9C684}" type="parTrans" cxnId="{A59EE1A7-0416-4326-BCD5-CDA53F89B17C}">
      <dgm:prSet/>
      <dgm:spPr/>
      <dgm:t>
        <a:bodyPr/>
        <a:lstStyle/>
        <a:p>
          <a:endParaRPr lang="en-US"/>
        </a:p>
      </dgm:t>
    </dgm:pt>
    <dgm:pt modelId="{8027F95A-13C4-4B30-8D8C-7E821A24B34B}" type="sibTrans" cxnId="{A59EE1A7-0416-4326-BCD5-CDA53F89B17C}">
      <dgm:prSet/>
      <dgm:spPr/>
      <dgm:t>
        <a:bodyPr/>
        <a:lstStyle/>
        <a:p>
          <a:endParaRPr lang="en-US"/>
        </a:p>
      </dgm:t>
    </dgm:pt>
    <dgm:pt modelId="{878A44BD-EF93-4DEA-82A0-31AEDB583CDB}">
      <dgm:prSet/>
      <dgm:spPr/>
      <dgm:t>
        <a:bodyPr/>
        <a:lstStyle/>
        <a:p>
          <a:pPr>
            <a:lnSpc>
              <a:spcPct val="100000"/>
            </a:lnSpc>
          </a:pPr>
          <a:r>
            <a:rPr lang="en-IN" b="1"/>
            <a:t>Data governance:</a:t>
          </a:r>
          <a:r>
            <a:rPr lang="en-IN"/>
            <a:t> </a:t>
          </a:r>
          <a:endParaRPr lang="en-US"/>
        </a:p>
      </dgm:t>
    </dgm:pt>
    <dgm:pt modelId="{75945F6F-7777-4598-87C0-FD476FC3E7DB}" type="parTrans" cxnId="{CC687C60-E96B-4908-8C57-9E4C73AF370C}">
      <dgm:prSet/>
      <dgm:spPr/>
      <dgm:t>
        <a:bodyPr/>
        <a:lstStyle/>
        <a:p>
          <a:endParaRPr lang="en-US"/>
        </a:p>
      </dgm:t>
    </dgm:pt>
    <dgm:pt modelId="{083E289F-F3FF-440E-9A94-BE0D50DAA07C}" type="sibTrans" cxnId="{CC687C60-E96B-4908-8C57-9E4C73AF370C}">
      <dgm:prSet/>
      <dgm:spPr/>
      <dgm:t>
        <a:bodyPr/>
        <a:lstStyle/>
        <a:p>
          <a:endParaRPr lang="en-US"/>
        </a:p>
      </dgm:t>
    </dgm:pt>
    <dgm:pt modelId="{5A414717-FD62-4EA3-851C-8B9A8BB5493B}">
      <dgm:prSet/>
      <dgm:spPr/>
      <dgm:t>
        <a:bodyPr/>
        <a:lstStyle/>
        <a:p>
          <a:pPr>
            <a:lnSpc>
              <a:spcPct val="100000"/>
            </a:lnSpc>
          </a:pPr>
          <a:r>
            <a:rPr lang="en-IN"/>
            <a:t>Clear policies and procedures for data management. </a:t>
          </a:r>
          <a:endParaRPr lang="en-US"/>
        </a:p>
      </dgm:t>
    </dgm:pt>
    <dgm:pt modelId="{290637A8-D5FB-4BFF-9E6B-D307BE1D5455}" type="parTrans" cxnId="{990E30E8-AAC6-44CD-A18C-93554C72E419}">
      <dgm:prSet/>
      <dgm:spPr/>
      <dgm:t>
        <a:bodyPr/>
        <a:lstStyle/>
        <a:p>
          <a:endParaRPr lang="en-US"/>
        </a:p>
      </dgm:t>
    </dgm:pt>
    <dgm:pt modelId="{0194F8B2-0B50-472A-90EA-C4C37C452DB2}" type="sibTrans" cxnId="{990E30E8-AAC6-44CD-A18C-93554C72E419}">
      <dgm:prSet/>
      <dgm:spPr/>
      <dgm:t>
        <a:bodyPr/>
        <a:lstStyle/>
        <a:p>
          <a:endParaRPr lang="en-US"/>
        </a:p>
      </dgm:t>
    </dgm:pt>
    <dgm:pt modelId="{591D2C21-9891-428B-9125-852D4BB4E9CC}">
      <dgm:prSet/>
      <dgm:spPr/>
      <dgm:t>
        <a:bodyPr/>
        <a:lstStyle/>
        <a:p>
          <a:pPr>
            <a:lnSpc>
              <a:spcPct val="100000"/>
            </a:lnSpc>
          </a:pPr>
          <a:r>
            <a:rPr lang="en-IN" b="1"/>
            <a:t>Data security:</a:t>
          </a:r>
          <a:r>
            <a:rPr lang="en-IN"/>
            <a:t> </a:t>
          </a:r>
          <a:endParaRPr lang="en-US"/>
        </a:p>
      </dgm:t>
    </dgm:pt>
    <dgm:pt modelId="{820EA5FE-BCCA-4260-BF6B-9D9E90CAAAA5}" type="parTrans" cxnId="{FDA64AFE-F3D4-4CC7-BFDB-9BB23256B143}">
      <dgm:prSet/>
      <dgm:spPr/>
      <dgm:t>
        <a:bodyPr/>
        <a:lstStyle/>
        <a:p>
          <a:endParaRPr lang="en-US"/>
        </a:p>
      </dgm:t>
    </dgm:pt>
    <dgm:pt modelId="{7DC9F252-25DB-442D-BBBB-E55341A7EDA4}" type="sibTrans" cxnId="{FDA64AFE-F3D4-4CC7-BFDB-9BB23256B143}">
      <dgm:prSet/>
      <dgm:spPr/>
      <dgm:t>
        <a:bodyPr/>
        <a:lstStyle/>
        <a:p>
          <a:endParaRPr lang="en-US"/>
        </a:p>
      </dgm:t>
    </dgm:pt>
    <dgm:pt modelId="{CF188208-22EA-44B7-9708-00082C16246A}">
      <dgm:prSet/>
      <dgm:spPr/>
      <dgm:t>
        <a:bodyPr/>
        <a:lstStyle/>
        <a:p>
          <a:pPr>
            <a:lnSpc>
              <a:spcPct val="100000"/>
            </a:lnSpc>
          </a:pPr>
          <a:r>
            <a:rPr lang="en-IN"/>
            <a:t>Protecting sensitive data from unauthorized access. </a:t>
          </a:r>
          <a:endParaRPr lang="en-US"/>
        </a:p>
      </dgm:t>
    </dgm:pt>
    <dgm:pt modelId="{9B3A7295-CE98-4D1B-B6D5-2436C9DADD8C}" type="parTrans" cxnId="{C08D0402-0E08-4528-9414-D7C8717EA390}">
      <dgm:prSet/>
      <dgm:spPr/>
      <dgm:t>
        <a:bodyPr/>
        <a:lstStyle/>
        <a:p>
          <a:endParaRPr lang="en-US"/>
        </a:p>
      </dgm:t>
    </dgm:pt>
    <dgm:pt modelId="{FA707460-6E05-43F0-AC4F-9538E48DC150}" type="sibTrans" cxnId="{C08D0402-0E08-4528-9414-D7C8717EA390}">
      <dgm:prSet/>
      <dgm:spPr/>
      <dgm:t>
        <a:bodyPr/>
        <a:lstStyle/>
        <a:p>
          <a:endParaRPr lang="en-US"/>
        </a:p>
      </dgm:t>
    </dgm:pt>
    <dgm:pt modelId="{60762C03-577C-4F11-8E2B-B6AB69EC6C4C}">
      <dgm:prSet/>
      <dgm:spPr/>
      <dgm:t>
        <a:bodyPr/>
        <a:lstStyle/>
        <a:p>
          <a:pPr>
            <a:lnSpc>
              <a:spcPct val="100000"/>
            </a:lnSpc>
          </a:pPr>
          <a:r>
            <a:rPr lang="en-IN" b="1"/>
            <a:t>Data visualization:</a:t>
          </a:r>
          <a:r>
            <a:rPr lang="en-IN"/>
            <a:t> </a:t>
          </a:r>
          <a:endParaRPr lang="en-US"/>
        </a:p>
      </dgm:t>
    </dgm:pt>
    <dgm:pt modelId="{DDA6BBD7-2941-4143-B040-CA4547F92AEE}" type="parTrans" cxnId="{04887EA8-96EA-463D-85A0-4BB4D9E1A7A7}">
      <dgm:prSet/>
      <dgm:spPr/>
      <dgm:t>
        <a:bodyPr/>
        <a:lstStyle/>
        <a:p>
          <a:endParaRPr lang="en-US"/>
        </a:p>
      </dgm:t>
    </dgm:pt>
    <dgm:pt modelId="{3CA345FA-4CD3-4B6B-AAC3-9C7FC4FF3445}" type="sibTrans" cxnId="{04887EA8-96EA-463D-85A0-4BB4D9E1A7A7}">
      <dgm:prSet/>
      <dgm:spPr/>
      <dgm:t>
        <a:bodyPr/>
        <a:lstStyle/>
        <a:p>
          <a:endParaRPr lang="en-US"/>
        </a:p>
      </dgm:t>
    </dgm:pt>
    <dgm:pt modelId="{87BED0F0-860F-4C15-B506-7CCFDBC77802}">
      <dgm:prSet/>
      <dgm:spPr/>
      <dgm:t>
        <a:bodyPr/>
        <a:lstStyle/>
        <a:p>
          <a:pPr>
            <a:lnSpc>
              <a:spcPct val="100000"/>
            </a:lnSpc>
          </a:pPr>
          <a:r>
            <a:rPr lang="en-IN"/>
            <a:t>Effective presentation of data through charts, graphs, and dashboards. </a:t>
          </a:r>
          <a:endParaRPr lang="en-US"/>
        </a:p>
      </dgm:t>
    </dgm:pt>
    <dgm:pt modelId="{89CF8933-E3A0-4F33-B01D-DB64567480BD}" type="parTrans" cxnId="{5683ECCE-5D01-4564-A85F-4E1AF5D09631}">
      <dgm:prSet/>
      <dgm:spPr/>
      <dgm:t>
        <a:bodyPr/>
        <a:lstStyle/>
        <a:p>
          <a:endParaRPr lang="en-US"/>
        </a:p>
      </dgm:t>
    </dgm:pt>
    <dgm:pt modelId="{17EF7629-AB97-4EB8-86B1-42A08535372B}" type="sibTrans" cxnId="{5683ECCE-5D01-4564-A85F-4E1AF5D09631}">
      <dgm:prSet/>
      <dgm:spPr/>
      <dgm:t>
        <a:bodyPr/>
        <a:lstStyle/>
        <a:p>
          <a:endParaRPr lang="en-US"/>
        </a:p>
      </dgm:t>
    </dgm:pt>
    <dgm:pt modelId="{ECCBEBAE-A27E-4245-8EAD-1E5667A76D5A}">
      <dgm:prSet/>
      <dgm:spPr/>
      <dgm:t>
        <a:bodyPr/>
        <a:lstStyle/>
        <a:p>
          <a:pPr>
            <a:lnSpc>
              <a:spcPct val="100000"/>
            </a:lnSpc>
          </a:pPr>
          <a:r>
            <a:rPr lang="en-IN" b="1"/>
            <a:t>Business alignment:</a:t>
          </a:r>
          <a:r>
            <a:rPr lang="en-IN"/>
            <a:t> </a:t>
          </a:r>
          <a:endParaRPr lang="en-US"/>
        </a:p>
      </dgm:t>
    </dgm:pt>
    <dgm:pt modelId="{135C7FAA-E2DF-4A87-9E00-B77C145EF621}" type="parTrans" cxnId="{EADEF040-9931-47E6-AE39-F99B1A6F9DAF}">
      <dgm:prSet/>
      <dgm:spPr/>
      <dgm:t>
        <a:bodyPr/>
        <a:lstStyle/>
        <a:p>
          <a:endParaRPr lang="en-US"/>
        </a:p>
      </dgm:t>
    </dgm:pt>
    <dgm:pt modelId="{80663E45-99A2-4AF8-93CB-E3FEF041AF1F}" type="sibTrans" cxnId="{EADEF040-9931-47E6-AE39-F99B1A6F9DAF}">
      <dgm:prSet/>
      <dgm:spPr/>
      <dgm:t>
        <a:bodyPr/>
        <a:lstStyle/>
        <a:p>
          <a:endParaRPr lang="en-US"/>
        </a:p>
      </dgm:t>
    </dgm:pt>
    <dgm:pt modelId="{63A4BA87-1FFF-4447-9A3B-7310CF487C6A}">
      <dgm:prSet/>
      <dgm:spPr/>
      <dgm:t>
        <a:bodyPr/>
        <a:lstStyle/>
        <a:p>
          <a:pPr>
            <a:lnSpc>
              <a:spcPct val="100000"/>
            </a:lnSpc>
          </a:pPr>
          <a:r>
            <a:rPr lang="en-IN"/>
            <a:t>Ensuring BI and analytics support business goals.</a:t>
          </a:r>
          <a:endParaRPr lang="en-US"/>
        </a:p>
      </dgm:t>
    </dgm:pt>
    <dgm:pt modelId="{3C294CC7-6B84-4E5F-9D36-C856ABFED9FC}" type="parTrans" cxnId="{DB8115B2-D700-429D-A1B8-772074D3CE20}">
      <dgm:prSet/>
      <dgm:spPr/>
      <dgm:t>
        <a:bodyPr/>
        <a:lstStyle/>
        <a:p>
          <a:endParaRPr lang="en-US"/>
        </a:p>
      </dgm:t>
    </dgm:pt>
    <dgm:pt modelId="{9AF21481-198F-4F49-B066-888A085C90B2}" type="sibTrans" cxnId="{DB8115B2-D700-429D-A1B8-772074D3CE20}">
      <dgm:prSet/>
      <dgm:spPr/>
      <dgm:t>
        <a:bodyPr/>
        <a:lstStyle/>
        <a:p>
          <a:endParaRPr lang="en-US"/>
        </a:p>
      </dgm:t>
    </dgm:pt>
    <dgm:pt modelId="{E2E298E0-B6B7-4132-B940-33FD316BF578}" type="pres">
      <dgm:prSet presAssocID="{C2956CF3-E82A-4F95-AF2C-50D13C98A178}" presName="root" presStyleCnt="0">
        <dgm:presLayoutVars>
          <dgm:dir/>
          <dgm:resizeHandles val="exact"/>
        </dgm:presLayoutVars>
      </dgm:prSet>
      <dgm:spPr/>
    </dgm:pt>
    <dgm:pt modelId="{423B554B-EE96-4795-A2E4-E48611DA6E14}" type="pres">
      <dgm:prSet presAssocID="{377F7012-A483-4923-9402-091E8145441F}" presName="compNode" presStyleCnt="0"/>
      <dgm:spPr/>
    </dgm:pt>
    <dgm:pt modelId="{528AD5BA-7C0C-4E03-9712-0F010A30ABED}" type="pres">
      <dgm:prSet presAssocID="{377F7012-A483-4923-9402-091E8145441F}" presName="bgRect" presStyleLbl="bgShp" presStyleIdx="0" presStyleCnt="5"/>
      <dgm:spPr/>
    </dgm:pt>
    <dgm:pt modelId="{9E23DFF9-B04D-4633-A845-11099A632C5C}" type="pres">
      <dgm:prSet presAssocID="{377F7012-A483-4923-9402-091E8145441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llseye"/>
        </a:ext>
      </dgm:extLst>
    </dgm:pt>
    <dgm:pt modelId="{5748AB73-159F-4E00-BEBC-47C30E4795C1}" type="pres">
      <dgm:prSet presAssocID="{377F7012-A483-4923-9402-091E8145441F}" presName="spaceRect" presStyleCnt="0"/>
      <dgm:spPr/>
    </dgm:pt>
    <dgm:pt modelId="{BBEBAAE8-C284-4C42-8920-A26A482B8CEF}" type="pres">
      <dgm:prSet presAssocID="{377F7012-A483-4923-9402-091E8145441F}" presName="parTx" presStyleLbl="revTx" presStyleIdx="0" presStyleCnt="10">
        <dgm:presLayoutVars>
          <dgm:chMax val="0"/>
          <dgm:chPref val="0"/>
        </dgm:presLayoutVars>
      </dgm:prSet>
      <dgm:spPr/>
    </dgm:pt>
    <dgm:pt modelId="{52C6D371-4EDF-46B3-8923-1017BF050024}" type="pres">
      <dgm:prSet presAssocID="{377F7012-A483-4923-9402-091E8145441F}" presName="desTx" presStyleLbl="revTx" presStyleIdx="1" presStyleCnt="10">
        <dgm:presLayoutVars/>
      </dgm:prSet>
      <dgm:spPr/>
    </dgm:pt>
    <dgm:pt modelId="{657EC9BE-CD75-489D-AF5D-EB2B3608A29A}" type="pres">
      <dgm:prSet presAssocID="{0FACE494-2185-4F9E-9805-50ABA6C08F97}" presName="sibTrans" presStyleCnt="0"/>
      <dgm:spPr/>
    </dgm:pt>
    <dgm:pt modelId="{D90247D4-E6ED-4D5B-91A1-F5758BC60AEF}" type="pres">
      <dgm:prSet presAssocID="{878A44BD-EF93-4DEA-82A0-31AEDB583CDB}" presName="compNode" presStyleCnt="0"/>
      <dgm:spPr/>
    </dgm:pt>
    <dgm:pt modelId="{ED01B345-1DDD-4DE3-8EEF-DC60BDED2911}" type="pres">
      <dgm:prSet presAssocID="{878A44BD-EF93-4DEA-82A0-31AEDB583CDB}" presName="bgRect" presStyleLbl="bgShp" presStyleIdx="1" presStyleCnt="5"/>
      <dgm:spPr/>
    </dgm:pt>
    <dgm:pt modelId="{86D1F6E5-5B91-455B-A680-3FB94FB23411}" type="pres">
      <dgm:prSet presAssocID="{878A44BD-EF93-4DEA-82A0-31AEDB583CD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ierarchy"/>
        </a:ext>
      </dgm:extLst>
    </dgm:pt>
    <dgm:pt modelId="{34746FAF-54E5-4EFB-9C9F-8CFB219B636F}" type="pres">
      <dgm:prSet presAssocID="{878A44BD-EF93-4DEA-82A0-31AEDB583CDB}" presName="spaceRect" presStyleCnt="0"/>
      <dgm:spPr/>
    </dgm:pt>
    <dgm:pt modelId="{9D4E804E-CB33-4557-8108-947F53A59359}" type="pres">
      <dgm:prSet presAssocID="{878A44BD-EF93-4DEA-82A0-31AEDB583CDB}" presName="parTx" presStyleLbl="revTx" presStyleIdx="2" presStyleCnt="10">
        <dgm:presLayoutVars>
          <dgm:chMax val="0"/>
          <dgm:chPref val="0"/>
        </dgm:presLayoutVars>
      </dgm:prSet>
      <dgm:spPr/>
    </dgm:pt>
    <dgm:pt modelId="{E243A7F2-042F-4A76-A521-AB415ECCCE48}" type="pres">
      <dgm:prSet presAssocID="{878A44BD-EF93-4DEA-82A0-31AEDB583CDB}" presName="desTx" presStyleLbl="revTx" presStyleIdx="3" presStyleCnt="10">
        <dgm:presLayoutVars/>
      </dgm:prSet>
      <dgm:spPr/>
    </dgm:pt>
    <dgm:pt modelId="{13ACD648-043D-487C-B295-2BAA1552EFFB}" type="pres">
      <dgm:prSet presAssocID="{083E289F-F3FF-440E-9A94-BE0D50DAA07C}" presName="sibTrans" presStyleCnt="0"/>
      <dgm:spPr/>
    </dgm:pt>
    <dgm:pt modelId="{7CCABB8C-F57D-49D7-95FA-5DB31B436176}" type="pres">
      <dgm:prSet presAssocID="{591D2C21-9891-428B-9125-852D4BB4E9CC}" presName="compNode" presStyleCnt="0"/>
      <dgm:spPr/>
    </dgm:pt>
    <dgm:pt modelId="{4461A4BB-AE4E-4B4C-AA65-5B44B7540554}" type="pres">
      <dgm:prSet presAssocID="{591D2C21-9891-428B-9125-852D4BB4E9CC}" presName="bgRect" presStyleLbl="bgShp" presStyleIdx="2" presStyleCnt="5"/>
      <dgm:spPr/>
    </dgm:pt>
    <dgm:pt modelId="{E8576409-19EF-4847-86C1-87D37F07E5EB}" type="pres">
      <dgm:prSet presAssocID="{591D2C21-9891-428B-9125-852D4BB4E9C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ock"/>
        </a:ext>
      </dgm:extLst>
    </dgm:pt>
    <dgm:pt modelId="{014E4891-3091-42D9-AFC2-D9D82E8633C4}" type="pres">
      <dgm:prSet presAssocID="{591D2C21-9891-428B-9125-852D4BB4E9CC}" presName="spaceRect" presStyleCnt="0"/>
      <dgm:spPr/>
    </dgm:pt>
    <dgm:pt modelId="{6D29142B-4744-4106-9361-5ED9809D9CD3}" type="pres">
      <dgm:prSet presAssocID="{591D2C21-9891-428B-9125-852D4BB4E9CC}" presName="parTx" presStyleLbl="revTx" presStyleIdx="4" presStyleCnt="10">
        <dgm:presLayoutVars>
          <dgm:chMax val="0"/>
          <dgm:chPref val="0"/>
        </dgm:presLayoutVars>
      </dgm:prSet>
      <dgm:spPr/>
    </dgm:pt>
    <dgm:pt modelId="{CE67129B-0473-4870-BFB4-67CA4E684BC5}" type="pres">
      <dgm:prSet presAssocID="{591D2C21-9891-428B-9125-852D4BB4E9CC}" presName="desTx" presStyleLbl="revTx" presStyleIdx="5" presStyleCnt="10">
        <dgm:presLayoutVars/>
      </dgm:prSet>
      <dgm:spPr/>
    </dgm:pt>
    <dgm:pt modelId="{0279AAA5-F963-47B2-8DD9-919996669577}" type="pres">
      <dgm:prSet presAssocID="{7DC9F252-25DB-442D-BBBB-E55341A7EDA4}" presName="sibTrans" presStyleCnt="0"/>
      <dgm:spPr/>
    </dgm:pt>
    <dgm:pt modelId="{1127A2D0-5D13-4B75-A122-A537A3662C35}" type="pres">
      <dgm:prSet presAssocID="{60762C03-577C-4F11-8E2B-B6AB69EC6C4C}" presName="compNode" presStyleCnt="0"/>
      <dgm:spPr/>
    </dgm:pt>
    <dgm:pt modelId="{2203AE40-2CCB-4119-9C27-4E03D09FB16E}" type="pres">
      <dgm:prSet presAssocID="{60762C03-577C-4F11-8E2B-B6AB69EC6C4C}" presName="bgRect" presStyleLbl="bgShp" presStyleIdx="3" presStyleCnt="5"/>
      <dgm:spPr/>
    </dgm:pt>
    <dgm:pt modelId="{136BA53A-1641-498D-89D2-C88C652EBEC2}" type="pres">
      <dgm:prSet presAssocID="{60762C03-577C-4F11-8E2B-B6AB69EC6C4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tatistics"/>
        </a:ext>
      </dgm:extLst>
    </dgm:pt>
    <dgm:pt modelId="{B64F2F52-C9B9-43B1-A9C9-130281263D1C}" type="pres">
      <dgm:prSet presAssocID="{60762C03-577C-4F11-8E2B-B6AB69EC6C4C}" presName="spaceRect" presStyleCnt="0"/>
      <dgm:spPr/>
    </dgm:pt>
    <dgm:pt modelId="{3046872C-9825-4CC7-8C60-6DD2720A73E6}" type="pres">
      <dgm:prSet presAssocID="{60762C03-577C-4F11-8E2B-B6AB69EC6C4C}" presName="parTx" presStyleLbl="revTx" presStyleIdx="6" presStyleCnt="10">
        <dgm:presLayoutVars>
          <dgm:chMax val="0"/>
          <dgm:chPref val="0"/>
        </dgm:presLayoutVars>
      </dgm:prSet>
      <dgm:spPr/>
    </dgm:pt>
    <dgm:pt modelId="{04D59D2E-5B31-49E0-BE5B-EE3F31989468}" type="pres">
      <dgm:prSet presAssocID="{60762C03-577C-4F11-8E2B-B6AB69EC6C4C}" presName="desTx" presStyleLbl="revTx" presStyleIdx="7" presStyleCnt="10">
        <dgm:presLayoutVars/>
      </dgm:prSet>
      <dgm:spPr/>
    </dgm:pt>
    <dgm:pt modelId="{AD62AF17-1CEC-4D78-BC03-6223504F8692}" type="pres">
      <dgm:prSet presAssocID="{3CA345FA-4CD3-4B6B-AAC3-9C7FC4FF3445}" presName="sibTrans" presStyleCnt="0"/>
      <dgm:spPr/>
    </dgm:pt>
    <dgm:pt modelId="{D530D4BC-BA99-4E36-B3E1-508A07FE843C}" type="pres">
      <dgm:prSet presAssocID="{ECCBEBAE-A27E-4245-8EAD-1E5667A76D5A}" presName="compNode" presStyleCnt="0"/>
      <dgm:spPr/>
    </dgm:pt>
    <dgm:pt modelId="{A4D3B5B1-EBBA-4993-8116-D4AD22DD8EAC}" type="pres">
      <dgm:prSet presAssocID="{ECCBEBAE-A27E-4245-8EAD-1E5667A76D5A}" presName="bgRect" presStyleLbl="bgShp" presStyleIdx="4" presStyleCnt="5"/>
      <dgm:spPr/>
    </dgm:pt>
    <dgm:pt modelId="{AB9D3CEB-88EB-4444-B264-8086B550639C}" type="pres">
      <dgm:prSet presAssocID="{ECCBEBAE-A27E-4245-8EAD-1E5667A76D5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Bar chart"/>
        </a:ext>
      </dgm:extLst>
    </dgm:pt>
    <dgm:pt modelId="{17426EAF-D8DF-44D7-97C4-519452F3C63A}" type="pres">
      <dgm:prSet presAssocID="{ECCBEBAE-A27E-4245-8EAD-1E5667A76D5A}" presName="spaceRect" presStyleCnt="0"/>
      <dgm:spPr/>
    </dgm:pt>
    <dgm:pt modelId="{F40877DF-A6C3-44D2-953A-B5370756EE52}" type="pres">
      <dgm:prSet presAssocID="{ECCBEBAE-A27E-4245-8EAD-1E5667A76D5A}" presName="parTx" presStyleLbl="revTx" presStyleIdx="8" presStyleCnt="10">
        <dgm:presLayoutVars>
          <dgm:chMax val="0"/>
          <dgm:chPref val="0"/>
        </dgm:presLayoutVars>
      </dgm:prSet>
      <dgm:spPr/>
    </dgm:pt>
    <dgm:pt modelId="{4388E5A6-0B1E-4AE7-83FF-B398C7E5B047}" type="pres">
      <dgm:prSet presAssocID="{ECCBEBAE-A27E-4245-8EAD-1E5667A76D5A}" presName="desTx" presStyleLbl="revTx" presStyleIdx="9" presStyleCnt="10">
        <dgm:presLayoutVars/>
      </dgm:prSet>
      <dgm:spPr/>
    </dgm:pt>
  </dgm:ptLst>
  <dgm:cxnLst>
    <dgm:cxn modelId="{C08D0402-0E08-4528-9414-D7C8717EA390}" srcId="{591D2C21-9891-428B-9125-852D4BB4E9CC}" destId="{CF188208-22EA-44B7-9708-00082C16246A}" srcOrd="0" destOrd="0" parTransId="{9B3A7295-CE98-4D1B-B6D5-2436C9DADD8C}" sibTransId="{FA707460-6E05-43F0-AC4F-9538E48DC150}"/>
    <dgm:cxn modelId="{B303101A-2CDC-43E2-9E22-94884412997B}" type="presOf" srcId="{63A4BA87-1FFF-4447-9A3B-7310CF487C6A}" destId="{4388E5A6-0B1E-4AE7-83FF-B398C7E5B047}" srcOrd="0" destOrd="0" presId="urn:microsoft.com/office/officeart/2018/2/layout/IconVerticalSolidList"/>
    <dgm:cxn modelId="{10138D2B-7CAF-494E-817C-38384F49DEAB}" type="presOf" srcId="{591D2C21-9891-428B-9125-852D4BB4E9CC}" destId="{6D29142B-4744-4106-9361-5ED9809D9CD3}" srcOrd="0" destOrd="0" presId="urn:microsoft.com/office/officeart/2018/2/layout/IconVerticalSolidList"/>
    <dgm:cxn modelId="{95F2EB40-21B7-4F81-B374-D49024093329}" type="presOf" srcId="{87BED0F0-860F-4C15-B506-7CCFDBC77802}" destId="{04D59D2E-5B31-49E0-BE5B-EE3F31989468}" srcOrd="0" destOrd="0" presId="urn:microsoft.com/office/officeart/2018/2/layout/IconVerticalSolidList"/>
    <dgm:cxn modelId="{EADEF040-9931-47E6-AE39-F99B1A6F9DAF}" srcId="{C2956CF3-E82A-4F95-AF2C-50D13C98A178}" destId="{ECCBEBAE-A27E-4245-8EAD-1E5667A76D5A}" srcOrd="4" destOrd="0" parTransId="{135C7FAA-E2DF-4A87-9E00-B77C145EF621}" sibTransId="{80663E45-99A2-4AF8-93CB-E3FEF041AF1F}"/>
    <dgm:cxn modelId="{A5147447-3C85-48FB-89C7-B2DAC49B9781}" type="presOf" srcId="{C2956CF3-E82A-4F95-AF2C-50D13C98A178}" destId="{E2E298E0-B6B7-4132-B940-33FD316BF578}" srcOrd="0" destOrd="0" presId="urn:microsoft.com/office/officeart/2018/2/layout/IconVerticalSolidList"/>
    <dgm:cxn modelId="{67115648-B213-4F10-8D67-B7A0607CB8AD}" type="presOf" srcId="{5A414717-FD62-4EA3-851C-8B9A8BB5493B}" destId="{E243A7F2-042F-4A76-A521-AB415ECCCE48}" srcOrd="0" destOrd="0" presId="urn:microsoft.com/office/officeart/2018/2/layout/IconVerticalSolidList"/>
    <dgm:cxn modelId="{46455958-5086-4F88-80C3-AF256609C1FA}" type="presOf" srcId="{CF188208-22EA-44B7-9708-00082C16246A}" destId="{CE67129B-0473-4870-BFB4-67CA4E684BC5}" srcOrd="0" destOrd="0" presId="urn:microsoft.com/office/officeart/2018/2/layout/IconVerticalSolidList"/>
    <dgm:cxn modelId="{65CF9C5B-DFE4-433C-8D21-1D979F73BB7A}" type="presOf" srcId="{377F7012-A483-4923-9402-091E8145441F}" destId="{BBEBAAE8-C284-4C42-8920-A26A482B8CEF}" srcOrd="0" destOrd="0" presId="urn:microsoft.com/office/officeart/2018/2/layout/IconVerticalSolidList"/>
    <dgm:cxn modelId="{CC687C60-E96B-4908-8C57-9E4C73AF370C}" srcId="{C2956CF3-E82A-4F95-AF2C-50D13C98A178}" destId="{878A44BD-EF93-4DEA-82A0-31AEDB583CDB}" srcOrd="1" destOrd="0" parTransId="{75945F6F-7777-4598-87C0-FD476FC3E7DB}" sibTransId="{083E289F-F3FF-440E-9A94-BE0D50DAA07C}"/>
    <dgm:cxn modelId="{A6844B66-A140-493F-BA3E-288BD580555C}" type="presOf" srcId="{D88648A0-5FC5-47C8-AB81-7C529940ABC4}" destId="{52C6D371-4EDF-46B3-8923-1017BF050024}" srcOrd="0" destOrd="0" presId="urn:microsoft.com/office/officeart/2018/2/layout/IconVerticalSolidList"/>
    <dgm:cxn modelId="{8FDCC6A4-BA47-4B18-920A-44E94C41C7C0}" type="presOf" srcId="{ECCBEBAE-A27E-4245-8EAD-1E5667A76D5A}" destId="{F40877DF-A6C3-44D2-953A-B5370756EE52}" srcOrd="0" destOrd="0" presId="urn:microsoft.com/office/officeart/2018/2/layout/IconVerticalSolidList"/>
    <dgm:cxn modelId="{A59EE1A7-0416-4326-BCD5-CDA53F89B17C}" srcId="{377F7012-A483-4923-9402-091E8145441F}" destId="{D88648A0-5FC5-47C8-AB81-7C529940ABC4}" srcOrd="0" destOrd="0" parTransId="{969EEAFD-92F3-4E28-88CA-D94ACCB9C684}" sibTransId="{8027F95A-13C4-4B30-8D8C-7E821A24B34B}"/>
    <dgm:cxn modelId="{04887EA8-96EA-463D-85A0-4BB4D9E1A7A7}" srcId="{C2956CF3-E82A-4F95-AF2C-50D13C98A178}" destId="{60762C03-577C-4F11-8E2B-B6AB69EC6C4C}" srcOrd="3" destOrd="0" parTransId="{DDA6BBD7-2941-4143-B040-CA4547F92AEE}" sibTransId="{3CA345FA-4CD3-4B6B-AAC3-9C7FC4FF3445}"/>
    <dgm:cxn modelId="{DB8115B2-D700-429D-A1B8-772074D3CE20}" srcId="{ECCBEBAE-A27E-4245-8EAD-1E5667A76D5A}" destId="{63A4BA87-1FFF-4447-9A3B-7310CF487C6A}" srcOrd="0" destOrd="0" parTransId="{3C294CC7-6B84-4E5F-9D36-C856ABFED9FC}" sibTransId="{9AF21481-198F-4F49-B066-888A085C90B2}"/>
    <dgm:cxn modelId="{46609DCC-6DC1-40D6-8884-297979AB29E6}" type="presOf" srcId="{60762C03-577C-4F11-8E2B-B6AB69EC6C4C}" destId="{3046872C-9825-4CC7-8C60-6DD2720A73E6}" srcOrd="0" destOrd="0" presId="urn:microsoft.com/office/officeart/2018/2/layout/IconVerticalSolidList"/>
    <dgm:cxn modelId="{5683ECCE-5D01-4564-A85F-4E1AF5D09631}" srcId="{60762C03-577C-4F11-8E2B-B6AB69EC6C4C}" destId="{87BED0F0-860F-4C15-B506-7CCFDBC77802}" srcOrd="0" destOrd="0" parTransId="{89CF8933-E3A0-4F33-B01D-DB64567480BD}" sibTransId="{17EF7629-AB97-4EB8-86B1-42A08535372B}"/>
    <dgm:cxn modelId="{990E30E8-AAC6-44CD-A18C-93554C72E419}" srcId="{878A44BD-EF93-4DEA-82A0-31AEDB583CDB}" destId="{5A414717-FD62-4EA3-851C-8B9A8BB5493B}" srcOrd="0" destOrd="0" parTransId="{290637A8-D5FB-4BFF-9E6B-D307BE1D5455}" sibTransId="{0194F8B2-0B50-472A-90EA-C4C37C452DB2}"/>
    <dgm:cxn modelId="{538C16F0-DDAC-494D-9B17-3CAFB55EFFBF}" type="presOf" srcId="{878A44BD-EF93-4DEA-82A0-31AEDB583CDB}" destId="{9D4E804E-CB33-4557-8108-947F53A59359}" srcOrd="0" destOrd="0" presId="urn:microsoft.com/office/officeart/2018/2/layout/IconVerticalSolidList"/>
    <dgm:cxn modelId="{1AF3CAF0-6640-471D-A365-8BD74721B5CB}" srcId="{C2956CF3-E82A-4F95-AF2C-50D13C98A178}" destId="{377F7012-A483-4923-9402-091E8145441F}" srcOrd="0" destOrd="0" parTransId="{7B081BC5-9313-4E82-89D7-ADAB771852C5}" sibTransId="{0FACE494-2185-4F9E-9805-50ABA6C08F97}"/>
    <dgm:cxn modelId="{FDA64AFE-F3D4-4CC7-BFDB-9BB23256B143}" srcId="{C2956CF3-E82A-4F95-AF2C-50D13C98A178}" destId="{591D2C21-9891-428B-9125-852D4BB4E9CC}" srcOrd="2" destOrd="0" parTransId="{820EA5FE-BCCA-4260-BF6B-9D9E90CAAAA5}" sibTransId="{7DC9F252-25DB-442D-BBBB-E55341A7EDA4}"/>
    <dgm:cxn modelId="{DCB7CEDC-17FC-427B-A13D-8893DFE6F74F}" type="presParOf" srcId="{E2E298E0-B6B7-4132-B940-33FD316BF578}" destId="{423B554B-EE96-4795-A2E4-E48611DA6E14}" srcOrd="0" destOrd="0" presId="urn:microsoft.com/office/officeart/2018/2/layout/IconVerticalSolidList"/>
    <dgm:cxn modelId="{B7602156-2FB7-4979-89A0-541EA2EDF194}" type="presParOf" srcId="{423B554B-EE96-4795-A2E4-E48611DA6E14}" destId="{528AD5BA-7C0C-4E03-9712-0F010A30ABED}" srcOrd="0" destOrd="0" presId="urn:microsoft.com/office/officeart/2018/2/layout/IconVerticalSolidList"/>
    <dgm:cxn modelId="{5D7BEF95-A242-4CFC-819D-5B8BEAB7DCBB}" type="presParOf" srcId="{423B554B-EE96-4795-A2E4-E48611DA6E14}" destId="{9E23DFF9-B04D-4633-A845-11099A632C5C}" srcOrd="1" destOrd="0" presId="urn:microsoft.com/office/officeart/2018/2/layout/IconVerticalSolidList"/>
    <dgm:cxn modelId="{DE8CED3C-AFE2-4FEA-919F-E0B178E7447A}" type="presParOf" srcId="{423B554B-EE96-4795-A2E4-E48611DA6E14}" destId="{5748AB73-159F-4E00-BEBC-47C30E4795C1}" srcOrd="2" destOrd="0" presId="urn:microsoft.com/office/officeart/2018/2/layout/IconVerticalSolidList"/>
    <dgm:cxn modelId="{A938FCEA-FA28-4234-87B1-F2E29F1A0DB6}" type="presParOf" srcId="{423B554B-EE96-4795-A2E4-E48611DA6E14}" destId="{BBEBAAE8-C284-4C42-8920-A26A482B8CEF}" srcOrd="3" destOrd="0" presId="urn:microsoft.com/office/officeart/2018/2/layout/IconVerticalSolidList"/>
    <dgm:cxn modelId="{E4DC8263-A66F-4505-B4F7-DECE57DCC507}" type="presParOf" srcId="{423B554B-EE96-4795-A2E4-E48611DA6E14}" destId="{52C6D371-4EDF-46B3-8923-1017BF050024}" srcOrd="4" destOrd="0" presId="urn:microsoft.com/office/officeart/2018/2/layout/IconVerticalSolidList"/>
    <dgm:cxn modelId="{399A2CE4-C1C2-4C53-9721-A5E6D791556F}" type="presParOf" srcId="{E2E298E0-B6B7-4132-B940-33FD316BF578}" destId="{657EC9BE-CD75-489D-AF5D-EB2B3608A29A}" srcOrd="1" destOrd="0" presId="urn:microsoft.com/office/officeart/2018/2/layout/IconVerticalSolidList"/>
    <dgm:cxn modelId="{4F822B21-5AE0-4E87-9A9B-9BDABFCD30B4}" type="presParOf" srcId="{E2E298E0-B6B7-4132-B940-33FD316BF578}" destId="{D90247D4-E6ED-4D5B-91A1-F5758BC60AEF}" srcOrd="2" destOrd="0" presId="urn:microsoft.com/office/officeart/2018/2/layout/IconVerticalSolidList"/>
    <dgm:cxn modelId="{1DFCEAE8-1BFC-49E0-8B7B-1F1D01F6F799}" type="presParOf" srcId="{D90247D4-E6ED-4D5B-91A1-F5758BC60AEF}" destId="{ED01B345-1DDD-4DE3-8EEF-DC60BDED2911}" srcOrd="0" destOrd="0" presId="urn:microsoft.com/office/officeart/2018/2/layout/IconVerticalSolidList"/>
    <dgm:cxn modelId="{8F42EFC3-6A0F-46A1-8F34-A8274BD503AA}" type="presParOf" srcId="{D90247D4-E6ED-4D5B-91A1-F5758BC60AEF}" destId="{86D1F6E5-5B91-455B-A680-3FB94FB23411}" srcOrd="1" destOrd="0" presId="urn:microsoft.com/office/officeart/2018/2/layout/IconVerticalSolidList"/>
    <dgm:cxn modelId="{BB21265D-A42D-427C-8141-04F4FC5A80F4}" type="presParOf" srcId="{D90247D4-E6ED-4D5B-91A1-F5758BC60AEF}" destId="{34746FAF-54E5-4EFB-9C9F-8CFB219B636F}" srcOrd="2" destOrd="0" presId="urn:microsoft.com/office/officeart/2018/2/layout/IconVerticalSolidList"/>
    <dgm:cxn modelId="{51987401-7EC6-488B-BDCD-98B47B73E0CE}" type="presParOf" srcId="{D90247D4-E6ED-4D5B-91A1-F5758BC60AEF}" destId="{9D4E804E-CB33-4557-8108-947F53A59359}" srcOrd="3" destOrd="0" presId="urn:microsoft.com/office/officeart/2018/2/layout/IconVerticalSolidList"/>
    <dgm:cxn modelId="{45402093-A724-4BA3-A612-CAAE76CEFFE8}" type="presParOf" srcId="{D90247D4-E6ED-4D5B-91A1-F5758BC60AEF}" destId="{E243A7F2-042F-4A76-A521-AB415ECCCE48}" srcOrd="4" destOrd="0" presId="urn:microsoft.com/office/officeart/2018/2/layout/IconVerticalSolidList"/>
    <dgm:cxn modelId="{64DA314A-131F-41FB-8814-884917D9645D}" type="presParOf" srcId="{E2E298E0-B6B7-4132-B940-33FD316BF578}" destId="{13ACD648-043D-487C-B295-2BAA1552EFFB}" srcOrd="3" destOrd="0" presId="urn:microsoft.com/office/officeart/2018/2/layout/IconVerticalSolidList"/>
    <dgm:cxn modelId="{1A901EF8-8213-4668-BF27-592F7E1D61C5}" type="presParOf" srcId="{E2E298E0-B6B7-4132-B940-33FD316BF578}" destId="{7CCABB8C-F57D-49D7-95FA-5DB31B436176}" srcOrd="4" destOrd="0" presId="urn:microsoft.com/office/officeart/2018/2/layout/IconVerticalSolidList"/>
    <dgm:cxn modelId="{67177DAC-452E-4564-88AA-244BD5D2CBAD}" type="presParOf" srcId="{7CCABB8C-F57D-49D7-95FA-5DB31B436176}" destId="{4461A4BB-AE4E-4B4C-AA65-5B44B7540554}" srcOrd="0" destOrd="0" presId="urn:microsoft.com/office/officeart/2018/2/layout/IconVerticalSolidList"/>
    <dgm:cxn modelId="{4B7A6BE7-DD10-464A-82AE-7CAAB0C67803}" type="presParOf" srcId="{7CCABB8C-F57D-49D7-95FA-5DB31B436176}" destId="{E8576409-19EF-4847-86C1-87D37F07E5EB}" srcOrd="1" destOrd="0" presId="urn:microsoft.com/office/officeart/2018/2/layout/IconVerticalSolidList"/>
    <dgm:cxn modelId="{D0BD43EB-163D-43B8-A73F-F9FD05D1B0E1}" type="presParOf" srcId="{7CCABB8C-F57D-49D7-95FA-5DB31B436176}" destId="{014E4891-3091-42D9-AFC2-D9D82E8633C4}" srcOrd="2" destOrd="0" presId="urn:microsoft.com/office/officeart/2018/2/layout/IconVerticalSolidList"/>
    <dgm:cxn modelId="{BE94A825-ED3A-471B-8FED-AD7160A0F3A1}" type="presParOf" srcId="{7CCABB8C-F57D-49D7-95FA-5DB31B436176}" destId="{6D29142B-4744-4106-9361-5ED9809D9CD3}" srcOrd="3" destOrd="0" presId="urn:microsoft.com/office/officeart/2018/2/layout/IconVerticalSolidList"/>
    <dgm:cxn modelId="{AFF79B5F-9AC4-4AFF-83D6-0F9A94C61C07}" type="presParOf" srcId="{7CCABB8C-F57D-49D7-95FA-5DB31B436176}" destId="{CE67129B-0473-4870-BFB4-67CA4E684BC5}" srcOrd="4" destOrd="0" presId="urn:microsoft.com/office/officeart/2018/2/layout/IconVerticalSolidList"/>
    <dgm:cxn modelId="{5065C39B-516C-4462-A27A-700A3A30665E}" type="presParOf" srcId="{E2E298E0-B6B7-4132-B940-33FD316BF578}" destId="{0279AAA5-F963-47B2-8DD9-919996669577}" srcOrd="5" destOrd="0" presId="urn:microsoft.com/office/officeart/2018/2/layout/IconVerticalSolidList"/>
    <dgm:cxn modelId="{26F48842-9AA6-40EC-A157-44551DB80438}" type="presParOf" srcId="{E2E298E0-B6B7-4132-B940-33FD316BF578}" destId="{1127A2D0-5D13-4B75-A122-A537A3662C35}" srcOrd="6" destOrd="0" presId="urn:microsoft.com/office/officeart/2018/2/layout/IconVerticalSolidList"/>
    <dgm:cxn modelId="{D31F112A-7B17-49CA-BEC0-0C48535EA76B}" type="presParOf" srcId="{1127A2D0-5D13-4B75-A122-A537A3662C35}" destId="{2203AE40-2CCB-4119-9C27-4E03D09FB16E}" srcOrd="0" destOrd="0" presId="urn:microsoft.com/office/officeart/2018/2/layout/IconVerticalSolidList"/>
    <dgm:cxn modelId="{0E333921-487C-4005-A77E-F4B085AC8755}" type="presParOf" srcId="{1127A2D0-5D13-4B75-A122-A537A3662C35}" destId="{136BA53A-1641-498D-89D2-C88C652EBEC2}" srcOrd="1" destOrd="0" presId="urn:microsoft.com/office/officeart/2018/2/layout/IconVerticalSolidList"/>
    <dgm:cxn modelId="{66AC1B9F-D575-4776-9684-39E3E07941A6}" type="presParOf" srcId="{1127A2D0-5D13-4B75-A122-A537A3662C35}" destId="{B64F2F52-C9B9-43B1-A9C9-130281263D1C}" srcOrd="2" destOrd="0" presId="urn:microsoft.com/office/officeart/2018/2/layout/IconVerticalSolidList"/>
    <dgm:cxn modelId="{7F43BE83-4EB2-4351-9105-2BA863136086}" type="presParOf" srcId="{1127A2D0-5D13-4B75-A122-A537A3662C35}" destId="{3046872C-9825-4CC7-8C60-6DD2720A73E6}" srcOrd="3" destOrd="0" presId="urn:microsoft.com/office/officeart/2018/2/layout/IconVerticalSolidList"/>
    <dgm:cxn modelId="{EEF452D0-B6E4-403E-9602-4AB68A919FA1}" type="presParOf" srcId="{1127A2D0-5D13-4B75-A122-A537A3662C35}" destId="{04D59D2E-5B31-49E0-BE5B-EE3F31989468}" srcOrd="4" destOrd="0" presId="urn:microsoft.com/office/officeart/2018/2/layout/IconVerticalSolidList"/>
    <dgm:cxn modelId="{E4B07898-8488-4CE6-A040-76A85FECC12D}" type="presParOf" srcId="{E2E298E0-B6B7-4132-B940-33FD316BF578}" destId="{AD62AF17-1CEC-4D78-BC03-6223504F8692}" srcOrd="7" destOrd="0" presId="urn:microsoft.com/office/officeart/2018/2/layout/IconVerticalSolidList"/>
    <dgm:cxn modelId="{C7ED4F08-792B-438E-A2F4-E1C3BE50C260}" type="presParOf" srcId="{E2E298E0-B6B7-4132-B940-33FD316BF578}" destId="{D530D4BC-BA99-4E36-B3E1-508A07FE843C}" srcOrd="8" destOrd="0" presId="urn:microsoft.com/office/officeart/2018/2/layout/IconVerticalSolidList"/>
    <dgm:cxn modelId="{05E2028E-98FE-4568-A92B-E3A1C352F41C}" type="presParOf" srcId="{D530D4BC-BA99-4E36-B3E1-508A07FE843C}" destId="{A4D3B5B1-EBBA-4993-8116-D4AD22DD8EAC}" srcOrd="0" destOrd="0" presId="urn:microsoft.com/office/officeart/2018/2/layout/IconVerticalSolidList"/>
    <dgm:cxn modelId="{540C229D-59D1-47A2-8C64-3FECE6659291}" type="presParOf" srcId="{D530D4BC-BA99-4E36-B3E1-508A07FE843C}" destId="{AB9D3CEB-88EB-4444-B264-8086B550639C}" srcOrd="1" destOrd="0" presId="urn:microsoft.com/office/officeart/2018/2/layout/IconVerticalSolidList"/>
    <dgm:cxn modelId="{19ED4911-1255-4BD4-9B06-09C7C41D69AE}" type="presParOf" srcId="{D530D4BC-BA99-4E36-B3E1-508A07FE843C}" destId="{17426EAF-D8DF-44D7-97C4-519452F3C63A}" srcOrd="2" destOrd="0" presId="urn:microsoft.com/office/officeart/2018/2/layout/IconVerticalSolidList"/>
    <dgm:cxn modelId="{AC27898D-64C9-4D80-9B30-19EBA8C4DABA}" type="presParOf" srcId="{D530D4BC-BA99-4E36-B3E1-508A07FE843C}" destId="{F40877DF-A6C3-44D2-953A-B5370756EE52}" srcOrd="3" destOrd="0" presId="urn:microsoft.com/office/officeart/2018/2/layout/IconVerticalSolidList"/>
    <dgm:cxn modelId="{863EDB1E-711B-4D58-8F37-36B6E9C9F76A}" type="presParOf" srcId="{D530D4BC-BA99-4E36-B3E1-508A07FE843C}" destId="{4388E5A6-0B1E-4AE7-83FF-B398C7E5B047}"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3D5C900-7091-4907-A028-79F604F9336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1F4744C-69CD-48BD-B3AE-C35AB53D68EE}">
      <dgm:prSet custT="1"/>
      <dgm:spPr/>
      <dgm:t>
        <a:bodyPr/>
        <a:lstStyle/>
        <a:p>
          <a:r>
            <a:rPr lang="en-IN" sz="2000" b="1"/>
            <a:t>Sales and marketing:</a:t>
          </a:r>
          <a:r>
            <a:rPr lang="en-IN" sz="2000"/>
            <a:t> </a:t>
          </a:r>
          <a:endParaRPr lang="en-US" sz="2000"/>
        </a:p>
      </dgm:t>
    </dgm:pt>
    <dgm:pt modelId="{067F52A2-23A3-4FE6-9DAE-C5FB98DE903A}" type="parTrans" cxnId="{CF9FEE3B-01EA-4BEA-9CF0-5337C42FBEA3}">
      <dgm:prSet/>
      <dgm:spPr/>
      <dgm:t>
        <a:bodyPr/>
        <a:lstStyle/>
        <a:p>
          <a:endParaRPr lang="en-US" sz="2800"/>
        </a:p>
      </dgm:t>
    </dgm:pt>
    <dgm:pt modelId="{ADFC904C-988F-42C2-9C26-C1071F89A29A}" type="sibTrans" cxnId="{CF9FEE3B-01EA-4BEA-9CF0-5337C42FBEA3}">
      <dgm:prSet/>
      <dgm:spPr/>
      <dgm:t>
        <a:bodyPr/>
        <a:lstStyle/>
        <a:p>
          <a:endParaRPr lang="en-US" sz="2000"/>
        </a:p>
      </dgm:t>
    </dgm:pt>
    <dgm:pt modelId="{6642AFA1-2CE1-4529-AC1A-DC49CCA486AC}">
      <dgm:prSet custT="1"/>
      <dgm:spPr/>
      <dgm:t>
        <a:bodyPr/>
        <a:lstStyle/>
        <a:p>
          <a:r>
            <a:rPr lang="en-IN" sz="1400" dirty="0"/>
            <a:t>Customer segmentation, </a:t>
          </a:r>
        </a:p>
        <a:p>
          <a:r>
            <a:rPr lang="en-IN" sz="1400" dirty="0"/>
            <a:t>sales forecasting, </a:t>
          </a:r>
        </a:p>
        <a:p>
          <a:r>
            <a:rPr lang="en-IN" sz="1400" dirty="0"/>
            <a:t>campaign performance analysis. </a:t>
          </a:r>
          <a:endParaRPr lang="en-US" sz="1400" dirty="0"/>
        </a:p>
      </dgm:t>
    </dgm:pt>
    <dgm:pt modelId="{EFC3F0C3-F151-4CFD-9CFF-FFF5DC40AE1C}" type="parTrans" cxnId="{95914206-0AC6-4942-9EA3-341712773796}">
      <dgm:prSet/>
      <dgm:spPr/>
      <dgm:t>
        <a:bodyPr/>
        <a:lstStyle/>
        <a:p>
          <a:endParaRPr lang="en-US" sz="2800"/>
        </a:p>
      </dgm:t>
    </dgm:pt>
    <dgm:pt modelId="{3D64132E-6FC4-4A02-9D2E-C33C661E3900}" type="sibTrans" cxnId="{95914206-0AC6-4942-9EA3-341712773796}">
      <dgm:prSet/>
      <dgm:spPr/>
      <dgm:t>
        <a:bodyPr/>
        <a:lstStyle/>
        <a:p>
          <a:endParaRPr lang="en-US" sz="2000"/>
        </a:p>
      </dgm:t>
    </dgm:pt>
    <dgm:pt modelId="{1BB7A68E-46CF-4B44-9BC6-C04797C9CCF5}">
      <dgm:prSet custT="1"/>
      <dgm:spPr/>
      <dgm:t>
        <a:bodyPr/>
        <a:lstStyle/>
        <a:p>
          <a:r>
            <a:rPr lang="en-IN" sz="2000" b="1"/>
            <a:t>Finance:</a:t>
          </a:r>
          <a:r>
            <a:rPr lang="en-IN" sz="2000"/>
            <a:t> </a:t>
          </a:r>
          <a:endParaRPr lang="en-US" sz="2000"/>
        </a:p>
      </dgm:t>
    </dgm:pt>
    <dgm:pt modelId="{00C713D6-3201-4C40-85C8-874120BE829C}" type="parTrans" cxnId="{496FC740-BD11-4751-A988-52BE4FB0EFE5}">
      <dgm:prSet/>
      <dgm:spPr/>
      <dgm:t>
        <a:bodyPr/>
        <a:lstStyle/>
        <a:p>
          <a:endParaRPr lang="en-US" sz="2800"/>
        </a:p>
      </dgm:t>
    </dgm:pt>
    <dgm:pt modelId="{0138ED6F-BA4E-4D20-8718-3559965934F5}" type="sibTrans" cxnId="{496FC740-BD11-4751-A988-52BE4FB0EFE5}">
      <dgm:prSet/>
      <dgm:spPr/>
      <dgm:t>
        <a:bodyPr/>
        <a:lstStyle/>
        <a:p>
          <a:endParaRPr lang="en-US" sz="2000"/>
        </a:p>
      </dgm:t>
    </dgm:pt>
    <dgm:pt modelId="{B1C5C348-382E-4BE1-AC09-ED8D7C72C1D7}">
      <dgm:prSet custT="1"/>
      <dgm:spPr/>
      <dgm:t>
        <a:bodyPr/>
        <a:lstStyle/>
        <a:p>
          <a:r>
            <a:rPr lang="en-IN" sz="1400" dirty="0"/>
            <a:t>Financial forecasting, </a:t>
          </a:r>
        </a:p>
        <a:p>
          <a:r>
            <a:rPr lang="en-IN" sz="1400" dirty="0"/>
            <a:t>fraud detection, </a:t>
          </a:r>
        </a:p>
        <a:p>
          <a:r>
            <a:rPr lang="en-IN" sz="1400" dirty="0"/>
            <a:t>risk assessment. </a:t>
          </a:r>
          <a:endParaRPr lang="en-US" sz="1400" dirty="0"/>
        </a:p>
      </dgm:t>
    </dgm:pt>
    <dgm:pt modelId="{4FEF5EDB-B1D3-4D12-BC5E-4DC0ED4321B4}" type="parTrans" cxnId="{53DD4917-D01E-4275-913B-6DB1E9EE39F1}">
      <dgm:prSet/>
      <dgm:spPr/>
      <dgm:t>
        <a:bodyPr/>
        <a:lstStyle/>
        <a:p>
          <a:endParaRPr lang="en-US" sz="2800"/>
        </a:p>
      </dgm:t>
    </dgm:pt>
    <dgm:pt modelId="{FECAC03D-7992-40D0-B132-8683EC7103DB}" type="sibTrans" cxnId="{53DD4917-D01E-4275-913B-6DB1E9EE39F1}">
      <dgm:prSet/>
      <dgm:spPr/>
      <dgm:t>
        <a:bodyPr/>
        <a:lstStyle/>
        <a:p>
          <a:endParaRPr lang="en-US" sz="2000"/>
        </a:p>
      </dgm:t>
    </dgm:pt>
    <dgm:pt modelId="{17280B6D-AF30-4437-87C6-D8452168E94A}">
      <dgm:prSet custT="1"/>
      <dgm:spPr/>
      <dgm:t>
        <a:bodyPr/>
        <a:lstStyle/>
        <a:p>
          <a:r>
            <a:rPr lang="en-IN" sz="2000" b="1"/>
            <a:t>Operations:</a:t>
          </a:r>
          <a:r>
            <a:rPr lang="en-IN" sz="2000"/>
            <a:t> </a:t>
          </a:r>
          <a:endParaRPr lang="en-US" sz="2000"/>
        </a:p>
      </dgm:t>
    </dgm:pt>
    <dgm:pt modelId="{3831785C-BABE-41E1-AE61-A163C6EC72A3}" type="parTrans" cxnId="{8D4DBDF8-120C-4EE9-90DA-1BFB26B0B56A}">
      <dgm:prSet/>
      <dgm:spPr/>
      <dgm:t>
        <a:bodyPr/>
        <a:lstStyle/>
        <a:p>
          <a:endParaRPr lang="en-US" sz="2800"/>
        </a:p>
      </dgm:t>
    </dgm:pt>
    <dgm:pt modelId="{65705517-5CF5-4AE5-B2E4-CB5B73528CDA}" type="sibTrans" cxnId="{8D4DBDF8-120C-4EE9-90DA-1BFB26B0B56A}">
      <dgm:prSet/>
      <dgm:spPr/>
      <dgm:t>
        <a:bodyPr/>
        <a:lstStyle/>
        <a:p>
          <a:endParaRPr lang="en-US" sz="2000"/>
        </a:p>
      </dgm:t>
    </dgm:pt>
    <dgm:pt modelId="{3EDF6715-8B2A-45B9-928E-9C5B71944A59}">
      <dgm:prSet custT="1"/>
      <dgm:spPr/>
      <dgm:t>
        <a:bodyPr/>
        <a:lstStyle/>
        <a:p>
          <a:r>
            <a:rPr lang="en-IN" sz="1400" dirty="0"/>
            <a:t>Supply chain optimization, </a:t>
          </a:r>
        </a:p>
        <a:p>
          <a:r>
            <a:rPr lang="en-IN" sz="1400" dirty="0"/>
            <a:t>inventory management, </a:t>
          </a:r>
        </a:p>
        <a:p>
          <a:r>
            <a:rPr lang="en-IN" sz="1400" dirty="0"/>
            <a:t>quality control. </a:t>
          </a:r>
          <a:endParaRPr lang="en-US" sz="1400" dirty="0"/>
        </a:p>
      </dgm:t>
    </dgm:pt>
    <dgm:pt modelId="{8F965E54-C93F-4BD3-8A1F-98E7B24D6CD1}" type="parTrans" cxnId="{D75DCC6A-5DE9-4DDB-BF1D-4440DEF0CC3B}">
      <dgm:prSet/>
      <dgm:spPr/>
      <dgm:t>
        <a:bodyPr/>
        <a:lstStyle/>
        <a:p>
          <a:endParaRPr lang="en-US" sz="2800"/>
        </a:p>
      </dgm:t>
    </dgm:pt>
    <dgm:pt modelId="{F58BBF3C-0A81-43CA-8C35-A33B71072D24}" type="sibTrans" cxnId="{D75DCC6A-5DE9-4DDB-BF1D-4440DEF0CC3B}">
      <dgm:prSet/>
      <dgm:spPr/>
      <dgm:t>
        <a:bodyPr/>
        <a:lstStyle/>
        <a:p>
          <a:endParaRPr lang="en-US" sz="2000"/>
        </a:p>
      </dgm:t>
    </dgm:pt>
    <dgm:pt modelId="{41F18ADA-859B-4B62-B476-3346178333CB}">
      <dgm:prSet custT="1"/>
      <dgm:spPr/>
      <dgm:t>
        <a:bodyPr/>
        <a:lstStyle/>
        <a:p>
          <a:r>
            <a:rPr lang="en-IN" sz="2000" b="1"/>
            <a:t>Human resources:</a:t>
          </a:r>
          <a:r>
            <a:rPr lang="en-IN" sz="2000"/>
            <a:t> </a:t>
          </a:r>
          <a:endParaRPr lang="en-US" sz="2000"/>
        </a:p>
      </dgm:t>
    </dgm:pt>
    <dgm:pt modelId="{2FA27A8C-EB0D-4E7E-963A-B7A8638CBB29}" type="parTrans" cxnId="{B0FEB186-B916-4B5B-9D19-38AF1E10AAE4}">
      <dgm:prSet/>
      <dgm:spPr/>
      <dgm:t>
        <a:bodyPr/>
        <a:lstStyle/>
        <a:p>
          <a:endParaRPr lang="en-US" sz="2800"/>
        </a:p>
      </dgm:t>
    </dgm:pt>
    <dgm:pt modelId="{63FD1F1D-0C2F-4B75-9B24-DF7A49E5807A}" type="sibTrans" cxnId="{B0FEB186-B916-4B5B-9D19-38AF1E10AAE4}">
      <dgm:prSet/>
      <dgm:spPr/>
      <dgm:t>
        <a:bodyPr/>
        <a:lstStyle/>
        <a:p>
          <a:endParaRPr lang="en-US" sz="2000"/>
        </a:p>
      </dgm:t>
    </dgm:pt>
    <dgm:pt modelId="{6E73D2A5-DB48-4972-8834-6BB6892D1D50}">
      <dgm:prSet custT="1"/>
      <dgm:spPr/>
      <dgm:t>
        <a:bodyPr/>
        <a:lstStyle/>
        <a:p>
          <a:r>
            <a:rPr lang="en-IN" sz="1400" dirty="0"/>
            <a:t>Employee performance analysis, </a:t>
          </a:r>
        </a:p>
        <a:p>
          <a:r>
            <a:rPr lang="en-IN" sz="1400" dirty="0"/>
            <a:t>talent management, </a:t>
          </a:r>
        </a:p>
        <a:p>
          <a:r>
            <a:rPr lang="en-IN" sz="1400" dirty="0"/>
            <a:t>workforce planning. </a:t>
          </a:r>
          <a:endParaRPr lang="en-US" sz="1400" dirty="0"/>
        </a:p>
      </dgm:t>
    </dgm:pt>
    <dgm:pt modelId="{7C7B77D0-AD3B-48FC-B4A6-8987B214AD54}" type="parTrans" cxnId="{F299F1DB-5152-42A1-AE58-4708B0E709BC}">
      <dgm:prSet/>
      <dgm:spPr/>
      <dgm:t>
        <a:bodyPr/>
        <a:lstStyle/>
        <a:p>
          <a:endParaRPr lang="en-US" sz="2800"/>
        </a:p>
      </dgm:t>
    </dgm:pt>
    <dgm:pt modelId="{6CDBD942-EA84-4DBB-ACA0-229EAC1A6941}" type="sibTrans" cxnId="{F299F1DB-5152-42A1-AE58-4708B0E709BC}">
      <dgm:prSet/>
      <dgm:spPr/>
      <dgm:t>
        <a:bodyPr/>
        <a:lstStyle/>
        <a:p>
          <a:endParaRPr lang="en-US" sz="2000"/>
        </a:p>
      </dgm:t>
    </dgm:pt>
    <dgm:pt modelId="{8D6AD46D-1164-42A3-BB32-B83E7866E76C}">
      <dgm:prSet custT="1"/>
      <dgm:spPr/>
      <dgm:t>
        <a:bodyPr/>
        <a:lstStyle/>
        <a:p>
          <a:r>
            <a:rPr lang="en-IN" sz="2000" b="1"/>
            <a:t>Other industries:</a:t>
          </a:r>
          <a:r>
            <a:rPr lang="en-IN" sz="2000"/>
            <a:t> </a:t>
          </a:r>
          <a:endParaRPr lang="en-US" sz="2000"/>
        </a:p>
      </dgm:t>
    </dgm:pt>
    <dgm:pt modelId="{9F43C65C-A974-484E-AC55-6CB432061B9D}" type="parTrans" cxnId="{AAC31614-6786-41E6-8B2A-ECDCF5BBC650}">
      <dgm:prSet/>
      <dgm:spPr/>
      <dgm:t>
        <a:bodyPr/>
        <a:lstStyle/>
        <a:p>
          <a:endParaRPr lang="en-US" sz="2800"/>
        </a:p>
      </dgm:t>
    </dgm:pt>
    <dgm:pt modelId="{CC90F14B-C510-47AF-BE22-93CD438D712D}" type="sibTrans" cxnId="{AAC31614-6786-41E6-8B2A-ECDCF5BBC650}">
      <dgm:prSet/>
      <dgm:spPr/>
      <dgm:t>
        <a:bodyPr/>
        <a:lstStyle/>
        <a:p>
          <a:endParaRPr lang="en-US" sz="2000"/>
        </a:p>
      </dgm:t>
    </dgm:pt>
    <dgm:pt modelId="{F99181B7-083A-497C-AC6E-4AD0D47C2C80}">
      <dgm:prSet custT="1"/>
      <dgm:spPr/>
      <dgm:t>
        <a:bodyPr/>
        <a:lstStyle/>
        <a:p>
          <a:r>
            <a:rPr lang="en-IN" sz="1400" dirty="0"/>
            <a:t>Healthcare</a:t>
          </a:r>
        </a:p>
        <a:p>
          <a:r>
            <a:rPr lang="en-IN" sz="1400" dirty="0"/>
            <a:t>Education</a:t>
          </a:r>
        </a:p>
        <a:p>
          <a:r>
            <a:rPr lang="en-IN" sz="1400" dirty="0"/>
            <a:t>government, etc.</a:t>
          </a:r>
          <a:endParaRPr lang="en-US" sz="1400" dirty="0"/>
        </a:p>
      </dgm:t>
    </dgm:pt>
    <dgm:pt modelId="{4589BE11-90E4-4073-9224-AC2AFA5903D9}" type="parTrans" cxnId="{F0244B4E-6131-4328-A0A9-1C1BD3359BCA}">
      <dgm:prSet/>
      <dgm:spPr/>
      <dgm:t>
        <a:bodyPr/>
        <a:lstStyle/>
        <a:p>
          <a:endParaRPr lang="en-US" sz="2800"/>
        </a:p>
      </dgm:t>
    </dgm:pt>
    <dgm:pt modelId="{2C665F25-B792-40A0-9258-A72E274C4207}" type="sibTrans" cxnId="{F0244B4E-6131-4328-A0A9-1C1BD3359BCA}">
      <dgm:prSet/>
      <dgm:spPr/>
      <dgm:t>
        <a:bodyPr/>
        <a:lstStyle/>
        <a:p>
          <a:endParaRPr lang="en-US" sz="2000"/>
        </a:p>
      </dgm:t>
    </dgm:pt>
    <dgm:pt modelId="{B5A654F1-773F-421F-BF54-0147D9430DA2}" type="pres">
      <dgm:prSet presAssocID="{E3D5C900-7091-4907-A028-79F604F93361}" presName="root" presStyleCnt="0">
        <dgm:presLayoutVars>
          <dgm:dir/>
          <dgm:resizeHandles val="exact"/>
        </dgm:presLayoutVars>
      </dgm:prSet>
      <dgm:spPr/>
    </dgm:pt>
    <dgm:pt modelId="{AFE6C85E-C98D-4E43-BCE4-61ECA8D455A8}" type="pres">
      <dgm:prSet presAssocID="{31F4744C-69CD-48BD-B3AE-C35AB53D68EE}" presName="compNode" presStyleCnt="0"/>
      <dgm:spPr/>
    </dgm:pt>
    <dgm:pt modelId="{DD2DF8B1-9D67-451D-BF0B-36E71FAD2115}" type="pres">
      <dgm:prSet presAssocID="{31F4744C-69CD-48BD-B3AE-C35AB53D68EE}" presName="bgRect" presStyleLbl="bgShp" presStyleIdx="0" presStyleCnt="5"/>
      <dgm:spPr/>
    </dgm:pt>
    <dgm:pt modelId="{9435F012-77A9-461F-BAB8-825EF4146524}" type="pres">
      <dgm:prSet presAssocID="{31F4744C-69CD-48BD-B3AE-C35AB53D68E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C7C63CA5-3D84-4AAD-AE68-235584730886}" type="pres">
      <dgm:prSet presAssocID="{31F4744C-69CD-48BD-B3AE-C35AB53D68EE}" presName="spaceRect" presStyleCnt="0"/>
      <dgm:spPr/>
    </dgm:pt>
    <dgm:pt modelId="{CA2BE881-8A04-4BB1-A59C-39235C52A158}" type="pres">
      <dgm:prSet presAssocID="{31F4744C-69CD-48BD-B3AE-C35AB53D68EE}" presName="parTx" presStyleLbl="revTx" presStyleIdx="0" presStyleCnt="10">
        <dgm:presLayoutVars>
          <dgm:chMax val="0"/>
          <dgm:chPref val="0"/>
        </dgm:presLayoutVars>
      </dgm:prSet>
      <dgm:spPr/>
    </dgm:pt>
    <dgm:pt modelId="{152868EF-7811-4055-8B32-CF8ECA7DF3E5}" type="pres">
      <dgm:prSet presAssocID="{31F4744C-69CD-48BD-B3AE-C35AB53D68EE}" presName="desTx" presStyleLbl="revTx" presStyleIdx="1" presStyleCnt="10">
        <dgm:presLayoutVars/>
      </dgm:prSet>
      <dgm:spPr/>
    </dgm:pt>
    <dgm:pt modelId="{FCF2C3C0-8A96-4D1D-87E7-880A9373BB8E}" type="pres">
      <dgm:prSet presAssocID="{ADFC904C-988F-42C2-9C26-C1071F89A29A}" presName="sibTrans" presStyleCnt="0"/>
      <dgm:spPr/>
    </dgm:pt>
    <dgm:pt modelId="{A4C85FA5-CC33-4A47-A5A9-59AC7F21AB2D}" type="pres">
      <dgm:prSet presAssocID="{1BB7A68E-46CF-4B44-9BC6-C04797C9CCF5}" presName="compNode" presStyleCnt="0"/>
      <dgm:spPr/>
    </dgm:pt>
    <dgm:pt modelId="{D8401650-E194-4A41-AF02-B758F789434F}" type="pres">
      <dgm:prSet presAssocID="{1BB7A68E-46CF-4B44-9BC6-C04797C9CCF5}" presName="bgRect" presStyleLbl="bgShp" presStyleIdx="1" presStyleCnt="5"/>
      <dgm:spPr/>
    </dgm:pt>
    <dgm:pt modelId="{3A373696-AB5F-43A9-825F-7E0C7A90CAED}" type="pres">
      <dgm:prSet presAssocID="{1BB7A68E-46CF-4B44-9BC6-C04797C9CCF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bber"/>
        </a:ext>
      </dgm:extLst>
    </dgm:pt>
    <dgm:pt modelId="{DE0CA341-2BB5-4582-A86D-2408DD0636A9}" type="pres">
      <dgm:prSet presAssocID="{1BB7A68E-46CF-4B44-9BC6-C04797C9CCF5}" presName="spaceRect" presStyleCnt="0"/>
      <dgm:spPr/>
    </dgm:pt>
    <dgm:pt modelId="{E58E92CF-A35D-4175-9999-CEA0A6786EA9}" type="pres">
      <dgm:prSet presAssocID="{1BB7A68E-46CF-4B44-9BC6-C04797C9CCF5}" presName="parTx" presStyleLbl="revTx" presStyleIdx="2" presStyleCnt="10">
        <dgm:presLayoutVars>
          <dgm:chMax val="0"/>
          <dgm:chPref val="0"/>
        </dgm:presLayoutVars>
      </dgm:prSet>
      <dgm:spPr/>
    </dgm:pt>
    <dgm:pt modelId="{F94AF43C-4AF6-4BAA-8EF6-8878F66EF497}" type="pres">
      <dgm:prSet presAssocID="{1BB7A68E-46CF-4B44-9BC6-C04797C9CCF5}" presName="desTx" presStyleLbl="revTx" presStyleIdx="3" presStyleCnt="10">
        <dgm:presLayoutVars/>
      </dgm:prSet>
      <dgm:spPr/>
    </dgm:pt>
    <dgm:pt modelId="{3089FB7D-08F5-4FC5-BE8E-944C625EA434}" type="pres">
      <dgm:prSet presAssocID="{0138ED6F-BA4E-4D20-8718-3559965934F5}" presName="sibTrans" presStyleCnt="0"/>
      <dgm:spPr/>
    </dgm:pt>
    <dgm:pt modelId="{9196EBED-E560-4346-8A4F-18A659395E88}" type="pres">
      <dgm:prSet presAssocID="{17280B6D-AF30-4437-87C6-D8452168E94A}" presName="compNode" presStyleCnt="0"/>
      <dgm:spPr/>
    </dgm:pt>
    <dgm:pt modelId="{6EDE995B-4F3E-4F9B-AB45-2F4586A7040F}" type="pres">
      <dgm:prSet presAssocID="{17280B6D-AF30-4437-87C6-D8452168E94A}" presName="bgRect" presStyleLbl="bgShp" presStyleIdx="2" presStyleCnt="5"/>
      <dgm:spPr/>
    </dgm:pt>
    <dgm:pt modelId="{B5658CFC-0E98-4958-BC0D-8FC399DF3393}" type="pres">
      <dgm:prSet presAssocID="{17280B6D-AF30-4437-87C6-D8452168E94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etwork Diagram"/>
        </a:ext>
      </dgm:extLst>
    </dgm:pt>
    <dgm:pt modelId="{9A6170AC-A4EC-49C8-A1B9-7A1755874B8F}" type="pres">
      <dgm:prSet presAssocID="{17280B6D-AF30-4437-87C6-D8452168E94A}" presName="spaceRect" presStyleCnt="0"/>
      <dgm:spPr/>
    </dgm:pt>
    <dgm:pt modelId="{5D98F235-3DDC-4CA2-A55F-6758244FD959}" type="pres">
      <dgm:prSet presAssocID="{17280B6D-AF30-4437-87C6-D8452168E94A}" presName="parTx" presStyleLbl="revTx" presStyleIdx="4" presStyleCnt="10">
        <dgm:presLayoutVars>
          <dgm:chMax val="0"/>
          <dgm:chPref val="0"/>
        </dgm:presLayoutVars>
      </dgm:prSet>
      <dgm:spPr/>
    </dgm:pt>
    <dgm:pt modelId="{24756588-9719-425B-B1D3-E5CF5EE8AB9D}" type="pres">
      <dgm:prSet presAssocID="{17280B6D-AF30-4437-87C6-D8452168E94A}" presName="desTx" presStyleLbl="revTx" presStyleIdx="5" presStyleCnt="10">
        <dgm:presLayoutVars/>
      </dgm:prSet>
      <dgm:spPr/>
    </dgm:pt>
    <dgm:pt modelId="{ECEF71B1-75A2-4780-A3CB-207DF8CB2917}" type="pres">
      <dgm:prSet presAssocID="{65705517-5CF5-4AE5-B2E4-CB5B73528CDA}" presName="sibTrans" presStyleCnt="0"/>
      <dgm:spPr/>
    </dgm:pt>
    <dgm:pt modelId="{924F2946-22E1-463F-9599-20B326001E45}" type="pres">
      <dgm:prSet presAssocID="{41F18ADA-859B-4B62-B476-3346178333CB}" presName="compNode" presStyleCnt="0"/>
      <dgm:spPr/>
    </dgm:pt>
    <dgm:pt modelId="{B459FCA3-DA31-48E3-AA78-5E13E8491C8E}" type="pres">
      <dgm:prSet presAssocID="{41F18ADA-859B-4B62-B476-3346178333CB}" presName="bgRect" presStyleLbl="bgShp" presStyleIdx="3" presStyleCnt="5"/>
      <dgm:spPr/>
    </dgm:pt>
    <dgm:pt modelId="{9A2F3663-63C4-4E46-90AF-ECED714B1332}" type="pres">
      <dgm:prSet presAssocID="{41F18ADA-859B-4B62-B476-3346178333C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ffice Worker"/>
        </a:ext>
      </dgm:extLst>
    </dgm:pt>
    <dgm:pt modelId="{5DB47F48-2EB7-4482-8083-DE530B413E99}" type="pres">
      <dgm:prSet presAssocID="{41F18ADA-859B-4B62-B476-3346178333CB}" presName="spaceRect" presStyleCnt="0"/>
      <dgm:spPr/>
    </dgm:pt>
    <dgm:pt modelId="{7F921BF5-AFEC-45BF-99C8-0B99F143B4B9}" type="pres">
      <dgm:prSet presAssocID="{41F18ADA-859B-4B62-B476-3346178333CB}" presName="parTx" presStyleLbl="revTx" presStyleIdx="6" presStyleCnt="10">
        <dgm:presLayoutVars>
          <dgm:chMax val="0"/>
          <dgm:chPref val="0"/>
        </dgm:presLayoutVars>
      </dgm:prSet>
      <dgm:spPr/>
    </dgm:pt>
    <dgm:pt modelId="{46CFC1D8-9EA7-468B-BE94-4ABC78011F7F}" type="pres">
      <dgm:prSet presAssocID="{41F18ADA-859B-4B62-B476-3346178333CB}" presName="desTx" presStyleLbl="revTx" presStyleIdx="7" presStyleCnt="10">
        <dgm:presLayoutVars/>
      </dgm:prSet>
      <dgm:spPr/>
    </dgm:pt>
    <dgm:pt modelId="{68DA6245-00E8-468B-AC04-70EF24D6E76B}" type="pres">
      <dgm:prSet presAssocID="{63FD1F1D-0C2F-4B75-9B24-DF7A49E5807A}" presName="sibTrans" presStyleCnt="0"/>
      <dgm:spPr/>
    </dgm:pt>
    <dgm:pt modelId="{10971756-238C-487E-83BF-C305973A1777}" type="pres">
      <dgm:prSet presAssocID="{8D6AD46D-1164-42A3-BB32-B83E7866E76C}" presName="compNode" presStyleCnt="0"/>
      <dgm:spPr/>
    </dgm:pt>
    <dgm:pt modelId="{C9E7C00B-A49E-4F15-9E88-9321660DB258}" type="pres">
      <dgm:prSet presAssocID="{8D6AD46D-1164-42A3-BB32-B83E7866E76C}" presName="bgRect" presStyleLbl="bgShp" presStyleIdx="4" presStyleCnt="5"/>
      <dgm:spPr/>
    </dgm:pt>
    <dgm:pt modelId="{0577E4FC-0425-48ED-93B7-EDDF6B22D4B6}" type="pres">
      <dgm:prSet presAssocID="{8D6AD46D-1164-42A3-BB32-B83E7866E76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nk"/>
        </a:ext>
      </dgm:extLst>
    </dgm:pt>
    <dgm:pt modelId="{3CC81AB4-EE62-46C2-A149-F337EDFA2591}" type="pres">
      <dgm:prSet presAssocID="{8D6AD46D-1164-42A3-BB32-B83E7866E76C}" presName="spaceRect" presStyleCnt="0"/>
      <dgm:spPr/>
    </dgm:pt>
    <dgm:pt modelId="{64F546B1-6683-4E9E-8F12-69419A9FC5BA}" type="pres">
      <dgm:prSet presAssocID="{8D6AD46D-1164-42A3-BB32-B83E7866E76C}" presName="parTx" presStyleLbl="revTx" presStyleIdx="8" presStyleCnt="10">
        <dgm:presLayoutVars>
          <dgm:chMax val="0"/>
          <dgm:chPref val="0"/>
        </dgm:presLayoutVars>
      </dgm:prSet>
      <dgm:spPr/>
    </dgm:pt>
    <dgm:pt modelId="{96ACC2A3-B1B9-4A1F-8930-EA4A71588835}" type="pres">
      <dgm:prSet presAssocID="{8D6AD46D-1164-42A3-BB32-B83E7866E76C}" presName="desTx" presStyleLbl="revTx" presStyleIdx="9" presStyleCnt="10">
        <dgm:presLayoutVars/>
      </dgm:prSet>
      <dgm:spPr/>
    </dgm:pt>
  </dgm:ptLst>
  <dgm:cxnLst>
    <dgm:cxn modelId="{95914206-0AC6-4942-9EA3-341712773796}" srcId="{31F4744C-69CD-48BD-B3AE-C35AB53D68EE}" destId="{6642AFA1-2CE1-4529-AC1A-DC49CCA486AC}" srcOrd="0" destOrd="0" parTransId="{EFC3F0C3-F151-4CFD-9CFF-FFF5DC40AE1C}" sibTransId="{3D64132E-6FC4-4A02-9D2E-C33C661E3900}"/>
    <dgm:cxn modelId="{662D890F-DFB8-1A4D-B6A4-BDC1C6F63253}" type="presOf" srcId="{6642AFA1-2CE1-4529-AC1A-DC49CCA486AC}" destId="{152868EF-7811-4055-8B32-CF8ECA7DF3E5}" srcOrd="0" destOrd="0" presId="urn:microsoft.com/office/officeart/2018/2/layout/IconVerticalSolidList"/>
    <dgm:cxn modelId="{AAC31614-6786-41E6-8B2A-ECDCF5BBC650}" srcId="{E3D5C900-7091-4907-A028-79F604F93361}" destId="{8D6AD46D-1164-42A3-BB32-B83E7866E76C}" srcOrd="4" destOrd="0" parTransId="{9F43C65C-A974-484E-AC55-6CB432061B9D}" sibTransId="{CC90F14B-C510-47AF-BE22-93CD438D712D}"/>
    <dgm:cxn modelId="{53DD4917-D01E-4275-913B-6DB1E9EE39F1}" srcId="{1BB7A68E-46CF-4B44-9BC6-C04797C9CCF5}" destId="{B1C5C348-382E-4BE1-AC09-ED8D7C72C1D7}" srcOrd="0" destOrd="0" parTransId="{4FEF5EDB-B1D3-4D12-BC5E-4DC0ED4321B4}" sibTransId="{FECAC03D-7992-40D0-B132-8683EC7103DB}"/>
    <dgm:cxn modelId="{46C09720-ED7F-D04F-9485-786A51EC1F0D}" type="presOf" srcId="{F99181B7-083A-497C-AC6E-4AD0D47C2C80}" destId="{96ACC2A3-B1B9-4A1F-8930-EA4A71588835}" srcOrd="0" destOrd="0" presId="urn:microsoft.com/office/officeart/2018/2/layout/IconVerticalSolidList"/>
    <dgm:cxn modelId="{CF9FEE3B-01EA-4BEA-9CF0-5337C42FBEA3}" srcId="{E3D5C900-7091-4907-A028-79F604F93361}" destId="{31F4744C-69CD-48BD-B3AE-C35AB53D68EE}" srcOrd="0" destOrd="0" parTransId="{067F52A2-23A3-4FE6-9DAE-C5FB98DE903A}" sibTransId="{ADFC904C-988F-42C2-9C26-C1071F89A29A}"/>
    <dgm:cxn modelId="{496FC740-BD11-4751-A988-52BE4FB0EFE5}" srcId="{E3D5C900-7091-4907-A028-79F604F93361}" destId="{1BB7A68E-46CF-4B44-9BC6-C04797C9CCF5}" srcOrd="1" destOrd="0" parTransId="{00C713D6-3201-4C40-85C8-874120BE829C}" sibTransId="{0138ED6F-BA4E-4D20-8718-3559965934F5}"/>
    <dgm:cxn modelId="{3FF44C4A-CBD4-4D40-A9BF-C6A7DBF6D3A8}" type="presOf" srcId="{17280B6D-AF30-4437-87C6-D8452168E94A}" destId="{5D98F235-3DDC-4CA2-A55F-6758244FD959}" srcOrd="0" destOrd="0" presId="urn:microsoft.com/office/officeart/2018/2/layout/IconVerticalSolidList"/>
    <dgm:cxn modelId="{F0244B4E-6131-4328-A0A9-1C1BD3359BCA}" srcId="{8D6AD46D-1164-42A3-BB32-B83E7866E76C}" destId="{F99181B7-083A-497C-AC6E-4AD0D47C2C80}" srcOrd="0" destOrd="0" parTransId="{4589BE11-90E4-4073-9224-AC2AFA5903D9}" sibTransId="{2C665F25-B792-40A0-9258-A72E274C4207}"/>
    <dgm:cxn modelId="{957DF563-EF28-194E-9628-503366A53BBA}" type="presOf" srcId="{6E73D2A5-DB48-4972-8834-6BB6892D1D50}" destId="{46CFC1D8-9EA7-468B-BE94-4ABC78011F7F}" srcOrd="0" destOrd="0" presId="urn:microsoft.com/office/officeart/2018/2/layout/IconVerticalSolidList"/>
    <dgm:cxn modelId="{D75DCC6A-5DE9-4DDB-BF1D-4440DEF0CC3B}" srcId="{17280B6D-AF30-4437-87C6-D8452168E94A}" destId="{3EDF6715-8B2A-45B9-928E-9C5B71944A59}" srcOrd="0" destOrd="0" parTransId="{8F965E54-C93F-4BD3-8A1F-98E7B24D6CD1}" sibTransId="{F58BBF3C-0A81-43CA-8C35-A33B71072D24}"/>
    <dgm:cxn modelId="{81AE6A79-607F-6645-AF4E-47420FF9E71C}" type="presOf" srcId="{31F4744C-69CD-48BD-B3AE-C35AB53D68EE}" destId="{CA2BE881-8A04-4BB1-A59C-39235C52A158}" srcOrd="0" destOrd="0" presId="urn:microsoft.com/office/officeart/2018/2/layout/IconVerticalSolidList"/>
    <dgm:cxn modelId="{B0FEB186-B916-4B5B-9D19-38AF1E10AAE4}" srcId="{E3D5C900-7091-4907-A028-79F604F93361}" destId="{41F18ADA-859B-4B62-B476-3346178333CB}" srcOrd="3" destOrd="0" parTransId="{2FA27A8C-EB0D-4E7E-963A-B7A8638CBB29}" sibTransId="{63FD1F1D-0C2F-4B75-9B24-DF7A49E5807A}"/>
    <dgm:cxn modelId="{9A4BA48A-F411-3442-A901-C624EA58483D}" type="presOf" srcId="{3EDF6715-8B2A-45B9-928E-9C5B71944A59}" destId="{24756588-9719-425B-B1D3-E5CF5EE8AB9D}" srcOrd="0" destOrd="0" presId="urn:microsoft.com/office/officeart/2018/2/layout/IconVerticalSolidList"/>
    <dgm:cxn modelId="{F2D50C9D-525A-4940-A441-B857D22100B9}" type="presOf" srcId="{1BB7A68E-46CF-4B44-9BC6-C04797C9CCF5}" destId="{E58E92CF-A35D-4175-9999-CEA0A6786EA9}" srcOrd="0" destOrd="0" presId="urn:microsoft.com/office/officeart/2018/2/layout/IconVerticalSolidList"/>
    <dgm:cxn modelId="{A7B495A0-C697-C94F-8E3B-43C08692BC93}" type="presOf" srcId="{B1C5C348-382E-4BE1-AC09-ED8D7C72C1D7}" destId="{F94AF43C-4AF6-4BAA-8EF6-8878F66EF497}" srcOrd="0" destOrd="0" presId="urn:microsoft.com/office/officeart/2018/2/layout/IconVerticalSolidList"/>
    <dgm:cxn modelId="{CFAF5AC8-CF67-204E-BA3F-AB2918428998}" type="presOf" srcId="{8D6AD46D-1164-42A3-BB32-B83E7866E76C}" destId="{64F546B1-6683-4E9E-8F12-69419A9FC5BA}" srcOrd="0" destOrd="0" presId="urn:microsoft.com/office/officeart/2018/2/layout/IconVerticalSolidList"/>
    <dgm:cxn modelId="{C21B19D4-0116-9C4E-89AE-669FB5CAE32B}" type="presOf" srcId="{E3D5C900-7091-4907-A028-79F604F93361}" destId="{B5A654F1-773F-421F-BF54-0147D9430DA2}" srcOrd="0" destOrd="0" presId="urn:microsoft.com/office/officeart/2018/2/layout/IconVerticalSolidList"/>
    <dgm:cxn modelId="{F299F1DB-5152-42A1-AE58-4708B0E709BC}" srcId="{41F18ADA-859B-4B62-B476-3346178333CB}" destId="{6E73D2A5-DB48-4972-8834-6BB6892D1D50}" srcOrd="0" destOrd="0" parTransId="{7C7B77D0-AD3B-48FC-B4A6-8987B214AD54}" sibTransId="{6CDBD942-EA84-4DBB-ACA0-229EAC1A6941}"/>
    <dgm:cxn modelId="{42AC0CF7-E5F8-A347-BA47-11AF46340FF2}" type="presOf" srcId="{41F18ADA-859B-4B62-B476-3346178333CB}" destId="{7F921BF5-AFEC-45BF-99C8-0B99F143B4B9}" srcOrd="0" destOrd="0" presId="urn:microsoft.com/office/officeart/2018/2/layout/IconVerticalSolidList"/>
    <dgm:cxn modelId="{8D4DBDF8-120C-4EE9-90DA-1BFB26B0B56A}" srcId="{E3D5C900-7091-4907-A028-79F604F93361}" destId="{17280B6D-AF30-4437-87C6-D8452168E94A}" srcOrd="2" destOrd="0" parTransId="{3831785C-BABE-41E1-AE61-A163C6EC72A3}" sibTransId="{65705517-5CF5-4AE5-B2E4-CB5B73528CDA}"/>
    <dgm:cxn modelId="{7064AEAE-18C6-8B43-9CA9-3946B7E99B90}" type="presParOf" srcId="{B5A654F1-773F-421F-BF54-0147D9430DA2}" destId="{AFE6C85E-C98D-4E43-BCE4-61ECA8D455A8}" srcOrd="0" destOrd="0" presId="urn:microsoft.com/office/officeart/2018/2/layout/IconVerticalSolidList"/>
    <dgm:cxn modelId="{FC872BE4-8DF2-174B-B3A1-6CDB7996019F}" type="presParOf" srcId="{AFE6C85E-C98D-4E43-BCE4-61ECA8D455A8}" destId="{DD2DF8B1-9D67-451D-BF0B-36E71FAD2115}" srcOrd="0" destOrd="0" presId="urn:microsoft.com/office/officeart/2018/2/layout/IconVerticalSolidList"/>
    <dgm:cxn modelId="{8713288C-C246-104A-A885-B93B9237DBCA}" type="presParOf" srcId="{AFE6C85E-C98D-4E43-BCE4-61ECA8D455A8}" destId="{9435F012-77A9-461F-BAB8-825EF4146524}" srcOrd="1" destOrd="0" presId="urn:microsoft.com/office/officeart/2018/2/layout/IconVerticalSolidList"/>
    <dgm:cxn modelId="{5DDE0EB5-DA94-E549-A3C4-A1AB43E66F3C}" type="presParOf" srcId="{AFE6C85E-C98D-4E43-BCE4-61ECA8D455A8}" destId="{C7C63CA5-3D84-4AAD-AE68-235584730886}" srcOrd="2" destOrd="0" presId="urn:microsoft.com/office/officeart/2018/2/layout/IconVerticalSolidList"/>
    <dgm:cxn modelId="{A5383D70-72F5-2547-AB20-BCF1CE01F85C}" type="presParOf" srcId="{AFE6C85E-C98D-4E43-BCE4-61ECA8D455A8}" destId="{CA2BE881-8A04-4BB1-A59C-39235C52A158}" srcOrd="3" destOrd="0" presId="urn:microsoft.com/office/officeart/2018/2/layout/IconVerticalSolidList"/>
    <dgm:cxn modelId="{FF52FD4A-704E-CE45-A233-F75E2784A76A}" type="presParOf" srcId="{AFE6C85E-C98D-4E43-BCE4-61ECA8D455A8}" destId="{152868EF-7811-4055-8B32-CF8ECA7DF3E5}" srcOrd="4" destOrd="0" presId="urn:microsoft.com/office/officeart/2018/2/layout/IconVerticalSolidList"/>
    <dgm:cxn modelId="{620B0B18-7146-7040-9394-1804F83EA88F}" type="presParOf" srcId="{B5A654F1-773F-421F-BF54-0147D9430DA2}" destId="{FCF2C3C0-8A96-4D1D-87E7-880A9373BB8E}" srcOrd="1" destOrd="0" presId="urn:microsoft.com/office/officeart/2018/2/layout/IconVerticalSolidList"/>
    <dgm:cxn modelId="{5CDBA456-A607-B84D-824F-5D531269A68A}" type="presParOf" srcId="{B5A654F1-773F-421F-BF54-0147D9430DA2}" destId="{A4C85FA5-CC33-4A47-A5A9-59AC7F21AB2D}" srcOrd="2" destOrd="0" presId="urn:microsoft.com/office/officeart/2018/2/layout/IconVerticalSolidList"/>
    <dgm:cxn modelId="{470B5E9F-469D-424C-B1CC-D4D677CE9886}" type="presParOf" srcId="{A4C85FA5-CC33-4A47-A5A9-59AC7F21AB2D}" destId="{D8401650-E194-4A41-AF02-B758F789434F}" srcOrd="0" destOrd="0" presId="urn:microsoft.com/office/officeart/2018/2/layout/IconVerticalSolidList"/>
    <dgm:cxn modelId="{191EF2AD-B263-6840-B709-46DCDD8FB9A2}" type="presParOf" srcId="{A4C85FA5-CC33-4A47-A5A9-59AC7F21AB2D}" destId="{3A373696-AB5F-43A9-825F-7E0C7A90CAED}" srcOrd="1" destOrd="0" presId="urn:microsoft.com/office/officeart/2018/2/layout/IconVerticalSolidList"/>
    <dgm:cxn modelId="{FF91145E-FEA5-F44A-B53C-E0611B8D0E32}" type="presParOf" srcId="{A4C85FA5-CC33-4A47-A5A9-59AC7F21AB2D}" destId="{DE0CA341-2BB5-4582-A86D-2408DD0636A9}" srcOrd="2" destOrd="0" presId="urn:microsoft.com/office/officeart/2018/2/layout/IconVerticalSolidList"/>
    <dgm:cxn modelId="{4B40D347-B446-9D43-A5C1-6ACECDE66E84}" type="presParOf" srcId="{A4C85FA5-CC33-4A47-A5A9-59AC7F21AB2D}" destId="{E58E92CF-A35D-4175-9999-CEA0A6786EA9}" srcOrd="3" destOrd="0" presId="urn:microsoft.com/office/officeart/2018/2/layout/IconVerticalSolidList"/>
    <dgm:cxn modelId="{F960F1FB-8E1A-6940-B233-15B3D71208B2}" type="presParOf" srcId="{A4C85FA5-CC33-4A47-A5A9-59AC7F21AB2D}" destId="{F94AF43C-4AF6-4BAA-8EF6-8878F66EF497}" srcOrd="4" destOrd="0" presId="urn:microsoft.com/office/officeart/2018/2/layout/IconVerticalSolidList"/>
    <dgm:cxn modelId="{418CC4D1-4364-344C-B683-12DB293910A4}" type="presParOf" srcId="{B5A654F1-773F-421F-BF54-0147D9430DA2}" destId="{3089FB7D-08F5-4FC5-BE8E-944C625EA434}" srcOrd="3" destOrd="0" presId="urn:microsoft.com/office/officeart/2018/2/layout/IconVerticalSolidList"/>
    <dgm:cxn modelId="{00D7C287-77AB-F047-AE6A-D9E32FF71CC2}" type="presParOf" srcId="{B5A654F1-773F-421F-BF54-0147D9430DA2}" destId="{9196EBED-E560-4346-8A4F-18A659395E88}" srcOrd="4" destOrd="0" presId="urn:microsoft.com/office/officeart/2018/2/layout/IconVerticalSolidList"/>
    <dgm:cxn modelId="{FF6C4418-064C-7948-91D0-243B97920541}" type="presParOf" srcId="{9196EBED-E560-4346-8A4F-18A659395E88}" destId="{6EDE995B-4F3E-4F9B-AB45-2F4586A7040F}" srcOrd="0" destOrd="0" presId="urn:microsoft.com/office/officeart/2018/2/layout/IconVerticalSolidList"/>
    <dgm:cxn modelId="{F8259A5E-5800-D04A-A280-F56005D79397}" type="presParOf" srcId="{9196EBED-E560-4346-8A4F-18A659395E88}" destId="{B5658CFC-0E98-4958-BC0D-8FC399DF3393}" srcOrd="1" destOrd="0" presId="urn:microsoft.com/office/officeart/2018/2/layout/IconVerticalSolidList"/>
    <dgm:cxn modelId="{E63328CA-C161-B147-9837-88C9D921CED3}" type="presParOf" srcId="{9196EBED-E560-4346-8A4F-18A659395E88}" destId="{9A6170AC-A4EC-49C8-A1B9-7A1755874B8F}" srcOrd="2" destOrd="0" presId="urn:microsoft.com/office/officeart/2018/2/layout/IconVerticalSolidList"/>
    <dgm:cxn modelId="{E4BF5DB2-976A-CE42-8DB5-353DFA319A18}" type="presParOf" srcId="{9196EBED-E560-4346-8A4F-18A659395E88}" destId="{5D98F235-3DDC-4CA2-A55F-6758244FD959}" srcOrd="3" destOrd="0" presId="urn:microsoft.com/office/officeart/2018/2/layout/IconVerticalSolidList"/>
    <dgm:cxn modelId="{9B17457E-2C41-1642-AE21-5D23C2C85DC7}" type="presParOf" srcId="{9196EBED-E560-4346-8A4F-18A659395E88}" destId="{24756588-9719-425B-B1D3-E5CF5EE8AB9D}" srcOrd="4" destOrd="0" presId="urn:microsoft.com/office/officeart/2018/2/layout/IconVerticalSolidList"/>
    <dgm:cxn modelId="{3FCA2580-3D1B-C645-9A65-34D0564F73A6}" type="presParOf" srcId="{B5A654F1-773F-421F-BF54-0147D9430DA2}" destId="{ECEF71B1-75A2-4780-A3CB-207DF8CB2917}" srcOrd="5" destOrd="0" presId="urn:microsoft.com/office/officeart/2018/2/layout/IconVerticalSolidList"/>
    <dgm:cxn modelId="{D5314E33-D93B-F948-9494-C99EDF5BDD4E}" type="presParOf" srcId="{B5A654F1-773F-421F-BF54-0147D9430DA2}" destId="{924F2946-22E1-463F-9599-20B326001E45}" srcOrd="6" destOrd="0" presId="urn:microsoft.com/office/officeart/2018/2/layout/IconVerticalSolidList"/>
    <dgm:cxn modelId="{50E4DC68-38CD-EC46-9674-A50B455B0312}" type="presParOf" srcId="{924F2946-22E1-463F-9599-20B326001E45}" destId="{B459FCA3-DA31-48E3-AA78-5E13E8491C8E}" srcOrd="0" destOrd="0" presId="urn:microsoft.com/office/officeart/2018/2/layout/IconVerticalSolidList"/>
    <dgm:cxn modelId="{AC915EAF-A082-7A4F-AF4F-3BF43CF81CC8}" type="presParOf" srcId="{924F2946-22E1-463F-9599-20B326001E45}" destId="{9A2F3663-63C4-4E46-90AF-ECED714B1332}" srcOrd="1" destOrd="0" presId="urn:microsoft.com/office/officeart/2018/2/layout/IconVerticalSolidList"/>
    <dgm:cxn modelId="{BD0C603F-986B-7240-B779-EE332EB0C58D}" type="presParOf" srcId="{924F2946-22E1-463F-9599-20B326001E45}" destId="{5DB47F48-2EB7-4482-8083-DE530B413E99}" srcOrd="2" destOrd="0" presId="urn:microsoft.com/office/officeart/2018/2/layout/IconVerticalSolidList"/>
    <dgm:cxn modelId="{96D77890-5A5B-A144-B015-B3FCA0AD0534}" type="presParOf" srcId="{924F2946-22E1-463F-9599-20B326001E45}" destId="{7F921BF5-AFEC-45BF-99C8-0B99F143B4B9}" srcOrd="3" destOrd="0" presId="urn:microsoft.com/office/officeart/2018/2/layout/IconVerticalSolidList"/>
    <dgm:cxn modelId="{71DC2BC6-2B94-0D41-9387-4D6CD42F796B}" type="presParOf" srcId="{924F2946-22E1-463F-9599-20B326001E45}" destId="{46CFC1D8-9EA7-468B-BE94-4ABC78011F7F}" srcOrd="4" destOrd="0" presId="urn:microsoft.com/office/officeart/2018/2/layout/IconVerticalSolidList"/>
    <dgm:cxn modelId="{DB5C75B3-2C8B-AC4A-A9FB-4CAB91CBF180}" type="presParOf" srcId="{B5A654F1-773F-421F-BF54-0147D9430DA2}" destId="{68DA6245-00E8-468B-AC04-70EF24D6E76B}" srcOrd="7" destOrd="0" presId="urn:microsoft.com/office/officeart/2018/2/layout/IconVerticalSolidList"/>
    <dgm:cxn modelId="{AA393A86-9F33-8647-BAAC-5F30A8EC9986}" type="presParOf" srcId="{B5A654F1-773F-421F-BF54-0147D9430DA2}" destId="{10971756-238C-487E-83BF-C305973A1777}" srcOrd="8" destOrd="0" presId="urn:microsoft.com/office/officeart/2018/2/layout/IconVerticalSolidList"/>
    <dgm:cxn modelId="{09EA6551-6B17-F945-AC45-E5EE84AA8417}" type="presParOf" srcId="{10971756-238C-487E-83BF-C305973A1777}" destId="{C9E7C00B-A49E-4F15-9E88-9321660DB258}" srcOrd="0" destOrd="0" presId="urn:microsoft.com/office/officeart/2018/2/layout/IconVerticalSolidList"/>
    <dgm:cxn modelId="{F5B612F5-669C-714C-A696-C7526BE2FD54}" type="presParOf" srcId="{10971756-238C-487E-83BF-C305973A1777}" destId="{0577E4FC-0425-48ED-93B7-EDDF6B22D4B6}" srcOrd="1" destOrd="0" presId="urn:microsoft.com/office/officeart/2018/2/layout/IconVerticalSolidList"/>
    <dgm:cxn modelId="{D22A18EC-84EF-4A46-9DF7-F8214F0E7AE6}" type="presParOf" srcId="{10971756-238C-487E-83BF-C305973A1777}" destId="{3CC81AB4-EE62-46C2-A149-F337EDFA2591}" srcOrd="2" destOrd="0" presId="urn:microsoft.com/office/officeart/2018/2/layout/IconVerticalSolidList"/>
    <dgm:cxn modelId="{4468BC4D-1D29-3645-BF88-CA067799D658}" type="presParOf" srcId="{10971756-238C-487E-83BF-C305973A1777}" destId="{64F546B1-6683-4E9E-8F12-69419A9FC5BA}" srcOrd="3" destOrd="0" presId="urn:microsoft.com/office/officeart/2018/2/layout/IconVerticalSolidList"/>
    <dgm:cxn modelId="{E2FBAD0D-D664-5B43-A295-C956C0681C0B}" type="presParOf" srcId="{10971756-238C-487E-83BF-C305973A1777}" destId="{96ACC2A3-B1B9-4A1F-8930-EA4A71588835}"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3D961EB-28B3-474B-ACDF-6D10669D2A0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821958B-BA59-439B-8C59-486B5B79D516}">
      <dgm:prSet/>
      <dgm:spPr/>
      <dgm:t>
        <a:bodyPr/>
        <a:lstStyle/>
        <a:p>
          <a:r>
            <a:rPr lang="en-IN"/>
            <a:t>Data-driven decision-making refers to the process of making organizational decisions based on actual data rather than intuition or observation alone. </a:t>
          </a:r>
          <a:endParaRPr lang="en-US"/>
        </a:p>
      </dgm:t>
    </dgm:pt>
    <dgm:pt modelId="{89A04600-3FA0-4226-A2B9-B7D249A2810C}" type="parTrans" cxnId="{97307890-2FE4-4362-A249-E5AA14B9160A}">
      <dgm:prSet/>
      <dgm:spPr/>
      <dgm:t>
        <a:bodyPr/>
        <a:lstStyle/>
        <a:p>
          <a:endParaRPr lang="en-US"/>
        </a:p>
      </dgm:t>
    </dgm:pt>
    <dgm:pt modelId="{CE657996-3119-4224-AC29-909D666BFA1D}" type="sibTrans" cxnId="{97307890-2FE4-4362-A249-E5AA14B9160A}">
      <dgm:prSet/>
      <dgm:spPr/>
      <dgm:t>
        <a:bodyPr/>
        <a:lstStyle/>
        <a:p>
          <a:endParaRPr lang="en-US"/>
        </a:p>
      </dgm:t>
    </dgm:pt>
    <dgm:pt modelId="{7BD0E701-0DD0-4F04-9A80-A242CC455CAE}">
      <dgm:prSet/>
      <dgm:spPr/>
      <dgm:t>
        <a:bodyPr/>
        <a:lstStyle/>
        <a:p>
          <a:r>
            <a:rPr lang="en-IN"/>
            <a:t>The rise of big data, advanced analytics, and machine learning has equipped organizations with tools to extract meaningful insights from vast amounts of data. </a:t>
          </a:r>
          <a:endParaRPr lang="en-US"/>
        </a:p>
      </dgm:t>
    </dgm:pt>
    <dgm:pt modelId="{7EF61D5B-FD5D-4E1E-A00F-067B555F52B9}" type="parTrans" cxnId="{7E0AF752-5F9F-4F16-B009-201F2F828BE7}">
      <dgm:prSet/>
      <dgm:spPr/>
      <dgm:t>
        <a:bodyPr/>
        <a:lstStyle/>
        <a:p>
          <a:endParaRPr lang="en-US"/>
        </a:p>
      </dgm:t>
    </dgm:pt>
    <dgm:pt modelId="{513A6CA2-C767-42CE-B4CA-DF535E359036}" type="sibTrans" cxnId="{7E0AF752-5F9F-4F16-B009-201F2F828BE7}">
      <dgm:prSet/>
      <dgm:spPr/>
      <dgm:t>
        <a:bodyPr/>
        <a:lstStyle/>
        <a:p>
          <a:endParaRPr lang="en-US"/>
        </a:p>
      </dgm:t>
    </dgm:pt>
    <dgm:pt modelId="{8309A1E3-8519-4555-A7B6-B936AA8FE342}">
      <dgm:prSet/>
      <dgm:spPr/>
      <dgm:t>
        <a:bodyPr/>
        <a:lstStyle/>
        <a:p>
          <a:r>
            <a:rPr lang="en-IN"/>
            <a:t>By relying on data, organizations can reduce risks, improve accuracy, and optimize outcomes.</a:t>
          </a:r>
          <a:endParaRPr lang="en-US"/>
        </a:p>
      </dgm:t>
    </dgm:pt>
    <dgm:pt modelId="{C1C45B5D-1E6A-4C99-96E5-DC02E621020D}" type="parTrans" cxnId="{86D6395B-3202-4D44-A501-C02515706E2E}">
      <dgm:prSet/>
      <dgm:spPr/>
      <dgm:t>
        <a:bodyPr/>
        <a:lstStyle/>
        <a:p>
          <a:endParaRPr lang="en-US"/>
        </a:p>
      </dgm:t>
    </dgm:pt>
    <dgm:pt modelId="{4266DBD9-DA94-41F3-8DAA-FCE77DD08AC0}" type="sibTrans" cxnId="{86D6395B-3202-4D44-A501-C02515706E2E}">
      <dgm:prSet/>
      <dgm:spPr/>
      <dgm:t>
        <a:bodyPr/>
        <a:lstStyle/>
        <a:p>
          <a:endParaRPr lang="en-US"/>
        </a:p>
      </dgm:t>
    </dgm:pt>
    <dgm:pt modelId="{DA91D2A6-4DB6-4162-BD90-BB12136C4577}">
      <dgm:prSet/>
      <dgm:spPr/>
      <dgm:t>
        <a:bodyPr/>
        <a:lstStyle/>
        <a:p>
          <a:r>
            <a:rPr lang="en-IN"/>
            <a:t>Let’s consider a simple example: Imagine a retail company trying to decide which products to stock during the holiday season. </a:t>
          </a:r>
          <a:endParaRPr lang="en-US"/>
        </a:p>
      </dgm:t>
    </dgm:pt>
    <dgm:pt modelId="{AEE5AE41-3867-4811-89C9-2DEC18BA45B6}" type="parTrans" cxnId="{33E0C3DD-004A-4C6E-A700-D6BE5043AF4E}">
      <dgm:prSet/>
      <dgm:spPr/>
      <dgm:t>
        <a:bodyPr/>
        <a:lstStyle/>
        <a:p>
          <a:endParaRPr lang="en-US"/>
        </a:p>
      </dgm:t>
    </dgm:pt>
    <dgm:pt modelId="{B3AE03ED-4C59-4DDB-965A-ABBE0F664694}" type="sibTrans" cxnId="{33E0C3DD-004A-4C6E-A700-D6BE5043AF4E}">
      <dgm:prSet/>
      <dgm:spPr/>
      <dgm:t>
        <a:bodyPr/>
        <a:lstStyle/>
        <a:p>
          <a:endParaRPr lang="en-US"/>
        </a:p>
      </dgm:t>
    </dgm:pt>
    <dgm:pt modelId="{F1835F08-7D84-4D38-8B02-C5CD6BEED58F}">
      <dgm:prSet/>
      <dgm:spPr/>
      <dgm:t>
        <a:bodyPr/>
        <a:lstStyle/>
        <a:p>
          <a:r>
            <a:rPr lang="en-IN"/>
            <a:t>Instead of relying on a manager’s intuition or last year’s trends, they analyze sales data, customer preferences, and market trends to predict the most popular items. </a:t>
          </a:r>
          <a:endParaRPr lang="en-US"/>
        </a:p>
      </dgm:t>
    </dgm:pt>
    <dgm:pt modelId="{E9F66B83-E21A-452F-B646-C23CCB8C68B3}" type="parTrans" cxnId="{AD708517-C0DD-4F8D-8B9C-95C9CEFB8BCD}">
      <dgm:prSet/>
      <dgm:spPr/>
      <dgm:t>
        <a:bodyPr/>
        <a:lstStyle/>
        <a:p>
          <a:endParaRPr lang="en-US"/>
        </a:p>
      </dgm:t>
    </dgm:pt>
    <dgm:pt modelId="{C46DFA0E-0676-478C-91E9-AAF1CD93E8F6}" type="sibTrans" cxnId="{AD708517-C0DD-4F8D-8B9C-95C9CEFB8BCD}">
      <dgm:prSet/>
      <dgm:spPr/>
      <dgm:t>
        <a:bodyPr/>
        <a:lstStyle/>
        <a:p>
          <a:endParaRPr lang="en-US"/>
        </a:p>
      </dgm:t>
    </dgm:pt>
    <dgm:pt modelId="{F876F28C-FC57-4D9D-8F29-110786916483}">
      <dgm:prSet/>
      <dgm:spPr/>
      <dgm:t>
        <a:bodyPr/>
        <a:lstStyle/>
        <a:p>
          <a:r>
            <a:rPr lang="en-IN"/>
            <a:t>This approach increases the likelihood of higher sales and customer satisfaction.</a:t>
          </a:r>
          <a:endParaRPr lang="en-US"/>
        </a:p>
      </dgm:t>
    </dgm:pt>
    <dgm:pt modelId="{51375ECA-978A-400C-B88C-8B6DF936A9DF}" type="parTrans" cxnId="{A8B55CDA-8270-429A-B878-9FC4BF98E703}">
      <dgm:prSet/>
      <dgm:spPr/>
      <dgm:t>
        <a:bodyPr/>
        <a:lstStyle/>
        <a:p>
          <a:endParaRPr lang="en-US"/>
        </a:p>
      </dgm:t>
    </dgm:pt>
    <dgm:pt modelId="{973C06B9-8755-4E66-B30D-87CF906CA5A1}" type="sibTrans" cxnId="{A8B55CDA-8270-429A-B878-9FC4BF98E703}">
      <dgm:prSet/>
      <dgm:spPr/>
      <dgm:t>
        <a:bodyPr/>
        <a:lstStyle/>
        <a:p>
          <a:endParaRPr lang="en-US"/>
        </a:p>
      </dgm:t>
    </dgm:pt>
    <dgm:pt modelId="{BE0B82F0-27B5-4A0E-9303-3F798CAE7B21}" type="pres">
      <dgm:prSet presAssocID="{E3D961EB-28B3-474B-ACDF-6D10669D2A01}" presName="root" presStyleCnt="0">
        <dgm:presLayoutVars>
          <dgm:dir/>
          <dgm:resizeHandles val="exact"/>
        </dgm:presLayoutVars>
      </dgm:prSet>
      <dgm:spPr/>
    </dgm:pt>
    <dgm:pt modelId="{1EA27A25-249E-48C5-8B8A-472B933D3416}" type="pres">
      <dgm:prSet presAssocID="{A821958B-BA59-439B-8C59-486B5B79D516}" presName="compNode" presStyleCnt="0"/>
      <dgm:spPr/>
    </dgm:pt>
    <dgm:pt modelId="{90AC76CE-647A-4AF2-9AB6-B8D96AF516BF}" type="pres">
      <dgm:prSet presAssocID="{A821958B-BA59-439B-8C59-486B5B79D516}" presName="bgRect" presStyleLbl="bgShp" presStyleIdx="0" presStyleCnt="6"/>
      <dgm:spPr/>
    </dgm:pt>
    <dgm:pt modelId="{5F608DB6-22BC-47C6-ADFB-13CB41A2FEE1}" type="pres">
      <dgm:prSet presAssocID="{A821958B-BA59-439B-8C59-486B5B79D51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F17BB20B-F918-4725-9FE6-577ED6D60E34}" type="pres">
      <dgm:prSet presAssocID="{A821958B-BA59-439B-8C59-486B5B79D516}" presName="spaceRect" presStyleCnt="0"/>
      <dgm:spPr/>
    </dgm:pt>
    <dgm:pt modelId="{424F8419-6A17-4A02-B008-F6F2E30DF402}" type="pres">
      <dgm:prSet presAssocID="{A821958B-BA59-439B-8C59-486B5B79D516}" presName="parTx" presStyleLbl="revTx" presStyleIdx="0" presStyleCnt="6">
        <dgm:presLayoutVars>
          <dgm:chMax val="0"/>
          <dgm:chPref val="0"/>
        </dgm:presLayoutVars>
      </dgm:prSet>
      <dgm:spPr/>
    </dgm:pt>
    <dgm:pt modelId="{00648E03-58C2-48ED-A0ED-BA608D1961D0}" type="pres">
      <dgm:prSet presAssocID="{CE657996-3119-4224-AC29-909D666BFA1D}" presName="sibTrans" presStyleCnt="0"/>
      <dgm:spPr/>
    </dgm:pt>
    <dgm:pt modelId="{8136D78D-28B9-48BE-9BA5-BAD6257B5DD3}" type="pres">
      <dgm:prSet presAssocID="{7BD0E701-0DD0-4F04-9A80-A242CC455CAE}" presName="compNode" presStyleCnt="0"/>
      <dgm:spPr/>
    </dgm:pt>
    <dgm:pt modelId="{0F8B0378-5C9B-4403-9BEC-3F96DAF5FFD5}" type="pres">
      <dgm:prSet presAssocID="{7BD0E701-0DD0-4F04-9A80-A242CC455CAE}" presName="bgRect" presStyleLbl="bgShp" presStyleIdx="1" presStyleCnt="6"/>
      <dgm:spPr/>
    </dgm:pt>
    <dgm:pt modelId="{217CA840-380E-40AE-A9D2-2726DEF16655}" type="pres">
      <dgm:prSet presAssocID="{7BD0E701-0DD0-4F04-9A80-A242CC455CA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FE711CBB-FC02-4112-A813-C596CB3E6B3F}" type="pres">
      <dgm:prSet presAssocID="{7BD0E701-0DD0-4F04-9A80-A242CC455CAE}" presName="spaceRect" presStyleCnt="0"/>
      <dgm:spPr/>
    </dgm:pt>
    <dgm:pt modelId="{36FF5B27-AE67-499E-ABF7-673F0EE029B2}" type="pres">
      <dgm:prSet presAssocID="{7BD0E701-0DD0-4F04-9A80-A242CC455CAE}" presName="parTx" presStyleLbl="revTx" presStyleIdx="1" presStyleCnt="6">
        <dgm:presLayoutVars>
          <dgm:chMax val="0"/>
          <dgm:chPref val="0"/>
        </dgm:presLayoutVars>
      </dgm:prSet>
      <dgm:spPr/>
    </dgm:pt>
    <dgm:pt modelId="{F9B5AF40-5BC1-4DA1-85F2-44C39FDB9193}" type="pres">
      <dgm:prSet presAssocID="{513A6CA2-C767-42CE-B4CA-DF535E359036}" presName="sibTrans" presStyleCnt="0"/>
      <dgm:spPr/>
    </dgm:pt>
    <dgm:pt modelId="{AB84834C-BA3D-44EE-BD93-26DBDFF07CA4}" type="pres">
      <dgm:prSet presAssocID="{8309A1E3-8519-4555-A7B6-B936AA8FE342}" presName="compNode" presStyleCnt="0"/>
      <dgm:spPr/>
    </dgm:pt>
    <dgm:pt modelId="{619114CA-D19F-4971-8E02-DADA8475F4C2}" type="pres">
      <dgm:prSet presAssocID="{8309A1E3-8519-4555-A7B6-B936AA8FE342}" presName="bgRect" presStyleLbl="bgShp" presStyleIdx="2" presStyleCnt="6"/>
      <dgm:spPr/>
    </dgm:pt>
    <dgm:pt modelId="{29F23787-59A5-4219-84E1-079DC54CA79B}" type="pres">
      <dgm:prSet presAssocID="{8309A1E3-8519-4555-A7B6-B936AA8FE342}"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rget"/>
        </a:ext>
      </dgm:extLst>
    </dgm:pt>
    <dgm:pt modelId="{02BAF040-3B75-4A15-BFD4-96F01E23F471}" type="pres">
      <dgm:prSet presAssocID="{8309A1E3-8519-4555-A7B6-B936AA8FE342}" presName="spaceRect" presStyleCnt="0"/>
      <dgm:spPr/>
    </dgm:pt>
    <dgm:pt modelId="{83BEE554-A092-4B44-9A35-A02846F3DFC7}" type="pres">
      <dgm:prSet presAssocID="{8309A1E3-8519-4555-A7B6-B936AA8FE342}" presName="parTx" presStyleLbl="revTx" presStyleIdx="2" presStyleCnt="6">
        <dgm:presLayoutVars>
          <dgm:chMax val="0"/>
          <dgm:chPref val="0"/>
        </dgm:presLayoutVars>
      </dgm:prSet>
      <dgm:spPr/>
    </dgm:pt>
    <dgm:pt modelId="{0EE873AF-474F-40EE-9FB1-9AE0A9F81430}" type="pres">
      <dgm:prSet presAssocID="{4266DBD9-DA94-41F3-8DAA-FCE77DD08AC0}" presName="sibTrans" presStyleCnt="0"/>
      <dgm:spPr/>
    </dgm:pt>
    <dgm:pt modelId="{8A5A614A-6676-48C4-BE48-8B5522928C8C}" type="pres">
      <dgm:prSet presAssocID="{DA91D2A6-4DB6-4162-BD90-BB12136C4577}" presName="compNode" presStyleCnt="0"/>
      <dgm:spPr/>
    </dgm:pt>
    <dgm:pt modelId="{32D06000-A9C0-4AF9-AFDC-58688B5CF467}" type="pres">
      <dgm:prSet presAssocID="{DA91D2A6-4DB6-4162-BD90-BB12136C4577}" presName="bgRect" presStyleLbl="bgShp" presStyleIdx="3" presStyleCnt="6"/>
      <dgm:spPr/>
    </dgm:pt>
    <dgm:pt modelId="{FD72EEC6-1B05-4804-9AF9-89BCB08A6613}" type="pres">
      <dgm:prSet presAssocID="{DA91D2A6-4DB6-4162-BD90-BB12136C4577}"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Kiosk"/>
        </a:ext>
      </dgm:extLst>
    </dgm:pt>
    <dgm:pt modelId="{02F994B2-150C-4FA4-9CDA-B26FA301C401}" type="pres">
      <dgm:prSet presAssocID="{DA91D2A6-4DB6-4162-BD90-BB12136C4577}" presName="spaceRect" presStyleCnt="0"/>
      <dgm:spPr/>
    </dgm:pt>
    <dgm:pt modelId="{E69F52AC-E7E6-4647-9B81-734D4FE97546}" type="pres">
      <dgm:prSet presAssocID="{DA91D2A6-4DB6-4162-BD90-BB12136C4577}" presName="parTx" presStyleLbl="revTx" presStyleIdx="3" presStyleCnt="6">
        <dgm:presLayoutVars>
          <dgm:chMax val="0"/>
          <dgm:chPref val="0"/>
        </dgm:presLayoutVars>
      </dgm:prSet>
      <dgm:spPr/>
    </dgm:pt>
    <dgm:pt modelId="{E22D2ABF-4D7E-40A6-9062-8844066E2A8E}" type="pres">
      <dgm:prSet presAssocID="{B3AE03ED-4C59-4DDB-965A-ABBE0F664694}" presName="sibTrans" presStyleCnt="0"/>
      <dgm:spPr/>
    </dgm:pt>
    <dgm:pt modelId="{858AE0EE-6122-46C3-8FE6-721A47D907B6}" type="pres">
      <dgm:prSet presAssocID="{F1835F08-7D84-4D38-8B02-C5CD6BEED58F}" presName="compNode" presStyleCnt="0"/>
      <dgm:spPr/>
    </dgm:pt>
    <dgm:pt modelId="{5EA0A8AD-72A8-405E-9BA1-1596B96824E3}" type="pres">
      <dgm:prSet presAssocID="{F1835F08-7D84-4D38-8B02-C5CD6BEED58F}" presName="bgRect" presStyleLbl="bgShp" presStyleIdx="4" presStyleCnt="6"/>
      <dgm:spPr/>
    </dgm:pt>
    <dgm:pt modelId="{526B0BF8-86E2-432E-ADC2-6C9459BDA0A2}" type="pres">
      <dgm:prSet presAssocID="{F1835F08-7D84-4D38-8B02-C5CD6BEED58F}"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E9A7E3E8-4A50-438C-B9C2-FBCA168E179C}" type="pres">
      <dgm:prSet presAssocID="{F1835F08-7D84-4D38-8B02-C5CD6BEED58F}" presName="spaceRect" presStyleCnt="0"/>
      <dgm:spPr/>
    </dgm:pt>
    <dgm:pt modelId="{66DB0E3C-39EC-4D79-A78C-7901445C593C}" type="pres">
      <dgm:prSet presAssocID="{F1835F08-7D84-4D38-8B02-C5CD6BEED58F}" presName="parTx" presStyleLbl="revTx" presStyleIdx="4" presStyleCnt="6">
        <dgm:presLayoutVars>
          <dgm:chMax val="0"/>
          <dgm:chPref val="0"/>
        </dgm:presLayoutVars>
      </dgm:prSet>
      <dgm:spPr/>
    </dgm:pt>
    <dgm:pt modelId="{C36F6EFE-A384-43E8-A8EC-0CFCBD7A5322}" type="pres">
      <dgm:prSet presAssocID="{C46DFA0E-0676-478C-91E9-AAF1CD93E8F6}" presName="sibTrans" presStyleCnt="0"/>
      <dgm:spPr/>
    </dgm:pt>
    <dgm:pt modelId="{40638475-0ED8-4E11-A3F4-0AE7C076B7AE}" type="pres">
      <dgm:prSet presAssocID="{F876F28C-FC57-4D9D-8F29-110786916483}" presName="compNode" presStyleCnt="0"/>
      <dgm:spPr/>
    </dgm:pt>
    <dgm:pt modelId="{B7A93711-11ED-48DF-9229-89BE1126F746}" type="pres">
      <dgm:prSet presAssocID="{F876F28C-FC57-4D9D-8F29-110786916483}" presName="bgRect" presStyleLbl="bgShp" presStyleIdx="5" presStyleCnt="6"/>
      <dgm:spPr/>
    </dgm:pt>
    <dgm:pt modelId="{25189A8C-BBC7-4614-A405-FAD5217A9ECF}" type="pres">
      <dgm:prSet presAssocID="{F876F28C-FC57-4D9D-8F29-110786916483}"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ar Graph with Upward Trend"/>
        </a:ext>
      </dgm:extLst>
    </dgm:pt>
    <dgm:pt modelId="{EA12A707-53C2-4655-AD8D-45CE9BE365B0}" type="pres">
      <dgm:prSet presAssocID="{F876F28C-FC57-4D9D-8F29-110786916483}" presName="spaceRect" presStyleCnt="0"/>
      <dgm:spPr/>
    </dgm:pt>
    <dgm:pt modelId="{7E4B105D-494D-4566-9203-3B5ED8539597}" type="pres">
      <dgm:prSet presAssocID="{F876F28C-FC57-4D9D-8F29-110786916483}" presName="parTx" presStyleLbl="revTx" presStyleIdx="5" presStyleCnt="6">
        <dgm:presLayoutVars>
          <dgm:chMax val="0"/>
          <dgm:chPref val="0"/>
        </dgm:presLayoutVars>
      </dgm:prSet>
      <dgm:spPr/>
    </dgm:pt>
  </dgm:ptLst>
  <dgm:cxnLst>
    <dgm:cxn modelId="{AD708517-C0DD-4F8D-8B9C-95C9CEFB8BCD}" srcId="{E3D961EB-28B3-474B-ACDF-6D10669D2A01}" destId="{F1835F08-7D84-4D38-8B02-C5CD6BEED58F}" srcOrd="4" destOrd="0" parTransId="{E9F66B83-E21A-452F-B646-C23CCB8C68B3}" sibTransId="{C46DFA0E-0676-478C-91E9-AAF1CD93E8F6}"/>
    <dgm:cxn modelId="{F8352321-C4C3-46D9-9EE0-AAC02AAA7271}" type="presOf" srcId="{E3D961EB-28B3-474B-ACDF-6D10669D2A01}" destId="{BE0B82F0-27B5-4A0E-9303-3F798CAE7B21}" srcOrd="0" destOrd="0" presId="urn:microsoft.com/office/officeart/2018/2/layout/IconVerticalSolidList"/>
    <dgm:cxn modelId="{F296564D-EA0F-4539-8D46-4EB08B3849AE}" type="presOf" srcId="{A821958B-BA59-439B-8C59-486B5B79D516}" destId="{424F8419-6A17-4A02-B008-F6F2E30DF402}" srcOrd="0" destOrd="0" presId="urn:microsoft.com/office/officeart/2018/2/layout/IconVerticalSolidList"/>
    <dgm:cxn modelId="{7E0AF752-5F9F-4F16-B009-201F2F828BE7}" srcId="{E3D961EB-28B3-474B-ACDF-6D10669D2A01}" destId="{7BD0E701-0DD0-4F04-9A80-A242CC455CAE}" srcOrd="1" destOrd="0" parTransId="{7EF61D5B-FD5D-4E1E-A00F-067B555F52B9}" sibTransId="{513A6CA2-C767-42CE-B4CA-DF535E359036}"/>
    <dgm:cxn modelId="{86D6395B-3202-4D44-A501-C02515706E2E}" srcId="{E3D961EB-28B3-474B-ACDF-6D10669D2A01}" destId="{8309A1E3-8519-4555-A7B6-B936AA8FE342}" srcOrd="2" destOrd="0" parTransId="{C1C45B5D-1E6A-4C99-96E5-DC02E621020D}" sibTransId="{4266DBD9-DA94-41F3-8DAA-FCE77DD08AC0}"/>
    <dgm:cxn modelId="{97307890-2FE4-4362-A249-E5AA14B9160A}" srcId="{E3D961EB-28B3-474B-ACDF-6D10669D2A01}" destId="{A821958B-BA59-439B-8C59-486B5B79D516}" srcOrd="0" destOrd="0" parTransId="{89A04600-3FA0-4226-A2B9-B7D249A2810C}" sibTransId="{CE657996-3119-4224-AC29-909D666BFA1D}"/>
    <dgm:cxn modelId="{44AF01A4-8816-4941-8F15-414CE3D99B8D}" type="presOf" srcId="{DA91D2A6-4DB6-4162-BD90-BB12136C4577}" destId="{E69F52AC-E7E6-4647-9B81-734D4FE97546}" srcOrd="0" destOrd="0" presId="urn:microsoft.com/office/officeart/2018/2/layout/IconVerticalSolidList"/>
    <dgm:cxn modelId="{D1BFCBB3-0A3B-42A2-A202-3F79A2A3AA71}" type="presOf" srcId="{8309A1E3-8519-4555-A7B6-B936AA8FE342}" destId="{83BEE554-A092-4B44-9A35-A02846F3DFC7}" srcOrd="0" destOrd="0" presId="urn:microsoft.com/office/officeart/2018/2/layout/IconVerticalSolidList"/>
    <dgm:cxn modelId="{A8B55CDA-8270-429A-B878-9FC4BF98E703}" srcId="{E3D961EB-28B3-474B-ACDF-6D10669D2A01}" destId="{F876F28C-FC57-4D9D-8F29-110786916483}" srcOrd="5" destOrd="0" parTransId="{51375ECA-978A-400C-B88C-8B6DF936A9DF}" sibTransId="{973C06B9-8755-4E66-B30D-87CF906CA5A1}"/>
    <dgm:cxn modelId="{33E0C3DD-004A-4C6E-A700-D6BE5043AF4E}" srcId="{E3D961EB-28B3-474B-ACDF-6D10669D2A01}" destId="{DA91D2A6-4DB6-4162-BD90-BB12136C4577}" srcOrd="3" destOrd="0" parTransId="{AEE5AE41-3867-4811-89C9-2DEC18BA45B6}" sibTransId="{B3AE03ED-4C59-4DDB-965A-ABBE0F664694}"/>
    <dgm:cxn modelId="{343FC4EF-671E-41D6-BBA8-FA970788FCB1}" type="presOf" srcId="{7BD0E701-0DD0-4F04-9A80-A242CC455CAE}" destId="{36FF5B27-AE67-499E-ABF7-673F0EE029B2}" srcOrd="0" destOrd="0" presId="urn:microsoft.com/office/officeart/2018/2/layout/IconVerticalSolidList"/>
    <dgm:cxn modelId="{3ECF04F0-98F7-4249-A514-A407F8F8DF9F}" type="presOf" srcId="{F876F28C-FC57-4D9D-8F29-110786916483}" destId="{7E4B105D-494D-4566-9203-3B5ED8539597}" srcOrd="0" destOrd="0" presId="urn:microsoft.com/office/officeart/2018/2/layout/IconVerticalSolidList"/>
    <dgm:cxn modelId="{6051E7F1-7D2B-45E8-92FC-B2AEE0F466BD}" type="presOf" srcId="{F1835F08-7D84-4D38-8B02-C5CD6BEED58F}" destId="{66DB0E3C-39EC-4D79-A78C-7901445C593C}" srcOrd="0" destOrd="0" presId="urn:microsoft.com/office/officeart/2018/2/layout/IconVerticalSolidList"/>
    <dgm:cxn modelId="{114B4526-328B-457D-8A30-15C25E0FE025}" type="presParOf" srcId="{BE0B82F0-27B5-4A0E-9303-3F798CAE7B21}" destId="{1EA27A25-249E-48C5-8B8A-472B933D3416}" srcOrd="0" destOrd="0" presId="urn:microsoft.com/office/officeart/2018/2/layout/IconVerticalSolidList"/>
    <dgm:cxn modelId="{EF35325C-0BF6-4DE8-ACA2-60DFCB177E2A}" type="presParOf" srcId="{1EA27A25-249E-48C5-8B8A-472B933D3416}" destId="{90AC76CE-647A-4AF2-9AB6-B8D96AF516BF}" srcOrd="0" destOrd="0" presId="urn:microsoft.com/office/officeart/2018/2/layout/IconVerticalSolidList"/>
    <dgm:cxn modelId="{034E5987-CA6B-4050-81D9-3390F9B37E5B}" type="presParOf" srcId="{1EA27A25-249E-48C5-8B8A-472B933D3416}" destId="{5F608DB6-22BC-47C6-ADFB-13CB41A2FEE1}" srcOrd="1" destOrd="0" presId="urn:microsoft.com/office/officeart/2018/2/layout/IconVerticalSolidList"/>
    <dgm:cxn modelId="{5960486E-B481-420A-952C-165B2E7148BE}" type="presParOf" srcId="{1EA27A25-249E-48C5-8B8A-472B933D3416}" destId="{F17BB20B-F918-4725-9FE6-577ED6D60E34}" srcOrd="2" destOrd="0" presId="urn:microsoft.com/office/officeart/2018/2/layout/IconVerticalSolidList"/>
    <dgm:cxn modelId="{893360E8-1584-4FEA-BCA0-C7BF4D178130}" type="presParOf" srcId="{1EA27A25-249E-48C5-8B8A-472B933D3416}" destId="{424F8419-6A17-4A02-B008-F6F2E30DF402}" srcOrd="3" destOrd="0" presId="urn:microsoft.com/office/officeart/2018/2/layout/IconVerticalSolidList"/>
    <dgm:cxn modelId="{CA86F423-FB38-4090-9F40-0B705B6663CE}" type="presParOf" srcId="{BE0B82F0-27B5-4A0E-9303-3F798CAE7B21}" destId="{00648E03-58C2-48ED-A0ED-BA608D1961D0}" srcOrd="1" destOrd="0" presId="urn:microsoft.com/office/officeart/2018/2/layout/IconVerticalSolidList"/>
    <dgm:cxn modelId="{7E1C0BF8-6D63-4E0B-9C1C-3AA94193C406}" type="presParOf" srcId="{BE0B82F0-27B5-4A0E-9303-3F798CAE7B21}" destId="{8136D78D-28B9-48BE-9BA5-BAD6257B5DD3}" srcOrd="2" destOrd="0" presId="urn:microsoft.com/office/officeart/2018/2/layout/IconVerticalSolidList"/>
    <dgm:cxn modelId="{8B70D63B-7A4E-4B39-8F92-21A10D82AE97}" type="presParOf" srcId="{8136D78D-28B9-48BE-9BA5-BAD6257B5DD3}" destId="{0F8B0378-5C9B-4403-9BEC-3F96DAF5FFD5}" srcOrd="0" destOrd="0" presId="urn:microsoft.com/office/officeart/2018/2/layout/IconVerticalSolidList"/>
    <dgm:cxn modelId="{3A28E9C1-F860-458D-B79E-5460FA5DB0D9}" type="presParOf" srcId="{8136D78D-28B9-48BE-9BA5-BAD6257B5DD3}" destId="{217CA840-380E-40AE-A9D2-2726DEF16655}" srcOrd="1" destOrd="0" presId="urn:microsoft.com/office/officeart/2018/2/layout/IconVerticalSolidList"/>
    <dgm:cxn modelId="{B05F1B2D-B2E4-4C6F-96D9-F7A31B94289B}" type="presParOf" srcId="{8136D78D-28B9-48BE-9BA5-BAD6257B5DD3}" destId="{FE711CBB-FC02-4112-A813-C596CB3E6B3F}" srcOrd="2" destOrd="0" presId="urn:microsoft.com/office/officeart/2018/2/layout/IconVerticalSolidList"/>
    <dgm:cxn modelId="{B33268AE-D397-4CFE-9CCB-9686F7C13399}" type="presParOf" srcId="{8136D78D-28B9-48BE-9BA5-BAD6257B5DD3}" destId="{36FF5B27-AE67-499E-ABF7-673F0EE029B2}" srcOrd="3" destOrd="0" presId="urn:microsoft.com/office/officeart/2018/2/layout/IconVerticalSolidList"/>
    <dgm:cxn modelId="{C93551FB-6233-4580-94A0-9068C5F5D2A5}" type="presParOf" srcId="{BE0B82F0-27B5-4A0E-9303-3F798CAE7B21}" destId="{F9B5AF40-5BC1-4DA1-85F2-44C39FDB9193}" srcOrd="3" destOrd="0" presId="urn:microsoft.com/office/officeart/2018/2/layout/IconVerticalSolidList"/>
    <dgm:cxn modelId="{48BF9A72-4A89-43FD-A7AB-DE2BB6B98BDE}" type="presParOf" srcId="{BE0B82F0-27B5-4A0E-9303-3F798CAE7B21}" destId="{AB84834C-BA3D-44EE-BD93-26DBDFF07CA4}" srcOrd="4" destOrd="0" presId="urn:microsoft.com/office/officeart/2018/2/layout/IconVerticalSolidList"/>
    <dgm:cxn modelId="{93EAE6B2-F3C1-4865-8969-FCEE52640B38}" type="presParOf" srcId="{AB84834C-BA3D-44EE-BD93-26DBDFF07CA4}" destId="{619114CA-D19F-4971-8E02-DADA8475F4C2}" srcOrd="0" destOrd="0" presId="urn:microsoft.com/office/officeart/2018/2/layout/IconVerticalSolidList"/>
    <dgm:cxn modelId="{06D57CDD-A936-46BF-B720-8B6FB34412FA}" type="presParOf" srcId="{AB84834C-BA3D-44EE-BD93-26DBDFF07CA4}" destId="{29F23787-59A5-4219-84E1-079DC54CA79B}" srcOrd="1" destOrd="0" presId="urn:microsoft.com/office/officeart/2018/2/layout/IconVerticalSolidList"/>
    <dgm:cxn modelId="{99E49B1C-4A8E-4170-9B33-6DCD49C72EA2}" type="presParOf" srcId="{AB84834C-BA3D-44EE-BD93-26DBDFF07CA4}" destId="{02BAF040-3B75-4A15-BFD4-96F01E23F471}" srcOrd="2" destOrd="0" presId="urn:microsoft.com/office/officeart/2018/2/layout/IconVerticalSolidList"/>
    <dgm:cxn modelId="{D856D77D-B6E4-48E7-83E8-6140D0864729}" type="presParOf" srcId="{AB84834C-BA3D-44EE-BD93-26DBDFF07CA4}" destId="{83BEE554-A092-4B44-9A35-A02846F3DFC7}" srcOrd="3" destOrd="0" presId="urn:microsoft.com/office/officeart/2018/2/layout/IconVerticalSolidList"/>
    <dgm:cxn modelId="{CA43773D-38DA-49F7-9D30-C3080FA6FB93}" type="presParOf" srcId="{BE0B82F0-27B5-4A0E-9303-3F798CAE7B21}" destId="{0EE873AF-474F-40EE-9FB1-9AE0A9F81430}" srcOrd="5" destOrd="0" presId="urn:microsoft.com/office/officeart/2018/2/layout/IconVerticalSolidList"/>
    <dgm:cxn modelId="{2BB2DD87-3779-41B2-8FBC-F8C92E6A427A}" type="presParOf" srcId="{BE0B82F0-27B5-4A0E-9303-3F798CAE7B21}" destId="{8A5A614A-6676-48C4-BE48-8B5522928C8C}" srcOrd="6" destOrd="0" presId="urn:microsoft.com/office/officeart/2018/2/layout/IconVerticalSolidList"/>
    <dgm:cxn modelId="{287EB569-7B10-4863-883D-A7CB40F1F14C}" type="presParOf" srcId="{8A5A614A-6676-48C4-BE48-8B5522928C8C}" destId="{32D06000-A9C0-4AF9-AFDC-58688B5CF467}" srcOrd="0" destOrd="0" presId="urn:microsoft.com/office/officeart/2018/2/layout/IconVerticalSolidList"/>
    <dgm:cxn modelId="{825C9331-C595-4628-A539-9D9446391A41}" type="presParOf" srcId="{8A5A614A-6676-48C4-BE48-8B5522928C8C}" destId="{FD72EEC6-1B05-4804-9AF9-89BCB08A6613}" srcOrd="1" destOrd="0" presId="urn:microsoft.com/office/officeart/2018/2/layout/IconVerticalSolidList"/>
    <dgm:cxn modelId="{0B8556B8-5D3C-43B4-8854-3CE4A4B076DB}" type="presParOf" srcId="{8A5A614A-6676-48C4-BE48-8B5522928C8C}" destId="{02F994B2-150C-4FA4-9CDA-B26FA301C401}" srcOrd="2" destOrd="0" presId="urn:microsoft.com/office/officeart/2018/2/layout/IconVerticalSolidList"/>
    <dgm:cxn modelId="{5B7B7554-8B79-4174-B056-381FBAA6CBA2}" type="presParOf" srcId="{8A5A614A-6676-48C4-BE48-8B5522928C8C}" destId="{E69F52AC-E7E6-4647-9B81-734D4FE97546}" srcOrd="3" destOrd="0" presId="urn:microsoft.com/office/officeart/2018/2/layout/IconVerticalSolidList"/>
    <dgm:cxn modelId="{70F2E6B4-4A04-4EA1-8772-EB5645E20B92}" type="presParOf" srcId="{BE0B82F0-27B5-4A0E-9303-3F798CAE7B21}" destId="{E22D2ABF-4D7E-40A6-9062-8844066E2A8E}" srcOrd="7" destOrd="0" presId="urn:microsoft.com/office/officeart/2018/2/layout/IconVerticalSolidList"/>
    <dgm:cxn modelId="{2C74A7AD-B330-4A82-83CA-D0E6A276B0CE}" type="presParOf" srcId="{BE0B82F0-27B5-4A0E-9303-3F798CAE7B21}" destId="{858AE0EE-6122-46C3-8FE6-721A47D907B6}" srcOrd="8" destOrd="0" presId="urn:microsoft.com/office/officeart/2018/2/layout/IconVerticalSolidList"/>
    <dgm:cxn modelId="{7D9D0D62-DCFE-4E38-AC75-9412C202F744}" type="presParOf" srcId="{858AE0EE-6122-46C3-8FE6-721A47D907B6}" destId="{5EA0A8AD-72A8-405E-9BA1-1596B96824E3}" srcOrd="0" destOrd="0" presId="urn:microsoft.com/office/officeart/2018/2/layout/IconVerticalSolidList"/>
    <dgm:cxn modelId="{4B5FC404-B222-4ED3-ADFD-3154FFE94885}" type="presParOf" srcId="{858AE0EE-6122-46C3-8FE6-721A47D907B6}" destId="{526B0BF8-86E2-432E-ADC2-6C9459BDA0A2}" srcOrd="1" destOrd="0" presId="urn:microsoft.com/office/officeart/2018/2/layout/IconVerticalSolidList"/>
    <dgm:cxn modelId="{894575FE-9DDD-4D88-99C5-FF932DB8CE03}" type="presParOf" srcId="{858AE0EE-6122-46C3-8FE6-721A47D907B6}" destId="{E9A7E3E8-4A50-438C-B9C2-FBCA168E179C}" srcOrd="2" destOrd="0" presId="urn:microsoft.com/office/officeart/2018/2/layout/IconVerticalSolidList"/>
    <dgm:cxn modelId="{B3777E54-F212-4768-B4FF-E7B85E392D8D}" type="presParOf" srcId="{858AE0EE-6122-46C3-8FE6-721A47D907B6}" destId="{66DB0E3C-39EC-4D79-A78C-7901445C593C}" srcOrd="3" destOrd="0" presId="urn:microsoft.com/office/officeart/2018/2/layout/IconVerticalSolidList"/>
    <dgm:cxn modelId="{C7BA1A51-EA0C-4772-A3EC-3C5056B118A0}" type="presParOf" srcId="{BE0B82F0-27B5-4A0E-9303-3F798CAE7B21}" destId="{C36F6EFE-A384-43E8-A8EC-0CFCBD7A5322}" srcOrd="9" destOrd="0" presId="urn:microsoft.com/office/officeart/2018/2/layout/IconVerticalSolidList"/>
    <dgm:cxn modelId="{DD4F4BB2-0259-449A-AA8E-EFE4FD51B0C3}" type="presParOf" srcId="{BE0B82F0-27B5-4A0E-9303-3F798CAE7B21}" destId="{40638475-0ED8-4E11-A3F4-0AE7C076B7AE}" srcOrd="10" destOrd="0" presId="urn:microsoft.com/office/officeart/2018/2/layout/IconVerticalSolidList"/>
    <dgm:cxn modelId="{2ABDD68F-49F3-4785-B3C3-BE587DE6F24B}" type="presParOf" srcId="{40638475-0ED8-4E11-A3F4-0AE7C076B7AE}" destId="{B7A93711-11ED-48DF-9229-89BE1126F746}" srcOrd="0" destOrd="0" presId="urn:microsoft.com/office/officeart/2018/2/layout/IconVerticalSolidList"/>
    <dgm:cxn modelId="{CC10AE3C-1F56-451F-B5A7-8381230CE277}" type="presParOf" srcId="{40638475-0ED8-4E11-A3F4-0AE7C076B7AE}" destId="{25189A8C-BBC7-4614-A405-FAD5217A9ECF}" srcOrd="1" destOrd="0" presId="urn:microsoft.com/office/officeart/2018/2/layout/IconVerticalSolidList"/>
    <dgm:cxn modelId="{DFD08900-A0AC-4CCF-AD59-5826BCDA4D60}" type="presParOf" srcId="{40638475-0ED8-4E11-A3F4-0AE7C076B7AE}" destId="{EA12A707-53C2-4655-AD8D-45CE9BE365B0}" srcOrd="2" destOrd="0" presId="urn:microsoft.com/office/officeart/2018/2/layout/IconVerticalSolidList"/>
    <dgm:cxn modelId="{6C2DB578-C3DE-4E3F-9DF1-C205AE09740B}" type="presParOf" srcId="{40638475-0ED8-4E11-A3F4-0AE7C076B7AE}" destId="{7E4B105D-494D-4566-9203-3B5ED853959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5D5C1A2-E554-4F33-B3BA-104A29FFA6FB}" type="doc">
      <dgm:prSet loTypeId="urn:microsoft.com/office/officeart/2018/2/layout/IconCircleList" loCatId="icon" qsTypeId="urn:microsoft.com/office/officeart/2005/8/quickstyle/simple1" qsCatId="simple" csTypeId="urn:microsoft.com/office/officeart/2005/8/colors/colorful1" csCatId="colorful" phldr="1"/>
      <dgm:spPr/>
      <dgm:t>
        <a:bodyPr/>
        <a:lstStyle/>
        <a:p>
          <a:endParaRPr lang="en-US"/>
        </a:p>
      </dgm:t>
    </dgm:pt>
    <dgm:pt modelId="{94FCB28C-AE54-4FEB-BF88-9426808D6656}">
      <dgm:prSet/>
      <dgm:spPr/>
      <dgm:t>
        <a:bodyPr/>
        <a:lstStyle/>
        <a:p>
          <a:pPr>
            <a:lnSpc>
              <a:spcPct val="100000"/>
            </a:lnSpc>
          </a:pPr>
          <a:r>
            <a:rPr lang="en-IN" b="1"/>
            <a:t>Improved Decision Accuracy:</a:t>
          </a:r>
          <a:r>
            <a:rPr lang="en-IN"/>
            <a:t> Decisions backed by data are more likely to be accurate and effective. For instance, a financial institution using data to assess credit risks can significantly reduce the likelihood of default.</a:t>
          </a:r>
          <a:endParaRPr lang="en-US"/>
        </a:p>
      </dgm:t>
    </dgm:pt>
    <dgm:pt modelId="{2695646C-2F0B-4D04-8C4F-F494B6DF450F}" type="parTrans" cxnId="{A267F88E-43E0-4D47-9B1C-A4A4248A9C5F}">
      <dgm:prSet/>
      <dgm:spPr/>
      <dgm:t>
        <a:bodyPr/>
        <a:lstStyle/>
        <a:p>
          <a:endParaRPr lang="en-US"/>
        </a:p>
      </dgm:t>
    </dgm:pt>
    <dgm:pt modelId="{3060272F-4684-44D9-968D-08A3F608C11E}" type="sibTrans" cxnId="{A267F88E-43E0-4D47-9B1C-A4A4248A9C5F}">
      <dgm:prSet/>
      <dgm:spPr/>
      <dgm:t>
        <a:bodyPr/>
        <a:lstStyle/>
        <a:p>
          <a:pPr>
            <a:lnSpc>
              <a:spcPct val="100000"/>
            </a:lnSpc>
          </a:pPr>
          <a:endParaRPr lang="en-US"/>
        </a:p>
      </dgm:t>
    </dgm:pt>
    <dgm:pt modelId="{F75840D6-7D52-43B1-91F5-6693E530DAB1}">
      <dgm:prSet/>
      <dgm:spPr/>
      <dgm:t>
        <a:bodyPr/>
        <a:lstStyle/>
        <a:p>
          <a:pPr>
            <a:lnSpc>
              <a:spcPct val="100000"/>
            </a:lnSpc>
          </a:pPr>
          <a:r>
            <a:rPr lang="en-IN" b="1"/>
            <a:t>Increased Efficiency:</a:t>
          </a:r>
          <a:r>
            <a:rPr lang="en-IN"/>
            <a:t> Data-driven decisions can streamline operations. For example, by analyzing supply chain data, a company can optimize inventory levels, reducing costs and avoiding stockouts.</a:t>
          </a:r>
          <a:endParaRPr lang="en-US"/>
        </a:p>
      </dgm:t>
    </dgm:pt>
    <dgm:pt modelId="{8B2EE86F-01C0-4408-9A25-06B095D9E158}" type="parTrans" cxnId="{6D0D5B7E-8365-486C-91AA-5E0EB21592E6}">
      <dgm:prSet/>
      <dgm:spPr/>
      <dgm:t>
        <a:bodyPr/>
        <a:lstStyle/>
        <a:p>
          <a:endParaRPr lang="en-US"/>
        </a:p>
      </dgm:t>
    </dgm:pt>
    <dgm:pt modelId="{6C968E01-53F9-40D7-9FB0-3A677DB40607}" type="sibTrans" cxnId="{6D0D5B7E-8365-486C-91AA-5E0EB21592E6}">
      <dgm:prSet/>
      <dgm:spPr/>
      <dgm:t>
        <a:bodyPr/>
        <a:lstStyle/>
        <a:p>
          <a:pPr>
            <a:lnSpc>
              <a:spcPct val="100000"/>
            </a:lnSpc>
          </a:pPr>
          <a:endParaRPr lang="en-US"/>
        </a:p>
      </dgm:t>
    </dgm:pt>
    <dgm:pt modelId="{95D472B4-C2AA-48ED-888E-C56D7ADC74F3}">
      <dgm:prSet/>
      <dgm:spPr/>
      <dgm:t>
        <a:bodyPr/>
        <a:lstStyle/>
        <a:p>
          <a:pPr>
            <a:lnSpc>
              <a:spcPct val="100000"/>
            </a:lnSpc>
          </a:pPr>
          <a:r>
            <a:rPr lang="en-IN" b="1"/>
            <a:t>Competitive Advantage:</a:t>
          </a:r>
          <a:r>
            <a:rPr lang="en-IN"/>
            <a:t> Organizations that leverage data effectively can gain a significant edge over competitors. Companies like Amazon and Netflix use data to personalize recommendations, which enhances customer experience and drives sales.</a:t>
          </a:r>
          <a:endParaRPr lang="en-US"/>
        </a:p>
      </dgm:t>
    </dgm:pt>
    <dgm:pt modelId="{AA31E47A-345C-4C88-AD65-0476BB406C5E}" type="parTrans" cxnId="{6E4339EB-CED4-447A-83A9-28910E53495F}">
      <dgm:prSet/>
      <dgm:spPr/>
      <dgm:t>
        <a:bodyPr/>
        <a:lstStyle/>
        <a:p>
          <a:endParaRPr lang="en-US"/>
        </a:p>
      </dgm:t>
    </dgm:pt>
    <dgm:pt modelId="{AEBDE9B1-033B-4F0D-838B-2421C0736B61}" type="sibTrans" cxnId="{6E4339EB-CED4-447A-83A9-28910E53495F}">
      <dgm:prSet/>
      <dgm:spPr/>
      <dgm:t>
        <a:bodyPr/>
        <a:lstStyle/>
        <a:p>
          <a:pPr>
            <a:lnSpc>
              <a:spcPct val="100000"/>
            </a:lnSpc>
          </a:pPr>
          <a:endParaRPr lang="en-US"/>
        </a:p>
      </dgm:t>
    </dgm:pt>
    <dgm:pt modelId="{7142182A-9430-4317-9DFE-84D908A6CE5F}">
      <dgm:prSet/>
      <dgm:spPr/>
      <dgm:t>
        <a:bodyPr/>
        <a:lstStyle/>
        <a:p>
          <a:pPr>
            <a:lnSpc>
              <a:spcPct val="100000"/>
            </a:lnSpc>
          </a:pPr>
          <a:r>
            <a:rPr lang="en-IN" b="1"/>
            <a:t>Risk Mitigation:</a:t>
          </a:r>
          <a:r>
            <a:rPr lang="en-IN"/>
            <a:t> Data can help identify potential risks before they become critical issues. For example, predictive analytics can alert an organization to potential equipment failures, allowing for proactive maintenance.</a:t>
          </a:r>
          <a:endParaRPr lang="en-US"/>
        </a:p>
      </dgm:t>
    </dgm:pt>
    <dgm:pt modelId="{2365A112-9ED0-44EB-8AED-046378E39BF2}" type="parTrans" cxnId="{CD3FA8BD-A8DE-4F2D-92EA-8794A1D76FB1}">
      <dgm:prSet/>
      <dgm:spPr/>
      <dgm:t>
        <a:bodyPr/>
        <a:lstStyle/>
        <a:p>
          <a:endParaRPr lang="en-US"/>
        </a:p>
      </dgm:t>
    </dgm:pt>
    <dgm:pt modelId="{FB395C65-50B6-4879-8856-03B9573489B9}" type="sibTrans" cxnId="{CD3FA8BD-A8DE-4F2D-92EA-8794A1D76FB1}">
      <dgm:prSet/>
      <dgm:spPr/>
      <dgm:t>
        <a:bodyPr/>
        <a:lstStyle/>
        <a:p>
          <a:endParaRPr lang="en-US"/>
        </a:p>
      </dgm:t>
    </dgm:pt>
    <dgm:pt modelId="{CE305439-499D-4E03-8BA6-1BB9548B3C17}" type="pres">
      <dgm:prSet presAssocID="{15D5C1A2-E554-4F33-B3BA-104A29FFA6FB}" presName="root" presStyleCnt="0">
        <dgm:presLayoutVars>
          <dgm:dir/>
          <dgm:resizeHandles val="exact"/>
        </dgm:presLayoutVars>
      </dgm:prSet>
      <dgm:spPr/>
    </dgm:pt>
    <dgm:pt modelId="{0D479C94-C5B0-47CE-BC9D-54BB9C559594}" type="pres">
      <dgm:prSet presAssocID="{15D5C1A2-E554-4F33-B3BA-104A29FFA6FB}" presName="container" presStyleCnt="0">
        <dgm:presLayoutVars>
          <dgm:dir/>
          <dgm:resizeHandles val="exact"/>
        </dgm:presLayoutVars>
      </dgm:prSet>
      <dgm:spPr/>
    </dgm:pt>
    <dgm:pt modelId="{6A2CB364-D857-49A0-BC8F-9C115345B00A}" type="pres">
      <dgm:prSet presAssocID="{94FCB28C-AE54-4FEB-BF88-9426808D6656}" presName="compNode" presStyleCnt="0"/>
      <dgm:spPr/>
    </dgm:pt>
    <dgm:pt modelId="{A92566B5-3899-4618-A1C6-8048A3298BDB}" type="pres">
      <dgm:prSet presAssocID="{94FCB28C-AE54-4FEB-BF88-9426808D6656}" presName="iconBgRect" presStyleLbl="bgShp" presStyleIdx="0" presStyleCnt="4"/>
      <dgm:spPr/>
    </dgm:pt>
    <dgm:pt modelId="{1663C91C-8854-4648-BC69-9378D1DCCB55}" type="pres">
      <dgm:prSet presAssocID="{94FCB28C-AE54-4FEB-BF88-9426808D665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50569253-5D55-4DE9-92F0-1DD17B83C3E0}" type="pres">
      <dgm:prSet presAssocID="{94FCB28C-AE54-4FEB-BF88-9426808D6656}" presName="spaceRect" presStyleCnt="0"/>
      <dgm:spPr/>
    </dgm:pt>
    <dgm:pt modelId="{8B132B40-BD90-4125-A73A-A1897A57DB6A}" type="pres">
      <dgm:prSet presAssocID="{94FCB28C-AE54-4FEB-BF88-9426808D6656}" presName="textRect" presStyleLbl="revTx" presStyleIdx="0" presStyleCnt="4">
        <dgm:presLayoutVars>
          <dgm:chMax val="1"/>
          <dgm:chPref val="1"/>
        </dgm:presLayoutVars>
      </dgm:prSet>
      <dgm:spPr/>
    </dgm:pt>
    <dgm:pt modelId="{2F2A1665-8406-407E-98AE-2FC017680906}" type="pres">
      <dgm:prSet presAssocID="{3060272F-4684-44D9-968D-08A3F608C11E}" presName="sibTrans" presStyleLbl="sibTrans2D1" presStyleIdx="0" presStyleCnt="0"/>
      <dgm:spPr/>
    </dgm:pt>
    <dgm:pt modelId="{905748B2-8642-41A6-A999-3ABF343DC004}" type="pres">
      <dgm:prSet presAssocID="{F75840D6-7D52-43B1-91F5-6693E530DAB1}" presName="compNode" presStyleCnt="0"/>
      <dgm:spPr/>
    </dgm:pt>
    <dgm:pt modelId="{5C018B2F-6953-445D-A8F2-8D7B01D63450}" type="pres">
      <dgm:prSet presAssocID="{F75840D6-7D52-43B1-91F5-6693E530DAB1}" presName="iconBgRect" presStyleLbl="bgShp" presStyleIdx="1" presStyleCnt="4"/>
      <dgm:spPr/>
    </dgm:pt>
    <dgm:pt modelId="{2CB55502-575A-4AA9-967D-3BA2424109C8}" type="pres">
      <dgm:prSet presAssocID="{F75840D6-7D52-43B1-91F5-6693E530DAB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ars"/>
        </a:ext>
      </dgm:extLst>
    </dgm:pt>
    <dgm:pt modelId="{954EFFD6-4828-47BC-A834-4813E5315AC4}" type="pres">
      <dgm:prSet presAssocID="{F75840D6-7D52-43B1-91F5-6693E530DAB1}" presName="spaceRect" presStyleCnt="0"/>
      <dgm:spPr/>
    </dgm:pt>
    <dgm:pt modelId="{BF429656-F461-4C84-8C98-C049AF96CD34}" type="pres">
      <dgm:prSet presAssocID="{F75840D6-7D52-43B1-91F5-6693E530DAB1}" presName="textRect" presStyleLbl="revTx" presStyleIdx="1" presStyleCnt="4">
        <dgm:presLayoutVars>
          <dgm:chMax val="1"/>
          <dgm:chPref val="1"/>
        </dgm:presLayoutVars>
      </dgm:prSet>
      <dgm:spPr/>
    </dgm:pt>
    <dgm:pt modelId="{C1EB65E8-0F29-46CD-8996-6D92EFF99104}" type="pres">
      <dgm:prSet presAssocID="{6C968E01-53F9-40D7-9FB0-3A677DB40607}" presName="sibTrans" presStyleLbl="sibTrans2D1" presStyleIdx="0" presStyleCnt="0"/>
      <dgm:spPr/>
    </dgm:pt>
    <dgm:pt modelId="{0ACF5325-186E-4977-95AF-29E46BF5AD67}" type="pres">
      <dgm:prSet presAssocID="{95D472B4-C2AA-48ED-888E-C56D7ADC74F3}" presName="compNode" presStyleCnt="0"/>
      <dgm:spPr/>
    </dgm:pt>
    <dgm:pt modelId="{36DAFCD7-6B46-4A36-AD4C-7D4228A6D319}" type="pres">
      <dgm:prSet presAssocID="{95D472B4-C2AA-48ED-888E-C56D7ADC74F3}" presName="iconBgRect" presStyleLbl="bgShp" presStyleIdx="2" presStyleCnt="4"/>
      <dgm:spPr/>
    </dgm:pt>
    <dgm:pt modelId="{FEF3995F-42C7-44F9-9ED2-BFC02DBBED48}" type="pres">
      <dgm:prSet presAssocID="{95D472B4-C2AA-48ED-888E-C56D7ADC74F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7F19BD31-80FA-43F4-B86B-7915D7E6A266}" type="pres">
      <dgm:prSet presAssocID="{95D472B4-C2AA-48ED-888E-C56D7ADC74F3}" presName="spaceRect" presStyleCnt="0"/>
      <dgm:spPr/>
    </dgm:pt>
    <dgm:pt modelId="{A2224586-9703-4AEA-B814-CFD2E39DD4CD}" type="pres">
      <dgm:prSet presAssocID="{95D472B4-C2AA-48ED-888E-C56D7ADC74F3}" presName="textRect" presStyleLbl="revTx" presStyleIdx="2" presStyleCnt="4">
        <dgm:presLayoutVars>
          <dgm:chMax val="1"/>
          <dgm:chPref val="1"/>
        </dgm:presLayoutVars>
      </dgm:prSet>
      <dgm:spPr/>
    </dgm:pt>
    <dgm:pt modelId="{18B3A0A4-D64B-4839-996E-2EEAB0E97301}" type="pres">
      <dgm:prSet presAssocID="{AEBDE9B1-033B-4F0D-838B-2421C0736B61}" presName="sibTrans" presStyleLbl="sibTrans2D1" presStyleIdx="0" presStyleCnt="0"/>
      <dgm:spPr/>
    </dgm:pt>
    <dgm:pt modelId="{E2A0251F-1F53-46BB-8594-B1A0AE2C0548}" type="pres">
      <dgm:prSet presAssocID="{7142182A-9430-4317-9DFE-84D908A6CE5F}" presName="compNode" presStyleCnt="0"/>
      <dgm:spPr/>
    </dgm:pt>
    <dgm:pt modelId="{A1AC5F98-1D3B-4D6A-8C86-9F1F190B880F}" type="pres">
      <dgm:prSet presAssocID="{7142182A-9430-4317-9DFE-84D908A6CE5F}" presName="iconBgRect" presStyleLbl="bgShp" presStyleIdx="3" presStyleCnt="4"/>
      <dgm:spPr/>
    </dgm:pt>
    <dgm:pt modelId="{241D92F3-128B-4FDF-A3FA-12BC7DDA9D85}" type="pres">
      <dgm:prSet presAssocID="{7142182A-9430-4317-9DFE-84D908A6CE5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Warning"/>
        </a:ext>
      </dgm:extLst>
    </dgm:pt>
    <dgm:pt modelId="{FE35CF63-CF10-4163-AB8D-30707B876E62}" type="pres">
      <dgm:prSet presAssocID="{7142182A-9430-4317-9DFE-84D908A6CE5F}" presName="spaceRect" presStyleCnt="0"/>
      <dgm:spPr/>
    </dgm:pt>
    <dgm:pt modelId="{85D7E75E-0D1C-44F3-B4EC-C2A6558E9317}" type="pres">
      <dgm:prSet presAssocID="{7142182A-9430-4317-9DFE-84D908A6CE5F}" presName="textRect" presStyleLbl="revTx" presStyleIdx="3" presStyleCnt="4">
        <dgm:presLayoutVars>
          <dgm:chMax val="1"/>
          <dgm:chPref val="1"/>
        </dgm:presLayoutVars>
      </dgm:prSet>
      <dgm:spPr/>
    </dgm:pt>
  </dgm:ptLst>
  <dgm:cxnLst>
    <dgm:cxn modelId="{2B4B5C5E-16DC-5143-8D80-9900191A2B6C}" type="presOf" srcId="{95D472B4-C2AA-48ED-888E-C56D7ADC74F3}" destId="{A2224586-9703-4AEA-B814-CFD2E39DD4CD}" srcOrd="0" destOrd="0" presId="urn:microsoft.com/office/officeart/2018/2/layout/IconCircleList"/>
    <dgm:cxn modelId="{0F8A176F-7020-D945-8070-85130AC981C3}" type="presOf" srcId="{F75840D6-7D52-43B1-91F5-6693E530DAB1}" destId="{BF429656-F461-4C84-8C98-C049AF96CD34}" srcOrd="0" destOrd="0" presId="urn:microsoft.com/office/officeart/2018/2/layout/IconCircleList"/>
    <dgm:cxn modelId="{3D3AF273-043E-7E4A-992A-272856865B9B}" type="presOf" srcId="{6C968E01-53F9-40D7-9FB0-3A677DB40607}" destId="{C1EB65E8-0F29-46CD-8996-6D92EFF99104}" srcOrd="0" destOrd="0" presId="urn:microsoft.com/office/officeart/2018/2/layout/IconCircleList"/>
    <dgm:cxn modelId="{52818D74-31DD-A649-9368-AD15DE5A71EC}" type="presOf" srcId="{AEBDE9B1-033B-4F0D-838B-2421C0736B61}" destId="{18B3A0A4-D64B-4839-996E-2EEAB0E97301}" srcOrd="0" destOrd="0" presId="urn:microsoft.com/office/officeart/2018/2/layout/IconCircleList"/>
    <dgm:cxn modelId="{6D0D5B7E-8365-486C-91AA-5E0EB21592E6}" srcId="{15D5C1A2-E554-4F33-B3BA-104A29FFA6FB}" destId="{F75840D6-7D52-43B1-91F5-6693E530DAB1}" srcOrd="1" destOrd="0" parTransId="{8B2EE86F-01C0-4408-9A25-06B095D9E158}" sibTransId="{6C968E01-53F9-40D7-9FB0-3A677DB40607}"/>
    <dgm:cxn modelId="{A267F88E-43E0-4D47-9B1C-A4A4248A9C5F}" srcId="{15D5C1A2-E554-4F33-B3BA-104A29FFA6FB}" destId="{94FCB28C-AE54-4FEB-BF88-9426808D6656}" srcOrd="0" destOrd="0" parTransId="{2695646C-2F0B-4D04-8C4F-F494B6DF450F}" sibTransId="{3060272F-4684-44D9-968D-08A3F608C11E}"/>
    <dgm:cxn modelId="{72BE109C-9AC6-5A47-8E66-FDDDC678A9A7}" type="presOf" srcId="{7142182A-9430-4317-9DFE-84D908A6CE5F}" destId="{85D7E75E-0D1C-44F3-B4EC-C2A6558E9317}" srcOrd="0" destOrd="0" presId="urn:microsoft.com/office/officeart/2018/2/layout/IconCircleList"/>
    <dgm:cxn modelId="{CD3FA8BD-A8DE-4F2D-92EA-8794A1D76FB1}" srcId="{15D5C1A2-E554-4F33-B3BA-104A29FFA6FB}" destId="{7142182A-9430-4317-9DFE-84D908A6CE5F}" srcOrd="3" destOrd="0" parTransId="{2365A112-9ED0-44EB-8AED-046378E39BF2}" sibTransId="{FB395C65-50B6-4879-8856-03B9573489B9}"/>
    <dgm:cxn modelId="{941150DB-9C0C-A647-9963-1A3BB96D118B}" type="presOf" srcId="{15D5C1A2-E554-4F33-B3BA-104A29FFA6FB}" destId="{CE305439-499D-4E03-8BA6-1BB9548B3C17}" srcOrd="0" destOrd="0" presId="urn:microsoft.com/office/officeart/2018/2/layout/IconCircleList"/>
    <dgm:cxn modelId="{6E4339EB-CED4-447A-83A9-28910E53495F}" srcId="{15D5C1A2-E554-4F33-B3BA-104A29FFA6FB}" destId="{95D472B4-C2AA-48ED-888E-C56D7ADC74F3}" srcOrd="2" destOrd="0" parTransId="{AA31E47A-345C-4C88-AD65-0476BB406C5E}" sibTransId="{AEBDE9B1-033B-4F0D-838B-2421C0736B61}"/>
    <dgm:cxn modelId="{B3FD28EC-1DEA-F546-8FFC-DB18CAF7C43E}" type="presOf" srcId="{94FCB28C-AE54-4FEB-BF88-9426808D6656}" destId="{8B132B40-BD90-4125-A73A-A1897A57DB6A}" srcOrd="0" destOrd="0" presId="urn:microsoft.com/office/officeart/2018/2/layout/IconCircleList"/>
    <dgm:cxn modelId="{6A3BB5FD-FA03-1C4F-A55F-CF352A88CF8C}" type="presOf" srcId="{3060272F-4684-44D9-968D-08A3F608C11E}" destId="{2F2A1665-8406-407E-98AE-2FC017680906}" srcOrd="0" destOrd="0" presId="urn:microsoft.com/office/officeart/2018/2/layout/IconCircleList"/>
    <dgm:cxn modelId="{F9F6C44C-2F56-AA4B-BC76-0D56D51684E4}" type="presParOf" srcId="{CE305439-499D-4E03-8BA6-1BB9548B3C17}" destId="{0D479C94-C5B0-47CE-BC9D-54BB9C559594}" srcOrd="0" destOrd="0" presId="urn:microsoft.com/office/officeart/2018/2/layout/IconCircleList"/>
    <dgm:cxn modelId="{1F9B5AC9-BBB2-F942-A463-671B8D2A1CF4}" type="presParOf" srcId="{0D479C94-C5B0-47CE-BC9D-54BB9C559594}" destId="{6A2CB364-D857-49A0-BC8F-9C115345B00A}" srcOrd="0" destOrd="0" presId="urn:microsoft.com/office/officeart/2018/2/layout/IconCircleList"/>
    <dgm:cxn modelId="{EF2FFA8C-F775-BE42-B21B-9D144BD43DD8}" type="presParOf" srcId="{6A2CB364-D857-49A0-BC8F-9C115345B00A}" destId="{A92566B5-3899-4618-A1C6-8048A3298BDB}" srcOrd="0" destOrd="0" presId="urn:microsoft.com/office/officeart/2018/2/layout/IconCircleList"/>
    <dgm:cxn modelId="{BD79A8BB-1B35-7140-994D-6E9E38127429}" type="presParOf" srcId="{6A2CB364-D857-49A0-BC8F-9C115345B00A}" destId="{1663C91C-8854-4648-BC69-9378D1DCCB55}" srcOrd="1" destOrd="0" presId="urn:microsoft.com/office/officeart/2018/2/layout/IconCircleList"/>
    <dgm:cxn modelId="{38D023EC-262A-3349-A315-CC96B60E5AAC}" type="presParOf" srcId="{6A2CB364-D857-49A0-BC8F-9C115345B00A}" destId="{50569253-5D55-4DE9-92F0-1DD17B83C3E0}" srcOrd="2" destOrd="0" presId="urn:microsoft.com/office/officeart/2018/2/layout/IconCircleList"/>
    <dgm:cxn modelId="{7801A63E-61C6-1644-8335-AE715A107B95}" type="presParOf" srcId="{6A2CB364-D857-49A0-BC8F-9C115345B00A}" destId="{8B132B40-BD90-4125-A73A-A1897A57DB6A}" srcOrd="3" destOrd="0" presId="urn:microsoft.com/office/officeart/2018/2/layout/IconCircleList"/>
    <dgm:cxn modelId="{E8E535F6-794C-D94E-88A0-D9D7003D91EC}" type="presParOf" srcId="{0D479C94-C5B0-47CE-BC9D-54BB9C559594}" destId="{2F2A1665-8406-407E-98AE-2FC017680906}" srcOrd="1" destOrd="0" presId="urn:microsoft.com/office/officeart/2018/2/layout/IconCircleList"/>
    <dgm:cxn modelId="{292B1EA3-7144-5F44-B1FD-543DE035AB1E}" type="presParOf" srcId="{0D479C94-C5B0-47CE-BC9D-54BB9C559594}" destId="{905748B2-8642-41A6-A999-3ABF343DC004}" srcOrd="2" destOrd="0" presId="urn:microsoft.com/office/officeart/2018/2/layout/IconCircleList"/>
    <dgm:cxn modelId="{32E277C4-FA3E-4F4D-B2CB-9EAE6470D02D}" type="presParOf" srcId="{905748B2-8642-41A6-A999-3ABF343DC004}" destId="{5C018B2F-6953-445D-A8F2-8D7B01D63450}" srcOrd="0" destOrd="0" presId="urn:microsoft.com/office/officeart/2018/2/layout/IconCircleList"/>
    <dgm:cxn modelId="{DC24D13F-43A0-2248-A5D5-E52F0107F8BD}" type="presParOf" srcId="{905748B2-8642-41A6-A999-3ABF343DC004}" destId="{2CB55502-575A-4AA9-967D-3BA2424109C8}" srcOrd="1" destOrd="0" presId="urn:microsoft.com/office/officeart/2018/2/layout/IconCircleList"/>
    <dgm:cxn modelId="{A53F0E06-6DBB-5D49-B965-A149158FC665}" type="presParOf" srcId="{905748B2-8642-41A6-A999-3ABF343DC004}" destId="{954EFFD6-4828-47BC-A834-4813E5315AC4}" srcOrd="2" destOrd="0" presId="urn:microsoft.com/office/officeart/2018/2/layout/IconCircleList"/>
    <dgm:cxn modelId="{C4AB46C1-65FB-694C-BA8D-BC758082BC70}" type="presParOf" srcId="{905748B2-8642-41A6-A999-3ABF343DC004}" destId="{BF429656-F461-4C84-8C98-C049AF96CD34}" srcOrd="3" destOrd="0" presId="urn:microsoft.com/office/officeart/2018/2/layout/IconCircleList"/>
    <dgm:cxn modelId="{72CBA3AF-FD56-134F-80B0-3CABEBD54767}" type="presParOf" srcId="{0D479C94-C5B0-47CE-BC9D-54BB9C559594}" destId="{C1EB65E8-0F29-46CD-8996-6D92EFF99104}" srcOrd="3" destOrd="0" presId="urn:microsoft.com/office/officeart/2018/2/layout/IconCircleList"/>
    <dgm:cxn modelId="{93DACFC9-837B-804E-9054-9111D85B50CD}" type="presParOf" srcId="{0D479C94-C5B0-47CE-BC9D-54BB9C559594}" destId="{0ACF5325-186E-4977-95AF-29E46BF5AD67}" srcOrd="4" destOrd="0" presId="urn:microsoft.com/office/officeart/2018/2/layout/IconCircleList"/>
    <dgm:cxn modelId="{A3BC3CFA-ABE3-0341-A8F7-2F72EF4B761C}" type="presParOf" srcId="{0ACF5325-186E-4977-95AF-29E46BF5AD67}" destId="{36DAFCD7-6B46-4A36-AD4C-7D4228A6D319}" srcOrd="0" destOrd="0" presId="urn:microsoft.com/office/officeart/2018/2/layout/IconCircleList"/>
    <dgm:cxn modelId="{1BFED825-F244-0E48-84C7-12070D2BF7EA}" type="presParOf" srcId="{0ACF5325-186E-4977-95AF-29E46BF5AD67}" destId="{FEF3995F-42C7-44F9-9ED2-BFC02DBBED48}" srcOrd="1" destOrd="0" presId="urn:microsoft.com/office/officeart/2018/2/layout/IconCircleList"/>
    <dgm:cxn modelId="{9B8C4C14-3728-0843-860D-5D3A70BECA61}" type="presParOf" srcId="{0ACF5325-186E-4977-95AF-29E46BF5AD67}" destId="{7F19BD31-80FA-43F4-B86B-7915D7E6A266}" srcOrd="2" destOrd="0" presId="urn:microsoft.com/office/officeart/2018/2/layout/IconCircleList"/>
    <dgm:cxn modelId="{E2A4C9BB-AC42-F342-A871-A815D8970DEB}" type="presParOf" srcId="{0ACF5325-186E-4977-95AF-29E46BF5AD67}" destId="{A2224586-9703-4AEA-B814-CFD2E39DD4CD}" srcOrd="3" destOrd="0" presId="urn:microsoft.com/office/officeart/2018/2/layout/IconCircleList"/>
    <dgm:cxn modelId="{432E521D-B154-4D48-9591-C94965C36BBB}" type="presParOf" srcId="{0D479C94-C5B0-47CE-BC9D-54BB9C559594}" destId="{18B3A0A4-D64B-4839-996E-2EEAB0E97301}" srcOrd="5" destOrd="0" presId="urn:microsoft.com/office/officeart/2018/2/layout/IconCircleList"/>
    <dgm:cxn modelId="{DEECF797-DA04-CA4C-84E8-82539D92BEC6}" type="presParOf" srcId="{0D479C94-C5B0-47CE-BC9D-54BB9C559594}" destId="{E2A0251F-1F53-46BB-8594-B1A0AE2C0548}" srcOrd="6" destOrd="0" presId="urn:microsoft.com/office/officeart/2018/2/layout/IconCircleList"/>
    <dgm:cxn modelId="{66E4C542-B668-744A-A2B0-9C2D619369F7}" type="presParOf" srcId="{E2A0251F-1F53-46BB-8594-B1A0AE2C0548}" destId="{A1AC5F98-1D3B-4D6A-8C86-9F1F190B880F}" srcOrd="0" destOrd="0" presId="urn:microsoft.com/office/officeart/2018/2/layout/IconCircleList"/>
    <dgm:cxn modelId="{8B6F1771-F64C-A143-8A71-FE5E4F6A6EB5}" type="presParOf" srcId="{E2A0251F-1F53-46BB-8594-B1A0AE2C0548}" destId="{241D92F3-128B-4FDF-A3FA-12BC7DDA9D85}" srcOrd="1" destOrd="0" presId="urn:microsoft.com/office/officeart/2018/2/layout/IconCircleList"/>
    <dgm:cxn modelId="{27A1C91A-6A71-CE47-A378-58E691E9356D}" type="presParOf" srcId="{E2A0251F-1F53-46BB-8594-B1A0AE2C0548}" destId="{FE35CF63-CF10-4163-AB8D-30707B876E62}" srcOrd="2" destOrd="0" presId="urn:microsoft.com/office/officeart/2018/2/layout/IconCircleList"/>
    <dgm:cxn modelId="{40C1335D-DCF9-A04A-9D0B-5F96C8FA01B0}" type="presParOf" srcId="{E2A0251F-1F53-46BB-8594-B1A0AE2C0548}" destId="{85D7E75E-0D1C-44F3-B4EC-C2A6558E9317}"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3B90626-70F7-483E-A640-056BA39BF80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5120533-D133-4210-8C3C-AD9C38F5A61A}">
      <dgm:prSet/>
      <dgm:spPr/>
      <dgm:t>
        <a:bodyPr/>
        <a:lstStyle/>
        <a:p>
          <a:r>
            <a:rPr lang="en-IN" b="1"/>
            <a:t>Data Quality Issues:</a:t>
          </a:r>
          <a:r>
            <a:rPr lang="en-IN"/>
            <a:t> Poor-quality data can lead to incorrect conclusions and flawed decisions. Organizations must ensure their data is accurate, complete, and up-to-date.</a:t>
          </a:r>
          <a:endParaRPr lang="en-US"/>
        </a:p>
      </dgm:t>
    </dgm:pt>
    <dgm:pt modelId="{98982899-093D-452E-836D-FE150BAC6FED}" type="parTrans" cxnId="{B6C02690-82F1-438D-9ABC-0B831E10DDEF}">
      <dgm:prSet/>
      <dgm:spPr/>
      <dgm:t>
        <a:bodyPr/>
        <a:lstStyle/>
        <a:p>
          <a:endParaRPr lang="en-US"/>
        </a:p>
      </dgm:t>
    </dgm:pt>
    <dgm:pt modelId="{36A0F342-E0C7-4492-87FA-E87C02080F21}" type="sibTrans" cxnId="{B6C02690-82F1-438D-9ABC-0B831E10DDEF}">
      <dgm:prSet/>
      <dgm:spPr/>
      <dgm:t>
        <a:bodyPr/>
        <a:lstStyle/>
        <a:p>
          <a:endParaRPr lang="en-US"/>
        </a:p>
      </dgm:t>
    </dgm:pt>
    <dgm:pt modelId="{5CB11E1C-A8F0-4054-B273-A3D0928A1F9A}">
      <dgm:prSet/>
      <dgm:spPr/>
      <dgm:t>
        <a:bodyPr/>
        <a:lstStyle/>
        <a:p>
          <a:r>
            <a:rPr lang="en-IN" b="1"/>
            <a:t>Data Overload:</a:t>
          </a:r>
          <a:r>
            <a:rPr lang="en-IN"/>
            <a:t> With so much data available, organizations can easily become overwhelmed. The challenge is to filter out the noise and focus on the data that’s truly relevant.</a:t>
          </a:r>
          <a:endParaRPr lang="en-US"/>
        </a:p>
      </dgm:t>
    </dgm:pt>
    <dgm:pt modelId="{BDDFF5B3-8E34-48C0-BAA9-AAADED19D272}" type="parTrans" cxnId="{6369B3FF-060C-4410-ABCF-2C9A15663FBF}">
      <dgm:prSet/>
      <dgm:spPr/>
      <dgm:t>
        <a:bodyPr/>
        <a:lstStyle/>
        <a:p>
          <a:endParaRPr lang="en-US"/>
        </a:p>
      </dgm:t>
    </dgm:pt>
    <dgm:pt modelId="{D815D335-4531-4038-98DD-23E2A23C5789}" type="sibTrans" cxnId="{6369B3FF-060C-4410-ABCF-2C9A15663FBF}">
      <dgm:prSet/>
      <dgm:spPr/>
      <dgm:t>
        <a:bodyPr/>
        <a:lstStyle/>
        <a:p>
          <a:endParaRPr lang="en-US"/>
        </a:p>
      </dgm:t>
    </dgm:pt>
    <dgm:pt modelId="{D2F64A83-46EC-40B8-BE6A-C79791829A25}">
      <dgm:prSet/>
      <dgm:spPr/>
      <dgm:t>
        <a:bodyPr/>
        <a:lstStyle/>
        <a:p>
          <a:r>
            <a:rPr lang="en-IN" b="1"/>
            <a:t>Complexity of Data Analysis:</a:t>
          </a:r>
          <a:r>
            <a:rPr lang="en-IN"/>
            <a:t> Analyzing data, especially large and complex datasets, requires specialized skills and tools. Not all organizations have the necessary expertise in-house.</a:t>
          </a:r>
          <a:endParaRPr lang="en-US"/>
        </a:p>
      </dgm:t>
    </dgm:pt>
    <dgm:pt modelId="{6D9588AE-B6B2-4D90-83F1-AD8E24F94B17}" type="parTrans" cxnId="{DDB570E1-5028-4693-ADF9-F56947AA56FF}">
      <dgm:prSet/>
      <dgm:spPr/>
      <dgm:t>
        <a:bodyPr/>
        <a:lstStyle/>
        <a:p>
          <a:endParaRPr lang="en-US"/>
        </a:p>
      </dgm:t>
    </dgm:pt>
    <dgm:pt modelId="{03EC845D-95C6-475F-AC2D-00B6F0182CB2}" type="sibTrans" cxnId="{DDB570E1-5028-4693-ADF9-F56947AA56FF}">
      <dgm:prSet/>
      <dgm:spPr/>
      <dgm:t>
        <a:bodyPr/>
        <a:lstStyle/>
        <a:p>
          <a:endParaRPr lang="en-US"/>
        </a:p>
      </dgm:t>
    </dgm:pt>
    <dgm:pt modelId="{0FE091A0-1682-4FB9-91E5-97E793EF78F4}">
      <dgm:prSet/>
      <dgm:spPr/>
      <dgm:t>
        <a:bodyPr/>
        <a:lstStyle/>
        <a:p>
          <a:r>
            <a:rPr lang="en-IN" b="1"/>
            <a:t>Resistance to Change:</a:t>
          </a:r>
          <a:r>
            <a:rPr lang="en-IN"/>
            <a:t> Implementing data-driven decision-making often requires a cultural shift within the organization. Employees who are used to making decisions based on intuition or experience might resist this change.</a:t>
          </a:r>
          <a:endParaRPr lang="en-US"/>
        </a:p>
      </dgm:t>
    </dgm:pt>
    <dgm:pt modelId="{45AC8A2B-54D8-43CC-906D-13918D37DFB7}" type="parTrans" cxnId="{8B858E1B-7426-42E1-AD77-DB5FEA43C0AC}">
      <dgm:prSet/>
      <dgm:spPr/>
      <dgm:t>
        <a:bodyPr/>
        <a:lstStyle/>
        <a:p>
          <a:endParaRPr lang="en-US"/>
        </a:p>
      </dgm:t>
    </dgm:pt>
    <dgm:pt modelId="{9B4FEAE4-D3ED-4A25-A2DB-6E28E3FA9D24}" type="sibTrans" cxnId="{8B858E1B-7426-42E1-AD77-DB5FEA43C0AC}">
      <dgm:prSet/>
      <dgm:spPr/>
      <dgm:t>
        <a:bodyPr/>
        <a:lstStyle/>
        <a:p>
          <a:endParaRPr lang="en-US"/>
        </a:p>
      </dgm:t>
    </dgm:pt>
    <dgm:pt modelId="{9264192C-8A9F-4691-9076-593BEE33244A}">
      <dgm:prSet/>
      <dgm:spPr/>
      <dgm:t>
        <a:bodyPr/>
        <a:lstStyle/>
        <a:p>
          <a:r>
            <a:rPr lang="en-IN" b="1"/>
            <a:t>Ethical Considerations:</a:t>
          </a:r>
          <a:r>
            <a:rPr lang="en-IN"/>
            <a:t> The use of data, especially personal data, raises ethical concerns. Organizations must navigate issues related to privacy, consent, and data security.</a:t>
          </a:r>
          <a:endParaRPr lang="en-US"/>
        </a:p>
      </dgm:t>
    </dgm:pt>
    <dgm:pt modelId="{9ECC3D93-4ACF-4896-A4BD-945EF2B3227A}" type="parTrans" cxnId="{95C38AF8-4D1E-41DC-9ACE-B5F96E0AED16}">
      <dgm:prSet/>
      <dgm:spPr/>
      <dgm:t>
        <a:bodyPr/>
        <a:lstStyle/>
        <a:p>
          <a:endParaRPr lang="en-US"/>
        </a:p>
      </dgm:t>
    </dgm:pt>
    <dgm:pt modelId="{7D0F1DAA-353C-4E08-BA8E-1CE7C29810A3}" type="sibTrans" cxnId="{95C38AF8-4D1E-41DC-9ACE-B5F96E0AED16}">
      <dgm:prSet/>
      <dgm:spPr/>
      <dgm:t>
        <a:bodyPr/>
        <a:lstStyle/>
        <a:p>
          <a:endParaRPr lang="en-US"/>
        </a:p>
      </dgm:t>
    </dgm:pt>
    <dgm:pt modelId="{627C2AD4-F990-DD42-AFDA-FCE4FE7FC832}" type="pres">
      <dgm:prSet presAssocID="{F3B90626-70F7-483E-A640-056BA39BF800}" presName="vert0" presStyleCnt="0">
        <dgm:presLayoutVars>
          <dgm:dir/>
          <dgm:animOne val="branch"/>
          <dgm:animLvl val="lvl"/>
        </dgm:presLayoutVars>
      </dgm:prSet>
      <dgm:spPr/>
    </dgm:pt>
    <dgm:pt modelId="{F04127BE-D01B-E349-A87E-CD077B8FD349}" type="pres">
      <dgm:prSet presAssocID="{B5120533-D133-4210-8C3C-AD9C38F5A61A}" presName="thickLine" presStyleLbl="alignNode1" presStyleIdx="0" presStyleCnt="5"/>
      <dgm:spPr/>
    </dgm:pt>
    <dgm:pt modelId="{F28CD0CF-6265-6F43-B97C-9BD926791EE7}" type="pres">
      <dgm:prSet presAssocID="{B5120533-D133-4210-8C3C-AD9C38F5A61A}" presName="horz1" presStyleCnt="0"/>
      <dgm:spPr/>
    </dgm:pt>
    <dgm:pt modelId="{501F623C-B9B3-D44F-8E86-60950CCA4AC8}" type="pres">
      <dgm:prSet presAssocID="{B5120533-D133-4210-8C3C-AD9C38F5A61A}" presName="tx1" presStyleLbl="revTx" presStyleIdx="0" presStyleCnt="5"/>
      <dgm:spPr/>
    </dgm:pt>
    <dgm:pt modelId="{BF4B4543-C42C-F146-9EA5-0A45ED988F36}" type="pres">
      <dgm:prSet presAssocID="{B5120533-D133-4210-8C3C-AD9C38F5A61A}" presName="vert1" presStyleCnt="0"/>
      <dgm:spPr/>
    </dgm:pt>
    <dgm:pt modelId="{EE0F7F85-1A50-7F40-BB9A-841BF9CFA973}" type="pres">
      <dgm:prSet presAssocID="{5CB11E1C-A8F0-4054-B273-A3D0928A1F9A}" presName="thickLine" presStyleLbl="alignNode1" presStyleIdx="1" presStyleCnt="5"/>
      <dgm:spPr/>
    </dgm:pt>
    <dgm:pt modelId="{699B495D-CE27-2240-910D-8FFD25D8CD98}" type="pres">
      <dgm:prSet presAssocID="{5CB11E1C-A8F0-4054-B273-A3D0928A1F9A}" presName="horz1" presStyleCnt="0"/>
      <dgm:spPr/>
    </dgm:pt>
    <dgm:pt modelId="{B28E007E-881C-BC46-ACC7-C2CAD175C509}" type="pres">
      <dgm:prSet presAssocID="{5CB11E1C-A8F0-4054-B273-A3D0928A1F9A}" presName="tx1" presStyleLbl="revTx" presStyleIdx="1" presStyleCnt="5"/>
      <dgm:spPr/>
    </dgm:pt>
    <dgm:pt modelId="{82A19582-3858-244D-8C31-B2A8CECFBD0C}" type="pres">
      <dgm:prSet presAssocID="{5CB11E1C-A8F0-4054-B273-A3D0928A1F9A}" presName="vert1" presStyleCnt="0"/>
      <dgm:spPr/>
    </dgm:pt>
    <dgm:pt modelId="{865B0DE7-7E06-2547-9698-3C8CF1DF4F9E}" type="pres">
      <dgm:prSet presAssocID="{D2F64A83-46EC-40B8-BE6A-C79791829A25}" presName="thickLine" presStyleLbl="alignNode1" presStyleIdx="2" presStyleCnt="5"/>
      <dgm:spPr/>
    </dgm:pt>
    <dgm:pt modelId="{0D09A5DB-0978-274C-968A-7349B649C32A}" type="pres">
      <dgm:prSet presAssocID="{D2F64A83-46EC-40B8-BE6A-C79791829A25}" presName="horz1" presStyleCnt="0"/>
      <dgm:spPr/>
    </dgm:pt>
    <dgm:pt modelId="{B6AC3E9A-86DD-E143-95C5-CA4295586724}" type="pres">
      <dgm:prSet presAssocID="{D2F64A83-46EC-40B8-BE6A-C79791829A25}" presName="tx1" presStyleLbl="revTx" presStyleIdx="2" presStyleCnt="5"/>
      <dgm:spPr/>
    </dgm:pt>
    <dgm:pt modelId="{4581F9FE-3EA8-DC41-9BFD-C2D32C9D893E}" type="pres">
      <dgm:prSet presAssocID="{D2F64A83-46EC-40B8-BE6A-C79791829A25}" presName="vert1" presStyleCnt="0"/>
      <dgm:spPr/>
    </dgm:pt>
    <dgm:pt modelId="{F8ED3574-6AD3-E342-865D-9164A230F24B}" type="pres">
      <dgm:prSet presAssocID="{0FE091A0-1682-4FB9-91E5-97E793EF78F4}" presName="thickLine" presStyleLbl="alignNode1" presStyleIdx="3" presStyleCnt="5"/>
      <dgm:spPr/>
    </dgm:pt>
    <dgm:pt modelId="{2A028721-5F84-8049-8A40-E69F40FD8B00}" type="pres">
      <dgm:prSet presAssocID="{0FE091A0-1682-4FB9-91E5-97E793EF78F4}" presName="horz1" presStyleCnt="0"/>
      <dgm:spPr/>
    </dgm:pt>
    <dgm:pt modelId="{1D2BDED8-2473-2D4A-8360-CEBAE1333D17}" type="pres">
      <dgm:prSet presAssocID="{0FE091A0-1682-4FB9-91E5-97E793EF78F4}" presName="tx1" presStyleLbl="revTx" presStyleIdx="3" presStyleCnt="5"/>
      <dgm:spPr/>
    </dgm:pt>
    <dgm:pt modelId="{D9C6E787-E7D9-2543-9EFB-7F378CD62F00}" type="pres">
      <dgm:prSet presAssocID="{0FE091A0-1682-4FB9-91E5-97E793EF78F4}" presName="vert1" presStyleCnt="0"/>
      <dgm:spPr/>
    </dgm:pt>
    <dgm:pt modelId="{5D273223-0D98-5045-8751-C8DA024111D8}" type="pres">
      <dgm:prSet presAssocID="{9264192C-8A9F-4691-9076-593BEE33244A}" presName="thickLine" presStyleLbl="alignNode1" presStyleIdx="4" presStyleCnt="5"/>
      <dgm:spPr/>
    </dgm:pt>
    <dgm:pt modelId="{AD4B967C-5783-EE47-A9D1-B0D7B439FB5B}" type="pres">
      <dgm:prSet presAssocID="{9264192C-8A9F-4691-9076-593BEE33244A}" presName="horz1" presStyleCnt="0"/>
      <dgm:spPr/>
    </dgm:pt>
    <dgm:pt modelId="{5D7D576B-18F6-F846-9A50-E526130B3378}" type="pres">
      <dgm:prSet presAssocID="{9264192C-8A9F-4691-9076-593BEE33244A}" presName="tx1" presStyleLbl="revTx" presStyleIdx="4" presStyleCnt="5"/>
      <dgm:spPr/>
    </dgm:pt>
    <dgm:pt modelId="{A2E0531B-C92A-AD45-AAB1-801D00732924}" type="pres">
      <dgm:prSet presAssocID="{9264192C-8A9F-4691-9076-593BEE33244A}" presName="vert1" presStyleCnt="0"/>
      <dgm:spPr/>
    </dgm:pt>
  </dgm:ptLst>
  <dgm:cxnLst>
    <dgm:cxn modelId="{8B858E1B-7426-42E1-AD77-DB5FEA43C0AC}" srcId="{F3B90626-70F7-483E-A640-056BA39BF800}" destId="{0FE091A0-1682-4FB9-91E5-97E793EF78F4}" srcOrd="3" destOrd="0" parTransId="{45AC8A2B-54D8-43CC-906D-13918D37DFB7}" sibTransId="{9B4FEAE4-D3ED-4A25-A2DB-6E28E3FA9D24}"/>
    <dgm:cxn modelId="{862A4143-A8B8-8949-B0F9-31BF4B2C102D}" type="presOf" srcId="{F3B90626-70F7-483E-A640-056BA39BF800}" destId="{627C2AD4-F990-DD42-AFDA-FCE4FE7FC832}" srcOrd="0" destOrd="0" presId="urn:microsoft.com/office/officeart/2008/layout/LinedList"/>
    <dgm:cxn modelId="{C9CBEA7B-C57D-2C4B-9449-A3A23D30D78E}" type="presOf" srcId="{D2F64A83-46EC-40B8-BE6A-C79791829A25}" destId="{B6AC3E9A-86DD-E143-95C5-CA4295586724}" srcOrd="0" destOrd="0" presId="urn:microsoft.com/office/officeart/2008/layout/LinedList"/>
    <dgm:cxn modelId="{3C7C9E83-F1CB-A746-BA88-8E855761508F}" type="presOf" srcId="{9264192C-8A9F-4691-9076-593BEE33244A}" destId="{5D7D576B-18F6-F846-9A50-E526130B3378}" srcOrd="0" destOrd="0" presId="urn:microsoft.com/office/officeart/2008/layout/LinedList"/>
    <dgm:cxn modelId="{B6C02690-82F1-438D-9ABC-0B831E10DDEF}" srcId="{F3B90626-70F7-483E-A640-056BA39BF800}" destId="{B5120533-D133-4210-8C3C-AD9C38F5A61A}" srcOrd="0" destOrd="0" parTransId="{98982899-093D-452E-836D-FE150BAC6FED}" sibTransId="{36A0F342-E0C7-4492-87FA-E87C02080F21}"/>
    <dgm:cxn modelId="{D4892992-6162-074D-ABB3-F92405CD2CC8}" type="presOf" srcId="{B5120533-D133-4210-8C3C-AD9C38F5A61A}" destId="{501F623C-B9B3-D44F-8E86-60950CCA4AC8}" srcOrd="0" destOrd="0" presId="urn:microsoft.com/office/officeart/2008/layout/LinedList"/>
    <dgm:cxn modelId="{7791CD9F-3C81-5F48-B91E-44EFE9FB3BAB}" type="presOf" srcId="{5CB11E1C-A8F0-4054-B273-A3D0928A1F9A}" destId="{B28E007E-881C-BC46-ACC7-C2CAD175C509}" srcOrd="0" destOrd="0" presId="urn:microsoft.com/office/officeart/2008/layout/LinedList"/>
    <dgm:cxn modelId="{BF0A3CA0-873B-614D-88B8-D1DB65B6028F}" type="presOf" srcId="{0FE091A0-1682-4FB9-91E5-97E793EF78F4}" destId="{1D2BDED8-2473-2D4A-8360-CEBAE1333D17}" srcOrd="0" destOrd="0" presId="urn:microsoft.com/office/officeart/2008/layout/LinedList"/>
    <dgm:cxn modelId="{DDB570E1-5028-4693-ADF9-F56947AA56FF}" srcId="{F3B90626-70F7-483E-A640-056BA39BF800}" destId="{D2F64A83-46EC-40B8-BE6A-C79791829A25}" srcOrd="2" destOrd="0" parTransId="{6D9588AE-B6B2-4D90-83F1-AD8E24F94B17}" sibTransId="{03EC845D-95C6-475F-AC2D-00B6F0182CB2}"/>
    <dgm:cxn modelId="{95C38AF8-4D1E-41DC-9ACE-B5F96E0AED16}" srcId="{F3B90626-70F7-483E-A640-056BA39BF800}" destId="{9264192C-8A9F-4691-9076-593BEE33244A}" srcOrd="4" destOrd="0" parTransId="{9ECC3D93-4ACF-4896-A4BD-945EF2B3227A}" sibTransId="{7D0F1DAA-353C-4E08-BA8E-1CE7C29810A3}"/>
    <dgm:cxn modelId="{6369B3FF-060C-4410-ABCF-2C9A15663FBF}" srcId="{F3B90626-70F7-483E-A640-056BA39BF800}" destId="{5CB11E1C-A8F0-4054-B273-A3D0928A1F9A}" srcOrd="1" destOrd="0" parTransId="{BDDFF5B3-8E34-48C0-BAA9-AAADED19D272}" sibTransId="{D815D335-4531-4038-98DD-23E2A23C5789}"/>
    <dgm:cxn modelId="{BED0E696-ADC2-B743-A6FB-A998628EAE42}" type="presParOf" srcId="{627C2AD4-F990-DD42-AFDA-FCE4FE7FC832}" destId="{F04127BE-D01B-E349-A87E-CD077B8FD349}" srcOrd="0" destOrd="0" presId="urn:microsoft.com/office/officeart/2008/layout/LinedList"/>
    <dgm:cxn modelId="{8532A845-0EE6-2443-B16F-EE7F276F356C}" type="presParOf" srcId="{627C2AD4-F990-DD42-AFDA-FCE4FE7FC832}" destId="{F28CD0CF-6265-6F43-B97C-9BD926791EE7}" srcOrd="1" destOrd="0" presId="urn:microsoft.com/office/officeart/2008/layout/LinedList"/>
    <dgm:cxn modelId="{10D6D89C-C513-0B42-A8A7-29ABD4BBEF01}" type="presParOf" srcId="{F28CD0CF-6265-6F43-B97C-9BD926791EE7}" destId="{501F623C-B9B3-D44F-8E86-60950CCA4AC8}" srcOrd="0" destOrd="0" presId="urn:microsoft.com/office/officeart/2008/layout/LinedList"/>
    <dgm:cxn modelId="{88DEFEC4-F012-094D-BE2D-60AD908F2143}" type="presParOf" srcId="{F28CD0CF-6265-6F43-B97C-9BD926791EE7}" destId="{BF4B4543-C42C-F146-9EA5-0A45ED988F36}" srcOrd="1" destOrd="0" presId="urn:microsoft.com/office/officeart/2008/layout/LinedList"/>
    <dgm:cxn modelId="{94766D98-27A6-A44A-AC66-EDA8BAA665B0}" type="presParOf" srcId="{627C2AD4-F990-DD42-AFDA-FCE4FE7FC832}" destId="{EE0F7F85-1A50-7F40-BB9A-841BF9CFA973}" srcOrd="2" destOrd="0" presId="urn:microsoft.com/office/officeart/2008/layout/LinedList"/>
    <dgm:cxn modelId="{F9177A09-2719-F149-93FC-9DEB597B9D04}" type="presParOf" srcId="{627C2AD4-F990-DD42-AFDA-FCE4FE7FC832}" destId="{699B495D-CE27-2240-910D-8FFD25D8CD98}" srcOrd="3" destOrd="0" presId="urn:microsoft.com/office/officeart/2008/layout/LinedList"/>
    <dgm:cxn modelId="{1E1C09C5-24D4-BE44-BE5E-3A129736EF82}" type="presParOf" srcId="{699B495D-CE27-2240-910D-8FFD25D8CD98}" destId="{B28E007E-881C-BC46-ACC7-C2CAD175C509}" srcOrd="0" destOrd="0" presId="urn:microsoft.com/office/officeart/2008/layout/LinedList"/>
    <dgm:cxn modelId="{B945C397-2D82-4E45-9227-EAF95DA88026}" type="presParOf" srcId="{699B495D-CE27-2240-910D-8FFD25D8CD98}" destId="{82A19582-3858-244D-8C31-B2A8CECFBD0C}" srcOrd="1" destOrd="0" presId="urn:microsoft.com/office/officeart/2008/layout/LinedList"/>
    <dgm:cxn modelId="{D3EF41E9-DFC4-8644-8A6B-93A564EEC7EF}" type="presParOf" srcId="{627C2AD4-F990-DD42-AFDA-FCE4FE7FC832}" destId="{865B0DE7-7E06-2547-9698-3C8CF1DF4F9E}" srcOrd="4" destOrd="0" presId="urn:microsoft.com/office/officeart/2008/layout/LinedList"/>
    <dgm:cxn modelId="{B62F9618-3B94-CF44-BF1F-DE53459396DE}" type="presParOf" srcId="{627C2AD4-F990-DD42-AFDA-FCE4FE7FC832}" destId="{0D09A5DB-0978-274C-968A-7349B649C32A}" srcOrd="5" destOrd="0" presId="urn:microsoft.com/office/officeart/2008/layout/LinedList"/>
    <dgm:cxn modelId="{A6FDFE1C-AF82-4445-BE80-7F7BE9E1F89A}" type="presParOf" srcId="{0D09A5DB-0978-274C-968A-7349B649C32A}" destId="{B6AC3E9A-86DD-E143-95C5-CA4295586724}" srcOrd="0" destOrd="0" presId="urn:microsoft.com/office/officeart/2008/layout/LinedList"/>
    <dgm:cxn modelId="{1B6265CA-2C96-1148-86DB-6480AF237EA3}" type="presParOf" srcId="{0D09A5DB-0978-274C-968A-7349B649C32A}" destId="{4581F9FE-3EA8-DC41-9BFD-C2D32C9D893E}" srcOrd="1" destOrd="0" presId="urn:microsoft.com/office/officeart/2008/layout/LinedList"/>
    <dgm:cxn modelId="{2E277753-F8D7-AE4E-9C25-ACF7D358F3E0}" type="presParOf" srcId="{627C2AD4-F990-DD42-AFDA-FCE4FE7FC832}" destId="{F8ED3574-6AD3-E342-865D-9164A230F24B}" srcOrd="6" destOrd="0" presId="urn:microsoft.com/office/officeart/2008/layout/LinedList"/>
    <dgm:cxn modelId="{34D7D807-0FB4-9A4E-87FD-C6DDB279C2B2}" type="presParOf" srcId="{627C2AD4-F990-DD42-AFDA-FCE4FE7FC832}" destId="{2A028721-5F84-8049-8A40-E69F40FD8B00}" srcOrd="7" destOrd="0" presId="urn:microsoft.com/office/officeart/2008/layout/LinedList"/>
    <dgm:cxn modelId="{EC1E74A5-58EE-A649-B990-FD7316DB9220}" type="presParOf" srcId="{2A028721-5F84-8049-8A40-E69F40FD8B00}" destId="{1D2BDED8-2473-2D4A-8360-CEBAE1333D17}" srcOrd="0" destOrd="0" presId="urn:microsoft.com/office/officeart/2008/layout/LinedList"/>
    <dgm:cxn modelId="{C1F6CF90-6B73-194F-AA8E-2C3558F7CDDC}" type="presParOf" srcId="{2A028721-5F84-8049-8A40-E69F40FD8B00}" destId="{D9C6E787-E7D9-2543-9EFB-7F378CD62F00}" srcOrd="1" destOrd="0" presId="urn:microsoft.com/office/officeart/2008/layout/LinedList"/>
    <dgm:cxn modelId="{F40DEC53-297E-F943-A58D-2C707871BC1D}" type="presParOf" srcId="{627C2AD4-F990-DD42-AFDA-FCE4FE7FC832}" destId="{5D273223-0D98-5045-8751-C8DA024111D8}" srcOrd="8" destOrd="0" presId="urn:microsoft.com/office/officeart/2008/layout/LinedList"/>
    <dgm:cxn modelId="{4E5D2F08-71BC-2147-A149-5F1F293FB430}" type="presParOf" srcId="{627C2AD4-F990-DD42-AFDA-FCE4FE7FC832}" destId="{AD4B967C-5783-EE47-A9D1-B0D7B439FB5B}" srcOrd="9" destOrd="0" presId="urn:microsoft.com/office/officeart/2008/layout/LinedList"/>
    <dgm:cxn modelId="{C1505499-432D-424E-ADC8-6E35BEB97F22}" type="presParOf" srcId="{AD4B967C-5783-EE47-A9D1-B0D7B439FB5B}" destId="{5D7D576B-18F6-F846-9A50-E526130B3378}" srcOrd="0" destOrd="0" presId="urn:microsoft.com/office/officeart/2008/layout/LinedList"/>
    <dgm:cxn modelId="{129350C8-B960-D246-888B-6EB8F9625ABB}" type="presParOf" srcId="{AD4B967C-5783-EE47-A9D1-B0D7B439FB5B}" destId="{A2E0531B-C92A-AD45-AAB1-801D0073292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86B2F8C-B704-4E0B-B07C-56C5E4F6715A}"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67829578-4B00-45D9-A68A-543D0F9DC4C5}">
      <dgm:prSet/>
      <dgm:spPr/>
      <dgm:t>
        <a:bodyPr/>
        <a:lstStyle/>
        <a:p>
          <a:r>
            <a:rPr lang="en-IN" b="1"/>
            <a:t>Google’s A/B Testing:</a:t>
          </a:r>
          <a:r>
            <a:rPr lang="en-IN"/>
            <a:t> </a:t>
          </a:r>
          <a:endParaRPr lang="en-US"/>
        </a:p>
      </dgm:t>
    </dgm:pt>
    <dgm:pt modelId="{748BA381-03B8-4801-AEEC-04838C0031F0}" type="parTrans" cxnId="{C2418059-EF09-4296-B179-23EFE206543A}">
      <dgm:prSet/>
      <dgm:spPr/>
      <dgm:t>
        <a:bodyPr/>
        <a:lstStyle/>
        <a:p>
          <a:endParaRPr lang="en-US"/>
        </a:p>
      </dgm:t>
    </dgm:pt>
    <dgm:pt modelId="{2B9F8A1B-02A6-4F25-B54E-E59EE911F9EA}" type="sibTrans" cxnId="{C2418059-EF09-4296-B179-23EFE206543A}">
      <dgm:prSet/>
      <dgm:spPr/>
      <dgm:t>
        <a:bodyPr/>
        <a:lstStyle/>
        <a:p>
          <a:endParaRPr lang="en-US"/>
        </a:p>
      </dgm:t>
    </dgm:pt>
    <dgm:pt modelId="{3DA3A5D5-B3D2-4A51-ADB5-0FFB6187A724}">
      <dgm:prSet/>
      <dgm:spPr/>
      <dgm:t>
        <a:bodyPr/>
        <a:lstStyle/>
        <a:p>
          <a:r>
            <a:rPr lang="en-IN"/>
            <a:t>Google is known for its data-driven approach. One example is its use of A/B testing to improve user experience. </a:t>
          </a:r>
          <a:endParaRPr lang="en-US"/>
        </a:p>
      </dgm:t>
    </dgm:pt>
    <dgm:pt modelId="{13BF5CA2-88E2-44A5-A730-8E5C8236E0DD}" type="parTrans" cxnId="{C835198D-4039-4399-955D-57DCA1108F7A}">
      <dgm:prSet/>
      <dgm:spPr/>
      <dgm:t>
        <a:bodyPr/>
        <a:lstStyle/>
        <a:p>
          <a:endParaRPr lang="en-US"/>
        </a:p>
      </dgm:t>
    </dgm:pt>
    <dgm:pt modelId="{7505AED0-AFF8-4275-98ED-CECBA65D98BE}" type="sibTrans" cxnId="{C835198D-4039-4399-955D-57DCA1108F7A}">
      <dgm:prSet/>
      <dgm:spPr/>
      <dgm:t>
        <a:bodyPr/>
        <a:lstStyle/>
        <a:p>
          <a:endParaRPr lang="en-US"/>
        </a:p>
      </dgm:t>
    </dgm:pt>
    <dgm:pt modelId="{5A8E88A9-F4FC-4737-A2EF-49B73541DFAC}">
      <dgm:prSet/>
      <dgm:spPr/>
      <dgm:t>
        <a:bodyPr/>
        <a:lstStyle/>
        <a:p>
          <a:r>
            <a:rPr lang="en-IN"/>
            <a:t>By testing different versions of a webpage or app, Google can make data-backed decisions about which version performs better.</a:t>
          </a:r>
          <a:endParaRPr lang="en-US"/>
        </a:p>
      </dgm:t>
    </dgm:pt>
    <dgm:pt modelId="{E73BC754-A62F-453C-90D1-27DB73E384D1}" type="parTrans" cxnId="{DBF52C51-C14E-457B-ACDC-A5661696AE67}">
      <dgm:prSet/>
      <dgm:spPr/>
      <dgm:t>
        <a:bodyPr/>
        <a:lstStyle/>
        <a:p>
          <a:endParaRPr lang="en-US"/>
        </a:p>
      </dgm:t>
    </dgm:pt>
    <dgm:pt modelId="{F546715D-1B2C-4E43-A4E2-62877FED7875}" type="sibTrans" cxnId="{DBF52C51-C14E-457B-ACDC-A5661696AE67}">
      <dgm:prSet/>
      <dgm:spPr/>
      <dgm:t>
        <a:bodyPr/>
        <a:lstStyle/>
        <a:p>
          <a:endParaRPr lang="en-US"/>
        </a:p>
      </dgm:t>
    </dgm:pt>
    <dgm:pt modelId="{68AECD21-F4A5-49E3-886E-7A3F6309BAF9}">
      <dgm:prSet/>
      <dgm:spPr/>
      <dgm:t>
        <a:bodyPr/>
        <a:lstStyle/>
        <a:p>
          <a:r>
            <a:rPr lang="en-IN" b="1"/>
            <a:t>Target’s Predictive Analytics:</a:t>
          </a:r>
          <a:r>
            <a:rPr lang="en-IN"/>
            <a:t> </a:t>
          </a:r>
          <a:endParaRPr lang="en-US"/>
        </a:p>
      </dgm:t>
    </dgm:pt>
    <dgm:pt modelId="{9B2EB969-8893-4153-BEC8-43588A9ED606}" type="parTrans" cxnId="{D83E38EC-6473-40F3-B830-B3D6C495D171}">
      <dgm:prSet/>
      <dgm:spPr/>
      <dgm:t>
        <a:bodyPr/>
        <a:lstStyle/>
        <a:p>
          <a:endParaRPr lang="en-US"/>
        </a:p>
      </dgm:t>
    </dgm:pt>
    <dgm:pt modelId="{E52E2B3D-44E4-4FC9-A114-EE656BD3932D}" type="sibTrans" cxnId="{D83E38EC-6473-40F3-B830-B3D6C495D171}">
      <dgm:prSet/>
      <dgm:spPr/>
      <dgm:t>
        <a:bodyPr/>
        <a:lstStyle/>
        <a:p>
          <a:endParaRPr lang="en-US"/>
        </a:p>
      </dgm:t>
    </dgm:pt>
    <dgm:pt modelId="{C595F3D1-B115-4E7D-9094-F30F80F14647}">
      <dgm:prSet/>
      <dgm:spPr/>
      <dgm:t>
        <a:bodyPr/>
        <a:lstStyle/>
        <a:p>
          <a:r>
            <a:rPr lang="en-IN"/>
            <a:t>Target, the retail giant, uses predictive analytics to anticipate customer needs. </a:t>
          </a:r>
          <a:endParaRPr lang="en-US"/>
        </a:p>
      </dgm:t>
    </dgm:pt>
    <dgm:pt modelId="{48BCB91E-5D1A-4734-ADB8-03ED24828389}" type="parTrans" cxnId="{58929D9A-95CE-462C-B352-B758854DD162}">
      <dgm:prSet/>
      <dgm:spPr/>
      <dgm:t>
        <a:bodyPr/>
        <a:lstStyle/>
        <a:p>
          <a:endParaRPr lang="en-US"/>
        </a:p>
      </dgm:t>
    </dgm:pt>
    <dgm:pt modelId="{3CB144C9-49E0-410D-B37C-D2E86B6115BF}" type="sibTrans" cxnId="{58929D9A-95CE-462C-B352-B758854DD162}">
      <dgm:prSet/>
      <dgm:spPr/>
      <dgm:t>
        <a:bodyPr/>
        <a:lstStyle/>
        <a:p>
          <a:endParaRPr lang="en-US"/>
        </a:p>
      </dgm:t>
    </dgm:pt>
    <dgm:pt modelId="{5B1C8EFB-715A-4D8B-8FFC-BAE8C6DFBA63}">
      <dgm:prSet/>
      <dgm:spPr/>
      <dgm:t>
        <a:bodyPr/>
        <a:lstStyle/>
        <a:p>
          <a:r>
            <a:rPr lang="en-IN"/>
            <a:t>By analyzing purchase history and other data points, Target can predict when customers might need certain products and send targeted promotions.</a:t>
          </a:r>
          <a:endParaRPr lang="en-US"/>
        </a:p>
      </dgm:t>
    </dgm:pt>
    <dgm:pt modelId="{D177AC10-5A1E-4935-8AA3-87938BC4CA46}" type="parTrans" cxnId="{FB2B4413-FA6F-4202-9F78-4B3EDE7783E0}">
      <dgm:prSet/>
      <dgm:spPr/>
      <dgm:t>
        <a:bodyPr/>
        <a:lstStyle/>
        <a:p>
          <a:endParaRPr lang="en-US"/>
        </a:p>
      </dgm:t>
    </dgm:pt>
    <dgm:pt modelId="{E9C528F3-CE15-44F9-91CD-67216653B5E4}" type="sibTrans" cxnId="{FB2B4413-FA6F-4202-9F78-4B3EDE7783E0}">
      <dgm:prSet/>
      <dgm:spPr/>
      <dgm:t>
        <a:bodyPr/>
        <a:lstStyle/>
        <a:p>
          <a:endParaRPr lang="en-US"/>
        </a:p>
      </dgm:t>
    </dgm:pt>
    <dgm:pt modelId="{AC1354D6-0F8B-4DCF-BE72-90E277706776}">
      <dgm:prSet/>
      <dgm:spPr/>
      <dgm:t>
        <a:bodyPr/>
        <a:lstStyle/>
        <a:p>
          <a:r>
            <a:rPr lang="en-IN" b="1"/>
            <a:t>UPS’s ORION System:</a:t>
          </a:r>
          <a:r>
            <a:rPr lang="en-IN"/>
            <a:t> </a:t>
          </a:r>
          <a:endParaRPr lang="en-US"/>
        </a:p>
      </dgm:t>
    </dgm:pt>
    <dgm:pt modelId="{97E27B6B-5F92-4361-BDDD-74C3F9685AC8}" type="parTrans" cxnId="{68AC5BB2-4D9A-428F-BEFF-5AC07F37F847}">
      <dgm:prSet/>
      <dgm:spPr/>
      <dgm:t>
        <a:bodyPr/>
        <a:lstStyle/>
        <a:p>
          <a:endParaRPr lang="en-US"/>
        </a:p>
      </dgm:t>
    </dgm:pt>
    <dgm:pt modelId="{F4B1F52C-4E62-4E12-98AB-8DB2790E97FE}" type="sibTrans" cxnId="{68AC5BB2-4D9A-428F-BEFF-5AC07F37F847}">
      <dgm:prSet/>
      <dgm:spPr/>
      <dgm:t>
        <a:bodyPr/>
        <a:lstStyle/>
        <a:p>
          <a:endParaRPr lang="en-US"/>
        </a:p>
      </dgm:t>
    </dgm:pt>
    <dgm:pt modelId="{6849C070-E7FD-4F10-9116-DD0814B97D76}">
      <dgm:prSet/>
      <dgm:spPr/>
      <dgm:t>
        <a:bodyPr/>
        <a:lstStyle/>
        <a:p>
          <a:r>
            <a:rPr lang="en-IN"/>
            <a:t>UPS developed a route optimization system called ORION, which uses data to determine the most efficient delivery routes. </a:t>
          </a:r>
          <a:endParaRPr lang="en-US"/>
        </a:p>
      </dgm:t>
    </dgm:pt>
    <dgm:pt modelId="{13F05542-1225-46A4-AF73-FB25D0F6FF95}" type="parTrans" cxnId="{320CDF1A-0728-4815-BC04-DACD8B5045CA}">
      <dgm:prSet/>
      <dgm:spPr/>
      <dgm:t>
        <a:bodyPr/>
        <a:lstStyle/>
        <a:p>
          <a:endParaRPr lang="en-US"/>
        </a:p>
      </dgm:t>
    </dgm:pt>
    <dgm:pt modelId="{0B63F232-EC68-4411-861B-B9E7173ED20A}" type="sibTrans" cxnId="{320CDF1A-0728-4815-BC04-DACD8B5045CA}">
      <dgm:prSet/>
      <dgm:spPr/>
      <dgm:t>
        <a:bodyPr/>
        <a:lstStyle/>
        <a:p>
          <a:endParaRPr lang="en-US"/>
        </a:p>
      </dgm:t>
    </dgm:pt>
    <dgm:pt modelId="{A7207FB2-BF82-4A82-9C6E-29A11B5FB088}">
      <dgm:prSet/>
      <dgm:spPr/>
      <dgm:t>
        <a:bodyPr/>
        <a:lstStyle/>
        <a:p>
          <a:r>
            <a:rPr lang="en-IN"/>
            <a:t>This system has saved UPS millions of miles and gallons of fuel, reducing costs and environmental impact</a:t>
          </a:r>
          <a:endParaRPr lang="en-US"/>
        </a:p>
      </dgm:t>
    </dgm:pt>
    <dgm:pt modelId="{633DADB8-D8C9-4F64-A761-6304ADC31943}" type="parTrans" cxnId="{79ACA7A1-3517-42C4-968B-F60566A679E4}">
      <dgm:prSet/>
      <dgm:spPr/>
      <dgm:t>
        <a:bodyPr/>
        <a:lstStyle/>
        <a:p>
          <a:endParaRPr lang="en-US"/>
        </a:p>
      </dgm:t>
    </dgm:pt>
    <dgm:pt modelId="{D6D364F3-F4FA-4C9B-A5A6-38DD778F5F41}" type="sibTrans" cxnId="{79ACA7A1-3517-42C4-968B-F60566A679E4}">
      <dgm:prSet/>
      <dgm:spPr/>
      <dgm:t>
        <a:bodyPr/>
        <a:lstStyle/>
        <a:p>
          <a:endParaRPr lang="en-US"/>
        </a:p>
      </dgm:t>
    </dgm:pt>
    <dgm:pt modelId="{BA23F1A0-9893-E640-B984-DAB4D4EEEA34}" type="pres">
      <dgm:prSet presAssocID="{986B2F8C-B704-4E0B-B07C-56C5E4F6715A}" presName="Name0" presStyleCnt="0">
        <dgm:presLayoutVars>
          <dgm:dir/>
          <dgm:animLvl val="lvl"/>
          <dgm:resizeHandles val="exact"/>
        </dgm:presLayoutVars>
      </dgm:prSet>
      <dgm:spPr/>
    </dgm:pt>
    <dgm:pt modelId="{9F79385C-A503-5741-A135-035E989A56D3}" type="pres">
      <dgm:prSet presAssocID="{67829578-4B00-45D9-A68A-543D0F9DC4C5}" presName="composite" presStyleCnt="0"/>
      <dgm:spPr/>
    </dgm:pt>
    <dgm:pt modelId="{BC1E5C39-53D4-BA40-870F-DB1D92AB82D7}" type="pres">
      <dgm:prSet presAssocID="{67829578-4B00-45D9-A68A-543D0F9DC4C5}" presName="parTx" presStyleLbl="alignNode1" presStyleIdx="0" presStyleCnt="3">
        <dgm:presLayoutVars>
          <dgm:chMax val="0"/>
          <dgm:chPref val="0"/>
          <dgm:bulletEnabled val="1"/>
        </dgm:presLayoutVars>
      </dgm:prSet>
      <dgm:spPr/>
    </dgm:pt>
    <dgm:pt modelId="{CC77B1C1-49A6-A94E-A7F5-3ABD6E3DA322}" type="pres">
      <dgm:prSet presAssocID="{67829578-4B00-45D9-A68A-543D0F9DC4C5}" presName="desTx" presStyleLbl="alignAccFollowNode1" presStyleIdx="0" presStyleCnt="3">
        <dgm:presLayoutVars>
          <dgm:bulletEnabled val="1"/>
        </dgm:presLayoutVars>
      </dgm:prSet>
      <dgm:spPr/>
    </dgm:pt>
    <dgm:pt modelId="{B9C2E846-8688-4847-AD95-41A29B64DAB5}" type="pres">
      <dgm:prSet presAssocID="{2B9F8A1B-02A6-4F25-B54E-E59EE911F9EA}" presName="space" presStyleCnt="0"/>
      <dgm:spPr/>
    </dgm:pt>
    <dgm:pt modelId="{89CF848E-5E40-F644-BE4D-F365F9389847}" type="pres">
      <dgm:prSet presAssocID="{68AECD21-F4A5-49E3-886E-7A3F6309BAF9}" presName="composite" presStyleCnt="0"/>
      <dgm:spPr/>
    </dgm:pt>
    <dgm:pt modelId="{357F71C0-3421-3C47-9475-5F5E559D8D52}" type="pres">
      <dgm:prSet presAssocID="{68AECD21-F4A5-49E3-886E-7A3F6309BAF9}" presName="parTx" presStyleLbl="alignNode1" presStyleIdx="1" presStyleCnt="3">
        <dgm:presLayoutVars>
          <dgm:chMax val="0"/>
          <dgm:chPref val="0"/>
          <dgm:bulletEnabled val="1"/>
        </dgm:presLayoutVars>
      </dgm:prSet>
      <dgm:spPr/>
    </dgm:pt>
    <dgm:pt modelId="{FFF170BA-2E90-3B40-A558-380CCF56EA4B}" type="pres">
      <dgm:prSet presAssocID="{68AECD21-F4A5-49E3-886E-7A3F6309BAF9}" presName="desTx" presStyleLbl="alignAccFollowNode1" presStyleIdx="1" presStyleCnt="3">
        <dgm:presLayoutVars>
          <dgm:bulletEnabled val="1"/>
        </dgm:presLayoutVars>
      </dgm:prSet>
      <dgm:spPr/>
    </dgm:pt>
    <dgm:pt modelId="{4BAC17E2-1983-F940-A936-2F559397D263}" type="pres">
      <dgm:prSet presAssocID="{E52E2B3D-44E4-4FC9-A114-EE656BD3932D}" presName="space" presStyleCnt="0"/>
      <dgm:spPr/>
    </dgm:pt>
    <dgm:pt modelId="{611D12C9-8F4F-6D4B-B43A-DE71BF1A3663}" type="pres">
      <dgm:prSet presAssocID="{AC1354D6-0F8B-4DCF-BE72-90E277706776}" presName="composite" presStyleCnt="0"/>
      <dgm:spPr/>
    </dgm:pt>
    <dgm:pt modelId="{870FB636-7DE8-274E-895E-6B2EB9063C51}" type="pres">
      <dgm:prSet presAssocID="{AC1354D6-0F8B-4DCF-BE72-90E277706776}" presName="parTx" presStyleLbl="alignNode1" presStyleIdx="2" presStyleCnt="3">
        <dgm:presLayoutVars>
          <dgm:chMax val="0"/>
          <dgm:chPref val="0"/>
          <dgm:bulletEnabled val="1"/>
        </dgm:presLayoutVars>
      </dgm:prSet>
      <dgm:spPr/>
    </dgm:pt>
    <dgm:pt modelId="{63B7D8EE-9B8D-3F49-A904-A98D91DBBF1A}" type="pres">
      <dgm:prSet presAssocID="{AC1354D6-0F8B-4DCF-BE72-90E277706776}" presName="desTx" presStyleLbl="alignAccFollowNode1" presStyleIdx="2" presStyleCnt="3">
        <dgm:presLayoutVars>
          <dgm:bulletEnabled val="1"/>
        </dgm:presLayoutVars>
      </dgm:prSet>
      <dgm:spPr/>
    </dgm:pt>
  </dgm:ptLst>
  <dgm:cxnLst>
    <dgm:cxn modelId="{FB2B4413-FA6F-4202-9F78-4B3EDE7783E0}" srcId="{68AECD21-F4A5-49E3-886E-7A3F6309BAF9}" destId="{5B1C8EFB-715A-4D8B-8FFC-BAE8C6DFBA63}" srcOrd="1" destOrd="0" parTransId="{D177AC10-5A1E-4935-8AA3-87938BC4CA46}" sibTransId="{E9C528F3-CE15-44F9-91CD-67216653B5E4}"/>
    <dgm:cxn modelId="{320CDF1A-0728-4815-BC04-DACD8B5045CA}" srcId="{AC1354D6-0F8B-4DCF-BE72-90E277706776}" destId="{6849C070-E7FD-4F10-9116-DD0814B97D76}" srcOrd="0" destOrd="0" parTransId="{13F05542-1225-46A4-AF73-FB25D0F6FF95}" sibTransId="{0B63F232-EC68-4411-861B-B9E7173ED20A}"/>
    <dgm:cxn modelId="{37A52E31-CB47-D84D-B0C2-C6445AE6C806}" type="presOf" srcId="{C595F3D1-B115-4E7D-9094-F30F80F14647}" destId="{FFF170BA-2E90-3B40-A558-380CCF56EA4B}" srcOrd="0" destOrd="0" presId="urn:microsoft.com/office/officeart/2005/8/layout/hList1"/>
    <dgm:cxn modelId="{A968EB37-DB19-7E47-ADA9-B5DED61D448F}" type="presOf" srcId="{6849C070-E7FD-4F10-9116-DD0814B97D76}" destId="{63B7D8EE-9B8D-3F49-A904-A98D91DBBF1A}" srcOrd="0" destOrd="0" presId="urn:microsoft.com/office/officeart/2005/8/layout/hList1"/>
    <dgm:cxn modelId="{09DDBA4F-563D-4B42-A8E7-6D2878E4452E}" type="presOf" srcId="{5A8E88A9-F4FC-4737-A2EF-49B73541DFAC}" destId="{CC77B1C1-49A6-A94E-A7F5-3ABD6E3DA322}" srcOrd="0" destOrd="1" presId="urn:microsoft.com/office/officeart/2005/8/layout/hList1"/>
    <dgm:cxn modelId="{DBF52C51-C14E-457B-ACDC-A5661696AE67}" srcId="{67829578-4B00-45D9-A68A-543D0F9DC4C5}" destId="{5A8E88A9-F4FC-4737-A2EF-49B73541DFAC}" srcOrd="1" destOrd="0" parTransId="{E73BC754-A62F-453C-90D1-27DB73E384D1}" sibTransId="{F546715D-1B2C-4E43-A4E2-62877FED7875}"/>
    <dgm:cxn modelId="{C2418059-EF09-4296-B179-23EFE206543A}" srcId="{986B2F8C-B704-4E0B-B07C-56C5E4F6715A}" destId="{67829578-4B00-45D9-A68A-543D0F9DC4C5}" srcOrd="0" destOrd="0" parTransId="{748BA381-03B8-4801-AEEC-04838C0031F0}" sibTransId="{2B9F8A1B-02A6-4F25-B54E-E59EE911F9EA}"/>
    <dgm:cxn modelId="{A496CE75-3CBC-5C48-80DA-3A67CC096056}" type="presOf" srcId="{68AECD21-F4A5-49E3-886E-7A3F6309BAF9}" destId="{357F71C0-3421-3C47-9475-5F5E559D8D52}" srcOrd="0" destOrd="0" presId="urn:microsoft.com/office/officeart/2005/8/layout/hList1"/>
    <dgm:cxn modelId="{36DB0386-9350-4140-AE61-EFA033CD911D}" type="presOf" srcId="{A7207FB2-BF82-4A82-9C6E-29A11B5FB088}" destId="{63B7D8EE-9B8D-3F49-A904-A98D91DBBF1A}" srcOrd="0" destOrd="1" presId="urn:microsoft.com/office/officeart/2005/8/layout/hList1"/>
    <dgm:cxn modelId="{C835198D-4039-4399-955D-57DCA1108F7A}" srcId="{67829578-4B00-45D9-A68A-543D0F9DC4C5}" destId="{3DA3A5D5-B3D2-4A51-ADB5-0FFB6187A724}" srcOrd="0" destOrd="0" parTransId="{13BF5CA2-88E2-44A5-A730-8E5C8236E0DD}" sibTransId="{7505AED0-AFF8-4275-98ED-CECBA65D98BE}"/>
    <dgm:cxn modelId="{58929D9A-95CE-462C-B352-B758854DD162}" srcId="{68AECD21-F4A5-49E3-886E-7A3F6309BAF9}" destId="{C595F3D1-B115-4E7D-9094-F30F80F14647}" srcOrd="0" destOrd="0" parTransId="{48BCB91E-5D1A-4734-ADB8-03ED24828389}" sibTransId="{3CB144C9-49E0-410D-B37C-D2E86B6115BF}"/>
    <dgm:cxn modelId="{79ACA7A1-3517-42C4-968B-F60566A679E4}" srcId="{AC1354D6-0F8B-4DCF-BE72-90E277706776}" destId="{A7207FB2-BF82-4A82-9C6E-29A11B5FB088}" srcOrd="1" destOrd="0" parTransId="{633DADB8-D8C9-4F64-A761-6304ADC31943}" sibTransId="{D6D364F3-F4FA-4C9B-A5A6-38DD778F5F41}"/>
    <dgm:cxn modelId="{E9E111AB-FA47-FB46-AC0E-883DA4006D1C}" type="presOf" srcId="{5B1C8EFB-715A-4D8B-8FFC-BAE8C6DFBA63}" destId="{FFF170BA-2E90-3B40-A558-380CCF56EA4B}" srcOrd="0" destOrd="1" presId="urn:microsoft.com/office/officeart/2005/8/layout/hList1"/>
    <dgm:cxn modelId="{68AC5BB2-4D9A-428F-BEFF-5AC07F37F847}" srcId="{986B2F8C-B704-4E0B-B07C-56C5E4F6715A}" destId="{AC1354D6-0F8B-4DCF-BE72-90E277706776}" srcOrd="2" destOrd="0" parTransId="{97E27B6B-5F92-4361-BDDD-74C3F9685AC8}" sibTransId="{F4B1F52C-4E62-4E12-98AB-8DB2790E97FE}"/>
    <dgm:cxn modelId="{56D30BBA-94C0-824B-A131-7F1B061FC126}" type="presOf" srcId="{986B2F8C-B704-4E0B-B07C-56C5E4F6715A}" destId="{BA23F1A0-9893-E640-B984-DAB4D4EEEA34}" srcOrd="0" destOrd="0" presId="urn:microsoft.com/office/officeart/2005/8/layout/hList1"/>
    <dgm:cxn modelId="{6C279ABB-9148-D54A-B82E-56323D74244C}" type="presOf" srcId="{3DA3A5D5-B3D2-4A51-ADB5-0FFB6187A724}" destId="{CC77B1C1-49A6-A94E-A7F5-3ABD6E3DA322}" srcOrd="0" destOrd="0" presId="urn:microsoft.com/office/officeart/2005/8/layout/hList1"/>
    <dgm:cxn modelId="{50CD10D6-F777-3F43-B518-B3CCC23DD9D0}" type="presOf" srcId="{67829578-4B00-45D9-A68A-543D0F9DC4C5}" destId="{BC1E5C39-53D4-BA40-870F-DB1D92AB82D7}" srcOrd="0" destOrd="0" presId="urn:microsoft.com/office/officeart/2005/8/layout/hList1"/>
    <dgm:cxn modelId="{27E8FCE2-D144-0040-BD1E-8F8B1B5ECC40}" type="presOf" srcId="{AC1354D6-0F8B-4DCF-BE72-90E277706776}" destId="{870FB636-7DE8-274E-895E-6B2EB9063C51}" srcOrd="0" destOrd="0" presId="urn:microsoft.com/office/officeart/2005/8/layout/hList1"/>
    <dgm:cxn modelId="{D83E38EC-6473-40F3-B830-B3D6C495D171}" srcId="{986B2F8C-B704-4E0B-B07C-56C5E4F6715A}" destId="{68AECD21-F4A5-49E3-886E-7A3F6309BAF9}" srcOrd="1" destOrd="0" parTransId="{9B2EB969-8893-4153-BEC8-43588A9ED606}" sibTransId="{E52E2B3D-44E4-4FC9-A114-EE656BD3932D}"/>
    <dgm:cxn modelId="{8315D492-65F6-3C47-B3D5-6465F8A84AFD}" type="presParOf" srcId="{BA23F1A0-9893-E640-B984-DAB4D4EEEA34}" destId="{9F79385C-A503-5741-A135-035E989A56D3}" srcOrd="0" destOrd="0" presId="urn:microsoft.com/office/officeart/2005/8/layout/hList1"/>
    <dgm:cxn modelId="{C0625DE7-424C-014A-B069-17094F919FA1}" type="presParOf" srcId="{9F79385C-A503-5741-A135-035E989A56D3}" destId="{BC1E5C39-53D4-BA40-870F-DB1D92AB82D7}" srcOrd="0" destOrd="0" presId="urn:microsoft.com/office/officeart/2005/8/layout/hList1"/>
    <dgm:cxn modelId="{9C886C56-3382-AA4A-8FBC-620455BD2E85}" type="presParOf" srcId="{9F79385C-A503-5741-A135-035E989A56D3}" destId="{CC77B1C1-49A6-A94E-A7F5-3ABD6E3DA322}" srcOrd="1" destOrd="0" presId="urn:microsoft.com/office/officeart/2005/8/layout/hList1"/>
    <dgm:cxn modelId="{BC947E2C-18BB-AD48-82F3-F4A8005622ED}" type="presParOf" srcId="{BA23F1A0-9893-E640-B984-DAB4D4EEEA34}" destId="{B9C2E846-8688-4847-AD95-41A29B64DAB5}" srcOrd="1" destOrd="0" presId="urn:microsoft.com/office/officeart/2005/8/layout/hList1"/>
    <dgm:cxn modelId="{1B6C9C8D-9211-5548-B974-D760B549AF9F}" type="presParOf" srcId="{BA23F1A0-9893-E640-B984-DAB4D4EEEA34}" destId="{89CF848E-5E40-F644-BE4D-F365F9389847}" srcOrd="2" destOrd="0" presId="urn:microsoft.com/office/officeart/2005/8/layout/hList1"/>
    <dgm:cxn modelId="{4EAE54F3-8AE1-324A-9044-A3A9239B875B}" type="presParOf" srcId="{89CF848E-5E40-F644-BE4D-F365F9389847}" destId="{357F71C0-3421-3C47-9475-5F5E559D8D52}" srcOrd="0" destOrd="0" presId="urn:microsoft.com/office/officeart/2005/8/layout/hList1"/>
    <dgm:cxn modelId="{BE1F82FA-89D3-864A-8ED0-F86662BEA800}" type="presParOf" srcId="{89CF848E-5E40-F644-BE4D-F365F9389847}" destId="{FFF170BA-2E90-3B40-A558-380CCF56EA4B}" srcOrd="1" destOrd="0" presId="urn:microsoft.com/office/officeart/2005/8/layout/hList1"/>
    <dgm:cxn modelId="{F4D358D3-BB4C-B645-8472-24A48652E809}" type="presParOf" srcId="{BA23F1A0-9893-E640-B984-DAB4D4EEEA34}" destId="{4BAC17E2-1983-F940-A936-2F559397D263}" srcOrd="3" destOrd="0" presId="urn:microsoft.com/office/officeart/2005/8/layout/hList1"/>
    <dgm:cxn modelId="{DB6A630D-A8EB-6E41-B955-81A71C578200}" type="presParOf" srcId="{BA23F1A0-9893-E640-B984-DAB4D4EEEA34}" destId="{611D12C9-8F4F-6D4B-B43A-DE71BF1A3663}" srcOrd="4" destOrd="0" presId="urn:microsoft.com/office/officeart/2005/8/layout/hList1"/>
    <dgm:cxn modelId="{71F1F140-C74F-B242-AF86-81115D6F49A4}" type="presParOf" srcId="{611D12C9-8F4F-6D4B-B43A-DE71BF1A3663}" destId="{870FB636-7DE8-274E-895E-6B2EB9063C51}" srcOrd="0" destOrd="0" presId="urn:microsoft.com/office/officeart/2005/8/layout/hList1"/>
    <dgm:cxn modelId="{06DEC19C-B54A-1E4B-A679-5FB1659A5D63}" type="presParOf" srcId="{611D12C9-8F4F-6D4B-B43A-DE71BF1A3663}" destId="{63B7D8EE-9B8D-3F49-A904-A98D91DBBF1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7E846F6-3570-4AD3-AE8E-53617D24E92D}" type="doc">
      <dgm:prSet loTypeId="urn:microsoft.com/office/officeart/2005/8/layout/list1" loCatId="list" qsTypeId="urn:microsoft.com/office/officeart/2005/8/quickstyle/simple1" qsCatId="simple" csTypeId="urn:microsoft.com/office/officeart/2005/8/colors/accent2_2" csCatId="accent2"/>
      <dgm:spPr/>
      <dgm:t>
        <a:bodyPr/>
        <a:lstStyle/>
        <a:p>
          <a:endParaRPr lang="en-US"/>
        </a:p>
      </dgm:t>
    </dgm:pt>
    <dgm:pt modelId="{7D9E1065-7B61-4284-8AD3-EF14AA8CB9EA}">
      <dgm:prSet custT="1"/>
      <dgm:spPr/>
      <dgm:t>
        <a:bodyPr/>
        <a:lstStyle/>
        <a:p>
          <a:pPr algn="just"/>
          <a:r>
            <a:rPr lang="en-IN" sz="1600"/>
            <a:t>Definition : </a:t>
          </a:r>
          <a:endParaRPr lang="en-US" sz="1600"/>
        </a:p>
      </dgm:t>
    </dgm:pt>
    <dgm:pt modelId="{AB88EBF7-A355-4B42-98E3-E6BAA62FEEB8}" type="parTrans" cxnId="{5FB623AB-D05C-4A18-8F0E-1A9D793A2BE7}">
      <dgm:prSet/>
      <dgm:spPr/>
      <dgm:t>
        <a:bodyPr/>
        <a:lstStyle/>
        <a:p>
          <a:pPr algn="just"/>
          <a:endParaRPr lang="en-US" sz="2000"/>
        </a:p>
      </dgm:t>
    </dgm:pt>
    <dgm:pt modelId="{9D1F7CB5-D762-481E-8DEE-8FA075DD040B}" type="sibTrans" cxnId="{5FB623AB-D05C-4A18-8F0E-1A9D793A2BE7}">
      <dgm:prSet/>
      <dgm:spPr/>
      <dgm:t>
        <a:bodyPr/>
        <a:lstStyle/>
        <a:p>
          <a:pPr algn="just"/>
          <a:endParaRPr lang="en-US" sz="2000"/>
        </a:p>
      </dgm:t>
    </dgm:pt>
    <dgm:pt modelId="{5D6639F1-E000-413E-A00C-BF9356A63999}">
      <dgm:prSet custT="1"/>
      <dgm:spPr/>
      <dgm:t>
        <a:bodyPr/>
        <a:lstStyle/>
        <a:p>
          <a:pPr algn="just"/>
          <a:r>
            <a:rPr lang="en-IN" sz="1600"/>
            <a:t>Data Warehousing and Business Intelligence (DW/BI) systems are strategic tools used by organizations to store, manage, and analyze large volumes of data. </a:t>
          </a:r>
          <a:endParaRPr lang="en-US" sz="1600"/>
        </a:p>
      </dgm:t>
    </dgm:pt>
    <dgm:pt modelId="{A4AD957E-8ECB-4B47-B77A-623D401E0A22}" type="parTrans" cxnId="{F0C9719D-58A1-4201-9CDB-5C00F98AB9B2}">
      <dgm:prSet/>
      <dgm:spPr/>
      <dgm:t>
        <a:bodyPr/>
        <a:lstStyle/>
        <a:p>
          <a:pPr algn="just"/>
          <a:endParaRPr lang="en-US" sz="2000"/>
        </a:p>
      </dgm:t>
    </dgm:pt>
    <dgm:pt modelId="{2B36E704-CB53-4B2F-AFFD-1622C7952905}" type="sibTrans" cxnId="{F0C9719D-58A1-4201-9CDB-5C00F98AB9B2}">
      <dgm:prSet/>
      <dgm:spPr/>
      <dgm:t>
        <a:bodyPr/>
        <a:lstStyle/>
        <a:p>
          <a:pPr algn="just"/>
          <a:endParaRPr lang="en-US" sz="2000"/>
        </a:p>
      </dgm:t>
    </dgm:pt>
    <dgm:pt modelId="{95B3CF9E-A847-45D4-9EAD-60CA74C2F781}">
      <dgm:prSet custT="1"/>
      <dgm:spPr/>
      <dgm:t>
        <a:bodyPr/>
        <a:lstStyle/>
        <a:p>
          <a:pPr algn="just"/>
          <a:r>
            <a:rPr lang="en-IN" sz="1600"/>
            <a:t>The primary goal of these systems is to transform raw data into meaningful insights that can guide business decisions.</a:t>
          </a:r>
          <a:endParaRPr lang="en-US" sz="1600"/>
        </a:p>
      </dgm:t>
    </dgm:pt>
    <dgm:pt modelId="{79A6FA7F-1D6A-4A22-BBDC-CE14F76FB657}" type="parTrans" cxnId="{1F58D43C-D207-43DB-A956-737D77BD23C4}">
      <dgm:prSet/>
      <dgm:spPr/>
      <dgm:t>
        <a:bodyPr/>
        <a:lstStyle/>
        <a:p>
          <a:pPr algn="just"/>
          <a:endParaRPr lang="en-US" sz="2000"/>
        </a:p>
      </dgm:t>
    </dgm:pt>
    <dgm:pt modelId="{B4C36CC2-45D2-41C7-BA6A-3F4AA5676BDE}" type="sibTrans" cxnId="{1F58D43C-D207-43DB-A956-737D77BD23C4}">
      <dgm:prSet/>
      <dgm:spPr/>
      <dgm:t>
        <a:bodyPr/>
        <a:lstStyle/>
        <a:p>
          <a:pPr algn="just"/>
          <a:endParaRPr lang="en-US" sz="2000"/>
        </a:p>
      </dgm:t>
    </dgm:pt>
    <dgm:pt modelId="{FA235281-EE0A-446F-8ACB-A9839DBF76AA}">
      <dgm:prSet custT="1"/>
      <dgm:spPr/>
      <dgm:t>
        <a:bodyPr/>
        <a:lstStyle/>
        <a:p>
          <a:pPr algn="just"/>
          <a:r>
            <a:rPr lang="en-IN" sz="1600" b="1"/>
            <a:t>Holistic View:</a:t>
          </a:r>
          <a:endParaRPr lang="en-US" sz="1600"/>
        </a:p>
      </dgm:t>
    </dgm:pt>
    <dgm:pt modelId="{2384699C-0FB5-46B9-9AAC-A57F03E7DF1E}" type="parTrans" cxnId="{C135B7F0-AD01-48DE-9DF1-C2F756149B81}">
      <dgm:prSet/>
      <dgm:spPr/>
      <dgm:t>
        <a:bodyPr/>
        <a:lstStyle/>
        <a:p>
          <a:pPr algn="just"/>
          <a:endParaRPr lang="en-US" sz="2000"/>
        </a:p>
      </dgm:t>
    </dgm:pt>
    <dgm:pt modelId="{30B843F1-35CB-4388-9663-F2E35B070A36}" type="sibTrans" cxnId="{C135B7F0-AD01-48DE-9DF1-C2F756149B81}">
      <dgm:prSet/>
      <dgm:spPr/>
      <dgm:t>
        <a:bodyPr/>
        <a:lstStyle/>
        <a:p>
          <a:pPr algn="just"/>
          <a:endParaRPr lang="en-US" sz="2000"/>
        </a:p>
      </dgm:t>
    </dgm:pt>
    <dgm:pt modelId="{CF88E3CF-533D-4F17-A050-3369E17BA1FE}">
      <dgm:prSet custT="1"/>
      <dgm:spPr/>
      <dgm:t>
        <a:bodyPr/>
        <a:lstStyle/>
        <a:p>
          <a:pPr algn="just"/>
          <a:r>
            <a:rPr lang="en-IN" sz="1600"/>
            <a:t>Instead of focusing solely on the technical aspects, a high-level perspective considers DW/BI systems as integral components of an organization’s overall strategy. </a:t>
          </a:r>
          <a:endParaRPr lang="en-US" sz="1600"/>
        </a:p>
      </dgm:t>
    </dgm:pt>
    <dgm:pt modelId="{2A7D7380-55DB-4EB2-9056-868DCE0B49E0}" type="parTrans" cxnId="{F31A4D86-56A8-4AE6-80D3-E3CEA262C914}">
      <dgm:prSet/>
      <dgm:spPr/>
      <dgm:t>
        <a:bodyPr/>
        <a:lstStyle/>
        <a:p>
          <a:pPr algn="just"/>
          <a:endParaRPr lang="en-US" sz="2000"/>
        </a:p>
      </dgm:t>
    </dgm:pt>
    <dgm:pt modelId="{1E5E5B18-7E5F-4753-A018-11584520E860}" type="sibTrans" cxnId="{F31A4D86-56A8-4AE6-80D3-E3CEA262C914}">
      <dgm:prSet/>
      <dgm:spPr/>
      <dgm:t>
        <a:bodyPr/>
        <a:lstStyle/>
        <a:p>
          <a:pPr algn="just"/>
          <a:endParaRPr lang="en-US" sz="2000"/>
        </a:p>
      </dgm:t>
    </dgm:pt>
    <dgm:pt modelId="{E8BF746C-AFE5-4C7A-A202-6C3B070364E6}">
      <dgm:prSet custT="1"/>
      <dgm:spPr/>
      <dgm:t>
        <a:bodyPr/>
        <a:lstStyle/>
        <a:p>
          <a:pPr algn="just"/>
          <a:r>
            <a:rPr lang="en-IN" sz="1600"/>
            <a:t>This viewpoint emphasizes how these systems contribute to business objectives, streamline operations, and enable data-driven decision-making across all levels of the organization.</a:t>
          </a:r>
          <a:endParaRPr lang="en-US" sz="1600"/>
        </a:p>
      </dgm:t>
    </dgm:pt>
    <dgm:pt modelId="{6BEFF772-82D1-4437-B784-B5D54FE7EB8D}" type="parTrans" cxnId="{58B4346E-8C7C-4EFF-BC4C-2E5493324FAC}">
      <dgm:prSet/>
      <dgm:spPr/>
      <dgm:t>
        <a:bodyPr/>
        <a:lstStyle/>
        <a:p>
          <a:pPr algn="just"/>
          <a:endParaRPr lang="en-US" sz="2000"/>
        </a:p>
      </dgm:t>
    </dgm:pt>
    <dgm:pt modelId="{10728964-DE04-4690-94AD-804F65298CD9}" type="sibTrans" cxnId="{58B4346E-8C7C-4EFF-BC4C-2E5493324FAC}">
      <dgm:prSet/>
      <dgm:spPr/>
      <dgm:t>
        <a:bodyPr/>
        <a:lstStyle/>
        <a:p>
          <a:pPr algn="just"/>
          <a:endParaRPr lang="en-US" sz="2000"/>
        </a:p>
      </dgm:t>
    </dgm:pt>
    <dgm:pt modelId="{112647E2-94AB-4448-B22E-B62EC50E2F6F}">
      <dgm:prSet custT="1"/>
      <dgm:spPr/>
      <dgm:t>
        <a:bodyPr/>
        <a:lstStyle/>
        <a:p>
          <a:pPr algn="just"/>
          <a:r>
            <a:rPr lang="en-IN" sz="1600" b="1"/>
            <a:t>Interconnectedness:</a:t>
          </a:r>
          <a:endParaRPr lang="en-US" sz="1600"/>
        </a:p>
      </dgm:t>
    </dgm:pt>
    <dgm:pt modelId="{C04E6A38-79A6-427D-BD24-ECC78660D014}" type="parTrans" cxnId="{15656485-E220-4963-900C-483A1ABC5CA5}">
      <dgm:prSet/>
      <dgm:spPr/>
      <dgm:t>
        <a:bodyPr/>
        <a:lstStyle/>
        <a:p>
          <a:pPr algn="just"/>
          <a:endParaRPr lang="en-US" sz="2000"/>
        </a:p>
      </dgm:t>
    </dgm:pt>
    <dgm:pt modelId="{989CA1B6-41B0-4BDD-8569-8C2DCC49E448}" type="sibTrans" cxnId="{15656485-E220-4963-900C-483A1ABC5CA5}">
      <dgm:prSet/>
      <dgm:spPr/>
      <dgm:t>
        <a:bodyPr/>
        <a:lstStyle/>
        <a:p>
          <a:pPr algn="just"/>
          <a:endParaRPr lang="en-US" sz="2000"/>
        </a:p>
      </dgm:t>
    </dgm:pt>
    <dgm:pt modelId="{86DDE079-C294-4781-B794-7ECC4A697F30}">
      <dgm:prSet custT="1"/>
      <dgm:spPr/>
      <dgm:t>
        <a:bodyPr/>
        <a:lstStyle/>
        <a:p>
          <a:pPr algn="just"/>
          <a:r>
            <a:rPr lang="en-IN" sz="1600"/>
            <a:t>DW/BI systems do not operate in isolation; they are deeply interconnected with other business processes, such as finance, marketing, and operations. </a:t>
          </a:r>
          <a:endParaRPr lang="en-US" sz="1600"/>
        </a:p>
      </dgm:t>
    </dgm:pt>
    <dgm:pt modelId="{3E0BAB49-249A-4ADE-AC16-0672C0A47E6D}" type="parTrans" cxnId="{B5B66221-1071-4510-A726-C452D9044E01}">
      <dgm:prSet/>
      <dgm:spPr/>
      <dgm:t>
        <a:bodyPr/>
        <a:lstStyle/>
        <a:p>
          <a:pPr algn="just"/>
          <a:endParaRPr lang="en-US" sz="2000"/>
        </a:p>
      </dgm:t>
    </dgm:pt>
    <dgm:pt modelId="{4BFCDA8D-0BCB-4F02-A45F-354322B9837C}" type="sibTrans" cxnId="{B5B66221-1071-4510-A726-C452D9044E01}">
      <dgm:prSet/>
      <dgm:spPr/>
      <dgm:t>
        <a:bodyPr/>
        <a:lstStyle/>
        <a:p>
          <a:pPr algn="just"/>
          <a:endParaRPr lang="en-US" sz="2000"/>
        </a:p>
      </dgm:t>
    </dgm:pt>
    <dgm:pt modelId="{69D1CCB0-7A18-489F-B581-D8FF70733529}">
      <dgm:prSet custT="1"/>
      <dgm:spPr/>
      <dgm:t>
        <a:bodyPr/>
        <a:lstStyle/>
        <a:p>
          <a:pPr algn="just"/>
          <a:r>
            <a:rPr lang="en-IN" sz="1600"/>
            <a:t>A high-level perspective acknowledges these connections and seeks to optimize the flow of information across departments to maximize the value derived from the data.</a:t>
          </a:r>
          <a:endParaRPr lang="en-US" sz="1600"/>
        </a:p>
      </dgm:t>
    </dgm:pt>
    <dgm:pt modelId="{6CF46518-2471-4AC8-9DC5-EA123BECC8EC}" type="parTrans" cxnId="{C9993B3B-C74A-4A77-9E05-6E30A9C82292}">
      <dgm:prSet/>
      <dgm:spPr/>
      <dgm:t>
        <a:bodyPr/>
        <a:lstStyle/>
        <a:p>
          <a:pPr algn="just"/>
          <a:endParaRPr lang="en-US" sz="2000"/>
        </a:p>
      </dgm:t>
    </dgm:pt>
    <dgm:pt modelId="{F5145A5C-0557-47A6-931E-5D26B323B57E}" type="sibTrans" cxnId="{C9993B3B-C74A-4A77-9E05-6E30A9C82292}">
      <dgm:prSet/>
      <dgm:spPr/>
      <dgm:t>
        <a:bodyPr/>
        <a:lstStyle/>
        <a:p>
          <a:pPr algn="just"/>
          <a:endParaRPr lang="en-US" sz="2000"/>
        </a:p>
      </dgm:t>
    </dgm:pt>
    <dgm:pt modelId="{E729CCDE-F385-6C46-84CB-C5FE3A26CB9F}" type="pres">
      <dgm:prSet presAssocID="{F7E846F6-3570-4AD3-AE8E-53617D24E92D}" presName="linear" presStyleCnt="0">
        <dgm:presLayoutVars>
          <dgm:dir/>
          <dgm:animLvl val="lvl"/>
          <dgm:resizeHandles val="exact"/>
        </dgm:presLayoutVars>
      </dgm:prSet>
      <dgm:spPr/>
    </dgm:pt>
    <dgm:pt modelId="{E5135F9F-8706-3A46-BB7B-355E06A87B78}" type="pres">
      <dgm:prSet presAssocID="{7D9E1065-7B61-4284-8AD3-EF14AA8CB9EA}" presName="parentLin" presStyleCnt="0"/>
      <dgm:spPr/>
    </dgm:pt>
    <dgm:pt modelId="{3314351C-55B1-3842-B812-443C280C7313}" type="pres">
      <dgm:prSet presAssocID="{7D9E1065-7B61-4284-8AD3-EF14AA8CB9EA}" presName="parentLeftMargin" presStyleLbl="node1" presStyleIdx="0" presStyleCnt="3"/>
      <dgm:spPr/>
    </dgm:pt>
    <dgm:pt modelId="{2DEAA8C8-C322-5540-9138-52C6B9FAA8B0}" type="pres">
      <dgm:prSet presAssocID="{7D9E1065-7B61-4284-8AD3-EF14AA8CB9EA}" presName="parentText" presStyleLbl="node1" presStyleIdx="0" presStyleCnt="3">
        <dgm:presLayoutVars>
          <dgm:chMax val="0"/>
          <dgm:bulletEnabled val="1"/>
        </dgm:presLayoutVars>
      </dgm:prSet>
      <dgm:spPr/>
    </dgm:pt>
    <dgm:pt modelId="{5D12A1E0-7F64-7147-9D93-3E7473633341}" type="pres">
      <dgm:prSet presAssocID="{7D9E1065-7B61-4284-8AD3-EF14AA8CB9EA}" presName="negativeSpace" presStyleCnt="0"/>
      <dgm:spPr/>
    </dgm:pt>
    <dgm:pt modelId="{85CF89CE-1D88-7747-8906-B5631FD53732}" type="pres">
      <dgm:prSet presAssocID="{7D9E1065-7B61-4284-8AD3-EF14AA8CB9EA}" presName="childText" presStyleLbl="conFgAcc1" presStyleIdx="0" presStyleCnt="3">
        <dgm:presLayoutVars>
          <dgm:bulletEnabled val="1"/>
        </dgm:presLayoutVars>
      </dgm:prSet>
      <dgm:spPr/>
    </dgm:pt>
    <dgm:pt modelId="{8332E4CD-C746-AF48-B43B-9FFEA2F6071E}" type="pres">
      <dgm:prSet presAssocID="{9D1F7CB5-D762-481E-8DEE-8FA075DD040B}" presName="spaceBetweenRectangles" presStyleCnt="0"/>
      <dgm:spPr/>
    </dgm:pt>
    <dgm:pt modelId="{55071F93-8FE8-F04F-A77C-415260D88218}" type="pres">
      <dgm:prSet presAssocID="{FA235281-EE0A-446F-8ACB-A9839DBF76AA}" presName="parentLin" presStyleCnt="0"/>
      <dgm:spPr/>
    </dgm:pt>
    <dgm:pt modelId="{D9C7ABA9-1F42-3D43-A6B9-A30B4DC07B4E}" type="pres">
      <dgm:prSet presAssocID="{FA235281-EE0A-446F-8ACB-A9839DBF76AA}" presName="parentLeftMargin" presStyleLbl="node1" presStyleIdx="0" presStyleCnt="3"/>
      <dgm:spPr/>
    </dgm:pt>
    <dgm:pt modelId="{F206EDBA-45BB-AE4C-A36B-9A18B3973183}" type="pres">
      <dgm:prSet presAssocID="{FA235281-EE0A-446F-8ACB-A9839DBF76AA}" presName="parentText" presStyleLbl="node1" presStyleIdx="1" presStyleCnt="3">
        <dgm:presLayoutVars>
          <dgm:chMax val="0"/>
          <dgm:bulletEnabled val="1"/>
        </dgm:presLayoutVars>
      </dgm:prSet>
      <dgm:spPr/>
    </dgm:pt>
    <dgm:pt modelId="{F0FA544A-1B92-A24E-98B7-6D45095B3FC2}" type="pres">
      <dgm:prSet presAssocID="{FA235281-EE0A-446F-8ACB-A9839DBF76AA}" presName="negativeSpace" presStyleCnt="0"/>
      <dgm:spPr/>
    </dgm:pt>
    <dgm:pt modelId="{D464534E-B52D-A646-A39E-54364114A363}" type="pres">
      <dgm:prSet presAssocID="{FA235281-EE0A-446F-8ACB-A9839DBF76AA}" presName="childText" presStyleLbl="conFgAcc1" presStyleIdx="1" presStyleCnt="3">
        <dgm:presLayoutVars>
          <dgm:bulletEnabled val="1"/>
        </dgm:presLayoutVars>
      </dgm:prSet>
      <dgm:spPr/>
    </dgm:pt>
    <dgm:pt modelId="{2174CE63-25D9-9C4A-82E3-F2A4A757DA80}" type="pres">
      <dgm:prSet presAssocID="{30B843F1-35CB-4388-9663-F2E35B070A36}" presName="spaceBetweenRectangles" presStyleCnt="0"/>
      <dgm:spPr/>
    </dgm:pt>
    <dgm:pt modelId="{E9E1E5D7-6FAE-F944-81F6-05B37CF9DC42}" type="pres">
      <dgm:prSet presAssocID="{112647E2-94AB-4448-B22E-B62EC50E2F6F}" presName="parentLin" presStyleCnt="0"/>
      <dgm:spPr/>
    </dgm:pt>
    <dgm:pt modelId="{8210004A-76FC-3D4A-BF56-AC129C1DBA41}" type="pres">
      <dgm:prSet presAssocID="{112647E2-94AB-4448-B22E-B62EC50E2F6F}" presName="parentLeftMargin" presStyleLbl="node1" presStyleIdx="1" presStyleCnt="3"/>
      <dgm:spPr/>
    </dgm:pt>
    <dgm:pt modelId="{BC8FC3B3-6601-DE47-A1ED-1D63FEF3FCC8}" type="pres">
      <dgm:prSet presAssocID="{112647E2-94AB-4448-B22E-B62EC50E2F6F}" presName="parentText" presStyleLbl="node1" presStyleIdx="2" presStyleCnt="3">
        <dgm:presLayoutVars>
          <dgm:chMax val="0"/>
          <dgm:bulletEnabled val="1"/>
        </dgm:presLayoutVars>
      </dgm:prSet>
      <dgm:spPr/>
    </dgm:pt>
    <dgm:pt modelId="{2D580762-F0B6-1647-8804-52C7E5DBD310}" type="pres">
      <dgm:prSet presAssocID="{112647E2-94AB-4448-B22E-B62EC50E2F6F}" presName="negativeSpace" presStyleCnt="0"/>
      <dgm:spPr/>
    </dgm:pt>
    <dgm:pt modelId="{0F1E51C8-1604-AC44-97EF-0BF8313E5A97}" type="pres">
      <dgm:prSet presAssocID="{112647E2-94AB-4448-B22E-B62EC50E2F6F}" presName="childText" presStyleLbl="conFgAcc1" presStyleIdx="2" presStyleCnt="3">
        <dgm:presLayoutVars>
          <dgm:bulletEnabled val="1"/>
        </dgm:presLayoutVars>
      </dgm:prSet>
      <dgm:spPr/>
    </dgm:pt>
  </dgm:ptLst>
  <dgm:cxnLst>
    <dgm:cxn modelId="{C44A190B-51EF-C443-8B95-BC699043A927}" type="presOf" srcId="{FA235281-EE0A-446F-8ACB-A9839DBF76AA}" destId="{F206EDBA-45BB-AE4C-A36B-9A18B3973183}" srcOrd="1" destOrd="0" presId="urn:microsoft.com/office/officeart/2005/8/layout/list1"/>
    <dgm:cxn modelId="{A790D80B-89B8-5A41-8F18-D4AB4AEF1855}" type="presOf" srcId="{95B3CF9E-A847-45D4-9EAD-60CA74C2F781}" destId="{85CF89CE-1D88-7747-8906-B5631FD53732}" srcOrd="0" destOrd="1" presId="urn:microsoft.com/office/officeart/2005/8/layout/list1"/>
    <dgm:cxn modelId="{F9657A1E-668E-8549-9C37-BC76F0EC6C22}" type="presOf" srcId="{7D9E1065-7B61-4284-8AD3-EF14AA8CB9EA}" destId="{2DEAA8C8-C322-5540-9138-52C6B9FAA8B0}" srcOrd="1" destOrd="0" presId="urn:microsoft.com/office/officeart/2005/8/layout/list1"/>
    <dgm:cxn modelId="{B5B66221-1071-4510-A726-C452D9044E01}" srcId="{112647E2-94AB-4448-B22E-B62EC50E2F6F}" destId="{86DDE079-C294-4781-B794-7ECC4A697F30}" srcOrd="0" destOrd="0" parTransId="{3E0BAB49-249A-4ADE-AC16-0672C0A47E6D}" sibTransId="{4BFCDA8D-0BCB-4F02-A45F-354322B9837C}"/>
    <dgm:cxn modelId="{C9993B3B-C74A-4A77-9E05-6E30A9C82292}" srcId="{112647E2-94AB-4448-B22E-B62EC50E2F6F}" destId="{69D1CCB0-7A18-489F-B581-D8FF70733529}" srcOrd="1" destOrd="0" parTransId="{6CF46518-2471-4AC8-9DC5-EA123BECC8EC}" sibTransId="{F5145A5C-0557-47A6-931E-5D26B323B57E}"/>
    <dgm:cxn modelId="{1F58D43C-D207-43DB-A956-737D77BD23C4}" srcId="{7D9E1065-7B61-4284-8AD3-EF14AA8CB9EA}" destId="{95B3CF9E-A847-45D4-9EAD-60CA74C2F781}" srcOrd="1" destOrd="0" parTransId="{79A6FA7F-1D6A-4A22-BBDC-CE14F76FB657}" sibTransId="{B4C36CC2-45D2-41C7-BA6A-3F4AA5676BDE}"/>
    <dgm:cxn modelId="{9AE1F942-4013-124B-BF02-9728968D3D88}" type="presOf" srcId="{112647E2-94AB-4448-B22E-B62EC50E2F6F}" destId="{BC8FC3B3-6601-DE47-A1ED-1D63FEF3FCC8}" srcOrd="1" destOrd="0" presId="urn:microsoft.com/office/officeart/2005/8/layout/list1"/>
    <dgm:cxn modelId="{2E6E266B-7585-7D4C-890E-4C18AC44DBDE}" type="presOf" srcId="{7D9E1065-7B61-4284-8AD3-EF14AA8CB9EA}" destId="{3314351C-55B1-3842-B812-443C280C7313}" srcOrd="0" destOrd="0" presId="urn:microsoft.com/office/officeart/2005/8/layout/list1"/>
    <dgm:cxn modelId="{58B4346E-8C7C-4EFF-BC4C-2E5493324FAC}" srcId="{FA235281-EE0A-446F-8ACB-A9839DBF76AA}" destId="{E8BF746C-AFE5-4C7A-A202-6C3B070364E6}" srcOrd="1" destOrd="0" parTransId="{6BEFF772-82D1-4437-B784-B5D54FE7EB8D}" sibTransId="{10728964-DE04-4690-94AD-804F65298CD9}"/>
    <dgm:cxn modelId="{00A5F573-41A4-B14E-9F23-86C45BC357B2}" type="presOf" srcId="{112647E2-94AB-4448-B22E-B62EC50E2F6F}" destId="{8210004A-76FC-3D4A-BF56-AC129C1DBA41}" srcOrd="0" destOrd="0" presId="urn:microsoft.com/office/officeart/2005/8/layout/list1"/>
    <dgm:cxn modelId="{15656485-E220-4963-900C-483A1ABC5CA5}" srcId="{F7E846F6-3570-4AD3-AE8E-53617D24E92D}" destId="{112647E2-94AB-4448-B22E-B62EC50E2F6F}" srcOrd="2" destOrd="0" parTransId="{C04E6A38-79A6-427D-BD24-ECC78660D014}" sibTransId="{989CA1B6-41B0-4BDD-8569-8C2DCC49E448}"/>
    <dgm:cxn modelId="{F31A4D86-56A8-4AE6-80D3-E3CEA262C914}" srcId="{FA235281-EE0A-446F-8ACB-A9839DBF76AA}" destId="{CF88E3CF-533D-4F17-A050-3369E17BA1FE}" srcOrd="0" destOrd="0" parTransId="{2A7D7380-55DB-4EB2-9056-868DCE0B49E0}" sibTransId="{1E5E5B18-7E5F-4753-A018-11584520E860}"/>
    <dgm:cxn modelId="{DF6C759B-9DA3-BA4E-B3E6-16965C17D5DF}" type="presOf" srcId="{CF88E3CF-533D-4F17-A050-3369E17BA1FE}" destId="{D464534E-B52D-A646-A39E-54364114A363}" srcOrd="0" destOrd="0" presId="urn:microsoft.com/office/officeart/2005/8/layout/list1"/>
    <dgm:cxn modelId="{F0C9719D-58A1-4201-9CDB-5C00F98AB9B2}" srcId="{7D9E1065-7B61-4284-8AD3-EF14AA8CB9EA}" destId="{5D6639F1-E000-413E-A00C-BF9356A63999}" srcOrd="0" destOrd="0" parTransId="{A4AD957E-8ECB-4B47-B77A-623D401E0A22}" sibTransId="{2B36E704-CB53-4B2F-AFFD-1622C7952905}"/>
    <dgm:cxn modelId="{85B265A3-1C33-8944-8EC4-A00A729896B7}" type="presOf" srcId="{69D1CCB0-7A18-489F-B581-D8FF70733529}" destId="{0F1E51C8-1604-AC44-97EF-0BF8313E5A97}" srcOrd="0" destOrd="1" presId="urn:microsoft.com/office/officeart/2005/8/layout/list1"/>
    <dgm:cxn modelId="{5FB623AB-D05C-4A18-8F0E-1A9D793A2BE7}" srcId="{F7E846F6-3570-4AD3-AE8E-53617D24E92D}" destId="{7D9E1065-7B61-4284-8AD3-EF14AA8CB9EA}" srcOrd="0" destOrd="0" parTransId="{AB88EBF7-A355-4B42-98E3-E6BAA62FEEB8}" sibTransId="{9D1F7CB5-D762-481E-8DEE-8FA075DD040B}"/>
    <dgm:cxn modelId="{9958DAB8-37AE-7847-BE57-912637ABAF57}" type="presOf" srcId="{E8BF746C-AFE5-4C7A-A202-6C3B070364E6}" destId="{D464534E-B52D-A646-A39E-54364114A363}" srcOrd="0" destOrd="1" presId="urn:microsoft.com/office/officeart/2005/8/layout/list1"/>
    <dgm:cxn modelId="{1EFF4ACC-20FD-1246-AA8E-E85A9F412FD8}" type="presOf" srcId="{5D6639F1-E000-413E-A00C-BF9356A63999}" destId="{85CF89CE-1D88-7747-8906-B5631FD53732}" srcOrd="0" destOrd="0" presId="urn:microsoft.com/office/officeart/2005/8/layout/list1"/>
    <dgm:cxn modelId="{AE0860DE-ABC0-B94A-9D09-D473AE1D82C3}" type="presOf" srcId="{F7E846F6-3570-4AD3-AE8E-53617D24E92D}" destId="{E729CCDE-F385-6C46-84CB-C5FE3A26CB9F}" srcOrd="0" destOrd="0" presId="urn:microsoft.com/office/officeart/2005/8/layout/list1"/>
    <dgm:cxn modelId="{C135B7F0-AD01-48DE-9DF1-C2F756149B81}" srcId="{F7E846F6-3570-4AD3-AE8E-53617D24E92D}" destId="{FA235281-EE0A-446F-8ACB-A9839DBF76AA}" srcOrd="1" destOrd="0" parTransId="{2384699C-0FB5-46B9-9AAC-A57F03E7DF1E}" sibTransId="{30B843F1-35CB-4388-9663-F2E35B070A36}"/>
    <dgm:cxn modelId="{CCB0FFF4-18F9-C143-ABD0-E14A0B795E7C}" type="presOf" srcId="{FA235281-EE0A-446F-8ACB-A9839DBF76AA}" destId="{D9C7ABA9-1F42-3D43-A6B9-A30B4DC07B4E}" srcOrd="0" destOrd="0" presId="urn:microsoft.com/office/officeart/2005/8/layout/list1"/>
    <dgm:cxn modelId="{6C4930FD-3197-2C4E-A136-8983A8D0B4B4}" type="presOf" srcId="{86DDE079-C294-4781-B794-7ECC4A697F30}" destId="{0F1E51C8-1604-AC44-97EF-0BF8313E5A97}" srcOrd="0" destOrd="0" presId="urn:microsoft.com/office/officeart/2005/8/layout/list1"/>
    <dgm:cxn modelId="{4EAA27E1-6ED4-1645-868F-DBCB6E0C9527}" type="presParOf" srcId="{E729CCDE-F385-6C46-84CB-C5FE3A26CB9F}" destId="{E5135F9F-8706-3A46-BB7B-355E06A87B78}" srcOrd="0" destOrd="0" presId="urn:microsoft.com/office/officeart/2005/8/layout/list1"/>
    <dgm:cxn modelId="{196027C0-A3C6-CC41-AB6B-B5BD827B20FD}" type="presParOf" srcId="{E5135F9F-8706-3A46-BB7B-355E06A87B78}" destId="{3314351C-55B1-3842-B812-443C280C7313}" srcOrd="0" destOrd="0" presId="urn:microsoft.com/office/officeart/2005/8/layout/list1"/>
    <dgm:cxn modelId="{42861973-D8C4-534F-B390-BA5366168BBF}" type="presParOf" srcId="{E5135F9F-8706-3A46-BB7B-355E06A87B78}" destId="{2DEAA8C8-C322-5540-9138-52C6B9FAA8B0}" srcOrd="1" destOrd="0" presId="urn:microsoft.com/office/officeart/2005/8/layout/list1"/>
    <dgm:cxn modelId="{0AE148BE-9F6D-5F48-8E5D-DB637DDA13FC}" type="presParOf" srcId="{E729CCDE-F385-6C46-84CB-C5FE3A26CB9F}" destId="{5D12A1E0-7F64-7147-9D93-3E7473633341}" srcOrd="1" destOrd="0" presId="urn:microsoft.com/office/officeart/2005/8/layout/list1"/>
    <dgm:cxn modelId="{C16A7C4F-B4A7-8546-A22D-54141CEB98E0}" type="presParOf" srcId="{E729CCDE-F385-6C46-84CB-C5FE3A26CB9F}" destId="{85CF89CE-1D88-7747-8906-B5631FD53732}" srcOrd="2" destOrd="0" presId="urn:microsoft.com/office/officeart/2005/8/layout/list1"/>
    <dgm:cxn modelId="{45887761-5AE4-9847-9C72-461529C44F3E}" type="presParOf" srcId="{E729CCDE-F385-6C46-84CB-C5FE3A26CB9F}" destId="{8332E4CD-C746-AF48-B43B-9FFEA2F6071E}" srcOrd="3" destOrd="0" presId="urn:microsoft.com/office/officeart/2005/8/layout/list1"/>
    <dgm:cxn modelId="{280EBDFD-E8A7-334E-A7BF-EDD98A4F4D53}" type="presParOf" srcId="{E729CCDE-F385-6C46-84CB-C5FE3A26CB9F}" destId="{55071F93-8FE8-F04F-A77C-415260D88218}" srcOrd="4" destOrd="0" presId="urn:microsoft.com/office/officeart/2005/8/layout/list1"/>
    <dgm:cxn modelId="{0A598F3B-8FD2-EF4C-8BB2-4DA984D76770}" type="presParOf" srcId="{55071F93-8FE8-F04F-A77C-415260D88218}" destId="{D9C7ABA9-1F42-3D43-A6B9-A30B4DC07B4E}" srcOrd="0" destOrd="0" presId="urn:microsoft.com/office/officeart/2005/8/layout/list1"/>
    <dgm:cxn modelId="{BB62E153-2541-7A44-82DD-35A3E8A360D4}" type="presParOf" srcId="{55071F93-8FE8-F04F-A77C-415260D88218}" destId="{F206EDBA-45BB-AE4C-A36B-9A18B3973183}" srcOrd="1" destOrd="0" presId="urn:microsoft.com/office/officeart/2005/8/layout/list1"/>
    <dgm:cxn modelId="{9DE5933D-8905-DC46-901F-F4D9BCE399F4}" type="presParOf" srcId="{E729CCDE-F385-6C46-84CB-C5FE3A26CB9F}" destId="{F0FA544A-1B92-A24E-98B7-6D45095B3FC2}" srcOrd="5" destOrd="0" presId="urn:microsoft.com/office/officeart/2005/8/layout/list1"/>
    <dgm:cxn modelId="{189DCED0-D08B-D44D-88F2-96048DDA6EDA}" type="presParOf" srcId="{E729CCDE-F385-6C46-84CB-C5FE3A26CB9F}" destId="{D464534E-B52D-A646-A39E-54364114A363}" srcOrd="6" destOrd="0" presId="urn:microsoft.com/office/officeart/2005/8/layout/list1"/>
    <dgm:cxn modelId="{627C9669-D1DE-BC4D-AA15-5700BDF5CE08}" type="presParOf" srcId="{E729CCDE-F385-6C46-84CB-C5FE3A26CB9F}" destId="{2174CE63-25D9-9C4A-82E3-F2A4A757DA80}" srcOrd="7" destOrd="0" presId="urn:microsoft.com/office/officeart/2005/8/layout/list1"/>
    <dgm:cxn modelId="{0BB95B31-65B4-DB42-9282-B8CA5EF66ECE}" type="presParOf" srcId="{E729CCDE-F385-6C46-84CB-C5FE3A26CB9F}" destId="{E9E1E5D7-6FAE-F944-81F6-05B37CF9DC42}" srcOrd="8" destOrd="0" presId="urn:microsoft.com/office/officeart/2005/8/layout/list1"/>
    <dgm:cxn modelId="{FACDD849-29B8-264A-88D8-DAE7B55DEA7F}" type="presParOf" srcId="{E9E1E5D7-6FAE-F944-81F6-05B37CF9DC42}" destId="{8210004A-76FC-3D4A-BF56-AC129C1DBA41}" srcOrd="0" destOrd="0" presId="urn:microsoft.com/office/officeart/2005/8/layout/list1"/>
    <dgm:cxn modelId="{3E962C13-1376-1F43-9305-E278B3FE59F5}" type="presParOf" srcId="{E9E1E5D7-6FAE-F944-81F6-05B37CF9DC42}" destId="{BC8FC3B3-6601-DE47-A1ED-1D63FEF3FCC8}" srcOrd="1" destOrd="0" presId="urn:microsoft.com/office/officeart/2005/8/layout/list1"/>
    <dgm:cxn modelId="{B359539A-AF03-2042-A6F5-B39838A38024}" type="presParOf" srcId="{E729CCDE-F385-6C46-84CB-C5FE3A26CB9F}" destId="{2D580762-F0B6-1647-8804-52C7E5DBD310}" srcOrd="9" destOrd="0" presId="urn:microsoft.com/office/officeart/2005/8/layout/list1"/>
    <dgm:cxn modelId="{DC0D95E4-FA23-3549-9D21-503FEB7067BB}" type="presParOf" srcId="{E729CCDE-F385-6C46-84CB-C5FE3A26CB9F}" destId="{0F1E51C8-1604-AC44-97EF-0BF8313E5A97}"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DD3F7AA-A2D3-4455-9414-94B6EBEE65ED}" type="doc">
      <dgm:prSet loTypeId="urn:microsoft.com/office/officeart/2018/2/layout/IconLabelDescriptionList" loCatId="icon" qsTypeId="urn:microsoft.com/office/officeart/2005/8/quickstyle/simple1" qsCatId="simple" csTypeId="urn:microsoft.com/office/officeart/2005/8/colors/colorful5" csCatId="colorful" phldr="1"/>
      <dgm:spPr/>
      <dgm:t>
        <a:bodyPr/>
        <a:lstStyle/>
        <a:p>
          <a:endParaRPr lang="en-US"/>
        </a:p>
      </dgm:t>
    </dgm:pt>
    <dgm:pt modelId="{217ED4E0-494E-4FA2-95FC-0AA7F38D60CC}">
      <dgm:prSet custT="1"/>
      <dgm:spPr/>
      <dgm:t>
        <a:bodyPr/>
        <a:lstStyle/>
        <a:p>
          <a:pPr>
            <a:lnSpc>
              <a:spcPct val="100000"/>
            </a:lnSpc>
            <a:defRPr b="1"/>
          </a:pPr>
          <a:r>
            <a:rPr lang="en-IN" sz="2000" b="1"/>
            <a:t>Business-Driven Approach:</a:t>
          </a:r>
          <a:endParaRPr lang="en-US" sz="2000"/>
        </a:p>
      </dgm:t>
    </dgm:pt>
    <dgm:pt modelId="{D5785309-59A2-43A1-B678-EB66E67EB946}" type="parTrans" cxnId="{345987E9-9E6C-400C-8410-E5E773168F38}">
      <dgm:prSet/>
      <dgm:spPr/>
      <dgm:t>
        <a:bodyPr/>
        <a:lstStyle/>
        <a:p>
          <a:pPr algn="just"/>
          <a:endParaRPr lang="en-US" sz="2800"/>
        </a:p>
      </dgm:t>
    </dgm:pt>
    <dgm:pt modelId="{0A699910-EFC1-41AB-9D4F-45668930BA0A}" type="sibTrans" cxnId="{345987E9-9E6C-400C-8410-E5E773168F38}">
      <dgm:prSet/>
      <dgm:spPr/>
      <dgm:t>
        <a:bodyPr/>
        <a:lstStyle/>
        <a:p>
          <a:pPr algn="just"/>
          <a:endParaRPr lang="en-US" sz="2800"/>
        </a:p>
      </dgm:t>
    </dgm:pt>
    <dgm:pt modelId="{59DE6657-DDBC-4CAC-80BF-35885C25594C}">
      <dgm:prSet custT="1"/>
      <dgm:spPr/>
      <dgm:t>
        <a:bodyPr/>
        <a:lstStyle/>
        <a:p>
          <a:pPr>
            <a:lnSpc>
              <a:spcPct val="100000"/>
            </a:lnSpc>
          </a:pPr>
          <a:r>
            <a:rPr lang="en-IN" sz="1600"/>
            <a:t>The success of a DW/BI system depends on its alignment with the specific needs and goals of the business. </a:t>
          </a:r>
          <a:endParaRPr lang="en-US" sz="1600"/>
        </a:p>
      </dgm:t>
    </dgm:pt>
    <dgm:pt modelId="{9A2886A3-B405-401C-9F38-1A3FC87B6701}" type="parTrans" cxnId="{0F13285A-3EFA-42B5-B51D-578976CBCEEA}">
      <dgm:prSet/>
      <dgm:spPr/>
      <dgm:t>
        <a:bodyPr/>
        <a:lstStyle/>
        <a:p>
          <a:pPr algn="just"/>
          <a:endParaRPr lang="en-US" sz="2800"/>
        </a:p>
      </dgm:t>
    </dgm:pt>
    <dgm:pt modelId="{EC9A3A97-F8A6-4283-B69D-4A01229F87D4}" type="sibTrans" cxnId="{0F13285A-3EFA-42B5-B51D-578976CBCEEA}">
      <dgm:prSet/>
      <dgm:spPr/>
      <dgm:t>
        <a:bodyPr/>
        <a:lstStyle/>
        <a:p>
          <a:pPr algn="just"/>
          <a:endParaRPr lang="en-US" sz="2800"/>
        </a:p>
      </dgm:t>
    </dgm:pt>
    <dgm:pt modelId="{739ECCAE-0B45-4A89-A224-ABB31E754BF3}">
      <dgm:prSet custT="1"/>
      <dgm:spPr/>
      <dgm:t>
        <a:bodyPr/>
        <a:lstStyle/>
        <a:p>
          <a:pPr>
            <a:lnSpc>
              <a:spcPct val="100000"/>
            </a:lnSpc>
          </a:pPr>
          <a:r>
            <a:rPr lang="en-IN" sz="1600"/>
            <a:t>This approach prioritizes understanding the key questions, challenges, and opportunities that the business faces before diving into technology decisions.</a:t>
          </a:r>
          <a:endParaRPr lang="en-US" sz="1600"/>
        </a:p>
      </dgm:t>
    </dgm:pt>
    <dgm:pt modelId="{4309D8B6-1D2F-4985-90F2-70B66D172E44}" type="parTrans" cxnId="{49AACE4C-ED1B-4194-8660-94B3E5E62792}">
      <dgm:prSet/>
      <dgm:spPr/>
      <dgm:t>
        <a:bodyPr/>
        <a:lstStyle/>
        <a:p>
          <a:pPr algn="just"/>
          <a:endParaRPr lang="en-US" sz="2800"/>
        </a:p>
      </dgm:t>
    </dgm:pt>
    <dgm:pt modelId="{154D7B23-CD73-4060-AE88-B449E22E3173}" type="sibTrans" cxnId="{49AACE4C-ED1B-4194-8660-94B3E5E62792}">
      <dgm:prSet/>
      <dgm:spPr/>
      <dgm:t>
        <a:bodyPr/>
        <a:lstStyle/>
        <a:p>
          <a:pPr algn="just"/>
          <a:endParaRPr lang="en-US" sz="2800"/>
        </a:p>
      </dgm:t>
    </dgm:pt>
    <dgm:pt modelId="{67600318-FBAF-4D81-872F-0A13DAC70814}">
      <dgm:prSet custT="1"/>
      <dgm:spPr/>
      <dgm:t>
        <a:bodyPr/>
        <a:lstStyle/>
        <a:p>
          <a:pPr>
            <a:lnSpc>
              <a:spcPct val="100000"/>
            </a:lnSpc>
            <a:defRPr b="1"/>
          </a:pPr>
          <a:r>
            <a:rPr lang="en-IN" sz="2000" b="1"/>
            <a:t>Avoiding Technology-First Pitfalls:</a:t>
          </a:r>
          <a:endParaRPr lang="en-US" sz="2000"/>
        </a:p>
      </dgm:t>
    </dgm:pt>
    <dgm:pt modelId="{5C40CA76-E76E-4A3A-9550-6B02C01F6910}" type="parTrans" cxnId="{722B8EC4-8ACC-4CB3-BD80-608D37532E7D}">
      <dgm:prSet/>
      <dgm:spPr/>
      <dgm:t>
        <a:bodyPr/>
        <a:lstStyle/>
        <a:p>
          <a:pPr algn="just"/>
          <a:endParaRPr lang="en-US" sz="2800"/>
        </a:p>
      </dgm:t>
    </dgm:pt>
    <dgm:pt modelId="{E271ED7E-16BC-4EA4-938B-FEB90844751D}" type="sibTrans" cxnId="{722B8EC4-8ACC-4CB3-BD80-608D37532E7D}">
      <dgm:prSet/>
      <dgm:spPr/>
      <dgm:t>
        <a:bodyPr/>
        <a:lstStyle/>
        <a:p>
          <a:pPr algn="just"/>
          <a:endParaRPr lang="en-US" sz="2800"/>
        </a:p>
      </dgm:t>
    </dgm:pt>
    <dgm:pt modelId="{976B6B8C-F452-4DF1-B3D2-E819A2A85B3D}">
      <dgm:prSet custT="1"/>
      <dgm:spPr/>
      <dgm:t>
        <a:bodyPr/>
        <a:lstStyle/>
        <a:p>
          <a:pPr>
            <a:lnSpc>
              <a:spcPct val="100000"/>
            </a:lnSpc>
          </a:pPr>
          <a:r>
            <a:rPr lang="en-IN" sz="1600" dirty="0"/>
            <a:t>A common mistake in DW/BI projects is to start with selecting tools and technologies without fully understanding what the business needs. </a:t>
          </a:r>
          <a:endParaRPr lang="en-US" sz="1600" dirty="0"/>
        </a:p>
      </dgm:t>
    </dgm:pt>
    <dgm:pt modelId="{A0387DB8-A9F8-4EA8-A8A4-1F1080FE5A54}" type="parTrans" cxnId="{8A377756-C64D-4030-88DC-9FDE403DCF77}">
      <dgm:prSet/>
      <dgm:spPr/>
      <dgm:t>
        <a:bodyPr/>
        <a:lstStyle/>
        <a:p>
          <a:pPr algn="just"/>
          <a:endParaRPr lang="en-US" sz="2800"/>
        </a:p>
      </dgm:t>
    </dgm:pt>
    <dgm:pt modelId="{C6675E9A-EB5B-401D-AFB5-40E36BA0E449}" type="sibTrans" cxnId="{8A377756-C64D-4030-88DC-9FDE403DCF77}">
      <dgm:prSet/>
      <dgm:spPr/>
      <dgm:t>
        <a:bodyPr/>
        <a:lstStyle/>
        <a:p>
          <a:pPr algn="just"/>
          <a:endParaRPr lang="en-US" sz="2800"/>
        </a:p>
      </dgm:t>
    </dgm:pt>
    <dgm:pt modelId="{8F06428D-421A-45EA-8E3B-4AB5BDBB8353}">
      <dgm:prSet custT="1"/>
      <dgm:spPr/>
      <dgm:t>
        <a:bodyPr/>
        <a:lstStyle/>
        <a:p>
          <a:pPr>
            <a:lnSpc>
              <a:spcPct val="100000"/>
            </a:lnSpc>
          </a:pPr>
          <a:r>
            <a:rPr lang="en-IN" sz="1600"/>
            <a:t>This can lead to the implementation of systems that are either overly complex or insufficient to meet the business's requirements, resulting in wasted resources and missed opportunities.</a:t>
          </a:r>
          <a:endParaRPr lang="en-US" sz="1600"/>
        </a:p>
      </dgm:t>
    </dgm:pt>
    <dgm:pt modelId="{C49C993E-EA83-4EB8-A487-D5E871D12E1D}" type="parTrans" cxnId="{E4C1554A-1033-41D6-893D-CE175A0DF0A6}">
      <dgm:prSet/>
      <dgm:spPr/>
      <dgm:t>
        <a:bodyPr/>
        <a:lstStyle/>
        <a:p>
          <a:pPr algn="just"/>
          <a:endParaRPr lang="en-US" sz="2800"/>
        </a:p>
      </dgm:t>
    </dgm:pt>
    <dgm:pt modelId="{9A3FB2FE-DCEA-4B89-9912-B6750EDC5076}" type="sibTrans" cxnId="{E4C1554A-1033-41D6-893D-CE175A0DF0A6}">
      <dgm:prSet/>
      <dgm:spPr/>
      <dgm:t>
        <a:bodyPr/>
        <a:lstStyle/>
        <a:p>
          <a:pPr algn="just"/>
          <a:endParaRPr lang="en-US" sz="2800"/>
        </a:p>
      </dgm:t>
    </dgm:pt>
    <dgm:pt modelId="{7C5EDC63-4B73-4B06-A550-9585FE249D63}">
      <dgm:prSet custT="1"/>
      <dgm:spPr/>
      <dgm:t>
        <a:bodyPr/>
        <a:lstStyle/>
        <a:p>
          <a:pPr>
            <a:lnSpc>
              <a:spcPct val="100000"/>
            </a:lnSpc>
            <a:defRPr b="1"/>
          </a:pPr>
          <a:r>
            <a:rPr lang="en-IN" sz="2000" b="1"/>
            <a:t>Business Requirements Gathering:</a:t>
          </a:r>
          <a:endParaRPr lang="en-US" sz="2000"/>
        </a:p>
      </dgm:t>
    </dgm:pt>
    <dgm:pt modelId="{4AA2794D-E46F-4FE8-B570-CE2613B6483D}" type="parTrans" cxnId="{1211518B-8F64-4D9E-8DC2-F70F0E0E1C17}">
      <dgm:prSet/>
      <dgm:spPr/>
      <dgm:t>
        <a:bodyPr/>
        <a:lstStyle/>
        <a:p>
          <a:pPr algn="just"/>
          <a:endParaRPr lang="en-US" sz="2800"/>
        </a:p>
      </dgm:t>
    </dgm:pt>
    <dgm:pt modelId="{592E2619-38B2-4E60-9F1C-0C5D88D8FA50}" type="sibTrans" cxnId="{1211518B-8F64-4D9E-8DC2-F70F0E0E1C17}">
      <dgm:prSet/>
      <dgm:spPr/>
      <dgm:t>
        <a:bodyPr/>
        <a:lstStyle/>
        <a:p>
          <a:pPr algn="just"/>
          <a:endParaRPr lang="en-US" sz="2800"/>
        </a:p>
      </dgm:t>
    </dgm:pt>
    <dgm:pt modelId="{F9F00187-DA6C-4DE7-915E-BBB8BA32FCE9}">
      <dgm:prSet custT="1"/>
      <dgm:spPr/>
      <dgm:t>
        <a:bodyPr/>
        <a:lstStyle/>
        <a:p>
          <a:pPr>
            <a:lnSpc>
              <a:spcPct val="100000"/>
            </a:lnSpc>
          </a:pPr>
          <a:r>
            <a:rPr lang="en-IN" sz="1600"/>
            <a:t>This involves engaging with business stakeholders to clearly define their objectives, the metrics they need to track, the type of reports and analyses they require, and how they intend to use the data. </a:t>
          </a:r>
          <a:endParaRPr lang="en-US" sz="1600"/>
        </a:p>
      </dgm:t>
    </dgm:pt>
    <dgm:pt modelId="{A8B50EF5-B944-414B-BE9F-7A741C37B153}" type="parTrans" cxnId="{6F7E2160-807F-4F34-808D-856330D65278}">
      <dgm:prSet/>
      <dgm:spPr/>
      <dgm:t>
        <a:bodyPr/>
        <a:lstStyle/>
        <a:p>
          <a:pPr algn="just"/>
          <a:endParaRPr lang="en-US" sz="2800"/>
        </a:p>
      </dgm:t>
    </dgm:pt>
    <dgm:pt modelId="{5A6C7C86-A2D7-438A-A494-A2C67ECEE5F7}" type="sibTrans" cxnId="{6F7E2160-807F-4F34-808D-856330D65278}">
      <dgm:prSet/>
      <dgm:spPr/>
      <dgm:t>
        <a:bodyPr/>
        <a:lstStyle/>
        <a:p>
          <a:pPr algn="just"/>
          <a:endParaRPr lang="en-US" sz="2800"/>
        </a:p>
      </dgm:t>
    </dgm:pt>
    <dgm:pt modelId="{649057D1-2B35-4EA1-A1BA-0EE427CFCEB1}">
      <dgm:prSet custT="1"/>
      <dgm:spPr/>
      <dgm:t>
        <a:bodyPr/>
        <a:lstStyle/>
        <a:p>
          <a:pPr>
            <a:lnSpc>
              <a:spcPct val="100000"/>
            </a:lnSpc>
          </a:pPr>
          <a:r>
            <a:rPr lang="en-IN" sz="1600"/>
            <a:t>This ensures that the DW/BI system is purpose-built to support the business's strategic goals.</a:t>
          </a:r>
          <a:endParaRPr lang="en-US" sz="1600"/>
        </a:p>
      </dgm:t>
    </dgm:pt>
    <dgm:pt modelId="{DC03A224-CF66-4DEA-8129-ED62921A79ED}" type="parTrans" cxnId="{131E561A-1F1B-4043-9542-0916AAF90F31}">
      <dgm:prSet/>
      <dgm:spPr/>
      <dgm:t>
        <a:bodyPr/>
        <a:lstStyle/>
        <a:p>
          <a:pPr algn="just"/>
          <a:endParaRPr lang="en-US" sz="2800"/>
        </a:p>
      </dgm:t>
    </dgm:pt>
    <dgm:pt modelId="{C58468D9-F482-45BB-A710-F6E534CFBD60}" type="sibTrans" cxnId="{131E561A-1F1B-4043-9542-0916AAF90F31}">
      <dgm:prSet/>
      <dgm:spPr/>
      <dgm:t>
        <a:bodyPr/>
        <a:lstStyle/>
        <a:p>
          <a:pPr algn="just"/>
          <a:endParaRPr lang="en-US" sz="2800"/>
        </a:p>
      </dgm:t>
    </dgm:pt>
    <dgm:pt modelId="{112CD706-246C-4407-9F26-CA713049BB66}" type="pres">
      <dgm:prSet presAssocID="{0DD3F7AA-A2D3-4455-9414-94B6EBEE65ED}" presName="root" presStyleCnt="0">
        <dgm:presLayoutVars>
          <dgm:dir/>
          <dgm:resizeHandles val="exact"/>
        </dgm:presLayoutVars>
      </dgm:prSet>
      <dgm:spPr/>
    </dgm:pt>
    <dgm:pt modelId="{5FEA20A0-3BF0-414B-BECE-8585DECF1EB1}" type="pres">
      <dgm:prSet presAssocID="{217ED4E0-494E-4FA2-95FC-0AA7F38D60CC}" presName="compNode" presStyleCnt="0"/>
      <dgm:spPr/>
    </dgm:pt>
    <dgm:pt modelId="{B7C31634-BD1E-48FF-8647-53AE203D3240}" type="pres">
      <dgm:prSet presAssocID="{217ED4E0-494E-4FA2-95FC-0AA7F38D60C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eting"/>
        </a:ext>
      </dgm:extLst>
    </dgm:pt>
    <dgm:pt modelId="{6820F4A5-1DD0-4BF4-AB39-A88344E74C64}" type="pres">
      <dgm:prSet presAssocID="{217ED4E0-494E-4FA2-95FC-0AA7F38D60CC}" presName="iconSpace" presStyleCnt="0"/>
      <dgm:spPr/>
    </dgm:pt>
    <dgm:pt modelId="{0E529900-0DAC-48A4-81B8-BD956B2B460B}" type="pres">
      <dgm:prSet presAssocID="{217ED4E0-494E-4FA2-95FC-0AA7F38D60CC}" presName="parTx" presStyleLbl="revTx" presStyleIdx="0" presStyleCnt="6">
        <dgm:presLayoutVars>
          <dgm:chMax val="0"/>
          <dgm:chPref val="0"/>
        </dgm:presLayoutVars>
      </dgm:prSet>
      <dgm:spPr/>
    </dgm:pt>
    <dgm:pt modelId="{6D35CA99-85EE-4D84-9676-211AD88569BD}" type="pres">
      <dgm:prSet presAssocID="{217ED4E0-494E-4FA2-95FC-0AA7F38D60CC}" presName="txSpace" presStyleCnt="0"/>
      <dgm:spPr/>
    </dgm:pt>
    <dgm:pt modelId="{69919C99-EA5E-4861-89E8-23DF87E2C28E}" type="pres">
      <dgm:prSet presAssocID="{217ED4E0-494E-4FA2-95FC-0AA7F38D60CC}" presName="desTx" presStyleLbl="revTx" presStyleIdx="1" presStyleCnt="6">
        <dgm:presLayoutVars/>
      </dgm:prSet>
      <dgm:spPr/>
    </dgm:pt>
    <dgm:pt modelId="{F409C443-BB43-4026-8AB3-E803B799EB29}" type="pres">
      <dgm:prSet presAssocID="{0A699910-EFC1-41AB-9D4F-45668930BA0A}" presName="sibTrans" presStyleCnt="0"/>
      <dgm:spPr/>
    </dgm:pt>
    <dgm:pt modelId="{DB405827-8408-400B-A084-14C53F08336E}" type="pres">
      <dgm:prSet presAssocID="{67600318-FBAF-4D81-872F-0A13DAC70814}" presName="compNode" presStyleCnt="0"/>
      <dgm:spPr/>
    </dgm:pt>
    <dgm:pt modelId="{955E81A3-B141-43D8-BCC5-F6611A62E8CA}" type="pres">
      <dgm:prSet presAssocID="{67600318-FBAF-4D81-872F-0A13DAC7081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aw blade"/>
        </a:ext>
      </dgm:extLst>
    </dgm:pt>
    <dgm:pt modelId="{6809BECA-663A-4E3C-9E64-2B3FF6A4F4F5}" type="pres">
      <dgm:prSet presAssocID="{67600318-FBAF-4D81-872F-0A13DAC70814}" presName="iconSpace" presStyleCnt="0"/>
      <dgm:spPr/>
    </dgm:pt>
    <dgm:pt modelId="{48EB7855-F6BA-43C2-88EC-0F992E4D5CC1}" type="pres">
      <dgm:prSet presAssocID="{67600318-FBAF-4D81-872F-0A13DAC70814}" presName="parTx" presStyleLbl="revTx" presStyleIdx="2" presStyleCnt="6">
        <dgm:presLayoutVars>
          <dgm:chMax val="0"/>
          <dgm:chPref val="0"/>
        </dgm:presLayoutVars>
      </dgm:prSet>
      <dgm:spPr/>
    </dgm:pt>
    <dgm:pt modelId="{9E1E147A-8895-4518-A7EF-D8F9B05CD64F}" type="pres">
      <dgm:prSet presAssocID="{67600318-FBAF-4D81-872F-0A13DAC70814}" presName="txSpace" presStyleCnt="0"/>
      <dgm:spPr/>
    </dgm:pt>
    <dgm:pt modelId="{9BA1F463-0FEE-4D84-82E4-A3F7CB1C7B76}" type="pres">
      <dgm:prSet presAssocID="{67600318-FBAF-4D81-872F-0A13DAC70814}" presName="desTx" presStyleLbl="revTx" presStyleIdx="3" presStyleCnt="6">
        <dgm:presLayoutVars/>
      </dgm:prSet>
      <dgm:spPr/>
    </dgm:pt>
    <dgm:pt modelId="{396003A3-D683-4C1D-9267-56E1F4EB75B7}" type="pres">
      <dgm:prSet presAssocID="{E271ED7E-16BC-4EA4-938B-FEB90844751D}" presName="sibTrans" presStyleCnt="0"/>
      <dgm:spPr/>
    </dgm:pt>
    <dgm:pt modelId="{EA615327-1B86-4D53-BA69-79D541FABDA6}" type="pres">
      <dgm:prSet presAssocID="{7C5EDC63-4B73-4B06-A550-9585FE249D63}" presName="compNode" presStyleCnt="0"/>
      <dgm:spPr/>
    </dgm:pt>
    <dgm:pt modelId="{A178D79F-5664-482C-87C6-F4853633B83F}" type="pres">
      <dgm:prSet presAssocID="{7C5EDC63-4B73-4B06-A550-9585FE249D6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arget"/>
        </a:ext>
      </dgm:extLst>
    </dgm:pt>
    <dgm:pt modelId="{723D4D20-C9EB-48CF-8F2B-CE7536A3AF65}" type="pres">
      <dgm:prSet presAssocID="{7C5EDC63-4B73-4B06-A550-9585FE249D63}" presName="iconSpace" presStyleCnt="0"/>
      <dgm:spPr/>
    </dgm:pt>
    <dgm:pt modelId="{E67B04BF-0F72-4C48-B2CC-C8FB5898D2BB}" type="pres">
      <dgm:prSet presAssocID="{7C5EDC63-4B73-4B06-A550-9585FE249D63}" presName="parTx" presStyleLbl="revTx" presStyleIdx="4" presStyleCnt="6">
        <dgm:presLayoutVars>
          <dgm:chMax val="0"/>
          <dgm:chPref val="0"/>
        </dgm:presLayoutVars>
      </dgm:prSet>
      <dgm:spPr/>
    </dgm:pt>
    <dgm:pt modelId="{1EAA9AA8-0CB7-4705-B0D9-C0A44A1244D5}" type="pres">
      <dgm:prSet presAssocID="{7C5EDC63-4B73-4B06-A550-9585FE249D63}" presName="txSpace" presStyleCnt="0"/>
      <dgm:spPr/>
    </dgm:pt>
    <dgm:pt modelId="{19C6C133-3C15-4794-83B9-A00AE819EAC5}" type="pres">
      <dgm:prSet presAssocID="{7C5EDC63-4B73-4B06-A550-9585FE249D63}" presName="desTx" presStyleLbl="revTx" presStyleIdx="5" presStyleCnt="6">
        <dgm:presLayoutVars/>
      </dgm:prSet>
      <dgm:spPr/>
    </dgm:pt>
  </dgm:ptLst>
  <dgm:cxnLst>
    <dgm:cxn modelId="{40F5EE16-213B-9848-916B-D600168371AB}" type="presOf" srcId="{217ED4E0-494E-4FA2-95FC-0AA7F38D60CC}" destId="{0E529900-0DAC-48A4-81B8-BD956B2B460B}" srcOrd="0" destOrd="0" presId="urn:microsoft.com/office/officeart/2018/2/layout/IconLabelDescriptionList"/>
    <dgm:cxn modelId="{131E561A-1F1B-4043-9542-0916AAF90F31}" srcId="{7C5EDC63-4B73-4B06-A550-9585FE249D63}" destId="{649057D1-2B35-4EA1-A1BA-0EE427CFCEB1}" srcOrd="1" destOrd="0" parTransId="{DC03A224-CF66-4DEA-8129-ED62921A79ED}" sibTransId="{C58468D9-F482-45BB-A710-F6E534CFBD60}"/>
    <dgm:cxn modelId="{E4C1554A-1033-41D6-893D-CE175A0DF0A6}" srcId="{67600318-FBAF-4D81-872F-0A13DAC70814}" destId="{8F06428D-421A-45EA-8E3B-4AB5BDBB8353}" srcOrd="1" destOrd="0" parTransId="{C49C993E-EA83-4EB8-A487-D5E871D12E1D}" sibTransId="{9A3FB2FE-DCEA-4B89-9912-B6750EDC5076}"/>
    <dgm:cxn modelId="{49AACE4C-ED1B-4194-8660-94B3E5E62792}" srcId="{217ED4E0-494E-4FA2-95FC-0AA7F38D60CC}" destId="{739ECCAE-0B45-4A89-A224-ABB31E754BF3}" srcOrd="1" destOrd="0" parTransId="{4309D8B6-1D2F-4985-90F2-70B66D172E44}" sibTransId="{154D7B23-CD73-4060-AE88-B449E22E3173}"/>
    <dgm:cxn modelId="{83D15656-DDCD-8C4E-A10F-04B774F4B23E}" type="presOf" srcId="{976B6B8C-F452-4DF1-B3D2-E819A2A85B3D}" destId="{9BA1F463-0FEE-4D84-82E4-A3F7CB1C7B76}" srcOrd="0" destOrd="0" presId="urn:microsoft.com/office/officeart/2018/2/layout/IconLabelDescriptionList"/>
    <dgm:cxn modelId="{8A377756-C64D-4030-88DC-9FDE403DCF77}" srcId="{67600318-FBAF-4D81-872F-0A13DAC70814}" destId="{976B6B8C-F452-4DF1-B3D2-E819A2A85B3D}" srcOrd="0" destOrd="0" parTransId="{A0387DB8-A9F8-4EA8-A8A4-1F1080FE5A54}" sibTransId="{C6675E9A-EB5B-401D-AFB5-40E36BA0E449}"/>
    <dgm:cxn modelId="{0F13285A-3EFA-42B5-B51D-578976CBCEEA}" srcId="{217ED4E0-494E-4FA2-95FC-0AA7F38D60CC}" destId="{59DE6657-DDBC-4CAC-80BF-35885C25594C}" srcOrd="0" destOrd="0" parTransId="{9A2886A3-B405-401C-9F38-1A3FC87B6701}" sibTransId="{EC9A3A97-F8A6-4283-B69D-4A01229F87D4}"/>
    <dgm:cxn modelId="{6F7E2160-807F-4F34-808D-856330D65278}" srcId="{7C5EDC63-4B73-4B06-A550-9585FE249D63}" destId="{F9F00187-DA6C-4DE7-915E-BBB8BA32FCE9}" srcOrd="0" destOrd="0" parTransId="{A8B50EF5-B944-414B-BE9F-7A741C37B153}" sibTransId="{5A6C7C86-A2D7-438A-A494-A2C67ECEE5F7}"/>
    <dgm:cxn modelId="{39C4AD63-7519-B84A-8028-9256DCCB0D0B}" type="presOf" srcId="{0DD3F7AA-A2D3-4455-9414-94B6EBEE65ED}" destId="{112CD706-246C-4407-9F26-CA713049BB66}" srcOrd="0" destOrd="0" presId="urn:microsoft.com/office/officeart/2018/2/layout/IconLabelDescriptionList"/>
    <dgm:cxn modelId="{13D16C64-0D49-2246-9E71-19FAFD4123A8}" type="presOf" srcId="{8F06428D-421A-45EA-8E3B-4AB5BDBB8353}" destId="{9BA1F463-0FEE-4D84-82E4-A3F7CB1C7B76}" srcOrd="0" destOrd="1" presId="urn:microsoft.com/office/officeart/2018/2/layout/IconLabelDescriptionList"/>
    <dgm:cxn modelId="{A9493B6F-C8C5-9D47-9664-6BDBF27EEC31}" type="presOf" srcId="{F9F00187-DA6C-4DE7-915E-BBB8BA32FCE9}" destId="{19C6C133-3C15-4794-83B9-A00AE819EAC5}" srcOrd="0" destOrd="0" presId="urn:microsoft.com/office/officeart/2018/2/layout/IconLabelDescriptionList"/>
    <dgm:cxn modelId="{1211518B-8F64-4D9E-8DC2-F70F0E0E1C17}" srcId="{0DD3F7AA-A2D3-4455-9414-94B6EBEE65ED}" destId="{7C5EDC63-4B73-4B06-A550-9585FE249D63}" srcOrd="2" destOrd="0" parTransId="{4AA2794D-E46F-4FE8-B570-CE2613B6483D}" sibTransId="{592E2619-38B2-4E60-9F1C-0C5D88D8FA50}"/>
    <dgm:cxn modelId="{1A635593-6175-0941-9C2D-BA392A680E54}" type="presOf" srcId="{649057D1-2B35-4EA1-A1BA-0EE427CFCEB1}" destId="{19C6C133-3C15-4794-83B9-A00AE819EAC5}" srcOrd="0" destOrd="1" presId="urn:microsoft.com/office/officeart/2018/2/layout/IconLabelDescriptionList"/>
    <dgm:cxn modelId="{563D3AAB-561D-9E4B-BCEE-04BA6C09AA45}" type="presOf" srcId="{739ECCAE-0B45-4A89-A224-ABB31E754BF3}" destId="{69919C99-EA5E-4861-89E8-23DF87E2C28E}" srcOrd="0" destOrd="1" presId="urn:microsoft.com/office/officeart/2018/2/layout/IconLabelDescriptionList"/>
    <dgm:cxn modelId="{722B8EC4-8ACC-4CB3-BD80-608D37532E7D}" srcId="{0DD3F7AA-A2D3-4455-9414-94B6EBEE65ED}" destId="{67600318-FBAF-4D81-872F-0A13DAC70814}" srcOrd="1" destOrd="0" parTransId="{5C40CA76-E76E-4A3A-9550-6B02C01F6910}" sibTransId="{E271ED7E-16BC-4EA4-938B-FEB90844751D}"/>
    <dgm:cxn modelId="{CEEAC7CC-CCAA-DB4B-A076-324A41F1FB1A}" type="presOf" srcId="{59DE6657-DDBC-4CAC-80BF-35885C25594C}" destId="{69919C99-EA5E-4861-89E8-23DF87E2C28E}" srcOrd="0" destOrd="0" presId="urn:microsoft.com/office/officeart/2018/2/layout/IconLabelDescriptionList"/>
    <dgm:cxn modelId="{35354FDF-6F1F-954A-AF1B-EC624A4E9EA4}" type="presOf" srcId="{67600318-FBAF-4D81-872F-0A13DAC70814}" destId="{48EB7855-F6BA-43C2-88EC-0F992E4D5CC1}" srcOrd="0" destOrd="0" presId="urn:microsoft.com/office/officeart/2018/2/layout/IconLabelDescriptionList"/>
    <dgm:cxn modelId="{345987E9-9E6C-400C-8410-E5E773168F38}" srcId="{0DD3F7AA-A2D3-4455-9414-94B6EBEE65ED}" destId="{217ED4E0-494E-4FA2-95FC-0AA7F38D60CC}" srcOrd="0" destOrd="0" parTransId="{D5785309-59A2-43A1-B678-EB66E67EB946}" sibTransId="{0A699910-EFC1-41AB-9D4F-45668930BA0A}"/>
    <dgm:cxn modelId="{035975EE-B73C-3A44-9F4D-57C9FBACE757}" type="presOf" srcId="{7C5EDC63-4B73-4B06-A550-9585FE249D63}" destId="{E67B04BF-0F72-4C48-B2CC-C8FB5898D2BB}" srcOrd="0" destOrd="0" presId="urn:microsoft.com/office/officeart/2018/2/layout/IconLabelDescriptionList"/>
    <dgm:cxn modelId="{4A759376-8B3E-3945-BDD9-B4506448A1C6}" type="presParOf" srcId="{112CD706-246C-4407-9F26-CA713049BB66}" destId="{5FEA20A0-3BF0-414B-BECE-8585DECF1EB1}" srcOrd="0" destOrd="0" presId="urn:microsoft.com/office/officeart/2018/2/layout/IconLabelDescriptionList"/>
    <dgm:cxn modelId="{AF3364A6-21CF-D443-BE59-C880B602B270}" type="presParOf" srcId="{5FEA20A0-3BF0-414B-BECE-8585DECF1EB1}" destId="{B7C31634-BD1E-48FF-8647-53AE203D3240}" srcOrd="0" destOrd="0" presId="urn:microsoft.com/office/officeart/2018/2/layout/IconLabelDescriptionList"/>
    <dgm:cxn modelId="{E5D4131B-9698-3E48-AD81-1485B8DA5236}" type="presParOf" srcId="{5FEA20A0-3BF0-414B-BECE-8585DECF1EB1}" destId="{6820F4A5-1DD0-4BF4-AB39-A88344E74C64}" srcOrd="1" destOrd="0" presId="urn:microsoft.com/office/officeart/2018/2/layout/IconLabelDescriptionList"/>
    <dgm:cxn modelId="{79E6BE60-D6C6-A14B-A49A-FAC113F1E5A7}" type="presParOf" srcId="{5FEA20A0-3BF0-414B-BECE-8585DECF1EB1}" destId="{0E529900-0DAC-48A4-81B8-BD956B2B460B}" srcOrd="2" destOrd="0" presId="urn:microsoft.com/office/officeart/2018/2/layout/IconLabelDescriptionList"/>
    <dgm:cxn modelId="{A43697E4-744D-EC4A-B5C9-55F7E3754494}" type="presParOf" srcId="{5FEA20A0-3BF0-414B-BECE-8585DECF1EB1}" destId="{6D35CA99-85EE-4D84-9676-211AD88569BD}" srcOrd="3" destOrd="0" presId="urn:microsoft.com/office/officeart/2018/2/layout/IconLabelDescriptionList"/>
    <dgm:cxn modelId="{07895428-834C-8140-BE52-1EFFE03562D9}" type="presParOf" srcId="{5FEA20A0-3BF0-414B-BECE-8585DECF1EB1}" destId="{69919C99-EA5E-4861-89E8-23DF87E2C28E}" srcOrd="4" destOrd="0" presId="urn:microsoft.com/office/officeart/2018/2/layout/IconLabelDescriptionList"/>
    <dgm:cxn modelId="{6D7CBF90-979A-9743-B26D-70902FE216F3}" type="presParOf" srcId="{112CD706-246C-4407-9F26-CA713049BB66}" destId="{F409C443-BB43-4026-8AB3-E803B799EB29}" srcOrd="1" destOrd="0" presId="urn:microsoft.com/office/officeart/2018/2/layout/IconLabelDescriptionList"/>
    <dgm:cxn modelId="{F7EFF455-11DB-BD42-9F9E-EEF9E0E55CA9}" type="presParOf" srcId="{112CD706-246C-4407-9F26-CA713049BB66}" destId="{DB405827-8408-400B-A084-14C53F08336E}" srcOrd="2" destOrd="0" presId="urn:microsoft.com/office/officeart/2018/2/layout/IconLabelDescriptionList"/>
    <dgm:cxn modelId="{0CB8E963-26A1-D94F-957C-4556A148C44A}" type="presParOf" srcId="{DB405827-8408-400B-A084-14C53F08336E}" destId="{955E81A3-B141-43D8-BCC5-F6611A62E8CA}" srcOrd="0" destOrd="0" presId="urn:microsoft.com/office/officeart/2018/2/layout/IconLabelDescriptionList"/>
    <dgm:cxn modelId="{D3AF2F9D-80E0-DF44-A380-AF04243427C2}" type="presParOf" srcId="{DB405827-8408-400B-A084-14C53F08336E}" destId="{6809BECA-663A-4E3C-9E64-2B3FF6A4F4F5}" srcOrd="1" destOrd="0" presId="urn:microsoft.com/office/officeart/2018/2/layout/IconLabelDescriptionList"/>
    <dgm:cxn modelId="{F74CCD69-8A4C-B044-BFDD-D6B116C76AD3}" type="presParOf" srcId="{DB405827-8408-400B-A084-14C53F08336E}" destId="{48EB7855-F6BA-43C2-88EC-0F992E4D5CC1}" srcOrd="2" destOrd="0" presId="urn:microsoft.com/office/officeart/2018/2/layout/IconLabelDescriptionList"/>
    <dgm:cxn modelId="{67DEAEEA-F69E-244A-83FC-E6F1CD4181B2}" type="presParOf" srcId="{DB405827-8408-400B-A084-14C53F08336E}" destId="{9E1E147A-8895-4518-A7EF-D8F9B05CD64F}" srcOrd="3" destOrd="0" presId="urn:microsoft.com/office/officeart/2018/2/layout/IconLabelDescriptionList"/>
    <dgm:cxn modelId="{503064A0-7A10-204C-80B5-247EDCD5CACF}" type="presParOf" srcId="{DB405827-8408-400B-A084-14C53F08336E}" destId="{9BA1F463-0FEE-4D84-82E4-A3F7CB1C7B76}" srcOrd="4" destOrd="0" presId="urn:microsoft.com/office/officeart/2018/2/layout/IconLabelDescriptionList"/>
    <dgm:cxn modelId="{98138605-D103-554A-8D8B-A8B27EC65A42}" type="presParOf" srcId="{112CD706-246C-4407-9F26-CA713049BB66}" destId="{396003A3-D683-4C1D-9267-56E1F4EB75B7}" srcOrd="3" destOrd="0" presId="urn:microsoft.com/office/officeart/2018/2/layout/IconLabelDescriptionList"/>
    <dgm:cxn modelId="{871779F5-C68D-424E-9E03-1CC5A4A6837C}" type="presParOf" srcId="{112CD706-246C-4407-9F26-CA713049BB66}" destId="{EA615327-1B86-4D53-BA69-79D541FABDA6}" srcOrd="4" destOrd="0" presId="urn:microsoft.com/office/officeart/2018/2/layout/IconLabelDescriptionList"/>
    <dgm:cxn modelId="{7B41FC7C-39CC-5344-8B27-2361A53F1F63}" type="presParOf" srcId="{EA615327-1B86-4D53-BA69-79D541FABDA6}" destId="{A178D79F-5664-482C-87C6-F4853633B83F}" srcOrd="0" destOrd="0" presId="urn:microsoft.com/office/officeart/2018/2/layout/IconLabelDescriptionList"/>
    <dgm:cxn modelId="{D12FBE0A-FCFE-0C4E-818D-7C513279BF5F}" type="presParOf" srcId="{EA615327-1B86-4D53-BA69-79D541FABDA6}" destId="{723D4D20-C9EB-48CF-8F2B-CE7536A3AF65}" srcOrd="1" destOrd="0" presId="urn:microsoft.com/office/officeart/2018/2/layout/IconLabelDescriptionList"/>
    <dgm:cxn modelId="{CC1AF65C-C79A-564A-B393-A9301D388EC8}" type="presParOf" srcId="{EA615327-1B86-4D53-BA69-79D541FABDA6}" destId="{E67B04BF-0F72-4C48-B2CC-C8FB5898D2BB}" srcOrd="2" destOrd="0" presId="urn:microsoft.com/office/officeart/2018/2/layout/IconLabelDescriptionList"/>
    <dgm:cxn modelId="{B31740F4-6AB3-1943-9B36-B43868AC8803}" type="presParOf" srcId="{EA615327-1B86-4D53-BA69-79D541FABDA6}" destId="{1EAA9AA8-0CB7-4705-B0D9-C0A44A1244D5}" srcOrd="3" destOrd="0" presId="urn:microsoft.com/office/officeart/2018/2/layout/IconLabelDescriptionList"/>
    <dgm:cxn modelId="{CB722BE1-AF85-0041-AF32-4B14806F11B0}" type="presParOf" srcId="{EA615327-1B86-4D53-BA69-79D541FABDA6}" destId="{19C6C133-3C15-4794-83B9-A00AE819EAC5}"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B51F68F-ECD6-4DA7-836E-98C7EB2B3331}"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1BEBD92D-694E-4279-8EE7-02E6D38A4ADA}">
      <dgm:prSet custT="1"/>
      <dgm:spPr/>
      <dgm:t>
        <a:bodyPr/>
        <a:lstStyle/>
        <a:p>
          <a:r>
            <a:rPr lang="en-IN" sz="1800" b="1"/>
            <a:t>Backward Design Philosophy:</a:t>
          </a:r>
          <a:endParaRPr lang="en-US" sz="1800"/>
        </a:p>
      </dgm:t>
    </dgm:pt>
    <dgm:pt modelId="{6FA01BF5-E36E-4AF8-9A36-19B8D024CDF8}" type="parTrans" cxnId="{5C880DEC-0A6B-4329-9EB8-BE05F4D6CD62}">
      <dgm:prSet/>
      <dgm:spPr/>
      <dgm:t>
        <a:bodyPr/>
        <a:lstStyle/>
        <a:p>
          <a:endParaRPr lang="en-US" sz="2000"/>
        </a:p>
      </dgm:t>
    </dgm:pt>
    <dgm:pt modelId="{445B7DC2-A0F6-49FD-9FEE-AF8FBD9F3571}" type="sibTrans" cxnId="{5C880DEC-0A6B-4329-9EB8-BE05F4D6CD62}">
      <dgm:prSet/>
      <dgm:spPr/>
      <dgm:t>
        <a:bodyPr/>
        <a:lstStyle/>
        <a:p>
          <a:endParaRPr lang="en-US" sz="2000"/>
        </a:p>
      </dgm:t>
    </dgm:pt>
    <dgm:pt modelId="{AE6A4A04-E444-49F6-BD0E-5B8B13097615}">
      <dgm:prSet custT="1"/>
      <dgm:spPr/>
      <dgm:t>
        <a:bodyPr/>
        <a:lstStyle/>
        <a:p>
          <a:r>
            <a:rPr lang="en-IN" sz="1800"/>
            <a:t>Starting with the end goals in mind, the process involves working backward to determine the necessary data structures, analytical processes, and finally, the technology stack that will support these requirements. </a:t>
          </a:r>
          <a:endParaRPr lang="en-US" sz="1800"/>
        </a:p>
      </dgm:t>
    </dgm:pt>
    <dgm:pt modelId="{8B1804E8-4B37-4833-BA9E-CA826227D9C4}" type="parTrans" cxnId="{E7E58F2B-0C15-436D-BACA-388473535D91}">
      <dgm:prSet/>
      <dgm:spPr/>
      <dgm:t>
        <a:bodyPr/>
        <a:lstStyle/>
        <a:p>
          <a:endParaRPr lang="en-US" sz="2000"/>
        </a:p>
      </dgm:t>
    </dgm:pt>
    <dgm:pt modelId="{37B9C6B0-6B44-4C06-93E9-46D45717CB2B}" type="sibTrans" cxnId="{E7E58F2B-0C15-436D-BACA-388473535D91}">
      <dgm:prSet/>
      <dgm:spPr/>
      <dgm:t>
        <a:bodyPr/>
        <a:lstStyle/>
        <a:p>
          <a:endParaRPr lang="en-US" sz="2000"/>
        </a:p>
      </dgm:t>
    </dgm:pt>
    <dgm:pt modelId="{A5B73C4C-2B09-469E-A011-5C3CB793056E}">
      <dgm:prSet custT="1"/>
      <dgm:spPr/>
      <dgm:t>
        <a:bodyPr/>
        <a:lstStyle/>
        <a:p>
          <a:r>
            <a:rPr lang="en-IN" sz="1800"/>
            <a:t>This ensures that every aspect of the DW/BI system is purposefully aligned with achieving the desired business outcomes.</a:t>
          </a:r>
          <a:endParaRPr lang="en-US" sz="1800"/>
        </a:p>
      </dgm:t>
    </dgm:pt>
    <dgm:pt modelId="{3E77C888-CB4B-4895-A97E-A7B77861E50F}" type="parTrans" cxnId="{30F9DACA-A3DC-4C70-93EF-7B464288C7A9}">
      <dgm:prSet/>
      <dgm:spPr/>
      <dgm:t>
        <a:bodyPr/>
        <a:lstStyle/>
        <a:p>
          <a:endParaRPr lang="en-US" sz="2000"/>
        </a:p>
      </dgm:t>
    </dgm:pt>
    <dgm:pt modelId="{3F44DD71-5D25-4D88-95F3-8E28F1A233F6}" type="sibTrans" cxnId="{30F9DACA-A3DC-4C70-93EF-7B464288C7A9}">
      <dgm:prSet/>
      <dgm:spPr/>
      <dgm:t>
        <a:bodyPr/>
        <a:lstStyle/>
        <a:p>
          <a:endParaRPr lang="en-US" sz="2000"/>
        </a:p>
      </dgm:t>
    </dgm:pt>
    <dgm:pt modelId="{987D02BC-012B-4E8F-94C3-1534EDCFD2EE}">
      <dgm:prSet custT="1"/>
      <dgm:spPr/>
      <dgm:t>
        <a:bodyPr/>
        <a:lstStyle/>
        <a:p>
          <a:r>
            <a:rPr lang="en-IN" sz="1800" b="1"/>
            <a:t>Logical and Physical Design:</a:t>
          </a:r>
          <a:endParaRPr lang="en-US" sz="1800"/>
        </a:p>
      </dgm:t>
    </dgm:pt>
    <dgm:pt modelId="{6EA4EAB6-2915-4204-8824-629C93A31548}" type="parTrans" cxnId="{3EA0D55B-6DD4-40E1-BDD0-C0ED8BB3E66C}">
      <dgm:prSet/>
      <dgm:spPr/>
      <dgm:t>
        <a:bodyPr/>
        <a:lstStyle/>
        <a:p>
          <a:endParaRPr lang="en-US" sz="2000"/>
        </a:p>
      </dgm:t>
    </dgm:pt>
    <dgm:pt modelId="{085C384C-F2C9-4BCA-9A68-35D2030880C7}" type="sibTrans" cxnId="{3EA0D55B-6DD4-40E1-BDD0-C0ED8BB3E66C}">
      <dgm:prSet/>
      <dgm:spPr/>
      <dgm:t>
        <a:bodyPr/>
        <a:lstStyle/>
        <a:p>
          <a:endParaRPr lang="en-US" sz="2000"/>
        </a:p>
      </dgm:t>
    </dgm:pt>
    <dgm:pt modelId="{DDD2872C-23BF-442D-A455-4118665CBB23}">
      <dgm:prSet custT="1"/>
      <dgm:spPr/>
      <dgm:t>
        <a:bodyPr/>
        <a:lstStyle/>
        <a:p>
          <a:r>
            <a:rPr lang="en-IN" sz="1800"/>
            <a:t>Once business needs are clearly understood, the next step is to design the logical data models that will organize the data in a way that best supports those needs. </a:t>
          </a:r>
          <a:endParaRPr lang="en-US" sz="1800"/>
        </a:p>
      </dgm:t>
    </dgm:pt>
    <dgm:pt modelId="{20C407FF-1556-4AFE-89A0-75441F157937}" type="parTrans" cxnId="{F974D46E-B414-4FDD-A6E4-2BCFFD244AF3}">
      <dgm:prSet/>
      <dgm:spPr/>
      <dgm:t>
        <a:bodyPr/>
        <a:lstStyle/>
        <a:p>
          <a:endParaRPr lang="en-US" sz="2000"/>
        </a:p>
      </dgm:t>
    </dgm:pt>
    <dgm:pt modelId="{1468C097-960C-4CF0-BB8C-C1F4A12885B6}" type="sibTrans" cxnId="{F974D46E-B414-4FDD-A6E4-2BCFFD244AF3}">
      <dgm:prSet/>
      <dgm:spPr/>
      <dgm:t>
        <a:bodyPr/>
        <a:lstStyle/>
        <a:p>
          <a:endParaRPr lang="en-US" sz="2000"/>
        </a:p>
      </dgm:t>
    </dgm:pt>
    <dgm:pt modelId="{0F6B3F6F-6F1D-4FA3-B71F-E87E658ED5D0}">
      <dgm:prSet custT="1"/>
      <dgm:spPr/>
      <dgm:t>
        <a:bodyPr/>
        <a:lstStyle/>
        <a:p>
          <a:r>
            <a:rPr lang="en-IN" sz="1800"/>
            <a:t>This involves defining dimensions, facts, and relationships in a way that mirrors the business's operational realities. </a:t>
          </a:r>
          <a:endParaRPr lang="en-US" sz="1800"/>
        </a:p>
      </dgm:t>
    </dgm:pt>
    <dgm:pt modelId="{AB8FC9A7-39DE-497B-AD85-3538B9709358}" type="parTrans" cxnId="{E8B675D0-8E6A-40FA-84A5-983C43DF530C}">
      <dgm:prSet/>
      <dgm:spPr/>
      <dgm:t>
        <a:bodyPr/>
        <a:lstStyle/>
        <a:p>
          <a:endParaRPr lang="en-US" sz="2000"/>
        </a:p>
      </dgm:t>
    </dgm:pt>
    <dgm:pt modelId="{30B4F2F3-AD5C-4212-A2C6-6952A8C85D8C}" type="sibTrans" cxnId="{E8B675D0-8E6A-40FA-84A5-983C43DF530C}">
      <dgm:prSet/>
      <dgm:spPr/>
      <dgm:t>
        <a:bodyPr/>
        <a:lstStyle/>
        <a:p>
          <a:endParaRPr lang="en-US" sz="2000"/>
        </a:p>
      </dgm:t>
    </dgm:pt>
    <dgm:pt modelId="{3FB9A0CF-CB4F-471D-A0B3-BB3C366EAF8E}">
      <dgm:prSet custT="1"/>
      <dgm:spPr/>
      <dgm:t>
        <a:bodyPr/>
        <a:lstStyle/>
        <a:p>
          <a:r>
            <a:rPr lang="en-IN" sz="1800"/>
            <a:t>Following this, the physical design phase focuses on how this logical model will be implemented using specific technologies, databases, and hardware configurations.</a:t>
          </a:r>
          <a:endParaRPr lang="en-US" sz="1800"/>
        </a:p>
      </dgm:t>
    </dgm:pt>
    <dgm:pt modelId="{F69AE6DA-D0F2-4F34-BB96-2198A882D75A}" type="parTrans" cxnId="{588CD662-B39E-45F0-8931-4BA7F95D015E}">
      <dgm:prSet/>
      <dgm:spPr/>
      <dgm:t>
        <a:bodyPr/>
        <a:lstStyle/>
        <a:p>
          <a:endParaRPr lang="en-US" sz="2000"/>
        </a:p>
      </dgm:t>
    </dgm:pt>
    <dgm:pt modelId="{A8F18BA2-C9E8-4F81-94CC-7553445796DA}" type="sibTrans" cxnId="{588CD662-B39E-45F0-8931-4BA7F95D015E}">
      <dgm:prSet/>
      <dgm:spPr/>
      <dgm:t>
        <a:bodyPr/>
        <a:lstStyle/>
        <a:p>
          <a:endParaRPr lang="en-US" sz="2000"/>
        </a:p>
      </dgm:t>
    </dgm:pt>
    <dgm:pt modelId="{1CA11046-70D2-1249-BA29-A437083DDAD5}" type="pres">
      <dgm:prSet presAssocID="{FB51F68F-ECD6-4DA7-836E-98C7EB2B3331}" presName="linear" presStyleCnt="0">
        <dgm:presLayoutVars>
          <dgm:dir/>
          <dgm:animLvl val="lvl"/>
          <dgm:resizeHandles val="exact"/>
        </dgm:presLayoutVars>
      </dgm:prSet>
      <dgm:spPr/>
    </dgm:pt>
    <dgm:pt modelId="{AA98E313-A854-0041-8BB0-BBFAEF8589E5}" type="pres">
      <dgm:prSet presAssocID="{1BEBD92D-694E-4279-8EE7-02E6D38A4ADA}" presName="parentLin" presStyleCnt="0"/>
      <dgm:spPr/>
    </dgm:pt>
    <dgm:pt modelId="{D681E641-B383-C44D-99F6-50A4E4FEF253}" type="pres">
      <dgm:prSet presAssocID="{1BEBD92D-694E-4279-8EE7-02E6D38A4ADA}" presName="parentLeftMargin" presStyleLbl="node1" presStyleIdx="0" presStyleCnt="2"/>
      <dgm:spPr/>
    </dgm:pt>
    <dgm:pt modelId="{07566702-A82C-9642-A850-73F3D4ED7923}" type="pres">
      <dgm:prSet presAssocID="{1BEBD92D-694E-4279-8EE7-02E6D38A4ADA}" presName="parentText" presStyleLbl="node1" presStyleIdx="0" presStyleCnt="2">
        <dgm:presLayoutVars>
          <dgm:chMax val="0"/>
          <dgm:bulletEnabled val="1"/>
        </dgm:presLayoutVars>
      </dgm:prSet>
      <dgm:spPr/>
    </dgm:pt>
    <dgm:pt modelId="{98B48BEA-8C3A-8542-BA15-AF2E57734A4B}" type="pres">
      <dgm:prSet presAssocID="{1BEBD92D-694E-4279-8EE7-02E6D38A4ADA}" presName="negativeSpace" presStyleCnt="0"/>
      <dgm:spPr/>
    </dgm:pt>
    <dgm:pt modelId="{34A85EFD-A71C-2146-A9FC-AC2F3C76A73D}" type="pres">
      <dgm:prSet presAssocID="{1BEBD92D-694E-4279-8EE7-02E6D38A4ADA}" presName="childText" presStyleLbl="conFgAcc1" presStyleIdx="0" presStyleCnt="2">
        <dgm:presLayoutVars>
          <dgm:bulletEnabled val="1"/>
        </dgm:presLayoutVars>
      </dgm:prSet>
      <dgm:spPr/>
    </dgm:pt>
    <dgm:pt modelId="{58EDCDCF-88A7-DC41-87D2-3BBD888E6911}" type="pres">
      <dgm:prSet presAssocID="{445B7DC2-A0F6-49FD-9FEE-AF8FBD9F3571}" presName="spaceBetweenRectangles" presStyleCnt="0"/>
      <dgm:spPr/>
    </dgm:pt>
    <dgm:pt modelId="{F9287808-C6FD-E543-B30A-970F5EA7F481}" type="pres">
      <dgm:prSet presAssocID="{987D02BC-012B-4E8F-94C3-1534EDCFD2EE}" presName="parentLin" presStyleCnt="0"/>
      <dgm:spPr/>
    </dgm:pt>
    <dgm:pt modelId="{183C1375-0967-7941-BFCD-795C5C2AADE1}" type="pres">
      <dgm:prSet presAssocID="{987D02BC-012B-4E8F-94C3-1534EDCFD2EE}" presName="parentLeftMargin" presStyleLbl="node1" presStyleIdx="0" presStyleCnt="2"/>
      <dgm:spPr/>
    </dgm:pt>
    <dgm:pt modelId="{CFDC3199-B1D7-3443-BD87-4AF21945FBFF}" type="pres">
      <dgm:prSet presAssocID="{987D02BC-012B-4E8F-94C3-1534EDCFD2EE}" presName="parentText" presStyleLbl="node1" presStyleIdx="1" presStyleCnt="2">
        <dgm:presLayoutVars>
          <dgm:chMax val="0"/>
          <dgm:bulletEnabled val="1"/>
        </dgm:presLayoutVars>
      </dgm:prSet>
      <dgm:spPr/>
    </dgm:pt>
    <dgm:pt modelId="{9EEDC9A2-D3AB-9240-B959-9336BAB4530A}" type="pres">
      <dgm:prSet presAssocID="{987D02BC-012B-4E8F-94C3-1534EDCFD2EE}" presName="negativeSpace" presStyleCnt="0"/>
      <dgm:spPr/>
    </dgm:pt>
    <dgm:pt modelId="{DA12E464-FD41-4843-A2F8-752A0CAB5AD0}" type="pres">
      <dgm:prSet presAssocID="{987D02BC-012B-4E8F-94C3-1534EDCFD2EE}" presName="childText" presStyleLbl="conFgAcc1" presStyleIdx="1" presStyleCnt="2">
        <dgm:presLayoutVars>
          <dgm:bulletEnabled val="1"/>
        </dgm:presLayoutVars>
      </dgm:prSet>
      <dgm:spPr/>
    </dgm:pt>
  </dgm:ptLst>
  <dgm:cxnLst>
    <dgm:cxn modelId="{E7E58F2B-0C15-436D-BACA-388473535D91}" srcId="{1BEBD92D-694E-4279-8EE7-02E6D38A4ADA}" destId="{AE6A4A04-E444-49F6-BD0E-5B8B13097615}" srcOrd="0" destOrd="0" parTransId="{8B1804E8-4B37-4833-BA9E-CA826227D9C4}" sibTransId="{37B9C6B0-6B44-4C06-93E9-46D45717CB2B}"/>
    <dgm:cxn modelId="{BA3A0740-928D-0C4C-8C73-CB2D111126CB}" type="presOf" srcId="{1BEBD92D-694E-4279-8EE7-02E6D38A4ADA}" destId="{D681E641-B383-C44D-99F6-50A4E4FEF253}" srcOrd="0" destOrd="0" presId="urn:microsoft.com/office/officeart/2005/8/layout/list1"/>
    <dgm:cxn modelId="{3EA0D55B-6DD4-40E1-BDD0-C0ED8BB3E66C}" srcId="{FB51F68F-ECD6-4DA7-836E-98C7EB2B3331}" destId="{987D02BC-012B-4E8F-94C3-1534EDCFD2EE}" srcOrd="1" destOrd="0" parTransId="{6EA4EAB6-2915-4204-8824-629C93A31548}" sibTransId="{085C384C-F2C9-4BCA-9A68-35D2030880C7}"/>
    <dgm:cxn modelId="{588CD662-B39E-45F0-8931-4BA7F95D015E}" srcId="{987D02BC-012B-4E8F-94C3-1534EDCFD2EE}" destId="{3FB9A0CF-CB4F-471D-A0B3-BB3C366EAF8E}" srcOrd="2" destOrd="0" parTransId="{F69AE6DA-D0F2-4F34-BB96-2198A882D75A}" sibTransId="{A8F18BA2-C9E8-4F81-94CC-7553445796DA}"/>
    <dgm:cxn modelId="{B0174364-9576-8E46-99B1-1E30C965405A}" type="presOf" srcId="{AE6A4A04-E444-49F6-BD0E-5B8B13097615}" destId="{34A85EFD-A71C-2146-A9FC-AC2F3C76A73D}" srcOrd="0" destOrd="0" presId="urn:microsoft.com/office/officeart/2005/8/layout/list1"/>
    <dgm:cxn modelId="{F974D46E-B414-4FDD-A6E4-2BCFFD244AF3}" srcId="{987D02BC-012B-4E8F-94C3-1534EDCFD2EE}" destId="{DDD2872C-23BF-442D-A455-4118665CBB23}" srcOrd="0" destOrd="0" parTransId="{20C407FF-1556-4AFE-89A0-75441F157937}" sibTransId="{1468C097-960C-4CF0-BB8C-C1F4A12885B6}"/>
    <dgm:cxn modelId="{FB9E3E94-417C-5443-B082-8CBFC3E056E6}" type="presOf" srcId="{987D02BC-012B-4E8F-94C3-1534EDCFD2EE}" destId="{183C1375-0967-7941-BFCD-795C5C2AADE1}" srcOrd="0" destOrd="0" presId="urn:microsoft.com/office/officeart/2005/8/layout/list1"/>
    <dgm:cxn modelId="{EF92859F-5398-744F-9860-DEAA1343265D}" type="presOf" srcId="{3FB9A0CF-CB4F-471D-A0B3-BB3C366EAF8E}" destId="{DA12E464-FD41-4843-A2F8-752A0CAB5AD0}" srcOrd="0" destOrd="2" presId="urn:microsoft.com/office/officeart/2005/8/layout/list1"/>
    <dgm:cxn modelId="{51A775B3-E36A-AF46-A0AB-102B70CAFCB5}" type="presOf" srcId="{0F6B3F6F-6F1D-4FA3-B71F-E87E658ED5D0}" destId="{DA12E464-FD41-4843-A2F8-752A0CAB5AD0}" srcOrd="0" destOrd="1" presId="urn:microsoft.com/office/officeart/2005/8/layout/list1"/>
    <dgm:cxn modelId="{D53B36BB-2267-FE43-83F2-EF06C6CD4C03}" type="presOf" srcId="{987D02BC-012B-4E8F-94C3-1534EDCFD2EE}" destId="{CFDC3199-B1D7-3443-BD87-4AF21945FBFF}" srcOrd="1" destOrd="0" presId="urn:microsoft.com/office/officeart/2005/8/layout/list1"/>
    <dgm:cxn modelId="{30F9DACA-A3DC-4C70-93EF-7B464288C7A9}" srcId="{1BEBD92D-694E-4279-8EE7-02E6D38A4ADA}" destId="{A5B73C4C-2B09-469E-A011-5C3CB793056E}" srcOrd="1" destOrd="0" parTransId="{3E77C888-CB4B-4895-A97E-A7B77861E50F}" sibTransId="{3F44DD71-5D25-4D88-95F3-8E28F1A233F6}"/>
    <dgm:cxn modelId="{515D6DCB-905A-EB44-ABFA-63AFB201C5AE}" type="presOf" srcId="{DDD2872C-23BF-442D-A455-4118665CBB23}" destId="{DA12E464-FD41-4843-A2F8-752A0CAB5AD0}" srcOrd="0" destOrd="0" presId="urn:microsoft.com/office/officeart/2005/8/layout/list1"/>
    <dgm:cxn modelId="{E8B675D0-8E6A-40FA-84A5-983C43DF530C}" srcId="{987D02BC-012B-4E8F-94C3-1534EDCFD2EE}" destId="{0F6B3F6F-6F1D-4FA3-B71F-E87E658ED5D0}" srcOrd="1" destOrd="0" parTransId="{AB8FC9A7-39DE-497B-AD85-3538B9709358}" sibTransId="{30B4F2F3-AD5C-4212-A2C6-6952A8C85D8C}"/>
    <dgm:cxn modelId="{C46694D0-383C-624F-918F-938FC226695F}" type="presOf" srcId="{1BEBD92D-694E-4279-8EE7-02E6D38A4ADA}" destId="{07566702-A82C-9642-A850-73F3D4ED7923}" srcOrd="1" destOrd="0" presId="urn:microsoft.com/office/officeart/2005/8/layout/list1"/>
    <dgm:cxn modelId="{8F28C4DF-06FC-0549-B7E7-0E90E03C432F}" type="presOf" srcId="{A5B73C4C-2B09-469E-A011-5C3CB793056E}" destId="{34A85EFD-A71C-2146-A9FC-AC2F3C76A73D}" srcOrd="0" destOrd="1" presId="urn:microsoft.com/office/officeart/2005/8/layout/list1"/>
    <dgm:cxn modelId="{5C880DEC-0A6B-4329-9EB8-BE05F4D6CD62}" srcId="{FB51F68F-ECD6-4DA7-836E-98C7EB2B3331}" destId="{1BEBD92D-694E-4279-8EE7-02E6D38A4ADA}" srcOrd="0" destOrd="0" parTransId="{6FA01BF5-E36E-4AF8-9A36-19B8D024CDF8}" sibTransId="{445B7DC2-A0F6-49FD-9FEE-AF8FBD9F3571}"/>
    <dgm:cxn modelId="{24A194F8-1A00-FF48-BAA2-BF047CFE8705}" type="presOf" srcId="{FB51F68F-ECD6-4DA7-836E-98C7EB2B3331}" destId="{1CA11046-70D2-1249-BA29-A437083DDAD5}" srcOrd="0" destOrd="0" presId="urn:microsoft.com/office/officeart/2005/8/layout/list1"/>
    <dgm:cxn modelId="{5C3A92DD-4747-2946-829C-CC2821166BB5}" type="presParOf" srcId="{1CA11046-70D2-1249-BA29-A437083DDAD5}" destId="{AA98E313-A854-0041-8BB0-BBFAEF8589E5}" srcOrd="0" destOrd="0" presId="urn:microsoft.com/office/officeart/2005/8/layout/list1"/>
    <dgm:cxn modelId="{0517FC1C-9AEB-8248-A445-975658CE1DEC}" type="presParOf" srcId="{AA98E313-A854-0041-8BB0-BBFAEF8589E5}" destId="{D681E641-B383-C44D-99F6-50A4E4FEF253}" srcOrd="0" destOrd="0" presId="urn:microsoft.com/office/officeart/2005/8/layout/list1"/>
    <dgm:cxn modelId="{6A7CA6B2-E811-CA4C-8DA6-303C59E98318}" type="presParOf" srcId="{AA98E313-A854-0041-8BB0-BBFAEF8589E5}" destId="{07566702-A82C-9642-A850-73F3D4ED7923}" srcOrd="1" destOrd="0" presId="urn:microsoft.com/office/officeart/2005/8/layout/list1"/>
    <dgm:cxn modelId="{FF4211C3-649F-BD4B-9B21-1586F25D6F44}" type="presParOf" srcId="{1CA11046-70D2-1249-BA29-A437083DDAD5}" destId="{98B48BEA-8C3A-8542-BA15-AF2E57734A4B}" srcOrd="1" destOrd="0" presId="urn:microsoft.com/office/officeart/2005/8/layout/list1"/>
    <dgm:cxn modelId="{2293D1EE-5C78-0F4C-AED7-FB2A3D7E2C5F}" type="presParOf" srcId="{1CA11046-70D2-1249-BA29-A437083DDAD5}" destId="{34A85EFD-A71C-2146-A9FC-AC2F3C76A73D}" srcOrd="2" destOrd="0" presId="urn:microsoft.com/office/officeart/2005/8/layout/list1"/>
    <dgm:cxn modelId="{69E2207C-BB91-AD49-947E-2CE97135FE8C}" type="presParOf" srcId="{1CA11046-70D2-1249-BA29-A437083DDAD5}" destId="{58EDCDCF-88A7-DC41-87D2-3BBD888E6911}" srcOrd="3" destOrd="0" presId="urn:microsoft.com/office/officeart/2005/8/layout/list1"/>
    <dgm:cxn modelId="{4B6329EA-4A67-1347-8D71-4E0292FE0554}" type="presParOf" srcId="{1CA11046-70D2-1249-BA29-A437083DDAD5}" destId="{F9287808-C6FD-E543-B30A-970F5EA7F481}" srcOrd="4" destOrd="0" presId="urn:microsoft.com/office/officeart/2005/8/layout/list1"/>
    <dgm:cxn modelId="{6B6D9663-5C35-8043-85DB-36205824188E}" type="presParOf" srcId="{F9287808-C6FD-E543-B30A-970F5EA7F481}" destId="{183C1375-0967-7941-BFCD-795C5C2AADE1}" srcOrd="0" destOrd="0" presId="urn:microsoft.com/office/officeart/2005/8/layout/list1"/>
    <dgm:cxn modelId="{68C2F611-0CB0-6845-86F1-0B41BC466245}" type="presParOf" srcId="{F9287808-C6FD-E543-B30A-970F5EA7F481}" destId="{CFDC3199-B1D7-3443-BD87-4AF21945FBFF}" srcOrd="1" destOrd="0" presId="urn:microsoft.com/office/officeart/2005/8/layout/list1"/>
    <dgm:cxn modelId="{0C0CD008-D749-7241-9F92-C5DFD8736A56}" type="presParOf" srcId="{1CA11046-70D2-1249-BA29-A437083DDAD5}" destId="{9EEDC9A2-D3AB-9240-B959-9336BAB4530A}" srcOrd="5" destOrd="0" presId="urn:microsoft.com/office/officeart/2005/8/layout/list1"/>
    <dgm:cxn modelId="{B8E0B11E-263B-1140-AE68-FAD504459B2C}" type="presParOf" srcId="{1CA11046-70D2-1249-BA29-A437083DDAD5}" destId="{DA12E464-FD41-4843-A2F8-752A0CAB5AD0}"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2DA4302-E7B5-4D17-8080-36F9FDF533D4}" type="doc">
      <dgm:prSet loTypeId="urn:microsoft.com/office/officeart/2005/8/layout/list1" loCatId="icon" qsTypeId="urn:microsoft.com/office/officeart/2005/8/quickstyle/simple1" qsCatId="simple" csTypeId="urn:microsoft.com/office/officeart/2005/8/colors/colorful5" csCatId="colorful" phldr="1"/>
      <dgm:spPr/>
      <dgm:t>
        <a:bodyPr/>
        <a:lstStyle/>
        <a:p>
          <a:endParaRPr lang="en-US"/>
        </a:p>
      </dgm:t>
    </dgm:pt>
    <dgm:pt modelId="{44B87FCE-FB98-4C86-B64F-8C4620D7911F}">
      <dgm:prSet/>
      <dgm:spPr/>
      <dgm:t>
        <a:bodyPr/>
        <a:lstStyle/>
        <a:p>
          <a:r>
            <a:rPr lang="en-IN" b="1"/>
            <a:t>Technology Selection:</a:t>
          </a:r>
          <a:endParaRPr lang="en-US"/>
        </a:p>
      </dgm:t>
    </dgm:pt>
    <dgm:pt modelId="{0057DD63-DB39-4CF9-A238-A2A0D8C892CF}" type="parTrans" cxnId="{600B23FC-1B6D-4F08-A4BC-8153261743EC}">
      <dgm:prSet/>
      <dgm:spPr/>
      <dgm:t>
        <a:bodyPr/>
        <a:lstStyle/>
        <a:p>
          <a:endParaRPr lang="en-US"/>
        </a:p>
      </dgm:t>
    </dgm:pt>
    <dgm:pt modelId="{062383A6-A603-4224-A004-D12EC7EA31AE}" type="sibTrans" cxnId="{600B23FC-1B6D-4F08-A4BC-8153261743EC}">
      <dgm:prSet/>
      <dgm:spPr/>
      <dgm:t>
        <a:bodyPr/>
        <a:lstStyle/>
        <a:p>
          <a:endParaRPr lang="en-US"/>
        </a:p>
      </dgm:t>
    </dgm:pt>
    <dgm:pt modelId="{A01D129C-9441-408F-BB2D-F34AAB6AE546}">
      <dgm:prSet/>
      <dgm:spPr/>
      <dgm:t>
        <a:bodyPr/>
        <a:lstStyle/>
        <a:p>
          <a:r>
            <a:rPr lang="en-IN" dirty="0"/>
            <a:t>The choice of technology and tools should come last, guided by the requirements established in the previous steps. </a:t>
          </a:r>
          <a:endParaRPr lang="en-US" dirty="0"/>
        </a:p>
      </dgm:t>
    </dgm:pt>
    <dgm:pt modelId="{B8E9AFA7-B895-4CFC-828F-F486CCAE63FC}" type="parTrans" cxnId="{2A9C1E8B-CA2A-4961-B6F4-3769644EC3A3}">
      <dgm:prSet/>
      <dgm:spPr/>
      <dgm:t>
        <a:bodyPr/>
        <a:lstStyle/>
        <a:p>
          <a:endParaRPr lang="en-US"/>
        </a:p>
      </dgm:t>
    </dgm:pt>
    <dgm:pt modelId="{7B355ECA-0C7E-4970-A877-2E8ECDBD3C64}" type="sibTrans" cxnId="{2A9C1E8B-CA2A-4961-B6F4-3769644EC3A3}">
      <dgm:prSet/>
      <dgm:spPr/>
      <dgm:t>
        <a:bodyPr/>
        <a:lstStyle/>
        <a:p>
          <a:endParaRPr lang="en-US"/>
        </a:p>
      </dgm:t>
    </dgm:pt>
    <dgm:pt modelId="{4599C45E-66EA-40A3-A536-1E9BDC08FB77}">
      <dgm:prSet/>
      <dgm:spPr/>
      <dgm:t>
        <a:bodyPr/>
        <a:lstStyle/>
        <a:p>
          <a:r>
            <a:rPr lang="en-IN"/>
            <a:t>This ensures that the selected tools are capable of supporting the designed system and that the technology fits the business's scale, complexity, and budget.</a:t>
          </a:r>
          <a:endParaRPr lang="en-US"/>
        </a:p>
      </dgm:t>
    </dgm:pt>
    <dgm:pt modelId="{7165C6EF-DD09-416B-A7FE-B9125B2E3501}" type="parTrans" cxnId="{76455ECC-D60F-40C0-B123-DC7706D9AC4B}">
      <dgm:prSet/>
      <dgm:spPr/>
      <dgm:t>
        <a:bodyPr/>
        <a:lstStyle/>
        <a:p>
          <a:endParaRPr lang="en-US"/>
        </a:p>
      </dgm:t>
    </dgm:pt>
    <dgm:pt modelId="{34F031C1-3118-4B11-A4BA-10F6FB5CEDD1}" type="sibTrans" cxnId="{76455ECC-D60F-40C0-B123-DC7706D9AC4B}">
      <dgm:prSet/>
      <dgm:spPr/>
      <dgm:t>
        <a:bodyPr/>
        <a:lstStyle/>
        <a:p>
          <a:endParaRPr lang="en-US"/>
        </a:p>
      </dgm:t>
    </dgm:pt>
    <dgm:pt modelId="{05586F34-1CE7-49C1-947C-4A12764FA2F7}">
      <dgm:prSet/>
      <dgm:spPr/>
      <dgm:t>
        <a:bodyPr/>
        <a:lstStyle/>
        <a:p>
          <a:r>
            <a:rPr lang="en-IN" b="1"/>
            <a:t>Adaptability and Scalability:</a:t>
          </a:r>
          <a:endParaRPr lang="en-US"/>
        </a:p>
      </dgm:t>
    </dgm:pt>
    <dgm:pt modelId="{9ADC6A22-D5DD-4920-A4E6-666DAEF24855}" type="parTrans" cxnId="{A45FD40D-2C2D-4398-AED9-146EF6FA2928}">
      <dgm:prSet/>
      <dgm:spPr/>
      <dgm:t>
        <a:bodyPr/>
        <a:lstStyle/>
        <a:p>
          <a:endParaRPr lang="en-US"/>
        </a:p>
      </dgm:t>
    </dgm:pt>
    <dgm:pt modelId="{1C571D99-CA57-4DF5-A6DC-D61DBE9DC98E}" type="sibTrans" cxnId="{A45FD40D-2C2D-4398-AED9-146EF6FA2928}">
      <dgm:prSet/>
      <dgm:spPr/>
      <dgm:t>
        <a:bodyPr/>
        <a:lstStyle/>
        <a:p>
          <a:endParaRPr lang="en-US"/>
        </a:p>
      </dgm:t>
    </dgm:pt>
    <dgm:pt modelId="{1434C539-9336-4F89-BBC9-2C30F638E413}">
      <dgm:prSet/>
      <dgm:spPr/>
      <dgm:t>
        <a:bodyPr/>
        <a:lstStyle/>
        <a:p>
          <a:r>
            <a:rPr lang="en-IN"/>
            <a:t>By focusing on business needs first, the DW/BI system is more likely to be adaptable and scalable, capable of evolving as the business grows and its data needs become more complex. </a:t>
          </a:r>
          <a:endParaRPr lang="en-US"/>
        </a:p>
      </dgm:t>
    </dgm:pt>
    <dgm:pt modelId="{7B761907-619B-4ED7-AC99-6D28B072EF28}" type="parTrans" cxnId="{2DAF06C4-AE5F-4A59-9BBF-A37BB14D0341}">
      <dgm:prSet/>
      <dgm:spPr/>
      <dgm:t>
        <a:bodyPr/>
        <a:lstStyle/>
        <a:p>
          <a:endParaRPr lang="en-US"/>
        </a:p>
      </dgm:t>
    </dgm:pt>
    <dgm:pt modelId="{B14D0A51-DA8F-4846-8AE0-478E2F733F44}" type="sibTrans" cxnId="{2DAF06C4-AE5F-4A59-9BBF-A37BB14D0341}">
      <dgm:prSet/>
      <dgm:spPr/>
      <dgm:t>
        <a:bodyPr/>
        <a:lstStyle/>
        <a:p>
          <a:endParaRPr lang="en-US"/>
        </a:p>
      </dgm:t>
    </dgm:pt>
    <dgm:pt modelId="{B0FDD721-1F2F-40BA-80FF-8CFFECA2F6CF}">
      <dgm:prSet/>
      <dgm:spPr/>
      <dgm:t>
        <a:bodyPr/>
        <a:lstStyle/>
        <a:p>
          <a:r>
            <a:rPr lang="en-IN"/>
            <a:t>This backward approach reduces the risk of costly redesigns or system overhauls in the future.</a:t>
          </a:r>
          <a:endParaRPr lang="en-US"/>
        </a:p>
      </dgm:t>
    </dgm:pt>
    <dgm:pt modelId="{9FC97BCB-C4A2-4407-8341-EEF5AB84E2FE}" type="parTrans" cxnId="{EFDDD4DA-534E-4EC4-BA48-612374D4FC66}">
      <dgm:prSet/>
      <dgm:spPr/>
      <dgm:t>
        <a:bodyPr/>
        <a:lstStyle/>
        <a:p>
          <a:endParaRPr lang="en-US"/>
        </a:p>
      </dgm:t>
    </dgm:pt>
    <dgm:pt modelId="{BF252907-FE42-4660-9E85-DBDB987FA332}" type="sibTrans" cxnId="{EFDDD4DA-534E-4EC4-BA48-612374D4FC66}">
      <dgm:prSet/>
      <dgm:spPr/>
      <dgm:t>
        <a:bodyPr/>
        <a:lstStyle/>
        <a:p>
          <a:endParaRPr lang="en-US"/>
        </a:p>
      </dgm:t>
    </dgm:pt>
    <dgm:pt modelId="{D5988CF9-B5C6-8842-B9AA-7E2392E31D4E}" type="pres">
      <dgm:prSet presAssocID="{D2DA4302-E7B5-4D17-8080-36F9FDF533D4}" presName="linear" presStyleCnt="0">
        <dgm:presLayoutVars>
          <dgm:dir/>
          <dgm:animLvl val="lvl"/>
          <dgm:resizeHandles val="exact"/>
        </dgm:presLayoutVars>
      </dgm:prSet>
      <dgm:spPr/>
    </dgm:pt>
    <dgm:pt modelId="{EABE75C2-420C-5E4A-B03C-AAA43518E0E7}" type="pres">
      <dgm:prSet presAssocID="{44B87FCE-FB98-4C86-B64F-8C4620D7911F}" presName="parentLin" presStyleCnt="0"/>
      <dgm:spPr/>
    </dgm:pt>
    <dgm:pt modelId="{042574AB-CEDA-F44A-9296-9D204FB49230}" type="pres">
      <dgm:prSet presAssocID="{44B87FCE-FB98-4C86-B64F-8C4620D7911F}" presName="parentLeftMargin" presStyleLbl="node1" presStyleIdx="0" presStyleCnt="2"/>
      <dgm:spPr/>
    </dgm:pt>
    <dgm:pt modelId="{8CF6B84E-D810-B14B-A758-4EC270B6651F}" type="pres">
      <dgm:prSet presAssocID="{44B87FCE-FB98-4C86-B64F-8C4620D7911F}" presName="parentText" presStyleLbl="node1" presStyleIdx="0" presStyleCnt="2">
        <dgm:presLayoutVars>
          <dgm:chMax val="0"/>
          <dgm:bulletEnabled val="1"/>
        </dgm:presLayoutVars>
      </dgm:prSet>
      <dgm:spPr/>
    </dgm:pt>
    <dgm:pt modelId="{7C5A8F8B-CD1E-4B40-AC9C-B006785C37E6}" type="pres">
      <dgm:prSet presAssocID="{44B87FCE-FB98-4C86-B64F-8C4620D7911F}" presName="negativeSpace" presStyleCnt="0"/>
      <dgm:spPr/>
    </dgm:pt>
    <dgm:pt modelId="{7A832554-5C29-B046-A9F3-BDB63BB5E682}" type="pres">
      <dgm:prSet presAssocID="{44B87FCE-FB98-4C86-B64F-8C4620D7911F}" presName="childText" presStyleLbl="conFgAcc1" presStyleIdx="0" presStyleCnt="2">
        <dgm:presLayoutVars>
          <dgm:bulletEnabled val="1"/>
        </dgm:presLayoutVars>
      </dgm:prSet>
      <dgm:spPr/>
    </dgm:pt>
    <dgm:pt modelId="{6C488CB5-C7CF-344B-A588-B56EF12480A5}" type="pres">
      <dgm:prSet presAssocID="{062383A6-A603-4224-A004-D12EC7EA31AE}" presName="spaceBetweenRectangles" presStyleCnt="0"/>
      <dgm:spPr/>
    </dgm:pt>
    <dgm:pt modelId="{FB5F25AB-D168-A04B-AEDC-DC9510AAF79A}" type="pres">
      <dgm:prSet presAssocID="{05586F34-1CE7-49C1-947C-4A12764FA2F7}" presName="parentLin" presStyleCnt="0"/>
      <dgm:spPr/>
    </dgm:pt>
    <dgm:pt modelId="{743FBE6F-DC79-D94B-B3A4-4276B5B660F1}" type="pres">
      <dgm:prSet presAssocID="{05586F34-1CE7-49C1-947C-4A12764FA2F7}" presName="parentLeftMargin" presStyleLbl="node1" presStyleIdx="0" presStyleCnt="2"/>
      <dgm:spPr/>
    </dgm:pt>
    <dgm:pt modelId="{6C3C9AF0-0285-8748-9346-997F891ECD49}" type="pres">
      <dgm:prSet presAssocID="{05586F34-1CE7-49C1-947C-4A12764FA2F7}" presName="parentText" presStyleLbl="node1" presStyleIdx="1" presStyleCnt="2">
        <dgm:presLayoutVars>
          <dgm:chMax val="0"/>
          <dgm:bulletEnabled val="1"/>
        </dgm:presLayoutVars>
      </dgm:prSet>
      <dgm:spPr/>
    </dgm:pt>
    <dgm:pt modelId="{A2A30BC0-6BB7-414F-A486-DF67B2E0F10A}" type="pres">
      <dgm:prSet presAssocID="{05586F34-1CE7-49C1-947C-4A12764FA2F7}" presName="negativeSpace" presStyleCnt="0"/>
      <dgm:spPr/>
    </dgm:pt>
    <dgm:pt modelId="{BD3B0831-6511-C14C-AFFB-FD3EF8CCD930}" type="pres">
      <dgm:prSet presAssocID="{05586F34-1CE7-49C1-947C-4A12764FA2F7}" presName="childText" presStyleLbl="conFgAcc1" presStyleIdx="1" presStyleCnt="2">
        <dgm:presLayoutVars>
          <dgm:bulletEnabled val="1"/>
        </dgm:presLayoutVars>
      </dgm:prSet>
      <dgm:spPr/>
    </dgm:pt>
  </dgm:ptLst>
  <dgm:cxnLst>
    <dgm:cxn modelId="{40277202-ACD5-694B-A552-533853475444}" type="presOf" srcId="{D2DA4302-E7B5-4D17-8080-36F9FDF533D4}" destId="{D5988CF9-B5C6-8842-B9AA-7E2392E31D4E}" srcOrd="0" destOrd="0" presId="urn:microsoft.com/office/officeart/2005/8/layout/list1"/>
    <dgm:cxn modelId="{A45FD40D-2C2D-4398-AED9-146EF6FA2928}" srcId="{D2DA4302-E7B5-4D17-8080-36F9FDF533D4}" destId="{05586F34-1CE7-49C1-947C-4A12764FA2F7}" srcOrd="1" destOrd="0" parTransId="{9ADC6A22-D5DD-4920-A4E6-666DAEF24855}" sibTransId="{1C571D99-CA57-4DF5-A6DC-D61DBE9DC98E}"/>
    <dgm:cxn modelId="{D4563D18-E034-294A-8ABE-DDE9D6B23BC8}" type="presOf" srcId="{05586F34-1CE7-49C1-947C-4A12764FA2F7}" destId="{743FBE6F-DC79-D94B-B3A4-4276B5B660F1}" srcOrd="0" destOrd="0" presId="urn:microsoft.com/office/officeart/2005/8/layout/list1"/>
    <dgm:cxn modelId="{87467A7B-E923-9844-8AB7-694A6295DA64}" type="presOf" srcId="{4599C45E-66EA-40A3-A536-1E9BDC08FB77}" destId="{7A832554-5C29-B046-A9F3-BDB63BB5E682}" srcOrd="0" destOrd="1" presId="urn:microsoft.com/office/officeart/2005/8/layout/list1"/>
    <dgm:cxn modelId="{E8E57A7D-0555-8C40-9E06-36CE784D9420}" type="presOf" srcId="{B0FDD721-1F2F-40BA-80FF-8CFFECA2F6CF}" destId="{BD3B0831-6511-C14C-AFFB-FD3EF8CCD930}" srcOrd="0" destOrd="1" presId="urn:microsoft.com/office/officeart/2005/8/layout/list1"/>
    <dgm:cxn modelId="{2A9C1E8B-CA2A-4961-B6F4-3769644EC3A3}" srcId="{44B87FCE-FB98-4C86-B64F-8C4620D7911F}" destId="{A01D129C-9441-408F-BB2D-F34AAB6AE546}" srcOrd="0" destOrd="0" parTransId="{B8E9AFA7-B895-4CFC-828F-F486CCAE63FC}" sibTransId="{7B355ECA-0C7E-4970-A877-2E8ECDBD3C64}"/>
    <dgm:cxn modelId="{41E5ACA3-7FFB-334C-BE92-052F8A902F3A}" type="presOf" srcId="{44B87FCE-FB98-4C86-B64F-8C4620D7911F}" destId="{8CF6B84E-D810-B14B-A758-4EC270B6651F}" srcOrd="1" destOrd="0" presId="urn:microsoft.com/office/officeart/2005/8/layout/list1"/>
    <dgm:cxn modelId="{C1BC79A5-FA82-BA4E-83DD-664430860794}" type="presOf" srcId="{44B87FCE-FB98-4C86-B64F-8C4620D7911F}" destId="{042574AB-CEDA-F44A-9296-9D204FB49230}" srcOrd="0" destOrd="0" presId="urn:microsoft.com/office/officeart/2005/8/layout/list1"/>
    <dgm:cxn modelId="{950F55B5-00E1-304C-88ED-9DBC952B8D46}" type="presOf" srcId="{1434C539-9336-4F89-BBC9-2C30F638E413}" destId="{BD3B0831-6511-C14C-AFFB-FD3EF8CCD930}" srcOrd="0" destOrd="0" presId="urn:microsoft.com/office/officeart/2005/8/layout/list1"/>
    <dgm:cxn modelId="{2DAF06C4-AE5F-4A59-9BBF-A37BB14D0341}" srcId="{05586F34-1CE7-49C1-947C-4A12764FA2F7}" destId="{1434C539-9336-4F89-BBC9-2C30F638E413}" srcOrd="0" destOrd="0" parTransId="{7B761907-619B-4ED7-AC99-6D28B072EF28}" sibTransId="{B14D0A51-DA8F-4846-8AE0-478E2F733F44}"/>
    <dgm:cxn modelId="{76455ECC-D60F-40C0-B123-DC7706D9AC4B}" srcId="{44B87FCE-FB98-4C86-B64F-8C4620D7911F}" destId="{4599C45E-66EA-40A3-A536-1E9BDC08FB77}" srcOrd="1" destOrd="0" parTransId="{7165C6EF-DD09-416B-A7FE-B9125B2E3501}" sibTransId="{34F031C1-3118-4B11-A4BA-10F6FB5CEDD1}"/>
    <dgm:cxn modelId="{2B7094CD-226F-F94B-9555-9CA23D845625}" type="presOf" srcId="{05586F34-1CE7-49C1-947C-4A12764FA2F7}" destId="{6C3C9AF0-0285-8748-9346-997F891ECD49}" srcOrd="1" destOrd="0" presId="urn:microsoft.com/office/officeart/2005/8/layout/list1"/>
    <dgm:cxn modelId="{EFDDD4DA-534E-4EC4-BA48-612374D4FC66}" srcId="{05586F34-1CE7-49C1-947C-4A12764FA2F7}" destId="{B0FDD721-1F2F-40BA-80FF-8CFFECA2F6CF}" srcOrd="1" destOrd="0" parTransId="{9FC97BCB-C4A2-4407-8341-EEF5AB84E2FE}" sibTransId="{BF252907-FE42-4660-9E85-DBDB987FA332}"/>
    <dgm:cxn modelId="{600B23FC-1B6D-4F08-A4BC-8153261743EC}" srcId="{D2DA4302-E7B5-4D17-8080-36F9FDF533D4}" destId="{44B87FCE-FB98-4C86-B64F-8C4620D7911F}" srcOrd="0" destOrd="0" parTransId="{0057DD63-DB39-4CF9-A238-A2A0D8C892CF}" sibTransId="{062383A6-A603-4224-A004-D12EC7EA31AE}"/>
    <dgm:cxn modelId="{88FF42FC-C66C-0942-A3EB-FB1ACDB2A899}" type="presOf" srcId="{A01D129C-9441-408F-BB2D-F34AAB6AE546}" destId="{7A832554-5C29-B046-A9F3-BDB63BB5E682}" srcOrd="0" destOrd="0" presId="urn:microsoft.com/office/officeart/2005/8/layout/list1"/>
    <dgm:cxn modelId="{A60FA84C-8E4A-5642-B39C-753383D0BB1C}" type="presParOf" srcId="{D5988CF9-B5C6-8842-B9AA-7E2392E31D4E}" destId="{EABE75C2-420C-5E4A-B03C-AAA43518E0E7}" srcOrd="0" destOrd="0" presId="urn:microsoft.com/office/officeart/2005/8/layout/list1"/>
    <dgm:cxn modelId="{A9780E7B-2554-E04D-9C2F-1386976070D1}" type="presParOf" srcId="{EABE75C2-420C-5E4A-B03C-AAA43518E0E7}" destId="{042574AB-CEDA-F44A-9296-9D204FB49230}" srcOrd="0" destOrd="0" presId="urn:microsoft.com/office/officeart/2005/8/layout/list1"/>
    <dgm:cxn modelId="{3C5F613A-1EEE-DB4D-8F9C-FFFA3BB0063F}" type="presParOf" srcId="{EABE75C2-420C-5E4A-B03C-AAA43518E0E7}" destId="{8CF6B84E-D810-B14B-A758-4EC270B6651F}" srcOrd="1" destOrd="0" presId="urn:microsoft.com/office/officeart/2005/8/layout/list1"/>
    <dgm:cxn modelId="{950BE3A8-2309-B740-870D-C66580CF3F05}" type="presParOf" srcId="{D5988CF9-B5C6-8842-B9AA-7E2392E31D4E}" destId="{7C5A8F8B-CD1E-4B40-AC9C-B006785C37E6}" srcOrd="1" destOrd="0" presId="urn:microsoft.com/office/officeart/2005/8/layout/list1"/>
    <dgm:cxn modelId="{F99D6FE3-5695-2343-BD1B-6F9B81A6832F}" type="presParOf" srcId="{D5988CF9-B5C6-8842-B9AA-7E2392E31D4E}" destId="{7A832554-5C29-B046-A9F3-BDB63BB5E682}" srcOrd="2" destOrd="0" presId="urn:microsoft.com/office/officeart/2005/8/layout/list1"/>
    <dgm:cxn modelId="{CCF167FC-B76D-C541-855C-33D499CCCE97}" type="presParOf" srcId="{D5988CF9-B5C6-8842-B9AA-7E2392E31D4E}" destId="{6C488CB5-C7CF-344B-A588-B56EF12480A5}" srcOrd="3" destOrd="0" presId="urn:microsoft.com/office/officeart/2005/8/layout/list1"/>
    <dgm:cxn modelId="{A711D440-7307-2248-860B-3E03B207FFF0}" type="presParOf" srcId="{D5988CF9-B5C6-8842-B9AA-7E2392E31D4E}" destId="{FB5F25AB-D168-A04B-AEDC-DC9510AAF79A}" srcOrd="4" destOrd="0" presId="urn:microsoft.com/office/officeart/2005/8/layout/list1"/>
    <dgm:cxn modelId="{22E538B3-4572-4E4F-B681-38F6B89207F0}" type="presParOf" srcId="{FB5F25AB-D168-A04B-AEDC-DC9510AAF79A}" destId="{743FBE6F-DC79-D94B-B3A4-4276B5B660F1}" srcOrd="0" destOrd="0" presId="urn:microsoft.com/office/officeart/2005/8/layout/list1"/>
    <dgm:cxn modelId="{CD5A1E37-CD42-D142-A013-4CA014AC1F03}" type="presParOf" srcId="{FB5F25AB-D168-A04B-AEDC-DC9510AAF79A}" destId="{6C3C9AF0-0285-8748-9346-997F891ECD49}" srcOrd="1" destOrd="0" presId="urn:microsoft.com/office/officeart/2005/8/layout/list1"/>
    <dgm:cxn modelId="{DBB3EE7D-E182-6B4D-B7CF-EBCDFAA43CFA}" type="presParOf" srcId="{D5988CF9-B5C6-8842-B9AA-7E2392E31D4E}" destId="{A2A30BC0-6BB7-414F-A486-DF67B2E0F10A}" srcOrd="5" destOrd="0" presId="urn:microsoft.com/office/officeart/2005/8/layout/list1"/>
    <dgm:cxn modelId="{C3905D77-7853-5B4D-9861-3FE3D68458E7}" type="presParOf" srcId="{D5988CF9-B5C6-8842-B9AA-7E2392E31D4E}" destId="{BD3B0831-6511-C14C-AFFB-FD3EF8CCD930}"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AFA1D8-E240-4A03-B2E6-B97F0609FAF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44601FC-EF28-4476-833E-089A40642217}">
      <dgm:prSet/>
      <dgm:spPr/>
      <dgm:t>
        <a:bodyPr/>
        <a:lstStyle/>
        <a:p>
          <a:pPr>
            <a:lnSpc>
              <a:spcPct val="100000"/>
            </a:lnSpc>
          </a:pPr>
          <a:r>
            <a:rPr lang="en-IN"/>
            <a:t>Understand </a:t>
          </a:r>
          <a:endParaRPr lang="en-US"/>
        </a:p>
      </dgm:t>
    </dgm:pt>
    <dgm:pt modelId="{2E2EC25E-C2E8-410D-9769-F8988A6389FC}" type="parTrans" cxnId="{6896439D-2393-4C5B-8F38-01308C890D89}">
      <dgm:prSet/>
      <dgm:spPr/>
      <dgm:t>
        <a:bodyPr/>
        <a:lstStyle/>
        <a:p>
          <a:endParaRPr lang="en-US"/>
        </a:p>
      </dgm:t>
    </dgm:pt>
    <dgm:pt modelId="{80E9BBAE-6B63-4CB5-A232-7A517AAAC855}" type="sibTrans" cxnId="{6896439D-2393-4C5B-8F38-01308C890D89}">
      <dgm:prSet/>
      <dgm:spPr/>
      <dgm:t>
        <a:bodyPr/>
        <a:lstStyle/>
        <a:p>
          <a:endParaRPr lang="en-US"/>
        </a:p>
      </dgm:t>
    </dgm:pt>
    <dgm:pt modelId="{88C7515C-1B3F-45EC-B900-AD3E6CA2AB2F}">
      <dgm:prSet/>
      <dgm:spPr/>
      <dgm:t>
        <a:bodyPr/>
        <a:lstStyle/>
        <a:p>
          <a:pPr>
            <a:lnSpc>
              <a:spcPct val="100000"/>
            </a:lnSpc>
          </a:pPr>
          <a:r>
            <a:rPr lang="en-IN"/>
            <a:t>the fundamental concepts of business intelligence (BI) and analytics, including data warehousing, data mining, and predictive modelling.</a:t>
          </a:r>
          <a:endParaRPr lang="en-US"/>
        </a:p>
      </dgm:t>
    </dgm:pt>
    <dgm:pt modelId="{3F904700-12F8-4B27-B68C-E8DD3FEDD14D}" type="parTrans" cxnId="{64A88D11-98F7-4BC7-A37A-BE2C440923F1}">
      <dgm:prSet/>
      <dgm:spPr/>
      <dgm:t>
        <a:bodyPr/>
        <a:lstStyle/>
        <a:p>
          <a:endParaRPr lang="en-US"/>
        </a:p>
      </dgm:t>
    </dgm:pt>
    <dgm:pt modelId="{B091ACB2-1FD3-4093-86B5-B391C88CF3F6}" type="sibTrans" cxnId="{64A88D11-98F7-4BC7-A37A-BE2C440923F1}">
      <dgm:prSet/>
      <dgm:spPr/>
      <dgm:t>
        <a:bodyPr/>
        <a:lstStyle/>
        <a:p>
          <a:endParaRPr lang="en-US"/>
        </a:p>
      </dgm:t>
    </dgm:pt>
    <dgm:pt modelId="{99C31E62-7C3B-46A5-829A-CD6685DAAE5F}">
      <dgm:prSet/>
      <dgm:spPr/>
      <dgm:t>
        <a:bodyPr/>
        <a:lstStyle/>
        <a:p>
          <a:pPr>
            <a:lnSpc>
              <a:spcPct val="100000"/>
            </a:lnSpc>
          </a:pPr>
          <a:r>
            <a:rPr lang="en-IN"/>
            <a:t>Analyse </a:t>
          </a:r>
          <a:endParaRPr lang="en-US"/>
        </a:p>
      </dgm:t>
    </dgm:pt>
    <dgm:pt modelId="{BFC358F2-E37A-43EE-BFE5-77E5D9D3D642}" type="parTrans" cxnId="{458B3F40-540B-424F-839D-118C408E2239}">
      <dgm:prSet/>
      <dgm:spPr/>
      <dgm:t>
        <a:bodyPr/>
        <a:lstStyle/>
        <a:p>
          <a:endParaRPr lang="en-US"/>
        </a:p>
      </dgm:t>
    </dgm:pt>
    <dgm:pt modelId="{E622E8F4-1705-4031-93F8-450A486101A8}" type="sibTrans" cxnId="{458B3F40-540B-424F-839D-118C408E2239}">
      <dgm:prSet/>
      <dgm:spPr/>
      <dgm:t>
        <a:bodyPr/>
        <a:lstStyle/>
        <a:p>
          <a:endParaRPr lang="en-US"/>
        </a:p>
      </dgm:t>
    </dgm:pt>
    <dgm:pt modelId="{7025384E-F228-42A4-B703-241E034AD4DF}">
      <dgm:prSet/>
      <dgm:spPr/>
      <dgm:t>
        <a:bodyPr/>
        <a:lstStyle/>
        <a:p>
          <a:pPr>
            <a:lnSpc>
              <a:spcPct val="100000"/>
            </a:lnSpc>
          </a:pPr>
          <a:r>
            <a:rPr lang="en-IN"/>
            <a:t>business data using various AI and analytics techniques to identify patterns, trends, and correlations.</a:t>
          </a:r>
          <a:endParaRPr lang="en-US"/>
        </a:p>
      </dgm:t>
    </dgm:pt>
    <dgm:pt modelId="{C8BF177C-B1B5-4358-947F-378D3F26B769}" type="parTrans" cxnId="{80E2BE94-46FF-40A5-A8E2-F823D3CEFAD9}">
      <dgm:prSet/>
      <dgm:spPr/>
      <dgm:t>
        <a:bodyPr/>
        <a:lstStyle/>
        <a:p>
          <a:endParaRPr lang="en-US"/>
        </a:p>
      </dgm:t>
    </dgm:pt>
    <dgm:pt modelId="{79F931BC-8A5E-4D9B-B367-EF8289756D5C}" type="sibTrans" cxnId="{80E2BE94-46FF-40A5-A8E2-F823D3CEFAD9}">
      <dgm:prSet/>
      <dgm:spPr/>
      <dgm:t>
        <a:bodyPr/>
        <a:lstStyle/>
        <a:p>
          <a:endParaRPr lang="en-US"/>
        </a:p>
      </dgm:t>
    </dgm:pt>
    <dgm:pt modelId="{BF3806EC-EE7D-4529-B3DF-B24F2CB88015}">
      <dgm:prSet/>
      <dgm:spPr/>
      <dgm:t>
        <a:bodyPr/>
        <a:lstStyle/>
        <a:p>
          <a:pPr>
            <a:lnSpc>
              <a:spcPct val="100000"/>
            </a:lnSpc>
          </a:pPr>
          <a:r>
            <a:rPr lang="en-IN"/>
            <a:t>Apply </a:t>
          </a:r>
          <a:endParaRPr lang="en-US"/>
        </a:p>
      </dgm:t>
    </dgm:pt>
    <dgm:pt modelId="{1E914F75-92FC-48BA-992A-333418593BD0}" type="parTrans" cxnId="{507D5568-DAB0-4E47-B6BF-616D1CD84F1A}">
      <dgm:prSet/>
      <dgm:spPr/>
      <dgm:t>
        <a:bodyPr/>
        <a:lstStyle/>
        <a:p>
          <a:endParaRPr lang="en-US"/>
        </a:p>
      </dgm:t>
    </dgm:pt>
    <dgm:pt modelId="{42F6467B-3DAF-4186-B035-04CF04824B7B}" type="sibTrans" cxnId="{507D5568-DAB0-4E47-B6BF-616D1CD84F1A}">
      <dgm:prSet/>
      <dgm:spPr/>
      <dgm:t>
        <a:bodyPr/>
        <a:lstStyle/>
        <a:p>
          <a:endParaRPr lang="en-US"/>
        </a:p>
      </dgm:t>
    </dgm:pt>
    <dgm:pt modelId="{1DCE80F0-E53F-4B0C-822F-E8166D0C5B2B}">
      <dgm:prSet/>
      <dgm:spPr/>
      <dgm:t>
        <a:bodyPr/>
        <a:lstStyle/>
        <a:p>
          <a:pPr>
            <a:lnSpc>
              <a:spcPct val="100000"/>
            </a:lnSpc>
          </a:pPr>
          <a:r>
            <a:rPr lang="en-IN"/>
            <a:t>data visualization and reporting tools to communicate insights and facilitate decision-making processes in organizations.</a:t>
          </a:r>
          <a:endParaRPr lang="en-US"/>
        </a:p>
      </dgm:t>
    </dgm:pt>
    <dgm:pt modelId="{248C08AF-7F25-40D7-8D9D-0041E534DEF3}" type="parTrans" cxnId="{834E3ECF-9F85-4274-B6E6-220114DFFB33}">
      <dgm:prSet/>
      <dgm:spPr/>
      <dgm:t>
        <a:bodyPr/>
        <a:lstStyle/>
        <a:p>
          <a:endParaRPr lang="en-US"/>
        </a:p>
      </dgm:t>
    </dgm:pt>
    <dgm:pt modelId="{A611B95E-8F7A-48B3-B25A-DD6D51FA66C9}" type="sibTrans" cxnId="{834E3ECF-9F85-4274-B6E6-220114DFFB33}">
      <dgm:prSet/>
      <dgm:spPr/>
      <dgm:t>
        <a:bodyPr/>
        <a:lstStyle/>
        <a:p>
          <a:endParaRPr lang="en-US"/>
        </a:p>
      </dgm:t>
    </dgm:pt>
    <dgm:pt modelId="{026706AB-7337-4067-8B0C-C1B419BA01C0}">
      <dgm:prSet/>
      <dgm:spPr/>
      <dgm:t>
        <a:bodyPr/>
        <a:lstStyle/>
        <a:p>
          <a:pPr>
            <a:lnSpc>
              <a:spcPct val="100000"/>
            </a:lnSpc>
          </a:pPr>
          <a:r>
            <a:rPr lang="en-IN"/>
            <a:t>Design and implement </a:t>
          </a:r>
          <a:endParaRPr lang="en-US"/>
        </a:p>
      </dgm:t>
    </dgm:pt>
    <dgm:pt modelId="{930741C1-C009-4AB5-A5CF-8636A58103BD}" type="parTrans" cxnId="{5D7D54C6-8DAE-492F-BE3F-69FE35C8A233}">
      <dgm:prSet/>
      <dgm:spPr/>
      <dgm:t>
        <a:bodyPr/>
        <a:lstStyle/>
        <a:p>
          <a:endParaRPr lang="en-US"/>
        </a:p>
      </dgm:t>
    </dgm:pt>
    <dgm:pt modelId="{A04E004E-88E4-4DC2-AE7F-21AF2C5435CB}" type="sibTrans" cxnId="{5D7D54C6-8DAE-492F-BE3F-69FE35C8A233}">
      <dgm:prSet/>
      <dgm:spPr/>
      <dgm:t>
        <a:bodyPr/>
        <a:lstStyle/>
        <a:p>
          <a:endParaRPr lang="en-US"/>
        </a:p>
      </dgm:t>
    </dgm:pt>
    <dgm:pt modelId="{D5063C4E-2E57-45BB-BC21-79B33EBBA5FE}">
      <dgm:prSet/>
      <dgm:spPr/>
      <dgm:t>
        <a:bodyPr/>
        <a:lstStyle/>
        <a:p>
          <a:pPr>
            <a:lnSpc>
              <a:spcPct val="100000"/>
            </a:lnSpc>
          </a:pPr>
          <a:r>
            <a:rPr lang="en-IN"/>
            <a:t>AI-driven analytics solutions for tasks such as customer segmentation, market basket analysis, and predictive modeling.</a:t>
          </a:r>
          <a:endParaRPr lang="en-US"/>
        </a:p>
      </dgm:t>
    </dgm:pt>
    <dgm:pt modelId="{9B35280A-1E29-4EC3-89CC-97D5A31884FA}" type="parTrans" cxnId="{303C9AF1-1479-48B0-B84B-17D90B53D04E}">
      <dgm:prSet/>
      <dgm:spPr/>
      <dgm:t>
        <a:bodyPr/>
        <a:lstStyle/>
        <a:p>
          <a:endParaRPr lang="en-US"/>
        </a:p>
      </dgm:t>
    </dgm:pt>
    <dgm:pt modelId="{55027DB3-73FF-4173-987E-753B2DF1EACB}" type="sibTrans" cxnId="{303C9AF1-1479-48B0-B84B-17D90B53D04E}">
      <dgm:prSet/>
      <dgm:spPr/>
      <dgm:t>
        <a:bodyPr/>
        <a:lstStyle/>
        <a:p>
          <a:endParaRPr lang="en-US"/>
        </a:p>
      </dgm:t>
    </dgm:pt>
    <dgm:pt modelId="{0807C89E-646E-4501-B665-33694A35B89C}">
      <dgm:prSet/>
      <dgm:spPr/>
      <dgm:t>
        <a:bodyPr/>
        <a:lstStyle/>
        <a:p>
          <a:pPr>
            <a:lnSpc>
              <a:spcPct val="100000"/>
            </a:lnSpc>
          </a:pPr>
          <a:r>
            <a:rPr lang="en-IN"/>
            <a:t>Evaluate the performance </a:t>
          </a:r>
          <a:endParaRPr lang="en-US"/>
        </a:p>
      </dgm:t>
    </dgm:pt>
    <dgm:pt modelId="{6878EF49-6C46-493D-BFAF-21393F570E6B}" type="parTrans" cxnId="{586E4F2C-EB5C-4959-9736-A8976BD4B66B}">
      <dgm:prSet/>
      <dgm:spPr/>
      <dgm:t>
        <a:bodyPr/>
        <a:lstStyle/>
        <a:p>
          <a:endParaRPr lang="en-US"/>
        </a:p>
      </dgm:t>
    </dgm:pt>
    <dgm:pt modelId="{8B0188CB-D40C-4213-97D3-FEB0B177EFAE}" type="sibTrans" cxnId="{586E4F2C-EB5C-4959-9736-A8976BD4B66B}">
      <dgm:prSet/>
      <dgm:spPr/>
      <dgm:t>
        <a:bodyPr/>
        <a:lstStyle/>
        <a:p>
          <a:endParaRPr lang="en-US"/>
        </a:p>
      </dgm:t>
    </dgm:pt>
    <dgm:pt modelId="{906AFEAE-1722-4352-8280-31D640BB2994}">
      <dgm:prSet/>
      <dgm:spPr/>
      <dgm:t>
        <a:bodyPr/>
        <a:lstStyle/>
        <a:p>
          <a:pPr>
            <a:lnSpc>
              <a:spcPct val="100000"/>
            </a:lnSpc>
          </a:pPr>
          <a:r>
            <a:rPr lang="en-IN"/>
            <a:t>and effectiveness of BI and analytics systems in improving business outcomes and driving competitive advantage.</a:t>
          </a:r>
          <a:endParaRPr lang="en-US"/>
        </a:p>
      </dgm:t>
    </dgm:pt>
    <dgm:pt modelId="{84E62895-3E4B-456A-B81D-2AD90BC29DBC}" type="parTrans" cxnId="{D2A89406-BBCC-4019-8BA1-A6E680BE5B5A}">
      <dgm:prSet/>
      <dgm:spPr/>
      <dgm:t>
        <a:bodyPr/>
        <a:lstStyle/>
        <a:p>
          <a:endParaRPr lang="en-US"/>
        </a:p>
      </dgm:t>
    </dgm:pt>
    <dgm:pt modelId="{223E7AB0-AD0C-4FDD-83E4-5C0C2FB28112}" type="sibTrans" cxnId="{D2A89406-BBCC-4019-8BA1-A6E680BE5B5A}">
      <dgm:prSet/>
      <dgm:spPr/>
      <dgm:t>
        <a:bodyPr/>
        <a:lstStyle/>
        <a:p>
          <a:endParaRPr lang="en-US"/>
        </a:p>
      </dgm:t>
    </dgm:pt>
    <dgm:pt modelId="{327C0DC9-BBC4-4B0C-A9E5-4A0239B7329E}">
      <dgm:prSet/>
      <dgm:spPr/>
      <dgm:t>
        <a:bodyPr/>
        <a:lstStyle/>
        <a:p>
          <a:pPr>
            <a:lnSpc>
              <a:spcPct val="100000"/>
            </a:lnSpc>
          </a:pPr>
          <a:r>
            <a:rPr lang="en-IN"/>
            <a:t>Develop </a:t>
          </a:r>
          <a:endParaRPr lang="en-US"/>
        </a:p>
      </dgm:t>
    </dgm:pt>
    <dgm:pt modelId="{F9C7E9E7-D21E-4CF7-95E8-FDCF9D7811C4}" type="parTrans" cxnId="{4BD6C337-EE66-479A-B845-5CDFA70405D5}">
      <dgm:prSet/>
      <dgm:spPr/>
      <dgm:t>
        <a:bodyPr/>
        <a:lstStyle/>
        <a:p>
          <a:endParaRPr lang="en-US"/>
        </a:p>
      </dgm:t>
    </dgm:pt>
    <dgm:pt modelId="{57E41F7F-9836-4895-BFBF-9658CABBE764}" type="sibTrans" cxnId="{4BD6C337-EE66-479A-B845-5CDFA70405D5}">
      <dgm:prSet/>
      <dgm:spPr/>
      <dgm:t>
        <a:bodyPr/>
        <a:lstStyle/>
        <a:p>
          <a:endParaRPr lang="en-US"/>
        </a:p>
      </dgm:t>
    </dgm:pt>
    <dgm:pt modelId="{A6110D7C-34C4-492C-AEC9-76971F029F80}">
      <dgm:prSet/>
      <dgm:spPr/>
      <dgm:t>
        <a:bodyPr/>
        <a:lstStyle/>
        <a:p>
          <a:pPr>
            <a:lnSpc>
              <a:spcPct val="100000"/>
            </a:lnSpc>
          </a:pPr>
          <a:r>
            <a:rPr lang="en-IN"/>
            <a:t>strategies to address ethical and privacy considerations in the collection, analysis, and use of business data.</a:t>
          </a:r>
          <a:endParaRPr lang="en-US"/>
        </a:p>
      </dgm:t>
    </dgm:pt>
    <dgm:pt modelId="{1363F39E-1E7C-44CA-A8CE-C573DC268140}" type="parTrans" cxnId="{2E396DFF-0737-4BAD-B698-D96D1B8F4BE1}">
      <dgm:prSet/>
      <dgm:spPr/>
      <dgm:t>
        <a:bodyPr/>
        <a:lstStyle/>
        <a:p>
          <a:endParaRPr lang="en-US"/>
        </a:p>
      </dgm:t>
    </dgm:pt>
    <dgm:pt modelId="{43290F11-9BC7-402F-95A6-80F658E7DBBC}" type="sibTrans" cxnId="{2E396DFF-0737-4BAD-B698-D96D1B8F4BE1}">
      <dgm:prSet/>
      <dgm:spPr/>
      <dgm:t>
        <a:bodyPr/>
        <a:lstStyle/>
        <a:p>
          <a:endParaRPr lang="en-US"/>
        </a:p>
      </dgm:t>
    </dgm:pt>
    <dgm:pt modelId="{B9D7B837-E605-4E13-A578-DC98AD757D08}" type="pres">
      <dgm:prSet presAssocID="{F0AFA1D8-E240-4A03-B2E6-B97F0609FAF2}" presName="root" presStyleCnt="0">
        <dgm:presLayoutVars>
          <dgm:dir/>
          <dgm:resizeHandles val="exact"/>
        </dgm:presLayoutVars>
      </dgm:prSet>
      <dgm:spPr/>
    </dgm:pt>
    <dgm:pt modelId="{AC40D36C-B397-4F33-9A16-ADF6EB05B7DD}" type="pres">
      <dgm:prSet presAssocID="{F44601FC-EF28-4476-833E-089A40642217}" presName="compNode" presStyleCnt="0"/>
      <dgm:spPr/>
    </dgm:pt>
    <dgm:pt modelId="{4B85DD9A-5F4B-4C43-9F7B-BF68013A1656}" type="pres">
      <dgm:prSet presAssocID="{F44601FC-EF28-4476-833E-089A40642217}" presName="bgRect" presStyleLbl="bgShp" presStyleIdx="0" presStyleCnt="6"/>
      <dgm:spPr/>
    </dgm:pt>
    <dgm:pt modelId="{F0720C32-F45A-4424-8355-F19CE7694147}" type="pres">
      <dgm:prSet presAssocID="{F44601FC-EF28-4476-833E-089A4064221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ning Tools"/>
        </a:ext>
      </dgm:extLst>
    </dgm:pt>
    <dgm:pt modelId="{C2DE239D-C086-4F4D-9A2F-3BCF3ADBA5E6}" type="pres">
      <dgm:prSet presAssocID="{F44601FC-EF28-4476-833E-089A40642217}" presName="spaceRect" presStyleCnt="0"/>
      <dgm:spPr/>
    </dgm:pt>
    <dgm:pt modelId="{0BEE8D26-20A5-4F15-83B7-5B500B094AD6}" type="pres">
      <dgm:prSet presAssocID="{F44601FC-EF28-4476-833E-089A40642217}" presName="parTx" presStyleLbl="revTx" presStyleIdx="0" presStyleCnt="12">
        <dgm:presLayoutVars>
          <dgm:chMax val="0"/>
          <dgm:chPref val="0"/>
        </dgm:presLayoutVars>
      </dgm:prSet>
      <dgm:spPr/>
    </dgm:pt>
    <dgm:pt modelId="{DF41511D-FB2A-425D-B95C-4E932E49ED56}" type="pres">
      <dgm:prSet presAssocID="{F44601FC-EF28-4476-833E-089A40642217}" presName="desTx" presStyleLbl="revTx" presStyleIdx="1" presStyleCnt="12">
        <dgm:presLayoutVars/>
      </dgm:prSet>
      <dgm:spPr/>
    </dgm:pt>
    <dgm:pt modelId="{49F9142F-D2CA-4764-AE71-29F35902C8E5}" type="pres">
      <dgm:prSet presAssocID="{80E9BBAE-6B63-4CB5-A232-7A517AAAC855}" presName="sibTrans" presStyleCnt="0"/>
      <dgm:spPr/>
    </dgm:pt>
    <dgm:pt modelId="{82A84407-BE37-4D4C-9C6C-0D716A4CA06C}" type="pres">
      <dgm:prSet presAssocID="{99C31E62-7C3B-46A5-829A-CD6685DAAE5F}" presName="compNode" presStyleCnt="0"/>
      <dgm:spPr/>
    </dgm:pt>
    <dgm:pt modelId="{B02F7D61-2D8A-4239-BFB0-ABF1E1A8D920}" type="pres">
      <dgm:prSet presAssocID="{99C31E62-7C3B-46A5-829A-CD6685DAAE5F}" presName="bgRect" presStyleLbl="bgShp" presStyleIdx="1" presStyleCnt="6"/>
      <dgm:spPr/>
    </dgm:pt>
    <dgm:pt modelId="{04DE7C3B-008A-4287-8945-C938CE3B0BBD}" type="pres">
      <dgm:prSet presAssocID="{99C31E62-7C3B-46A5-829A-CD6685DAAE5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160C8A58-A595-4DF2-95F0-51AD2362195E}" type="pres">
      <dgm:prSet presAssocID="{99C31E62-7C3B-46A5-829A-CD6685DAAE5F}" presName="spaceRect" presStyleCnt="0"/>
      <dgm:spPr/>
    </dgm:pt>
    <dgm:pt modelId="{BDB33158-CBC0-4A03-9589-CF35F1C88D83}" type="pres">
      <dgm:prSet presAssocID="{99C31E62-7C3B-46A5-829A-CD6685DAAE5F}" presName="parTx" presStyleLbl="revTx" presStyleIdx="2" presStyleCnt="12">
        <dgm:presLayoutVars>
          <dgm:chMax val="0"/>
          <dgm:chPref val="0"/>
        </dgm:presLayoutVars>
      </dgm:prSet>
      <dgm:spPr/>
    </dgm:pt>
    <dgm:pt modelId="{5D0BE00B-49DA-48D5-A5A3-A68C4560EB4D}" type="pres">
      <dgm:prSet presAssocID="{99C31E62-7C3B-46A5-829A-CD6685DAAE5F}" presName="desTx" presStyleLbl="revTx" presStyleIdx="3" presStyleCnt="12">
        <dgm:presLayoutVars/>
      </dgm:prSet>
      <dgm:spPr/>
    </dgm:pt>
    <dgm:pt modelId="{5C19CA7B-25C2-437B-8AF7-2C9C0E248779}" type="pres">
      <dgm:prSet presAssocID="{E622E8F4-1705-4031-93F8-450A486101A8}" presName="sibTrans" presStyleCnt="0"/>
      <dgm:spPr/>
    </dgm:pt>
    <dgm:pt modelId="{858939D9-E3DE-4770-BEC6-EDFEBE85B8DC}" type="pres">
      <dgm:prSet presAssocID="{BF3806EC-EE7D-4529-B3DF-B24F2CB88015}" presName="compNode" presStyleCnt="0"/>
      <dgm:spPr/>
    </dgm:pt>
    <dgm:pt modelId="{40787A06-4E48-4A5D-AE84-541D00BFADF8}" type="pres">
      <dgm:prSet presAssocID="{BF3806EC-EE7D-4529-B3DF-B24F2CB88015}" presName="bgRect" presStyleLbl="bgShp" presStyleIdx="2" presStyleCnt="6"/>
      <dgm:spPr/>
    </dgm:pt>
    <dgm:pt modelId="{7D409F9A-4189-4DF5-9FAF-F8710D1FC5B3}" type="pres">
      <dgm:prSet presAssocID="{BF3806EC-EE7D-4529-B3DF-B24F2CB88015}"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Org Chart"/>
        </a:ext>
      </dgm:extLst>
    </dgm:pt>
    <dgm:pt modelId="{016225A6-D19C-46AF-A1FC-CBC9AEFA21D6}" type="pres">
      <dgm:prSet presAssocID="{BF3806EC-EE7D-4529-B3DF-B24F2CB88015}" presName="spaceRect" presStyleCnt="0"/>
      <dgm:spPr/>
    </dgm:pt>
    <dgm:pt modelId="{2E5BCF7F-139C-4008-AB44-26FC201827F7}" type="pres">
      <dgm:prSet presAssocID="{BF3806EC-EE7D-4529-B3DF-B24F2CB88015}" presName="parTx" presStyleLbl="revTx" presStyleIdx="4" presStyleCnt="12">
        <dgm:presLayoutVars>
          <dgm:chMax val="0"/>
          <dgm:chPref val="0"/>
        </dgm:presLayoutVars>
      </dgm:prSet>
      <dgm:spPr/>
    </dgm:pt>
    <dgm:pt modelId="{055E3C2F-6A8E-48E9-B804-08DD39A9B335}" type="pres">
      <dgm:prSet presAssocID="{BF3806EC-EE7D-4529-B3DF-B24F2CB88015}" presName="desTx" presStyleLbl="revTx" presStyleIdx="5" presStyleCnt="12">
        <dgm:presLayoutVars/>
      </dgm:prSet>
      <dgm:spPr/>
    </dgm:pt>
    <dgm:pt modelId="{B035FBDF-A0BE-48B7-9885-AE326A402E7B}" type="pres">
      <dgm:prSet presAssocID="{42F6467B-3DAF-4186-B035-04CF04824B7B}" presName="sibTrans" presStyleCnt="0"/>
      <dgm:spPr/>
    </dgm:pt>
    <dgm:pt modelId="{2FDF36B1-143E-4F81-B2C5-225066B14182}" type="pres">
      <dgm:prSet presAssocID="{026706AB-7337-4067-8B0C-C1B419BA01C0}" presName="compNode" presStyleCnt="0"/>
      <dgm:spPr/>
    </dgm:pt>
    <dgm:pt modelId="{8FDD2FA6-4BAE-4B97-9D21-2ED90B59E1ED}" type="pres">
      <dgm:prSet presAssocID="{026706AB-7337-4067-8B0C-C1B419BA01C0}" presName="bgRect" presStyleLbl="bgShp" presStyleIdx="3" presStyleCnt="6"/>
      <dgm:spPr/>
    </dgm:pt>
    <dgm:pt modelId="{24D5563C-433B-479C-ADB6-B8BDF573A527}" type="pres">
      <dgm:prSet presAssocID="{026706AB-7337-4067-8B0C-C1B419BA01C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obot"/>
        </a:ext>
      </dgm:extLst>
    </dgm:pt>
    <dgm:pt modelId="{CE2AC2A4-D37B-4D40-8425-2D899BF81206}" type="pres">
      <dgm:prSet presAssocID="{026706AB-7337-4067-8B0C-C1B419BA01C0}" presName="spaceRect" presStyleCnt="0"/>
      <dgm:spPr/>
    </dgm:pt>
    <dgm:pt modelId="{C90BFDBA-1AAE-4FE0-A096-8AC595C232C4}" type="pres">
      <dgm:prSet presAssocID="{026706AB-7337-4067-8B0C-C1B419BA01C0}" presName="parTx" presStyleLbl="revTx" presStyleIdx="6" presStyleCnt="12">
        <dgm:presLayoutVars>
          <dgm:chMax val="0"/>
          <dgm:chPref val="0"/>
        </dgm:presLayoutVars>
      </dgm:prSet>
      <dgm:spPr/>
    </dgm:pt>
    <dgm:pt modelId="{5AAE94BF-2C41-4970-9206-BD83F1E03517}" type="pres">
      <dgm:prSet presAssocID="{026706AB-7337-4067-8B0C-C1B419BA01C0}" presName="desTx" presStyleLbl="revTx" presStyleIdx="7" presStyleCnt="12">
        <dgm:presLayoutVars/>
      </dgm:prSet>
      <dgm:spPr/>
    </dgm:pt>
    <dgm:pt modelId="{4F214114-EF4C-4114-BF66-B73CCA2F5CDA}" type="pres">
      <dgm:prSet presAssocID="{A04E004E-88E4-4DC2-AE7F-21AF2C5435CB}" presName="sibTrans" presStyleCnt="0"/>
      <dgm:spPr/>
    </dgm:pt>
    <dgm:pt modelId="{72C01534-2204-4D64-929D-A883916FD222}" type="pres">
      <dgm:prSet presAssocID="{0807C89E-646E-4501-B665-33694A35B89C}" presName="compNode" presStyleCnt="0"/>
      <dgm:spPr/>
    </dgm:pt>
    <dgm:pt modelId="{1D150703-2797-4126-A0C6-5A0310FAEC3F}" type="pres">
      <dgm:prSet presAssocID="{0807C89E-646E-4501-B665-33694A35B89C}" presName="bgRect" presStyleLbl="bgShp" presStyleIdx="4" presStyleCnt="6"/>
      <dgm:spPr/>
    </dgm:pt>
    <dgm:pt modelId="{6A654E4A-C567-4EE2-BFA1-B8A70EA86E66}" type="pres">
      <dgm:prSet presAssocID="{0807C89E-646E-4501-B665-33694A35B89C}"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pward trend"/>
        </a:ext>
      </dgm:extLst>
    </dgm:pt>
    <dgm:pt modelId="{EE174376-9C6D-4FC5-AE6A-C9010A3AAE5A}" type="pres">
      <dgm:prSet presAssocID="{0807C89E-646E-4501-B665-33694A35B89C}" presName="spaceRect" presStyleCnt="0"/>
      <dgm:spPr/>
    </dgm:pt>
    <dgm:pt modelId="{0B2BCC72-7C32-4E3F-8B32-1FEB9964820F}" type="pres">
      <dgm:prSet presAssocID="{0807C89E-646E-4501-B665-33694A35B89C}" presName="parTx" presStyleLbl="revTx" presStyleIdx="8" presStyleCnt="12">
        <dgm:presLayoutVars>
          <dgm:chMax val="0"/>
          <dgm:chPref val="0"/>
        </dgm:presLayoutVars>
      </dgm:prSet>
      <dgm:spPr/>
    </dgm:pt>
    <dgm:pt modelId="{9463D7D4-1621-4A48-B50E-D7062C91DC53}" type="pres">
      <dgm:prSet presAssocID="{0807C89E-646E-4501-B665-33694A35B89C}" presName="desTx" presStyleLbl="revTx" presStyleIdx="9" presStyleCnt="12">
        <dgm:presLayoutVars/>
      </dgm:prSet>
      <dgm:spPr/>
    </dgm:pt>
    <dgm:pt modelId="{66C4B965-5EBB-4496-80F1-65BE19252751}" type="pres">
      <dgm:prSet presAssocID="{8B0188CB-D40C-4213-97D3-FEB0B177EFAE}" presName="sibTrans" presStyleCnt="0"/>
      <dgm:spPr/>
    </dgm:pt>
    <dgm:pt modelId="{2B2E75E6-4CE2-4C9F-A471-EB61025B0B98}" type="pres">
      <dgm:prSet presAssocID="{327C0DC9-BBC4-4B0C-A9E5-4A0239B7329E}" presName="compNode" presStyleCnt="0"/>
      <dgm:spPr/>
    </dgm:pt>
    <dgm:pt modelId="{E186045B-816D-4AE4-BD34-28D1466747B2}" type="pres">
      <dgm:prSet presAssocID="{327C0DC9-BBC4-4B0C-A9E5-4A0239B7329E}" presName="bgRect" presStyleLbl="bgShp" presStyleIdx="5" presStyleCnt="6"/>
      <dgm:spPr/>
    </dgm:pt>
    <dgm:pt modelId="{C6F78AE2-D422-4891-9088-1A116E1C4CCD}" type="pres">
      <dgm:prSet presAssocID="{327C0DC9-BBC4-4B0C-A9E5-4A0239B7329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Judge"/>
        </a:ext>
      </dgm:extLst>
    </dgm:pt>
    <dgm:pt modelId="{EA4A909D-D2DF-4A39-86F4-DD409FB88D67}" type="pres">
      <dgm:prSet presAssocID="{327C0DC9-BBC4-4B0C-A9E5-4A0239B7329E}" presName="spaceRect" presStyleCnt="0"/>
      <dgm:spPr/>
    </dgm:pt>
    <dgm:pt modelId="{A4E2C464-8808-479B-8884-1D07BCF63FFD}" type="pres">
      <dgm:prSet presAssocID="{327C0DC9-BBC4-4B0C-A9E5-4A0239B7329E}" presName="parTx" presStyleLbl="revTx" presStyleIdx="10" presStyleCnt="12">
        <dgm:presLayoutVars>
          <dgm:chMax val="0"/>
          <dgm:chPref val="0"/>
        </dgm:presLayoutVars>
      </dgm:prSet>
      <dgm:spPr/>
    </dgm:pt>
    <dgm:pt modelId="{DFE0BF6E-1834-4EFF-8488-FDC37F2C2862}" type="pres">
      <dgm:prSet presAssocID="{327C0DC9-BBC4-4B0C-A9E5-4A0239B7329E}" presName="desTx" presStyleLbl="revTx" presStyleIdx="11" presStyleCnt="12">
        <dgm:presLayoutVars/>
      </dgm:prSet>
      <dgm:spPr/>
    </dgm:pt>
  </dgm:ptLst>
  <dgm:cxnLst>
    <dgm:cxn modelId="{D2A89406-BBCC-4019-8BA1-A6E680BE5B5A}" srcId="{0807C89E-646E-4501-B665-33694A35B89C}" destId="{906AFEAE-1722-4352-8280-31D640BB2994}" srcOrd="0" destOrd="0" parTransId="{84E62895-3E4B-456A-B81D-2AD90BC29DBC}" sibTransId="{223E7AB0-AD0C-4FDD-83E4-5C0C2FB28112}"/>
    <dgm:cxn modelId="{0040F40C-18A0-DF4A-A228-984805BA16DE}" type="presOf" srcId="{F0AFA1D8-E240-4A03-B2E6-B97F0609FAF2}" destId="{B9D7B837-E605-4E13-A578-DC98AD757D08}" srcOrd="0" destOrd="0" presId="urn:microsoft.com/office/officeart/2018/2/layout/IconVerticalSolidList"/>
    <dgm:cxn modelId="{64A88D11-98F7-4BC7-A37A-BE2C440923F1}" srcId="{F44601FC-EF28-4476-833E-089A40642217}" destId="{88C7515C-1B3F-45EC-B900-AD3E6CA2AB2F}" srcOrd="0" destOrd="0" parTransId="{3F904700-12F8-4B27-B68C-E8DD3FEDD14D}" sibTransId="{B091ACB2-1FD3-4093-86B5-B391C88CF3F6}"/>
    <dgm:cxn modelId="{772FC621-DA7F-DD48-B416-5EE55017626E}" type="presOf" srcId="{7025384E-F228-42A4-B703-241E034AD4DF}" destId="{5D0BE00B-49DA-48D5-A5A3-A68C4560EB4D}" srcOrd="0" destOrd="0" presId="urn:microsoft.com/office/officeart/2018/2/layout/IconVerticalSolidList"/>
    <dgm:cxn modelId="{586E4F2C-EB5C-4959-9736-A8976BD4B66B}" srcId="{F0AFA1D8-E240-4A03-B2E6-B97F0609FAF2}" destId="{0807C89E-646E-4501-B665-33694A35B89C}" srcOrd="4" destOrd="0" parTransId="{6878EF49-6C46-493D-BFAF-21393F570E6B}" sibTransId="{8B0188CB-D40C-4213-97D3-FEB0B177EFAE}"/>
    <dgm:cxn modelId="{80B82636-DC3D-8243-82BA-C199E39FC471}" type="presOf" srcId="{0807C89E-646E-4501-B665-33694A35B89C}" destId="{0B2BCC72-7C32-4E3F-8B32-1FEB9964820F}" srcOrd="0" destOrd="0" presId="urn:microsoft.com/office/officeart/2018/2/layout/IconVerticalSolidList"/>
    <dgm:cxn modelId="{4BD6C337-EE66-479A-B845-5CDFA70405D5}" srcId="{F0AFA1D8-E240-4A03-B2E6-B97F0609FAF2}" destId="{327C0DC9-BBC4-4B0C-A9E5-4A0239B7329E}" srcOrd="5" destOrd="0" parTransId="{F9C7E9E7-D21E-4CF7-95E8-FDCF9D7811C4}" sibTransId="{57E41F7F-9836-4895-BFBF-9658CABBE764}"/>
    <dgm:cxn modelId="{458B3F40-540B-424F-839D-118C408E2239}" srcId="{F0AFA1D8-E240-4A03-B2E6-B97F0609FAF2}" destId="{99C31E62-7C3B-46A5-829A-CD6685DAAE5F}" srcOrd="1" destOrd="0" parTransId="{BFC358F2-E37A-43EE-BFE5-77E5D9D3D642}" sibTransId="{E622E8F4-1705-4031-93F8-450A486101A8}"/>
    <dgm:cxn modelId="{E437AF41-CA0E-0C4C-A2E7-C3C01FF6B32E}" type="presOf" srcId="{A6110D7C-34C4-492C-AEC9-76971F029F80}" destId="{DFE0BF6E-1834-4EFF-8488-FDC37F2C2862}" srcOrd="0" destOrd="0" presId="urn:microsoft.com/office/officeart/2018/2/layout/IconVerticalSolidList"/>
    <dgm:cxn modelId="{FF792E45-F6D6-484B-A354-2612252B480C}" type="presOf" srcId="{026706AB-7337-4067-8B0C-C1B419BA01C0}" destId="{C90BFDBA-1AAE-4FE0-A096-8AC595C232C4}" srcOrd="0" destOrd="0" presId="urn:microsoft.com/office/officeart/2018/2/layout/IconVerticalSolidList"/>
    <dgm:cxn modelId="{507D5568-DAB0-4E47-B6BF-616D1CD84F1A}" srcId="{F0AFA1D8-E240-4A03-B2E6-B97F0609FAF2}" destId="{BF3806EC-EE7D-4529-B3DF-B24F2CB88015}" srcOrd="2" destOrd="0" parTransId="{1E914F75-92FC-48BA-992A-333418593BD0}" sibTransId="{42F6467B-3DAF-4186-B035-04CF04824B7B}"/>
    <dgm:cxn modelId="{25BDF66C-71B9-A849-84FC-6A9BDFFF1038}" type="presOf" srcId="{D5063C4E-2E57-45BB-BC21-79B33EBBA5FE}" destId="{5AAE94BF-2C41-4970-9206-BD83F1E03517}" srcOrd="0" destOrd="0" presId="urn:microsoft.com/office/officeart/2018/2/layout/IconVerticalSolidList"/>
    <dgm:cxn modelId="{D4D7186D-5073-B549-95FF-9819B6DA44F3}" type="presOf" srcId="{1DCE80F0-E53F-4B0C-822F-E8166D0C5B2B}" destId="{055E3C2F-6A8E-48E9-B804-08DD39A9B335}" srcOrd="0" destOrd="0" presId="urn:microsoft.com/office/officeart/2018/2/layout/IconVerticalSolidList"/>
    <dgm:cxn modelId="{80E2BE94-46FF-40A5-A8E2-F823D3CEFAD9}" srcId="{99C31E62-7C3B-46A5-829A-CD6685DAAE5F}" destId="{7025384E-F228-42A4-B703-241E034AD4DF}" srcOrd="0" destOrd="0" parTransId="{C8BF177C-B1B5-4358-947F-378D3F26B769}" sibTransId="{79F931BC-8A5E-4D9B-B367-EF8289756D5C}"/>
    <dgm:cxn modelId="{6896439D-2393-4C5B-8F38-01308C890D89}" srcId="{F0AFA1D8-E240-4A03-B2E6-B97F0609FAF2}" destId="{F44601FC-EF28-4476-833E-089A40642217}" srcOrd="0" destOrd="0" parTransId="{2E2EC25E-C2E8-410D-9769-F8988A6389FC}" sibTransId="{80E9BBAE-6B63-4CB5-A232-7A517AAAC855}"/>
    <dgm:cxn modelId="{2E23339E-C724-5049-829C-957EB819FE7F}" type="presOf" srcId="{906AFEAE-1722-4352-8280-31D640BB2994}" destId="{9463D7D4-1621-4A48-B50E-D7062C91DC53}" srcOrd="0" destOrd="0" presId="urn:microsoft.com/office/officeart/2018/2/layout/IconVerticalSolidList"/>
    <dgm:cxn modelId="{6F1B52C4-C812-3C43-888B-C2201E4862E5}" type="presOf" srcId="{99C31E62-7C3B-46A5-829A-CD6685DAAE5F}" destId="{BDB33158-CBC0-4A03-9589-CF35F1C88D83}" srcOrd="0" destOrd="0" presId="urn:microsoft.com/office/officeart/2018/2/layout/IconVerticalSolidList"/>
    <dgm:cxn modelId="{5D7D54C6-8DAE-492F-BE3F-69FE35C8A233}" srcId="{F0AFA1D8-E240-4A03-B2E6-B97F0609FAF2}" destId="{026706AB-7337-4067-8B0C-C1B419BA01C0}" srcOrd="3" destOrd="0" parTransId="{930741C1-C009-4AB5-A5CF-8636A58103BD}" sibTransId="{A04E004E-88E4-4DC2-AE7F-21AF2C5435CB}"/>
    <dgm:cxn modelId="{834E3ECF-9F85-4274-B6E6-220114DFFB33}" srcId="{BF3806EC-EE7D-4529-B3DF-B24F2CB88015}" destId="{1DCE80F0-E53F-4B0C-822F-E8166D0C5B2B}" srcOrd="0" destOrd="0" parTransId="{248C08AF-7F25-40D7-8D9D-0041E534DEF3}" sibTransId="{A611B95E-8F7A-48B3-B25A-DD6D51FA66C9}"/>
    <dgm:cxn modelId="{77E8DBD4-973B-544E-B7E0-3E4E03F116C1}" type="presOf" srcId="{88C7515C-1B3F-45EC-B900-AD3E6CA2AB2F}" destId="{DF41511D-FB2A-425D-B95C-4E932E49ED56}" srcOrd="0" destOrd="0" presId="urn:microsoft.com/office/officeart/2018/2/layout/IconVerticalSolidList"/>
    <dgm:cxn modelId="{4BC791D5-C53D-D640-A471-2D3D758173FD}" type="presOf" srcId="{BF3806EC-EE7D-4529-B3DF-B24F2CB88015}" destId="{2E5BCF7F-139C-4008-AB44-26FC201827F7}" srcOrd="0" destOrd="0" presId="urn:microsoft.com/office/officeart/2018/2/layout/IconVerticalSolidList"/>
    <dgm:cxn modelId="{C54476E8-33B6-3D43-BA94-DC0304A61037}" type="presOf" srcId="{F44601FC-EF28-4476-833E-089A40642217}" destId="{0BEE8D26-20A5-4F15-83B7-5B500B094AD6}" srcOrd="0" destOrd="0" presId="urn:microsoft.com/office/officeart/2018/2/layout/IconVerticalSolidList"/>
    <dgm:cxn modelId="{303C9AF1-1479-48B0-B84B-17D90B53D04E}" srcId="{026706AB-7337-4067-8B0C-C1B419BA01C0}" destId="{D5063C4E-2E57-45BB-BC21-79B33EBBA5FE}" srcOrd="0" destOrd="0" parTransId="{9B35280A-1E29-4EC3-89CC-97D5A31884FA}" sibTransId="{55027DB3-73FF-4173-987E-753B2DF1EACB}"/>
    <dgm:cxn modelId="{E231D2FB-2BC6-4544-8D64-18EE1E6AE484}" type="presOf" srcId="{327C0DC9-BBC4-4B0C-A9E5-4A0239B7329E}" destId="{A4E2C464-8808-479B-8884-1D07BCF63FFD}" srcOrd="0" destOrd="0" presId="urn:microsoft.com/office/officeart/2018/2/layout/IconVerticalSolidList"/>
    <dgm:cxn modelId="{2E396DFF-0737-4BAD-B698-D96D1B8F4BE1}" srcId="{327C0DC9-BBC4-4B0C-A9E5-4A0239B7329E}" destId="{A6110D7C-34C4-492C-AEC9-76971F029F80}" srcOrd="0" destOrd="0" parTransId="{1363F39E-1E7C-44CA-A8CE-C573DC268140}" sibTransId="{43290F11-9BC7-402F-95A6-80F658E7DBBC}"/>
    <dgm:cxn modelId="{BDF2460B-10A9-5440-A8CC-EEA2247C3D14}" type="presParOf" srcId="{B9D7B837-E605-4E13-A578-DC98AD757D08}" destId="{AC40D36C-B397-4F33-9A16-ADF6EB05B7DD}" srcOrd="0" destOrd="0" presId="urn:microsoft.com/office/officeart/2018/2/layout/IconVerticalSolidList"/>
    <dgm:cxn modelId="{0AD9E8F9-858F-4645-9A8F-ED2CA0DC8794}" type="presParOf" srcId="{AC40D36C-B397-4F33-9A16-ADF6EB05B7DD}" destId="{4B85DD9A-5F4B-4C43-9F7B-BF68013A1656}" srcOrd="0" destOrd="0" presId="urn:microsoft.com/office/officeart/2018/2/layout/IconVerticalSolidList"/>
    <dgm:cxn modelId="{365AE569-19A5-2F4B-BDBE-31CDA833E2D2}" type="presParOf" srcId="{AC40D36C-B397-4F33-9A16-ADF6EB05B7DD}" destId="{F0720C32-F45A-4424-8355-F19CE7694147}" srcOrd="1" destOrd="0" presId="urn:microsoft.com/office/officeart/2018/2/layout/IconVerticalSolidList"/>
    <dgm:cxn modelId="{804C5D0C-A241-2C4A-AB7A-9A4E183B0CC3}" type="presParOf" srcId="{AC40D36C-B397-4F33-9A16-ADF6EB05B7DD}" destId="{C2DE239D-C086-4F4D-9A2F-3BCF3ADBA5E6}" srcOrd="2" destOrd="0" presId="urn:microsoft.com/office/officeart/2018/2/layout/IconVerticalSolidList"/>
    <dgm:cxn modelId="{897078B8-7AFA-0749-896D-5D79FEA46A40}" type="presParOf" srcId="{AC40D36C-B397-4F33-9A16-ADF6EB05B7DD}" destId="{0BEE8D26-20A5-4F15-83B7-5B500B094AD6}" srcOrd="3" destOrd="0" presId="urn:microsoft.com/office/officeart/2018/2/layout/IconVerticalSolidList"/>
    <dgm:cxn modelId="{D0256618-075E-9848-AB25-4971D9A5EF86}" type="presParOf" srcId="{AC40D36C-B397-4F33-9A16-ADF6EB05B7DD}" destId="{DF41511D-FB2A-425D-B95C-4E932E49ED56}" srcOrd="4" destOrd="0" presId="urn:microsoft.com/office/officeart/2018/2/layout/IconVerticalSolidList"/>
    <dgm:cxn modelId="{411186C4-BFBB-1345-B6CC-EC5A8809A6D3}" type="presParOf" srcId="{B9D7B837-E605-4E13-A578-DC98AD757D08}" destId="{49F9142F-D2CA-4764-AE71-29F35902C8E5}" srcOrd="1" destOrd="0" presId="urn:microsoft.com/office/officeart/2018/2/layout/IconVerticalSolidList"/>
    <dgm:cxn modelId="{E5CCFF9F-BE57-4443-B090-322BDA1EF3D8}" type="presParOf" srcId="{B9D7B837-E605-4E13-A578-DC98AD757D08}" destId="{82A84407-BE37-4D4C-9C6C-0D716A4CA06C}" srcOrd="2" destOrd="0" presId="urn:microsoft.com/office/officeart/2018/2/layout/IconVerticalSolidList"/>
    <dgm:cxn modelId="{DD604D4F-6875-3341-8681-517B10233D34}" type="presParOf" srcId="{82A84407-BE37-4D4C-9C6C-0D716A4CA06C}" destId="{B02F7D61-2D8A-4239-BFB0-ABF1E1A8D920}" srcOrd="0" destOrd="0" presId="urn:microsoft.com/office/officeart/2018/2/layout/IconVerticalSolidList"/>
    <dgm:cxn modelId="{CAB2144C-144B-2C4D-80BE-D3A0CF51ED1B}" type="presParOf" srcId="{82A84407-BE37-4D4C-9C6C-0D716A4CA06C}" destId="{04DE7C3B-008A-4287-8945-C938CE3B0BBD}" srcOrd="1" destOrd="0" presId="urn:microsoft.com/office/officeart/2018/2/layout/IconVerticalSolidList"/>
    <dgm:cxn modelId="{65E55F73-D7F6-8D4D-A566-D79455C0CBE1}" type="presParOf" srcId="{82A84407-BE37-4D4C-9C6C-0D716A4CA06C}" destId="{160C8A58-A595-4DF2-95F0-51AD2362195E}" srcOrd="2" destOrd="0" presId="urn:microsoft.com/office/officeart/2018/2/layout/IconVerticalSolidList"/>
    <dgm:cxn modelId="{3F59A3B5-FC52-D84F-AFA1-2B4F9165B816}" type="presParOf" srcId="{82A84407-BE37-4D4C-9C6C-0D716A4CA06C}" destId="{BDB33158-CBC0-4A03-9589-CF35F1C88D83}" srcOrd="3" destOrd="0" presId="urn:microsoft.com/office/officeart/2018/2/layout/IconVerticalSolidList"/>
    <dgm:cxn modelId="{2B143813-F728-BA42-A3D9-2D14F58EF767}" type="presParOf" srcId="{82A84407-BE37-4D4C-9C6C-0D716A4CA06C}" destId="{5D0BE00B-49DA-48D5-A5A3-A68C4560EB4D}" srcOrd="4" destOrd="0" presId="urn:microsoft.com/office/officeart/2018/2/layout/IconVerticalSolidList"/>
    <dgm:cxn modelId="{3782D6AA-DAD8-4D4E-9AB4-9CA091FFD9A2}" type="presParOf" srcId="{B9D7B837-E605-4E13-A578-DC98AD757D08}" destId="{5C19CA7B-25C2-437B-8AF7-2C9C0E248779}" srcOrd="3" destOrd="0" presId="urn:microsoft.com/office/officeart/2018/2/layout/IconVerticalSolidList"/>
    <dgm:cxn modelId="{A5379848-E6AE-7D42-8911-7BDD95C70798}" type="presParOf" srcId="{B9D7B837-E605-4E13-A578-DC98AD757D08}" destId="{858939D9-E3DE-4770-BEC6-EDFEBE85B8DC}" srcOrd="4" destOrd="0" presId="urn:microsoft.com/office/officeart/2018/2/layout/IconVerticalSolidList"/>
    <dgm:cxn modelId="{10E16E31-33A0-7C40-A6E9-DEE6E7E0BFC5}" type="presParOf" srcId="{858939D9-E3DE-4770-BEC6-EDFEBE85B8DC}" destId="{40787A06-4E48-4A5D-AE84-541D00BFADF8}" srcOrd="0" destOrd="0" presId="urn:microsoft.com/office/officeart/2018/2/layout/IconVerticalSolidList"/>
    <dgm:cxn modelId="{1026F9DF-AEC9-984C-8C06-FC7E9BC126F5}" type="presParOf" srcId="{858939D9-E3DE-4770-BEC6-EDFEBE85B8DC}" destId="{7D409F9A-4189-4DF5-9FAF-F8710D1FC5B3}" srcOrd="1" destOrd="0" presId="urn:microsoft.com/office/officeart/2018/2/layout/IconVerticalSolidList"/>
    <dgm:cxn modelId="{0659A396-8BF9-1E40-A4AC-913620C3D807}" type="presParOf" srcId="{858939D9-E3DE-4770-BEC6-EDFEBE85B8DC}" destId="{016225A6-D19C-46AF-A1FC-CBC9AEFA21D6}" srcOrd="2" destOrd="0" presId="urn:microsoft.com/office/officeart/2018/2/layout/IconVerticalSolidList"/>
    <dgm:cxn modelId="{CC080B2A-13A5-6A43-B472-C87B535F41D2}" type="presParOf" srcId="{858939D9-E3DE-4770-BEC6-EDFEBE85B8DC}" destId="{2E5BCF7F-139C-4008-AB44-26FC201827F7}" srcOrd="3" destOrd="0" presId="urn:microsoft.com/office/officeart/2018/2/layout/IconVerticalSolidList"/>
    <dgm:cxn modelId="{4DFEB4A3-C3B2-F948-A32E-3694AEB12BC2}" type="presParOf" srcId="{858939D9-E3DE-4770-BEC6-EDFEBE85B8DC}" destId="{055E3C2F-6A8E-48E9-B804-08DD39A9B335}" srcOrd="4" destOrd="0" presId="urn:microsoft.com/office/officeart/2018/2/layout/IconVerticalSolidList"/>
    <dgm:cxn modelId="{CCBAB999-A9CF-BD45-8AAC-4F9DE0822A9F}" type="presParOf" srcId="{B9D7B837-E605-4E13-A578-DC98AD757D08}" destId="{B035FBDF-A0BE-48B7-9885-AE326A402E7B}" srcOrd="5" destOrd="0" presId="urn:microsoft.com/office/officeart/2018/2/layout/IconVerticalSolidList"/>
    <dgm:cxn modelId="{2F374934-7E36-C248-9B69-975E055F56D1}" type="presParOf" srcId="{B9D7B837-E605-4E13-A578-DC98AD757D08}" destId="{2FDF36B1-143E-4F81-B2C5-225066B14182}" srcOrd="6" destOrd="0" presId="urn:microsoft.com/office/officeart/2018/2/layout/IconVerticalSolidList"/>
    <dgm:cxn modelId="{A4368D1A-10D3-FA44-AE05-B2EEABFE197E}" type="presParOf" srcId="{2FDF36B1-143E-4F81-B2C5-225066B14182}" destId="{8FDD2FA6-4BAE-4B97-9D21-2ED90B59E1ED}" srcOrd="0" destOrd="0" presId="urn:microsoft.com/office/officeart/2018/2/layout/IconVerticalSolidList"/>
    <dgm:cxn modelId="{86A31D20-FA2D-F84B-B54D-0410BE627ABA}" type="presParOf" srcId="{2FDF36B1-143E-4F81-B2C5-225066B14182}" destId="{24D5563C-433B-479C-ADB6-B8BDF573A527}" srcOrd="1" destOrd="0" presId="urn:microsoft.com/office/officeart/2018/2/layout/IconVerticalSolidList"/>
    <dgm:cxn modelId="{499C4CED-C68C-3942-A003-D43961D8CC9B}" type="presParOf" srcId="{2FDF36B1-143E-4F81-B2C5-225066B14182}" destId="{CE2AC2A4-D37B-4D40-8425-2D899BF81206}" srcOrd="2" destOrd="0" presId="urn:microsoft.com/office/officeart/2018/2/layout/IconVerticalSolidList"/>
    <dgm:cxn modelId="{904E0EE5-7F68-8E4C-8DDA-8D0C412D0180}" type="presParOf" srcId="{2FDF36B1-143E-4F81-B2C5-225066B14182}" destId="{C90BFDBA-1AAE-4FE0-A096-8AC595C232C4}" srcOrd="3" destOrd="0" presId="urn:microsoft.com/office/officeart/2018/2/layout/IconVerticalSolidList"/>
    <dgm:cxn modelId="{CCA4261F-9131-5344-A4B3-3E591CCEF654}" type="presParOf" srcId="{2FDF36B1-143E-4F81-B2C5-225066B14182}" destId="{5AAE94BF-2C41-4970-9206-BD83F1E03517}" srcOrd="4" destOrd="0" presId="urn:microsoft.com/office/officeart/2018/2/layout/IconVerticalSolidList"/>
    <dgm:cxn modelId="{8C3766D1-7D1F-2445-9F52-35065CE40937}" type="presParOf" srcId="{B9D7B837-E605-4E13-A578-DC98AD757D08}" destId="{4F214114-EF4C-4114-BF66-B73CCA2F5CDA}" srcOrd="7" destOrd="0" presId="urn:microsoft.com/office/officeart/2018/2/layout/IconVerticalSolidList"/>
    <dgm:cxn modelId="{931A8E37-92ED-DB4B-A3BE-2DBE2B3A333E}" type="presParOf" srcId="{B9D7B837-E605-4E13-A578-DC98AD757D08}" destId="{72C01534-2204-4D64-929D-A883916FD222}" srcOrd="8" destOrd="0" presId="urn:microsoft.com/office/officeart/2018/2/layout/IconVerticalSolidList"/>
    <dgm:cxn modelId="{B0C132F9-47AB-344C-AC94-49C499929EE0}" type="presParOf" srcId="{72C01534-2204-4D64-929D-A883916FD222}" destId="{1D150703-2797-4126-A0C6-5A0310FAEC3F}" srcOrd="0" destOrd="0" presId="urn:microsoft.com/office/officeart/2018/2/layout/IconVerticalSolidList"/>
    <dgm:cxn modelId="{9D360A95-F41F-C448-99FF-C41BD46AF48F}" type="presParOf" srcId="{72C01534-2204-4D64-929D-A883916FD222}" destId="{6A654E4A-C567-4EE2-BFA1-B8A70EA86E66}" srcOrd="1" destOrd="0" presId="urn:microsoft.com/office/officeart/2018/2/layout/IconVerticalSolidList"/>
    <dgm:cxn modelId="{8F3AA623-6472-B543-A1D0-89C5A1E0D3E8}" type="presParOf" srcId="{72C01534-2204-4D64-929D-A883916FD222}" destId="{EE174376-9C6D-4FC5-AE6A-C9010A3AAE5A}" srcOrd="2" destOrd="0" presId="urn:microsoft.com/office/officeart/2018/2/layout/IconVerticalSolidList"/>
    <dgm:cxn modelId="{CF458919-33E8-FA4D-A1A4-15245CE3F5E8}" type="presParOf" srcId="{72C01534-2204-4D64-929D-A883916FD222}" destId="{0B2BCC72-7C32-4E3F-8B32-1FEB9964820F}" srcOrd="3" destOrd="0" presId="urn:microsoft.com/office/officeart/2018/2/layout/IconVerticalSolidList"/>
    <dgm:cxn modelId="{78043072-D657-F543-B0E3-D55E619C8FDD}" type="presParOf" srcId="{72C01534-2204-4D64-929D-A883916FD222}" destId="{9463D7D4-1621-4A48-B50E-D7062C91DC53}" srcOrd="4" destOrd="0" presId="urn:microsoft.com/office/officeart/2018/2/layout/IconVerticalSolidList"/>
    <dgm:cxn modelId="{74F4DDDB-6DC8-5548-99F7-73165B5443E9}" type="presParOf" srcId="{B9D7B837-E605-4E13-A578-DC98AD757D08}" destId="{66C4B965-5EBB-4496-80F1-65BE19252751}" srcOrd="9" destOrd="0" presId="urn:microsoft.com/office/officeart/2018/2/layout/IconVerticalSolidList"/>
    <dgm:cxn modelId="{55F0272E-29BB-8346-85A3-5EFD37235B15}" type="presParOf" srcId="{B9D7B837-E605-4E13-A578-DC98AD757D08}" destId="{2B2E75E6-4CE2-4C9F-A471-EB61025B0B98}" srcOrd="10" destOrd="0" presId="urn:microsoft.com/office/officeart/2018/2/layout/IconVerticalSolidList"/>
    <dgm:cxn modelId="{B0FC9A07-6955-5F40-A3DF-29D53C804867}" type="presParOf" srcId="{2B2E75E6-4CE2-4C9F-A471-EB61025B0B98}" destId="{E186045B-816D-4AE4-BD34-28D1466747B2}" srcOrd="0" destOrd="0" presId="urn:microsoft.com/office/officeart/2018/2/layout/IconVerticalSolidList"/>
    <dgm:cxn modelId="{81CA927A-BCE9-F04E-8887-C671EA066351}" type="presParOf" srcId="{2B2E75E6-4CE2-4C9F-A471-EB61025B0B98}" destId="{C6F78AE2-D422-4891-9088-1A116E1C4CCD}" srcOrd="1" destOrd="0" presId="urn:microsoft.com/office/officeart/2018/2/layout/IconVerticalSolidList"/>
    <dgm:cxn modelId="{19D3FD5E-2A56-2642-B103-34D3D7F66F4E}" type="presParOf" srcId="{2B2E75E6-4CE2-4C9F-A471-EB61025B0B98}" destId="{EA4A909D-D2DF-4A39-86F4-DD409FB88D67}" srcOrd="2" destOrd="0" presId="urn:microsoft.com/office/officeart/2018/2/layout/IconVerticalSolidList"/>
    <dgm:cxn modelId="{AD5EA35C-96CF-4745-84D5-C2777BE0A52A}" type="presParOf" srcId="{2B2E75E6-4CE2-4C9F-A471-EB61025B0B98}" destId="{A4E2C464-8808-479B-8884-1D07BCF63FFD}" srcOrd="3" destOrd="0" presId="urn:microsoft.com/office/officeart/2018/2/layout/IconVerticalSolidList"/>
    <dgm:cxn modelId="{39BC7F35-6784-4143-B50F-A8335F11B835}" type="presParOf" srcId="{2B2E75E6-4CE2-4C9F-A471-EB61025B0B98}" destId="{DFE0BF6E-1834-4EFF-8488-FDC37F2C2862}"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419AC5B-C2A4-406D-87E9-538477B505F8}" type="doc">
      <dgm:prSet loTypeId="urn:microsoft.com/office/officeart/2005/8/layout/list1" loCatId="list" qsTypeId="urn:microsoft.com/office/officeart/2005/8/quickstyle/simple4" qsCatId="simple" csTypeId="urn:microsoft.com/office/officeart/2005/8/colors/accent2_2" csCatId="accent2"/>
      <dgm:spPr/>
      <dgm:t>
        <a:bodyPr/>
        <a:lstStyle/>
        <a:p>
          <a:endParaRPr lang="en-US"/>
        </a:p>
      </dgm:t>
    </dgm:pt>
    <dgm:pt modelId="{A1B47F09-6677-422F-A918-2BD04F566226}">
      <dgm:prSet custT="1"/>
      <dgm:spPr/>
      <dgm:t>
        <a:bodyPr/>
        <a:lstStyle/>
        <a:p>
          <a:r>
            <a:rPr lang="en-IN" sz="1600" b="1"/>
            <a:t>Alignment with Strategic Goals:</a:t>
          </a:r>
          <a:endParaRPr lang="en-US" sz="1600"/>
        </a:p>
      </dgm:t>
    </dgm:pt>
    <dgm:pt modelId="{DED25EE1-FE7A-4D35-91FE-C85600247853}" type="parTrans" cxnId="{FD70194F-9526-4992-85E1-CCFE96662C0F}">
      <dgm:prSet/>
      <dgm:spPr/>
      <dgm:t>
        <a:bodyPr/>
        <a:lstStyle/>
        <a:p>
          <a:endParaRPr lang="en-US" sz="2000"/>
        </a:p>
      </dgm:t>
    </dgm:pt>
    <dgm:pt modelId="{39FFF149-CB1B-4C30-9A3D-A2C29517BB2C}" type="sibTrans" cxnId="{FD70194F-9526-4992-85E1-CCFE96662C0F}">
      <dgm:prSet/>
      <dgm:spPr/>
      <dgm:t>
        <a:bodyPr/>
        <a:lstStyle/>
        <a:p>
          <a:endParaRPr lang="en-US" sz="2000"/>
        </a:p>
      </dgm:t>
    </dgm:pt>
    <dgm:pt modelId="{D3D5A8C8-C310-4A48-B1D6-4DD36DC4BA48}">
      <dgm:prSet custT="1"/>
      <dgm:spPr/>
      <dgm:t>
        <a:bodyPr/>
        <a:lstStyle/>
        <a:p>
          <a:r>
            <a:rPr lang="en-IN" sz="1600"/>
            <a:t>The primary purpose of a Data Warehousing and Business Intelligence (DW/BI) system is to support the strategic goals of the business. </a:t>
          </a:r>
          <a:endParaRPr lang="en-US" sz="1600"/>
        </a:p>
      </dgm:t>
    </dgm:pt>
    <dgm:pt modelId="{83B67AE3-ADFE-407F-B677-98ED143DFFA9}" type="parTrans" cxnId="{6B0A68AF-70B2-4FA7-988C-6BDA11E3C79B}">
      <dgm:prSet/>
      <dgm:spPr/>
      <dgm:t>
        <a:bodyPr/>
        <a:lstStyle/>
        <a:p>
          <a:endParaRPr lang="en-US" sz="2000"/>
        </a:p>
      </dgm:t>
    </dgm:pt>
    <dgm:pt modelId="{22361D0F-52A0-4BBB-B2B6-8F2D07662BE4}" type="sibTrans" cxnId="{6B0A68AF-70B2-4FA7-988C-6BDA11E3C79B}">
      <dgm:prSet/>
      <dgm:spPr/>
      <dgm:t>
        <a:bodyPr/>
        <a:lstStyle/>
        <a:p>
          <a:endParaRPr lang="en-US" sz="2000"/>
        </a:p>
      </dgm:t>
    </dgm:pt>
    <dgm:pt modelId="{326C5E81-B669-4E60-B013-CA0D1BAE157E}">
      <dgm:prSet custT="1"/>
      <dgm:spPr/>
      <dgm:t>
        <a:bodyPr/>
        <a:lstStyle/>
        <a:p>
          <a:r>
            <a:rPr lang="en-IN" sz="1600"/>
            <a:t>Whether the organization aims to increase revenue, improve customer satisfaction, optimize operations, or gain a competitive advantage, the DW/BI system should be designed to provide insights that directly contribute to these objectives.</a:t>
          </a:r>
          <a:endParaRPr lang="en-US" sz="1600"/>
        </a:p>
      </dgm:t>
    </dgm:pt>
    <dgm:pt modelId="{F48B2FB4-96A3-43C0-BA1C-4191FA6A6BF0}" type="parTrans" cxnId="{3EE190F8-3EB9-4101-B3F8-10FDFE613F50}">
      <dgm:prSet/>
      <dgm:spPr/>
      <dgm:t>
        <a:bodyPr/>
        <a:lstStyle/>
        <a:p>
          <a:endParaRPr lang="en-US" sz="2000"/>
        </a:p>
      </dgm:t>
    </dgm:pt>
    <dgm:pt modelId="{9A41C6A7-EAD8-430A-9AAC-3C9BE7121A31}" type="sibTrans" cxnId="{3EE190F8-3EB9-4101-B3F8-10FDFE613F50}">
      <dgm:prSet/>
      <dgm:spPr/>
      <dgm:t>
        <a:bodyPr/>
        <a:lstStyle/>
        <a:p>
          <a:endParaRPr lang="en-US" sz="2000"/>
        </a:p>
      </dgm:t>
    </dgm:pt>
    <dgm:pt modelId="{911D9203-E4FB-49CB-8EE7-EA8EE36BF91C}">
      <dgm:prSet custT="1"/>
      <dgm:spPr/>
      <dgm:t>
        <a:bodyPr/>
        <a:lstStyle/>
        <a:p>
          <a:r>
            <a:rPr lang="en-IN" sz="1600" b="1"/>
            <a:t>Enabling Data-Driven Decisions:</a:t>
          </a:r>
          <a:endParaRPr lang="en-US" sz="1600"/>
        </a:p>
      </dgm:t>
    </dgm:pt>
    <dgm:pt modelId="{40D1EA2A-F2D9-4BA4-A21B-196031582B4B}" type="parTrans" cxnId="{C76D8C24-647C-4024-8CC4-F337B0902B99}">
      <dgm:prSet/>
      <dgm:spPr/>
      <dgm:t>
        <a:bodyPr/>
        <a:lstStyle/>
        <a:p>
          <a:endParaRPr lang="en-US" sz="2000"/>
        </a:p>
      </dgm:t>
    </dgm:pt>
    <dgm:pt modelId="{35AC5514-AA62-432F-8845-E3634734DF7E}" type="sibTrans" cxnId="{C76D8C24-647C-4024-8CC4-F337B0902B99}">
      <dgm:prSet/>
      <dgm:spPr/>
      <dgm:t>
        <a:bodyPr/>
        <a:lstStyle/>
        <a:p>
          <a:endParaRPr lang="en-US" sz="2000"/>
        </a:p>
      </dgm:t>
    </dgm:pt>
    <dgm:pt modelId="{ABBFD074-893E-4DD4-8469-1CCE62E570DB}">
      <dgm:prSet custT="1"/>
      <dgm:spPr/>
      <dgm:t>
        <a:bodyPr/>
        <a:lstStyle/>
        <a:p>
          <a:r>
            <a:rPr lang="en-IN" sz="1600"/>
            <a:t>For a DW/BI system to be effective, it must provide actionable insights that align with the key performance indicators (KPIs) and metrics that the business prioritizes. </a:t>
          </a:r>
          <a:endParaRPr lang="en-US" sz="1600"/>
        </a:p>
      </dgm:t>
    </dgm:pt>
    <dgm:pt modelId="{4572445A-2D67-4947-98E4-67C0BCC1DE1B}" type="parTrans" cxnId="{FEDF4AAE-5491-46DF-8ACA-8F81057C9881}">
      <dgm:prSet/>
      <dgm:spPr/>
      <dgm:t>
        <a:bodyPr/>
        <a:lstStyle/>
        <a:p>
          <a:endParaRPr lang="en-US" sz="2000"/>
        </a:p>
      </dgm:t>
    </dgm:pt>
    <dgm:pt modelId="{DE6B5401-219D-4BDA-B807-6E89C6E2089B}" type="sibTrans" cxnId="{FEDF4AAE-5491-46DF-8ACA-8F81057C9881}">
      <dgm:prSet/>
      <dgm:spPr/>
      <dgm:t>
        <a:bodyPr/>
        <a:lstStyle/>
        <a:p>
          <a:endParaRPr lang="en-US" sz="2000"/>
        </a:p>
      </dgm:t>
    </dgm:pt>
    <dgm:pt modelId="{FFB500B2-D7DF-445F-AC99-4D6376E6BE03}">
      <dgm:prSet custT="1"/>
      <dgm:spPr/>
      <dgm:t>
        <a:bodyPr/>
        <a:lstStyle/>
        <a:p>
          <a:r>
            <a:rPr lang="en-IN" sz="1600" dirty="0"/>
            <a:t>This ensures that decision-makers at all levels can rely on accurate and relevant data to guide their strategies and actions.</a:t>
          </a:r>
          <a:endParaRPr lang="en-US" sz="1600" dirty="0"/>
        </a:p>
      </dgm:t>
    </dgm:pt>
    <dgm:pt modelId="{DCC14E76-F55C-4D84-8FFB-9D2772B7FBFA}" type="parTrans" cxnId="{445C70CC-C122-48E9-B2B8-76564C21C6ED}">
      <dgm:prSet/>
      <dgm:spPr/>
      <dgm:t>
        <a:bodyPr/>
        <a:lstStyle/>
        <a:p>
          <a:endParaRPr lang="en-US" sz="2000"/>
        </a:p>
      </dgm:t>
    </dgm:pt>
    <dgm:pt modelId="{7333EBDE-4B05-4B83-8E5F-B59002FF5B78}" type="sibTrans" cxnId="{445C70CC-C122-48E9-B2B8-76564C21C6ED}">
      <dgm:prSet/>
      <dgm:spPr/>
      <dgm:t>
        <a:bodyPr/>
        <a:lstStyle/>
        <a:p>
          <a:endParaRPr lang="en-US" sz="2000"/>
        </a:p>
      </dgm:t>
    </dgm:pt>
    <dgm:pt modelId="{F50F676A-AFA1-4F46-B30A-CA9CAEBC954E}">
      <dgm:prSet custT="1"/>
      <dgm:spPr/>
      <dgm:t>
        <a:bodyPr/>
        <a:lstStyle/>
        <a:p>
          <a:r>
            <a:rPr lang="en-IN" sz="1600" b="1"/>
            <a:t>Customization to Business Needs:</a:t>
          </a:r>
          <a:endParaRPr lang="en-US" sz="1600"/>
        </a:p>
      </dgm:t>
    </dgm:pt>
    <dgm:pt modelId="{81F7887B-2998-43E0-9AE5-654D7990D708}" type="parTrans" cxnId="{9A8AD75C-7E67-4F85-9B3D-F9ACA4FE6976}">
      <dgm:prSet/>
      <dgm:spPr/>
      <dgm:t>
        <a:bodyPr/>
        <a:lstStyle/>
        <a:p>
          <a:endParaRPr lang="en-US" sz="2000"/>
        </a:p>
      </dgm:t>
    </dgm:pt>
    <dgm:pt modelId="{A65E7BCA-EDD2-4903-809A-8A5ADD9D25CD}" type="sibTrans" cxnId="{9A8AD75C-7E67-4F85-9B3D-F9ACA4FE6976}">
      <dgm:prSet/>
      <dgm:spPr/>
      <dgm:t>
        <a:bodyPr/>
        <a:lstStyle/>
        <a:p>
          <a:endParaRPr lang="en-US" sz="2000"/>
        </a:p>
      </dgm:t>
    </dgm:pt>
    <dgm:pt modelId="{9507E9C4-3759-44F2-B2E5-B7D24E27E71D}">
      <dgm:prSet custT="1"/>
      <dgm:spPr/>
      <dgm:t>
        <a:bodyPr/>
        <a:lstStyle/>
        <a:p>
          <a:r>
            <a:rPr lang="en-IN" sz="1600"/>
            <a:t>Each organization has unique business objectives, which means that a one-size-fits-all approach to DW/BI will not work. </a:t>
          </a:r>
          <a:endParaRPr lang="en-US" sz="1600"/>
        </a:p>
      </dgm:t>
    </dgm:pt>
    <dgm:pt modelId="{A411154B-2B2E-4A58-A6E1-93DC344A4064}" type="parTrans" cxnId="{EDCA92B9-4FA0-431C-9191-2A52E42B263B}">
      <dgm:prSet/>
      <dgm:spPr/>
      <dgm:t>
        <a:bodyPr/>
        <a:lstStyle/>
        <a:p>
          <a:endParaRPr lang="en-US" sz="2000"/>
        </a:p>
      </dgm:t>
    </dgm:pt>
    <dgm:pt modelId="{5E273D53-DA11-4DBA-831B-3B89D682A5E3}" type="sibTrans" cxnId="{EDCA92B9-4FA0-431C-9191-2A52E42B263B}">
      <dgm:prSet/>
      <dgm:spPr/>
      <dgm:t>
        <a:bodyPr/>
        <a:lstStyle/>
        <a:p>
          <a:endParaRPr lang="en-US" sz="2000"/>
        </a:p>
      </dgm:t>
    </dgm:pt>
    <dgm:pt modelId="{BA300B8C-A364-454C-8B7F-ECE13F7B3D5B}">
      <dgm:prSet custT="1"/>
      <dgm:spPr/>
      <dgm:t>
        <a:bodyPr/>
        <a:lstStyle/>
        <a:p>
          <a:r>
            <a:rPr lang="en-IN" sz="1600"/>
            <a:t>The system must be customized to reflect the specific goals, processes, and challenges of the organization, ensuring that the data collected, stored, and analysed is directly relevant to the business's needs.</a:t>
          </a:r>
          <a:endParaRPr lang="en-US" sz="1600"/>
        </a:p>
      </dgm:t>
    </dgm:pt>
    <dgm:pt modelId="{D763FA33-9406-45DF-B0E7-C0A68457895B}" type="parTrans" cxnId="{A1739DB1-CF59-4C0C-B151-F7DA9F625AA7}">
      <dgm:prSet/>
      <dgm:spPr/>
      <dgm:t>
        <a:bodyPr/>
        <a:lstStyle/>
        <a:p>
          <a:endParaRPr lang="en-US" sz="2000"/>
        </a:p>
      </dgm:t>
    </dgm:pt>
    <dgm:pt modelId="{236C1369-DE95-4305-A7C2-083ADBDE7453}" type="sibTrans" cxnId="{A1739DB1-CF59-4C0C-B151-F7DA9F625AA7}">
      <dgm:prSet/>
      <dgm:spPr/>
      <dgm:t>
        <a:bodyPr/>
        <a:lstStyle/>
        <a:p>
          <a:endParaRPr lang="en-US" sz="2000"/>
        </a:p>
      </dgm:t>
    </dgm:pt>
    <dgm:pt modelId="{A3CD6501-EEE1-FB49-9812-F04FC5D5B76A}" type="pres">
      <dgm:prSet presAssocID="{B419AC5B-C2A4-406D-87E9-538477B505F8}" presName="linear" presStyleCnt="0">
        <dgm:presLayoutVars>
          <dgm:dir/>
          <dgm:animLvl val="lvl"/>
          <dgm:resizeHandles val="exact"/>
        </dgm:presLayoutVars>
      </dgm:prSet>
      <dgm:spPr/>
    </dgm:pt>
    <dgm:pt modelId="{F2236512-75CA-D649-B200-9A05834DAA75}" type="pres">
      <dgm:prSet presAssocID="{A1B47F09-6677-422F-A918-2BD04F566226}" presName="parentLin" presStyleCnt="0"/>
      <dgm:spPr/>
    </dgm:pt>
    <dgm:pt modelId="{F98DF207-848D-BA4D-9D26-8C71C63C6649}" type="pres">
      <dgm:prSet presAssocID="{A1B47F09-6677-422F-A918-2BD04F566226}" presName="parentLeftMargin" presStyleLbl="node1" presStyleIdx="0" presStyleCnt="3"/>
      <dgm:spPr/>
    </dgm:pt>
    <dgm:pt modelId="{20D6677C-5675-F342-B37C-12A4A5BE0C30}" type="pres">
      <dgm:prSet presAssocID="{A1B47F09-6677-422F-A918-2BD04F566226}" presName="parentText" presStyleLbl="node1" presStyleIdx="0" presStyleCnt="3">
        <dgm:presLayoutVars>
          <dgm:chMax val="0"/>
          <dgm:bulletEnabled val="1"/>
        </dgm:presLayoutVars>
      </dgm:prSet>
      <dgm:spPr/>
    </dgm:pt>
    <dgm:pt modelId="{87A427F5-D0D5-1546-A2A7-0DEF2143377C}" type="pres">
      <dgm:prSet presAssocID="{A1B47F09-6677-422F-A918-2BD04F566226}" presName="negativeSpace" presStyleCnt="0"/>
      <dgm:spPr/>
    </dgm:pt>
    <dgm:pt modelId="{1286514D-5331-484D-A0C3-453B3F959CC1}" type="pres">
      <dgm:prSet presAssocID="{A1B47F09-6677-422F-A918-2BD04F566226}" presName="childText" presStyleLbl="conFgAcc1" presStyleIdx="0" presStyleCnt="3">
        <dgm:presLayoutVars>
          <dgm:bulletEnabled val="1"/>
        </dgm:presLayoutVars>
      </dgm:prSet>
      <dgm:spPr/>
    </dgm:pt>
    <dgm:pt modelId="{35491D5C-F659-194F-8CB0-1AD28E49516A}" type="pres">
      <dgm:prSet presAssocID="{39FFF149-CB1B-4C30-9A3D-A2C29517BB2C}" presName="spaceBetweenRectangles" presStyleCnt="0"/>
      <dgm:spPr/>
    </dgm:pt>
    <dgm:pt modelId="{DFCAE68A-72F2-AE4A-9B73-AD3745511935}" type="pres">
      <dgm:prSet presAssocID="{911D9203-E4FB-49CB-8EE7-EA8EE36BF91C}" presName="parentLin" presStyleCnt="0"/>
      <dgm:spPr/>
    </dgm:pt>
    <dgm:pt modelId="{425D1429-ABBF-E643-A9F0-AEC0263A7F02}" type="pres">
      <dgm:prSet presAssocID="{911D9203-E4FB-49CB-8EE7-EA8EE36BF91C}" presName="parentLeftMargin" presStyleLbl="node1" presStyleIdx="0" presStyleCnt="3"/>
      <dgm:spPr/>
    </dgm:pt>
    <dgm:pt modelId="{B6319450-B98A-9B4E-853B-20E9ED0C812E}" type="pres">
      <dgm:prSet presAssocID="{911D9203-E4FB-49CB-8EE7-EA8EE36BF91C}" presName="parentText" presStyleLbl="node1" presStyleIdx="1" presStyleCnt="3">
        <dgm:presLayoutVars>
          <dgm:chMax val="0"/>
          <dgm:bulletEnabled val="1"/>
        </dgm:presLayoutVars>
      </dgm:prSet>
      <dgm:spPr/>
    </dgm:pt>
    <dgm:pt modelId="{65392321-168B-3448-BF32-0EEA60E19B32}" type="pres">
      <dgm:prSet presAssocID="{911D9203-E4FB-49CB-8EE7-EA8EE36BF91C}" presName="negativeSpace" presStyleCnt="0"/>
      <dgm:spPr/>
    </dgm:pt>
    <dgm:pt modelId="{C55D0418-36A4-B74A-AFDF-6C6690FF2D7F}" type="pres">
      <dgm:prSet presAssocID="{911D9203-E4FB-49CB-8EE7-EA8EE36BF91C}" presName="childText" presStyleLbl="conFgAcc1" presStyleIdx="1" presStyleCnt="3">
        <dgm:presLayoutVars>
          <dgm:bulletEnabled val="1"/>
        </dgm:presLayoutVars>
      </dgm:prSet>
      <dgm:spPr/>
    </dgm:pt>
    <dgm:pt modelId="{FF971C2F-4F77-5A4C-8D38-24F03BFF87F6}" type="pres">
      <dgm:prSet presAssocID="{35AC5514-AA62-432F-8845-E3634734DF7E}" presName="spaceBetweenRectangles" presStyleCnt="0"/>
      <dgm:spPr/>
    </dgm:pt>
    <dgm:pt modelId="{F7CB5A9D-D67B-EB42-9B2F-E6ED61DE421A}" type="pres">
      <dgm:prSet presAssocID="{F50F676A-AFA1-4F46-B30A-CA9CAEBC954E}" presName="parentLin" presStyleCnt="0"/>
      <dgm:spPr/>
    </dgm:pt>
    <dgm:pt modelId="{A5236004-DCFA-A542-95C2-E6ADE164CA05}" type="pres">
      <dgm:prSet presAssocID="{F50F676A-AFA1-4F46-B30A-CA9CAEBC954E}" presName="parentLeftMargin" presStyleLbl="node1" presStyleIdx="1" presStyleCnt="3"/>
      <dgm:spPr/>
    </dgm:pt>
    <dgm:pt modelId="{9B75282A-4CCA-F44C-8F11-9C6C510F2537}" type="pres">
      <dgm:prSet presAssocID="{F50F676A-AFA1-4F46-B30A-CA9CAEBC954E}" presName="parentText" presStyleLbl="node1" presStyleIdx="2" presStyleCnt="3">
        <dgm:presLayoutVars>
          <dgm:chMax val="0"/>
          <dgm:bulletEnabled val="1"/>
        </dgm:presLayoutVars>
      </dgm:prSet>
      <dgm:spPr/>
    </dgm:pt>
    <dgm:pt modelId="{A475B1D5-3B1D-664F-BE9F-3423A5052652}" type="pres">
      <dgm:prSet presAssocID="{F50F676A-AFA1-4F46-B30A-CA9CAEBC954E}" presName="negativeSpace" presStyleCnt="0"/>
      <dgm:spPr/>
    </dgm:pt>
    <dgm:pt modelId="{7CFFFB93-F088-C342-8068-57604AA13A0B}" type="pres">
      <dgm:prSet presAssocID="{F50F676A-AFA1-4F46-B30A-CA9CAEBC954E}" presName="childText" presStyleLbl="conFgAcc1" presStyleIdx="2" presStyleCnt="3">
        <dgm:presLayoutVars>
          <dgm:bulletEnabled val="1"/>
        </dgm:presLayoutVars>
      </dgm:prSet>
      <dgm:spPr/>
    </dgm:pt>
  </dgm:ptLst>
  <dgm:cxnLst>
    <dgm:cxn modelId="{B9C15A02-85E1-7D48-825F-A784964D3D82}" type="presOf" srcId="{D3D5A8C8-C310-4A48-B1D6-4DD36DC4BA48}" destId="{1286514D-5331-484D-A0C3-453B3F959CC1}" srcOrd="0" destOrd="0" presId="urn:microsoft.com/office/officeart/2005/8/layout/list1"/>
    <dgm:cxn modelId="{C51BB003-E765-C94E-A66E-EBEE0C19BF62}" type="presOf" srcId="{F50F676A-AFA1-4F46-B30A-CA9CAEBC954E}" destId="{9B75282A-4CCA-F44C-8F11-9C6C510F2537}" srcOrd="1" destOrd="0" presId="urn:microsoft.com/office/officeart/2005/8/layout/list1"/>
    <dgm:cxn modelId="{5B80F60E-3C6D-A248-892B-3CB0423DC485}" type="presOf" srcId="{ABBFD074-893E-4DD4-8469-1CCE62E570DB}" destId="{C55D0418-36A4-B74A-AFDF-6C6690FF2D7F}" srcOrd="0" destOrd="0" presId="urn:microsoft.com/office/officeart/2005/8/layout/list1"/>
    <dgm:cxn modelId="{C76D8C24-647C-4024-8CC4-F337B0902B99}" srcId="{B419AC5B-C2A4-406D-87E9-538477B505F8}" destId="{911D9203-E4FB-49CB-8EE7-EA8EE36BF91C}" srcOrd="1" destOrd="0" parTransId="{40D1EA2A-F2D9-4BA4-A21B-196031582B4B}" sibTransId="{35AC5514-AA62-432F-8845-E3634734DF7E}"/>
    <dgm:cxn modelId="{B0EDA13C-D1A9-5746-8381-C4467089A638}" type="presOf" srcId="{BA300B8C-A364-454C-8B7F-ECE13F7B3D5B}" destId="{7CFFFB93-F088-C342-8068-57604AA13A0B}" srcOrd="0" destOrd="1" presId="urn:microsoft.com/office/officeart/2005/8/layout/list1"/>
    <dgm:cxn modelId="{FD70194F-9526-4992-85E1-CCFE96662C0F}" srcId="{B419AC5B-C2A4-406D-87E9-538477B505F8}" destId="{A1B47F09-6677-422F-A918-2BD04F566226}" srcOrd="0" destOrd="0" parTransId="{DED25EE1-FE7A-4D35-91FE-C85600247853}" sibTransId="{39FFF149-CB1B-4C30-9A3D-A2C29517BB2C}"/>
    <dgm:cxn modelId="{9A8AD75C-7E67-4F85-9B3D-F9ACA4FE6976}" srcId="{B419AC5B-C2A4-406D-87E9-538477B505F8}" destId="{F50F676A-AFA1-4F46-B30A-CA9CAEBC954E}" srcOrd="2" destOrd="0" parTransId="{81F7887B-2998-43E0-9AE5-654D7990D708}" sibTransId="{A65E7BCA-EDD2-4903-809A-8A5ADD9D25CD}"/>
    <dgm:cxn modelId="{60925E70-8F47-DD44-9AE4-70CE4F7655DB}" type="presOf" srcId="{326C5E81-B669-4E60-B013-CA0D1BAE157E}" destId="{1286514D-5331-484D-A0C3-453B3F959CC1}" srcOrd="0" destOrd="1" presId="urn:microsoft.com/office/officeart/2005/8/layout/list1"/>
    <dgm:cxn modelId="{F1B68C7B-DFFC-9A41-B078-9543705B32E9}" type="presOf" srcId="{B419AC5B-C2A4-406D-87E9-538477B505F8}" destId="{A3CD6501-EEE1-FB49-9812-F04FC5D5B76A}" srcOrd="0" destOrd="0" presId="urn:microsoft.com/office/officeart/2005/8/layout/list1"/>
    <dgm:cxn modelId="{E676F98C-9DC9-CD46-BF75-BBE72FEE4DC4}" type="presOf" srcId="{9507E9C4-3759-44F2-B2E5-B7D24E27E71D}" destId="{7CFFFB93-F088-C342-8068-57604AA13A0B}" srcOrd="0" destOrd="0" presId="urn:microsoft.com/office/officeart/2005/8/layout/list1"/>
    <dgm:cxn modelId="{9298A297-7706-3540-B8C7-6E2345DFAF8B}" type="presOf" srcId="{F50F676A-AFA1-4F46-B30A-CA9CAEBC954E}" destId="{A5236004-DCFA-A542-95C2-E6ADE164CA05}" srcOrd="0" destOrd="0" presId="urn:microsoft.com/office/officeart/2005/8/layout/list1"/>
    <dgm:cxn modelId="{FEDF4AAE-5491-46DF-8ACA-8F81057C9881}" srcId="{911D9203-E4FB-49CB-8EE7-EA8EE36BF91C}" destId="{ABBFD074-893E-4DD4-8469-1CCE62E570DB}" srcOrd="0" destOrd="0" parTransId="{4572445A-2D67-4947-98E4-67C0BCC1DE1B}" sibTransId="{DE6B5401-219D-4BDA-B807-6E89C6E2089B}"/>
    <dgm:cxn modelId="{6B0A68AF-70B2-4FA7-988C-6BDA11E3C79B}" srcId="{A1B47F09-6677-422F-A918-2BD04F566226}" destId="{D3D5A8C8-C310-4A48-B1D6-4DD36DC4BA48}" srcOrd="0" destOrd="0" parTransId="{83B67AE3-ADFE-407F-B677-98ED143DFFA9}" sibTransId="{22361D0F-52A0-4BBB-B2B6-8F2D07662BE4}"/>
    <dgm:cxn modelId="{A1739DB1-CF59-4C0C-B151-F7DA9F625AA7}" srcId="{F50F676A-AFA1-4F46-B30A-CA9CAEBC954E}" destId="{BA300B8C-A364-454C-8B7F-ECE13F7B3D5B}" srcOrd="1" destOrd="0" parTransId="{D763FA33-9406-45DF-B0E7-C0A68457895B}" sibTransId="{236C1369-DE95-4305-A7C2-083ADBDE7453}"/>
    <dgm:cxn modelId="{AE9EFCB7-45F8-DE45-862A-9EB600567DDB}" type="presOf" srcId="{911D9203-E4FB-49CB-8EE7-EA8EE36BF91C}" destId="{425D1429-ABBF-E643-A9F0-AEC0263A7F02}" srcOrd="0" destOrd="0" presId="urn:microsoft.com/office/officeart/2005/8/layout/list1"/>
    <dgm:cxn modelId="{EDCA92B9-4FA0-431C-9191-2A52E42B263B}" srcId="{F50F676A-AFA1-4F46-B30A-CA9CAEBC954E}" destId="{9507E9C4-3759-44F2-B2E5-B7D24E27E71D}" srcOrd="0" destOrd="0" parTransId="{A411154B-2B2E-4A58-A6E1-93DC344A4064}" sibTransId="{5E273D53-DA11-4DBA-831B-3B89D682A5E3}"/>
    <dgm:cxn modelId="{604855BE-1F31-0548-ACAF-07EFFCA3159F}" type="presOf" srcId="{A1B47F09-6677-422F-A918-2BD04F566226}" destId="{20D6677C-5675-F342-B37C-12A4A5BE0C30}" srcOrd="1" destOrd="0" presId="urn:microsoft.com/office/officeart/2005/8/layout/list1"/>
    <dgm:cxn modelId="{445C70CC-C122-48E9-B2B8-76564C21C6ED}" srcId="{911D9203-E4FB-49CB-8EE7-EA8EE36BF91C}" destId="{FFB500B2-D7DF-445F-AC99-4D6376E6BE03}" srcOrd="1" destOrd="0" parTransId="{DCC14E76-F55C-4D84-8FFB-9D2772B7FBFA}" sibTransId="{7333EBDE-4B05-4B83-8E5F-B59002FF5B78}"/>
    <dgm:cxn modelId="{664596D5-0910-954D-8819-160420EFB364}" type="presOf" srcId="{FFB500B2-D7DF-445F-AC99-4D6376E6BE03}" destId="{C55D0418-36A4-B74A-AFDF-6C6690FF2D7F}" srcOrd="0" destOrd="1" presId="urn:microsoft.com/office/officeart/2005/8/layout/list1"/>
    <dgm:cxn modelId="{F0B649F5-E3B2-424E-B46E-26372D958D6C}" type="presOf" srcId="{911D9203-E4FB-49CB-8EE7-EA8EE36BF91C}" destId="{B6319450-B98A-9B4E-853B-20E9ED0C812E}" srcOrd="1" destOrd="0" presId="urn:microsoft.com/office/officeart/2005/8/layout/list1"/>
    <dgm:cxn modelId="{3EE190F8-3EB9-4101-B3F8-10FDFE613F50}" srcId="{A1B47F09-6677-422F-A918-2BD04F566226}" destId="{326C5E81-B669-4E60-B013-CA0D1BAE157E}" srcOrd="1" destOrd="0" parTransId="{F48B2FB4-96A3-43C0-BA1C-4191FA6A6BF0}" sibTransId="{9A41C6A7-EAD8-430A-9AAC-3C9BE7121A31}"/>
    <dgm:cxn modelId="{77D1E6FD-9540-C942-9CEC-FE9D6D8CEEB8}" type="presOf" srcId="{A1B47F09-6677-422F-A918-2BD04F566226}" destId="{F98DF207-848D-BA4D-9D26-8C71C63C6649}" srcOrd="0" destOrd="0" presId="urn:microsoft.com/office/officeart/2005/8/layout/list1"/>
    <dgm:cxn modelId="{DE2472E5-023A-0E42-BE45-6EC82D78D1A3}" type="presParOf" srcId="{A3CD6501-EEE1-FB49-9812-F04FC5D5B76A}" destId="{F2236512-75CA-D649-B200-9A05834DAA75}" srcOrd="0" destOrd="0" presId="urn:microsoft.com/office/officeart/2005/8/layout/list1"/>
    <dgm:cxn modelId="{F507733E-2488-134E-9D1D-7B97F3C28C1E}" type="presParOf" srcId="{F2236512-75CA-D649-B200-9A05834DAA75}" destId="{F98DF207-848D-BA4D-9D26-8C71C63C6649}" srcOrd="0" destOrd="0" presId="urn:microsoft.com/office/officeart/2005/8/layout/list1"/>
    <dgm:cxn modelId="{38630FBB-7B17-264D-9DD5-D6DCFE681F1C}" type="presParOf" srcId="{F2236512-75CA-D649-B200-9A05834DAA75}" destId="{20D6677C-5675-F342-B37C-12A4A5BE0C30}" srcOrd="1" destOrd="0" presId="urn:microsoft.com/office/officeart/2005/8/layout/list1"/>
    <dgm:cxn modelId="{EE051CFB-8D58-6D4B-AE70-57D6782D9765}" type="presParOf" srcId="{A3CD6501-EEE1-FB49-9812-F04FC5D5B76A}" destId="{87A427F5-D0D5-1546-A2A7-0DEF2143377C}" srcOrd="1" destOrd="0" presId="urn:microsoft.com/office/officeart/2005/8/layout/list1"/>
    <dgm:cxn modelId="{2AEB681A-A949-B544-B9FA-CBAF99A90CBF}" type="presParOf" srcId="{A3CD6501-EEE1-FB49-9812-F04FC5D5B76A}" destId="{1286514D-5331-484D-A0C3-453B3F959CC1}" srcOrd="2" destOrd="0" presId="urn:microsoft.com/office/officeart/2005/8/layout/list1"/>
    <dgm:cxn modelId="{69E5E2C5-A663-494D-827C-9A742CEEF15B}" type="presParOf" srcId="{A3CD6501-EEE1-FB49-9812-F04FC5D5B76A}" destId="{35491D5C-F659-194F-8CB0-1AD28E49516A}" srcOrd="3" destOrd="0" presId="urn:microsoft.com/office/officeart/2005/8/layout/list1"/>
    <dgm:cxn modelId="{0BF12201-E068-074E-A476-C414292DA56C}" type="presParOf" srcId="{A3CD6501-EEE1-FB49-9812-F04FC5D5B76A}" destId="{DFCAE68A-72F2-AE4A-9B73-AD3745511935}" srcOrd="4" destOrd="0" presId="urn:microsoft.com/office/officeart/2005/8/layout/list1"/>
    <dgm:cxn modelId="{F1CEAC18-726B-C04B-865C-BCFC8A496C24}" type="presParOf" srcId="{DFCAE68A-72F2-AE4A-9B73-AD3745511935}" destId="{425D1429-ABBF-E643-A9F0-AEC0263A7F02}" srcOrd="0" destOrd="0" presId="urn:microsoft.com/office/officeart/2005/8/layout/list1"/>
    <dgm:cxn modelId="{C094E40E-3C70-1047-BB91-67C822957085}" type="presParOf" srcId="{DFCAE68A-72F2-AE4A-9B73-AD3745511935}" destId="{B6319450-B98A-9B4E-853B-20E9ED0C812E}" srcOrd="1" destOrd="0" presId="urn:microsoft.com/office/officeart/2005/8/layout/list1"/>
    <dgm:cxn modelId="{7DE2EF0C-8361-6A41-8A3B-E2833E448AF5}" type="presParOf" srcId="{A3CD6501-EEE1-FB49-9812-F04FC5D5B76A}" destId="{65392321-168B-3448-BF32-0EEA60E19B32}" srcOrd="5" destOrd="0" presId="urn:microsoft.com/office/officeart/2005/8/layout/list1"/>
    <dgm:cxn modelId="{E8D7A32A-F6E5-0146-97F8-AB79272F5E6B}" type="presParOf" srcId="{A3CD6501-EEE1-FB49-9812-F04FC5D5B76A}" destId="{C55D0418-36A4-B74A-AFDF-6C6690FF2D7F}" srcOrd="6" destOrd="0" presId="urn:microsoft.com/office/officeart/2005/8/layout/list1"/>
    <dgm:cxn modelId="{2ACA4999-6B5D-1F4A-9B72-3FC8F964F332}" type="presParOf" srcId="{A3CD6501-EEE1-FB49-9812-F04FC5D5B76A}" destId="{FF971C2F-4F77-5A4C-8D38-24F03BFF87F6}" srcOrd="7" destOrd="0" presId="urn:microsoft.com/office/officeart/2005/8/layout/list1"/>
    <dgm:cxn modelId="{330F6EBF-EACA-DF4F-8687-453D31B151F8}" type="presParOf" srcId="{A3CD6501-EEE1-FB49-9812-F04FC5D5B76A}" destId="{F7CB5A9D-D67B-EB42-9B2F-E6ED61DE421A}" srcOrd="8" destOrd="0" presId="urn:microsoft.com/office/officeart/2005/8/layout/list1"/>
    <dgm:cxn modelId="{5BB60DC0-6099-784A-8C3C-1D6C4211DDB8}" type="presParOf" srcId="{F7CB5A9D-D67B-EB42-9B2F-E6ED61DE421A}" destId="{A5236004-DCFA-A542-95C2-E6ADE164CA05}" srcOrd="0" destOrd="0" presId="urn:microsoft.com/office/officeart/2005/8/layout/list1"/>
    <dgm:cxn modelId="{BB47E85B-24BE-2C46-85E1-40D1A9BAAE03}" type="presParOf" srcId="{F7CB5A9D-D67B-EB42-9B2F-E6ED61DE421A}" destId="{9B75282A-4CCA-F44C-8F11-9C6C510F2537}" srcOrd="1" destOrd="0" presId="urn:microsoft.com/office/officeart/2005/8/layout/list1"/>
    <dgm:cxn modelId="{6E6C58B7-FEAE-2648-8C08-29FE62D08129}" type="presParOf" srcId="{A3CD6501-EEE1-FB49-9812-F04FC5D5B76A}" destId="{A475B1D5-3B1D-664F-BE9F-3423A5052652}" srcOrd="9" destOrd="0" presId="urn:microsoft.com/office/officeart/2005/8/layout/list1"/>
    <dgm:cxn modelId="{66CE3D65-540E-B14D-92F4-7DE48E33270F}" type="presParOf" srcId="{A3CD6501-EEE1-FB49-9812-F04FC5D5B76A}" destId="{7CFFFB93-F088-C342-8068-57604AA13A0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D5E5C51-797F-46EE-8202-9E256249F170}"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6BBAE744-B59C-401A-90EF-56FAE68D3CF9}">
      <dgm:prSet/>
      <dgm:spPr/>
      <dgm:t>
        <a:bodyPr/>
        <a:lstStyle/>
        <a:p>
          <a:pPr algn="just">
            <a:lnSpc>
              <a:spcPct val="100000"/>
            </a:lnSpc>
            <a:defRPr b="1"/>
          </a:pPr>
          <a:r>
            <a:rPr lang="en-IN" b="1"/>
            <a:t>Curating and Delivering Content:</a:t>
          </a:r>
          <a:endParaRPr lang="en-US"/>
        </a:p>
      </dgm:t>
    </dgm:pt>
    <dgm:pt modelId="{C88CBC36-98B4-4C2B-BF0A-6804F154B336}" type="parTrans" cxnId="{7C468369-697D-4FB4-97BD-F01232D045A4}">
      <dgm:prSet/>
      <dgm:spPr/>
      <dgm:t>
        <a:bodyPr/>
        <a:lstStyle/>
        <a:p>
          <a:pPr algn="just"/>
          <a:endParaRPr lang="en-US" sz="2400"/>
        </a:p>
      </dgm:t>
    </dgm:pt>
    <dgm:pt modelId="{C1FB3D61-AB9B-4100-9A53-6B7F01E8E702}" type="sibTrans" cxnId="{7C468369-697D-4FB4-97BD-F01232D045A4}">
      <dgm:prSet phldrT="1"/>
      <dgm:spPr/>
      <dgm:t>
        <a:bodyPr/>
        <a:lstStyle/>
        <a:p>
          <a:pPr algn="just"/>
          <a:endParaRPr lang="en-US" sz="6000"/>
        </a:p>
      </dgm:t>
    </dgm:pt>
    <dgm:pt modelId="{080A0C84-41A2-4D3F-B95F-4D37A29E8550}">
      <dgm:prSet/>
      <dgm:spPr/>
      <dgm:t>
        <a:bodyPr/>
        <a:lstStyle/>
        <a:p>
          <a:pPr algn="just">
            <a:lnSpc>
              <a:spcPct val="100000"/>
            </a:lnSpc>
          </a:pPr>
          <a:r>
            <a:rPr lang="en-IN"/>
            <a:t>Much like publishers, DW/BI managers are responsible for curating and delivering information that is accurate, timely, and valuable to their audience. </a:t>
          </a:r>
          <a:endParaRPr lang="en-US"/>
        </a:p>
      </dgm:t>
    </dgm:pt>
    <dgm:pt modelId="{574D49DF-E3A6-4D36-9C00-02DDD7327B20}" type="parTrans" cxnId="{EC0F6245-FEDE-431A-91FF-1CEED60DE8C5}">
      <dgm:prSet/>
      <dgm:spPr/>
      <dgm:t>
        <a:bodyPr/>
        <a:lstStyle/>
        <a:p>
          <a:pPr algn="just"/>
          <a:endParaRPr lang="en-US" sz="2400"/>
        </a:p>
      </dgm:t>
    </dgm:pt>
    <dgm:pt modelId="{4A008117-D365-408C-886A-40DCCF765B90}" type="sibTrans" cxnId="{EC0F6245-FEDE-431A-91FF-1CEED60DE8C5}">
      <dgm:prSet/>
      <dgm:spPr/>
      <dgm:t>
        <a:bodyPr/>
        <a:lstStyle/>
        <a:p>
          <a:pPr algn="just"/>
          <a:endParaRPr lang="en-US"/>
        </a:p>
      </dgm:t>
    </dgm:pt>
    <dgm:pt modelId="{AA98A65C-C0FD-4780-BB11-5B01CA6FB9EC}">
      <dgm:prSet/>
      <dgm:spPr/>
      <dgm:t>
        <a:bodyPr/>
        <a:lstStyle/>
        <a:p>
          <a:pPr algn="just">
            <a:lnSpc>
              <a:spcPct val="100000"/>
            </a:lnSpc>
          </a:pPr>
          <a:r>
            <a:rPr lang="en-IN"/>
            <a:t>Publishers ensure that content is well-organized, accessible, and relevant to readers; similarly, DW/BI managers ensure that data is processed, structured, and presented in a way that meets the needs of business users.</a:t>
          </a:r>
          <a:endParaRPr lang="en-US"/>
        </a:p>
      </dgm:t>
    </dgm:pt>
    <dgm:pt modelId="{17FB607D-5097-4C32-91CE-2CBADD0F4F94}" type="parTrans" cxnId="{9BE85B92-2AF5-42BD-9899-4A6235BD9BD2}">
      <dgm:prSet/>
      <dgm:spPr/>
      <dgm:t>
        <a:bodyPr/>
        <a:lstStyle/>
        <a:p>
          <a:pPr algn="just"/>
          <a:endParaRPr lang="en-US" sz="2400"/>
        </a:p>
      </dgm:t>
    </dgm:pt>
    <dgm:pt modelId="{1EA6C344-C69D-459D-B4CE-0C5EC2C93224}" type="sibTrans" cxnId="{9BE85B92-2AF5-42BD-9899-4A6235BD9BD2}">
      <dgm:prSet/>
      <dgm:spPr/>
      <dgm:t>
        <a:bodyPr/>
        <a:lstStyle/>
        <a:p>
          <a:pPr algn="just"/>
          <a:endParaRPr lang="en-US"/>
        </a:p>
      </dgm:t>
    </dgm:pt>
    <dgm:pt modelId="{4D8BD9ED-E227-45B3-B834-494BBA5E1499}">
      <dgm:prSet/>
      <dgm:spPr/>
      <dgm:t>
        <a:bodyPr/>
        <a:lstStyle/>
        <a:p>
          <a:pPr algn="just">
            <a:lnSpc>
              <a:spcPct val="100000"/>
            </a:lnSpc>
            <a:defRPr b="1"/>
          </a:pPr>
          <a:r>
            <a:rPr lang="en-IN" b="1"/>
            <a:t>Ensuring Quality and Integrity:	</a:t>
          </a:r>
          <a:endParaRPr lang="en-US"/>
        </a:p>
      </dgm:t>
    </dgm:pt>
    <dgm:pt modelId="{D6E803DF-A82E-4DF5-A9BA-CF994907432A}" type="parTrans" cxnId="{750FF06D-BCBA-4044-848D-32B740E54AEB}">
      <dgm:prSet/>
      <dgm:spPr/>
      <dgm:t>
        <a:bodyPr/>
        <a:lstStyle/>
        <a:p>
          <a:pPr algn="just"/>
          <a:endParaRPr lang="en-US" sz="2400"/>
        </a:p>
      </dgm:t>
    </dgm:pt>
    <dgm:pt modelId="{C646DEFF-00CA-4A66-800A-099169B36D19}" type="sibTrans" cxnId="{750FF06D-BCBA-4044-848D-32B740E54AEB}">
      <dgm:prSet phldrT="2"/>
      <dgm:spPr/>
      <dgm:t>
        <a:bodyPr/>
        <a:lstStyle/>
        <a:p>
          <a:pPr algn="just"/>
          <a:endParaRPr lang="en-US" sz="6000"/>
        </a:p>
      </dgm:t>
    </dgm:pt>
    <dgm:pt modelId="{961EAF76-5685-4C69-8625-88B56B6C1816}">
      <dgm:prSet/>
      <dgm:spPr/>
      <dgm:t>
        <a:bodyPr/>
        <a:lstStyle/>
        <a:p>
          <a:pPr algn="just">
            <a:lnSpc>
              <a:spcPct val="100000"/>
            </a:lnSpc>
          </a:pPr>
          <a:r>
            <a:rPr lang="en-IN"/>
            <a:t>Both publishers and DW/BI managers share the responsibility of maintaining the quality and integrity of the information they manage. </a:t>
          </a:r>
          <a:endParaRPr lang="en-US"/>
        </a:p>
      </dgm:t>
    </dgm:pt>
    <dgm:pt modelId="{3C8B8919-0042-4D1F-AB55-D23714F17BCB}" type="parTrans" cxnId="{D983876E-CA63-4AD2-98FD-E46D56DD2481}">
      <dgm:prSet/>
      <dgm:spPr/>
      <dgm:t>
        <a:bodyPr/>
        <a:lstStyle/>
        <a:p>
          <a:pPr algn="just"/>
          <a:endParaRPr lang="en-US" sz="2400"/>
        </a:p>
      </dgm:t>
    </dgm:pt>
    <dgm:pt modelId="{887C1784-CDA7-43E9-B6B6-341EDD32FCCE}" type="sibTrans" cxnId="{D983876E-CA63-4AD2-98FD-E46D56DD2481}">
      <dgm:prSet/>
      <dgm:spPr/>
      <dgm:t>
        <a:bodyPr/>
        <a:lstStyle/>
        <a:p>
          <a:pPr algn="just"/>
          <a:endParaRPr lang="en-US"/>
        </a:p>
      </dgm:t>
    </dgm:pt>
    <dgm:pt modelId="{88A7C7AF-03C1-4A2C-A006-0D4DB34B99DB}">
      <dgm:prSet/>
      <dgm:spPr/>
      <dgm:t>
        <a:bodyPr/>
        <a:lstStyle/>
        <a:p>
          <a:pPr algn="just">
            <a:lnSpc>
              <a:spcPct val="100000"/>
            </a:lnSpc>
          </a:pPr>
          <a:r>
            <a:rPr lang="en-IN"/>
            <a:t>For publishers, this means adhering to editorial standards and avoiding misinformation. </a:t>
          </a:r>
          <a:endParaRPr lang="en-US"/>
        </a:p>
      </dgm:t>
    </dgm:pt>
    <dgm:pt modelId="{AA10DF62-85FE-4BBD-96D7-F75182AA88B0}" type="parTrans" cxnId="{78B61766-2423-43FA-B250-AD69CFADC6B8}">
      <dgm:prSet/>
      <dgm:spPr/>
      <dgm:t>
        <a:bodyPr/>
        <a:lstStyle/>
        <a:p>
          <a:pPr algn="just"/>
          <a:endParaRPr lang="en-US" sz="2400"/>
        </a:p>
      </dgm:t>
    </dgm:pt>
    <dgm:pt modelId="{C5DD3564-D9D5-4497-A01F-E7130D8A281B}" type="sibTrans" cxnId="{78B61766-2423-43FA-B250-AD69CFADC6B8}">
      <dgm:prSet/>
      <dgm:spPr/>
      <dgm:t>
        <a:bodyPr/>
        <a:lstStyle/>
        <a:p>
          <a:pPr algn="just"/>
          <a:endParaRPr lang="en-US"/>
        </a:p>
      </dgm:t>
    </dgm:pt>
    <dgm:pt modelId="{55CD8774-8402-484C-9486-E2515E4AE58F}">
      <dgm:prSet/>
      <dgm:spPr/>
      <dgm:t>
        <a:bodyPr/>
        <a:lstStyle/>
        <a:p>
          <a:pPr algn="just">
            <a:lnSpc>
              <a:spcPct val="100000"/>
            </a:lnSpc>
          </a:pPr>
          <a:r>
            <a:rPr lang="en-IN"/>
            <a:t>For DW/BI managers, it involves ensuring data accuracy, consistency, and reliability, as these factors are critical for making informed business decisions.</a:t>
          </a:r>
          <a:endParaRPr lang="en-US"/>
        </a:p>
      </dgm:t>
    </dgm:pt>
    <dgm:pt modelId="{2DA626FF-72EB-480E-AAF9-3399C21DF5FF}" type="parTrans" cxnId="{0540A011-1EC9-4B81-8AA6-4D868272B19C}">
      <dgm:prSet/>
      <dgm:spPr/>
      <dgm:t>
        <a:bodyPr/>
        <a:lstStyle/>
        <a:p>
          <a:pPr algn="just"/>
          <a:endParaRPr lang="en-US" sz="2400"/>
        </a:p>
      </dgm:t>
    </dgm:pt>
    <dgm:pt modelId="{349E9F08-BF4E-4908-AFD6-2BD63E5A57A9}" type="sibTrans" cxnId="{0540A011-1EC9-4B81-8AA6-4D868272B19C}">
      <dgm:prSet/>
      <dgm:spPr/>
      <dgm:t>
        <a:bodyPr/>
        <a:lstStyle/>
        <a:p>
          <a:pPr algn="just"/>
          <a:endParaRPr lang="en-US"/>
        </a:p>
      </dgm:t>
    </dgm:pt>
    <dgm:pt modelId="{D904222B-B3BD-4214-A32B-4745F68EDC2F}" type="pres">
      <dgm:prSet presAssocID="{AD5E5C51-797F-46EE-8202-9E256249F170}" presName="root" presStyleCnt="0">
        <dgm:presLayoutVars>
          <dgm:dir/>
          <dgm:resizeHandles val="exact"/>
        </dgm:presLayoutVars>
      </dgm:prSet>
      <dgm:spPr/>
    </dgm:pt>
    <dgm:pt modelId="{65BACF7E-B3FB-4BCC-B0DC-C62052B9356D}" type="pres">
      <dgm:prSet presAssocID="{6BBAE744-B59C-401A-90EF-56FAE68D3CF9}" presName="compNode" presStyleCnt="0"/>
      <dgm:spPr/>
    </dgm:pt>
    <dgm:pt modelId="{9D65F7F4-D61E-42E0-8931-C1C287D1F04A}" type="pres">
      <dgm:prSet presAssocID="{6BBAE744-B59C-401A-90EF-56FAE68D3CF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A4F6A2FD-BDAF-4CEC-9080-138649FEAAAE}" type="pres">
      <dgm:prSet presAssocID="{6BBAE744-B59C-401A-90EF-56FAE68D3CF9}" presName="iconSpace" presStyleCnt="0"/>
      <dgm:spPr/>
    </dgm:pt>
    <dgm:pt modelId="{C161B05B-69C9-4436-A3C7-F8C71E1457C4}" type="pres">
      <dgm:prSet presAssocID="{6BBAE744-B59C-401A-90EF-56FAE68D3CF9}" presName="parTx" presStyleLbl="revTx" presStyleIdx="0" presStyleCnt="4">
        <dgm:presLayoutVars>
          <dgm:chMax val="0"/>
          <dgm:chPref val="0"/>
        </dgm:presLayoutVars>
      </dgm:prSet>
      <dgm:spPr/>
    </dgm:pt>
    <dgm:pt modelId="{672A5AAF-8AA7-4988-8546-B6B308E1720A}" type="pres">
      <dgm:prSet presAssocID="{6BBAE744-B59C-401A-90EF-56FAE68D3CF9}" presName="txSpace" presStyleCnt="0"/>
      <dgm:spPr/>
    </dgm:pt>
    <dgm:pt modelId="{87DDEE62-5D70-4115-929A-DBDC5ADE6711}" type="pres">
      <dgm:prSet presAssocID="{6BBAE744-B59C-401A-90EF-56FAE68D3CF9}" presName="desTx" presStyleLbl="revTx" presStyleIdx="1" presStyleCnt="4">
        <dgm:presLayoutVars/>
      </dgm:prSet>
      <dgm:spPr/>
    </dgm:pt>
    <dgm:pt modelId="{792FED86-6BE3-411D-A981-13936AC655D7}" type="pres">
      <dgm:prSet presAssocID="{C1FB3D61-AB9B-4100-9A53-6B7F01E8E702}" presName="sibTrans" presStyleCnt="0"/>
      <dgm:spPr/>
    </dgm:pt>
    <dgm:pt modelId="{1462CB57-0916-49D9-86E7-E7450C118DF7}" type="pres">
      <dgm:prSet presAssocID="{4D8BD9ED-E227-45B3-B834-494BBA5E1499}" presName="compNode" presStyleCnt="0"/>
      <dgm:spPr/>
    </dgm:pt>
    <dgm:pt modelId="{6EF282AB-9838-4CD6-B82E-9AC51A9604F9}" type="pres">
      <dgm:prSet presAssocID="{4D8BD9ED-E227-45B3-B834-494BBA5E149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B8865270-9542-4881-BDE1-24FB61E23926}" type="pres">
      <dgm:prSet presAssocID="{4D8BD9ED-E227-45B3-B834-494BBA5E1499}" presName="iconSpace" presStyleCnt="0"/>
      <dgm:spPr/>
    </dgm:pt>
    <dgm:pt modelId="{340D5567-D243-418E-9AC2-CB7001170604}" type="pres">
      <dgm:prSet presAssocID="{4D8BD9ED-E227-45B3-B834-494BBA5E1499}" presName="parTx" presStyleLbl="revTx" presStyleIdx="2" presStyleCnt="4">
        <dgm:presLayoutVars>
          <dgm:chMax val="0"/>
          <dgm:chPref val="0"/>
        </dgm:presLayoutVars>
      </dgm:prSet>
      <dgm:spPr/>
    </dgm:pt>
    <dgm:pt modelId="{8F3CE226-1117-4B17-B360-70922C73ADA8}" type="pres">
      <dgm:prSet presAssocID="{4D8BD9ED-E227-45B3-B834-494BBA5E1499}" presName="txSpace" presStyleCnt="0"/>
      <dgm:spPr/>
    </dgm:pt>
    <dgm:pt modelId="{64F4D738-9D01-4CA2-91CB-6B954A7601C0}" type="pres">
      <dgm:prSet presAssocID="{4D8BD9ED-E227-45B3-B834-494BBA5E1499}" presName="desTx" presStyleLbl="revTx" presStyleIdx="3" presStyleCnt="4">
        <dgm:presLayoutVars/>
      </dgm:prSet>
      <dgm:spPr/>
    </dgm:pt>
  </dgm:ptLst>
  <dgm:cxnLst>
    <dgm:cxn modelId="{BF069708-3CA5-1444-8E02-544EFBA76F4F}" type="presOf" srcId="{88A7C7AF-03C1-4A2C-A006-0D4DB34B99DB}" destId="{64F4D738-9D01-4CA2-91CB-6B954A7601C0}" srcOrd="0" destOrd="1" presId="urn:microsoft.com/office/officeart/2018/2/layout/IconLabelDescriptionList"/>
    <dgm:cxn modelId="{0540A011-1EC9-4B81-8AA6-4D868272B19C}" srcId="{4D8BD9ED-E227-45B3-B834-494BBA5E1499}" destId="{55CD8774-8402-484C-9486-E2515E4AE58F}" srcOrd="2" destOrd="0" parTransId="{2DA626FF-72EB-480E-AAF9-3399C21DF5FF}" sibTransId="{349E9F08-BF4E-4908-AFD6-2BD63E5A57A9}"/>
    <dgm:cxn modelId="{AA81C33B-39D8-4C48-991F-6F554A6D78E4}" type="presOf" srcId="{AA98A65C-C0FD-4780-BB11-5B01CA6FB9EC}" destId="{87DDEE62-5D70-4115-929A-DBDC5ADE6711}" srcOrd="0" destOrd="1" presId="urn:microsoft.com/office/officeart/2018/2/layout/IconLabelDescriptionList"/>
    <dgm:cxn modelId="{EC0F6245-FEDE-431A-91FF-1CEED60DE8C5}" srcId="{6BBAE744-B59C-401A-90EF-56FAE68D3CF9}" destId="{080A0C84-41A2-4D3F-B95F-4D37A29E8550}" srcOrd="0" destOrd="0" parTransId="{574D49DF-E3A6-4D36-9C00-02DDD7327B20}" sibTransId="{4A008117-D365-408C-886A-40DCCF765B90}"/>
    <dgm:cxn modelId="{1732144C-C0E2-B34F-9CB4-9F2A75C4D5CD}" type="presOf" srcId="{961EAF76-5685-4C69-8625-88B56B6C1816}" destId="{64F4D738-9D01-4CA2-91CB-6B954A7601C0}" srcOrd="0" destOrd="0" presId="urn:microsoft.com/office/officeart/2018/2/layout/IconLabelDescriptionList"/>
    <dgm:cxn modelId="{13EBCE55-C9FE-DD4F-8A90-C2E935CD55E9}" type="presOf" srcId="{6BBAE744-B59C-401A-90EF-56FAE68D3CF9}" destId="{C161B05B-69C9-4436-A3C7-F8C71E1457C4}" srcOrd="0" destOrd="0" presId="urn:microsoft.com/office/officeart/2018/2/layout/IconLabelDescriptionList"/>
    <dgm:cxn modelId="{78B61766-2423-43FA-B250-AD69CFADC6B8}" srcId="{4D8BD9ED-E227-45B3-B834-494BBA5E1499}" destId="{88A7C7AF-03C1-4A2C-A006-0D4DB34B99DB}" srcOrd="1" destOrd="0" parTransId="{AA10DF62-85FE-4BBD-96D7-F75182AA88B0}" sibTransId="{C5DD3564-D9D5-4497-A01F-E7130D8A281B}"/>
    <dgm:cxn modelId="{7C468369-697D-4FB4-97BD-F01232D045A4}" srcId="{AD5E5C51-797F-46EE-8202-9E256249F170}" destId="{6BBAE744-B59C-401A-90EF-56FAE68D3CF9}" srcOrd="0" destOrd="0" parTransId="{C88CBC36-98B4-4C2B-BF0A-6804F154B336}" sibTransId="{C1FB3D61-AB9B-4100-9A53-6B7F01E8E702}"/>
    <dgm:cxn modelId="{750FF06D-BCBA-4044-848D-32B740E54AEB}" srcId="{AD5E5C51-797F-46EE-8202-9E256249F170}" destId="{4D8BD9ED-E227-45B3-B834-494BBA5E1499}" srcOrd="1" destOrd="0" parTransId="{D6E803DF-A82E-4DF5-A9BA-CF994907432A}" sibTransId="{C646DEFF-00CA-4A66-800A-099169B36D19}"/>
    <dgm:cxn modelId="{D983876E-CA63-4AD2-98FD-E46D56DD2481}" srcId="{4D8BD9ED-E227-45B3-B834-494BBA5E1499}" destId="{961EAF76-5685-4C69-8625-88B56B6C1816}" srcOrd="0" destOrd="0" parTransId="{3C8B8919-0042-4D1F-AB55-D23714F17BCB}" sibTransId="{887C1784-CDA7-43E9-B6B6-341EDD32FCCE}"/>
    <dgm:cxn modelId="{9BE85B92-2AF5-42BD-9899-4A6235BD9BD2}" srcId="{6BBAE744-B59C-401A-90EF-56FAE68D3CF9}" destId="{AA98A65C-C0FD-4780-BB11-5B01CA6FB9EC}" srcOrd="1" destOrd="0" parTransId="{17FB607D-5097-4C32-91CE-2CBADD0F4F94}" sibTransId="{1EA6C344-C69D-459D-B4CE-0C5EC2C93224}"/>
    <dgm:cxn modelId="{D9A4CF9A-B34D-A841-9A0C-842944F9DBBE}" type="presOf" srcId="{080A0C84-41A2-4D3F-B95F-4D37A29E8550}" destId="{87DDEE62-5D70-4115-929A-DBDC5ADE6711}" srcOrd="0" destOrd="0" presId="urn:microsoft.com/office/officeart/2018/2/layout/IconLabelDescriptionList"/>
    <dgm:cxn modelId="{4FF664AE-6326-144A-99DF-8A993FAB6296}" type="presOf" srcId="{55CD8774-8402-484C-9486-E2515E4AE58F}" destId="{64F4D738-9D01-4CA2-91CB-6B954A7601C0}" srcOrd="0" destOrd="2" presId="urn:microsoft.com/office/officeart/2018/2/layout/IconLabelDescriptionList"/>
    <dgm:cxn modelId="{6600CED5-A871-2F4A-AC3C-26593C5551EB}" type="presOf" srcId="{AD5E5C51-797F-46EE-8202-9E256249F170}" destId="{D904222B-B3BD-4214-A32B-4745F68EDC2F}" srcOrd="0" destOrd="0" presId="urn:microsoft.com/office/officeart/2018/2/layout/IconLabelDescriptionList"/>
    <dgm:cxn modelId="{EAE613DC-F5D5-814D-9D64-BB3091ACAF69}" type="presOf" srcId="{4D8BD9ED-E227-45B3-B834-494BBA5E1499}" destId="{340D5567-D243-418E-9AC2-CB7001170604}" srcOrd="0" destOrd="0" presId="urn:microsoft.com/office/officeart/2018/2/layout/IconLabelDescriptionList"/>
    <dgm:cxn modelId="{0BAA6DE7-56C5-844E-9604-ECDA8C0DAEE4}" type="presParOf" srcId="{D904222B-B3BD-4214-A32B-4745F68EDC2F}" destId="{65BACF7E-B3FB-4BCC-B0DC-C62052B9356D}" srcOrd="0" destOrd="0" presId="urn:microsoft.com/office/officeart/2018/2/layout/IconLabelDescriptionList"/>
    <dgm:cxn modelId="{978C3BFE-19F9-5442-927A-463D8D24AE81}" type="presParOf" srcId="{65BACF7E-B3FB-4BCC-B0DC-C62052B9356D}" destId="{9D65F7F4-D61E-42E0-8931-C1C287D1F04A}" srcOrd="0" destOrd="0" presId="urn:microsoft.com/office/officeart/2018/2/layout/IconLabelDescriptionList"/>
    <dgm:cxn modelId="{5EC0D41C-AC47-744B-BBC3-57B52B3F5800}" type="presParOf" srcId="{65BACF7E-B3FB-4BCC-B0DC-C62052B9356D}" destId="{A4F6A2FD-BDAF-4CEC-9080-138649FEAAAE}" srcOrd="1" destOrd="0" presId="urn:microsoft.com/office/officeart/2018/2/layout/IconLabelDescriptionList"/>
    <dgm:cxn modelId="{46791139-2AED-9741-9E43-4E1ADF9E4B99}" type="presParOf" srcId="{65BACF7E-B3FB-4BCC-B0DC-C62052B9356D}" destId="{C161B05B-69C9-4436-A3C7-F8C71E1457C4}" srcOrd="2" destOrd="0" presId="urn:microsoft.com/office/officeart/2018/2/layout/IconLabelDescriptionList"/>
    <dgm:cxn modelId="{1EB773E8-C39F-DF40-A1DB-C9778445AC9C}" type="presParOf" srcId="{65BACF7E-B3FB-4BCC-B0DC-C62052B9356D}" destId="{672A5AAF-8AA7-4988-8546-B6B308E1720A}" srcOrd="3" destOrd="0" presId="urn:microsoft.com/office/officeart/2018/2/layout/IconLabelDescriptionList"/>
    <dgm:cxn modelId="{C9CD2E87-5227-CF4E-A7FB-B30A277FA483}" type="presParOf" srcId="{65BACF7E-B3FB-4BCC-B0DC-C62052B9356D}" destId="{87DDEE62-5D70-4115-929A-DBDC5ADE6711}" srcOrd="4" destOrd="0" presId="urn:microsoft.com/office/officeart/2018/2/layout/IconLabelDescriptionList"/>
    <dgm:cxn modelId="{077EBCEC-AF97-5544-A6DA-09E58EEE62D2}" type="presParOf" srcId="{D904222B-B3BD-4214-A32B-4745F68EDC2F}" destId="{792FED86-6BE3-411D-A981-13936AC655D7}" srcOrd="1" destOrd="0" presId="urn:microsoft.com/office/officeart/2018/2/layout/IconLabelDescriptionList"/>
    <dgm:cxn modelId="{5A634425-F0A0-C949-AA28-860F71D4655D}" type="presParOf" srcId="{D904222B-B3BD-4214-A32B-4745F68EDC2F}" destId="{1462CB57-0916-49D9-86E7-E7450C118DF7}" srcOrd="2" destOrd="0" presId="urn:microsoft.com/office/officeart/2018/2/layout/IconLabelDescriptionList"/>
    <dgm:cxn modelId="{F354714C-E43A-F847-9AEF-0EFB4DABBF27}" type="presParOf" srcId="{1462CB57-0916-49D9-86E7-E7450C118DF7}" destId="{6EF282AB-9838-4CD6-B82E-9AC51A9604F9}" srcOrd="0" destOrd="0" presId="urn:microsoft.com/office/officeart/2018/2/layout/IconLabelDescriptionList"/>
    <dgm:cxn modelId="{E41AD1EF-643F-D649-AAA9-95399770613F}" type="presParOf" srcId="{1462CB57-0916-49D9-86E7-E7450C118DF7}" destId="{B8865270-9542-4881-BDE1-24FB61E23926}" srcOrd="1" destOrd="0" presId="urn:microsoft.com/office/officeart/2018/2/layout/IconLabelDescriptionList"/>
    <dgm:cxn modelId="{0033A96C-A3E0-D64F-8C32-975529E58EDA}" type="presParOf" srcId="{1462CB57-0916-49D9-86E7-E7450C118DF7}" destId="{340D5567-D243-418E-9AC2-CB7001170604}" srcOrd="2" destOrd="0" presId="urn:microsoft.com/office/officeart/2018/2/layout/IconLabelDescriptionList"/>
    <dgm:cxn modelId="{E4570B92-CB42-5742-9238-A8A14EA2F9C5}" type="presParOf" srcId="{1462CB57-0916-49D9-86E7-E7450C118DF7}" destId="{8F3CE226-1117-4B17-B360-70922C73ADA8}" srcOrd="3" destOrd="0" presId="urn:microsoft.com/office/officeart/2018/2/layout/IconLabelDescriptionList"/>
    <dgm:cxn modelId="{AC33DCE7-0C91-1047-A21C-ED6BBE01AC19}" type="presParOf" srcId="{1462CB57-0916-49D9-86E7-E7450C118DF7}" destId="{64F4D738-9D01-4CA2-91CB-6B954A7601C0}"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B28B3C4-156D-4461-A1C4-149D42836B90}"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760F5B7-8A9A-46B5-B92F-33826EDDF7CA}">
      <dgm:prSet custT="1"/>
      <dgm:spPr/>
      <dgm:t>
        <a:bodyPr/>
        <a:lstStyle/>
        <a:p>
          <a:pPr algn="just">
            <a:defRPr b="1"/>
          </a:pPr>
          <a:r>
            <a:rPr lang="en-IN" sz="2400" b="1"/>
            <a:t>Balancing User Needs with Technical Constraints:</a:t>
          </a:r>
          <a:endParaRPr lang="en-US" sz="2400"/>
        </a:p>
      </dgm:t>
    </dgm:pt>
    <dgm:pt modelId="{687BC4F8-FD42-41EF-AD01-C311AE61F617}" type="parTrans" cxnId="{914E0B0A-B024-4CE4-9E25-87C8C054B3E6}">
      <dgm:prSet/>
      <dgm:spPr/>
      <dgm:t>
        <a:bodyPr/>
        <a:lstStyle/>
        <a:p>
          <a:pPr algn="just"/>
          <a:endParaRPr lang="en-US" sz="2000"/>
        </a:p>
      </dgm:t>
    </dgm:pt>
    <dgm:pt modelId="{6042B115-E311-405E-86B1-BCAE6B5DAF6E}" type="sibTrans" cxnId="{914E0B0A-B024-4CE4-9E25-87C8C054B3E6}">
      <dgm:prSet/>
      <dgm:spPr/>
      <dgm:t>
        <a:bodyPr/>
        <a:lstStyle/>
        <a:p>
          <a:pPr algn="just"/>
          <a:endParaRPr lang="en-US" sz="2000"/>
        </a:p>
      </dgm:t>
    </dgm:pt>
    <dgm:pt modelId="{168C91DE-FA3B-4EC8-8B08-0A81D5814505}">
      <dgm:prSet custT="1"/>
      <dgm:spPr/>
      <dgm:t>
        <a:bodyPr/>
        <a:lstStyle/>
        <a:p>
          <a:pPr algn="just"/>
          <a:r>
            <a:rPr lang="en-IN" sz="1800"/>
            <a:t>Just as publishers must balance reader interests with the realities of production schedules and budgets, DW/BI managers must balance the needs of business users with the technical constraints of data systems. </a:t>
          </a:r>
          <a:endParaRPr lang="en-US" sz="1800"/>
        </a:p>
      </dgm:t>
    </dgm:pt>
    <dgm:pt modelId="{0E0BE23A-346B-4172-B854-961A1C64DA85}" type="parTrans" cxnId="{24060F34-D40F-417C-A659-C7800CDB728E}">
      <dgm:prSet/>
      <dgm:spPr/>
      <dgm:t>
        <a:bodyPr/>
        <a:lstStyle/>
        <a:p>
          <a:pPr algn="just"/>
          <a:endParaRPr lang="en-US" sz="2000"/>
        </a:p>
      </dgm:t>
    </dgm:pt>
    <dgm:pt modelId="{A34D521B-A649-4155-82D2-1E6924AA2093}" type="sibTrans" cxnId="{24060F34-D40F-417C-A659-C7800CDB728E}">
      <dgm:prSet/>
      <dgm:spPr/>
      <dgm:t>
        <a:bodyPr/>
        <a:lstStyle/>
        <a:p>
          <a:pPr algn="just"/>
          <a:endParaRPr lang="en-US" sz="2000"/>
        </a:p>
      </dgm:t>
    </dgm:pt>
    <dgm:pt modelId="{43CBCACF-9013-4040-BA0D-5DF559956876}">
      <dgm:prSet custT="1"/>
      <dgm:spPr/>
      <dgm:t>
        <a:bodyPr/>
        <a:lstStyle/>
        <a:p>
          <a:pPr algn="just"/>
          <a:r>
            <a:rPr lang="en-IN" sz="1800"/>
            <a:t>This includes managing the expectations of stakeholders while ensuring that the DW/BI system remains scalable, efficient, and within budget.</a:t>
          </a:r>
          <a:endParaRPr lang="en-US" sz="1800"/>
        </a:p>
      </dgm:t>
    </dgm:pt>
    <dgm:pt modelId="{5ADB85A6-0853-45DF-8AF1-3657C11DF7F3}" type="parTrans" cxnId="{A8BF5482-3628-490B-93F0-19B354E44471}">
      <dgm:prSet/>
      <dgm:spPr/>
      <dgm:t>
        <a:bodyPr/>
        <a:lstStyle/>
        <a:p>
          <a:pPr algn="just"/>
          <a:endParaRPr lang="en-US" sz="2000"/>
        </a:p>
      </dgm:t>
    </dgm:pt>
    <dgm:pt modelId="{282A4B6E-42BA-47EE-AEE0-540B6022F766}" type="sibTrans" cxnId="{A8BF5482-3628-490B-93F0-19B354E44471}">
      <dgm:prSet/>
      <dgm:spPr/>
      <dgm:t>
        <a:bodyPr/>
        <a:lstStyle/>
        <a:p>
          <a:pPr algn="just"/>
          <a:endParaRPr lang="en-US" sz="2000"/>
        </a:p>
      </dgm:t>
    </dgm:pt>
    <dgm:pt modelId="{9961C9B4-02E4-4D8A-8E37-16CBB3FC36D5}">
      <dgm:prSet custT="1"/>
      <dgm:spPr/>
      <dgm:t>
        <a:bodyPr/>
        <a:lstStyle/>
        <a:p>
          <a:pPr algn="just">
            <a:defRPr b="1"/>
          </a:pPr>
          <a:r>
            <a:rPr lang="en-IN" sz="2400" b="1"/>
            <a:t>Audience Understanding:</a:t>
          </a:r>
          <a:endParaRPr lang="en-US" sz="2400"/>
        </a:p>
      </dgm:t>
    </dgm:pt>
    <dgm:pt modelId="{D7A71AD8-7167-4D74-9548-1D43176B33FB}" type="parTrans" cxnId="{9AD6E5BC-8897-4FB1-B8DF-2BF66342B32B}">
      <dgm:prSet/>
      <dgm:spPr/>
      <dgm:t>
        <a:bodyPr/>
        <a:lstStyle/>
        <a:p>
          <a:pPr algn="just"/>
          <a:endParaRPr lang="en-US" sz="2000"/>
        </a:p>
      </dgm:t>
    </dgm:pt>
    <dgm:pt modelId="{2E3D7580-323E-4CD3-BFC0-D77D01D2E5D5}" type="sibTrans" cxnId="{9AD6E5BC-8897-4FB1-B8DF-2BF66342B32B}">
      <dgm:prSet/>
      <dgm:spPr/>
      <dgm:t>
        <a:bodyPr/>
        <a:lstStyle/>
        <a:p>
          <a:pPr algn="just"/>
          <a:endParaRPr lang="en-US" sz="2000"/>
        </a:p>
      </dgm:t>
    </dgm:pt>
    <dgm:pt modelId="{FF58E52D-EB10-4341-BDD5-502AB0116F53}">
      <dgm:prSet custT="1"/>
      <dgm:spPr/>
      <dgm:t>
        <a:bodyPr/>
        <a:lstStyle/>
        <a:p>
          <a:pPr algn="just"/>
          <a:r>
            <a:rPr lang="en-IN" sz="1800" dirty="0"/>
            <a:t>Both roles require a deep understanding of their audience. </a:t>
          </a:r>
          <a:endParaRPr lang="en-US" sz="1800" dirty="0"/>
        </a:p>
      </dgm:t>
    </dgm:pt>
    <dgm:pt modelId="{D9B2778A-4A82-43A8-8D67-777D086F327F}" type="parTrans" cxnId="{651E5AB4-D055-4C80-9AE9-952286A682B4}">
      <dgm:prSet/>
      <dgm:spPr/>
      <dgm:t>
        <a:bodyPr/>
        <a:lstStyle/>
        <a:p>
          <a:pPr algn="just"/>
          <a:endParaRPr lang="en-US" sz="2000"/>
        </a:p>
      </dgm:t>
    </dgm:pt>
    <dgm:pt modelId="{DCFEC008-9073-4C7B-BDF5-8F70C8CA4CEA}" type="sibTrans" cxnId="{651E5AB4-D055-4C80-9AE9-952286A682B4}">
      <dgm:prSet/>
      <dgm:spPr/>
      <dgm:t>
        <a:bodyPr/>
        <a:lstStyle/>
        <a:p>
          <a:pPr algn="just"/>
          <a:endParaRPr lang="en-US" sz="2000"/>
        </a:p>
      </dgm:t>
    </dgm:pt>
    <dgm:pt modelId="{2F76324D-D4A5-48A8-BF78-81BB34E301C4}">
      <dgm:prSet custT="1"/>
      <dgm:spPr/>
      <dgm:t>
        <a:bodyPr/>
        <a:lstStyle/>
        <a:p>
          <a:pPr algn="just"/>
          <a:r>
            <a:rPr lang="en-IN" sz="1800"/>
            <a:t>Publishers need to know their readers' preferences and demands, while DW/BI managers need to understand the information requirements of different business units and decision-makers. </a:t>
          </a:r>
          <a:endParaRPr lang="en-US" sz="1800"/>
        </a:p>
      </dgm:t>
    </dgm:pt>
    <dgm:pt modelId="{4CCA52E9-5462-46B2-8FFC-567BB85B4728}" type="parTrans" cxnId="{9E5DD698-48DB-45B7-8817-9D2872D6B47C}">
      <dgm:prSet/>
      <dgm:spPr/>
      <dgm:t>
        <a:bodyPr/>
        <a:lstStyle/>
        <a:p>
          <a:pPr algn="just"/>
          <a:endParaRPr lang="en-US" sz="2000"/>
        </a:p>
      </dgm:t>
    </dgm:pt>
    <dgm:pt modelId="{7C950162-F0B8-484E-9635-21F093EFE668}" type="sibTrans" cxnId="{9E5DD698-48DB-45B7-8817-9D2872D6B47C}">
      <dgm:prSet/>
      <dgm:spPr/>
      <dgm:t>
        <a:bodyPr/>
        <a:lstStyle/>
        <a:p>
          <a:pPr algn="just"/>
          <a:endParaRPr lang="en-US" sz="2000"/>
        </a:p>
      </dgm:t>
    </dgm:pt>
    <dgm:pt modelId="{C3139D29-497D-4715-A9CD-FE9D47CFD3A2}">
      <dgm:prSet custT="1"/>
      <dgm:spPr/>
      <dgm:t>
        <a:bodyPr/>
        <a:lstStyle/>
        <a:p>
          <a:pPr algn="just"/>
          <a:r>
            <a:rPr lang="en-IN" sz="1800"/>
            <a:t>This understanding guides the creation and delivery of content (or data) that is tailored to meet the specific needs of the audience.</a:t>
          </a:r>
          <a:endParaRPr lang="en-US" sz="1800"/>
        </a:p>
      </dgm:t>
    </dgm:pt>
    <dgm:pt modelId="{B353B8FD-950F-46A3-AE09-AC6AEA6D427D}" type="parTrans" cxnId="{E7FBB9B7-AE59-4F17-88AD-8697B552DF16}">
      <dgm:prSet/>
      <dgm:spPr/>
      <dgm:t>
        <a:bodyPr/>
        <a:lstStyle/>
        <a:p>
          <a:pPr algn="just"/>
          <a:endParaRPr lang="en-US" sz="2000"/>
        </a:p>
      </dgm:t>
    </dgm:pt>
    <dgm:pt modelId="{1165B2A4-7571-4A41-BA31-B91C273FA2B4}" type="sibTrans" cxnId="{E7FBB9B7-AE59-4F17-88AD-8697B552DF16}">
      <dgm:prSet/>
      <dgm:spPr/>
      <dgm:t>
        <a:bodyPr/>
        <a:lstStyle/>
        <a:p>
          <a:pPr algn="just"/>
          <a:endParaRPr lang="en-US" sz="2000"/>
        </a:p>
      </dgm:t>
    </dgm:pt>
    <dgm:pt modelId="{7754BA1C-8FB2-4AFF-BCEB-44CF0F72DD34}" type="pres">
      <dgm:prSet presAssocID="{9B28B3C4-156D-4461-A1C4-149D42836B90}" presName="root" presStyleCnt="0">
        <dgm:presLayoutVars>
          <dgm:dir/>
          <dgm:resizeHandles val="exact"/>
        </dgm:presLayoutVars>
      </dgm:prSet>
      <dgm:spPr/>
    </dgm:pt>
    <dgm:pt modelId="{75296D67-8D24-4919-B2BB-0B8B4310E250}" type="pres">
      <dgm:prSet presAssocID="{F760F5B7-8A9A-46B5-B92F-33826EDDF7CA}" presName="compNode" presStyleCnt="0"/>
      <dgm:spPr/>
    </dgm:pt>
    <dgm:pt modelId="{BDC67F59-BAAF-461C-A2E3-64825AEE5755}" type="pres">
      <dgm:prSet presAssocID="{F760F5B7-8A9A-46B5-B92F-33826EDDF7C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A6819B3F-45CF-4D9B-B8D6-47D3F8708C32}" type="pres">
      <dgm:prSet presAssocID="{F760F5B7-8A9A-46B5-B92F-33826EDDF7CA}" presName="iconSpace" presStyleCnt="0"/>
      <dgm:spPr/>
    </dgm:pt>
    <dgm:pt modelId="{2C3C7042-4B7F-4745-8B40-C0EC150B7356}" type="pres">
      <dgm:prSet presAssocID="{F760F5B7-8A9A-46B5-B92F-33826EDDF7CA}" presName="parTx" presStyleLbl="revTx" presStyleIdx="0" presStyleCnt="4">
        <dgm:presLayoutVars>
          <dgm:chMax val="0"/>
          <dgm:chPref val="0"/>
        </dgm:presLayoutVars>
      </dgm:prSet>
      <dgm:spPr/>
    </dgm:pt>
    <dgm:pt modelId="{F917B894-C78C-4C5A-96CE-32488DD326B8}" type="pres">
      <dgm:prSet presAssocID="{F760F5B7-8A9A-46B5-B92F-33826EDDF7CA}" presName="txSpace" presStyleCnt="0"/>
      <dgm:spPr/>
    </dgm:pt>
    <dgm:pt modelId="{7F08EBB9-4265-4501-A893-398AC40A5182}" type="pres">
      <dgm:prSet presAssocID="{F760F5B7-8A9A-46B5-B92F-33826EDDF7CA}" presName="desTx" presStyleLbl="revTx" presStyleIdx="1" presStyleCnt="4">
        <dgm:presLayoutVars/>
      </dgm:prSet>
      <dgm:spPr/>
    </dgm:pt>
    <dgm:pt modelId="{518C23AA-86F8-43B9-8DEE-F9260C3B5ABA}" type="pres">
      <dgm:prSet presAssocID="{6042B115-E311-405E-86B1-BCAE6B5DAF6E}" presName="sibTrans" presStyleCnt="0"/>
      <dgm:spPr/>
    </dgm:pt>
    <dgm:pt modelId="{0062B8FC-3AE5-4E7A-BBD2-848C7446D6A0}" type="pres">
      <dgm:prSet presAssocID="{9961C9B4-02E4-4D8A-8E37-16CBB3FC36D5}" presName="compNode" presStyleCnt="0"/>
      <dgm:spPr/>
    </dgm:pt>
    <dgm:pt modelId="{809485AC-E38A-48CE-9C7D-D2A09C54C3F6}" type="pres">
      <dgm:prSet presAssocID="{9961C9B4-02E4-4D8A-8E37-16CBB3FC36D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eatre"/>
        </a:ext>
      </dgm:extLst>
    </dgm:pt>
    <dgm:pt modelId="{3B81D57F-A9E0-4A9D-B707-5BBBC98D66F0}" type="pres">
      <dgm:prSet presAssocID="{9961C9B4-02E4-4D8A-8E37-16CBB3FC36D5}" presName="iconSpace" presStyleCnt="0"/>
      <dgm:spPr/>
    </dgm:pt>
    <dgm:pt modelId="{6A2536A9-E805-4138-AB77-FD900EE4EAEA}" type="pres">
      <dgm:prSet presAssocID="{9961C9B4-02E4-4D8A-8E37-16CBB3FC36D5}" presName="parTx" presStyleLbl="revTx" presStyleIdx="2" presStyleCnt="4">
        <dgm:presLayoutVars>
          <dgm:chMax val="0"/>
          <dgm:chPref val="0"/>
        </dgm:presLayoutVars>
      </dgm:prSet>
      <dgm:spPr/>
    </dgm:pt>
    <dgm:pt modelId="{17CDA408-AEB8-45D9-AECD-C338D6952B56}" type="pres">
      <dgm:prSet presAssocID="{9961C9B4-02E4-4D8A-8E37-16CBB3FC36D5}" presName="txSpace" presStyleCnt="0"/>
      <dgm:spPr/>
    </dgm:pt>
    <dgm:pt modelId="{DA61FAB9-6557-4DBC-9DF7-F884296C7CD1}" type="pres">
      <dgm:prSet presAssocID="{9961C9B4-02E4-4D8A-8E37-16CBB3FC36D5}" presName="desTx" presStyleLbl="revTx" presStyleIdx="3" presStyleCnt="4">
        <dgm:presLayoutVars/>
      </dgm:prSet>
      <dgm:spPr/>
    </dgm:pt>
  </dgm:ptLst>
  <dgm:cxnLst>
    <dgm:cxn modelId="{D995E501-4DC0-435D-8537-F7C3AEEE9BD4}" type="presOf" srcId="{9B28B3C4-156D-4461-A1C4-149D42836B90}" destId="{7754BA1C-8FB2-4AFF-BCEB-44CF0F72DD34}" srcOrd="0" destOrd="0" presId="urn:microsoft.com/office/officeart/2018/2/layout/IconLabelDescriptionList"/>
    <dgm:cxn modelId="{914E0B0A-B024-4CE4-9E25-87C8C054B3E6}" srcId="{9B28B3C4-156D-4461-A1C4-149D42836B90}" destId="{F760F5B7-8A9A-46B5-B92F-33826EDDF7CA}" srcOrd="0" destOrd="0" parTransId="{687BC4F8-FD42-41EF-AD01-C311AE61F617}" sibTransId="{6042B115-E311-405E-86B1-BCAE6B5DAF6E}"/>
    <dgm:cxn modelId="{24060F34-D40F-417C-A659-C7800CDB728E}" srcId="{F760F5B7-8A9A-46B5-B92F-33826EDDF7CA}" destId="{168C91DE-FA3B-4EC8-8B08-0A81D5814505}" srcOrd="0" destOrd="0" parTransId="{0E0BE23A-346B-4172-B854-961A1C64DA85}" sibTransId="{A34D521B-A649-4155-82D2-1E6924AA2093}"/>
    <dgm:cxn modelId="{B6ABE334-CD40-4FBE-96F1-AA69DA9F21C2}" type="presOf" srcId="{168C91DE-FA3B-4EC8-8B08-0A81D5814505}" destId="{7F08EBB9-4265-4501-A893-398AC40A5182}" srcOrd="0" destOrd="0" presId="urn:microsoft.com/office/officeart/2018/2/layout/IconLabelDescriptionList"/>
    <dgm:cxn modelId="{FB48E651-4955-4F17-AA89-FDAB1FBBA7F4}" type="presOf" srcId="{C3139D29-497D-4715-A9CD-FE9D47CFD3A2}" destId="{DA61FAB9-6557-4DBC-9DF7-F884296C7CD1}" srcOrd="0" destOrd="2" presId="urn:microsoft.com/office/officeart/2018/2/layout/IconLabelDescriptionList"/>
    <dgm:cxn modelId="{1D0C1C6B-437B-4FF2-ADCC-6144AA503B61}" type="presOf" srcId="{43CBCACF-9013-4040-BA0D-5DF559956876}" destId="{7F08EBB9-4265-4501-A893-398AC40A5182}" srcOrd="0" destOrd="1" presId="urn:microsoft.com/office/officeart/2018/2/layout/IconLabelDescriptionList"/>
    <dgm:cxn modelId="{A8BF5482-3628-490B-93F0-19B354E44471}" srcId="{F760F5B7-8A9A-46B5-B92F-33826EDDF7CA}" destId="{43CBCACF-9013-4040-BA0D-5DF559956876}" srcOrd="1" destOrd="0" parTransId="{5ADB85A6-0853-45DF-8AF1-3657C11DF7F3}" sibTransId="{282A4B6E-42BA-47EE-AEE0-540B6022F766}"/>
    <dgm:cxn modelId="{9E5DD698-48DB-45B7-8817-9D2872D6B47C}" srcId="{9961C9B4-02E4-4D8A-8E37-16CBB3FC36D5}" destId="{2F76324D-D4A5-48A8-BF78-81BB34E301C4}" srcOrd="1" destOrd="0" parTransId="{4CCA52E9-5462-46B2-8FFC-567BB85B4728}" sibTransId="{7C950162-F0B8-484E-9635-21F093EFE668}"/>
    <dgm:cxn modelId="{59D28EAB-1AB5-48D2-8329-D2FD230ED5B9}" type="presOf" srcId="{F760F5B7-8A9A-46B5-B92F-33826EDDF7CA}" destId="{2C3C7042-4B7F-4745-8B40-C0EC150B7356}" srcOrd="0" destOrd="0" presId="urn:microsoft.com/office/officeart/2018/2/layout/IconLabelDescriptionList"/>
    <dgm:cxn modelId="{651E5AB4-D055-4C80-9AE9-952286A682B4}" srcId="{9961C9B4-02E4-4D8A-8E37-16CBB3FC36D5}" destId="{FF58E52D-EB10-4341-BDD5-502AB0116F53}" srcOrd="0" destOrd="0" parTransId="{D9B2778A-4A82-43A8-8D67-777D086F327F}" sibTransId="{DCFEC008-9073-4C7B-BDF5-8F70C8CA4CEA}"/>
    <dgm:cxn modelId="{600029B6-42A1-482C-A94B-486C34B58B1F}" type="presOf" srcId="{FF58E52D-EB10-4341-BDD5-502AB0116F53}" destId="{DA61FAB9-6557-4DBC-9DF7-F884296C7CD1}" srcOrd="0" destOrd="0" presId="urn:microsoft.com/office/officeart/2018/2/layout/IconLabelDescriptionList"/>
    <dgm:cxn modelId="{E7FBB9B7-AE59-4F17-88AD-8697B552DF16}" srcId="{9961C9B4-02E4-4D8A-8E37-16CBB3FC36D5}" destId="{C3139D29-497D-4715-A9CD-FE9D47CFD3A2}" srcOrd="2" destOrd="0" parTransId="{B353B8FD-950F-46A3-AE09-AC6AEA6D427D}" sibTransId="{1165B2A4-7571-4A41-BA31-B91C273FA2B4}"/>
    <dgm:cxn modelId="{9AD6E5BC-8897-4FB1-B8DF-2BF66342B32B}" srcId="{9B28B3C4-156D-4461-A1C4-149D42836B90}" destId="{9961C9B4-02E4-4D8A-8E37-16CBB3FC36D5}" srcOrd="1" destOrd="0" parTransId="{D7A71AD8-7167-4D74-9548-1D43176B33FB}" sibTransId="{2E3D7580-323E-4CD3-BFC0-D77D01D2E5D5}"/>
    <dgm:cxn modelId="{046446DC-EBD9-4953-B882-3A75563F5641}" type="presOf" srcId="{2F76324D-D4A5-48A8-BF78-81BB34E301C4}" destId="{DA61FAB9-6557-4DBC-9DF7-F884296C7CD1}" srcOrd="0" destOrd="1" presId="urn:microsoft.com/office/officeart/2018/2/layout/IconLabelDescriptionList"/>
    <dgm:cxn modelId="{6BAC63F7-48BF-4372-94B1-693EFC38E218}" type="presOf" srcId="{9961C9B4-02E4-4D8A-8E37-16CBB3FC36D5}" destId="{6A2536A9-E805-4138-AB77-FD900EE4EAEA}" srcOrd="0" destOrd="0" presId="urn:microsoft.com/office/officeart/2018/2/layout/IconLabelDescriptionList"/>
    <dgm:cxn modelId="{0F011498-78FD-4112-835A-CF9BA8FF5231}" type="presParOf" srcId="{7754BA1C-8FB2-4AFF-BCEB-44CF0F72DD34}" destId="{75296D67-8D24-4919-B2BB-0B8B4310E250}" srcOrd="0" destOrd="0" presId="urn:microsoft.com/office/officeart/2018/2/layout/IconLabelDescriptionList"/>
    <dgm:cxn modelId="{42098D0A-138D-4F7C-B7E4-89441048A08F}" type="presParOf" srcId="{75296D67-8D24-4919-B2BB-0B8B4310E250}" destId="{BDC67F59-BAAF-461C-A2E3-64825AEE5755}" srcOrd="0" destOrd="0" presId="urn:microsoft.com/office/officeart/2018/2/layout/IconLabelDescriptionList"/>
    <dgm:cxn modelId="{46792CE7-5139-452C-920A-F5AE08782CA8}" type="presParOf" srcId="{75296D67-8D24-4919-B2BB-0B8B4310E250}" destId="{A6819B3F-45CF-4D9B-B8D6-47D3F8708C32}" srcOrd="1" destOrd="0" presId="urn:microsoft.com/office/officeart/2018/2/layout/IconLabelDescriptionList"/>
    <dgm:cxn modelId="{DC0B1BB2-7F05-49A6-AA19-F9ED151056A0}" type="presParOf" srcId="{75296D67-8D24-4919-B2BB-0B8B4310E250}" destId="{2C3C7042-4B7F-4745-8B40-C0EC150B7356}" srcOrd="2" destOrd="0" presId="urn:microsoft.com/office/officeart/2018/2/layout/IconLabelDescriptionList"/>
    <dgm:cxn modelId="{554AA22C-86B7-4713-BDC3-EDEF9F90D23E}" type="presParOf" srcId="{75296D67-8D24-4919-B2BB-0B8B4310E250}" destId="{F917B894-C78C-4C5A-96CE-32488DD326B8}" srcOrd="3" destOrd="0" presId="urn:microsoft.com/office/officeart/2018/2/layout/IconLabelDescriptionList"/>
    <dgm:cxn modelId="{8C8E4307-DB4E-4557-AB9A-ADCFBBE5AF76}" type="presParOf" srcId="{75296D67-8D24-4919-B2BB-0B8B4310E250}" destId="{7F08EBB9-4265-4501-A893-398AC40A5182}" srcOrd="4" destOrd="0" presId="urn:microsoft.com/office/officeart/2018/2/layout/IconLabelDescriptionList"/>
    <dgm:cxn modelId="{D97B3C64-62D0-41C0-BCF5-4E9CC9ACD367}" type="presParOf" srcId="{7754BA1C-8FB2-4AFF-BCEB-44CF0F72DD34}" destId="{518C23AA-86F8-43B9-8DEE-F9260C3B5ABA}" srcOrd="1" destOrd="0" presId="urn:microsoft.com/office/officeart/2018/2/layout/IconLabelDescriptionList"/>
    <dgm:cxn modelId="{41D754E2-0F12-46EE-8F53-BA16540DF70D}" type="presParOf" srcId="{7754BA1C-8FB2-4AFF-BCEB-44CF0F72DD34}" destId="{0062B8FC-3AE5-4E7A-BBD2-848C7446D6A0}" srcOrd="2" destOrd="0" presId="urn:microsoft.com/office/officeart/2018/2/layout/IconLabelDescriptionList"/>
    <dgm:cxn modelId="{17B6A898-DB6D-4F80-9B6B-B09C799648BA}" type="presParOf" srcId="{0062B8FC-3AE5-4E7A-BBD2-848C7446D6A0}" destId="{809485AC-E38A-48CE-9C7D-D2A09C54C3F6}" srcOrd="0" destOrd="0" presId="urn:microsoft.com/office/officeart/2018/2/layout/IconLabelDescriptionList"/>
    <dgm:cxn modelId="{24E74661-DE0D-49BA-A4CB-712D4C10A1B2}" type="presParOf" srcId="{0062B8FC-3AE5-4E7A-BBD2-848C7446D6A0}" destId="{3B81D57F-A9E0-4A9D-B707-5BBBC98D66F0}" srcOrd="1" destOrd="0" presId="urn:microsoft.com/office/officeart/2018/2/layout/IconLabelDescriptionList"/>
    <dgm:cxn modelId="{99DC957B-CFC6-4377-A1D6-B7229F880B24}" type="presParOf" srcId="{0062B8FC-3AE5-4E7A-BBD2-848C7446D6A0}" destId="{6A2536A9-E805-4138-AB77-FD900EE4EAEA}" srcOrd="2" destOrd="0" presId="urn:microsoft.com/office/officeart/2018/2/layout/IconLabelDescriptionList"/>
    <dgm:cxn modelId="{757357E3-9DF6-456F-8CA2-80440B16CEFC}" type="presParOf" srcId="{0062B8FC-3AE5-4E7A-BBD2-848C7446D6A0}" destId="{17CDA408-AEB8-45D9-AECD-C338D6952B56}" srcOrd="3" destOrd="0" presId="urn:microsoft.com/office/officeart/2018/2/layout/IconLabelDescriptionList"/>
    <dgm:cxn modelId="{95C547B0-E56D-46E3-BBDB-DB839836CFAD}" type="presParOf" srcId="{0062B8FC-3AE5-4E7A-BBD2-848C7446D6A0}" destId="{DA61FAB9-6557-4DBC-9DF7-F884296C7CD1}"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E10052F-2EF3-494C-AF15-43D1466EBD3B}"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A7CC83A-AFE2-42C1-8099-D05CA0E5F8E1}">
      <dgm:prSet custT="1"/>
      <dgm:spPr/>
      <dgm:t>
        <a:bodyPr/>
        <a:lstStyle/>
        <a:p>
          <a:pPr algn="just">
            <a:lnSpc>
              <a:spcPct val="100000"/>
            </a:lnSpc>
            <a:defRPr b="1"/>
          </a:pPr>
          <a:r>
            <a:rPr lang="en-IN" sz="2000" b="1"/>
            <a:t>Foundation of System Design:</a:t>
          </a:r>
          <a:endParaRPr lang="en-US" sz="2000"/>
        </a:p>
      </dgm:t>
    </dgm:pt>
    <dgm:pt modelId="{CF156B63-67B3-4608-90D7-0D0C58D4E4C5}" type="parTrans" cxnId="{5E4493E7-5292-48BA-AA3C-CCA31BC305B6}">
      <dgm:prSet/>
      <dgm:spPr/>
      <dgm:t>
        <a:bodyPr/>
        <a:lstStyle/>
        <a:p>
          <a:pPr algn="just">
            <a:lnSpc>
              <a:spcPct val="100000"/>
            </a:lnSpc>
          </a:pPr>
          <a:endParaRPr lang="en-US" sz="2400"/>
        </a:p>
      </dgm:t>
    </dgm:pt>
    <dgm:pt modelId="{AFAEEC21-D761-4C05-A8D5-DE1674CEFC9A}" type="sibTrans" cxnId="{5E4493E7-5292-48BA-AA3C-CCA31BC305B6}">
      <dgm:prSet/>
      <dgm:spPr/>
      <dgm:t>
        <a:bodyPr/>
        <a:lstStyle/>
        <a:p>
          <a:pPr algn="just">
            <a:lnSpc>
              <a:spcPct val="100000"/>
            </a:lnSpc>
          </a:pPr>
          <a:endParaRPr lang="en-US" sz="2400"/>
        </a:p>
      </dgm:t>
    </dgm:pt>
    <dgm:pt modelId="{4B7DE9AD-F36C-4CFE-BA7B-29B4EEB28F6B}">
      <dgm:prSet custT="1"/>
      <dgm:spPr/>
      <dgm:t>
        <a:bodyPr/>
        <a:lstStyle/>
        <a:p>
          <a:pPr algn="just">
            <a:lnSpc>
              <a:spcPct val="100000"/>
            </a:lnSpc>
          </a:pPr>
          <a:r>
            <a:rPr lang="en-IN" sz="1600"/>
            <a:t>The effectiveness of a DW/BI system hinges on its ability to meet the specific needs of the business. </a:t>
          </a:r>
          <a:endParaRPr lang="en-US" sz="1600"/>
        </a:p>
      </dgm:t>
    </dgm:pt>
    <dgm:pt modelId="{C104F67D-C2FB-47E0-82C4-79A7C2FDC52F}" type="parTrans" cxnId="{E2095BFA-C3FD-4256-8CDD-7DB0B2A6809C}">
      <dgm:prSet/>
      <dgm:spPr/>
      <dgm:t>
        <a:bodyPr/>
        <a:lstStyle/>
        <a:p>
          <a:pPr algn="just">
            <a:lnSpc>
              <a:spcPct val="100000"/>
            </a:lnSpc>
          </a:pPr>
          <a:endParaRPr lang="en-US" sz="2400"/>
        </a:p>
      </dgm:t>
    </dgm:pt>
    <dgm:pt modelId="{4E88BA6F-B8BA-4A1C-939F-8C620A088F18}" type="sibTrans" cxnId="{E2095BFA-C3FD-4256-8CDD-7DB0B2A6809C}">
      <dgm:prSet/>
      <dgm:spPr/>
      <dgm:t>
        <a:bodyPr/>
        <a:lstStyle/>
        <a:p>
          <a:pPr algn="just">
            <a:lnSpc>
              <a:spcPct val="100000"/>
            </a:lnSpc>
          </a:pPr>
          <a:endParaRPr lang="en-US" sz="2400"/>
        </a:p>
      </dgm:t>
    </dgm:pt>
    <dgm:pt modelId="{B0EB4FEB-7A03-4D17-90C5-7C91ADF00784}">
      <dgm:prSet custT="1"/>
      <dgm:spPr/>
      <dgm:t>
        <a:bodyPr/>
        <a:lstStyle/>
        <a:p>
          <a:pPr algn="just">
            <a:lnSpc>
              <a:spcPct val="100000"/>
            </a:lnSpc>
          </a:pPr>
          <a:r>
            <a:rPr lang="en-IN" sz="1600"/>
            <a:t>Before any technical decisions are made, it’s crucial to identify and understand what the business needs from the system—what questions it needs to answer, what problems it needs to solve, and what decisions it needs to support.</a:t>
          </a:r>
          <a:endParaRPr lang="en-US" sz="1600"/>
        </a:p>
      </dgm:t>
    </dgm:pt>
    <dgm:pt modelId="{FAC89382-F81B-4BB9-94D9-9A3DC59C28CD}" type="parTrans" cxnId="{1DAD3C09-EB6B-4657-9636-CAF691C3D501}">
      <dgm:prSet/>
      <dgm:spPr/>
      <dgm:t>
        <a:bodyPr/>
        <a:lstStyle/>
        <a:p>
          <a:pPr algn="just">
            <a:lnSpc>
              <a:spcPct val="100000"/>
            </a:lnSpc>
          </a:pPr>
          <a:endParaRPr lang="en-US" sz="2400"/>
        </a:p>
      </dgm:t>
    </dgm:pt>
    <dgm:pt modelId="{392D5431-3F00-45D4-9EDF-1CE316B08006}" type="sibTrans" cxnId="{1DAD3C09-EB6B-4657-9636-CAF691C3D501}">
      <dgm:prSet/>
      <dgm:spPr/>
      <dgm:t>
        <a:bodyPr/>
        <a:lstStyle/>
        <a:p>
          <a:pPr algn="just">
            <a:lnSpc>
              <a:spcPct val="100000"/>
            </a:lnSpc>
          </a:pPr>
          <a:endParaRPr lang="en-US" sz="2400"/>
        </a:p>
      </dgm:t>
    </dgm:pt>
    <dgm:pt modelId="{D9C1F549-81B8-4276-A304-BE3CBD045941}">
      <dgm:prSet custT="1"/>
      <dgm:spPr/>
      <dgm:t>
        <a:bodyPr/>
        <a:lstStyle/>
        <a:p>
          <a:pPr algn="just">
            <a:lnSpc>
              <a:spcPct val="100000"/>
            </a:lnSpc>
            <a:defRPr b="1"/>
          </a:pPr>
          <a:r>
            <a:rPr lang="en-IN" sz="2000" b="1"/>
            <a:t>Avoiding Misalignment:</a:t>
          </a:r>
          <a:endParaRPr lang="en-US" sz="2000"/>
        </a:p>
      </dgm:t>
    </dgm:pt>
    <dgm:pt modelId="{36DB2959-DBD9-44DB-9B7E-CE4BE907F10B}" type="parTrans" cxnId="{B43C39BA-4292-42B4-B8D5-7D23A820328D}">
      <dgm:prSet/>
      <dgm:spPr/>
      <dgm:t>
        <a:bodyPr/>
        <a:lstStyle/>
        <a:p>
          <a:pPr algn="just">
            <a:lnSpc>
              <a:spcPct val="100000"/>
            </a:lnSpc>
          </a:pPr>
          <a:endParaRPr lang="en-US" sz="2400"/>
        </a:p>
      </dgm:t>
    </dgm:pt>
    <dgm:pt modelId="{9EAB86A6-CE38-4D8B-8CE8-DE594CD41B32}" type="sibTrans" cxnId="{B43C39BA-4292-42B4-B8D5-7D23A820328D}">
      <dgm:prSet/>
      <dgm:spPr/>
      <dgm:t>
        <a:bodyPr/>
        <a:lstStyle/>
        <a:p>
          <a:pPr algn="just">
            <a:lnSpc>
              <a:spcPct val="100000"/>
            </a:lnSpc>
          </a:pPr>
          <a:endParaRPr lang="en-US" sz="2400"/>
        </a:p>
      </dgm:t>
    </dgm:pt>
    <dgm:pt modelId="{5E254581-8A59-45C2-9D10-B1D9DF93DF13}">
      <dgm:prSet custT="1"/>
      <dgm:spPr/>
      <dgm:t>
        <a:bodyPr/>
        <a:lstStyle/>
        <a:p>
          <a:pPr algn="just">
            <a:lnSpc>
              <a:spcPct val="100000"/>
            </a:lnSpc>
          </a:pPr>
          <a:r>
            <a:rPr lang="en-IN" sz="1600"/>
            <a:t>When business needs are not the primary focus, there is a risk of creating a system that is technically robust but fails to deliver the insights or functionality that the business requires. </a:t>
          </a:r>
          <a:endParaRPr lang="en-US" sz="1600"/>
        </a:p>
      </dgm:t>
    </dgm:pt>
    <dgm:pt modelId="{63AE9838-9314-433E-BE5E-A50CFAB5D89F}" type="parTrans" cxnId="{EE0BB259-27FB-42AF-85C4-BEDAAACA37DD}">
      <dgm:prSet/>
      <dgm:spPr/>
      <dgm:t>
        <a:bodyPr/>
        <a:lstStyle/>
        <a:p>
          <a:pPr algn="just">
            <a:lnSpc>
              <a:spcPct val="100000"/>
            </a:lnSpc>
          </a:pPr>
          <a:endParaRPr lang="en-US" sz="2400"/>
        </a:p>
      </dgm:t>
    </dgm:pt>
    <dgm:pt modelId="{CD37EA5C-763C-4DC1-983F-66C966D598F1}" type="sibTrans" cxnId="{EE0BB259-27FB-42AF-85C4-BEDAAACA37DD}">
      <dgm:prSet/>
      <dgm:spPr/>
      <dgm:t>
        <a:bodyPr/>
        <a:lstStyle/>
        <a:p>
          <a:pPr algn="just">
            <a:lnSpc>
              <a:spcPct val="100000"/>
            </a:lnSpc>
          </a:pPr>
          <a:endParaRPr lang="en-US" sz="2400"/>
        </a:p>
      </dgm:t>
    </dgm:pt>
    <dgm:pt modelId="{FD22E634-39D6-46BF-9EA7-128FCD1FF8B2}">
      <dgm:prSet custT="1"/>
      <dgm:spPr/>
      <dgm:t>
        <a:bodyPr/>
        <a:lstStyle/>
        <a:p>
          <a:pPr algn="just">
            <a:lnSpc>
              <a:spcPct val="100000"/>
            </a:lnSpc>
          </a:pPr>
          <a:r>
            <a:rPr lang="en-IN" sz="1600"/>
            <a:t>This misalignment can lead to underutilization of the system, wasted resources, and ultimately, failure to achieve the desired business outcomes.</a:t>
          </a:r>
          <a:endParaRPr lang="en-US" sz="1600"/>
        </a:p>
      </dgm:t>
    </dgm:pt>
    <dgm:pt modelId="{F99F4BE2-12DE-4884-9EEA-A8B595CD597C}" type="parTrans" cxnId="{AAA553E5-6598-48F6-9A78-FA2F343D2B64}">
      <dgm:prSet/>
      <dgm:spPr/>
      <dgm:t>
        <a:bodyPr/>
        <a:lstStyle/>
        <a:p>
          <a:pPr algn="just">
            <a:lnSpc>
              <a:spcPct val="100000"/>
            </a:lnSpc>
          </a:pPr>
          <a:endParaRPr lang="en-US" sz="2400"/>
        </a:p>
      </dgm:t>
    </dgm:pt>
    <dgm:pt modelId="{21DE9FF9-19BC-4924-B8C5-25D9F20CAA1C}" type="sibTrans" cxnId="{AAA553E5-6598-48F6-9A78-FA2F343D2B64}">
      <dgm:prSet/>
      <dgm:spPr/>
      <dgm:t>
        <a:bodyPr/>
        <a:lstStyle/>
        <a:p>
          <a:pPr algn="just">
            <a:lnSpc>
              <a:spcPct val="100000"/>
            </a:lnSpc>
          </a:pPr>
          <a:endParaRPr lang="en-US" sz="2400"/>
        </a:p>
      </dgm:t>
    </dgm:pt>
    <dgm:pt modelId="{BF306F46-76D1-4138-BD04-B8D53980CD17}">
      <dgm:prSet custT="1"/>
      <dgm:spPr/>
      <dgm:t>
        <a:bodyPr/>
        <a:lstStyle/>
        <a:p>
          <a:pPr algn="just">
            <a:lnSpc>
              <a:spcPct val="100000"/>
            </a:lnSpc>
            <a:defRPr b="1"/>
          </a:pPr>
          <a:r>
            <a:rPr lang="en-IN" sz="2000" b="1"/>
            <a:t>Guiding Technology and Design Choices:</a:t>
          </a:r>
          <a:endParaRPr lang="en-US" sz="2000"/>
        </a:p>
      </dgm:t>
    </dgm:pt>
    <dgm:pt modelId="{C6748A4B-5FD1-4D0D-B163-C2767B8BB10C}" type="parTrans" cxnId="{654872E8-350B-4E08-AFF1-2E44FF847FD2}">
      <dgm:prSet/>
      <dgm:spPr/>
      <dgm:t>
        <a:bodyPr/>
        <a:lstStyle/>
        <a:p>
          <a:pPr algn="just">
            <a:lnSpc>
              <a:spcPct val="100000"/>
            </a:lnSpc>
          </a:pPr>
          <a:endParaRPr lang="en-US" sz="2400"/>
        </a:p>
      </dgm:t>
    </dgm:pt>
    <dgm:pt modelId="{7167B6E7-7998-4116-BC9A-FD0C09399B82}" type="sibTrans" cxnId="{654872E8-350B-4E08-AFF1-2E44FF847FD2}">
      <dgm:prSet/>
      <dgm:spPr/>
      <dgm:t>
        <a:bodyPr/>
        <a:lstStyle/>
        <a:p>
          <a:pPr algn="just">
            <a:lnSpc>
              <a:spcPct val="100000"/>
            </a:lnSpc>
          </a:pPr>
          <a:endParaRPr lang="en-US" sz="2400"/>
        </a:p>
      </dgm:t>
    </dgm:pt>
    <dgm:pt modelId="{F4AAC669-714D-4563-AED4-70A8F67D1ECF}">
      <dgm:prSet custT="1"/>
      <dgm:spPr/>
      <dgm:t>
        <a:bodyPr/>
        <a:lstStyle/>
        <a:p>
          <a:pPr algn="just">
            <a:lnSpc>
              <a:spcPct val="100000"/>
            </a:lnSpc>
          </a:pPr>
          <a:r>
            <a:rPr lang="en-IN" sz="1600"/>
            <a:t>Understanding business needs first helps in making informed decisions about the system’s architecture, data models, and the selection of tools and technologies. </a:t>
          </a:r>
          <a:endParaRPr lang="en-US" sz="1600"/>
        </a:p>
      </dgm:t>
    </dgm:pt>
    <dgm:pt modelId="{6837211B-FAB4-4702-B92D-EBA8B290B1AC}" type="parTrans" cxnId="{4E8DB908-711E-4C56-B4CD-46819EAA703F}">
      <dgm:prSet/>
      <dgm:spPr/>
      <dgm:t>
        <a:bodyPr/>
        <a:lstStyle/>
        <a:p>
          <a:pPr algn="just">
            <a:lnSpc>
              <a:spcPct val="100000"/>
            </a:lnSpc>
          </a:pPr>
          <a:endParaRPr lang="en-US" sz="2400"/>
        </a:p>
      </dgm:t>
    </dgm:pt>
    <dgm:pt modelId="{FFF9CB22-1738-403C-A2ED-77ED18BD2462}" type="sibTrans" cxnId="{4E8DB908-711E-4C56-B4CD-46819EAA703F}">
      <dgm:prSet/>
      <dgm:spPr/>
      <dgm:t>
        <a:bodyPr/>
        <a:lstStyle/>
        <a:p>
          <a:pPr algn="just">
            <a:lnSpc>
              <a:spcPct val="100000"/>
            </a:lnSpc>
          </a:pPr>
          <a:endParaRPr lang="en-US" sz="2400"/>
        </a:p>
      </dgm:t>
    </dgm:pt>
    <dgm:pt modelId="{E30CBB1C-B77F-46EA-9BF2-B561B70A6B2F}">
      <dgm:prSet custT="1"/>
      <dgm:spPr/>
      <dgm:t>
        <a:bodyPr/>
        <a:lstStyle/>
        <a:p>
          <a:pPr algn="just">
            <a:lnSpc>
              <a:spcPct val="100000"/>
            </a:lnSpc>
          </a:pPr>
          <a:r>
            <a:rPr lang="en-IN" sz="1600"/>
            <a:t>For example, if the business requires real-time analytics, this will influence the choice of a data processing engine, the structure of the data warehouse, and the design of the data pipelines.</a:t>
          </a:r>
          <a:endParaRPr lang="en-US" sz="1600"/>
        </a:p>
      </dgm:t>
    </dgm:pt>
    <dgm:pt modelId="{FCA23148-A211-4B1E-97BD-282875C83202}" type="parTrans" cxnId="{142CA7C4-0980-44AF-A76D-5BE09B37B755}">
      <dgm:prSet/>
      <dgm:spPr/>
      <dgm:t>
        <a:bodyPr/>
        <a:lstStyle/>
        <a:p>
          <a:pPr algn="just">
            <a:lnSpc>
              <a:spcPct val="100000"/>
            </a:lnSpc>
          </a:pPr>
          <a:endParaRPr lang="en-US" sz="2400"/>
        </a:p>
      </dgm:t>
    </dgm:pt>
    <dgm:pt modelId="{1EAB568F-4333-4561-B4C6-B744F470ED00}" type="sibTrans" cxnId="{142CA7C4-0980-44AF-A76D-5BE09B37B755}">
      <dgm:prSet/>
      <dgm:spPr/>
      <dgm:t>
        <a:bodyPr/>
        <a:lstStyle/>
        <a:p>
          <a:pPr algn="just">
            <a:lnSpc>
              <a:spcPct val="100000"/>
            </a:lnSpc>
          </a:pPr>
          <a:endParaRPr lang="en-US" sz="2400"/>
        </a:p>
      </dgm:t>
    </dgm:pt>
    <dgm:pt modelId="{2B8C18C3-4F3A-41EF-AFFF-3D18CB89B85E}" type="pres">
      <dgm:prSet presAssocID="{DE10052F-2EF3-494C-AF15-43D1466EBD3B}" presName="root" presStyleCnt="0">
        <dgm:presLayoutVars>
          <dgm:dir/>
          <dgm:resizeHandles val="exact"/>
        </dgm:presLayoutVars>
      </dgm:prSet>
      <dgm:spPr/>
    </dgm:pt>
    <dgm:pt modelId="{A674DAAB-A89C-4CEC-8E05-EF6951B30D99}" type="pres">
      <dgm:prSet presAssocID="{4A7CC83A-AFE2-42C1-8099-D05CA0E5F8E1}" presName="compNode" presStyleCnt="0"/>
      <dgm:spPr/>
    </dgm:pt>
    <dgm:pt modelId="{5303642F-8A47-48F3-B4C8-1E328354A8E6}" type="pres">
      <dgm:prSet presAssocID="{4A7CC83A-AFE2-42C1-8099-D05CA0E5F8E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E5C4A4CE-7ECE-45CC-9AB8-FACE7B2C6DA6}" type="pres">
      <dgm:prSet presAssocID="{4A7CC83A-AFE2-42C1-8099-D05CA0E5F8E1}" presName="iconSpace" presStyleCnt="0"/>
      <dgm:spPr/>
    </dgm:pt>
    <dgm:pt modelId="{C5C51977-D74F-431E-9BD6-4DC9FFF072BE}" type="pres">
      <dgm:prSet presAssocID="{4A7CC83A-AFE2-42C1-8099-D05CA0E5F8E1}" presName="parTx" presStyleLbl="revTx" presStyleIdx="0" presStyleCnt="6">
        <dgm:presLayoutVars>
          <dgm:chMax val="0"/>
          <dgm:chPref val="0"/>
        </dgm:presLayoutVars>
      </dgm:prSet>
      <dgm:spPr/>
    </dgm:pt>
    <dgm:pt modelId="{9A7333CC-0950-4651-AF02-F47A9ECD8A75}" type="pres">
      <dgm:prSet presAssocID="{4A7CC83A-AFE2-42C1-8099-D05CA0E5F8E1}" presName="txSpace" presStyleCnt="0"/>
      <dgm:spPr/>
    </dgm:pt>
    <dgm:pt modelId="{0262B4BD-9877-4F84-B9E5-DB76B0EF5DD5}" type="pres">
      <dgm:prSet presAssocID="{4A7CC83A-AFE2-42C1-8099-D05CA0E5F8E1}" presName="desTx" presStyleLbl="revTx" presStyleIdx="1" presStyleCnt="6">
        <dgm:presLayoutVars/>
      </dgm:prSet>
      <dgm:spPr/>
    </dgm:pt>
    <dgm:pt modelId="{02AC082E-ACC3-40E2-BB1F-5AB960BE1830}" type="pres">
      <dgm:prSet presAssocID="{AFAEEC21-D761-4C05-A8D5-DE1674CEFC9A}" presName="sibTrans" presStyleCnt="0"/>
      <dgm:spPr/>
    </dgm:pt>
    <dgm:pt modelId="{11422F76-8B3F-47C5-849C-13E57E95823E}" type="pres">
      <dgm:prSet presAssocID="{D9C1F549-81B8-4276-A304-BE3CBD045941}" presName="compNode" presStyleCnt="0"/>
      <dgm:spPr/>
    </dgm:pt>
    <dgm:pt modelId="{DBD34662-9972-4342-ABAF-FF5D1380FC98}" type="pres">
      <dgm:prSet presAssocID="{D9C1F549-81B8-4276-A304-BE3CBD04594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B9B63409-E100-44F9-A0AE-5879BFCB938B}" type="pres">
      <dgm:prSet presAssocID="{D9C1F549-81B8-4276-A304-BE3CBD045941}" presName="iconSpace" presStyleCnt="0"/>
      <dgm:spPr/>
    </dgm:pt>
    <dgm:pt modelId="{31A2B7A1-EEF1-49C6-AAF0-04BCB0390B99}" type="pres">
      <dgm:prSet presAssocID="{D9C1F549-81B8-4276-A304-BE3CBD045941}" presName="parTx" presStyleLbl="revTx" presStyleIdx="2" presStyleCnt="6">
        <dgm:presLayoutVars>
          <dgm:chMax val="0"/>
          <dgm:chPref val="0"/>
        </dgm:presLayoutVars>
      </dgm:prSet>
      <dgm:spPr/>
    </dgm:pt>
    <dgm:pt modelId="{9A678965-FD02-440B-9AA6-995CA9E306F0}" type="pres">
      <dgm:prSet presAssocID="{D9C1F549-81B8-4276-A304-BE3CBD045941}" presName="txSpace" presStyleCnt="0"/>
      <dgm:spPr/>
    </dgm:pt>
    <dgm:pt modelId="{0806B90E-1E23-452F-9940-43870599C95E}" type="pres">
      <dgm:prSet presAssocID="{D9C1F549-81B8-4276-A304-BE3CBD045941}" presName="desTx" presStyleLbl="revTx" presStyleIdx="3" presStyleCnt="6">
        <dgm:presLayoutVars/>
      </dgm:prSet>
      <dgm:spPr/>
    </dgm:pt>
    <dgm:pt modelId="{95400ECD-9430-4583-BBC9-CAA4825B851D}" type="pres">
      <dgm:prSet presAssocID="{9EAB86A6-CE38-4D8B-8CE8-DE594CD41B32}" presName="sibTrans" presStyleCnt="0"/>
      <dgm:spPr/>
    </dgm:pt>
    <dgm:pt modelId="{4C765CFA-E162-4B3C-A415-DF6D1C2D9C7F}" type="pres">
      <dgm:prSet presAssocID="{BF306F46-76D1-4138-BD04-B8D53980CD17}" presName="compNode" presStyleCnt="0"/>
      <dgm:spPr/>
    </dgm:pt>
    <dgm:pt modelId="{B1217AC3-3B67-4FE8-B92C-7622794A175D}" type="pres">
      <dgm:prSet presAssocID="{BF306F46-76D1-4138-BD04-B8D53980CD1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ears"/>
        </a:ext>
      </dgm:extLst>
    </dgm:pt>
    <dgm:pt modelId="{0AA66EF6-A8C2-44EC-979D-5D2F7AF2B59E}" type="pres">
      <dgm:prSet presAssocID="{BF306F46-76D1-4138-BD04-B8D53980CD17}" presName="iconSpace" presStyleCnt="0"/>
      <dgm:spPr/>
    </dgm:pt>
    <dgm:pt modelId="{8BE2C576-F0AB-467A-842F-674A27C796AC}" type="pres">
      <dgm:prSet presAssocID="{BF306F46-76D1-4138-BD04-B8D53980CD17}" presName="parTx" presStyleLbl="revTx" presStyleIdx="4" presStyleCnt="6">
        <dgm:presLayoutVars>
          <dgm:chMax val="0"/>
          <dgm:chPref val="0"/>
        </dgm:presLayoutVars>
      </dgm:prSet>
      <dgm:spPr/>
    </dgm:pt>
    <dgm:pt modelId="{0CBD989B-02BC-41DC-9764-E1FA693FC0BE}" type="pres">
      <dgm:prSet presAssocID="{BF306F46-76D1-4138-BD04-B8D53980CD17}" presName="txSpace" presStyleCnt="0"/>
      <dgm:spPr/>
    </dgm:pt>
    <dgm:pt modelId="{EC6F7381-5262-4A3D-A978-8F41CEA1C354}" type="pres">
      <dgm:prSet presAssocID="{BF306F46-76D1-4138-BD04-B8D53980CD17}" presName="desTx" presStyleLbl="revTx" presStyleIdx="5" presStyleCnt="6">
        <dgm:presLayoutVars/>
      </dgm:prSet>
      <dgm:spPr/>
    </dgm:pt>
  </dgm:ptLst>
  <dgm:cxnLst>
    <dgm:cxn modelId="{B4FFD304-73AC-4229-A773-B983FDC876F6}" type="presOf" srcId="{FD22E634-39D6-46BF-9EA7-128FCD1FF8B2}" destId="{0806B90E-1E23-452F-9940-43870599C95E}" srcOrd="0" destOrd="1" presId="urn:microsoft.com/office/officeart/2018/2/layout/IconLabelDescriptionList"/>
    <dgm:cxn modelId="{4E8DB908-711E-4C56-B4CD-46819EAA703F}" srcId="{BF306F46-76D1-4138-BD04-B8D53980CD17}" destId="{F4AAC669-714D-4563-AED4-70A8F67D1ECF}" srcOrd="0" destOrd="0" parTransId="{6837211B-FAB4-4702-B92D-EBA8B290B1AC}" sibTransId="{FFF9CB22-1738-403C-A2ED-77ED18BD2462}"/>
    <dgm:cxn modelId="{1DAD3C09-EB6B-4657-9636-CAF691C3D501}" srcId="{4A7CC83A-AFE2-42C1-8099-D05CA0E5F8E1}" destId="{B0EB4FEB-7A03-4D17-90C5-7C91ADF00784}" srcOrd="1" destOrd="0" parTransId="{FAC89382-F81B-4BB9-94D9-9A3DC59C28CD}" sibTransId="{392D5431-3F00-45D4-9EDF-1CE316B08006}"/>
    <dgm:cxn modelId="{95D3C90D-A5DE-468D-9AC3-4246A58C77C1}" type="presOf" srcId="{DE10052F-2EF3-494C-AF15-43D1466EBD3B}" destId="{2B8C18C3-4F3A-41EF-AFFF-3D18CB89B85E}" srcOrd="0" destOrd="0" presId="urn:microsoft.com/office/officeart/2018/2/layout/IconLabelDescriptionList"/>
    <dgm:cxn modelId="{D3159510-1018-4A39-A073-6BAB664820E5}" type="presOf" srcId="{D9C1F549-81B8-4276-A304-BE3CBD045941}" destId="{31A2B7A1-EEF1-49C6-AAF0-04BCB0390B99}" srcOrd="0" destOrd="0" presId="urn:microsoft.com/office/officeart/2018/2/layout/IconLabelDescriptionList"/>
    <dgm:cxn modelId="{6A72CF17-5CDE-4C22-90DD-9F52E7054EDC}" type="presOf" srcId="{B0EB4FEB-7A03-4D17-90C5-7C91ADF00784}" destId="{0262B4BD-9877-4F84-B9E5-DB76B0EF5DD5}" srcOrd="0" destOrd="1" presId="urn:microsoft.com/office/officeart/2018/2/layout/IconLabelDescriptionList"/>
    <dgm:cxn modelId="{A173AA48-E1C1-42BF-81CD-FA14A0F6D648}" type="presOf" srcId="{F4AAC669-714D-4563-AED4-70A8F67D1ECF}" destId="{EC6F7381-5262-4A3D-A978-8F41CEA1C354}" srcOrd="0" destOrd="0" presId="urn:microsoft.com/office/officeart/2018/2/layout/IconLabelDescriptionList"/>
    <dgm:cxn modelId="{EE0BB259-27FB-42AF-85C4-BEDAAACA37DD}" srcId="{D9C1F549-81B8-4276-A304-BE3CBD045941}" destId="{5E254581-8A59-45C2-9D10-B1D9DF93DF13}" srcOrd="0" destOrd="0" parTransId="{63AE9838-9314-433E-BE5E-A50CFAB5D89F}" sibTransId="{CD37EA5C-763C-4DC1-983F-66C966D598F1}"/>
    <dgm:cxn modelId="{8CF3B77F-47FC-4CCB-8625-6EA74868FA71}" type="presOf" srcId="{E30CBB1C-B77F-46EA-9BF2-B561B70A6B2F}" destId="{EC6F7381-5262-4A3D-A978-8F41CEA1C354}" srcOrd="0" destOrd="1" presId="urn:microsoft.com/office/officeart/2018/2/layout/IconLabelDescriptionList"/>
    <dgm:cxn modelId="{959E2280-1305-409A-91E4-4DEF44FEEB24}" type="presOf" srcId="{BF306F46-76D1-4138-BD04-B8D53980CD17}" destId="{8BE2C576-F0AB-467A-842F-674A27C796AC}" srcOrd="0" destOrd="0" presId="urn:microsoft.com/office/officeart/2018/2/layout/IconLabelDescriptionList"/>
    <dgm:cxn modelId="{F1CB11B5-1F69-45A9-83A0-E72CECA31C0F}" type="presOf" srcId="{4A7CC83A-AFE2-42C1-8099-D05CA0E5F8E1}" destId="{C5C51977-D74F-431E-9BD6-4DC9FFF072BE}" srcOrd="0" destOrd="0" presId="urn:microsoft.com/office/officeart/2018/2/layout/IconLabelDescriptionList"/>
    <dgm:cxn modelId="{B43C39BA-4292-42B4-B8D5-7D23A820328D}" srcId="{DE10052F-2EF3-494C-AF15-43D1466EBD3B}" destId="{D9C1F549-81B8-4276-A304-BE3CBD045941}" srcOrd="1" destOrd="0" parTransId="{36DB2959-DBD9-44DB-9B7E-CE4BE907F10B}" sibTransId="{9EAB86A6-CE38-4D8B-8CE8-DE594CD41B32}"/>
    <dgm:cxn modelId="{142CA7C4-0980-44AF-A76D-5BE09B37B755}" srcId="{BF306F46-76D1-4138-BD04-B8D53980CD17}" destId="{E30CBB1C-B77F-46EA-9BF2-B561B70A6B2F}" srcOrd="1" destOrd="0" parTransId="{FCA23148-A211-4B1E-97BD-282875C83202}" sibTransId="{1EAB568F-4333-4561-B4C6-B744F470ED00}"/>
    <dgm:cxn modelId="{ADB58ED7-9910-43A6-8A51-D0693363AF25}" type="presOf" srcId="{5E254581-8A59-45C2-9D10-B1D9DF93DF13}" destId="{0806B90E-1E23-452F-9940-43870599C95E}" srcOrd="0" destOrd="0" presId="urn:microsoft.com/office/officeart/2018/2/layout/IconLabelDescriptionList"/>
    <dgm:cxn modelId="{808A8ADB-8D7E-4694-9136-84F7AA4621E4}" type="presOf" srcId="{4B7DE9AD-F36C-4CFE-BA7B-29B4EEB28F6B}" destId="{0262B4BD-9877-4F84-B9E5-DB76B0EF5DD5}" srcOrd="0" destOrd="0" presId="urn:microsoft.com/office/officeart/2018/2/layout/IconLabelDescriptionList"/>
    <dgm:cxn modelId="{AAA553E5-6598-48F6-9A78-FA2F343D2B64}" srcId="{D9C1F549-81B8-4276-A304-BE3CBD045941}" destId="{FD22E634-39D6-46BF-9EA7-128FCD1FF8B2}" srcOrd="1" destOrd="0" parTransId="{F99F4BE2-12DE-4884-9EEA-A8B595CD597C}" sibTransId="{21DE9FF9-19BC-4924-B8C5-25D9F20CAA1C}"/>
    <dgm:cxn modelId="{5E4493E7-5292-48BA-AA3C-CCA31BC305B6}" srcId="{DE10052F-2EF3-494C-AF15-43D1466EBD3B}" destId="{4A7CC83A-AFE2-42C1-8099-D05CA0E5F8E1}" srcOrd="0" destOrd="0" parTransId="{CF156B63-67B3-4608-90D7-0D0C58D4E4C5}" sibTransId="{AFAEEC21-D761-4C05-A8D5-DE1674CEFC9A}"/>
    <dgm:cxn modelId="{654872E8-350B-4E08-AFF1-2E44FF847FD2}" srcId="{DE10052F-2EF3-494C-AF15-43D1466EBD3B}" destId="{BF306F46-76D1-4138-BD04-B8D53980CD17}" srcOrd="2" destOrd="0" parTransId="{C6748A4B-5FD1-4D0D-B163-C2767B8BB10C}" sibTransId="{7167B6E7-7998-4116-BC9A-FD0C09399B82}"/>
    <dgm:cxn modelId="{E2095BFA-C3FD-4256-8CDD-7DB0B2A6809C}" srcId="{4A7CC83A-AFE2-42C1-8099-D05CA0E5F8E1}" destId="{4B7DE9AD-F36C-4CFE-BA7B-29B4EEB28F6B}" srcOrd="0" destOrd="0" parTransId="{C104F67D-C2FB-47E0-82C4-79A7C2FDC52F}" sibTransId="{4E88BA6F-B8BA-4A1C-939F-8C620A088F18}"/>
    <dgm:cxn modelId="{912E82DF-5F74-4A86-93E2-67BBEF4736D1}" type="presParOf" srcId="{2B8C18C3-4F3A-41EF-AFFF-3D18CB89B85E}" destId="{A674DAAB-A89C-4CEC-8E05-EF6951B30D99}" srcOrd="0" destOrd="0" presId="urn:microsoft.com/office/officeart/2018/2/layout/IconLabelDescriptionList"/>
    <dgm:cxn modelId="{050B9BB3-5346-4221-ABA8-59D298BDF22D}" type="presParOf" srcId="{A674DAAB-A89C-4CEC-8E05-EF6951B30D99}" destId="{5303642F-8A47-48F3-B4C8-1E328354A8E6}" srcOrd="0" destOrd="0" presId="urn:microsoft.com/office/officeart/2018/2/layout/IconLabelDescriptionList"/>
    <dgm:cxn modelId="{71C7BA78-EE0D-446A-84B1-EAC3A08AD5A5}" type="presParOf" srcId="{A674DAAB-A89C-4CEC-8E05-EF6951B30D99}" destId="{E5C4A4CE-7ECE-45CC-9AB8-FACE7B2C6DA6}" srcOrd="1" destOrd="0" presId="urn:microsoft.com/office/officeart/2018/2/layout/IconLabelDescriptionList"/>
    <dgm:cxn modelId="{39CB3A40-877F-4B8E-BA77-86022F2C82A0}" type="presParOf" srcId="{A674DAAB-A89C-4CEC-8E05-EF6951B30D99}" destId="{C5C51977-D74F-431E-9BD6-4DC9FFF072BE}" srcOrd="2" destOrd="0" presId="urn:microsoft.com/office/officeart/2018/2/layout/IconLabelDescriptionList"/>
    <dgm:cxn modelId="{9C54CB68-F57A-44FE-AE5B-3E60617A38A9}" type="presParOf" srcId="{A674DAAB-A89C-4CEC-8E05-EF6951B30D99}" destId="{9A7333CC-0950-4651-AF02-F47A9ECD8A75}" srcOrd="3" destOrd="0" presId="urn:microsoft.com/office/officeart/2018/2/layout/IconLabelDescriptionList"/>
    <dgm:cxn modelId="{AC074F55-AB94-47B5-B044-0EDABE7413EF}" type="presParOf" srcId="{A674DAAB-A89C-4CEC-8E05-EF6951B30D99}" destId="{0262B4BD-9877-4F84-B9E5-DB76B0EF5DD5}" srcOrd="4" destOrd="0" presId="urn:microsoft.com/office/officeart/2018/2/layout/IconLabelDescriptionList"/>
    <dgm:cxn modelId="{080F3436-A50E-46E2-984E-A7D1EF43795F}" type="presParOf" srcId="{2B8C18C3-4F3A-41EF-AFFF-3D18CB89B85E}" destId="{02AC082E-ACC3-40E2-BB1F-5AB960BE1830}" srcOrd="1" destOrd="0" presId="urn:microsoft.com/office/officeart/2018/2/layout/IconLabelDescriptionList"/>
    <dgm:cxn modelId="{D640DDE3-AFE5-4F1D-A2C2-1F23A74D394C}" type="presParOf" srcId="{2B8C18C3-4F3A-41EF-AFFF-3D18CB89B85E}" destId="{11422F76-8B3F-47C5-849C-13E57E95823E}" srcOrd="2" destOrd="0" presId="urn:microsoft.com/office/officeart/2018/2/layout/IconLabelDescriptionList"/>
    <dgm:cxn modelId="{A533FD39-3570-44E6-88D5-6D31C96C5105}" type="presParOf" srcId="{11422F76-8B3F-47C5-849C-13E57E95823E}" destId="{DBD34662-9972-4342-ABAF-FF5D1380FC98}" srcOrd="0" destOrd="0" presId="urn:microsoft.com/office/officeart/2018/2/layout/IconLabelDescriptionList"/>
    <dgm:cxn modelId="{573D4145-DE15-44D6-ADD1-59759589CBFE}" type="presParOf" srcId="{11422F76-8B3F-47C5-849C-13E57E95823E}" destId="{B9B63409-E100-44F9-A0AE-5879BFCB938B}" srcOrd="1" destOrd="0" presId="urn:microsoft.com/office/officeart/2018/2/layout/IconLabelDescriptionList"/>
    <dgm:cxn modelId="{31ECA849-8500-43B8-82C4-0B5199E41F2A}" type="presParOf" srcId="{11422F76-8B3F-47C5-849C-13E57E95823E}" destId="{31A2B7A1-EEF1-49C6-AAF0-04BCB0390B99}" srcOrd="2" destOrd="0" presId="urn:microsoft.com/office/officeart/2018/2/layout/IconLabelDescriptionList"/>
    <dgm:cxn modelId="{697F9A7A-5B48-40B2-A908-79109F8C718C}" type="presParOf" srcId="{11422F76-8B3F-47C5-849C-13E57E95823E}" destId="{9A678965-FD02-440B-9AA6-995CA9E306F0}" srcOrd="3" destOrd="0" presId="urn:microsoft.com/office/officeart/2018/2/layout/IconLabelDescriptionList"/>
    <dgm:cxn modelId="{F226E6D3-9B25-4C16-93FC-3076BC2178D9}" type="presParOf" srcId="{11422F76-8B3F-47C5-849C-13E57E95823E}" destId="{0806B90E-1E23-452F-9940-43870599C95E}" srcOrd="4" destOrd="0" presId="urn:microsoft.com/office/officeart/2018/2/layout/IconLabelDescriptionList"/>
    <dgm:cxn modelId="{01F0CB25-2C3D-46CA-AEF6-DA97859498B5}" type="presParOf" srcId="{2B8C18C3-4F3A-41EF-AFFF-3D18CB89B85E}" destId="{95400ECD-9430-4583-BBC9-CAA4825B851D}" srcOrd="3" destOrd="0" presId="urn:microsoft.com/office/officeart/2018/2/layout/IconLabelDescriptionList"/>
    <dgm:cxn modelId="{A27871CA-AEFE-4788-8F14-EA47D333E64F}" type="presParOf" srcId="{2B8C18C3-4F3A-41EF-AFFF-3D18CB89B85E}" destId="{4C765CFA-E162-4B3C-A415-DF6D1C2D9C7F}" srcOrd="4" destOrd="0" presId="urn:microsoft.com/office/officeart/2018/2/layout/IconLabelDescriptionList"/>
    <dgm:cxn modelId="{23A1EB2D-CD54-42A9-887C-ECB6A999CDF1}" type="presParOf" srcId="{4C765CFA-E162-4B3C-A415-DF6D1C2D9C7F}" destId="{B1217AC3-3B67-4FE8-B92C-7622794A175D}" srcOrd="0" destOrd="0" presId="urn:microsoft.com/office/officeart/2018/2/layout/IconLabelDescriptionList"/>
    <dgm:cxn modelId="{BF09E0B5-61CB-46FC-ADA0-EE2B1AA0ABB3}" type="presParOf" srcId="{4C765CFA-E162-4B3C-A415-DF6D1C2D9C7F}" destId="{0AA66EF6-A8C2-44EC-979D-5D2F7AF2B59E}" srcOrd="1" destOrd="0" presId="urn:microsoft.com/office/officeart/2018/2/layout/IconLabelDescriptionList"/>
    <dgm:cxn modelId="{96A59515-E11F-4A44-B0E5-50F07F085F55}" type="presParOf" srcId="{4C765CFA-E162-4B3C-A415-DF6D1C2D9C7F}" destId="{8BE2C576-F0AB-467A-842F-674A27C796AC}" srcOrd="2" destOrd="0" presId="urn:microsoft.com/office/officeart/2018/2/layout/IconLabelDescriptionList"/>
    <dgm:cxn modelId="{4FAC24A9-5441-4EC3-9BF0-22D45BB59922}" type="presParOf" srcId="{4C765CFA-E162-4B3C-A415-DF6D1C2D9C7F}" destId="{0CBD989B-02BC-41DC-9764-E1FA693FC0BE}" srcOrd="3" destOrd="0" presId="urn:microsoft.com/office/officeart/2018/2/layout/IconLabelDescriptionList"/>
    <dgm:cxn modelId="{51E6BDB2-C64F-482B-AC2B-57E9AD132657}" type="presParOf" srcId="{4C765CFA-E162-4B3C-A415-DF6D1C2D9C7F}" destId="{EC6F7381-5262-4A3D-A978-8F41CEA1C354}"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F4F05F64-9C3D-4E19-9D81-B3CBB88CC3F0}"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529E3F2-287D-4A64-ACF7-7DC2172FB488}">
      <dgm:prSet/>
      <dgm:spPr/>
      <dgm:t>
        <a:bodyPr/>
        <a:lstStyle/>
        <a:p>
          <a:pPr algn="just">
            <a:lnSpc>
              <a:spcPct val="100000"/>
            </a:lnSpc>
            <a:defRPr b="1"/>
          </a:pPr>
          <a:r>
            <a:rPr lang="en-IN" b="1"/>
            <a:t>Ensuring User Adoption:</a:t>
          </a:r>
          <a:endParaRPr lang="en-US"/>
        </a:p>
      </dgm:t>
    </dgm:pt>
    <dgm:pt modelId="{21DAF85D-7169-4D54-A514-40B37320B6AA}" type="parTrans" cxnId="{2C627391-95DC-4517-9A33-8C2E460C6540}">
      <dgm:prSet/>
      <dgm:spPr/>
      <dgm:t>
        <a:bodyPr/>
        <a:lstStyle/>
        <a:p>
          <a:pPr algn="just">
            <a:lnSpc>
              <a:spcPct val="100000"/>
            </a:lnSpc>
          </a:pPr>
          <a:endParaRPr lang="en-US"/>
        </a:p>
      </dgm:t>
    </dgm:pt>
    <dgm:pt modelId="{5BE51B85-FC25-456D-8B31-7B08E1326AD9}" type="sibTrans" cxnId="{2C627391-95DC-4517-9A33-8C2E460C6540}">
      <dgm:prSet/>
      <dgm:spPr/>
      <dgm:t>
        <a:bodyPr/>
        <a:lstStyle/>
        <a:p>
          <a:pPr algn="just">
            <a:lnSpc>
              <a:spcPct val="100000"/>
            </a:lnSpc>
          </a:pPr>
          <a:endParaRPr lang="en-US"/>
        </a:p>
      </dgm:t>
    </dgm:pt>
    <dgm:pt modelId="{E084CBAC-7906-4CC4-9A67-B36CF7CA702C}">
      <dgm:prSet/>
      <dgm:spPr/>
      <dgm:t>
        <a:bodyPr/>
        <a:lstStyle/>
        <a:p>
          <a:pPr algn="just">
            <a:lnSpc>
              <a:spcPct val="100000"/>
            </a:lnSpc>
          </a:pPr>
          <a:r>
            <a:rPr lang="en-IN"/>
            <a:t>A DW/BI system that is designed with business users in mind is more likely to be adopted and utilized effectively. </a:t>
          </a:r>
          <a:endParaRPr lang="en-US"/>
        </a:p>
      </dgm:t>
    </dgm:pt>
    <dgm:pt modelId="{BA087DA4-1314-43F8-BCC0-885C0FADF86F}" type="parTrans" cxnId="{23F06B2A-0F79-4E6D-96A6-4F84311FCC6E}">
      <dgm:prSet/>
      <dgm:spPr/>
      <dgm:t>
        <a:bodyPr/>
        <a:lstStyle/>
        <a:p>
          <a:pPr algn="just">
            <a:lnSpc>
              <a:spcPct val="100000"/>
            </a:lnSpc>
          </a:pPr>
          <a:endParaRPr lang="en-US"/>
        </a:p>
      </dgm:t>
    </dgm:pt>
    <dgm:pt modelId="{040AF13D-CA2E-4523-8EFA-B661A5155440}" type="sibTrans" cxnId="{23F06B2A-0F79-4E6D-96A6-4F84311FCC6E}">
      <dgm:prSet/>
      <dgm:spPr/>
      <dgm:t>
        <a:bodyPr/>
        <a:lstStyle/>
        <a:p>
          <a:pPr algn="just">
            <a:lnSpc>
              <a:spcPct val="100000"/>
            </a:lnSpc>
          </a:pPr>
          <a:endParaRPr lang="en-US"/>
        </a:p>
      </dgm:t>
    </dgm:pt>
    <dgm:pt modelId="{C3D4212E-A1D4-488E-96AD-2643BC95DB09}">
      <dgm:prSet/>
      <dgm:spPr/>
      <dgm:t>
        <a:bodyPr/>
        <a:lstStyle/>
        <a:p>
          <a:pPr algn="just">
            <a:lnSpc>
              <a:spcPct val="100000"/>
            </a:lnSpc>
          </a:pPr>
          <a:r>
            <a:rPr lang="en-IN"/>
            <a:t>When users see that the system addresses their specific needs and helps them achieve their goals, they are more likely to engage with it regularly and integrate it into their decision-making processes.</a:t>
          </a:r>
          <a:endParaRPr lang="en-US"/>
        </a:p>
      </dgm:t>
    </dgm:pt>
    <dgm:pt modelId="{9EE873F9-DFEB-461C-82EF-7C7EA50776FE}" type="parTrans" cxnId="{E5806F66-077F-4B78-AB11-18D76E764858}">
      <dgm:prSet/>
      <dgm:spPr/>
      <dgm:t>
        <a:bodyPr/>
        <a:lstStyle/>
        <a:p>
          <a:pPr algn="just">
            <a:lnSpc>
              <a:spcPct val="100000"/>
            </a:lnSpc>
          </a:pPr>
          <a:endParaRPr lang="en-US"/>
        </a:p>
      </dgm:t>
    </dgm:pt>
    <dgm:pt modelId="{2071060B-9A28-487E-8D9E-C816C33952F8}" type="sibTrans" cxnId="{E5806F66-077F-4B78-AB11-18D76E764858}">
      <dgm:prSet/>
      <dgm:spPr/>
      <dgm:t>
        <a:bodyPr/>
        <a:lstStyle/>
        <a:p>
          <a:pPr algn="just">
            <a:lnSpc>
              <a:spcPct val="100000"/>
            </a:lnSpc>
          </a:pPr>
          <a:endParaRPr lang="en-US"/>
        </a:p>
      </dgm:t>
    </dgm:pt>
    <dgm:pt modelId="{E8BE55FC-14EC-41CD-ACB9-E4AA23917DD2}">
      <dgm:prSet/>
      <dgm:spPr/>
      <dgm:t>
        <a:bodyPr/>
        <a:lstStyle/>
        <a:p>
          <a:pPr algn="just">
            <a:lnSpc>
              <a:spcPct val="100000"/>
            </a:lnSpc>
            <a:defRPr b="1"/>
          </a:pPr>
          <a:r>
            <a:rPr lang="en-IN" b="1"/>
            <a:t>Future-Proofing the System:</a:t>
          </a:r>
          <a:endParaRPr lang="en-US"/>
        </a:p>
      </dgm:t>
    </dgm:pt>
    <dgm:pt modelId="{F895BD14-561B-4854-B768-29AF9C51CF79}" type="parTrans" cxnId="{F8CDA88B-89EB-4CED-8146-1B5B7582C6B3}">
      <dgm:prSet/>
      <dgm:spPr/>
      <dgm:t>
        <a:bodyPr/>
        <a:lstStyle/>
        <a:p>
          <a:pPr algn="just">
            <a:lnSpc>
              <a:spcPct val="100000"/>
            </a:lnSpc>
          </a:pPr>
          <a:endParaRPr lang="en-US"/>
        </a:p>
      </dgm:t>
    </dgm:pt>
    <dgm:pt modelId="{F6359F75-A55D-457A-800D-121A202D8030}" type="sibTrans" cxnId="{F8CDA88B-89EB-4CED-8146-1B5B7582C6B3}">
      <dgm:prSet/>
      <dgm:spPr/>
      <dgm:t>
        <a:bodyPr/>
        <a:lstStyle/>
        <a:p>
          <a:pPr algn="just">
            <a:lnSpc>
              <a:spcPct val="100000"/>
            </a:lnSpc>
          </a:pPr>
          <a:endParaRPr lang="en-US"/>
        </a:p>
      </dgm:t>
    </dgm:pt>
    <dgm:pt modelId="{8B287FD0-8BBF-4DA3-B98B-EA2A90E55395}">
      <dgm:prSet/>
      <dgm:spPr/>
      <dgm:t>
        <a:bodyPr/>
        <a:lstStyle/>
        <a:p>
          <a:pPr algn="just">
            <a:lnSpc>
              <a:spcPct val="100000"/>
            </a:lnSpc>
          </a:pPr>
          <a:r>
            <a:rPr lang="en-IN" dirty="0"/>
            <a:t>By focusing on business needs, the DW/BI system is better positioned to adapt to changes in business strategy or market conditions. </a:t>
          </a:r>
          <a:endParaRPr lang="en-US" dirty="0"/>
        </a:p>
      </dgm:t>
    </dgm:pt>
    <dgm:pt modelId="{A0D216C8-624E-4C1C-A5C0-1529CF48F287}" type="parTrans" cxnId="{9A5AEFF6-EACD-47A6-82C7-9A3683D055F4}">
      <dgm:prSet/>
      <dgm:spPr/>
      <dgm:t>
        <a:bodyPr/>
        <a:lstStyle/>
        <a:p>
          <a:pPr algn="just">
            <a:lnSpc>
              <a:spcPct val="100000"/>
            </a:lnSpc>
          </a:pPr>
          <a:endParaRPr lang="en-US"/>
        </a:p>
      </dgm:t>
    </dgm:pt>
    <dgm:pt modelId="{6A41D388-ED2F-403C-BD71-D94C575C5FC4}" type="sibTrans" cxnId="{9A5AEFF6-EACD-47A6-82C7-9A3683D055F4}">
      <dgm:prSet/>
      <dgm:spPr/>
      <dgm:t>
        <a:bodyPr/>
        <a:lstStyle/>
        <a:p>
          <a:pPr algn="just">
            <a:lnSpc>
              <a:spcPct val="100000"/>
            </a:lnSpc>
          </a:pPr>
          <a:endParaRPr lang="en-US"/>
        </a:p>
      </dgm:t>
    </dgm:pt>
    <dgm:pt modelId="{6BD8805A-920E-4FFD-965B-8926C4616296}">
      <dgm:prSet/>
      <dgm:spPr/>
      <dgm:t>
        <a:bodyPr/>
        <a:lstStyle/>
        <a:p>
          <a:pPr algn="just">
            <a:lnSpc>
              <a:spcPct val="100000"/>
            </a:lnSpc>
          </a:pPr>
          <a:r>
            <a:rPr lang="en-IN"/>
            <a:t>As the organization evolves, the system can be scaled and modified to continue providing relevant insights, ensuring long-term value and sustainability.</a:t>
          </a:r>
          <a:endParaRPr lang="en-US"/>
        </a:p>
      </dgm:t>
    </dgm:pt>
    <dgm:pt modelId="{C6209469-68C9-47D9-A731-62FA8DE6F176}" type="parTrans" cxnId="{97AD475B-7C25-4B35-98D2-12AA0C2FB4A1}">
      <dgm:prSet/>
      <dgm:spPr/>
      <dgm:t>
        <a:bodyPr/>
        <a:lstStyle/>
        <a:p>
          <a:pPr algn="just">
            <a:lnSpc>
              <a:spcPct val="100000"/>
            </a:lnSpc>
          </a:pPr>
          <a:endParaRPr lang="en-US"/>
        </a:p>
      </dgm:t>
    </dgm:pt>
    <dgm:pt modelId="{03FB9A8D-E306-4BEA-B870-36A52C25A127}" type="sibTrans" cxnId="{97AD475B-7C25-4B35-98D2-12AA0C2FB4A1}">
      <dgm:prSet/>
      <dgm:spPr/>
      <dgm:t>
        <a:bodyPr/>
        <a:lstStyle/>
        <a:p>
          <a:pPr algn="just">
            <a:lnSpc>
              <a:spcPct val="100000"/>
            </a:lnSpc>
          </a:pPr>
          <a:endParaRPr lang="en-US"/>
        </a:p>
      </dgm:t>
    </dgm:pt>
    <dgm:pt modelId="{09510C78-086E-4AF2-A130-D6CA93BE6026}" type="pres">
      <dgm:prSet presAssocID="{F4F05F64-9C3D-4E19-9D81-B3CBB88CC3F0}" presName="root" presStyleCnt="0">
        <dgm:presLayoutVars>
          <dgm:dir/>
          <dgm:resizeHandles val="exact"/>
        </dgm:presLayoutVars>
      </dgm:prSet>
      <dgm:spPr/>
    </dgm:pt>
    <dgm:pt modelId="{10E6D470-3651-4803-A3F5-CDB0EB3E449C}" type="pres">
      <dgm:prSet presAssocID="{7529E3F2-287D-4A64-ACF7-7DC2172FB488}" presName="compNode" presStyleCnt="0"/>
      <dgm:spPr/>
    </dgm:pt>
    <dgm:pt modelId="{7D708A63-A1B7-4C3B-87D8-423FAF40056D}" type="pres">
      <dgm:prSet presAssocID="{7529E3F2-287D-4A64-ACF7-7DC2172FB48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68A634CF-4C48-4F6C-9507-CA9788CCA770}" type="pres">
      <dgm:prSet presAssocID="{7529E3F2-287D-4A64-ACF7-7DC2172FB488}" presName="iconSpace" presStyleCnt="0"/>
      <dgm:spPr/>
    </dgm:pt>
    <dgm:pt modelId="{FD71FBC9-8EB0-47C1-8A53-AB4D78D77B2C}" type="pres">
      <dgm:prSet presAssocID="{7529E3F2-287D-4A64-ACF7-7DC2172FB488}" presName="parTx" presStyleLbl="revTx" presStyleIdx="0" presStyleCnt="4">
        <dgm:presLayoutVars>
          <dgm:chMax val="0"/>
          <dgm:chPref val="0"/>
        </dgm:presLayoutVars>
      </dgm:prSet>
      <dgm:spPr/>
    </dgm:pt>
    <dgm:pt modelId="{6D3D8702-A4BD-40B2-910D-77CF21844DF2}" type="pres">
      <dgm:prSet presAssocID="{7529E3F2-287D-4A64-ACF7-7DC2172FB488}" presName="txSpace" presStyleCnt="0"/>
      <dgm:spPr/>
    </dgm:pt>
    <dgm:pt modelId="{EDADE3A5-0CCB-4D5E-8A36-EEC75CB0F4F2}" type="pres">
      <dgm:prSet presAssocID="{7529E3F2-287D-4A64-ACF7-7DC2172FB488}" presName="desTx" presStyleLbl="revTx" presStyleIdx="1" presStyleCnt="4">
        <dgm:presLayoutVars/>
      </dgm:prSet>
      <dgm:spPr/>
    </dgm:pt>
    <dgm:pt modelId="{C9B9A576-D863-403D-AE49-DCBB5CD5398C}" type="pres">
      <dgm:prSet presAssocID="{5BE51B85-FC25-456D-8B31-7B08E1326AD9}" presName="sibTrans" presStyleCnt="0"/>
      <dgm:spPr/>
    </dgm:pt>
    <dgm:pt modelId="{04831799-49FD-4943-B037-3D4B6428B816}" type="pres">
      <dgm:prSet presAssocID="{E8BE55FC-14EC-41CD-ACB9-E4AA23917DD2}" presName="compNode" presStyleCnt="0"/>
      <dgm:spPr/>
    </dgm:pt>
    <dgm:pt modelId="{01498123-B3EC-4E5A-A782-825A33EFF97F}" type="pres">
      <dgm:prSet presAssocID="{E8BE55FC-14EC-41CD-ACB9-E4AA23917DD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actory"/>
        </a:ext>
      </dgm:extLst>
    </dgm:pt>
    <dgm:pt modelId="{A346F063-5135-4B6E-92FE-ABDCDC304A8B}" type="pres">
      <dgm:prSet presAssocID="{E8BE55FC-14EC-41CD-ACB9-E4AA23917DD2}" presName="iconSpace" presStyleCnt="0"/>
      <dgm:spPr/>
    </dgm:pt>
    <dgm:pt modelId="{6A3FEED2-B43B-4054-9523-178F6612942A}" type="pres">
      <dgm:prSet presAssocID="{E8BE55FC-14EC-41CD-ACB9-E4AA23917DD2}" presName="parTx" presStyleLbl="revTx" presStyleIdx="2" presStyleCnt="4">
        <dgm:presLayoutVars>
          <dgm:chMax val="0"/>
          <dgm:chPref val="0"/>
        </dgm:presLayoutVars>
      </dgm:prSet>
      <dgm:spPr/>
    </dgm:pt>
    <dgm:pt modelId="{0AA155F3-B558-4549-92EA-A6270577080C}" type="pres">
      <dgm:prSet presAssocID="{E8BE55FC-14EC-41CD-ACB9-E4AA23917DD2}" presName="txSpace" presStyleCnt="0"/>
      <dgm:spPr/>
    </dgm:pt>
    <dgm:pt modelId="{6C7079C3-9885-4260-93D4-FEA0FAF587C6}" type="pres">
      <dgm:prSet presAssocID="{E8BE55FC-14EC-41CD-ACB9-E4AA23917DD2}" presName="desTx" presStyleLbl="revTx" presStyleIdx="3" presStyleCnt="4">
        <dgm:presLayoutVars/>
      </dgm:prSet>
      <dgm:spPr/>
    </dgm:pt>
  </dgm:ptLst>
  <dgm:cxnLst>
    <dgm:cxn modelId="{23F06B2A-0F79-4E6D-96A6-4F84311FCC6E}" srcId="{7529E3F2-287D-4A64-ACF7-7DC2172FB488}" destId="{E084CBAC-7906-4CC4-9A67-B36CF7CA702C}" srcOrd="0" destOrd="0" parTransId="{BA087DA4-1314-43F8-BCC0-885C0FADF86F}" sibTransId="{040AF13D-CA2E-4523-8EFA-B661A5155440}"/>
    <dgm:cxn modelId="{90B70841-6330-475F-86BD-DA5ECF3657CE}" type="presOf" srcId="{E084CBAC-7906-4CC4-9A67-B36CF7CA702C}" destId="{EDADE3A5-0CCB-4D5E-8A36-EEC75CB0F4F2}" srcOrd="0" destOrd="0" presId="urn:microsoft.com/office/officeart/2018/2/layout/IconLabelDescriptionList"/>
    <dgm:cxn modelId="{7DCB5756-A077-486B-94D8-FF2BD2867587}" type="presOf" srcId="{7529E3F2-287D-4A64-ACF7-7DC2172FB488}" destId="{FD71FBC9-8EB0-47C1-8A53-AB4D78D77B2C}" srcOrd="0" destOrd="0" presId="urn:microsoft.com/office/officeart/2018/2/layout/IconLabelDescriptionList"/>
    <dgm:cxn modelId="{97AD475B-7C25-4B35-98D2-12AA0C2FB4A1}" srcId="{E8BE55FC-14EC-41CD-ACB9-E4AA23917DD2}" destId="{6BD8805A-920E-4FFD-965B-8926C4616296}" srcOrd="1" destOrd="0" parTransId="{C6209469-68C9-47D9-A731-62FA8DE6F176}" sibTransId="{03FB9A8D-E306-4BEA-B870-36A52C25A127}"/>
    <dgm:cxn modelId="{E5806F66-077F-4B78-AB11-18D76E764858}" srcId="{7529E3F2-287D-4A64-ACF7-7DC2172FB488}" destId="{C3D4212E-A1D4-488E-96AD-2643BC95DB09}" srcOrd="1" destOrd="0" parTransId="{9EE873F9-DFEB-461C-82EF-7C7EA50776FE}" sibTransId="{2071060B-9A28-487E-8D9E-C816C33952F8}"/>
    <dgm:cxn modelId="{CFF4007C-DB17-4969-8D03-322AAF512809}" type="presOf" srcId="{6BD8805A-920E-4FFD-965B-8926C4616296}" destId="{6C7079C3-9885-4260-93D4-FEA0FAF587C6}" srcOrd="0" destOrd="1" presId="urn:microsoft.com/office/officeart/2018/2/layout/IconLabelDescriptionList"/>
    <dgm:cxn modelId="{F8CDA88B-89EB-4CED-8146-1B5B7582C6B3}" srcId="{F4F05F64-9C3D-4E19-9D81-B3CBB88CC3F0}" destId="{E8BE55FC-14EC-41CD-ACB9-E4AA23917DD2}" srcOrd="1" destOrd="0" parTransId="{F895BD14-561B-4854-B768-29AF9C51CF79}" sibTransId="{F6359F75-A55D-457A-800D-121A202D8030}"/>
    <dgm:cxn modelId="{2C627391-95DC-4517-9A33-8C2E460C6540}" srcId="{F4F05F64-9C3D-4E19-9D81-B3CBB88CC3F0}" destId="{7529E3F2-287D-4A64-ACF7-7DC2172FB488}" srcOrd="0" destOrd="0" parTransId="{21DAF85D-7169-4D54-A514-40B37320B6AA}" sibTransId="{5BE51B85-FC25-456D-8B31-7B08E1326AD9}"/>
    <dgm:cxn modelId="{99F44293-3E0C-4896-B132-63250F5703B3}" type="presOf" srcId="{F4F05F64-9C3D-4E19-9D81-B3CBB88CC3F0}" destId="{09510C78-086E-4AF2-A130-D6CA93BE6026}" srcOrd="0" destOrd="0" presId="urn:microsoft.com/office/officeart/2018/2/layout/IconLabelDescriptionList"/>
    <dgm:cxn modelId="{89A9A798-8311-4C06-9613-2758D7D0CB79}" type="presOf" srcId="{C3D4212E-A1D4-488E-96AD-2643BC95DB09}" destId="{EDADE3A5-0CCB-4D5E-8A36-EEC75CB0F4F2}" srcOrd="0" destOrd="1" presId="urn:microsoft.com/office/officeart/2018/2/layout/IconLabelDescriptionList"/>
    <dgm:cxn modelId="{0046A1E0-5A83-4739-A4DC-A5211FBFD3EF}" type="presOf" srcId="{E8BE55FC-14EC-41CD-ACB9-E4AA23917DD2}" destId="{6A3FEED2-B43B-4054-9523-178F6612942A}" srcOrd="0" destOrd="0" presId="urn:microsoft.com/office/officeart/2018/2/layout/IconLabelDescriptionList"/>
    <dgm:cxn modelId="{53D1EAE3-CEBE-4900-8F89-AA076DBB9087}" type="presOf" srcId="{8B287FD0-8BBF-4DA3-B98B-EA2A90E55395}" destId="{6C7079C3-9885-4260-93D4-FEA0FAF587C6}" srcOrd="0" destOrd="0" presId="urn:microsoft.com/office/officeart/2018/2/layout/IconLabelDescriptionList"/>
    <dgm:cxn modelId="{9A5AEFF6-EACD-47A6-82C7-9A3683D055F4}" srcId="{E8BE55FC-14EC-41CD-ACB9-E4AA23917DD2}" destId="{8B287FD0-8BBF-4DA3-B98B-EA2A90E55395}" srcOrd="0" destOrd="0" parTransId="{A0D216C8-624E-4C1C-A5C0-1529CF48F287}" sibTransId="{6A41D388-ED2F-403C-BD71-D94C575C5FC4}"/>
    <dgm:cxn modelId="{A0AE7134-7103-4709-9532-059CDC20BC29}" type="presParOf" srcId="{09510C78-086E-4AF2-A130-D6CA93BE6026}" destId="{10E6D470-3651-4803-A3F5-CDB0EB3E449C}" srcOrd="0" destOrd="0" presId="urn:microsoft.com/office/officeart/2018/2/layout/IconLabelDescriptionList"/>
    <dgm:cxn modelId="{B06D9B8A-4A26-4396-851B-CF67EEC2215F}" type="presParOf" srcId="{10E6D470-3651-4803-A3F5-CDB0EB3E449C}" destId="{7D708A63-A1B7-4C3B-87D8-423FAF40056D}" srcOrd="0" destOrd="0" presId="urn:microsoft.com/office/officeart/2018/2/layout/IconLabelDescriptionList"/>
    <dgm:cxn modelId="{5FCE9B3D-9781-47F2-A15C-309E678BF899}" type="presParOf" srcId="{10E6D470-3651-4803-A3F5-CDB0EB3E449C}" destId="{68A634CF-4C48-4F6C-9507-CA9788CCA770}" srcOrd="1" destOrd="0" presId="urn:microsoft.com/office/officeart/2018/2/layout/IconLabelDescriptionList"/>
    <dgm:cxn modelId="{4291169A-A910-42DF-8A50-E9A6CA7F9742}" type="presParOf" srcId="{10E6D470-3651-4803-A3F5-CDB0EB3E449C}" destId="{FD71FBC9-8EB0-47C1-8A53-AB4D78D77B2C}" srcOrd="2" destOrd="0" presId="urn:microsoft.com/office/officeart/2018/2/layout/IconLabelDescriptionList"/>
    <dgm:cxn modelId="{41791443-D74B-48F4-A93F-B140734ACA00}" type="presParOf" srcId="{10E6D470-3651-4803-A3F5-CDB0EB3E449C}" destId="{6D3D8702-A4BD-40B2-910D-77CF21844DF2}" srcOrd="3" destOrd="0" presId="urn:microsoft.com/office/officeart/2018/2/layout/IconLabelDescriptionList"/>
    <dgm:cxn modelId="{713E6E90-C51A-4161-AA55-5DFB48A81349}" type="presParOf" srcId="{10E6D470-3651-4803-A3F5-CDB0EB3E449C}" destId="{EDADE3A5-0CCB-4D5E-8A36-EEC75CB0F4F2}" srcOrd="4" destOrd="0" presId="urn:microsoft.com/office/officeart/2018/2/layout/IconLabelDescriptionList"/>
    <dgm:cxn modelId="{9A80FACA-9418-4B79-89ED-A5DA52B5C213}" type="presParOf" srcId="{09510C78-086E-4AF2-A130-D6CA93BE6026}" destId="{C9B9A576-D863-403D-AE49-DCBB5CD5398C}" srcOrd="1" destOrd="0" presId="urn:microsoft.com/office/officeart/2018/2/layout/IconLabelDescriptionList"/>
    <dgm:cxn modelId="{EA884C92-022E-42BE-979D-AA93B4DCB220}" type="presParOf" srcId="{09510C78-086E-4AF2-A130-D6CA93BE6026}" destId="{04831799-49FD-4943-B037-3D4B6428B816}" srcOrd="2" destOrd="0" presId="urn:microsoft.com/office/officeart/2018/2/layout/IconLabelDescriptionList"/>
    <dgm:cxn modelId="{D667B9F9-F2C7-4CAD-8C9F-4D3C57037533}" type="presParOf" srcId="{04831799-49FD-4943-B037-3D4B6428B816}" destId="{01498123-B3EC-4E5A-A782-825A33EFF97F}" srcOrd="0" destOrd="0" presId="urn:microsoft.com/office/officeart/2018/2/layout/IconLabelDescriptionList"/>
    <dgm:cxn modelId="{C1C67DF2-E569-4831-BF3F-2F19E7548411}" type="presParOf" srcId="{04831799-49FD-4943-B037-3D4B6428B816}" destId="{A346F063-5135-4B6E-92FE-ABDCDC304A8B}" srcOrd="1" destOrd="0" presId="urn:microsoft.com/office/officeart/2018/2/layout/IconLabelDescriptionList"/>
    <dgm:cxn modelId="{4AB2354B-62E5-40BE-8A08-6F0723289916}" type="presParOf" srcId="{04831799-49FD-4943-B037-3D4B6428B816}" destId="{6A3FEED2-B43B-4054-9523-178F6612942A}" srcOrd="2" destOrd="0" presId="urn:microsoft.com/office/officeart/2018/2/layout/IconLabelDescriptionList"/>
    <dgm:cxn modelId="{A9ABC5ED-E8F1-4624-9FE5-209D29560629}" type="presParOf" srcId="{04831799-49FD-4943-B037-3D4B6428B816}" destId="{0AA155F3-B558-4549-92EA-A6270577080C}" srcOrd="3" destOrd="0" presId="urn:microsoft.com/office/officeart/2018/2/layout/IconLabelDescriptionList"/>
    <dgm:cxn modelId="{572F5DF5-9B1F-466B-A4AA-E5E29F941AEC}" type="presParOf" srcId="{04831799-49FD-4943-B037-3D4B6428B816}" destId="{6C7079C3-9885-4260-93D4-FEA0FAF587C6}"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637460F-BBFD-4D23-80C1-ED2ED2DD043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E9396C8-8B1D-442A-9D7B-D07B5F6F8E19}">
      <dgm:prSet/>
      <dgm:spPr/>
      <dgm:t>
        <a:bodyPr/>
        <a:lstStyle/>
        <a:p>
          <a:r>
            <a:rPr lang="en-US"/>
            <a:t>Business-driven goals of data warehousing and business intelligence</a:t>
          </a:r>
        </a:p>
      </dgm:t>
    </dgm:pt>
    <dgm:pt modelId="{BFCD0832-0019-4CC0-896B-E445F5EBE357}" type="parTrans" cxnId="{92D68C65-E6CD-48F8-85BD-AD11DE94907C}">
      <dgm:prSet/>
      <dgm:spPr/>
      <dgm:t>
        <a:bodyPr/>
        <a:lstStyle/>
        <a:p>
          <a:endParaRPr lang="en-US"/>
        </a:p>
      </dgm:t>
    </dgm:pt>
    <dgm:pt modelId="{EA3F7181-96FB-4CF3-8B58-E810F0AC0418}" type="sibTrans" cxnId="{92D68C65-E6CD-48F8-85BD-AD11DE94907C}">
      <dgm:prSet/>
      <dgm:spPr/>
      <dgm:t>
        <a:bodyPr/>
        <a:lstStyle/>
        <a:p>
          <a:endParaRPr lang="en-US"/>
        </a:p>
      </dgm:t>
    </dgm:pt>
    <dgm:pt modelId="{6388E528-1592-40F8-9F0F-72436F71E578}">
      <dgm:prSet/>
      <dgm:spPr/>
      <dgm:t>
        <a:bodyPr/>
        <a:lstStyle/>
        <a:p>
          <a:r>
            <a:rPr lang="en-US"/>
            <a:t>Publishing metaphor for DW/BI systems</a:t>
          </a:r>
        </a:p>
      </dgm:t>
    </dgm:pt>
    <dgm:pt modelId="{9EDF08DB-9CB4-457E-9447-FC7C34A609A5}" type="parTrans" cxnId="{65E77B38-7289-4314-890C-73EA89CE359F}">
      <dgm:prSet/>
      <dgm:spPr/>
      <dgm:t>
        <a:bodyPr/>
        <a:lstStyle/>
        <a:p>
          <a:endParaRPr lang="en-US"/>
        </a:p>
      </dgm:t>
    </dgm:pt>
    <dgm:pt modelId="{5D166CA2-D963-4265-9120-A40866C289A0}" type="sibTrans" cxnId="{65E77B38-7289-4314-890C-73EA89CE359F}">
      <dgm:prSet/>
      <dgm:spPr/>
      <dgm:t>
        <a:bodyPr/>
        <a:lstStyle/>
        <a:p>
          <a:endParaRPr lang="en-US"/>
        </a:p>
      </dgm:t>
    </dgm:pt>
    <dgm:pt modelId="{3C93DFE9-BE27-4FC7-BCD7-092A4EF99E77}">
      <dgm:prSet/>
      <dgm:spPr/>
      <dgm:t>
        <a:bodyPr/>
        <a:lstStyle/>
        <a:p>
          <a:r>
            <a:rPr lang="en-US"/>
            <a:t>Dimensional modeling core concepts and vocabulary, including fact and dimension tables</a:t>
          </a:r>
        </a:p>
      </dgm:t>
    </dgm:pt>
    <dgm:pt modelId="{788A2DA8-CFB0-4424-91BE-67AF69A44BFC}" type="parTrans" cxnId="{2006D173-139D-49C6-B095-A61986650EBD}">
      <dgm:prSet/>
      <dgm:spPr/>
      <dgm:t>
        <a:bodyPr/>
        <a:lstStyle/>
        <a:p>
          <a:endParaRPr lang="en-US"/>
        </a:p>
      </dgm:t>
    </dgm:pt>
    <dgm:pt modelId="{9F25CDA5-A10D-4378-9FAD-1C4A08E72271}" type="sibTrans" cxnId="{2006D173-139D-49C6-B095-A61986650EBD}">
      <dgm:prSet/>
      <dgm:spPr/>
      <dgm:t>
        <a:bodyPr/>
        <a:lstStyle/>
        <a:p>
          <a:endParaRPr lang="en-US"/>
        </a:p>
      </dgm:t>
    </dgm:pt>
    <dgm:pt modelId="{013817DE-9039-4365-BDE8-2F4457AADED4}">
      <dgm:prSet/>
      <dgm:spPr/>
      <dgm:t>
        <a:bodyPr/>
        <a:lstStyle/>
        <a:p>
          <a:r>
            <a:rPr lang="en-US"/>
            <a:t>Kimball DW/BI architecture's components and tenets</a:t>
          </a:r>
        </a:p>
      </dgm:t>
    </dgm:pt>
    <dgm:pt modelId="{0DD7B1B2-7F75-4A3B-984F-F942FE995E81}" type="parTrans" cxnId="{D5303BF3-E4FC-4C0D-A65C-3630F9923BA2}">
      <dgm:prSet/>
      <dgm:spPr/>
      <dgm:t>
        <a:bodyPr/>
        <a:lstStyle/>
        <a:p>
          <a:endParaRPr lang="en-US"/>
        </a:p>
      </dgm:t>
    </dgm:pt>
    <dgm:pt modelId="{20925824-2011-4F5C-A673-8F26C1D602F0}" type="sibTrans" cxnId="{D5303BF3-E4FC-4C0D-A65C-3630F9923BA2}">
      <dgm:prSet/>
      <dgm:spPr/>
      <dgm:t>
        <a:bodyPr/>
        <a:lstStyle/>
        <a:p>
          <a:endParaRPr lang="en-US"/>
        </a:p>
      </dgm:t>
    </dgm:pt>
    <dgm:pt modelId="{BE25781C-603D-4759-8402-F65426F7EA1F}">
      <dgm:prSet/>
      <dgm:spPr/>
      <dgm:t>
        <a:bodyPr/>
        <a:lstStyle/>
        <a:p>
          <a:r>
            <a:rPr lang="en-US"/>
            <a:t>Comparison of alternative DW/BI architectures, and the role of dimensional modeling within each</a:t>
          </a:r>
        </a:p>
      </dgm:t>
    </dgm:pt>
    <dgm:pt modelId="{42DE9DBF-B740-4EE1-8A6F-804BAC18D392}" type="parTrans" cxnId="{A1F63520-AC38-480B-A933-C87346B70995}">
      <dgm:prSet/>
      <dgm:spPr/>
      <dgm:t>
        <a:bodyPr/>
        <a:lstStyle/>
        <a:p>
          <a:endParaRPr lang="en-US"/>
        </a:p>
      </dgm:t>
    </dgm:pt>
    <dgm:pt modelId="{B3FC5E61-010D-4507-9ECA-292CDEA57EB2}" type="sibTrans" cxnId="{A1F63520-AC38-480B-A933-C87346B70995}">
      <dgm:prSet/>
      <dgm:spPr/>
      <dgm:t>
        <a:bodyPr/>
        <a:lstStyle/>
        <a:p>
          <a:endParaRPr lang="en-US"/>
        </a:p>
      </dgm:t>
    </dgm:pt>
    <dgm:pt modelId="{C028C2A6-4BFE-4E1E-9B26-17A5613B8DC6}">
      <dgm:prSet/>
      <dgm:spPr/>
      <dgm:t>
        <a:bodyPr/>
        <a:lstStyle/>
        <a:p>
          <a:r>
            <a:rPr lang="en-US"/>
            <a:t>Misunderstandings about dimensional modeling</a:t>
          </a:r>
        </a:p>
      </dgm:t>
    </dgm:pt>
    <dgm:pt modelId="{5C504F58-62A3-45B7-8ECC-C283ADCC1DB1}" type="parTrans" cxnId="{4AC23D6E-E76E-4BF1-8B36-94F5B17F2430}">
      <dgm:prSet/>
      <dgm:spPr/>
      <dgm:t>
        <a:bodyPr/>
        <a:lstStyle/>
        <a:p>
          <a:endParaRPr lang="en-US"/>
        </a:p>
      </dgm:t>
    </dgm:pt>
    <dgm:pt modelId="{DEA87B6C-5453-46BC-9970-E385E2DCA07C}" type="sibTrans" cxnId="{4AC23D6E-E76E-4BF1-8B36-94F5B17F2430}">
      <dgm:prSet/>
      <dgm:spPr/>
      <dgm:t>
        <a:bodyPr/>
        <a:lstStyle/>
        <a:p>
          <a:endParaRPr lang="en-US"/>
        </a:p>
      </dgm:t>
    </dgm:pt>
    <dgm:pt modelId="{6B5F41E0-4DB6-4908-8FD0-CF42A9E20006}" type="pres">
      <dgm:prSet presAssocID="{C637460F-BBFD-4D23-80C1-ED2ED2DD043E}" presName="root" presStyleCnt="0">
        <dgm:presLayoutVars>
          <dgm:dir/>
          <dgm:resizeHandles val="exact"/>
        </dgm:presLayoutVars>
      </dgm:prSet>
      <dgm:spPr/>
    </dgm:pt>
    <dgm:pt modelId="{59F60DF6-884D-4E46-A404-35E27C91CA54}" type="pres">
      <dgm:prSet presAssocID="{4E9396C8-8B1D-442A-9D7B-D07B5F6F8E19}" presName="compNode" presStyleCnt="0"/>
      <dgm:spPr/>
    </dgm:pt>
    <dgm:pt modelId="{8C5464F2-D273-4FA3-BA76-D009FDB2328A}" type="pres">
      <dgm:prSet presAssocID="{4E9396C8-8B1D-442A-9D7B-D07B5F6F8E19}" presName="bgRect" presStyleLbl="bgShp" presStyleIdx="0" presStyleCnt="6"/>
      <dgm:spPr/>
    </dgm:pt>
    <dgm:pt modelId="{11B4617F-42AB-42C1-B4BC-99387BFF9C04}" type="pres">
      <dgm:prSet presAssocID="{4E9396C8-8B1D-442A-9D7B-D07B5F6F8E19}"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3C284B9E-4C75-44AE-888E-4C34173FC2C9}" type="pres">
      <dgm:prSet presAssocID="{4E9396C8-8B1D-442A-9D7B-D07B5F6F8E19}" presName="spaceRect" presStyleCnt="0"/>
      <dgm:spPr/>
    </dgm:pt>
    <dgm:pt modelId="{F324560D-1842-4EA7-BA58-475730C0F864}" type="pres">
      <dgm:prSet presAssocID="{4E9396C8-8B1D-442A-9D7B-D07B5F6F8E19}" presName="parTx" presStyleLbl="revTx" presStyleIdx="0" presStyleCnt="6">
        <dgm:presLayoutVars>
          <dgm:chMax val="0"/>
          <dgm:chPref val="0"/>
        </dgm:presLayoutVars>
      </dgm:prSet>
      <dgm:spPr/>
    </dgm:pt>
    <dgm:pt modelId="{FB82DB3F-A611-4EF6-8372-9AEF27F15368}" type="pres">
      <dgm:prSet presAssocID="{EA3F7181-96FB-4CF3-8B58-E810F0AC0418}" presName="sibTrans" presStyleCnt="0"/>
      <dgm:spPr/>
    </dgm:pt>
    <dgm:pt modelId="{D166C627-9378-4AE1-A203-D3CA78463D17}" type="pres">
      <dgm:prSet presAssocID="{6388E528-1592-40F8-9F0F-72436F71E578}" presName="compNode" presStyleCnt="0"/>
      <dgm:spPr/>
    </dgm:pt>
    <dgm:pt modelId="{EE83AEC9-76EB-47EE-B04B-6BCD2E35A5F2}" type="pres">
      <dgm:prSet presAssocID="{6388E528-1592-40F8-9F0F-72436F71E578}" presName="bgRect" presStyleLbl="bgShp" presStyleIdx="1" presStyleCnt="6"/>
      <dgm:spPr/>
    </dgm:pt>
    <dgm:pt modelId="{A5C1BCFF-F05D-4CF7-A7CC-7A302F785760}" type="pres">
      <dgm:prSet presAssocID="{6388E528-1592-40F8-9F0F-72436F71E57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wspaper"/>
        </a:ext>
      </dgm:extLst>
    </dgm:pt>
    <dgm:pt modelId="{1AFB9FBE-D464-4402-B42D-1BE6AD7BDAC8}" type="pres">
      <dgm:prSet presAssocID="{6388E528-1592-40F8-9F0F-72436F71E578}" presName="spaceRect" presStyleCnt="0"/>
      <dgm:spPr/>
    </dgm:pt>
    <dgm:pt modelId="{261AD6EF-BDD7-43A2-84B2-EAC07565E095}" type="pres">
      <dgm:prSet presAssocID="{6388E528-1592-40F8-9F0F-72436F71E578}" presName="parTx" presStyleLbl="revTx" presStyleIdx="1" presStyleCnt="6">
        <dgm:presLayoutVars>
          <dgm:chMax val="0"/>
          <dgm:chPref val="0"/>
        </dgm:presLayoutVars>
      </dgm:prSet>
      <dgm:spPr/>
    </dgm:pt>
    <dgm:pt modelId="{30E9BF8E-141E-4423-8E98-5C7FD4B980CD}" type="pres">
      <dgm:prSet presAssocID="{5D166CA2-D963-4265-9120-A40866C289A0}" presName="sibTrans" presStyleCnt="0"/>
      <dgm:spPr/>
    </dgm:pt>
    <dgm:pt modelId="{5B3B1CAE-BD8E-4CED-917C-D9C210F52E90}" type="pres">
      <dgm:prSet presAssocID="{3C93DFE9-BE27-4FC7-BCD7-092A4EF99E77}" presName="compNode" presStyleCnt="0"/>
      <dgm:spPr/>
    </dgm:pt>
    <dgm:pt modelId="{A1B26972-5F88-4DCE-B968-EA45CF5269D9}" type="pres">
      <dgm:prSet presAssocID="{3C93DFE9-BE27-4FC7-BCD7-092A4EF99E77}" presName="bgRect" presStyleLbl="bgShp" presStyleIdx="2" presStyleCnt="6"/>
      <dgm:spPr/>
    </dgm:pt>
    <dgm:pt modelId="{728085A1-AC18-43AD-9A0C-25494D3CD767}" type="pres">
      <dgm:prSet presAssocID="{3C93DFE9-BE27-4FC7-BCD7-092A4EF99E7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6D53473C-8740-48E5-9DD7-3500C6F88412}" type="pres">
      <dgm:prSet presAssocID="{3C93DFE9-BE27-4FC7-BCD7-092A4EF99E77}" presName="spaceRect" presStyleCnt="0"/>
      <dgm:spPr/>
    </dgm:pt>
    <dgm:pt modelId="{990BF960-EF60-454B-9897-6A38B7133FDE}" type="pres">
      <dgm:prSet presAssocID="{3C93DFE9-BE27-4FC7-BCD7-092A4EF99E77}" presName="parTx" presStyleLbl="revTx" presStyleIdx="2" presStyleCnt="6">
        <dgm:presLayoutVars>
          <dgm:chMax val="0"/>
          <dgm:chPref val="0"/>
        </dgm:presLayoutVars>
      </dgm:prSet>
      <dgm:spPr/>
    </dgm:pt>
    <dgm:pt modelId="{B5E8F9D4-459C-433D-BF38-B4C5F8F50D9B}" type="pres">
      <dgm:prSet presAssocID="{9F25CDA5-A10D-4378-9FAD-1C4A08E72271}" presName="sibTrans" presStyleCnt="0"/>
      <dgm:spPr/>
    </dgm:pt>
    <dgm:pt modelId="{F9EB441E-70E7-431F-B3D5-5482061BA469}" type="pres">
      <dgm:prSet presAssocID="{013817DE-9039-4365-BDE8-2F4457AADED4}" presName="compNode" presStyleCnt="0"/>
      <dgm:spPr/>
    </dgm:pt>
    <dgm:pt modelId="{1E1A87DA-D008-445F-A8BE-0DCF97569DA1}" type="pres">
      <dgm:prSet presAssocID="{013817DE-9039-4365-BDE8-2F4457AADED4}" presName="bgRect" presStyleLbl="bgShp" presStyleIdx="3" presStyleCnt="6"/>
      <dgm:spPr/>
    </dgm:pt>
    <dgm:pt modelId="{9B442510-715D-4AAB-B070-D3E0A5EAC3B9}" type="pres">
      <dgm:prSet presAssocID="{013817DE-9039-4365-BDE8-2F4457AADED4}"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mputer"/>
        </a:ext>
      </dgm:extLst>
    </dgm:pt>
    <dgm:pt modelId="{10AAE2B2-B4DA-49AB-86DE-07102631FD4E}" type="pres">
      <dgm:prSet presAssocID="{013817DE-9039-4365-BDE8-2F4457AADED4}" presName="spaceRect" presStyleCnt="0"/>
      <dgm:spPr/>
    </dgm:pt>
    <dgm:pt modelId="{80155779-703D-494C-9B4C-3364FA31EB74}" type="pres">
      <dgm:prSet presAssocID="{013817DE-9039-4365-BDE8-2F4457AADED4}" presName="parTx" presStyleLbl="revTx" presStyleIdx="3" presStyleCnt="6">
        <dgm:presLayoutVars>
          <dgm:chMax val="0"/>
          <dgm:chPref val="0"/>
        </dgm:presLayoutVars>
      </dgm:prSet>
      <dgm:spPr/>
    </dgm:pt>
    <dgm:pt modelId="{CCF3023D-FF53-43E4-9DC0-C5C7863BD3C1}" type="pres">
      <dgm:prSet presAssocID="{20925824-2011-4F5C-A673-8F26C1D602F0}" presName="sibTrans" presStyleCnt="0"/>
      <dgm:spPr/>
    </dgm:pt>
    <dgm:pt modelId="{CA2C27F5-7358-4515-9541-275D1CB6252E}" type="pres">
      <dgm:prSet presAssocID="{BE25781C-603D-4759-8402-F65426F7EA1F}" presName="compNode" presStyleCnt="0"/>
      <dgm:spPr/>
    </dgm:pt>
    <dgm:pt modelId="{EBE01F79-643D-4B3F-9605-7B94A1995394}" type="pres">
      <dgm:prSet presAssocID="{BE25781C-603D-4759-8402-F65426F7EA1F}" presName="bgRect" presStyleLbl="bgShp" presStyleIdx="4" presStyleCnt="6"/>
      <dgm:spPr/>
    </dgm:pt>
    <dgm:pt modelId="{3C624CB4-7119-404B-833B-1B5EAD61FABE}" type="pres">
      <dgm:prSet presAssocID="{BE25781C-603D-4759-8402-F65426F7EA1F}"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atabase"/>
        </a:ext>
      </dgm:extLst>
    </dgm:pt>
    <dgm:pt modelId="{F8B0669C-1386-4D77-B0AE-CABA91BD3216}" type="pres">
      <dgm:prSet presAssocID="{BE25781C-603D-4759-8402-F65426F7EA1F}" presName="spaceRect" presStyleCnt="0"/>
      <dgm:spPr/>
    </dgm:pt>
    <dgm:pt modelId="{FE6F1EAD-B3F7-4920-9464-6D35D860A892}" type="pres">
      <dgm:prSet presAssocID="{BE25781C-603D-4759-8402-F65426F7EA1F}" presName="parTx" presStyleLbl="revTx" presStyleIdx="4" presStyleCnt="6">
        <dgm:presLayoutVars>
          <dgm:chMax val="0"/>
          <dgm:chPref val="0"/>
        </dgm:presLayoutVars>
      </dgm:prSet>
      <dgm:spPr/>
    </dgm:pt>
    <dgm:pt modelId="{DBF6C89F-7C19-44E2-A340-B0AE92F0919E}" type="pres">
      <dgm:prSet presAssocID="{B3FC5E61-010D-4507-9ECA-292CDEA57EB2}" presName="sibTrans" presStyleCnt="0"/>
      <dgm:spPr/>
    </dgm:pt>
    <dgm:pt modelId="{300FDFAA-EBCC-4A88-9C66-DD5B57A9DF55}" type="pres">
      <dgm:prSet presAssocID="{C028C2A6-4BFE-4E1E-9B26-17A5613B8DC6}" presName="compNode" presStyleCnt="0"/>
      <dgm:spPr/>
    </dgm:pt>
    <dgm:pt modelId="{6705C9A2-08BB-4595-A7EC-EE9CCF6CD3F4}" type="pres">
      <dgm:prSet presAssocID="{C028C2A6-4BFE-4E1E-9B26-17A5613B8DC6}" presName="bgRect" presStyleLbl="bgShp" presStyleIdx="5" presStyleCnt="6"/>
      <dgm:spPr/>
    </dgm:pt>
    <dgm:pt modelId="{3497E5AB-34FC-4418-85B8-EB6D7F28568A}" type="pres">
      <dgm:prSet presAssocID="{C028C2A6-4BFE-4E1E-9B26-17A5613B8DC6}"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Warning"/>
        </a:ext>
      </dgm:extLst>
    </dgm:pt>
    <dgm:pt modelId="{28E2DE8F-7D34-4971-AA97-A030B6D937EB}" type="pres">
      <dgm:prSet presAssocID="{C028C2A6-4BFE-4E1E-9B26-17A5613B8DC6}" presName="spaceRect" presStyleCnt="0"/>
      <dgm:spPr/>
    </dgm:pt>
    <dgm:pt modelId="{CA12806C-C074-4C66-9E0E-E8FE2E22EC5E}" type="pres">
      <dgm:prSet presAssocID="{C028C2A6-4BFE-4E1E-9B26-17A5613B8DC6}" presName="parTx" presStyleLbl="revTx" presStyleIdx="5" presStyleCnt="6">
        <dgm:presLayoutVars>
          <dgm:chMax val="0"/>
          <dgm:chPref val="0"/>
        </dgm:presLayoutVars>
      </dgm:prSet>
      <dgm:spPr/>
    </dgm:pt>
  </dgm:ptLst>
  <dgm:cxnLst>
    <dgm:cxn modelId="{A1F63520-AC38-480B-A933-C87346B70995}" srcId="{C637460F-BBFD-4D23-80C1-ED2ED2DD043E}" destId="{BE25781C-603D-4759-8402-F65426F7EA1F}" srcOrd="4" destOrd="0" parTransId="{42DE9DBF-B740-4EE1-8A6F-804BAC18D392}" sibTransId="{B3FC5E61-010D-4507-9ECA-292CDEA57EB2}"/>
    <dgm:cxn modelId="{55DF7C2F-C9F9-43FF-A641-9D0F4CD8E761}" type="presOf" srcId="{C028C2A6-4BFE-4E1E-9B26-17A5613B8DC6}" destId="{CA12806C-C074-4C66-9E0E-E8FE2E22EC5E}" srcOrd="0" destOrd="0" presId="urn:microsoft.com/office/officeart/2018/2/layout/IconVerticalSolidList"/>
    <dgm:cxn modelId="{65E77B38-7289-4314-890C-73EA89CE359F}" srcId="{C637460F-BBFD-4D23-80C1-ED2ED2DD043E}" destId="{6388E528-1592-40F8-9F0F-72436F71E578}" srcOrd="1" destOrd="0" parTransId="{9EDF08DB-9CB4-457E-9447-FC7C34A609A5}" sibTransId="{5D166CA2-D963-4265-9120-A40866C289A0}"/>
    <dgm:cxn modelId="{CDB04A45-DB23-4069-8632-7B8CFC92DBF8}" type="presOf" srcId="{013817DE-9039-4365-BDE8-2F4457AADED4}" destId="{80155779-703D-494C-9B4C-3364FA31EB74}" srcOrd="0" destOrd="0" presId="urn:microsoft.com/office/officeart/2018/2/layout/IconVerticalSolidList"/>
    <dgm:cxn modelId="{92D68C65-E6CD-48F8-85BD-AD11DE94907C}" srcId="{C637460F-BBFD-4D23-80C1-ED2ED2DD043E}" destId="{4E9396C8-8B1D-442A-9D7B-D07B5F6F8E19}" srcOrd="0" destOrd="0" parTransId="{BFCD0832-0019-4CC0-896B-E445F5EBE357}" sibTransId="{EA3F7181-96FB-4CF3-8B58-E810F0AC0418}"/>
    <dgm:cxn modelId="{4AC23D6E-E76E-4BF1-8B36-94F5B17F2430}" srcId="{C637460F-BBFD-4D23-80C1-ED2ED2DD043E}" destId="{C028C2A6-4BFE-4E1E-9B26-17A5613B8DC6}" srcOrd="5" destOrd="0" parTransId="{5C504F58-62A3-45B7-8ECC-C283ADCC1DB1}" sibTransId="{DEA87B6C-5453-46BC-9970-E385E2DCA07C}"/>
    <dgm:cxn modelId="{2006D173-139D-49C6-B095-A61986650EBD}" srcId="{C637460F-BBFD-4D23-80C1-ED2ED2DD043E}" destId="{3C93DFE9-BE27-4FC7-BCD7-092A4EF99E77}" srcOrd="2" destOrd="0" parTransId="{788A2DA8-CFB0-4424-91BE-67AF69A44BFC}" sibTransId="{9F25CDA5-A10D-4378-9FAD-1C4A08E72271}"/>
    <dgm:cxn modelId="{EE42D97B-9272-42D8-A069-EBF40327BE5D}" type="presOf" srcId="{C637460F-BBFD-4D23-80C1-ED2ED2DD043E}" destId="{6B5F41E0-4DB6-4908-8FD0-CF42A9E20006}" srcOrd="0" destOrd="0" presId="urn:microsoft.com/office/officeart/2018/2/layout/IconVerticalSolidList"/>
    <dgm:cxn modelId="{D328828E-F849-4DED-AE92-A254EABB9ABC}" type="presOf" srcId="{BE25781C-603D-4759-8402-F65426F7EA1F}" destId="{FE6F1EAD-B3F7-4920-9464-6D35D860A892}" srcOrd="0" destOrd="0" presId="urn:microsoft.com/office/officeart/2018/2/layout/IconVerticalSolidList"/>
    <dgm:cxn modelId="{F54145A7-6D2E-4B9C-9DDA-B1DE8AFB2467}" type="presOf" srcId="{6388E528-1592-40F8-9F0F-72436F71E578}" destId="{261AD6EF-BDD7-43A2-84B2-EAC07565E095}" srcOrd="0" destOrd="0" presId="urn:microsoft.com/office/officeart/2018/2/layout/IconVerticalSolidList"/>
    <dgm:cxn modelId="{A5049BB9-D503-433B-8483-972E50FE488D}" type="presOf" srcId="{3C93DFE9-BE27-4FC7-BCD7-092A4EF99E77}" destId="{990BF960-EF60-454B-9897-6A38B7133FDE}" srcOrd="0" destOrd="0" presId="urn:microsoft.com/office/officeart/2018/2/layout/IconVerticalSolidList"/>
    <dgm:cxn modelId="{E6A9ABEA-F6C9-4931-A7CA-503448D8DE05}" type="presOf" srcId="{4E9396C8-8B1D-442A-9D7B-D07B5F6F8E19}" destId="{F324560D-1842-4EA7-BA58-475730C0F864}" srcOrd="0" destOrd="0" presId="urn:microsoft.com/office/officeart/2018/2/layout/IconVerticalSolidList"/>
    <dgm:cxn modelId="{D5303BF3-E4FC-4C0D-A65C-3630F9923BA2}" srcId="{C637460F-BBFD-4D23-80C1-ED2ED2DD043E}" destId="{013817DE-9039-4365-BDE8-2F4457AADED4}" srcOrd="3" destOrd="0" parTransId="{0DD7B1B2-7F75-4A3B-984F-F942FE995E81}" sibTransId="{20925824-2011-4F5C-A673-8F26C1D602F0}"/>
    <dgm:cxn modelId="{1226144D-095B-4A9F-901C-BDBB8B238D59}" type="presParOf" srcId="{6B5F41E0-4DB6-4908-8FD0-CF42A9E20006}" destId="{59F60DF6-884D-4E46-A404-35E27C91CA54}" srcOrd="0" destOrd="0" presId="urn:microsoft.com/office/officeart/2018/2/layout/IconVerticalSolidList"/>
    <dgm:cxn modelId="{F80E71D1-1CA4-4897-BDC3-3C2CB6206A14}" type="presParOf" srcId="{59F60DF6-884D-4E46-A404-35E27C91CA54}" destId="{8C5464F2-D273-4FA3-BA76-D009FDB2328A}" srcOrd="0" destOrd="0" presId="urn:microsoft.com/office/officeart/2018/2/layout/IconVerticalSolidList"/>
    <dgm:cxn modelId="{F01971CF-86D5-4ED6-9AEE-5574D8854AAE}" type="presParOf" srcId="{59F60DF6-884D-4E46-A404-35E27C91CA54}" destId="{11B4617F-42AB-42C1-B4BC-99387BFF9C04}" srcOrd="1" destOrd="0" presId="urn:microsoft.com/office/officeart/2018/2/layout/IconVerticalSolidList"/>
    <dgm:cxn modelId="{0AC4663E-8647-41DF-9387-733DD7277D05}" type="presParOf" srcId="{59F60DF6-884D-4E46-A404-35E27C91CA54}" destId="{3C284B9E-4C75-44AE-888E-4C34173FC2C9}" srcOrd="2" destOrd="0" presId="urn:microsoft.com/office/officeart/2018/2/layout/IconVerticalSolidList"/>
    <dgm:cxn modelId="{49A1FFF9-2371-4600-B329-2E067A476854}" type="presParOf" srcId="{59F60DF6-884D-4E46-A404-35E27C91CA54}" destId="{F324560D-1842-4EA7-BA58-475730C0F864}" srcOrd="3" destOrd="0" presId="urn:microsoft.com/office/officeart/2018/2/layout/IconVerticalSolidList"/>
    <dgm:cxn modelId="{F2D0AC98-17A8-4D72-8601-37F41EB91A4D}" type="presParOf" srcId="{6B5F41E0-4DB6-4908-8FD0-CF42A9E20006}" destId="{FB82DB3F-A611-4EF6-8372-9AEF27F15368}" srcOrd="1" destOrd="0" presId="urn:microsoft.com/office/officeart/2018/2/layout/IconVerticalSolidList"/>
    <dgm:cxn modelId="{3F53DC9B-F95F-4ABA-BC96-32C2F7DDD99C}" type="presParOf" srcId="{6B5F41E0-4DB6-4908-8FD0-CF42A9E20006}" destId="{D166C627-9378-4AE1-A203-D3CA78463D17}" srcOrd="2" destOrd="0" presId="urn:microsoft.com/office/officeart/2018/2/layout/IconVerticalSolidList"/>
    <dgm:cxn modelId="{4ACE1F46-74B8-4469-ABDC-56265FC538BF}" type="presParOf" srcId="{D166C627-9378-4AE1-A203-D3CA78463D17}" destId="{EE83AEC9-76EB-47EE-B04B-6BCD2E35A5F2}" srcOrd="0" destOrd="0" presId="urn:microsoft.com/office/officeart/2018/2/layout/IconVerticalSolidList"/>
    <dgm:cxn modelId="{DAA1F2C2-4F57-4AB1-97CB-01F91C90704B}" type="presParOf" srcId="{D166C627-9378-4AE1-A203-D3CA78463D17}" destId="{A5C1BCFF-F05D-4CF7-A7CC-7A302F785760}" srcOrd="1" destOrd="0" presId="urn:microsoft.com/office/officeart/2018/2/layout/IconVerticalSolidList"/>
    <dgm:cxn modelId="{E25EAB7B-1A1B-44CF-AF08-F47A61E5D5A5}" type="presParOf" srcId="{D166C627-9378-4AE1-A203-D3CA78463D17}" destId="{1AFB9FBE-D464-4402-B42D-1BE6AD7BDAC8}" srcOrd="2" destOrd="0" presId="urn:microsoft.com/office/officeart/2018/2/layout/IconVerticalSolidList"/>
    <dgm:cxn modelId="{F3752EBE-09B9-4C81-AD64-0E7EEC0C022E}" type="presParOf" srcId="{D166C627-9378-4AE1-A203-D3CA78463D17}" destId="{261AD6EF-BDD7-43A2-84B2-EAC07565E095}" srcOrd="3" destOrd="0" presId="urn:microsoft.com/office/officeart/2018/2/layout/IconVerticalSolidList"/>
    <dgm:cxn modelId="{26E10369-7757-4315-B85A-EB919AD4D5E7}" type="presParOf" srcId="{6B5F41E0-4DB6-4908-8FD0-CF42A9E20006}" destId="{30E9BF8E-141E-4423-8E98-5C7FD4B980CD}" srcOrd="3" destOrd="0" presId="urn:microsoft.com/office/officeart/2018/2/layout/IconVerticalSolidList"/>
    <dgm:cxn modelId="{3C5B1185-4BD4-44C0-94A7-46C4C984694A}" type="presParOf" srcId="{6B5F41E0-4DB6-4908-8FD0-CF42A9E20006}" destId="{5B3B1CAE-BD8E-4CED-917C-D9C210F52E90}" srcOrd="4" destOrd="0" presId="urn:microsoft.com/office/officeart/2018/2/layout/IconVerticalSolidList"/>
    <dgm:cxn modelId="{FA03309D-E651-47B6-8ABC-1DA0D97CF8AD}" type="presParOf" srcId="{5B3B1CAE-BD8E-4CED-917C-D9C210F52E90}" destId="{A1B26972-5F88-4DCE-B968-EA45CF5269D9}" srcOrd="0" destOrd="0" presId="urn:microsoft.com/office/officeart/2018/2/layout/IconVerticalSolidList"/>
    <dgm:cxn modelId="{3710B0E6-BB43-4DB6-913D-CD8ADB4132BA}" type="presParOf" srcId="{5B3B1CAE-BD8E-4CED-917C-D9C210F52E90}" destId="{728085A1-AC18-43AD-9A0C-25494D3CD767}" srcOrd="1" destOrd="0" presId="urn:microsoft.com/office/officeart/2018/2/layout/IconVerticalSolidList"/>
    <dgm:cxn modelId="{8F6A1919-6F62-444C-9458-D34F434B5AF5}" type="presParOf" srcId="{5B3B1CAE-BD8E-4CED-917C-D9C210F52E90}" destId="{6D53473C-8740-48E5-9DD7-3500C6F88412}" srcOrd="2" destOrd="0" presId="urn:microsoft.com/office/officeart/2018/2/layout/IconVerticalSolidList"/>
    <dgm:cxn modelId="{4C15B7C5-A13D-4EB5-ADE7-48FE30882CEB}" type="presParOf" srcId="{5B3B1CAE-BD8E-4CED-917C-D9C210F52E90}" destId="{990BF960-EF60-454B-9897-6A38B7133FDE}" srcOrd="3" destOrd="0" presId="urn:microsoft.com/office/officeart/2018/2/layout/IconVerticalSolidList"/>
    <dgm:cxn modelId="{53364FBE-9A94-49BB-BE16-E93E490A78FF}" type="presParOf" srcId="{6B5F41E0-4DB6-4908-8FD0-CF42A9E20006}" destId="{B5E8F9D4-459C-433D-BF38-B4C5F8F50D9B}" srcOrd="5" destOrd="0" presId="urn:microsoft.com/office/officeart/2018/2/layout/IconVerticalSolidList"/>
    <dgm:cxn modelId="{30021B66-D49A-4A50-871B-9852BC0E70C8}" type="presParOf" srcId="{6B5F41E0-4DB6-4908-8FD0-CF42A9E20006}" destId="{F9EB441E-70E7-431F-B3D5-5482061BA469}" srcOrd="6" destOrd="0" presId="urn:microsoft.com/office/officeart/2018/2/layout/IconVerticalSolidList"/>
    <dgm:cxn modelId="{F7F45414-D4D6-4396-8D9E-C1D0C56678EC}" type="presParOf" srcId="{F9EB441E-70E7-431F-B3D5-5482061BA469}" destId="{1E1A87DA-D008-445F-A8BE-0DCF97569DA1}" srcOrd="0" destOrd="0" presId="urn:microsoft.com/office/officeart/2018/2/layout/IconVerticalSolidList"/>
    <dgm:cxn modelId="{760E7661-E474-424A-98CB-40DCF4E9CE4C}" type="presParOf" srcId="{F9EB441E-70E7-431F-B3D5-5482061BA469}" destId="{9B442510-715D-4AAB-B070-D3E0A5EAC3B9}" srcOrd="1" destOrd="0" presId="urn:microsoft.com/office/officeart/2018/2/layout/IconVerticalSolidList"/>
    <dgm:cxn modelId="{07763BF5-13A0-4A03-B1D2-96386044CB31}" type="presParOf" srcId="{F9EB441E-70E7-431F-B3D5-5482061BA469}" destId="{10AAE2B2-B4DA-49AB-86DE-07102631FD4E}" srcOrd="2" destOrd="0" presId="urn:microsoft.com/office/officeart/2018/2/layout/IconVerticalSolidList"/>
    <dgm:cxn modelId="{68260D14-62B9-4E37-B691-28F657DF05DB}" type="presParOf" srcId="{F9EB441E-70E7-431F-B3D5-5482061BA469}" destId="{80155779-703D-494C-9B4C-3364FA31EB74}" srcOrd="3" destOrd="0" presId="urn:microsoft.com/office/officeart/2018/2/layout/IconVerticalSolidList"/>
    <dgm:cxn modelId="{329406D8-4FD7-49DE-9CEF-78AEAFEA99AD}" type="presParOf" srcId="{6B5F41E0-4DB6-4908-8FD0-CF42A9E20006}" destId="{CCF3023D-FF53-43E4-9DC0-C5C7863BD3C1}" srcOrd="7" destOrd="0" presId="urn:microsoft.com/office/officeart/2018/2/layout/IconVerticalSolidList"/>
    <dgm:cxn modelId="{3A79DD8C-1B9D-4BA7-BAAD-FEF6BB41B7B1}" type="presParOf" srcId="{6B5F41E0-4DB6-4908-8FD0-CF42A9E20006}" destId="{CA2C27F5-7358-4515-9541-275D1CB6252E}" srcOrd="8" destOrd="0" presId="urn:microsoft.com/office/officeart/2018/2/layout/IconVerticalSolidList"/>
    <dgm:cxn modelId="{552DB2CB-1ACA-4DC8-B89A-F54882FE75A9}" type="presParOf" srcId="{CA2C27F5-7358-4515-9541-275D1CB6252E}" destId="{EBE01F79-643D-4B3F-9605-7B94A1995394}" srcOrd="0" destOrd="0" presId="urn:microsoft.com/office/officeart/2018/2/layout/IconVerticalSolidList"/>
    <dgm:cxn modelId="{60E69F26-83CB-4394-BA1E-93DBB27D281C}" type="presParOf" srcId="{CA2C27F5-7358-4515-9541-275D1CB6252E}" destId="{3C624CB4-7119-404B-833B-1B5EAD61FABE}" srcOrd="1" destOrd="0" presId="urn:microsoft.com/office/officeart/2018/2/layout/IconVerticalSolidList"/>
    <dgm:cxn modelId="{3EC89483-4C78-4679-A462-8B28BECEA599}" type="presParOf" srcId="{CA2C27F5-7358-4515-9541-275D1CB6252E}" destId="{F8B0669C-1386-4D77-B0AE-CABA91BD3216}" srcOrd="2" destOrd="0" presId="urn:microsoft.com/office/officeart/2018/2/layout/IconVerticalSolidList"/>
    <dgm:cxn modelId="{FCA93606-5816-4671-903B-A9F998FA5AEE}" type="presParOf" srcId="{CA2C27F5-7358-4515-9541-275D1CB6252E}" destId="{FE6F1EAD-B3F7-4920-9464-6D35D860A892}" srcOrd="3" destOrd="0" presId="urn:microsoft.com/office/officeart/2018/2/layout/IconVerticalSolidList"/>
    <dgm:cxn modelId="{C3144CA7-652F-411D-9889-951E8A8E6CFB}" type="presParOf" srcId="{6B5F41E0-4DB6-4908-8FD0-CF42A9E20006}" destId="{DBF6C89F-7C19-44E2-A340-B0AE92F0919E}" srcOrd="9" destOrd="0" presId="urn:microsoft.com/office/officeart/2018/2/layout/IconVerticalSolidList"/>
    <dgm:cxn modelId="{3A8E4802-BF8B-480E-8A7D-14F82FF50B4C}" type="presParOf" srcId="{6B5F41E0-4DB6-4908-8FD0-CF42A9E20006}" destId="{300FDFAA-EBCC-4A88-9C66-DD5B57A9DF55}" srcOrd="10" destOrd="0" presId="urn:microsoft.com/office/officeart/2018/2/layout/IconVerticalSolidList"/>
    <dgm:cxn modelId="{1BCEE185-754E-4020-9157-8AABB5DF3842}" type="presParOf" srcId="{300FDFAA-EBCC-4A88-9C66-DD5B57A9DF55}" destId="{6705C9A2-08BB-4595-A7EC-EE9CCF6CD3F4}" srcOrd="0" destOrd="0" presId="urn:microsoft.com/office/officeart/2018/2/layout/IconVerticalSolidList"/>
    <dgm:cxn modelId="{6E733DE9-39FE-4A5B-8C4C-F8A55941A1EA}" type="presParOf" srcId="{300FDFAA-EBCC-4A88-9C66-DD5B57A9DF55}" destId="{3497E5AB-34FC-4418-85B8-EB6D7F28568A}" srcOrd="1" destOrd="0" presId="urn:microsoft.com/office/officeart/2018/2/layout/IconVerticalSolidList"/>
    <dgm:cxn modelId="{4E1EA81C-1816-4A4C-8C65-B44453671848}" type="presParOf" srcId="{300FDFAA-EBCC-4A88-9C66-DD5B57A9DF55}" destId="{28E2DE8F-7D34-4971-AA97-A030B6D937EB}" srcOrd="2" destOrd="0" presId="urn:microsoft.com/office/officeart/2018/2/layout/IconVerticalSolidList"/>
    <dgm:cxn modelId="{1431566F-F1F2-46DB-A3D7-D2FEE177E518}" type="presParOf" srcId="{300FDFAA-EBCC-4A88-9C66-DD5B57A9DF55}" destId="{CA12806C-C074-4C66-9E0E-E8FE2E22EC5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BCB53D3-2053-46A1-A249-5D196D630189}"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EE32FF6C-4736-40D4-B896-C8311AB300D8}">
      <dgm:prSet/>
      <dgm:spPr/>
      <dgm:t>
        <a:bodyPr/>
        <a:lstStyle/>
        <a:p>
          <a:pPr algn="just">
            <a:lnSpc>
              <a:spcPct val="100000"/>
            </a:lnSpc>
          </a:pPr>
          <a:r>
            <a:rPr lang="en-IN" b="1"/>
            <a:t>Operational Systems:</a:t>
          </a:r>
          <a:endParaRPr lang="en-US"/>
        </a:p>
      </dgm:t>
    </dgm:pt>
    <dgm:pt modelId="{99822C14-207A-434A-8E0C-BDF935DE89AD}" type="parTrans" cxnId="{3D713541-F46D-4BAF-93F9-949FFB2D4455}">
      <dgm:prSet/>
      <dgm:spPr/>
      <dgm:t>
        <a:bodyPr/>
        <a:lstStyle/>
        <a:p>
          <a:pPr algn="just">
            <a:lnSpc>
              <a:spcPct val="100000"/>
            </a:lnSpc>
          </a:pPr>
          <a:endParaRPr lang="en-US"/>
        </a:p>
      </dgm:t>
    </dgm:pt>
    <dgm:pt modelId="{BEE8CCB0-F363-4FB4-BC8D-46B6AD0177F7}" type="sibTrans" cxnId="{3D713541-F46D-4BAF-93F9-949FFB2D4455}">
      <dgm:prSet/>
      <dgm:spPr/>
      <dgm:t>
        <a:bodyPr/>
        <a:lstStyle/>
        <a:p>
          <a:pPr algn="just">
            <a:lnSpc>
              <a:spcPct val="100000"/>
            </a:lnSpc>
          </a:pPr>
          <a:endParaRPr lang="en-US"/>
        </a:p>
      </dgm:t>
    </dgm:pt>
    <dgm:pt modelId="{29E4E5E1-59D2-4CB8-967A-ECC5C35CF0C4}">
      <dgm:prSet/>
      <dgm:spPr/>
      <dgm:t>
        <a:bodyPr/>
        <a:lstStyle/>
        <a:p>
          <a:pPr algn="just">
            <a:lnSpc>
              <a:spcPct val="100000"/>
            </a:lnSpc>
          </a:pPr>
          <a:r>
            <a:rPr lang="en-IN" dirty="0"/>
            <a:t>Designed for day-to-day business operations, focusing on recording and processing individual transactions. </a:t>
          </a:r>
          <a:endParaRPr lang="en-US" dirty="0"/>
        </a:p>
      </dgm:t>
    </dgm:pt>
    <dgm:pt modelId="{09314930-C242-490C-902E-1F9DAA1E080E}" type="parTrans" cxnId="{5810B979-8055-4FC6-9BC9-D86ED895A548}">
      <dgm:prSet/>
      <dgm:spPr/>
      <dgm:t>
        <a:bodyPr/>
        <a:lstStyle/>
        <a:p>
          <a:pPr algn="just">
            <a:lnSpc>
              <a:spcPct val="100000"/>
            </a:lnSpc>
          </a:pPr>
          <a:endParaRPr lang="en-US"/>
        </a:p>
      </dgm:t>
    </dgm:pt>
    <dgm:pt modelId="{F31BC442-F8D4-4F52-946B-91C337643D96}" type="sibTrans" cxnId="{5810B979-8055-4FC6-9BC9-D86ED895A548}">
      <dgm:prSet/>
      <dgm:spPr/>
      <dgm:t>
        <a:bodyPr/>
        <a:lstStyle/>
        <a:p>
          <a:pPr algn="just">
            <a:lnSpc>
              <a:spcPct val="100000"/>
            </a:lnSpc>
          </a:pPr>
          <a:endParaRPr lang="en-US"/>
        </a:p>
      </dgm:t>
    </dgm:pt>
    <dgm:pt modelId="{24DEB1A9-5717-40EB-B9E9-D1EA4E3671DE}">
      <dgm:prSet/>
      <dgm:spPr/>
      <dgm:t>
        <a:bodyPr/>
        <a:lstStyle/>
        <a:p>
          <a:pPr algn="just">
            <a:lnSpc>
              <a:spcPct val="100000"/>
            </a:lnSpc>
          </a:pPr>
          <a:r>
            <a:rPr lang="en-IN" b="1" dirty="0"/>
            <a:t>Characteristics:</a:t>
          </a:r>
          <a:endParaRPr lang="en-US" dirty="0"/>
        </a:p>
      </dgm:t>
    </dgm:pt>
    <dgm:pt modelId="{5FBC31CA-99C3-4D1C-B093-FE462BDD7B18}" type="parTrans" cxnId="{0E008B61-5286-4F6C-8818-E5B576D8B0FA}">
      <dgm:prSet/>
      <dgm:spPr/>
      <dgm:t>
        <a:bodyPr/>
        <a:lstStyle/>
        <a:p>
          <a:pPr algn="just">
            <a:lnSpc>
              <a:spcPct val="100000"/>
            </a:lnSpc>
          </a:pPr>
          <a:endParaRPr lang="en-US"/>
        </a:p>
      </dgm:t>
    </dgm:pt>
    <dgm:pt modelId="{63AD51A6-FDB1-4CE3-A1EA-AD05B01BC102}" type="sibTrans" cxnId="{0E008B61-5286-4F6C-8818-E5B576D8B0FA}">
      <dgm:prSet/>
      <dgm:spPr/>
      <dgm:t>
        <a:bodyPr/>
        <a:lstStyle/>
        <a:p>
          <a:pPr algn="just">
            <a:lnSpc>
              <a:spcPct val="100000"/>
            </a:lnSpc>
          </a:pPr>
          <a:endParaRPr lang="en-US"/>
        </a:p>
      </dgm:t>
    </dgm:pt>
    <dgm:pt modelId="{B5DA62B6-DB22-4B49-9723-50D42B70079E}">
      <dgm:prSet/>
      <dgm:spPr/>
      <dgm:t>
        <a:bodyPr/>
        <a:lstStyle/>
        <a:p>
          <a:pPr algn="just">
            <a:lnSpc>
              <a:spcPct val="100000"/>
            </a:lnSpc>
          </a:pPr>
          <a:r>
            <a:rPr lang="en-IN"/>
            <a:t>High-speed transaction processing</a:t>
          </a:r>
          <a:endParaRPr lang="en-US"/>
        </a:p>
      </dgm:t>
    </dgm:pt>
    <dgm:pt modelId="{02D3B42B-8D25-481E-BBEA-EBF70698E298}" type="parTrans" cxnId="{E8593347-4FDE-4B35-BAD7-2192608EE0F0}">
      <dgm:prSet/>
      <dgm:spPr/>
      <dgm:t>
        <a:bodyPr/>
        <a:lstStyle/>
        <a:p>
          <a:pPr algn="just">
            <a:lnSpc>
              <a:spcPct val="100000"/>
            </a:lnSpc>
          </a:pPr>
          <a:endParaRPr lang="en-US"/>
        </a:p>
      </dgm:t>
    </dgm:pt>
    <dgm:pt modelId="{59D68D7E-82BF-4DEB-926A-C5858C5862B2}" type="sibTrans" cxnId="{E8593347-4FDE-4B35-BAD7-2192608EE0F0}">
      <dgm:prSet/>
      <dgm:spPr/>
      <dgm:t>
        <a:bodyPr/>
        <a:lstStyle/>
        <a:p>
          <a:pPr algn="just">
            <a:lnSpc>
              <a:spcPct val="100000"/>
            </a:lnSpc>
          </a:pPr>
          <a:endParaRPr lang="en-US"/>
        </a:p>
      </dgm:t>
    </dgm:pt>
    <dgm:pt modelId="{D0C70F24-B539-4A0A-B404-A3948E2D5141}">
      <dgm:prSet/>
      <dgm:spPr/>
      <dgm:t>
        <a:bodyPr/>
        <a:lstStyle/>
        <a:p>
          <a:pPr algn="just">
            <a:lnSpc>
              <a:spcPct val="100000"/>
            </a:lnSpc>
          </a:pPr>
          <a:r>
            <a:rPr lang="en-IN"/>
            <a:t>Focus on current data without maintaining extensive historical records</a:t>
          </a:r>
          <a:endParaRPr lang="en-US"/>
        </a:p>
      </dgm:t>
    </dgm:pt>
    <dgm:pt modelId="{731144C3-314B-4878-AB63-26E76BBDD49F}" type="parTrans" cxnId="{01A7DA48-6057-476E-A1D1-DFF16848EC8F}">
      <dgm:prSet/>
      <dgm:spPr/>
      <dgm:t>
        <a:bodyPr/>
        <a:lstStyle/>
        <a:p>
          <a:pPr algn="just">
            <a:lnSpc>
              <a:spcPct val="100000"/>
            </a:lnSpc>
          </a:pPr>
          <a:endParaRPr lang="en-US"/>
        </a:p>
      </dgm:t>
    </dgm:pt>
    <dgm:pt modelId="{7B515DBD-462F-4467-A073-9F0D85245058}" type="sibTrans" cxnId="{01A7DA48-6057-476E-A1D1-DFF16848EC8F}">
      <dgm:prSet/>
      <dgm:spPr/>
      <dgm:t>
        <a:bodyPr/>
        <a:lstStyle/>
        <a:p>
          <a:pPr algn="just">
            <a:lnSpc>
              <a:spcPct val="100000"/>
            </a:lnSpc>
          </a:pPr>
          <a:endParaRPr lang="en-US"/>
        </a:p>
      </dgm:t>
    </dgm:pt>
    <dgm:pt modelId="{078624F8-4AEE-406C-8907-D1560E39F1A6}">
      <dgm:prSet/>
      <dgm:spPr/>
      <dgm:t>
        <a:bodyPr/>
        <a:lstStyle/>
        <a:p>
          <a:pPr algn="just">
            <a:lnSpc>
              <a:spcPct val="100000"/>
            </a:lnSpc>
          </a:pPr>
          <a:r>
            <a:rPr lang="en-IN"/>
            <a:t>Repetitive execution of business processes</a:t>
          </a:r>
          <a:endParaRPr lang="en-US"/>
        </a:p>
      </dgm:t>
    </dgm:pt>
    <dgm:pt modelId="{68096FF0-7DAF-4FE5-97A3-2AA1CA65A06F}" type="parTrans" cxnId="{F60A3C59-973B-4ECC-8539-078889DDD51E}">
      <dgm:prSet/>
      <dgm:spPr/>
      <dgm:t>
        <a:bodyPr/>
        <a:lstStyle/>
        <a:p>
          <a:pPr algn="just">
            <a:lnSpc>
              <a:spcPct val="100000"/>
            </a:lnSpc>
          </a:pPr>
          <a:endParaRPr lang="en-US"/>
        </a:p>
      </dgm:t>
    </dgm:pt>
    <dgm:pt modelId="{8A01963E-BCC9-4914-AD49-3FF9A5911B5C}" type="sibTrans" cxnId="{F60A3C59-973B-4ECC-8539-078889DDD51E}">
      <dgm:prSet/>
      <dgm:spPr/>
      <dgm:t>
        <a:bodyPr/>
        <a:lstStyle/>
        <a:p>
          <a:pPr algn="just">
            <a:lnSpc>
              <a:spcPct val="100000"/>
            </a:lnSpc>
          </a:pPr>
          <a:endParaRPr lang="en-US"/>
        </a:p>
      </dgm:t>
    </dgm:pt>
    <dgm:pt modelId="{403A9C4D-E050-441B-AC26-56F16295A08B}">
      <dgm:prSet/>
      <dgm:spPr/>
      <dgm:t>
        <a:bodyPr/>
        <a:lstStyle/>
        <a:p>
          <a:pPr algn="just">
            <a:lnSpc>
              <a:spcPct val="100000"/>
            </a:lnSpc>
          </a:pPr>
          <a:r>
            <a:rPr lang="en-IN" b="1"/>
            <a:t>DW/BI Systems:</a:t>
          </a:r>
          <a:endParaRPr lang="en-US"/>
        </a:p>
      </dgm:t>
    </dgm:pt>
    <dgm:pt modelId="{1DAB7960-4818-4673-925C-50CFE853C1FD}" type="parTrans" cxnId="{3DCA58D3-38DE-43F4-990C-F625F80C26B3}">
      <dgm:prSet/>
      <dgm:spPr/>
      <dgm:t>
        <a:bodyPr/>
        <a:lstStyle/>
        <a:p>
          <a:pPr algn="just">
            <a:lnSpc>
              <a:spcPct val="100000"/>
            </a:lnSpc>
          </a:pPr>
          <a:endParaRPr lang="en-US"/>
        </a:p>
      </dgm:t>
    </dgm:pt>
    <dgm:pt modelId="{6F6A6CBD-C507-46B8-A596-B0D1381E3E22}" type="sibTrans" cxnId="{3DCA58D3-38DE-43F4-990C-F625F80C26B3}">
      <dgm:prSet/>
      <dgm:spPr/>
      <dgm:t>
        <a:bodyPr/>
        <a:lstStyle/>
        <a:p>
          <a:pPr algn="just">
            <a:lnSpc>
              <a:spcPct val="100000"/>
            </a:lnSpc>
          </a:pPr>
          <a:endParaRPr lang="en-US"/>
        </a:p>
      </dgm:t>
    </dgm:pt>
    <dgm:pt modelId="{653B2888-3293-4FD2-8173-4FC00896B01F}">
      <dgm:prSet/>
      <dgm:spPr/>
      <dgm:t>
        <a:bodyPr/>
        <a:lstStyle/>
        <a:p>
          <a:pPr algn="just">
            <a:lnSpc>
              <a:spcPct val="100000"/>
            </a:lnSpc>
          </a:pPr>
          <a:r>
            <a:rPr lang="en-IN" dirty="0"/>
            <a:t>DW/BI systems are designed for analysis and decision-making.</a:t>
          </a:r>
          <a:endParaRPr lang="en-US" dirty="0"/>
        </a:p>
      </dgm:t>
    </dgm:pt>
    <dgm:pt modelId="{A3F0EE45-FFC4-4BF8-B1FA-751AE577DCB1}" type="parTrans" cxnId="{0E651105-1C59-46AD-B1DB-51624D98CB1B}">
      <dgm:prSet/>
      <dgm:spPr/>
      <dgm:t>
        <a:bodyPr/>
        <a:lstStyle/>
        <a:p>
          <a:pPr algn="just">
            <a:lnSpc>
              <a:spcPct val="100000"/>
            </a:lnSpc>
          </a:pPr>
          <a:endParaRPr lang="en-US"/>
        </a:p>
      </dgm:t>
    </dgm:pt>
    <dgm:pt modelId="{A322CC6F-2633-4F32-9E4C-31E9EAB1ADC1}" type="sibTrans" cxnId="{0E651105-1C59-46AD-B1DB-51624D98CB1B}">
      <dgm:prSet/>
      <dgm:spPr/>
      <dgm:t>
        <a:bodyPr/>
        <a:lstStyle/>
        <a:p>
          <a:pPr algn="just">
            <a:lnSpc>
              <a:spcPct val="100000"/>
            </a:lnSpc>
          </a:pPr>
          <a:endParaRPr lang="en-US"/>
        </a:p>
      </dgm:t>
    </dgm:pt>
    <dgm:pt modelId="{6AD071AD-FA02-46E3-B5A0-DA0BA1F44B54}">
      <dgm:prSet/>
      <dgm:spPr/>
      <dgm:t>
        <a:bodyPr/>
        <a:lstStyle/>
        <a:p>
          <a:pPr algn="just">
            <a:lnSpc>
              <a:spcPct val="100000"/>
            </a:lnSpc>
          </a:pPr>
          <a:r>
            <a:rPr lang="en-IN" b="1" dirty="0"/>
            <a:t>Characteristics:</a:t>
          </a:r>
          <a:endParaRPr lang="en-US" dirty="0"/>
        </a:p>
      </dgm:t>
    </dgm:pt>
    <dgm:pt modelId="{3C3123FA-B0C2-4BE3-99DF-D4471AF7778F}" type="parTrans" cxnId="{1675C574-711F-4ACA-904A-3F548031323F}">
      <dgm:prSet/>
      <dgm:spPr/>
      <dgm:t>
        <a:bodyPr/>
        <a:lstStyle/>
        <a:p>
          <a:pPr algn="just">
            <a:lnSpc>
              <a:spcPct val="100000"/>
            </a:lnSpc>
          </a:pPr>
          <a:endParaRPr lang="en-US"/>
        </a:p>
      </dgm:t>
    </dgm:pt>
    <dgm:pt modelId="{0D9D7222-4794-422F-8F2A-63B87E410EEE}" type="sibTrans" cxnId="{1675C574-711F-4ACA-904A-3F548031323F}">
      <dgm:prSet/>
      <dgm:spPr/>
      <dgm:t>
        <a:bodyPr/>
        <a:lstStyle/>
        <a:p>
          <a:pPr algn="just">
            <a:lnSpc>
              <a:spcPct val="100000"/>
            </a:lnSpc>
          </a:pPr>
          <a:endParaRPr lang="en-US"/>
        </a:p>
      </dgm:t>
    </dgm:pt>
    <dgm:pt modelId="{ED77492F-355F-4249-8FE8-56F0C17165EB}">
      <dgm:prSet/>
      <dgm:spPr/>
      <dgm:t>
        <a:bodyPr/>
        <a:lstStyle/>
        <a:p>
          <a:pPr algn="just">
            <a:lnSpc>
              <a:spcPct val="100000"/>
            </a:lnSpc>
          </a:pPr>
          <a:r>
            <a:rPr lang="en-IN"/>
            <a:t>Optimized for high-performance data retrieval and analysis</a:t>
          </a:r>
          <a:endParaRPr lang="en-US"/>
        </a:p>
      </dgm:t>
    </dgm:pt>
    <dgm:pt modelId="{EB0DB8A5-9964-4838-8F4B-07209C06D42A}" type="parTrans" cxnId="{98BA4AB4-11AB-4C2F-8405-7707FDC8E31A}">
      <dgm:prSet/>
      <dgm:spPr/>
      <dgm:t>
        <a:bodyPr/>
        <a:lstStyle/>
        <a:p>
          <a:pPr algn="just">
            <a:lnSpc>
              <a:spcPct val="100000"/>
            </a:lnSpc>
          </a:pPr>
          <a:endParaRPr lang="en-US"/>
        </a:p>
      </dgm:t>
    </dgm:pt>
    <dgm:pt modelId="{9C33AC2D-2D66-474F-AE06-E8BD613C2F83}" type="sibTrans" cxnId="{98BA4AB4-11AB-4C2F-8405-7707FDC8E31A}">
      <dgm:prSet/>
      <dgm:spPr/>
      <dgm:t>
        <a:bodyPr/>
        <a:lstStyle/>
        <a:p>
          <a:pPr algn="just">
            <a:lnSpc>
              <a:spcPct val="100000"/>
            </a:lnSpc>
          </a:pPr>
          <a:endParaRPr lang="en-US"/>
        </a:p>
      </dgm:t>
    </dgm:pt>
    <dgm:pt modelId="{05A814DB-BF6E-420A-8FF3-3817E996EF1C}">
      <dgm:prSet/>
      <dgm:spPr/>
      <dgm:t>
        <a:bodyPr/>
        <a:lstStyle/>
        <a:p>
          <a:pPr algn="just">
            <a:lnSpc>
              <a:spcPct val="100000"/>
            </a:lnSpc>
          </a:pPr>
          <a:r>
            <a:rPr lang="en-IN"/>
            <a:t>Focus on aggregated data and historical context</a:t>
          </a:r>
          <a:endParaRPr lang="en-US"/>
        </a:p>
      </dgm:t>
    </dgm:pt>
    <dgm:pt modelId="{43EB374A-182C-40D8-9CBA-DD3DEBFDA9F5}" type="parTrans" cxnId="{258FAA53-B97F-46DD-87D7-5A65C54B1B49}">
      <dgm:prSet/>
      <dgm:spPr/>
      <dgm:t>
        <a:bodyPr/>
        <a:lstStyle/>
        <a:p>
          <a:pPr algn="just">
            <a:lnSpc>
              <a:spcPct val="100000"/>
            </a:lnSpc>
          </a:pPr>
          <a:endParaRPr lang="en-US"/>
        </a:p>
      </dgm:t>
    </dgm:pt>
    <dgm:pt modelId="{63E14ED2-858D-4B34-ADC4-42A5788F20D1}" type="sibTrans" cxnId="{258FAA53-B97F-46DD-87D7-5A65C54B1B49}">
      <dgm:prSet/>
      <dgm:spPr/>
      <dgm:t>
        <a:bodyPr/>
        <a:lstStyle/>
        <a:p>
          <a:pPr algn="just">
            <a:lnSpc>
              <a:spcPct val="100000"/>
            </a:lnSpc>
          </a:pPr>
          <a:endParaRPr lang="en-US"/>
        </a:p>
      </dgm:t>
    </dgm:pt>
    <dgm:pt modelId="{F6B5C6C7-90C0-406B-BEA2-B370FDDFB755}">
      <dgm:prSet/>
      <dgm:spPr/>
      <dgm:t>
        <a:bodyPr/>
        <a:lstStyle/>
        <a:p>
          <a:pPr algn="just">
            <a:lnSpc>
              <a:spcPct val="100000"/>
            </a:lnSpc>
          </a:pPr>
          <a:r>
            <a:rPr lang="en-IN"/>
            <a:t>Support complex queries that analyze multiple transactions together</a:t>
          </a:r>
          <a:endParaRPr lang="en-US"/>
        </a:p>
      </dgm:t>
    </dgm:pt>
    <dgm:pt modelId="{8964C749-4931-4C14-941B-B62A01AF474D}" type="parTrans" cxnId="{3F8C527D-6892-49E6-9DFC-3E3ACF0F2B14}">
      <dgm:prSet/>
      <dgm:spPr/>
      <dgm:t>
        <a:bodyPr/>
        <a:lstStyle/>
        <a:p>
          <a:pPr algn="just">
            <a:lnSpc>
              <a:spcPct val="100000"/>
            </a:lnSpc>
          </a:pPr>
          <a:endParaRPr lang="en-US"/>
        </a:p>
      </dgm:t>
    </dgm:pt>
    <dgm:pt modelId="{CB83582E-C091-4162-94F4-57378DCFC932}" type="sibTrans" cxnId="{3F8C527D-6892-49E6-9DFC-3E3ACF0F2B14}">
      <dgm:prSet/>
      <dgm:spPr/>
      <dgm:t>
        <a:bodyPr/>
        <a:lstStyle/>
        <a:p>
          <a:pPr algn="just">
            <a:lnSpc>
              <a:spcPct val="100000"/>
            </a:lnSpc>
          </a:pPr>
          <a:endParaRPr lang="en-US"/>
        </a:p>
      </dgm:t>
    </dgm:pt>
    <dgm:pt modelId="{FACF102A-65CA-1B49-8C46-D13586634802}">
      <dgm:prSet/>
      <dgm:spPr/>
      <dgm:t>
        <a:bodyPr/>
        <a:lstStyle/>
        <a:p>
          <a:pPr algn="just">
            <a:lnSpc>
              <a:spcPct val="100000"/>
            </a:lnSpc>
          </a:pPr>
          <a:r>
            <a:rPr lang="en-IN" dirty="0"/>
            <a:t>For example, they handle tasks like order entry, customer registration, and activity monitoring. </a:t>
          </a:r>
          <a:endParaRPr lang="en-US" dirty="0"/>
        </a:p>
      </dgm:t>
    </dgm:pt>
    <dgm:pt modelId="{C7958C95-1A2C-4E40-9969-59645889043F}" type="parTrans" cxnId="{61A9E0E6-1507-5F47-BA56-1320DED08D18}">
      <dgm:prSet/>
      <dgm:spPr/>
      <dgm:t>
        <a:bodyPr/>
        <a:lstStyle/>
        <a:p>
          <a:pPr algn="just">
            <a:lnSpc>
              <a:spcPct val="100000"/>
            </a:lnSpc>
          </a:pPr>
          <a:endParaRPr lang="en-GB"/>
        </a:p>
      </dgm:t>
    </dgm:pt>
    <dgm:pt modelId="{395D2943-5E94-4148-9BAD-FC65791F14F0}" type="sibTrans" cxnId="{61A9E0E6-1507-5F47-BA56-1320DED08D18}">
      <dgm:prSet/>
      <dgm:spPr/>
      <dgm:t>
        <a:bodyPr/>
        <a:lstStyle/>
        <a:p>
          <a:pPr algn="just">
            <a:lnSpc>
              <a:spcPct val="100000"/>
            </a:lnSpc>
          </a:pPr>
          <a:endParaRPr lang="en-GB"/>
        </a:p>
      </dgm:t>
    </dgm:pt>
    <dgm:pt modelId="{27403376-2BD5-2245-917D-5029D6895043}">
      <dgm:prSet/>
      <dgm:spPr/>
      <dgm:t>
        <a:bodyPr/>
        <a:lstStyle/>
        <a:p>
          <a:pPr algn="just">
            <a:lnSpc>
              <a:spcPct val="100000"/>
            </a:lnSpc>
          </a:pPr>
          <a:r>
            <a:rPr lang="en-IN" dirty="0"/>
            <a:t>Optimized for speed and efficiency, processing one transaction at a time to ensure smooth and uninterrupted business processes.</a:t>
          </a:r>
          <a:endParaRPr lang="en-US" dirty="0"/>
        </a:p>
      </dgm:t>
    </dgm:pt>
    <dgm:pt modelId="{7E2D3C02-43FF-9F45-888B-B673F0FAEB61}" type="parTrans" cxnId="{6993337C-5414-BA4A-858A-AB7EA8C0A977}">
      <dgm:prSet/>
      <dgm:spPr/>
      <dgm:t>
        <a:bodyPr/>
        <a:lstStyle/>
        <a:p>
          <a:pPr algn="just">
            <a:lnSpc>
              <a:spcPct val="100000"/>
            </a:lnSpc>
          </a:pPr>
          <a:endParaRPr lang="en-GB"/>
        </a:p>
      </dgm:t>
    </dgm:pt>
    <dgm:pt modelId="{DCFEE253-5EDB-C548-BD25-DFE9E569A7AE}" type="sibTrans" cxnId="{6993337C-5414-BA4A-858A-AB7EA8C0A977}">
      <dgm:prSet/>
      <dgm:spPr/>
      <dgm:t>
        <a:bodyPr/>
        <a:lstStyle/>
        <a:p>
          <a:pPr algn="just">
            <a:lnSpc>
              <a:spcPct val="100000"/>
            </a:lnSpc>
          </a:pPr>
          <a:endParaRPr lang="en-GB"/>
        </a:p>
      </dgm:t>
    </dgm:pt>
    <dgm:pt modelId="{C09D6FC6-FCDC-5D40-85AB-A774C1893AD5}">
      <dgm:prSet/>
      <dgm:spPr/>
      <dgm:t>
        <a:bodyPr/>
        <a:lstStyle/>
        <a:p>
          <a:pPr algn="just">
            <a:lnSpc>
              <a:spcPct val="100000"/>
            </a:lnSpc>
          </a:pPr>
          <a:r>
            <a:rPr lang="en-IN" dirty="0"/>
            <a:t> They focus on aggregating and </a:t>
          </a:r>
          <a:r>
            <a:rPr lang="en-IN" dirty="0" err="1"/>
            <a:t>analyzing</a:t>
          </a:r>
          <a:r>
            <a:rPr lang="en-IN" dirty="0"/>
            <a:t> large amounts of data to provide insights that help businesses evaluate performance and make informed decisions. </a:t>
          </a:r>
          <a:endParaRPr lang="en-US" dirty="0"/>
        </a:p>
      </dgm:t>
    </dgm:pt>
    <dgm:pt modelId="{2D33705D-DF63-4241-A5C8-D65DFD79B166}" type="parTrans" cxnId="{5FD9C3D7-04CB-D247-89FC-44C592087029}">
      <dgm:prSet/>
      <dgm:spPr/>
      <dgm:t>
        <a:bodyPr/>
        <a:lstStyle/>
        <a:p>
          <a:pPr algn="just">
            <a:lnSpc>
              <a:spcPct val="100000"/>
            </a:lnSpc>
          </a:pPr>
          <a:endParaRPr lang="en-GB"/>
        </a:p>
      </dgm:t>
    </dgm:pt>
    <dgm:pt modelId="{0DA72689-54F3-EE45-A780-7DD88363DA45}" type="sibTrans" cxnId="{5FD9C3D7-04CB-D247-89FC-44C592087029}">
      <dgm:prSet/>
      <dgm:spPr/>
      <dgm:t>
        <a:bodyPr/>
        <a:lstStyle/>
        <a:p>
          <a:pPr algn="just">
            <a:lnSpc>
              <a:spcPct val="100000"/>
            </a:lnSpc>
          </a:pPr>
          <a:endParaRPr lang="en-GB"/>
        </a:p>
      </dgm:t>
    </dgm:pt>
    <dgm:pt modelId="{A11F605F-AAF7-CB4A-9BDA-56FCC4ED5FF7}">
      <dgm:prSet/>
      <dgm:spPr/>
      <dgm:t>
        <a:bodyPr/>
        <a:lstStyle/>
        <a:p>
          <a:pPr algn="just">
            <a:lnSpc>
              <a:spcPct val="100000"/>
            </a:lnSpc>
          </a:pPr>
          <a:r>
            <a:rPr lang="en-IN" dirty="0"/>
            <a:t>Unlike operational systems, DW/BI systems need to handle complex queries that may involve searching through large datasets and preserving historical data to allow for trend analysis and performance evaluation over time.</a:t>
          </a:r>
          <a:endParaRPr lang="en-US" dirty="0"/>
        </a:p>
      </dgm:t>
    </dgm:pt>
    <dgm:pt modelId="{6BB13A36-9585-D54D-AD4C-C26E609F5A84}" type="parTrans" cxnId="{A28F08C2-D2B7-274C-8267-15502AAFCF47}">
      <dgm:prSet/>
      <dgm:spPr/>
      <dgm:t>
        <a:bodyPr/>
        <a:lstStyle/>
        <a:p>
          <a:pPr algn="just">
            <a:lnSpc>
              <a:spcPct val="100000"/>
            </a:lnSpc>
          </a:pPr>
          <a:endParaRPr lang="en-GB"/>
        </a:p>
      </dgm:t>
    </dgm:pt>
    <dgm:pt modelId="{08E00631-AC48-844A-9068-2557BF166204}" type="sibTrans" cxnId="{A28F08C2-D2B7-274C-8267-15502AAFCF47}">
      <dgm:prSet/>
      <dgm:spPr/>
      <dgm:t>
        <a:bodyPr/>
        <a:lstStyle/>
        <a:p>
          <a:pPr algn="just">
            <a:lnSpc>
              <a:spcPct val="100000"/>
            </a:lnSpc>
          </a:pPr>
          <a:endParaRPr lang="en-GB"/>
        </a:p>
      </dgm:t>
    </dgm:pt>
    <dgm:pt modelId="{C7E41397-A227-2E46-A2C2-E12AAD12E821}" type="pres">
      <dgm:prSet presAssocID="{2BCB53D3-2053-46A1-A249-5D196D630189}" presName="Name0" presStyleCnt="0">
        <dgm:presLayoutVars>
          <dgm:dir/>
          <dgm:animLvl val="lvl"/>
          <dgm:resizeHandles val="exact"/>
        </dgm:presLayoutVars>
      </dgm:prSet>
      <dgm:spPr/>
    </dgm:pt>
    <dgm:pt modelId="{10E9FC7C-321E-DB48-BAB0-0EDBC4A91691}" type="pres">
      <dgm:prSet presAssocID="{EE32FF6C-4736-40D4-B896-C8311AB300D8}" presName="composite" presStyleCnt="0"/>
      <dgm:spPr/>
    </dgm:pt>
    <dgm:pt modelId="{5BCACAA9-E84B-C94A-994F-05B763569BFA}" type="pres">
      <dgm:prSet presAssocID="{EE32FF6C-4736-40D4-B896-C8311AB300D8}" presName="parTx" presStyleLbl="alignNode1" presStyleIdx="0" presStyleCnt="2">
        <dgm:presLayoutVars>
          <dgm:chMax val="0"/>
          <dgm:chPref val="0"/>
          <dgm:bulletEnabled val="1"/>
        </dgm:presLayoutVars>
      </dgm:prSet>
      <dgm:spPr/>
    </dgm:pt>
    <dgm:pt modelId="{589A1154-3D43-AF49-8990-2163B5C0F274}" type="pres">
      <dgm:prSet presAssocID="{EE32FF6C-4736-40D4-B896-C8311AB300D8}" presName="desTx" presStyleLbl="alignAccFollowNode1" presStyleIdx="0" presStyleCnt="2">
        <dgm:presLayoutVars>
          <dgm:bulletEnabled val="1"/>
        </dgm:presLayoutVars>
      </dgm:prSet>
      <dgm:spPr/>
    </dgm:pt>
    <dgm:pt modelId="{54940FE2-F047-5149-BEAA-F6C2DF733DEF}" type="pres">
      <dgm:prSet presAssocID="{BEE8CCB0-F363-4FB4-BC8D-46B6AD0177F7}" presName="space" presStyleCnt="0"/>
      <dgm:spPr/>
    </dgm:pt>
    <dgm:pt modelId="{513959B3-0AFC-5848-ADCD-7D1DBC500BA0}" type="pres">
      <dgm:prSet presAssocID="{403A9C4D-E050-441B-AC26-56F16295A08B}" presName="composite" presStyleCnt="0"/>
      <dgm:spPr/>
    </dgm:pt>
    <dgm:pt modelId="{EFA7BEEC-94C7-4848-B896-90BE6EFA8C35}" type="pres">
      <dgm:prSet presAssocID="{403A9C4D-E050-441B-AC26-56F16295A08B}" presName="parTx" presStyleLbl="alignNode1" presStyleIdx="1" presStyleCnt="2">
        <dgm:presLayoutVars>
          <dgm:chMax val="0"/>
          <dgm:chPref val="0"/>
          <dgm:bulletEnabled val="1"/>
        </dgm:presLayoutVars>
      </dgm:prSet>
      <dgm:spPr/>
    </dgm:pt>
    <dgm:pt modelId="{7FC23133-4800-624B-A453-64AD0C5FA847}" type="pres">
      <dgm:prSet presAssocID="{403A9C4D-E050-441B-AC26-56F16295A08B}" presName="desTx" presStyleLbl="alignAccFollowNode1" presStyleIdx="1" presStyleCnt="2">
        <dgm:presLayoutVars>
          <dgm:bulletEnabled val="1"/>
        </dgm:presLayoutVars>
      </dgm:prSet>
      <dgm:spPr/>
    </dgm:pt>
  </dgm:ptLst>
  <dgm:cxnLst>
    <dgm:cxn modelId="{0E651105-1C59-46AD-B1DB-51624D98CB1B}" srcId="{403A9C4D-E050-441B-AC26-56F16295A08B}" destId="{653B2888-3293-4FD2-8173-4FC00896B01F}" srcOrd="0" destOrd="0" parTransId="{A3F0EE45-FFC4-4BF8-B1FA-751AE577DCB1}" sibTransId="{A322CC6F-2633-4F32-9E4C-31E9EAB1ADC1}"/>
    <dgm:cxn modelId="{B3F54706-EA0F-B14F-97CD-81C9DA5DE4FC}" type="presOf" srcId="{ED77492F-355F-4249-8FE8-56F0C17165EB}" destId="{7FC23133-4800-624B-A453-64AD0C5FA847}" srcOrd="0" destOrd="4" presId="urn:microsoft.com/office/officeart/2005/8/layout/hList1"/>
    <dgm:cxn modelId="{445A460E-95DC-0D46-821C-59D665E93ADA}" type="presOf" srcId="{6AD071AD-FA02-46E3-B5A0-DA0BA1F44B54}" destId="{7FC23133-4800-624B-A453-64AD0C5FA847}" srcOrd="0" destOrd="3" presId="urn:microsoft.com/office/officeart/2005/8/layout/hList1"/>
    <dgm:cxn modelId="{CD9D271F-C157-7244-978C-96863D45B777}" type="presOf" srcId="{C09D6FC6-FCDC-5D40-85AB-A774C1893AD5}" destId="{7FC23133-4800-624B-A453-64AD0C5FA847}" srcOrd="0" destOrd="1" presId="urn:microsoft.com/office/officeart/2005/8/layout/hList1"/>
    <dgm:cxn modelId="{EC163F32-73D8-D044-955E-AF6ED6CF7D5F}" type="presOf" srcId="{2BCB53D3-2053-46A1-A249-5D196D630189}" destId="{C7E41397-A227-2E46-A2C2-E12AAD12E821}" srcOrd="0" destOrd="0" presId="urn:microsoft.com/office/officeart/2005/8/layout/hList1"/>
    <dgm:cxn modelId="{55E1F93C-7365-6A4C-A1EE-297816C7B0A1}" type="presOf" srcId="{F6B5C6C7-90C0-406B-BEA2-B370FDDFB755}" destId="{7FC23133-4800-624B-A453-64AD0C5FA847}" srcOrd="0" destOrd="6" presId="urn:microsoft.com/office/officeart/2005/8/layout/hList1"/>
    <dgm:cxn modelId="{3D713541-F46D-4BAF-93F9-949FFB2D4455}" srcId="{2BCB53D3-2053-46A1-A249-5D196D630189}" destId="{EE32FF6C-4736-40D4-B896-C8311AB300D8}" srcOrd="0" destOrd="0" parTransId="{99822C14-207A-434A-8E0C-BDF935DE89AD}" sibTransId="{BEE8CCB0-F363-4FB4-BC8D-46B6AD0177F7}"/>
    <dgm:cxn modelId="{E8593347-4FDE-4B35-BAD7-2192608EE0F0}" srcId="{24DEB1A9-5717-40EB-B9E9-D1EA4E3671DE}" destId="{B5DA62B6-DB22-4B49-9723-50D42B70079E}" srcOrd="0" destOrd="0" parTransId="{02D3B42B-8D25-481E-BBEA-EBF70698E298}" sibTransId="{59D68D7E-82BF-4DEB-926A-C5858C5862B2}"/>
    <dgm:cxn modelId="{01A7DA48-6057-476E-A1D1-DFF16848EC8F}" srcId="{24DEB1A9-5717-40EB-B9E9-D1EA4E3671DE}" destId="{D0C70F24-B539-4A0A-B404-A3948E2D5141}" srcOrd="1" destOrd="0" parTransId="{731144C3-314B-4878-AB63-26E76BBDD49F}" sibTransId="{7B515DBD-462F-4467-A073-9F0D85245058}"/>
    <dgm:cxn modelId="{258FAA53-B97F-46DD-87D7-5A65C54B1B49}" srcId="{6AD071AD-FA02-46E3-B5A0-DA0BA1F44B54}" destId="{05A814DB-BF6E-420A-8FF3-3817E996EF1C}" srcOrd="1" destOrd="0" parTransId="{43EB374A-182C-40D8-9CBA-DD3DEBFDA9F5}" sibTransId="{63E14ED2-858D-4B34-ADC4-42A5788F20D1}"/>
    <dgm:cxn modelId="{F89A9154-DA77-834B-9070-B808D56401F9}" type="presOf" srcId="{FACF102A-65CA-1B49-8C46-D13586634802}" destId="{589A1154-3D43-AF49-8990-2163B5C0F274}" srcOrd="0" destOrd="1" presId="urn:microsoft.com/office/officeart/2005/8/layout/hList1"/>
    <dgm:cxn modelId="{2FFD1056-E60A-5445-A7C6-FA6FD871EFFF}" type="presOf" srcId="{B5DA62B6-DB22-4B49-9723-50D42B70079E}" destId="{589A1154-3D43-AF49-8990-2163B5C0F274}" srcOrd="0" destOrd="4" presId="urn:microsoft.com/office/officeart/2005/8/layout/hList1"/>
    <dgm:cxn modelId="{7959AD56-6ABB-0842-96E8-704BA0D09A31}" type="presOf" srcId="{29E4E5E1-59D2-4CB8-967A-ECC5C35CF0C4}" destId="{589A1154-3D43-AF49-8990-2163B5C0F274}" srcOrd="0" destOrd="0" presId="urn:microsoft.com/office/officeart/2005/8/layout/hList1"/>
    <dgm:cxn modelId="{F60A3C59-973B-4ECC-8539-078889DDD51E}" srcId="{24DEB1A9-5717-40EB-B9E9-D1EA4E3671DE}" destId="{078624F8-4AEE-406C-8907-D1560E39F1A6}" srcOrd="2" destOrd="0" parTransId="{68096FF0-7DAF-4FE5-97A3-2AA1CA65A06F}" sibTransId="{8A01963E-BCC9-4914-AD49-3FF9A5911B5C}"/>
    <dgm:cxn modelId="{C6D7FE5E-ECEF-A546-9B22-AB3431A4350D}" type="presOf" srcId="{D0C70F24-B539-4A0A-B404-A3948E2D5141}" destId="{589A1154-3D43-AF49-8990-2163B5C0F274}" srcOrd="0" destOrd="5" presId="urn:microsoft.com/office/officeart/2005/8/layout/hList1"/>
    <dgm:cxn modelId="{0E008B61-5286-4F6C-8818-E5B576D8B0FA}" srcId="{EE32FF6C-4736-40D4-B896-C8311AB300D8}" destId="{24DEB1A9-5717-40EB-B9E9-D1EA4E3671DE}" srcOrd="3" destOrd="0" parTransId="{5FBC31CA-99C3-4D1C-B093-FE462BDD7B18}" sibTransId="{63AD51A6-FDB1-4CE3-A1EA-AD05B01BC102}"/>
    <dgm:cxn modelId="{1675C574-711F-4ACA-904A-3F548031323F}" srcId="{403A9C4D-E050-441B-AC26-56F16295A08B}" destId="{6AD071AD-FA02-46E3-B5A0-DA0BA1F44B54}" srcOrd="3" destOrd="0" parTransId="{3C3123FA-B0C2-4BE3-99DF-D4471AF7778F}" sibTransId="{0D9D7222-4794-422F-8F2A-63B87E410EEE}"/>
    <dgm:cxn modelId="{5810B979-8055-4FC6-9BC9-D86ED895A548}" srcId="{EE32FF6C-4736-40D4-B896-C8311AB300D8}" destId="{29E4E5E1-59D2-4CB8-967A-ECC5C35CF0C4}" srcOrd="0" destOrd="0" parTransId="{09314930-C242-490C-902E-1F9DAA1E080E}" sibTransId="{F31BC442-F8D4-4F52-946B-91C337643D96}"/>
    <dgm:cxn modelId="{6993337C-5414-BA4A-858A-AB7EA8C0A977}" srcId="{EE32FF6C-4736-40D4-B896-C8311AB300D8}" destId="{27403376-2BD5-2245-917D-5029D6895043}" srcOrd="2" destOrd="0" parTransId="{7E2D3C02-43FF-9F45-888B-B673F0FAEB61}" sibTransId="{DCFEE253-5EDB-C548-BD25-DFE9E569A7AE}"/>
    <dgm:cxn modelId="{3F8C527D-6892-49E6-9DFC-3E3ACF0F2B14}" srcId="{6AD071AD-FA02-46E3-B5A0-DA0BA1F44B54}" destId="{F6B5C6C7-90C0-406B-BEA2-B370FDDFB755}" srcOrd="2" destOrd="0" parTransId="{8964C749-4931-4C14-941B-B62A01AF474D}" sibTransId="{CB83582E-C091-4162-94F4-57378DCFC932}"/>
    <dgm:cxn modelId="{C1DE74A3-5FCC-B54D-ABDE-95751CB03104}" type="presOf" srcId="{653B2888-3293-4FD2-8173-4FC00896B01F}" destId="{7FC23133-4800-624B-A453-64AD0C5FA847}" srcOrd="0" destOrd="0" presId="urn:microsoft.com/office/officeart/2005/8/layout/hList1"/>
    <dgm:cxn modelId="{98BA4AB4-11AB-4C2F-8405-7707FDC8E31A}" srcId="{6AD071AD-FA02-46E3-B5A0-DA0BA1F44B54}" destId="{ED77492F-355F-4249-8FE8-56F0C17165EB}" srcOrd="0" destOrd="0" parTransId="{EB0DB8A5-9964-4838-8F4B-07209C06D42A}" sibTransId="{9C33AC2D-2D66-474F-AE06-E8BD613C2F83}"/>
    <dgm:cxn modelId="{AF3DE3B6-F850-9C4F-AF70-F843235BD8CA}" type="presOf" srcId="{24DEB1A9-5717-40EB-B9E9-D1EA4E3671DE}" destId="{589A1154-3D43-AF49-8990-2163B5C0F274}" srcOrd="0" destOrd="3" presId="urn:microsoft.com/office/officeart/2005/8/layout/hList1"/>
    <dgm:cxn modelId="{A14DCEB9-1037-324D-9344-7D4DB32A001F}" type="presOf" srcId="{05A814DB-BF6E-420A-8FF3-3817E996EF1C}" destId="{7FC23133-4800-624B-A453-64AD0C5FA847}" srcOrd="0" destOrd="5" presId="urn:microsoft.com/office/officeart/2005/8/layout/hList1"/>
    <dgm:cxn modelId="{7641F7BD-85AA-4F4D-9408-B647852F5662}" type="presOf" srcId="{27403376-2BD5-2245-917D-5029D6895043}" destId="{589A1154-3D43-AF49-8990-2163B5C0F274}" srcOrd="0" destOrd="2" presId="urn:microsoft.com/office/officeart/2005/8/layout/hList1"/>
    <dgm:cxn modelId="{A28F08C2-D2B7-274C-8267-15502AAFCF47}" srcId="{403A9C4D-E050-441B-AC26-56F16295A08B}" destId="{A11F605F-AAF7-CB4A-9BDA-56FCC4ED5FF7}" srcOrd="2" destOrd="0" parTransId="{6BB13A36-9585-D54D-AD4C-C26E609F5A84}" sibTransId="{08E00631-AC48-844A-9068-2557BF166204}"/>
    <dgm:cxn modelId="{C95326C2-A6FD-DE40-9BFB-CC712CC6DA6B}" type="presOf" srcId="{403A9C4D-E050-441B-AC26-56F16295A08B}" destId="{EFA7BEEC-94C7-4848-B896-90BE6EFA8C35}" srcOrd="0" destOrd="0" presId="urn:microsoft.com/office/officeart/2005/8/layout/hList1"/>
    <dgm:cxn modelId="{78AC63C9-85BE-B048-AFC0-CB79614E3814}" type="presOf" srcId="{A11F605F-AAF7-CB4A-9BDA-56FCC4ED5FF7}" destId="{7FC23133-4800-624B-A453-64AD0C5FA847}" srcOrd="0" destOrd="2" presId="urn:microsoft.com/office/officeart/2005/8/layout/hList1"/>
    <dgm:cxn modelId="{3DCA58D3-38DE-43F4-990C-F625F80C26B3}" srcId="{2BCB53D3-2053-46A1-A249-5D196D630189}" destId="{403A9C4D-E050-441B-AC26-56F16295A08B}" srcOrd="1" destOrd="0" parTransId="{1DAB7960-4818-4673-925C-50CFE853C1FD}" sibTransId="{6F6A6CBD-C507-46B8-A596-B0D1381E3E22}"/>
    <dgm:cxn modelId="{907B2FD6-62D9-2647-8AA5-D3AFD954431E}" type="presOf" srcId="{078624F8-4AEE-406C-8907-D1560E39F1A6}" destId="{589A1154-3D43-AF49-8990-2163B5C0F274}" srcOrd="0" destOrd="6" presId="urn:microsoft.com/office/officeart/2005/8/layout/hList1"/>
    <dgm:cxn modelId="{CAEBAAD6-BD5D-9241-8F27-A65BC13A92EF}" type="presOf" srcId="{EE32FF6C-4736-40D4-B896-C8311AB300D8}" destId="{5BCACAA9-E84B-C94A-994F-05B763569BFA}" srcOrd="0" destOrd="0" presId="urn:microsoft.com/office/officeart/2005/8/layout/hList1"/>
    <dgm:cxn modelId="{5FD9C3D7-04CB-D247-89FC-44C592087029}" srcId="{403A9C4D-E050-441B-AC26-56F16295A08B}" destId="{C09D6FC6-FCDC-5D40-85AB-A774C1893AD5}" srcOrd="1" destOrd="0" parTransId="{2D33705D-DF63-4241-A5C8-D65DFD79B166}" sibTransId="{0DA72689-54F3-EE45-A780-7DD88363DA45}"/>
    <dgm:cxn modelId="{61A9E0E6-1507-5F47-BA56-1320DED08D18}" srcId="{EE32FF6C-4736-40D4-B896-C8311AB300D8}" destId="{FACF102A-65CA-1B49-8C46-D13586634802}" srcOrd="1" destOrd="0" parTransId="{C7958C95-1A2C-4E40-9969-59645889043F}" sibTransId="{395D2943-5E94-4148-9BAD-FC65791F14F0}"/>
    <dgm:cxn modelId="{8E0D1628-1D02-8D42-959F-25D43387A890}" type="presParOf" srcId="{C7E41397-A227-2E46-A2C2-E12AAD12E821}" destId="{10E9FC7C-321E-DB48-BAB0-0EDBC4A91691}" srcOrd="0" destOrd="0" presId="urn:microsoft.com/office/officeart/2005/8/layout/hList1"/>
    <dgm:cxn modelId="{119ADD7A-490D-D44F-84D9-34AE3A944BB6}" type="presParOf" srcId="{10E9FC7C-321E-DB48-BAB0-0EDBC4A91691}" destId="{5BCACAA9-E84B-C94A-994F-05B763569BFA}" srcOrd="0" destOrd="0" presId="urn:microsoft.com/office/officeart/2005/8/layout/hList1"/>
    <dgm:cxn modelId="{B513AC9C-5A9D-D449-B44F-E48A0A25BE09}" type="presParOf" srcId="{10E9FC7C-321E-DB48-BAB0-0EDBC4A91691}" destId="{589A1154-3D43-AF49-8990-2163B5C0F274}" srcOrd="1" destOrd="0" presId="urn:microsoft.com/office/officeart/2005/8/layout/hList1"/>
    <dgm:cxn modelId="{532BF7C3-B8BA-D744-9BB4-B82A60D05066}" type="presParOf" srcId="{C7E41397-A227-2E46-A2C2-E12AAD12E821}" destId="{54940FE2-F047-5149-BEAA-F6C2DF733DEF}" srcOrd="1" destOrd="0" presId="urn:microsoft.com/office/officeart/2005/8/layout/hList1"/>
    <dgm:cxn modelId="{773CD809-9D07-4A4F-B80B-CEF4071A2395}" type="presParOf" srcId="{C7E41397-A227-2E46-A2C2-E12AAD12E821}" destId="{513959B3-0AFC-5848-ADCD-7D1DBC500BA0}" srcOrd="2" destOrd="0" presId="urn:microsoft.com/office/officeart/2005/8/layout/hList1"/>
    <dgm:cxn modelId="{2EF17F9A-9F2D-4244-BD5D-B83C03BF9045}" type="presParOf" srcId="{513959B3-0AFC-5848-ADCD-7D1DBC500BA0}" destId="{EFA7BEEC-94C7-4848-B896-90BE6EFA8C35}" srcOrd="0" destOrd="0" presId="urn:microsoft.com/office/officeart/2005/8/layout/hList1"/>
    <dgm:cxn modelId="{29384867-D1B0-4940-BC3E-4259D7DC1BA7}" type="presParOf" srcId="{513959B3-0AFC-5848-ADCD-7D1DBC500BA0}" destId="{7FC23133-4800-624B-A453-64AD0C5FA84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2536776-DB98-4A5C-ADA3-FB9FFE992447}"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4BC087D6-0692-4E71-999C-FE30A472518B}">
      <dgm:prSet custT="1"/>
      <dgm:spPr/>
      <dgm:t>
        <a:bodyPr/>
        <a:lstStyle/>
        <a:p>
          <a:pPr algn="just"/>
          <a:r>
            <a:rPr lang="en-IN" sz="1600" dirty="0"/>
            <a:t>Unlike operational systems that are concerned with the most current state of data, DW/BI systems require a historical context to track and evaluate the performance of various business processes over time. </a:t>
          </a:r>
          <a:endParaRPr lang="en-US" sz="1600" dirty="0"/>
        </a:p>
      </dgm:t>
    </dgm:pt>
    <dgm:pt modelId="{3401E61F-47D5-49EE-876F-CEE316E13E9D}" type="parTrans" cxnId="{7C840F38-A6CF-4025-98B5-92EFE59BF7E8}">
      <dgm:prSet/>
      <dgm:spPr/>
      <dgm:t>
        <a:bodyPr/>
        <a:lstStyle/>
        <a:p>
          <a:pPr algn="just"/>
          <a:endParaRPr lang="en-US" sz="3200"/>
        </a:p>
      </dgm:t>
    </dgm:pt>
    <dgm:pt modelId="{D1D4C7B1-85BB-465E-A4CE-F05205CB8B43}" type="sibTrans" cxnId="{7C840F38-A6CF-4025-98B5-92EFE59BF7E8}">
      <dgm:prSet phldrT="01"/>
      <dgm:spPr/>
      <dgm:t>
        <a:bodyPr/>
        <a:lstStyle/>
        <a:p>
          <a:pPr algn="just"/>
          <a:r>
            <a:rPr lang="en-US"/>
            <a:t>01</a:t>
          </a:r>
        </a:p>
      </dgm:t>
    </dgm:pt>
    <dgm:pt modelId="{FC4BCFA2-8CF0-4682-B6FA-BAB5EA2485A7}">
      <dgm:prSet/>
      <dgm:spPr/>
      <dgm:t>
        <a:bodyPr/>
        <a:lstStyle/>
        <a:p>
          <a:pPr algn="just"/>
          <a:r>
            <a:rPr lang="en-IN"/>
            <a:t>For example, business users may need to compare sales data across different time periods, analyze customer behavior trends, or assess the effectiveness of marketing campaigns. </a:t>
          </a:r>
          <a:endParaRPr lang="en-US"/>
        </a:p>
      </dgm:t>
    </dgm:pt>
    <dgm:pt modelId="{9EE864F0-8ACB-47B0-A008-EE3290B2FE0F}" type="parTrans" cxnId="{C0C0C45A-0930-47E5-A8B1-9B4DCF69A6EE}">
      <dgm:prSet/>
      <dgm:spPr/>
      <dgm:t>
        <a:bodyPr/>
        <a:lstStyle/>
        <a:p>
          <a:pPr algn="just"/>
          <a:endParaRPr lang="en-US" sz="3200"/>
        </a:p>
      </dgm:t>
    </dgm:pt>
    <dgm:pt modelId="{239125E8-5C2F-4631-9E73-767E984FF380}" type="sibTrans" cxnId="{C0C0C45A-0930-47E5-A8B1-9B4DCF69A6EE}">
      <dgm:prSet phldrT="02"/>
      <dgm:spPr/>
      <dgm:t>
        <a:bodyPr/>
        <a:lstStyle/>
        <a:p>
          <a:pPr algn="just"/>
          <a:r>
            <a:rPr lang="en-US"/>
            <a:t>02</a:t>
          </a:r>
        </a:p>
      </dgm:t>
    </dgm:pt>
    <dgm:pt modelId="{DF97F63F-950E-420A-83E3-4AB99767988C}">
      <dgm:prSet/>
      <dgm:spPr/>
      <dgm:t>
        <a:bodyPr/>
        <a:lstStyle/>
        <a:p>
          <a:pPr algn="just"/>
          <a:r>
            <a:rPr lang="en-IN"/>
            <a:t>This historical data allows for a deeper understanding of patterns and trends, which is critical for strategic decision-making.</a:t>
          </a:r>
          <a:endParaRPr lang="en-US"/>
        </a:p>
      </dgm:t>
    </dgm:pt>
    <dgm:pt modelId="{E0929224-06D8-4EA6-AE5A-99A4D5CD0B68}" type="parTrans" cxnId="{CE3234AD-29A8-4865-8640-4CFDC20C35D1}">
      <dgm:prSet/>
      <dgm:spPr/>
      <dgm:t>
        <a:bodyPr/>
        <a:lstStyle/>
        <a:p>
          <a:pPr algn="just"/>
          <a:endParaRPr lang="en-US" sz="3200"/>
        </a:p>
      </dgm:t>
    </dgm:pt>
    <dgm:pt modelId="{469FF266-CD60-494F-8CCF-2C2A94B6A662}" type="sibTrans" cxnId="{CE3234AD-29A8-4865-8640-4CFDC20C35D1}">
      <dgm:prSet phldrT="03"/>
      <dgm:spPr/>
      <dgm:t>
        <a:bodyPr/>
        <a:lstStyle/>
        <a:p>
          <a:pPr algn="just"/>
          <a:r>
            <a:rPr lang="en-US"/>
            <a:t>03</a:t>
          </a:r>
        </a:p>
      </dgm:t>
    </dgm:pt>
    <dgm:pt modelId="{B4B35E10-8D4B-7D40-AB78-545A7EECBF4A}" type="pres">
      <dgm:prSet presAssocID="{E2536776-DB98-4A5C-ADA3-FB9FFE992447}" presName="Name0" presStyleCnt="0">
        <dgm:presLayoutVars>
          <dgm:animLvl val="lvl"/>
          <dgm:resizeHandles val="exact"/>
        </dgm:presLayoutVars>
      </dgm:prSet>
      <dgm:spPr/>
    </dgm:pt>
    <dgm:pt modelId="{C67F0FEB-8330-144E-9A42-DE609E944165}" type="pres">
      <dgm:prSet presAssocID="{4BC087D6-0692-4E71-999C-FE30A472518B}" presName="compositeNode" presStyleCnt="0">
        <dgm:presLayoutVars>
          <dgm:bulletEnabled val="1"/>
        </dgm:presLayoutVars>
      </dgm:prSet>
      <dgm:spPr/>
    </dgm:pt>
    <dgm:pt modelId="{59FCA6DD-B77E-274A-8323-D81F226705B2}" type="pres">
      <dgm:prSet presAssocID="{4BC087D6-0692-4E71-999C-FE30A472518B}" presName="bgRect" presStyleLbl="alignNode1" presStyleIdx="0" presStyleCnt="3"/>
      <dgm:spPr/>
    </dgm:pt>
    <dgm:pt modelId="{66BFBAFE-37CA-AC45-B584-402E31026CDC}" type="pres">
      <dgm:prSet presAssocID="{D1D4C7B1-85BB-465E-A4CE-F05205CB8B43}" presName="sibTransNodeRect" presStyleLbl="alignNode1" presStyleIdx="0" presStyleCnt="3">
        <dgm:presLayoutVars>
          <dgm:chMax val="0"/>
          <dgm:bulletEnabled val="1"/>
        </dgm:presLayoutVars>
      </dgm:prSet>
      <dgm:spPr/>
    </dgm:pt>
    <dgm:pt modelId="{599A9643-8C76-CA47-9A50-1616BBA5518D}" type="pres">
      <dgm:prSet presAssocID="{4BC087D6-0692-4E71-999C-FE30A472518B}" presName="nodeRect" presStyleLbl="alignNode1" presStyleIdx="0" presStyleCnt="3">
        <dgm:presLayoutVars>
          <dgm:bulletEnabled val="1"/>
        </dgm:presLayoutVars>
      </dgm:prSet>
      <dgm:spPr/>
    </dgm:pt>
    <dgm:pt modelId="{55E8009C-BC98-A943-B4BE-80C395A5F7A3}" type="pres">
      <dgm:prSet presAssocID="{D1D4C7B1-85BB-465E-A4CE-F05205CB8B43}" presName="sibTrans" presStyleCnt="0"/>
      <dgm:spPr/>
    </dgm:pt>
    <dgm:pt modelId="{E675A5BE-567A-414D-BDE2-B08536FC73C9}" type="pres">
      <dgm:prSet presAssocID="{FC4BCFA2-8CF0-4682-B6FA-BAB5EA2485A7}" presName="compositeNode" presStyleCnt="0">
        <dgm:presLayoutVars>
          <dgm:bulletEnabled val="1"/>
        </dgm:presLayoutVars>
      </dgm:prSet>
      <dgm:spPr/>
    </dgm:pt>
    <dgm:pt modelId="{2C062A63-5C78-834A-89A7-CC3082F45941}" type="pres">
      <dgm:prSet presAssocID="{FC4BCFA2-8CF0-4682-B6FA-BAB5EA2485A7}" presName="bgRect" presStyleLbl="alignNode1" presStyleIdx="1" presStyleCnt="3"/>
      <dgm:spPr/>
    </dgm:pt>
    <dgm:pt modelId="{D3B8AA4B-80FD-5349-9EFB-FD89067B656A}" type="pres">
      <dgm:prSet presAssocID="{239125E8-5C2F-4631-9E73-767E984FF380}" presName="sibTransNodeRect" presStyleLbl="alignNode1" presStyleIdx="1" presStyleCnt="3">
        <dgm:presLayoutVars>
          <dgm:chMax val="0"/>
          <dgm:bulletEnabled val="1"/>
        </dgm:presLayoutVars>
      </dgm:prSet>
      <dgm:spPr/>
    </dgm:pt>
    <dgm:pt modelId="{152645AF-C055-3E48-A449-B0E2B46DB1EE}" type="pres">
      <dgm:prSet presAssocID="{FC4BCFA2-8CF0-4682-B6FA-BAB5EA2485A7}" presName="nodeRect" presStyleLbl="alignNode1" presStyleIdx="1" presStyleCnt="3">
        <dgm:presLayoutVars>
          <dgm:bulletEnabled val="1"/>
        </dgm:presLayoutVars>
      </dgm:prSet>
      <dgm:spPr/>
    </dgm:pt>
    <dgm:pt modelId="{97C3F75C-9B8C-F644-838E-2FB3F2B111FE}" type="pres">
      <dgm:prSet presAssocID="{239125E8-5C2F-4631-9E73-767E984FF380}" presName="sibTrans" presStyleCnt="0"/>
      <dgm:spPr/>
    </dgm:pt>
    <dgm:pt modelId="{3ABF5C06-8ACF-6847-8A18-CABE296CBC86}" type="pres">
      <dgm:prSet presAssocID="{DF97F63F-950E-420A-83E3-4AB99767988C}" presName="compositeNode" presStyleCnt="0">
        <dgm:presLayoutVars>
          <dgm:bulletEnabled val="1"/>
        </dgm:presLayoutVars>
      </dgm:prSet>
      <dgm:spPr/>
    </dgm:pt>
    <dgm:pt modelId="{6BA9C210-017F-A741-8EC4-210015EAAEAD}" type="pres">
      <dgm:prSet presAssocID="{DF97F63F-950E-420A-83E3-4AB99767988C}" presName="bgRect" presStyleLbl="alignNode1" presStyleIdx="2" presStyleCnt="3"/>
      <dgm:spPr/>
    </dgm:pt>
    <dgm:pt modelId="{D448AFF7-E262-264F-82FB-CFFD5018475A}" type="pres">
      <dgm:prSet presAssocID="{469FF266-CD60-494F-8CCF-2C2A94B6A662}" presName="sibTransNodeRect" presStyleLbl="alignNode1" presStyleIdx="2" presStyleCnt="3">
        <dgm:presLayoutVars>
          <dgm:chMax val="0"/>
          <dgm:bulletEnabled val="1"/>
        </dgm:presLayoutVars>
      </dgm:prSet>
      <dgm:spPr/>
    </dgm:pt>
    <dgm:pt modelId="{7399D6B1-DC41-EF4B-8089-32C54F523F4B}" type="pres">
      <dgm:prSet presAssocID="{DF97F63F-950E-420A-83E3-4AB99767988C}" presName="nodeRect" presStyleLbl="alignNode1" presStyleIdx="2" presStyleCnt="3">
        <dgm:presLayoutVars>
          <dgm:bulletEnabled val="1"/>
        </dgm:presLayoutVars>
      </dgm:prSet>
      <dgm:spPr/>
    </dgm:pt>
  </dgm:ptLst>
  <dgm:cxnLst>
    <dgm:cxn modelId="{EB834B29-2C3B-4B4B-84B3-5220AB1811B1}" type="presOf" srcId="{469FF266-CD60-494F-8CCF-2C2A94B6A662}" destId="{D448AFF7-E262-264F-82FB-CFFD5018475A}" srcOrd="0" destOrd="0" presId="urn:microsoft.com/office/officeart/2016/7/layout/LinearBlockProcessNumbered"/>
    <dgm:cxn modelId="{7C840F38-A6CF-4025-98B5-92EFE59BF7E8}" srcId="{E2536776-DB98-4A5C-ADA3-FB9FFE992447}" destId="{4BC087D6-0692-4E71-999C-FE30A472518B}" srcOrd="0" destOrd="0" parTransId="{3401E61F-47D5-49EE-876F-CEE316E13E9D}" sibTransId="{D1D4C7B1-85BB-465E-A4CE-F05205CB8B43}"/>
    <dgm:cxn modelId="{9770043E-E0AC-8141-93D5-4396FD9FAFFD}" type="presOf" srcId="{DF97F63F-950E-420A-83E3-4AB99767988C}" destId="{7399D6B1-DC41-EF4B-8089-32C54F523F4B}" srcOrd="1" destOrd="0" presId="urn:microsoft.com/office/officeart/2016/7/layout/LinearBlockProcessNumbered"/>
    <dgm:cxn modelId="{5F581D41-026B-CD45-949A-055EF2FB5D5C}" type="presOf" srcId="{E2536776-DB98-4A5C-ADA3-FB9FFE992447}" destId="{B4B35E10-8D4B-7D40-AB78-545A7EECBF4A}" srcOrd="0" destOrd="0" presId="urn:microsoft.com/office/officeart/2016/7/layout/LinearBlockProcessNumbered"/>
    <dgm:cxn modelId="{3612DF57-B99B-DD47-B5B7-081C3F12E522}" type="presOf" srcId="{FC4BCFA2-8CF0-4682-B6FA-BAB5EA2485A7}" destId="{2C062A63-5C78-834A-89A7-CC3082F45941}" srcOrd="0" destOrd="0" presId="urn:microsoft.com/office/officeart/2016/7/layout/LinearBlockProcessNumbered"/>
    <dgm:cxn modelId="{C0C0C45A-0930-47E5-A8B1-9B4DCF69A6EE}" srcId="{E2536776-DB98-4A5C-ADA3-FB9FFE992447}" destId="{FC4BCFA2-8CF0-4682-B6FA-BAB5EA2485A7}" srcOrd="1" destOrd="0" parTransId="{9EE864F0-8ACB-47B0-A008-EE3290B2FE0F}" sibTransId="{239125E8-5C2F-4631-9E73-767E984FF380}"/>
    <dgm:cxn modelId="{B3113F64-6440-0640-9119-613DD91F4F90}" type="presOf" srcId="{FC4BCFA2-8CF0-4682-B6FA-BAB5EA2485A7}" destId="{152645AF-C055-3E48-A449-B0E2B46DB1EE}" srcOrd="1" destOrd="0" presId="urn:microsoft.com/office/officeart/2016/7/layout/LinearBlockProcessNumbered"/>
    <dgm:cxn modelId="{5201D091-092E-BD4A-A41E-CF9461BFC1A5}" type="presOf" srcId="{4BC087D6-0692-4E71-999C-FE30A472518B}" destId="{599A9643-8C76-CA47-9A50-1616BBA5518D}" srcOrd="1" destOrd="0" presId="urn:microsoft.com/office/officeart/2016/7/layout/LinearBlockProcessNumbered"/>
    <dgm:cxn modelId="{F7669995-98E2-4A46-ACBB-F6E14846478C}" type="presOf" srcId="{D1D4C7B1-85BB-465E-A4CE-F05205CB8B43}" destId="{66BFBAFE-37CA-AC45-B584-402E31026CDC}" srcOrd="0" destOrd="0" presId="urn:microsoft.com/office/officeart/2016/7/layout/LinearBlockProcessNumbered"/>
    <dgm:cxn modelId="{666F06A3-99CC-DA45-B541-C5D8C5784229}" type="presOf" srcId="{239125E8-5C2F-4631-9E73-767E984FF380}" destId="{D3B8AA4B-80FD-5349-9EFB-FD89067B656A}" srcOrd="0" destOrd="0" presId="urn:microsoft.com/office/officeart/2016/7/layout/LinearBlockProcessNumbered"/>
    <dgm:cxn modelId="{CE3234AD-29A8-4865-8640-4CFDC20C35D1}" srcId="{E2536776-DB98-4A5C-ADA3-FB9FFE992447}" destId="{DF97F63F-950E-420A-83E3-4AB99767988C}" srcOrd="2" destOrd="0" parTransId="{E0929224-06D8-4EA6-AE5A-99A4D5CD0B68}" sibTransId="{469FF266-CD60-494F-8CCF-2C2A94B6A662}"/>
    <dgm:cxn modelId="{531642F8-8BE0-CB4F-B98F-3ACC0AEC0724}" type="presOf" srcId="{DF97F63F-950E-420A-83E3-4AB99767988C}" destId="{6BA9C210-017F-A741-8EC4-210015EAAEAD}" srcOrd="0" destOrd="0" presId="urn:microsoft.com/office/officeart/2016/7/layout/LinearBlockProcessNumbered"/>
    <dgm:cxn modelId="{A59D1DFC-1321-C74E-862C-213F3C58578B}" type="presOf" srcId="{4BC087D6-0692-4E71-999C-FE30A472518B}" destId="{59FCA6DD-B77E-274A-8323-D81F226705B2}" srcOrd="0" destOrd="0" presId="urn:microsoft.com/office/officeart/2016/7/layout/LinearBlockProcessNumbered"/>
    <dgm:cxn modelId="{7AF51ADF-2ADE-9143-826F-5E07CC48FA99}" type="presParOf" srcId="{B4B35E10-8D4B-7D40-AB78-545A7EECBF4A}" destId="{C67F0FEB-8330-144E-9A42-DE609E944165}" srcOrd="0" destOrd="0" presId="urn:microsoft.com/office/officeart/2016/7/layout/LinearBlockProcessNumbered"/>
    <dgm:cxn modelId="{30325B83-C625-6C4B-ABEB-ADE2B8FC9A15}" type="presParOf" srcId="{C67F0FEB-8330-144E-9A42-DE609E944165}" destId="{59FCA6DD-B77E-274A-8323-D81F226705B2}" srcOrd="0" destOrd="0" presId="urn:microsoft.com/office/officeart/2016/7/layout/LinearBlockProcessNumbered"/>
    <dgm:cxn modelId="{D3BCCC91-1D51-2A49-9171-B978FF9EBADA}" type="presParOf" srcId="{C67F0FEB-8330-144E-9A42-DE609E944165}" destId="{66BFBAFE-37CA-AC45-B584-402E31026CDC}" srcOrd="1" destOrd="0" presId="urn:microsoft.com/office/officeart/2016/7/layout/LinearBlockProcessNumbered"/>
    <dgm:cxn modelId="{3EB395A1-7849-D649-A5E6-2901C7F60200}" type="presParOf" srcId="{C67F0FEB-8330-144E-9A42-DE609E944165}" destId="{599A9643-8C76-CA47-9A50-1616BBA5518D}" srcOrd="2" destOrd="0" presId="urn:microsoft.com/office/officeart/2016/7/layout/LinearBlockProcessNumbered"/>
    <dgm:cxn modelId="{09D0770D-DD57-E441-949B-5065BBEE382F}" type="presParOf" srcId="{B4B35E10-8D4B-7D40-AB78-545A7EECBF4A}" destId="{55E8009C-BC98-A943-B4BE-80C395A5F7A3}" srcOrd="1" destOrd="0" presId="urn:microsoft.com/office/officeart/2016/7/layout/LinearBlockProcessNumbered"/>
    <dgm:cxn modelId="{AF1F64B9-3857-8A42-AFDF-9C8AD470BC7E}" type="presParOf" srcId="{B4B35E10-8D4B-7D40-AB78-545A7EECBF4A}" destId="{E675A5BE-567A-414D-BDE2-B08536FC73C9}" srcOrd="2" destOrd="0" presId="urn:microsoft.com/office/officeart/2016/7/layout/LinearBlockProcessNumbered"/>
    <dgm:cxn modelId="{871DB4ED-ABA5-494C-BFEB-38DD3747CFC9}" type="presParOf" srcId="{E675A5BE-567A-414D-BDE2-B08536FC73C9}" destId="{2C062A63-5C78-834A-89A7-CC3082F45941}" srcOrd="0" destOrd="0" presId="urn:microsoft.com/office/officeart/2016/7/layout/LinearBlockProcessNumbered"/>
    <dgm:cxn modelId="{E2AC7566-1DE6-9748-8E5F-FB3896540786}" type="presParOf" srcId="{E675A5BE-567A-414D-BDE2-B08536FC73C9}" destId="{D3B8AA4B-80FD-5349-9EFB-FD89067B656A}" srcOrd="1" destOrd="0" presId="urn:microsoft.com/office/officeart/2016/7/layout/LinearBlockProcessNumbered"/>
    <dgm:cxn modelId="{B3AA2642-AC21-0E49-883F-BBDC721D8FEB}" type="presParOf" srcId="{E675A5BE-567A-414D-BDE2-B08536FC73C9}" destId="{152645AF-C055-3E48-A449-B0E2B46DB1EE}" srcOrd="2" destOrd="0" presId="urn:microsoft.com/office/officeart/2016/7/layout/LinearBlockProcessNumbered"/>
    <dgm:cxn modelId="{0DBBE1D7-564E-4349-8398-BEF3B3263E38}" type="presParOf" srcId="{B4B35E10-8D4B-7D40-AB78-545A7EECBF4A}" destId="{97C3F75C-9B8C-F644-838E-2FB3F2B111FE}" srcOrd="3" destOrd="0" presId="urn:microsoft.com/office/officeart/2016/7/layout/LinearBlockProcessNumbered"/>
    <dgm:cxn modelId="{99EFE705-30A1-1C48-8100-CB4C4B7193DC}" type="presParOf" srcId="{B4B35E10-8D4B-7D40-AB78-545A7EECBF4A}" destId="{3ABF5C06-8ACF-6847-8A18-CABE296CBC86}" srcOrd="4" destOrd="0" presId="urn:microsoft.com/office/officeart/2016/7/layout/LinearBlockProcessNumbered"/>
    <dgm:cxn modelId="{83E55C30-2679-BE4E-8BE5-6B4C545E024B}" type="presParOf" srcId="{3ABF5C06-8ACF-6847-8A18-CABE296CBC86}" destId="{6BA9C210-017F-A741-8EC4-210015EAAEAD}" srcOrd="0" destOrd="0" presId="urn:microsoft.com/office/officeart/2016/7/layout/LinearBlockProcessNumbered"/>
    <dgm:cxn modelId="{7BC8348E-AE75-D140-AF78-41AC7A90BDD7}" type="presParOf" srcId="{3ABF5C06-8ACF-6847-8A18-CABE296CBC86}" destId="{D448AFF7-E262-264F-82FB-CFFD5018475A}" srcOrd="1" destOrd="0" presId="urn:microsoft.com/office/officeart/2016/7/layout/LinearBlockProcessNumbered"/>
    <dgm:cxn modelId="{ED0DE8F3-BB93-3944-BBF6-AE17D98E750D}" type="presParOf" srcId="{3ABF5C06-8ACF-6847-8A18-CABE296CBC86}" destId="{7399D6B1-DC41-EF4B-8089-32C54F523F4B}"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97450CB-2572-4CE9-8797-3ADB8E6FCD42}" type="doc">
      <dgm:prSet loTypeId="urn:microsoft.com/office/officeart/2018/2/layout/IconVerticalSolidList" loCatId="icon" qsTypeId="urn:microsoft.com/office/officeart/2005/8/quickstyle/simple1" qsCatId="simple" csTypeId="urn:microsoft.com/office/officeart/2005/8/colors/colorful3" csCatId="colorful" phldr="1"/>
      <dgm:spPr/>
      <dgm:t>
        <a:bodyPr/>
        <a:lstStyle/>
        <a:p>
          <a:endParaRPr lang="en-US"/>
        </a:p>
      </dgm:t>
    </dgm:pt>
    <dgm:pt modelId="{BE4C77C3-73F8-4030-BE39-EED2017913BA}">
      <dgm:prSet/>
      <dgm:spPr/>
      <dgm:t>
        <a:bodyPr/>
        <a:lstStyle/>
        <a:p>
          <a:pPr>
            <a:lnSpc>
              <a:spcPct val="100000"/>
            </a:lnSpc>
          </a:pPr>
          <a:r>
            <a:rPr lang="en-IN"/>
            <a:t>Despite the distinct purposes of operational and DW/BI systems, some organizations mistakenly create DW/BI systems that are essentially copies of their operational systems. </a:t>
          </a:r>
          <a:endParaRPr lang="en-US"/>
        </a:p>
      </dgm:t>
    </dgm:pt>
    <dgm:pt modelId="{0BAF0627-0F7B-4453-BA5D-222B7B0EDCBA}" type="parTrans" cxnId="{54C027C1-AF8E-4100-8B98-E036DEA22B58}">
      <dgm:prSet/>
      <dgm:spPr/>
      <dgm:t>
        <a:bodyPr/>
        <a:lstStyle/>
        <a:p>
          <a:endParaRPr lang="en-US"/>
        </a:p>
      </dgm:t>
    </dgm:pt>
    <dgm:pt modelId="{F74D7484-1704-4182-89CE-10067FFFE15F}" type="sibTrans" cxnId="{54C027C1-AF8E-4100-8B98-E036DEA22B58}">
      <dgm:prSet/>
      <dgm:spPr/>
      <dgm:t>
        <a:bodyPr/>
        <a:lstStyle/>
        <a:p>
          <a:endParaRPr lang="en-US"/>
        </a:p>
      </dgm:t>
    </dgm:pt>
    <dgm:pt modelId="{EB3AD83B-CBD7-4C3E-8079-DF59B87A7D76}">
      <dgm:prSet/>
      <dgm:spPr/>
      <dgm:t>
        <a:bodyPr/>
        <a:lstStyle/>
        <a:p>
          <a:pPr>
            <a:lnSpc>
              <a:spcPct val="100000"/>
            </a:lnSpc>
          </a:pPr>
          <a:r>
            <a:rPr lang="en-IN"/>
            <a:t>These "pseudo" data warehouses often fail to meet the analytical needs of business users because they do not account for the different requirements of data analysis, such as the need for high-performance queries, historical data preservation, and complex data aggregation.</a:t>
          </a:r>
          <a:endParaRPr lang="en-US"/>
        </a:p>
      </dgm:t>
    </dgm:pt>
    <dgm:pt modelId="{86CBDBA9-9C5C-49FB-A455-3314351B7E28}" type="parTrans" cxnId="{76C659A8-E771-46FB-B601-3112F2D95973}">
      <dgm:prSet/>
      <dgm:spPr/>
      <dgm:t>
        <a:bodyPr/>
        <a:lstStyle/>
        <a:p>
          <a:endParaRPr lang="en-US"/>
        </a:p>
      </dgm:t>
    </dgm:pt>
    <dgm:pt modelId="{B3AC7E74-ECC7-4861-9C02-2B5F1BC793C1}" type="sibTrans" cxnId="{76C659A8-E771-46FB-B601-3112F2D95973}">
      <dgm:prSet/>
      <dgm:spPr/>
      <dgm:t>
        <a:bodyPr/>
        <a:lstStyle/>
        <a:p>
          <a:endParaRPr lang="en-US"/>
        </a:p>
      </dgm:t>
    </dgm:pt>
    <dgm:pt modelId="{5061AA99-2CFD-44E4-9610-D6281420B5ED}">
      <dgm:prSet/>
      <dgm:spPr/>
      <dgm:t>
        <a:bodyPr/>
        <a:lstStyle/>
        <a:p>
          <a:pPr>
            <a:lnSpc>
              <a:spcPct val="100000"/>
            </a:lnSpc>
          </a:pPr>
          <a:r>
            <a:rPr lang="en-IN" b="1"/>
            <a:t>Issues with Misaligned DW/BI Systems:</a:t>
          </a:r>
          <a:endParaRPr lang="en-US"/>
        </a:p>
      </dgm:t>
    </dgm:pt>
    <dgm:pt modelId="{A2F7E723-77CC-4712-ABEF-7CA3BAF73758}" type="parTrans" cxnId="{FE62CE41-3513-4CA6-BD11-70C79A80342C}">
      <dgm:prSet/>
      <dgm:spPr/>
      <dgm:t>
        <a:bodyPr/>
        <a:lstStyle/>
        <a:p>
          <a:endParaRPr lang="en-US"/>
        </a:p>
      </dgm:t>
    </dgm:pt>
    <dgm:pt modelId="{D7461DF6-76B7-44B8-8AB0-AA5E8E8314C7}" type="sibTrans" cxnId="{FE62CE41-3513-4CA6-BD11-70C79A80342C}">
      <dgm:prSet/>
      <dgm:spPr/>
      <dgm:t>
        <a:bodyPr/>
        <a:lstStyle/>
        <a:p>
          <a:endParaRPr lang="en-US"/>
        </a:p>
      </dgm:t>
    </dgm:pt>
    <dgm:pt modelId="{2F4C0B75-A465-4585-B8E0-1D69C76F2DD2}">
      <dgm:prSet custT="1"/>
      <dgm:spPr/>
      <dgm:t>
        <a:bodyPr/>
        <a:lstStyle/>
        <a:p>
          <a:pPr>
            <a:lnSpc>
              <a:spcPct val="100000"/>
            </a:lnSpc>
          </a:pPr>
          <a:r>
            <a:rPr lang="en-IN" sz="1400" b="1" dirty="0"/>
            <a:t>Poor usability and performance from the perspective of business users</a:t>
          </a:r>
          <a:endParaRPr lang="en-US" sz="1400" b="1" dirty="0"/>
        </a:p>
      </dgm:t>
    </dgm:pt>
    <dgm:pt modelId="{8EFB3757-7542-4787-86B6-D1113F9DEA56}" type="parTrans" cxnId="{822B9A33-55C5-4EC5-889A-DA3282E3FF65}">
      <dgm:prSet/>
      <dgm:spPr/>
      <dgm:t>
        <a:bodyPr/>
        <a:lstStyle/>
        <a:p>
          <a:endParaRPr lang="en-US"/>
        </a:p>
      </dgm:t>
    </dgm:pt>
    <dgm:pt modelId="{189ECFD7-2B30-40CB-BB3C-D357FC421E37}" type="sibTrans" cxnId="{822B9A33-55C5-4EC5-889A-DA3282E3FF65}">
      <dgm:prSet/>
      <dgm:spPr/>
      <dgm:t>
        <a:bodyPr/>
        <a:lstStyle/>
        <a:p>
          <a:endParaRPr lang="en-US"/>
        </a:p>
      </dgm:t>
    </dgm:pt>
    <dgm:pt modelId="{4DB51FA8-51C8-4E15-91AA-BF525E205245}">
      <dgm:prSet custT="1"/>
      <dgm:spPr/>
      <dgm:t>
        <a:bodyPr/>
        <a:lstStyle/>
        <a:p>
          <a:pPr>
            <a:lnSpc>
              <a:spcPct val="100000"/>
            </a:lnSpc>
          </a:pPr>
          <a:r>
            <a:rPr lang="en-IN" sz="1400" b="1" dirty="0"/>
            <a:t>Inadequate support for complex, ad-hoc queries and deep data analysis</a:t>
          </a:r>
          <a:endParaRPr lang="en-US" sz="1400" b="1" dirty="0"/>
        </a:p>
      </dgm:t>
    </dgm:pt>
    <dgm:pt modelId="{CE7491D4-022A-4C1E-ACB0-2D5446C7DD87}" type="parTrans" cxnId="{21C6085B-B897-4ABF-B731-447E13140EFE}">
      <dgm:prSet/>
      <dgm:spPr/>
      <dgm:t>
        <a:bodyPr/>
        <a:lstStyle/>
        <a:p>
          <a:endParaRPr lang="en-US"/>
        </a:p>
      </dgm:t>
    </dgm:pt>
    <dgm:pt modelId="{3ED4953E-6AA6-4AE9-93AF-EBBDA00FD4A0}" type="sibTrans" cxnId="{21C6085B-B897-4ABF-B731-447E13140EFE}">
      <dgm:prSet/>
      <dgm:spPr/>
      <dgm:t>
        <a:bodyPr/>
        <a:lstStyle/>
        <a:p>
          <a:endParaRPr lang="en-US"/>
        </a:p>
      </dgm:t>
    </dgm:pt>
    <dgm:pt modelId="{A12EF8BA-94D6-4020-959A-6A74322571DF}">
      <dgm:prSet custT="1"/>
      <dgm:spPr/>
      <dgm:t>
        <a:bodyPr/>
        <a:lstStyle/>
        <a:p>
          <a:pPr>
            <a:lnSpc>
              <a:spcPct val="100000"/>
            </a:lnSpc>
          </a:pPr>
          <a:r>
            <a:rPr lang="en-IN" sz="1400" b="1" dirty="0"/>
            <a:t>Failure to provide meaningful insights that drive business decisions</a:t>
          </a:r>
          <a:endParaRPr lang="en-US" sz="1400" b="1" dirty="0"/>
        </a:p>
      </dgm:t>
    </dgm:pt>
    <dgm:pt modelId="{F986FA90-6CA8-4273-A7B0-2A483A34DB7D}" type="parTrans" cxnId="{3AA3B3DD-7187-42F9-AE5D-EE639BE2F15B}">
      <dgm:prSet/>
      <dgm:spPr/>
      <dgm:t>
        <a:bodyPr/>
        <a:lstStyle/>
        <a:p>
          <a:endParaRPr lang="en-US"/>
        </a:p>
      </dgm:t>
    </dgm:pt>
    <dgm:pt modelId="{1C44CB2C-6F0E-4A8F-BAB3-F235D1EEEB46}" type="sibTrans" cxnId="{3AA3B3DD-7187-42F9-AE5D-EE639BE2F15B}">
      <dgm:prSet/>
      <dgm:spPr/>
      <dgm:t>
        <a:bodyPr/>
        <a:lstStyle/>
        <a:p>
          <a:endParaRPr lang="en-US"/>
        </a:p>
      </dgm:t>
    </dgm:pt>
    <dgm:pt modelId="{A13E8F14-E33A-4F34-904A-7F2E0F73BF15}" type="pres">
      <dgm:prSet presAssocID="{F97450CB-2572-4CE9-8797-3ADB8E6FCD42}" presName="root" presStyleCnt="0">
        <dgm:presLayoutVars>
          <dgm:dir/>
          <dgm:resizeHandles val="exact"/>
        </dgm:presLayoutVars>
      </dgm:prSet>
      <dgm:spPr/>
    </dgm:pt>
    <dgm:pt modelId="{8D8B8ADF-3B17-4016-AF10-552A428EF327}" type="pres">
      <dgm:prSet presAssocID="{BE4C77C3-73F8-4030-BE39-EED2017913BA}" presName="compNode" presStyleCnt="0"/>
      <dgm:spPr/>
    </dgm:pt>
    <dgm:pt modelId="{A622BA23-1623-48D7-8C9E-EE0F6B25B42C}" type="pres">
      <dgm:prSet presAssocID="{BE4C77C3-73F8-4030-BE39-EED2017913BA}" presName="bgRect" presStyleLbl="bgShp" presStyleIdx="0" presStyleCnt="3"/>
      <dgm:spPr/>
    </dgm:pt>
    <dgm:pt modelId="{4EC61085-BDAA-4A5C-894E-1708F753ACBC}" type="pres">
      <dgm:prSet presAssocID="{BE4C77C3-73F8-4030-BE39-EED2017913B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AEF7733C-E6E0-425F-80F2-9CB06857786E}" type="pres">
      <dgm:prSet presAssocID="{BE4C77C3-73F8-4030-BE39-EED2017913BA}" presName="spaceRect" presStyleCnt="0"/>
      <dgm:spPr/>
    </dgm:pt>
    <dgm:pt modelId="{67AEF9C5-A0DD-4561-B305-A00CAC67C4CD}" type="pres">
      <dgm:prSet presAssocID="{BE4C77C3-73F8-4030-BE39-EED2017913BA}" presName="parTx" presStyleLbl="revTx" presStyleIdx="0" presStyleCnt="4">
        <dgm:presLayoutVars>
          <dgm:chMax val="0"/>
          <dgm:chPref val="0"/>
        </dgm:presLayoutVars>
      </dgm:prSet>
      <dgm:spPr/>
    </dgm:pt>
    <dgm:pt modelId="{4451DF59-18C4-4DAF-81F8-EC110D3012E3}" type="pres">
      <dgm:prSet presAssocID="{F74D7484-1704-4182-89CE-10067FFFE15F}" presName="sibTrans" presStyleCnt="0"/>
      <dgm:spPr/>
    </dgm:pt>
    <dgm:pt modelId="{934B0CE2-A419-42A6-A2C3-C8C32890DEEE}" type="pres">
      <dgm:prSet presAssocID="{EB3AD83B-CBD7-4C3E-8079-DF59B87A7D76}" presName="compNode" presStyleCnt="0"/>
      <dgm:spPr/>
    </dgm:pt>
    <dgm:pt modelId="{97E815ED-CBA4-4146-B8C8-8327B922782D}" type="pres">
      <dgm:prSet presAssocID="{EB3AD83B-CBD7-4C3E-8079-DF59B87A7D76}" presName="bgRect" presStyleLbl="bgShp" presStyleIdx="1" presStyleCnt="3"/>
      <dgm:spPr/>
    </dgm:pt>
    <dgm:pt modelId="{0F34D0EE-2F79-4A35-A991-5F33C660121F}" type="pres">
      <dgm:prSet presAssocID="{EB3AD83B-CBD7-4C3E-8079-DF59B87A7D7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lowchart"/>
        </a:ext>
      </dgm:extLst>
    </dgm:pt>
    <dgm:pt modelId="{CEBC3DEA-9B19-4FD5-9929-44140D412E8D}" type="pres">
      <dgm:prSet presAssocID="{EB3AD83B-CBD7-4C3E-8079-DF59B87A7D76}" presName="spaceRect" presStyleCnt="0"/>
      <dgm:spPr/>
    </dgm:pt>
    <dgm:pt modelId="{94A325B7-F796-4CB2-8BB3-F330A105D47A}" type="pres">
      <dgm:prSet presAssocID="{EB3AD83B-CBD7-4C3E-8079-DF59B87A7D76}" presName="parTx" presStyleLbl="revTx" presStyleIdx="1" presStyleCnt="4">
        <dgm:presLayoutVars>
          <dgm:chMax val="0"/>
          <dgm:chPref val="0"/>
        </dgm:presLayoutVars>
      </dgm:prSet>
      <dgm:spPr/>
    </dgm:pt>
    <dgm:pt modelId="{EA65C5AF-6F08-43F3-B75C-11939681B437}" type="pres">
      <dgm:prSet presAssocID="{B3AC7E74-ECC7-4861-9C02-2B5F1BC793C1}" presName="sibTrans" presStyleCnt="0"/>
      <dgm:spPr/>
    </dgm:pt>
    <dgm:pt modelId="{81A35EF8-FA45-4937-A555-9CA2C64EE613}" type="pres">
      <dgm:prSet presAssocID="{5061AA99-2CFD-44E4-9610-D6281420B5ED}" presName="compNode" presStyleCnt="0"/>
      <dgm:spPr/>
    </dgm:pt>
    <dgm:pt modelId="{2FD84727-CB27-4BCD-8E1E-9B7D0CC9471A}" type="pres">
      <dgm:prSet presAssocID="{5061AA99-2CFD-44E4-9610-D6281420B5ED}" presName="bgRect" presStyleLbl="bgShp" presStyleIdx="2" presStyleCnt="3"/>
      <dgm:spPr/>
    </dgm:pt>
    <dgm:pt modelId="{3521D51D-1040-4F04-ACB7-A4CB01CDB133}" type="pres">
      <dgm:prSet presAssocID="{5061AA99-2CFD-44E4-9610-D6281420B5E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Warning"/>
        </a:ext>
      </dgm:extLst>
    </dgm:pt>
    <dgm:pt modelId="{B8268CB8-E9B8-4165-AD95-42ED93D8CE6E}" type="pres">
      <dgm:prSet presAssocID="{5061AA99-2CFD-44E4-9610-D6281420B5ED}" presName="spaceRect" presStyleCnt="0"/>
      <dgm:spPr/>
    </dgm:pt>
    <dgm:pt modelId="{D90990CE-25B9-4779-9540-89E4B8DAD7E0}" type="pres">
      <dgm:prSet presAssocID="{5061AA99-2CFD-44E4-9610-D6281420B5ED}" presName="parTx" presStyleLbl="revTx" presStyleIdx="2" presStyleCnt="4">
        <dgm:presLayoutVars>
          <dgm:chMax val="0"/>
          <dgm:chPref val="0"/>
        </dgm:presLayoutVars>
      </dgm:prSet>
      <dgm:spPr/>
    </dgm:pt>
    <dgm:pt modelId="{AACDCFAE-27AE-46A1-ACC9-E0ABD91F5806}" type="pres">
      <dgm:prSet presAssocID="{5061AA99-2CFD-44E4-9610-D6281420B5ED}" presName="desTx" presStyleLbl="revTx" presStyleIdx="3" presStyleCnt="4" custScaleX="112260">
        <dgm:presLayoutVars/>
      </dgm:prSet>
      <dgm:spPr/>
    </dgm:pt>
  </dgm:ptLst>
  <dgm:cxnLst>
    <dgm:cxn modelId="{B0F3DD08-C200-4CCF-B777-F8F2EF31983F}" type="presOf" srcId="{A12EF8BA-94D6-4020-959A-6A74322571DF}" destId="{AACDCFAE-27AE-46A1-ACC9-E0ABD91F5806}" srcOrd="0" destOrd="2" presId="urn:microsoft.com/office/officeart/2018/2/layout/IconVerticalSolidList"/>
    <dgm:cxn modelId="{BBEE030A-B0E7-4FFC-A879-52D2FCFEA6DC}" type="presOf" srcId="{4DB51FA8-51C8-4E15-91AA-BF525E205245}" destId="{AACDCFAE-27AE-46A1-ACC9-E0ABD91F5806}" srcOrd="0" destOrd="1" presId="urn:microsoft.com/office/officeart/2018/2/layout/IconVerticalSolidList"/>
    <dgm:cxn modelId="{822B9A33-55C5-4EC5-889A-DA3282E3FF65}" srcId="{5061AA99-2CFD-44E4-9610-D6281420B5ED}" destId="{2F4C0B75-A465-4585-B8E0-1D69C76F2DD2}" srcOrd="0" destOrd="0" parTransId="{8EFB3757-7542-4787-86B6-D1113F9DEA56}" sibTransId="{189ECFD7-2B30-40CB-BB3C-D357FC421E37}"/>
    <dgm:cxn modelId="{FE62CE41-3513-4CA6-BD11-70C79A80342C}" srcId="{F97450CB-2572-4CE9-8797-3ADB8E6FCD42}" destId="{5061AA99-2CFD-44E4-9610-D6281420B5ED}" srcOrd="2" destOrd="0" parTransId="{A2F7E723-77CC-4712-ABEF-7CA3BAF73758}" sibTransId="{D7461DF6-76B7-44B8-8AB0-AA5E8E8314C7}"/>
    <dgm:cxn modelId="{21C6085B-B897-4ABF-B731-447E13140EFE}" srcId="{5061AA99-2CFD-44E4-9610-D6281420B5ED}" destId="{4DB51FA8-51C8-4E15-91AA-BF525E205245}" srcOrd="1" destOrd="0" parTransId="{CE7491D4-022A-4C1E-ACB0-2D5446C7DD87}" sibTransId="{3ED4953E-6AA6-4AE9-93AF-EBBDA00FD4A0}"/>
    <dgm:cxn modelId="{C0EFF877-FFA3-48EF-9357-47901C58DA96}" type="presOf" srcId="{BE4C77C3-73F8-4030-BE39-EED2017913BA}" destId="{67AEF9C5-A0DD-4561-B305-A00CAC67C4CD}" srcOrd="0" destOrd="0" presId="urn:microsoft.com/office/officeart/2018/2/layout/IconVerticalSolidList"/>
    <dgm:cxn modelId="{58107B96-D24B-4972-B79D-2D4D203A71EF}" type="presOf" srcId="{5061AA99-2CFD-44E4-9610-D6281420B5ED}" destId="{D90990CE-25B9-4779-9540-89E4B8DAD7E0}" srcOrd="0" destOrd="0" presId="urn:microsoft.com/office/officeart/2018/2/layout/IconVerticalSolidList"/>
    <dgm:cxn modelId="{F3C3E19D-0716-45CC-8873-9A884C8030E7}" type="presOf" srcId="{F97450CB-2572-4CE9-8797-3ADB8E6FCD42}" destId="{A13E8F14-E33A-4F34-904A-7F2E0F73BF15}" srcOrd="0" destOrd="0" presId="urn:microsoft.com/office/officeart/2018/2/layout/IconVerticalSolidList"/>
    <dgm:cxn modelId="{76C659A8-E771-46FB-B601-3112F2D95973}" srcId="{F97450CB-2572-4CE9-8797-3ADB8E6FCD42}" destId="{EB3AD83B-CBD7-4C3E-8079-DF59B87A7D76}" srcOrd="1" destOrd="0" parTransId="{86CBDBA9-9C5C-49FB-A455-3314351B7E28}" sibTransId="{B3AC7E74-ECC7-4861-9C02-2B5F1BC793C1}"/>
    <dgm:cxn modelId="{62E824BA-A295-4AAC-A045-B519721F1ECA}" type="presOf" srcId="{EB3AD83B-CBD7-4C3E-8079-DF59B87A7D76}" destId="{94A325B7-F796-4CB2-8BB3-F330A105D47A}" srcOrd="0" destOrd="0" presId="urn:microsoft.com/office/officeart/2018/2/layout/IconVerticalSolidList"/>
    <dgm:cxn modelId="{54C027C1-AF8E-4100-8B98-E036DEA22B58}" srcId="{F97450CB-2572-4CE9-8797-3ADB8E6FCD42}" destId="{BE4C77C3-73F8-4030-BE39-EED2017913BA}" srcOrd="0" destOrd="0" parTransId="{0BAF0627-0F7B-4453-BA5D-222B7B0EDCBA}" sibTransId="{F74D7484-1704-4182-89CE-10067FFFE15F}"/>
    <dgm:cxn modelId="{3AA3B3DD-7187-42F9-AE5D-EE639BE2F15B}" srcId="{5061AA99-2CFD-44E4-9610-D6281420B5ED}" destId="{A12EF8BA-94D6-4020-959A-6A74322571DF}" srcOrd="2" destOrd="0" parTransId="{F986FA90-6CA8-4273-A7B0-2A483A34DB7D}" sibTransId="{1C44CB2C-6F0E-4A8F-BAB3-F235D1EEEB46}"/>
    <dgm:cxn modelId="{7BD80CE8-AEDB-4C22-B3FA-358410A93EAB}" type="presOf" srcId="{2F4C0B75-A465-4585-B8E0-1D69C76F2DD2}" destId="{AACDCFAE-27AE-46A1-ACC9-E0ABD91F5806}" srcOrd="0" destOrd="0" presId="urn:microsoft.com/office/officeart/2018/2/layout/IconVerticalSolidList"/>
    <dgm:cxn modelId="{8184C83E-3D72-419B-A34D-F0DCBC52B94A}" type="presParOf" srcId="{A13E8F14-E33A-4F34-904A-7F2E0F73BF15}" destId="{8D8B8ADF-3B17-4016-AF10-552A428EF327}" srcOrd="0" destOrd="0" presId="urn:microsoft.com/office/officeart/2018/2/layout/IconVerticalSolidList"/>
    <dgm:cxn modelId="{8439F2C1-F8EA-4781-97AF-01CB64DA11AD}" type="presParOf" srcId="{8D8B8ADF-3B17-4016-AF10-552A428EF327}" destId="{A622BA23-1623-48D7-8C9E-EE0F6B25B42C}" srcOrd="0" destOrd="0" presId="urn:microsoft.com/office/officeart/2018/2/layout/IconVerticalSolidList"/>
    <dgm:cxn modelId="{8F0B24DE-85AC-4054-90D6-CC8FF0C8DAD9}" type="presParOf" srcId="{8D8B8ADF-3B17-4016-AF10-552A428EF327}" destId="{4EC61085-BDAA-4A5C-894E-1708F753ACBC}" srcOrd="1" destOrd="0" presId="urn:microsoft.com/office/officeart/2018/2/layout/IconVerticalSolidList"/>
    <dgm:cxn modelId="{BDCE2E70-D625-4680-A0FB-8AAEFEF3DC9F}" type="presParOf" srcId="{8D8B8ADF-3B17-4016-AF10-552A428EF327}" destId="{AEF7733C-E6E0-425F-80F2-9CB06857786E}" srcOrd="2" destOrd="0" presId="urn:microsoft.com/office/officeart/2018/2/layout/IconVerticalSolidList"/>
    <dgm:cxn modelId="{6762BCFD-611E-4F7D-B19F-2743073CD1B9}" type="presParOf" srcId="{8D8B8ADF-3B17-4016-AF10-552A428EF327}" destId="{67AEF9C5-A0DD-4561-B305-A00CAC67C4CD}" srcOrd="3" destOrd="0" presId="urn:microsoft.com/office/officeart/2018/2/layout/IconVerticalSolidList"/>
    <dgm:cxn modelId="{89E0F7A4-D7AC-449C-A8B6-BB5EF22F40EA}" type="presParOf" srcId="{A13E8F14-E33A-4F34-904A-7F2E0F73BF15}" destId="{4451DF59-18C4-4DAF-81F8-EC110D3012E3}" srcOrd="1" destOrd="0" presId="urn:microsoft.com/office/officeart/2018/2/layout/IconVerticalSolidList"/>
    <dgm:cxn modelId="{B4122D7C-EEA9-433B-9475-AA802BA7B40C}" type="presParOf" srcId="{A13E8F14-E33A-4F34-904A-7F2E0F73BF15}" destId="{934B0CE2-A419-42A6-A2C3-C8C32890DEEE}" srcOrd="2" destOrd="0" presId="urn:microsoft.com/office/officeart/2018/2/layout/IconVerticalSolidList"/>
    <dgm:cxn modelId="{91305EFD-DE1B-4513-BFD7-244C9A0978E1}" type="presParOf" srcId="{934B0CE2-A419-42A6-A2C3-C8C32890DEEE}" destId="{97E815ED-CBA4-4146-B8C8-8327B922782D}" srcOrd="0" destOrd="0" presId="urn:microsoft.com/office/officeart/2018/2/layout/IconVerticalSolidList"/>
    <dgm:cxn modelId="{EAA08DBD-6064-4AC7-85AD-B92C82C1C566}" type="presParOf" srcId="{934B0CE2-A419-42A6-A2C3-C8C32890DEEE}" destId="{0F34D0EE-2F79-4A35-A991-5F33C660121F}" srcOrd="1" destOrd="0" presId="urn:microsoft.com/office/officeart/2018/2/layout/IconVerticalSolidList"/>
    <dgm:cxn modelId="{8652393C-64BB-4667-9749-D2AC2D092FAD}" type="presParOf" srcId="{934B0CE2-A419-42A6-A2C3-C8C32890DEEE}" destId="{CEBC3DEA-9B19-4FD5-9929-44140D412E8D}" srcOrd="2" destOrd="0" presId="urn:microsoft.com/office/officeart/2018/2/layout/IconVerticalSolidList"/>
    <dgm:cxn modelId="{67D265E1-918E-4751-98A5-BE9377BBCF1B}" type="presParOf" srcId="{934B0CE2-A419-42A6-A2C3-C8C32890DEEE}" destId="{94A325B7-F796-4CB2-8BB3-F330A105D47A}" srcOrd="3" destOrd="0" presId="urn:microsoft.com/office/officeart/2018/2/layout/IconVerticalSolidList"/>
    <dgm:cxn modelId="{7CFF587B-2859-4C19-AED5-3866BC540B6D}" type="presParOf" srcId="{A13E8F14-E33A-4F34-904A-7F2E0F73BF15}" destId="{EA65C5AF-6F08-43F3-B75C-11939681B437}" srcOrd="3" destOrd="0" presId="urn:microsoft.com/office/officeart/2018/2/layout/IconVerticalSolidList"/>
    <dgm:cxn modelId="{153A5178-F383-488A-964E-21A5452DDA4F}" type="presParOf" srcId="{A13E8F14-E33A-4F34-904A-7F2E0F73BF15}" destId="{81A35EF8-FA45-4937-A555-9CA2C64EE613}" srcOrd="4" destOrd="0" presId="urn:microsoft.com/office/officeart/2018/2/layout/IconVerticalSolidList"/>
    <dgm:cxn modelId="{A847A855-3FC4-452E-B7EA-D83798F479D6}" type="presParOf" srcId="{81A35EF8-FA45-4937-A555-9CA2C64EE613}" destId="{2FD84727-CB27-4BCD-8E1E-9B7D0CC9471A}" srcOrd="0" destOrd="0" presId="urn:microsoft.com/office/officeart/2018/2/layout/IconVerticalSolidList"/>
    <dgm:cxn modelId="{4D56DA01-0DFD-4A0E-8740-9DD5EC276A5C}" type="presParOf" srcId="{81A35EF8-FA45-4937-A555-9CA2C64EE613}" destId="{3521D51D-1040-4F04-ACB7-A4CB01CDB133}" srcOrd="1" destOrd="0" presId="urn:microsoft.com/office/officeart/2018/2/layout/IconVerticalSolidList"/>
    <dgm:cxn modelId="{D24A39AD-4912-49D0-B55F-CC022936B456}" type="presParOf" srcId="{81A35EF8-FA45-4937-A555-9CA2C64EE613}" destId="{B8268CB8-E9B8-4165-AD95-42ED93D8CE6E}" srcOrd="2" destOrd="0" presId="urn:microsoft.com/office/officeart/2018/2/layout/IconVerticalSolidList"/>
    <dgm:cxn modelId="{D7417C16-4FC3-4901-BA53-674506D38CC6}" type="presParOf" srcId="{81A35EF8-FA45-4937-A555-9CA2C64EE613}" destId="{D90990CE-25B9-4779-9540-89E4B8DAD7E0}" srcOrd="3" destOrd="0" presId="urn:microsoft.com/office/officeart/2018/2/layout/IconVerticalSolidList"/>
    <dgm:cxn modelId="{CF738F5F-35E6-4767-A8DF-FB3FA93FE16F}" type="presParOf" srcId="{81A35EF8-FA45-4937-A555-9CA2C64EE613}" destId="{AACDCFAE-27AE-46A1-ACC9-E0ABD91F5806}"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F63CC40-9422-4816-8A8F-0930BB022EF0}"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DEB0BEC-DB60-416A-8796-A8922A676B3B}">
      <dgm:prSet custT="1"/>
      <dgm:spPr/>
      <dgm:t>
        <a:bodyPr/>
        <a:lstStyle/>
        <a:p>
          <a:pPr algn="just">
            <a:defRPr b="1"/>
          </a:pPr>
          <a:r>
            <a:rPr lang="en-IN" sz="2400" b="1" dirty="0"/>
            <a:t>Accessibility</a:t>
          </a:r>
          <a:endParaRPr lang="en-US" sz="2400" dirty="0"/>
        </a:p>
      </dgm:t>
    </dgm:pt>
    <dgm:pt modelId="{022EEB50-D057-471D-B791-195AC49AD3F4}" type="parTrans" cxnId="{646A185E-911D-477B-8EFE-0CE645BE5423}">
      <dgm:prSet/>
      <dgm:spPr/>
      <dgm:t>
        <a:bodyPr/>
        <a:lstStyle/>
        <a:p>
          <a:pPr algn="just"/>
          <a:endParaRPr lang="en-US" sz="3200"/>
        </a:p>
      </dgm:t>
    </dgm:pt>
    <dgm:pt modelId="{5C4D3881-4424-4BEC-A66B-2E82676CBD03}" type="sibTrans" cxnId="{646A185E-911D-477B-8EFE-0CE645BE5423}">
      <dgm:prSet/>
      <dgm:spPr/>
      <dgm:t>
        <a:bodyPr/>
        <a:lstStyle/>
        <a:p>
          <a:pPr algn="just"/>
          <a:endParaRPr lang="en-US" sz="3200"/>
        </a:p>
      </dgm:t>
    </dgm:pt>
    <dgm:pt modelId="{BCB05BDE-3351-4DAD-B4EE-67D5B625A628}">
      <dgm:prSet custT="1"/>
      <dgm:spPr/>
      <dgm:t>
        <a:bodyPr/>
        <a:lstStyle/>
        <a:p>
          <a:pPr algn="just"/>
          <a:r>
            <a:rPr lang="en-IN" sz="1800"/>
            <a:t>Business users often struggle with accessing the vast amount of data collected by organizations.</a:t>
          </a:r>
          <a:endParaRPr lang="en-US" sz="1800"/>
        </a:p>
      </dgm:t>
    </dgm:pt>
    <dgm:pt modelId="{0BA7970E-FC26-4EEC-854A-E8E7A0D144A4}" type="parTrans" cxnId="{21AE076F-AA12-4E96-8689-93B5D3DF0B77}">
      <dgm:prSet/>
      <dgm:spPr/>
      <dgm:t>
        <a:bodyPr/>
        <a:lstStyle/>
        <a:p>
          <a:pPr algn="just"/>
          <a:endParaRPr lang="en-US" sz="3200"/>
        </a:p>
      </dgm:t>
    </dgm:pt>
    <dgm:pt modelId="{DBB84C1C-3F40-48D5-A6EF-B24285D721F3}" type="sibTrans" cxnId="{21AE076F-AA12-4E96-8689-93B5D3DF0B77}">
      <dgm:prSet/>
      <dgm:spPr/>
      <dgm:t>
        <a:bodyPr/>
        <a:lstStyle/>
        <a:p>
          <a:pPr algn="just"/>
          <a:endParaRPr lang="en-US" sz="3200"/>
        </a:p>
      </dgm:t>
    </dgm:pt>
    <dgm:pt modelId="{51AAB0C2-6842-4394-8CA1-7D04F354016D}">
      <dgm:prSet custT="1"/>
      <dgm:spPr/>
      <dgm:t>
        <a:bodyPr/>
        <a:lstStyle/>
        <a:p>
          <a:pPr algn="just">
            <a:defRPr b="1"/>
          </a:pPr>
          <a:r>
            <a:rPr lang="en-IN" sz="2400" b="1"/>
            <a:t>Flexibility:</a:t>
          </a:r>
          <a:r>
            <a:rPr lang="en-IN" sz="2400"/>
            <a:t> </a:t>
          </a:r>
          <a:endParaRPr lang="en-US" sz="2400"/>
        </a:p>
      </dgm:t>
    </dgm:pt>
    <dgm:pt modelId="{03A50976-8BF7-43FE-ABA8-451DFAE56AEF}" type="parTrans" cxnId="{1763F7CD-F8B2-491E-A40C-D8D4DD34844E}">
      <dgm:prSet/>
      <dgm:spPr/>
      <dgm:t>
        <a:bodyPr/>
        <a:lstStyle/>
        <a:p>
          <a:pPr algn="just"/>
          <a:endParaRPr lang="en-US" sz="3200"/>
        </a:p>
      </dgm:t>
    </dgm:pt>
    <dgm:pt modelId="{659EE7A6-1888-4755-81F6-7D17BAA9CF6E}" type="sibTrans" cxnId="{1763F7CD-F8B2-491E-A40C-D8D4DD34844E}">
      <dgm:prSet/>
      <dgm:spPr/>
      <dgm:t>
        <a:bodyPr/>
        <a:lstStyle/>
        <a:p>
          <a:pPr algn="just"/>
          <a:endParaRPr lang="en-US" sz="3200"/>
        </a:p>
      </dgm:t>
    </dgm:pt>
    <dgm:pt modelId="{6E3200EC-EAC8-4057-8152-91B8B1A2227F}">
      <dgm:prSet custT="1"/>
      <dgm:spPr/>
      <dgm:t>
        <a:bodyPr/>
        <a:lstStyle/>
        <a:p>
          <a:pPr algn="just"/>
          <a:r>
            <a:rPr lang="en-IN" sz="1800"/>
            <a:t>Users require the ability to "slice and dice" data, meaning they need to analyze data from various perspectives and combinations.</a:t>
          </a:r>
          <a:endParaRPr lang="en-US" sz="1800"/>
        </a:p>
      </dgm:t>
    </dgm:pt>
    <dgm:pt modelId="{AB651095-8F5B-4198-A9C2-3D9EE7BBF9B7}" type="parTrans" cxnId="{1BCAF49F-4A83-48A0-8C98-87D1E05B4AC9}">
      <dgm:prSet/>
      <dgm:spPr/>
      <dgm:t>
        <a:bodyPr/>
        <a:lstStyle/>
        <a:p>
          <a:pPr algn="just"/>
          <a:endParaRPr lang="en-US" sz="3200"/>
        </a:p>
      </dgm:t>
    </dgm:pt>
    <dgm:pt modelId="{80AE3870-CCCD-4D57-A0E8-F4E854CECF3D}" type="sibTrans" cxnId="{1BCAF49F-4A83-48A0-8C98-87D1E05B4AC9}">
      <dgm:prSet/>
      <dgm:spPr/>
      <dgm:t>
        <a:bodyPr/>
        <a:lstStyle/>
        <a:p>
          <a:pPr algn="just"/>
          <a:endParaRPr lang="en-US" sz="3200"/>
        </a:p>
      </dgm:t>
    </dgm:pt>
    <dgm:pt modelId="{356A0305-C4C4-48D1-9811-13377C03730F}">
      <dgm:prSet custT="1"/>
      <dgm:spPr/>
      <dgm:t>
        <a:bodyPr/>
        <a:lstStyle/>
        <a:p>
          <a:pPr algn="just">
            <a:defRPr b="1"/>
          </a:pPr>
          <a:r>
            <a:rPr lang="en-IN" sz="2400" b="1"/>
            <a:t>Simplicity:</a:t>
          </a:r>
          <a:r>
            <a:rPr lang="en-IN" sz="2400"/>
            <a:t> </a:t>
          </a:r>
          <a:endParaRPr lang="en-US" sz="2400"/>
        </a:p>
      </dgm:t>
    </dgm:pt>
    <dgm:pt modelId="{468862A8-4AE6-4DA5-AE99-FEE85109C4F6}" type="parTrans" cxnId="{5FD41A51-3428-4C12-ABCD-9A04B5AB75B9}">
      <dgm:prSet/>
      <dgm:spPr/>
      <dgm:t>
        <a:bodyPr/>
        <a:lstStyle/>
        <a:p>
          <a:pPr algn="just"/>
          <a:endParaRPr lang="en-US" sz="3200"/>
        </a:p>
      </dgm:t>
    </dgm:pt>
    <dgm:pt modelId="{E7976707-D707-4257-ABA4-7CA3FD5B947F}" type="sibTrans" cxnId="{5FD41A51-3428-4C12-ABCD-9A04B5AB75B9}">
      <dgm:prSet/>
      <dgm:spPr/>
      <dgm:t>
        <a:bodyPr/>
        <a:lstStyle/>
        <a:p>
          <a:pPr algn="just"/>
          <a:endParaRPr lang="en-US" sz="3200"/>
        </a:p>
      </dgm:t>
    </dgm:pt>
    <dgm:pt modelId="{BE4DA428-1C11-483E-92D3-82F01E0E29AF}">
      <dgm:prSet custT="1"/>
      <dgm:spPr/>
      <dgm:t>
        <a:bodyPr/>
        <a:lstStyle/>
        <a:p>
          <a:pPr algn="just"/>
          <a:r>
            <a:rPr lang="en-IN" sz="1800"/>
            <a:t>The system should present only the most important information, eliminating unnecessary complexity.</a:t>
          </a:r>
          <a:endParaRPr lang="en-US" sz="1800"/>
        </a:p>
      </dgm:t>
    </dgm:pt>
    <dgm:pt modelId="{E57184E6-33C9-4FB0-A5E2-AB4E1FF32CBB}" type="parTrans" cxnId="{ACF8FBFE-E69D-4D53-8E3F-F1C809ECCE21}">
      <dgm:prSet/>
      <dgm:spPr/>
      <dgm:t>
        <a:bodyPr/>
        <a:lstStyle/>
        <a:p>
          <a:pPr algn="just"/>
          <a:endParaRPr lang="en-US" sz="3200"/>
        </a:p>
      </dgm:t>
    </dgm:pt>
    <dgm:pt modelId="{B509A8ED-F650-42CF-98CE-0F9D3BBFF744}" type="sibTrans" cxnId="{ACF8FBFE-E69D-4D53-8E3F-F1C809ECCE21}">
      <dgm:prSet/>
      <dgm:spPr/>
      <dgm:t>
        <a:bodyPr/>
        <a:lstStyle/>
        <a:p>
          <a:pPr algn="just"/>
          <a:endParaRPr lang="en-US" sz="3200"/>
        </a:p>
      </dgm:t>
    </dgm:pt>
    <dgm:pt modelId="{E805A8BC-55E4-4914-A3EE-83A642AAE23B}">
      <dgm:prSet custT="1"/>
      <dgm:spPr/>
      <dgm:t>
        <a:bodyPr/>
        <a:lstStyle/>
        <a:p>
          <a:pPr algn="just">
            <a:defRPr b="1"/>
          </a:pPr>
          <a:r>
            <a:rPr lang="en-IN" sz="2400" b="1"/>
            <a:t>Accuracy:</a:t>
          </a:r>
          <a:r>
            <a:rPr lang="en-IN" sz="2400"/>
            <a:t> </a:t>
          </a:r>
          <a:endParaRPr lang="en-US" sz="2400"/>
        </a:p>
      </dgm:t>
    </dgm:pt>
    <dgm:pt modelId="{4041D467-B6A5-432E-A432-0C1542120FF9}" type="parTrans" cxnId="{E1F585D9-89FA-4D70-B137-36CDA5589071}">
      <dgm:prSet/>
      <dgm:spPr/>
      <dgm:t>
        <a:bodyPr/>
        <a:lstStyle/>
        <a:p>
          <a:pPr algn="just"/>
          <a:endParaRPr lang="en-US" sz="3200"/>
        </a:p>
      </dgm:t>
    </dgm:pt>
    <dgm:pt modelId="{BAFCB94C-A459-4307-B5FE-657155433EF5}" type="sibTrans" cxnId="{E1F585D9-89FA-4D70-B137-36CDA5589071}">
      <dgm:prSet/>
      <dgm:spPr/>
      <dgm:t>
        <a:bodyPr/>
        <a:lstStyle/>
        <a:p>
          <a:pPr algn="just"/>
          <a:endParaRPr lang="en-US" sz="3200"/>
        </a:p>
      </dgm:t>
    </dgm:pt>
    <dgm:pt modelId="{F8A0EA16-4382-470C-A831-4D20227C7F38}">
      <dgm:prSet custT="1"/>
      <dgm:spPr/>
      <dgm:t>
        <a:bodyPr/>
        <a:lstStyle/>
        <a:p>
          <a:pPr algn="just"/>
          <a:r>
            <a:rPr lang="en-IN" sz="1800"/>
            <a:t>Data discrepancies lead to disagreements and hinder decision-making processes.</a:t>
          </a:r>
          <a:endParaRPr lang="en-US" sz="1800"/>
        </a:p>
      </dgm:t>
    </dgm:pt>
    <dgm:pt modelId="{95C79675-25D2-45D8-B8FB-A9732855B6C9}" type="parTrans" cxnId="{CCE8398E-5B5E-436C-AACB-19C8922D29AD}">
      <dgm:prSet/>
      <dgm:spPr/>
      <dgm:t>
        <a:bodyPr/>
        <a:lstStyle/>
        <a:p>
          <a:pPr algn="just"/>
          <a:endParaRPr lang="en-US" sz="3200"/>
        </a:p>
      </dgm:t>
    </dgm:pt>
    <dgm:pt modelId="{468C74D7-91F1-45E7-95EB-3D19D9633F46}" type="sibTrans" cxnId="{CCE8398E-5B5E-436C-AACB-19C8922D29AD}">
      <dgm:prSet/>
      <dgm:spPr/>
      <dgm:t>
        <a:bodyPr/>
        <a:lstStyle/>
        <a:p>
          <a:pPr algn="just"/>
          <a:endParaRPr lang="en-US" sz="3200"/>
        </a:p>
      </dgm:t>
    </dgm:pt>
    <dgm:pt modelId="{946FA9A0-AFB4-4D6D-BB52-013A659CF8B0}">
      <dgm:prSet custT="1"/>
      <dgm:spPr/>
      <dgm:t>
        <a:bodyPr/>
        <a:lstStyle/>
        <a:p>
          <a:pPr algn="just">
            <a:defRPr b="1"/>
          </a:pPr>
          <a:r>
            <a:rPr lang="en-IN" sz="2400" b="1"/>
            <a:t>Fact-Based Decision Making:</a:t>
          </a:r>
          <a:r>
            <a:rPr lang="en-IN" sz="2400"/>
            <a:t> </a:t>
          </a:r>
          <a:endParaRPr lang="en-US" sz="2400"/>
        </a:p>
      </dgm:t>
    </dgm:pt>
    <dgm:pt modelId="{4EEE2946-D5A8-4130-8013-047E37DAC276}" type="parTrans" cxnId="{5426B912-0931-4BFA-823F-6751294D58E3}">
      <dgm:prSet/>
      <dgm:spPr/>
      <dgm:t>
        <a:bodyPr/>
        <a:lstStyle/>
        <a:p>
          <a:pPr algn="just"/>
          <a:endParaRPr lang="en-US" sz="3200"/>
        </a:p>
      </dgm:t>
    </dgm:pt>
    <dgm:pt modelId="{0FD00977-834F-4032-9570-AC5CB30B4F15}" type="sibTrans" cxnId="{5426B912-0931-4BFA-823F-6751294D58E3}">
      <dgm:prSet/>
      <dgm:spPr/>
      <dgm:t>
        <a:bodyPr/>
        <a:lstStyle/>
        <a:p>
          <a:pPr algn="just"/>
          <a:endParaRPr lang="en-US" sz="3200"/>
        </a:p>
      </dgm:t>
    </dgm:pt>
    <dgm:pt modelId="{471EADD9-4D49-4D10-AEAC-E022CF407F1A}">
      <dgm:prSet custT="1"/>
      <dgm:spPr/>
      <dgm:t>
        <a:bodyPr/>
        <a:lstStyle/>
        <a:p>
          <a:pPr algn="just"/>
          <a:r>
            <a:rPr lang="en-IN" sz="1800"/>
            <a:t>Organizations desire to move towards decisions supported by solid data rather than intuition or incomplete information.</a:t>
          </a:r>
          <a:endParaRPr lang="en-US" sz="1800"/>
        </a:p>
      </dgm:t>
    </dgm:pt>
    <dgm:pt modelId="{953F9AB9-03F3-407E-A496-CD8EEC268C59}" type="parTrans" cxnId="{F48C741E-40FB-418A-B009-EC47035AEFC5}">
      <dgm:prSet/>
      <dgm:spPr/>
      <dgm:t>
        <a:bodyPr/>
        <a:lstStyle/>
        <a:p>
          <a:pPr algn="just"/>
          <a:endParaRPr lang="en-US" sz="3200"/>
        </a:p>
      </dgm:t>
    </dgm:pt>
    <dgm:pt modelId="{604A58EF-1115-48A7-96E0-0962A05EE80D}" type="sibTrans" cxnId="{F48C741E-40FB-418A-B009-EC47035AEFC5}">
      <dgm:prSet/>
      <dgm:spPr/>
      <dgm:t>
        <a:bodyPr/>
        <a:lstStyle/>
        <a:p>
          <a:pPr algn="just"/>
          <a:endParaRPr lang="en-US" sz="3200"/>
        </a:p>
      </dgm:t>
    </dgm:pt>
    <dgm:pt modelId="{04946213-DAE0-422D-98E2-A633E8F8C0D0}" type="pres">
      <dgm:prSet presAssocID="{AF63CC40-9422-4816-8A8F-0930BB022EF0}" presName="root" presStyleCnt="0">
        <dgm:presLayoutVars>
          <dgm:dir/>
          <dgm:resizeHandles val="exact"/>
        </dgm:presLayoutVars>
      </dgm:prSet>
      <dgm:spPr/>
    </dgm:pt>
    <dgm:pt modelId="{B4EA7BCB-4823-4A06-A7A6-9AF469368E46}" type="pres">
      <dgm:prSet presAssocID="{DDEB0BEC-DB60-416A-8796-A8922A676B3B}" presName="compNode" presStyleCnt="0"/>
      <dgm:spPr/>
    </dgm:pt>
    <dgm:pt modelId="{A07417D5-ACAB-4E78-A713-DF50DE9757CC}" type="pres">
      <dgm:prSet presAssocID="{DDEB0BEC-DB60-416A-8796-A8922A676B3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ud Computing"/>
        </a:ext>
      </dgm:extLst>
    </dgm:pt>
    <dgm:pt modelId="{4761629D-4AA0-4C63-99BC-6DEE614BE7CE}" type="pres">
      <dgm:prSet presAssocID="{DDEB0BEC-DB60-416A-8796-A8922A676B3B}" presName="iconSpace" presStyleCnt="0"/>
      <dgm:spPr/>
    </dgm:pt>
    <dgm:pt modelId="{1C84DB0A-8DDE-4F6A-8DB3-596D6E248A7E}" type="pres">
      <dgm:prSet presAssocID="{DDEB0BEC-DB60-416A-8796-A8922A676B3B}" presName="parTx" presStyleLbl="revTx" presStyleIdx="0" presStyleCnt="10">
        <dgm:presLayoutVars>
          <dgm:chMax val="0"/>
          <dgm:chPref val="0"/>
        </dgm:presLayoutVars>
      </dgm:prSet>
      <dgm:spPr/>
    </dgm:pt>
    <dgm:pt modelId="{0432578D-8BD8-4837-88A1-1BFAE667AA1E}" type="pres">
      <dgm:prSet presAssocID="{DDEB0BEC-DB60-416A-8796-A8922A676B3B}" presName="txSpace" presStyleCnt="0"/>
      <dgm:spPr/>
    </dgm:pt>
    <dgm:pt modelId="{9D9A6C7F-4A68-457E-B07E-E6705AB192EB}" type="pres">
      <dgm:prSet presAssocID="{DDEB0BEC-DB60-416A-8796-A8922A676B3B}" presName="desTx" presStyleLbl="revTx" presStyleIdx="1" presStyleCnt="10">
        <dgm:presLayoutVars/>
      </dgm:prSet>
      <dgm:spPr/>
    </dgm:pt>
    <dgm:pt modelId="{BB41E281-3080-4A0E-B80F-C16F1C6A6DC7}" type="pres">
      <dgm:prSet presAssocID="{5C4D3881-4424-4BEC-A66B-2E82676CBD03}" presName="sibTrans" presStyleCnt="0"/>
      <dgm:spPr/>
    </dgm:pt>
    <dgm:pt modelId="{321B73F2-8DA6-4CB9-AAF9-9633274BFAD6}" type="pres">
      <dgm:prSet presAssocID="{51AAB0C2-6842-4394-8CA1-7D04F354016D}" presName="compNode" presStyleCnt="0"/>
      <dgm:spPr/>
    </dgm:pt>
    <dgm:pt modelId="{5A2DA3B7-14AD-4DDF-A0DE-6527B85BF750}" type="pres">
      <dgm:prSet presAssocID="{51AAB0C2-6842-4394-8CA1-7D04F354016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ce"/>
        </a:ext>
      </dgm:extLst>
    </dgm:pt>
    <dgm:pt modelId="{158D03AA-58EC-4D0B-BA95-D62CD62C8056}" type="pres">
      <dgm:prSet presAssocID="{51AAB0C2-6842-4394-8CA1-7D04F354016D}" presName="iconSpace" presStyleCnt="0"/>
      <dgm:spPr/>
    </dgm:pt>
    <dgm:pt modelId="{93AA0294-A9D4-47AE-A89A-81B674DF1248}" type="pres">
      <dgm:prSet presAssocID="{51AAB0C2-6842-4394-8CA1-7D04F354016D}" presName="parTx" presStyleLbl="revTx" presStyleIdx="2" presStyleCnt="10">
        <dgm:presLayoutVars>
          <dgm:chMax val="0"/>
          <dgm:chPref val="0"/>
        </dgm:presLayoutVars>
      </dgm:prSet>
      <dgm:spPr/>
    </dgm:pt>
    <dgm:pt modelId="{ABEBE074-B36E-4BAB-BB59-F126178A0561}" type="pres">
      <dgm:prSet presAssocID="{51AAB0C2-6842-4394-8CA1-7D04F354016D}" presName="txSpace" presStyleCnt="0"/>
      <dgm:spPr/>
    </dgm:pt>
    <dgm:pt modelId="{586F4AE2-066D-49E1-9F75-32596DF6F075}" type="pres">
      <dgm:prSet presAssocID="{51AAB0C2-6842-4394-8CA1-7D04F354016D}" presName="desTx" presStyleLbl="revTx" presStyleIdx="3" presStyleCnt="10">
        <dgm:presLayoutVars/>
      </dgm:prSet>
      <dgm:spPr/>
    </dgm:pt>
    <dgm:pt modelId="{74459DE2-EA36-46ED-9674-B75EAC8C2567}" type="pres">
      <dgm:prSet presAssocID="{659EE7A6-1888-4755-81F6-7D17BAA9CF6E}" presName="sibTrans" presStyleCnt="0"/>
      <dgm:spPr/>
    </dgm:pt>
    <dgm:pt modelId="{A3A33870-2BC9-4D7F-BC56-CEDC8CD1CC48}" type="pres">
      <dgm:prSet presAssocID="{356A0305-C4C4-48D1-9811-13377C03730F}" presName="compNode" presStyleCnt="0"/>
      <dgm:spPr/>
    </dgm:pt>
    <dgm:pt modelId="{252FC447-20EB-41C2-A307-1DD17A3B438D}" type="pres">
      <dgm:prSet presAssocID="{356A0305-C4C4-48D1-9811-13377C03730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orkflow"/>
        </a:ext>
      </dgm:extLst>
    </dgm:pt>
    <dgm:pt modelId="{0F6E53E0-7125-4C5A-9B87-1700E9CB1A96}" type="pres">
      <dgm:prSet presAssocID="{356A0305-C4C4-48D1-9811-13377C03730F}" presName="iconSpace" presStyleCnt="0"/>
      <dgm:spPr/>
    </dgm:pt>
    <dgm:pt modelId="{4391360B-534B-4112-B9BD-9CE27FDC3A65}" type="pres">
      <dgm:prSet presAssocID="{356A0305-C4C4-48D1-9811-13377C03730F}" presName="parTx" presStyleLbl="revTx" presStyleIdx="4" presStyleCnt="10">
        <dgm:presLayoutVars>
          <dgm:chMax val="0"/>
          <dgm:chPref val="0"/>
        </dgm:presLayoutVars>
      </dgm:prSet>
      <dgm:spPr/>
    </dgm:pt>
    <dgm:pt modelId="{F3D4E454-292A-4EC3-BB92-BDE6A82F14F0}" type="pres">
      <dgm:prSet presAssocID="{356A0305-C4C4-48D1-9811-13377C03730F}" presName="txSpace" presStyleCnt="0"/>
      <dgm:spPr/>
    </dgm:pt>
    <dgm:pt modelId="{EC74056F-25F3-4F15-A7E9-785E804C02B6}" type="pres">
      <dgm:prSet presAssocID="{356A0305-C4C4-48D1-9811-13377C03730F}" presName="desTx" presStyleLbl="revTx" presStyleIdx="5" presStyleCnt="10">
        <dgm:presLayoutVars/>
      </dgm:prSet>
      <dgm:spPr/>
    </dgm:pt>
    <dgm:pt modelId="{C66FF3C6-13E5-484A-856A-9149FB0B0ECE}" type="pres">
      <dgm:prSet presAssocID="{E7976707-D707-4257-ABA4-7CA3FD5B947F}" presName="sibTrans" presStyleCnt="0"/>
      <dgm:spPr/>
    </dgm:pt>
    <dgm:pt modelId="{31BA263C-8C2B-4AF7-A2FC-E32252F38742}" type="pres">
      <dgm:prSet presAssocID="{E805A8BC-55E4-4914-A3EE-83A642AAE23B}" presName="compNode" presStyleCnt="0"/>
      <dgm:spPr/>
    </dgm:pt>
    <dgm:pt modelId="{7107E61A-BCA4-4346-A0E9-2A736AEC3533}" type="pres">
      <dgm:prSet presAssocID="{E805A8BC-55E4-4914-A3EE-83A642AAE23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rget"/>
        </a:ext>
      </dgm:extLst>
    </dgm:pt>
    <dgm:pt modelId="{5B6AF500-3076-4A5E-A713-9D8FAD82BB1F}" type="pres">
      <dgm:prSet presAssocID="{E805A8BC-55E4-4914-A3EE-83A642AAE23B}" presName="iconSpace" presStyleCnt="0"/>
      <dgm:spPr/>
    </dgm:pt>
    <dgm:pt modelId="{27EED015-60D4-4845-8A5F-A25B27ACA470}" type="pres">
      <dgm:prSet presAssocID="{E805A8BC-55E4-4914-A3EE-83A642AAE23B}" presName="parTx" presStyleLbl="revTx" presStyleIdx="6" presStyleCnt="10">
        <dgm:presLayoutVars>
          <dgm:chMax val="0"/>
          <dgm:chPref val="0"/>
        </dgm:presLayoutVars>
      </dgm:prSet>
      <dgm:spPr/>
    </dgm:pt>
    <dgm:pt modelId="{B6D724F0-2D6F-4307-858C-36D65A06E818}" type="pres">
      <dgm:prSet presAssocID="{E805A8BC-55E4-4914-A3EE-83A642AAE23B}" presName="txSpace" presStyleCnt="0"/>
      <dgm:spPr/>
    </dgm:pt>
    <dgm:pt modelId="{84712E95-2429-425D-9AB8-CC9CFA8FD750}" type="pres">
      <dgm:prSet presAssocID="{E805A8BC-55E4-4914-A3EE-83A642AAE23B}" presName="desTx" presStyleLbl="revTx" presStyleIdx="7" presStyleCnt="10">
        <dgm:presLayoutVars/>
      </dgm:prSet>
      <dgm:spPr/>
    </dgm:pt>
    <dgm:pt modelId="{EEC51954-FAAC-4F97-AA3B-386C6F9590C3}" type="pres">
      <dgm:prSet presAssocID="{BAFCB94C-A459-4307-B5FE-657155433EF5}" presName="sibTrans" presStyleCnt="0"/>
      <dgm:spPr/>
    </dgm:pt>
    <dgm:pt modelId="{112AE003-DB61-4DF7-B6BA-9FD995CDCC68}" type="pres">
      <dgm:prSet presAssocID="{946FA9A0-AFB4-4D6D-BB52-013A659CF8B0}" presName="compNode" presStyleCnt="0"/>
      <dgm:spPr/>
    </dgm:pt>
    <dgm:pt modelId="{EA9E49C0-7162-4D70-A83A-BF2960722911}" type="pres">
      <dgm:prSet presAssocID="{946FA9A0-AFB4-4D6D-BB52-013A659CF8B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D633BA0A-B2FF-4D07-AF6C-1EEC54B653CA}" type="pres">
      <dgm:prSet presAssocID="{946FA9A0-AFB4-4D6D-BB52-013A659CF8B0}" presName="iconSpace" presStyleCnt="0"/>
      <dgm:spPr/>
    </dgm:pt>
    <dgm:pt modelId="{8E29D867-1DEC-499E-A24F-E87A7EFAC71B}" type="pres">
      <dgm:prSet presAssocID="{946FA9A0-AFB4-4D6D-BB52-013A659CF8B0}" presName="parTx" presStyleLbl="revTx" presStyleIdx="8" presStyleCnt="10">
        <dgm:presLayoutVars>
          <dgm:chMax val="0"/>
          <dgm:chPref val="0"/>
        </dgm:presLayoutVars>
      </dgm:prSet>
      <dgm:spPr/>
    </dgm:pt>
    <dgm:pt modelId="{B61281BA-9EA0-457C-99B8-5D429C8EACAD}" type="pres">
      <dgm:prSet presAssocID="{946FA9A0-AFB4-4D6D-BB52-013A659CF8B0}" presName="txSpace" presStyleCnt="0"/>
      <dgm:spPr/>
    </dgm:pt>
    <dgm:pt modelId="{97B3144C-E6B9-434D-9E31-DB7809366C36}" type="pres">
      <dgm:prSet presAssocID="{946FA9A0-AFB4-4D6D-BB52-013A659CF8B0}" presName="desTx" presStyleLbl="revTx" presStyleIdx="9" presStyleCnt="10">
        <dgm:presLayoutVars/>
      </dgm:prSet>
      <dgm:spPr/>
    </dgm:pt>
  </dgm:ptLst>
  <dgm:cxnLst>
    <dgm:cxn modelId="{555FA808-55B2-43ED-9D16-6E07F915AFFC}" type="presOf" srcId="{471EADD9-4D49-4D10-AEAC-E022CF407F1A}" destId="{97B3144C-E6B9-434D-9E31-DB7809366C36}" srcOrd="0" destOrd="0" presId="urn:microsoft.com/office/officeart/2018/2/layout/IconLabelDescriptionList"/>
    <dgm:cxn modelId="{6BCABB0B-418C-4A04-BFDB-CFDD909BB876}" type="presOf" srcId="{946FA9A0-AFB4-4D6D-BB52-013A659CF8B0}" destId="{8E29D867-1DEC-499E-A24F-E87A7EFAC71B}" srcOrd="0" destOrd="0" presId="urn:microsoft.com/office/officeart/2018/2/layout/IconLabelDescriptionList"/>
    <dgm:cxn modelId="{2107730C-9BF7-4850-9066-8B2971E44DE3}" type="presOf" srcId="{BE4DA428-1C11-483E-92D3-82F01E0E29AF}" destId="{EC74056F-25F3-4F15-A7E9-785E804C02B6}" srcOrd="0" destOrd="0" presId="urn:microsoft.com/office/officeart/2018/2/layout/IconLabelDescriptionList"/>
    <dgm:cxn modelId="{5426B912-0931-4BFA-823F-6751294D58E3}" srcId="{AF63CC40-9422-4816-8A8F-0930BB022EF0}" destId="{946FA9A0-AFB4-4D6D-BB52-013A659CF8B0}" srcOrd="4" destOrd="0" parTransId="{4EEE2946-D5A8-4130-8013-047E37DAC276}" sibTransId="{0FD00977-834F-4032-9570-AC5CB30B4F15}"/>
    <dgm:cxn modelId="{F48C741E-40FB-418A-B009-EC47035AEFC5}" srcId="{946FA9A0-AFB4-4D6D-BB52-013A659CF8B0}" destId="{471EADD9-4D49-4D10-AEAC-E022CF407F1A}" srcOrd="0" destOrd="0" parTransId="{953F9AB9-03F3-407E-A496-CD8EEC268C59}" sibTransId="{604A58EF-1115-48A7-96E0-0962A05EE80D}"/>
    <dgm:cxn modelId="{EFAAE430-B2C2-4277-BD15-BBEBB145B13C}" type="presOf" srcId="{DDEB0BEC-DB60-416A-8796-A8922A676B3B}" destId="{1C84DB0A-8DDE-4F6A-8DB3-596D6E248A7E}" srcOrd="0" destOrd="0" presId="urn:microsoft.com/office/officeart/2018/2/layout/IconLabelDescriptionList"/>
    <dgm:cxn modelId="{5E66D335-F393-4B7D-AF24-97D0C0CC37DB}" type="presOf" srcId="{F8A0EA16-4382-470C-A831-4D20227C7F38}" destId="{84712E95-2429-425D-9AB8-CC9CFA8FD750}" srcOrd="0" destOrd="0" presId="urn:microsoft.com/office/officeart/2018/2/layout/IconLabelDescriptionList"/>
    <dgm:cxn modelId="{5FD41A51-3428-4C12-ABCD-9A04B5AB75B9}" srcId="{AF63CC40-9422-4816-8A8F-0930BB022EF0}" destId="{356A0305-C4C4-48D1-9811-13377C03730F}" srcOrd="2" destOrd="0" parTransId="{468862A8-4AE6-4DA5-AE99-FEE85109C4F6}" sibTransId="{E7976707-D707-4257-ABA4-7CA3FD5B947F}"/>
    <dgm:cxn modelId="{4A21E45B-E9C0-42F7-A9C9-D45C386C0335}" type="presOf" srcId="{356A0305-C4C4-48D1-9811-13377C03730F}" destId="{4391360B-534B-4112-B9BD-9CE27FDC3A65}" srcOrd="0" destOrd="0" presId="urn:microsoft.com/office/officeart/2018/2/layout/IconLabelDescriptionList"/>
    <dgm:cxn modelId="{646A185E-911D-477B-8EFE-0CE645BE5423}" srcId="{AF63CC40-9422-4816-8A8F-0930BB022EF0}" destId="{DDEB0BEC-DB60-416A-8796-A8922A676B3B}" srcOrd="0" destOrd="0" parTransId="{022EEB50-D057-471D-B791-195AC49AD3F4}" sibTransId="{5C4D3881-4424-4BEC-A66B-2E82676CBD03}"/>
    <dgm:cxn modelId="{21AE076F-AA12-4E96-8689-93B5D3DF0B77}" srcId="{DDEB0BEC-DB60-416A-8796-A8922A676B3B}" destId="{BCB05BDE-3351-4DAD-B4EE-67D5B625A628}" srcOrd="0" destOrd="0" parTransId="{0BA7970E-FC26-4EEC-854A-E8E7A0D144A4}" sibTransId="{DBB84C1C-3F40-48D5-A6EF-B24285D721F3}"/>
    <dgm:cxn modelId="{95DF2378-1999-4AE1-B30D-762577759235}" type="presOf" srcId="{AF63CC40-9422-4816-8A8F-0930BB022EF0}" destId="{04946213-DAE0-422D-98E2-A633E8F8C0D0}" srcOrd="0" destOrd="0" presId="urn:microsoft.com/office/officeart/2018/2/layout/IconLabelDescriptionList"/>
    <dgm:cxn modelId="{C6F1E27D-075F-4120-B671-F0D4788182C6}" type="presOf" srcId="{BCB05BDE-3351-4DAD-B4EE-67D5B625A628}" destId="{9D9A6C7F-4A68-457E-B07E-E6705AB192EB}" srcOrd="0" destOrd="0" presId="urn:microsoft.com/office/officeart/2018/2/layout/IconLabelDescriptionList"/>
    <dgm:cxn modelId="{CCE8398E-5B5E-436C-AACB-19C8922D29AD}" srcId="{E805A8BC-55E4-4914-A3EE-83A642AAE23B}" destId="{F8A0EA16-4382-470C-A831-4D20227C7F38}" srcOrd="0" destOrd="0" parTransId="{95C79675-25D2-45D8-B8FB-A9732855B6C9}" sibTransId="{468C74D7-91F1-45E7-95EB-3D19D9633F46}"/>
    <dgm:cxn modelId="{1BCAF49F-4A83-48A0-8C98-87D1E05B4AC9}" srcId="{51AAB0C2-6842-4394-8CA1-7D04F354016D}" destId="{6E3200EC-EAC8-4057-8152-91B8B1A2227F}" srcOrd="0" destOrd="0" parTransId="{AB651095-8F5B-4198-A9C2-3D9EE7BBF9B7}" sibTransId="{80AE3870-CCCD-4D57-A0E8-F4E854CECF3D}"/>
    <dgm:cxn modelId="{CC0DAAA6-4BD3-4A0B-A86E-A1A18FF35762}" type="presOf" srcId="{E805A8BC-55E4-4914-A3EE-83A642AAE23B}" destId="{27EED015-60D4-4845-8A5F-A25B27ACA470}" srcOrd="0" destOrd="0" presId="urn:microsoft.com/office/officeart/2018/2/layout/IconLabelDescriptionList"/>
    <dgm:cxn modelId="{92B97EB5-AD9C-4AD6-9C07-DA6984811663}" type="presOf" srcId="{6E3200EC-EAC8-4057-8152-91B8B1A2227F}" destId="{586F4AE2-066D-49E1-9F75-32596DF6F075}" srcOrd="0" destOrd="0" presId="urn:microsoft.com/office/officeart/2018/2/layout/IconLabelDescriptionList"/>
    <dgm:cxn modelId="{6FD972CD-B3C8-4330-95A6-90C49411EF1C}" type="presOf" srcId="{51AAB0C2-6842-4394-8CA1-7D04F354016D}" destId="{93AA0294-A9D4-47AE-A89A-81B674DF1248}" srcOrd="0" destOrd="0" presId="urn:microsoft.com/office/officeart/2018/2/layout/IconLabelDescriptionList"/>
    <dgm:cxn modelId="{1763F7CD-F8B2-491E-A40C-D8D4DD34844E}" srcId="{AF63CC40-9422-4816-8A8F-0930BB022EF0}" destId="{51AAB0C2-6842-4394-8CA1-7D04F354016D}" srcOrd="1" destOrd="0" parTransId="{03A50976-8BF7-43FE-ABA8-451DFAE56AEF}" sibTransId="{659EE7A6-1888-4755-81F6-7D17BAA9CF6E}"/>
    <dgm:cxn modelId="{E1F585D9-89FA-4D70-B137-36CDA5589071}" srcId="{AF63CC40-9422-4816-8A8F-0930BB022EF0}" destId="{E805A8BC-55E4-4914-A3EE-83A642AAE23B}" srcOrd="3" destOrd="0" parTransId="{4041D467-B6A5-432E-A432-0C1542120FF9}" sibTransId="{BAFCB94C-A459-4307-B5FE-657155433EF5}"/>
    <dgm:cxn modelId="{ACF8FBFE-E69D-4D53-8E3F-F1C809ECCE21}" srcId="{356A0305-C4C4-48D1-9811-13377C03730F}" destId="{BE4DA428-1C11-483E-92D3-82F01E0E29AF}" srcOrd="0" destOrd="0" parTransId="{E57184E6-33C9-4FB0-A5E2-AB4E1FF32CBB}" sibTransId="{B509A8ED-F650-42CF-98CE-0F9D3BBFF744}"/>
    <dgm:cxn modelId="{52A90B7A-C2B1-4043-A8AB-1A1E6580B220}" type="presParOf" srcId="{04946213-DAE0-422D-98E2-A633E8F8C0D0}" destId="{B4EA7BCB-4823-4A06-A7A6-9AF469368E46}" srcOrd="0" destOrd="0" presId="urn:microsoft.com/office/officeart/2018/2/layout/IconLabelDescriptionList"/>
    <dgm:cxn modelId="{BB541966-13E2-4754-B2ED-163FFC7A7734}" type="presParOf" srcId="{B4EA7BCB-4823-4A06-A7A6-9AF469368E46}" destId="{A07417D5-ACAB-4E78-A713-DF50DE9757CC}" srcOrd="0" destOrd="0" presId="urn:microsoft.com/office/officeart/2018/2/layout/IconLabelDescriptionList"/>
    <dgm:cxn modelId="{6A6ECD98-1C88-491A-B3CD-AF7810A541F1}" type="presParOf" srcId="{B4EA7BCB-4823-4A06-A7A6-9AF469368E46}" destId="{4761629D-4AA0-4C63-99BC-6DEE614BE7CE}" srcOrd="1" destOrd="0" presId="urn:microsoft.com/office/officeart/2018/2/layout/IconLabelDescriptionList"/>
    <dgm:cxn modelId="{F40D5D67-BFE8-45D1-BC6C-F296702203C8}" type="presParOf" srcId="{B4EA7BCB-4823-4A06-A7A6-9AF469368E46}" destId="{1C84DB0A-8DDE-4F6A-8DB3-596D6E248A7E}" srcOrd="2" destOrd="0" presId="urn:microsoft.com/office/officeart/2018/2/layout/IconLabelDescriptionList"/>
    <dgm:cxn modelId="{BBFD5E1E-D7D3-4980-9A7A-957DFD548198}" type="presParOf" srcId="{B4EA7BCB-4823-4A06-A7A6-9AF469368E46}" destId="{0432578D-8BD8-4837-88A1-1BFAE667AA1E}" srcOrd="3" destOrd="0" presId="urn:microsoft.com/office/officeart/2018/2/layout/IconLabelDescriptionList"/>
    <dgm:cxn modelId="{91719D33-8BCF-41E3-95A2-4764BE1BEC53}" type="presParOf" srcId="{B4EA7BCB-4823-4A06-A7A6-9AF469368E46}" destId="{9D9A6C7F-4A68-457E-B07E-E6705AB192EB}" srcOrd="4" destOrd="0" presId="urn:microsoft.com/office/officeart/2018/2/layout/IconLabelDescriptionList"/>
    <dgm:cxn modelId="{E3B71E23-D73E-4FA8-8F59-7BFB02724997}" type="presParOf" srcId="{04946213-DAE0-422D-98E2-A633E8F8C0D0}" destId="{BB41E281-3080-4A0E-B80F-C16F1C6A6DC7}" srcOrd="1" destOrd="0" presId="urn:microsoft.com/office/officeart/2018/2/layout/IconLabelDescriptionList"/>
    <dgm:cxn modelId="{3C142341-2ED1-4056-AFF4-BC796C0F6546}" type="presParOf" srcId="{04946213-DAE0-422D-98E2-A633E8F8C0D0}" destId="{321B73F2-8DA6-4CB9-AAF9-9633274BFAD6}" srcOrd="2" destOrd="0" presId="urn:microsoft.com/office/officeart/2018/2/layout/IconLabelDescriptionList"/>
    <dgm:cxn modelId="{5A86A1D0-EE25-4F8B-A1B3-B5888E6263BF}" type="presParOf" srcId="{321B73F2-8DA6-4CB9-AAF9-9633274BFAD6}" destId="{5A2DA3B7-14AD-4DDF-A0DE-6527B85BF750}" srcOrd="0" destOrd="0" presId="urn:microsoft.com/office/officeart/2018/2/layout/IconLabelDescriptionList"/>
    <dgm:cxn modelId="{7ED0AA9A-7A42-4AE9-9B6E-8A1341DAB988}" type="presParOf" srcId="{321B73F2-8DA6-4CB9-AAF9-9633274BFAD6}" destId="{158D03AA-58EC-4D0B-BA95-D62CD62C8056}" srcOrd="1" destOrd="0" presId="urn:microsoft.com/office/officeart/2018/2/layout/IconLabelDescriptionList"/>
    <dgm:cxn modelId="{94615560-5CC8-4678-81EE-E42AB98ABE2B}" type="presParOf" srcId="{321B73F2-8DA6-4CB9-AAF9-9633274BFAD6}" destId="{93AA0294-A9D4-47AE-A89A-81B674DF1248}" srcOrd="2" destOrd="0" presId="urn:microsoft.com/office/officeart/2018/2/layout/IconLabelDescriptionList"/>
    <dgm:cxn modelId="{4179D6BB-32D1-4CF0-93CB-ED0DDF4F6F9F}" type="presParOf" srcId="{321B73F2-8DA6-4CB9-AAF9-9633274BFAD6}" destId="{ABEBE074-B36E-4BAB-BB59-F126178A0561}" srcOrd="3" destOrd="0" presId="urn:microsoft.com/office/officeart/2018/2/layout/IconLabelDescriptionList"/>
    <dgm:cxn modelId="{B685AC5F-AA8D-4E0F-87E2-61A87EAE9EB1}" type="presParOf" srcId="{321B73F2-8DA6-4CB9-AAF9-9633274BFAD6}" destId="{586F4AE2-066D-49E1-9F75-32596DF6F075}" srcOrd="4" destOrd="0" presId="urn:microsoft.com/office/officeart/2018/2/layout/IconLabelDescriptionList"/>
    <dgm:cxn modelId="{42F92306-4814-4E66-B909-EB54779D30DE}" type="presParOf" srcId="{04946213-DAE0-422D-98E2-A633E8F8C0D0}" destId="{74459DE2-EA36-46ED-9674-B75EAC8C2567}" srcOrd="3" destOrd="0" presId="urn:microsoft.com/office/officeart/2018/2/layout/IconLabelDescriptionList"/>
    <dgm:cxn modelId="{7D8FAE59-A608-4D1D-8704-5C5F53390A8B}" type="presParOf" srcId="{04946213-DAE0-422D-98E2-A633E8F8C0D0}" destId="{A3A33870-2BC9-4D7F-BC56-CEDC8CD1CC48}" srcOrd="4" destOrd="0" presId="urn:microsoft.com/office/officeart/2018/2/layout/IconLabelDescriptionList"/>
    <dgm:cxn modelId="{7525C7AE-1021-4AB0-BC81-88C12E54DD0D}" type="presParOf" srcId="{A3A33870-2BC9-4D7F-BC56-CEDC8CD1CC48}" destId="{252FC447-20EB-41C2-A307-1DD17A3B438D}" srcOrd="0" destOrd="0" presId="urn:microsoft.com/office/officeart/2018/2/layout/IconLabelDescriptionList"/>
    <dgm:cxn modelId="{CFBBB884-89B4-40A6-A128-7F1D9AE628E9}" type="presParOf" srcId="{A3A33870-2BC9-4D7F-BC56-CEDC8CD1CC48}" destId="{0F6E53E0-7125-4C5A-9B87-1700E9CB1A96}" srcOrd="1" destOrd="0" presId="urn:microsoft.com/office/officeart/2018/2/layout/IconLabelDescriptionList"/>
    <dgm:cxn modelId="{B76BD70E-4211-4DF0-801D-58F5F48CCF19}" type="presParOf" srcId="{A3A33870-2BC9-4D7F-BC56-CEDC8CD1CC48}" destId="{4391360B-534B-4112-B9BD-9CE27FDC3A65}" srcOrd="2" destOrd="0" presId="urn:microsoft.com/office/officeart/2018/2/layout/IconLabelDescriptionList"/>
    <dgm:cxn modelId="{EC29A0BE-D4D3-4E8E-996B-AAB73E2BEB8F}" type="presParOf" srcId="{A3A33870-2BC9-4D7F-BC56-CEDC8CD1CC48}" destId="{F3D4E454-292A-4EC3-BB92-BDE6A82F14F0}" srcOrd="3" destOrd="0" presId="urn:microsoft.com/office/officeart/2018/2/layout/IconLabelDescriptionList"/>
    <dgm:cxn modelId="{DE086C41-B6DB-4E3B-9F46-DD2BAB652A3F}" type="presParOf" srcId="{A3A33870-2BC9-4D7F-BC56-CEDC8CD1CC48}" destId="{EC74056F-25F3-4F15-A7E9-785E804C02B6}" srcOrd="4" destOrd="0" presId="urn:microsoft.com/office/officeart/2018/2/layout/IconLabelDescriptionList"/>
    <dgm:cxn modelId="{897849F2-9A7E-4BA5-B856-C7E1CDD90853}" type="presParOf" srcId="{04946213-DAE0-422D-98E2-A633E8F8C0D0}" destId="{C66FF3C6-13E5-484A-856A-9149FB0B0ECE}" srcOrd="5" destOrd="0" presId="urn:microsoft.com/office/officeart/2018/2/layout/IconLabelDescriptionList"/>
    <dgm:cxn modelId="{66952FB3-5BFF-4510-92AE-73856F6866AE}" type="presParOf" srcId="{04946213-DAE0-422D-98E2-A633E8F8C0D0}" destId="{31BA263C-8C2B-4AF7-A2FC-E32252F38742}" srcOrd="6" destOrd="0" presId="urn:microsoft.com/office/officeart/2018/2/layout/IconLabelDescriptionList"/>
    <dgm:cxn modelId="{FFC7B9E7-C527-4D49-B2B6-57EC2AEF9044}" type="presParOf" srcId="{31BA263C-8C2B-4AF7-A2FC-E32252F38742}" destId="{7107E61A-BCA4-4346-A0E9-2A736AEC3533}" srcOrd="0" destOrd="0" presId="urn:microsoft.com/office/officeart/2018/2/layout/IconLabelDescriptionList"/>
    <dgm:cxn modelId="{B7AE0375-DF1A-48C9-AB29-1B7DBC39F054}" type="presParOf" srcId="{31BA263C-8C2B-4AF7-A2FC-E32252F38742}" destId="{5B6AF500-3076-4A5E-A713-9D8FAD82BB1F}" srcOrd="1" destOrd="0" presId="urn:microsoft.com/office/officeart/2018/2/layout/IconLabelDescriptionList"/>
    <dgm:cxn modelId="{FDF86F5F-4273-42F4-B4B2-8F83158864A9}" type="presParOf" srcId="{31BA263C-8C2B-4AF7-A2FC-E32252F38742}" destId="{27EED015-60D4-4845-8A5F-A25B27ACA470}" srcOrd="2" destOrd="0" presId="urn:microsoft.com/office/officeart/2018/2/layout/IconLabelDescriptionList"/>
    <dgm:cxn modelId="{B37F0D1C-0FAD-4368-B4BA-ACD419B571E7}" type="presParOf" srcId="{31BA263C-8C2B-4AF7-A2FC-E32252F38742}" destId="{B6D724F0-2D6F-4307-858C-36D65A06E818}" srcOrd="3" destOrd="0" presId="urn:microsoft.com/office/officeart/2018/2/layout/IconLabelDescriptionList"/>
    <dgm:cxn modelId="{299A472B-DA1E-4503-9AD7-D21E66DC4281}" type="presParOf" srcId="{31BA263C-8C2B-4AF7-A2FC-E32252F38742}" destId="{84712E95-2429-425D-9AB8-CC9CFA8FD750}" srcOrd="4" destOrd="0" presId="urn:microsoft.com/office/officeart/2018/2/layout/IconLabelDescriptionList"/>
    <dgm:cxn modelId="{986F301B-6785-4027-9E4F-35D38C63B55F}" type="presParOf" srcId="{04946213-DAE0-422D-98E2-A633E8F8C0D0}" destId="{EEC51954-FAAC-4F97-AA3B-386C6F9590C3}" srcOrd="7" destOrd="0" presId="urn:microsoft.com/office/officeart/2018/2/layout/IconLabelDescriptionList"/>
    <dgm:cxn modelId="{5FB7A8FD-4F56-47BF-A3AD-34C5A20C8D5A}" type="presParOf" srcId="{04946213-DAE0-422D-98E2-A633E8F8C0D0}" destId="{112AE003-DB61-4DF7-B6BA-9FD995CDCC68}" srcOrd="8" destOrd="0" presId="urn:microsoft.com/office/officeart/2018/2/layout/IconLabelDescriptionList"/>
    <dgm:cxn modelId="{7B764C74-80D5-43C5-AA79-68501BD2E722}" type="presParOf" srcId="{112AE003-DB61-4DF7-B6BA-9FD995CDCC68}" destId="{EA9E49C0-7162-4D70-A83A-BF2960722911}" srcOrd="0" destOrd="0" presId="urn:microsoft.com/office/officeart/2018/2/layout/IconLabelDescriptionList"/>
    <dgm:cxn modelId="{53260FC8-4BD0-4C8A-A4B0-72F9D136A6FD}" type="presParOf" srcId="{112AE003-DB61-4DF7-B6BA-9FD995CDCC68}" destId="{D633BA0A-B2FF-4D07-AF6C-1EEC54B653CA}" srcOrd="1" destOrd="0" presId="urn:microsoft.com/office/officeart/2018/2/layout/IconLabelDescriptionList"/>
    <dgm:cxn modelId="{68DB4396-9506-44A3-B44A-0EA7EF7BE825}" type="presParOf" srcId="{112AE003-DB61-4DF7-B6BA-9FD995CDCC68}" destId="{8E29D867-1DEC-499E-A24F-E87A7EFAC71B}" srcOrd="2" destOrd="0" presId="urn:microsoft.com/office/officeart/2018/2/layout/IconLabelDescriptionList"/>
    <dgm:cxn modelId="{062F1893-2053-4B9D-93D4-683F85FCBC22}" type="presParOf" srcId="{112AE003-DB61-4DF7-B6BA-9FD995CDCC68}" destId="{B61281BA-9EA0-457C-99B8-5D429C8EACAD}" srcOrd="3" destOrd="0" presId="urn:microsoft.com/office/officeart/2018/2/layout/IconLabelDescriptionList"/>
    <dgm:cxn modelId="{6D089A39-787C-479A-9CE6-CEDC75B8EED8}" type="presParOf" srcId="{112AE003-DB61-4DF7-B6BA-9FD995CDCC68}" destId="{97B3144C-E6B9-434D-9E31-DB7809366C36}"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848022-B60B-4D7E-A8C2-78C4B086AE13}" type="doc">
      <dgm:prSet loTypeId="urn:microsoft.com/office/officeart/2005/8/layout/list1" loCatId="list" qsTypeId="urn:microsoft.com/office/officeart/2005/8/quickstyle/simple1" qsCatId="simple" csTypeId="urn:microsoft.com/office/officeart/2005/8/colors/accent2_2" csCatId="accent2"/>
      <dgm:spPr/>
      <dgm:t>
        <a:bodyPr/>
        <a:lstStyle/>
        <a:p>
          <a:endParaRPr lang="en-US"/>
        </a:p>
      </dgm:t>
    </dgm:pt>
    <dgm:pt modelId="{AF94241B-CC77-4391-88BC-0C1B76DA7027}">
      <dgm:prSet/>
      <dgm:spPr/>
      <dgm:t>
        <a:bodyPr/>
        <a:lstStyle/>
        <a:p>
          <a:r>
            <a:rPr lang="en-IN" dirty="0"/>
            <a:t>Unit 1:  INTRODUCTION TO BUSINESS INTELLIGENCE AND ANALYTICS </a:t>
          </a:r>
          <a:endParaRPr lang="en-US" dirty="0"/>
        </a:p>
      </dgm:t>
    </dgm:pt>
    <dgm:pt modelId="{3090774D-4C75-4975-B943-6F7D7DACC705}" type="parTrans" cxnId="{C84FDB44-C76C-4A92-9743-34A1934B5451}">
      <dgm:prSet/>
      <dgm:spPr/>
      <dgm:t>
        <a:bodyPr/>
        <a:lstStyle/>
        <a:p>
          <a:endParaRPr lang="en-US" sz="2000"/>
        </a:p>
      </dgm:t>
    </dgm:pt>
    <dgm:pt modelId="{01DCF400-866C-4EF6-88E7-66C62931A59E}" type="sibTrans" cxnId="{C84FDB44-C76C-4A92-9743-34A1934B5451}">
      <dgm:prSet/>
      <dgm:spPr/>
      <dgm:t>
        <a:bodyPr/>
        <a:lstStyle/>
        <a:p>
          <a:endParaRPr lang="en-US"/>
        </a:p>
      </dgm:t>
    </dgm:pt>
    <dgm:pt modelId="{C9657304-3617-4857-B868-F327BF6B75D2}">
      <dgm:prSet/>
      <dgm:spPr/>
      <dgm:t>
        <a:bodyPr/>
        <a:lstStyle/>
        <a:p>
          <a:r>
            <a:rPr lang="en-IN" dirty="0"/>
            <a:t>Overview of business intelligence (BI) and analytics: concepts, principles, and applications, Data-driven decision-making in organizations, Data warehousing and ETL (Extract, Transform, Load) processes, Ethical and legal considerations in business data analytics</a:t>
          </a:r>
          <a:endParaRPr lang="en-US" dirty="0"/>
        </a:p>
      </dgm:t>
    </dgm:pt>
    <dgm:pt modelId="{B02E92EE-D754-4A94-8960-1DE03D42769D}" type="parTrans" cxnId="{E4CEE839-B0DD-405E-9ADF-4CFF82AF7828}">
      <dgm:prSet/>
      <dgm:spPr/>
      <dgm:t>
        <a:bodyPr/>
        <a:lstStyle/>
        <a:p>
          <a:endParaRPr lang="en-US" sz="2000"/>
        </a:p>
      </dgm:t>
    </dgm:pt>
    <dgm:pt modelId="{F80B25C9-ADE2-41AA-8017-A7679E7A6F68}" type="sibTrans" cxnId="{E4CEE839-B0DD-405E-9ADF-4CFF82AF7828}">
      <dgm:prSet/>
      <dgm:spPr/>
      <dgm:t>
        <a:bodyPr/>
        <a:lstStyle/>
        <a:p>
          <a:endParaRPr lang="en-US"/>
        </a:p>
      </dgm:t>
    </dgm:pt>
    <dgm:pt modelId="{9659172F-1FD1-49D6-8C42-E36F1F70F087}">
      <dgm:prSet/>
      <dgm:spPr/>
      <dgm:t>
        <a:bodyPr/>
        <a:lstStyle/>
        <a:p>
          <a:r>
            <a:rPr lang="en-IN"/>
            <a:t>Unit 2: DATA EXPLORATION AND VISUALIZATION</a:t>
          </a:r>
          <a:endParaRPr lang="en-US"/>
        </a:p>
      </dgm:t>
    </dgm:pt>
    <dgm:pt modelId="{FAEEF49B-845F-4B40-86CE-4C571D28056E}" type="parTrans" cxnId="{4BFB61D3-A6EC-443D-B918-63F1FB235D25}">
      <dgm:prSet/>
      <dgm:spPr/>
      <dgm:t>
        <a:bodyPr/>
        <a:lstStyle/>
        <a:p>
          <a:endParaRPr lang="en-US" sz="2000"/>
        </a:p>
      </dgm:t>
    </dgm:pt>
    <dgm:pt modelId="{881DDBAE-3961-4D8A-AE0F-434C0940C8A3}" type="sibTrans" cxnId="{4BFB61D3-A6EC-443D-B918-63F1FB235D25}">
      <dgm:prSet/>
      <dgm:spPr/>
      <dgm:t>
        <a:bodyPr/>
        <a:lstStyle/>
        <a:p>
          <a:endParaRPr lang="en-US"/>
        </a:p>
      </dgm:t>
    </dgm:pt>
    <dgm:pt modelId="{2D971931-B279-4D63-9E3A-05D22D7C786F}">
      <dgm:prSet/>
      <dgm:spPr/>
      <dgm:t>
        <a:bodyPr/>
        <a:lstStyle/>
        <a:p>
          <a:r>
            <a:rPr lang="en-IN"/>
            <a:t>Exploratory data analysis (EDA) techniques: summary statistics, data visualization, and outlier detection, Visualization tools and techniques for communicating insights: charts, graphs, dashboards, Interactive data exploration and drill-down capabilities, Best practices for designing effective data visualizations</a:t>
          </a:r>
          <a:endParaRPr lang="en-US"/>
        </a:p>
      </dgm:t>
    </dgm:pt>
    <dgm:pt modelId="{A403BE08-658E-4E70-BCC8-58C6F3D08A65}" type="parTrans" cxnId="{DE7A7256-BE23-462F-A7B2-1B5E7D2B647F}">
      <dgm:prSet/>
      <dgm:spPr/>
      <dgm:t>
        <a:bodyPr/>
        <a:lstStyle/>
        <a:p>
          <a:endParaRPr lang="en-US" sz="2000"/>
        </a:p>
      </dgm:t>
    </dgm:pt>
    <dgm:pt modelId="{B1BE398D-BCC0-46ED-AF6C-4B094A101ECA}" type="sibTrans" cxnId="{DE7A7256-BE23-462F-A7B2-1B5E7D2B647F}">
      <dgm:prSet/>
      <dgm:spPr/>
      <dgm:t>
        <a:bodyPr/>
        <a:lstStyle/>
        <a:p>
          <a:endParaRPr lang="en-US"/>
        </a:p>
      </dgm:t>
    </dgm:pt>
    <dgm:pt modelId="{07E470C4-FC8A-4939-9A51-159BC2C34626}">
      <dgm:prSet/>
      <dgm:spPr/>
      <dgm:t>
        <a:bodyPr/>
        <a:lstStyle/>
        <a:p>
          <a:r>
            <a:rPr lang="en-IN"/>
            <a:t>Unit 3: PREDICTIVE MODELING AND MACHINE LEARNING</a:t>
          </a:r>
          <a:endParaRPr lang="en-US"/>
        </a:p>
      </dgm:t>
    </dgm:pt>
    <dgm:pt modelId="{A41DD8B9-8526-4EC3-924D-EA5B1398A391}" type="parTrans" cxnId="{2E265AF7-6060-4D4C-8B4B-75190BE0E776}">
      <dgm:prSet/>
      <dgm:spPr/>
      <dgm:t>
        <a:bodyPr/>
        <a:lstStyle/>
        <a:p>
          <a:endParaRPr lang="en-US" sz="2000"/>
        </a:p>
      </dgm:t>
    </dgm:pt>
    <dgm:pt modelId="{A6D232AC-8FB5-42A2-91DA-400657423810}" type="sibTrans" cxnId="{2E265AF7-6060-4D4C-8B4B-75190BE0E776}">
      <dgm:prSet/>
      <dgm:spPr/>
      <dgm:t>
        <a:bodyPr/>
        <a:lstStyle/>
        <a:p>
          <a:endParaRPr lang="en-US"/>
        </a:p>
      </dgm:t>
    </dgm:pt>
    <dgm:pt modelId="{AF36266D-EC87-4878-B52E-B2ECA5971C5D}">
      <dgm:prSet/>
      <dgm:spPr/>
      <dgm:t>
        <a:bodyPr/>
        <a:lstStyle/>
        <a:p>
          <a:r>
            <a:rPr lang="en-IN"/>
            <a:t>Introduction to predictive modeling: regression, classification, and clustering algorithms, Feature engineering and selection techniques for predictive analytics, Model evaluation and validation: cross-validation, ROC curves, precision-recall curves, Applications of machine learning in business: churn prediction, customer lifetime value estimation, fraud detection</a:t>
          </a:r>
          <a:endParaRPr lang="en-US"/>
        </a:p>
      </dgm:t>
    </dgm:pt>
    <dgm:pt modelId="{981A771F-8448-4EB5-87DA-2612DDA0400B}" type="parTrans" cxnId="{4C338D89-CEFB-40FA-A94C-8DA2BB383427}">
      <dgm:prSet/>
      <dgm:spPr/>
      <dgm:t>
        <a:bodyPr/>
        <a:lstStyle/>
        <a:p>
          <a:endParaRPr lang="en-US" sz="2000"/>
        </a:p>
      </dgm:t>
    </dgm:pt>
    <dgm:pt modelId="{408725D4-B263-47FC-B70C-EE78C410BF3F}" type="sibTrans" cxnId="{4C338D89-CEFB-40FA-A94C-8DA2BB383427}">
      <dgm:prSet/>
      <dgm:spPr/>
      <dgm:t>
        <a:bodyPr/>
        <a:lstStyle/>
        <a:p>
          <a:endParaRPr lang="en-US"/>
        </a:p>
      </dgm:t>
    </dgm:pt>
    <dgm:pt modelId="{3F1927A9-898D-4ACF-BB5A-AFAE163728DD}">
      <dgm:prSet/>
      <dgm:spPr/>
      <dgm:t>
        <a:bodyPr/>
        <a:lstStyle/>
        <a:p>
          <a:r>
            <a:rPr lang="en-IN"/>
            <a:t>Unit 4: BUSINESS ANALYTICS APPLICATIONS</a:t>
          </a:r>
          <a:endParaRPr lang="en-US"/>
        </a:p>
      </dgm:t>
    </dgm:pt>
    <dgm:pt modelId="{1F8C2AA0-DD82-4905-9E02-9A8842454FF0}" type="parTrans" cxnId="{EA2EA617-8313-4004-9FA0-9EA4369F1B5E}">
      <dgm:prSet/>
      <dgm:spPr/>
      <dgm:t>
        <a:bodyPr/>
        <a:lstStyle/>
        <a:p>
          <a:endParaRPr lang="en-US" sz="2000"/>
        </a:p>
      </dgm:t>
    </dgm:pt>
    <dgm:pt modelId="{C2350A89-C249-4C5F-89FD-17263C4B0F69}" type="sibTrans" cxnId="{EA2EA617-8313-4004-9FA0-9EA4369F1B5E}">
      <dgm:prSet/>
      <dgm:spPr/>
      <dgm:t>
        <a:bodyPr/>
        <a:lstStyle/>
        <a:p>
          <a:endParaRPr lang="en-US"/>
        </a:p>
      </dgm:t>
    </dgm:pt>
    <dgm:pt modelId="{D8C7FB18-694B-47DD-8FA2-81964AC24673}">
      <dgm:prSet/>
      <dgm:spPr/>
      <dgm:t>
        <a:bodyPr/>
        <a:lstStyle/>
        <a:p>
          <a:r>
            <a:rPr lang="en-IN"/>
            <a:t>Customer segmentation and profiling using clustering techniques, Market basket analysis	and recommendation systems, Time series forecasting and demand prediction, Text analytics and sentiment analysis for customer feedback and social media data</a:t>
          </a:r>
          <a:endParaRPr lang="en-US"/>
        </a:p>
      </dgm:t>
    </dgm:pt>
    <dgm:pt modelId="{1BE19D72-6891-4640-AB45-9ADC9DFBE3F6}" type="parTrans" cxnId="{2D420520-CC98-4000-BC50-18FC654CA0FB}">
      <dgm:prSet/>
      <dgm:spPr/>
      <dgm:t>
        <a:bodyPr/>
        <a:lstStyle/>
        <a:p>
          <a:endParaRPr lang="en-US" sz="2000"/>
        </a:p>
      </dgm:t>
    </dgm:pt>
    <dgm:pt modelId="{4C88E970-85A6-4AC9-A56F-90D4D3871AD8}" type="sibTrans" cxnId="{2D420520-CC98-4000-BC50-18FC654CA0FB}">
      <dgm:prSet/>
      <dgm:spPr/>
      <dgm:t>
        <a:bodyPr/>
        <a:lstStyle/>
        <a:p>
          <a:endParaRPr lang="en-US"/>
        </a:p>
      </dgm:t>
    </dgm:pt>
    <dgm:pt modelId="{8B12CA82-932C-4FB4-B786-B950CE5A22E0}">
      <dgm:prSet/>
      <dgm:spPr/>
      <dgm:t>
        <a:bodyPr/>
        <a:lstStyle/>
        <a:p>
          <a:r>
            <a:rPr lang="en-IN"/>
            <a:t>Unit 5: ADVANCED TOPICS IN BUSINESS INTELLIGENCE</a:t>
          </a:r>
          <a:endParaRPr lang="en-US"/>
        </a:p>
      </dgm:t>
    </dgm:pt>
    <dgm:pt modelId="{D6515AB8-4352-45F2-AF78-B431D7B7FC81}" type="parTrans" cxnId="{CB0547C1-AB08-4B40-A4CB-D41B88C6709D}">
      <dgm:prSet/>
      <dgm:spPr/>
      <dgm:t>
        <a:bodyPr/>
        <a:lstStyle/>
        <a:p>
          <a:endParaRPr lang="en-US" sz="2000"/>
        </a:p>
      </dgm:t>
    </dgm:pt>
    <dgm:pt modelId="{80A24F9A-E0AE-4F76-BB66-4D2E3C937880}" type="sibTrans" cxnId="{CB0547C1-AB08-4B40-A4CB-D41B88C6709D}">
      <dgm:prSet/>
      <dgm:spPr/>
      <dgm:t>
        <a:bodyPr/>
        <a:lstStyle/>
        <a:p>
          <a:endParaRPr lang="en-US"/>
        </a:p>
      </dgm:t>
    </dgm:pt>
    <dgm:pt modelId="{4850CAE3-4EB2-4131-BE0A-0D1DDA2E28A7}">
      <dgm:prSet/>
      <dgm:spPr/>
      <dgm:t>
        <a:bodyPr/>
        <a:lstStyle/>
        <a:p>
          <a:r>
            <a:rPr lang="en-IN"/>
            <a:t>Real-time analytics and stream processing, Big data analytics: Hadoop, Spark, and NoSQL databases, Prescriptive analytics and optimization techniques, Emerging trendsand future directions in business intelligence and analytics</a:t>
          </a:r>
          <a:endParaRPr lang="en-US"/>
        </a:p>
      </dgm:t>
    </dgm:pt>
    <dgm:pt modelId="{E7610338-6648-401F-8676-5E3FDFA6157A}" type="parTrans" cxnId="{9F28DA67-DC47-4D5A-A232-C4CF6407AB96}">
      <dgm:prSet/>
      <dgm:spPr/>
      <dgm:t>
        <a:bodyPr/>
        <a:lstStyle/>
        <a:p>
          <a:endParaRPr lang="en-US" sz="2000"/>
        </a:p>
      </dgm:t>
    </dgm:pt>
    <dgm:pt modelId="{0296E557-BDBF-4092-90A3-316C9716D6FE}" type="sibTrans" cxnId="{9F28DA67-DC47-4D5A-A232-C4CF6407AB96}">
      <dgm:prSet/>
      <dgm:spPr/>
      <dgm:t>
        <a:bodyPr/>
        <a:lstStyle/>
        <a:p>
          <a:endParaRPr lang="en-US"/>
        </a:p>
      </dgm:t>
    </dgm:pt>
    <dgm:pt modelId="{BD08C070-91B7-5F4E-92D0-6A418FAC40C7}" type="pres">
      <dgm:prSet presAssocID="{78848022-B60B-4D7E-A8C2-78C4B086AE13}" presName="linear" presStyleCnt="0">
        <dgm:presLayoutVars>
          <dgm:dir/>
          <dgm:animLvl val="lvl"/>
          <dgm:resizeHandles val="exact"/>
        </dgm:presLayoutVars>
      </dgm:prSet>
      <dgm:spPr/>
    </dgm:pt>
    <dgm:pt modelId="{B4963A4D-FC37-8F4E-9044-7C3943420CFA}" type="pres">
      <dgm:prSet presAssocID="{AF94241B-CC77-4391-88BC-0C1B76DA7027}" presName="parentLin" presStyleCnt="0"/>
      <dgm:spPr/>
    </dgm:pt>
    <dgm:pt modelId="{04B9D15B-DB73-7049-A472-8C631C21D755}" type="pres">
      <dgm:prSet presAssocID="{AF94241B-CC77-4391-88BC-0C1B76DA7027}" presName="parentLeftMargin" presStyleLbl="node1" presStyleIdx="0" presStyleCnt="5"/>
      <dgm:spPr/>
    </dgm:pt>
    <dgm:pt modelId="{BE2BD9AC-DDAC-A14E-9995-DCEC92301458}" type="pres">
      <dgm:prSet presAssocID="{AF94241B-CC77-4391-88BC-0C1B76DA7027}" presName="parentText" presStyleLbl="node1" presStyleIdx="0" presStyleCnt="5">
        <dgm:presLayoutVars>
          <dgm:chMax val="0"/>
          <dgm:bulletEnabled val="1"/>
        </dgm:presLayoutVars>
      </dgm:prSet>
      <dgm:spPr/>
    </dgm:pt>
    <dgm:pt modelId="{4F580FD2-AE56-6F48-9D51-0C8C30C80A0F}" type="pres">
      <dgm:prSet presAssocID="{AF94241B-CC77-4391-88BC-0C1B76DA7027}" presName="negativeSpace" presStyleCnt="0"/>
      <dgm:spPr/>
    </dgm:pt>
    <dgm:pt modelId="{E7DC78BB-CCA0-2148-BD70-C3FD4F6CA797}" type="pres">
      <dgm:prSet presAssocID="{AF94241B-CC77-4391-88BC-0C1B76DA7027}" presName="childText" presStyleLbl="conFgAcc1" presStyleIdx="0" presStyleCnt="5">
        <dgm:presLayoutVars>
          <dgm:bulletEnabled val="1"/>
        </dgm:presLayoutVars>
      </dgm:prSet>
      <dgm:spPr/>
    </dgm:pt>
    <dgm:pt modelId="{946A8D50-ACE3-9340-917E-BCF6892C6E53}" type="pres">
      <dgm:prSet presAssocID="{01DCF400-866C-4EF6-88E7-66C62931A59E}" presName="spaceBetweenRectangles" presStyleCnt="0"/>
      <dgm:spPr/>
    </dgm:pt>
    <dgm:pt modelId="{A2C6EF13-161F-6443-943C-88811B6CCD06}" type="pres">
      <dgm:prSet presAssocID="{9659172F-1FD1-49D6-8C42-E36F1F70F087}" presName="parentLin" presStyleCnt="0"/>
      <dgm:spPr/>
    </dgm:pt>
    <dgm:pt modelId="{38782F48-EAD5-6144-8232-0EBA6CC9D10C}" type="pres">
      <dgm:prSet presAssocID="{9659172F-1FD1-49D6-8C42-E36F1F70F087}" presName="parentLeftMargin" presStyleLbl="node1" presStyleIdx="0" presStyleCnt="5"/>
      <dgm:spPr/>
    </dgm:pt>
    <dgm:pt modelId="{47043121-B383-794D-BC83-ABFF0C711F09}" type="pres">
      <dgm:prSet presAssocID="{9659172F-1FD1-49D6-8C42-E36F1F70F087}" presName="parentText" presStyleLbl="node1" presStyleIdx="1" presStyleCnt="5">
        <dgm:presLayoutVars>
          <dgm:chMax val="0"/>
          <dgm:bulletEnabled val="1"/>
        </dgm:presLayoutVars>
      </dgm:prSet>
      <dgm:spPr/>
    </dgm:pt>
    <dgm:pt modelId="{5FD65766-0F45-BE4E-BA79-61A326FD0D2E}" type="pres">
      <dgm:prSet presAssocID="{9659172F-1FD1-49D6-8C42-E36F1F70F087}" presName="negativeSpace" presStyleCnt="0"/>
      <dgm:spPr/>
    </dgm:pt>
    <dgm:pt modelId="{D0F570DD-DC84-8F4E-8C67-43C257A221D3}" type="pres">
      <dgm:prSet presAssocID="{9659172F-1FD1-49D6-8C42-E36F1F70F087}" presName="childText" presStyleLbl="conFgAcc1" presStyleIdx="1" presStyleCnt="5">
        <dgm:presLayoutVars>
          <dgm:bulletEnabled val="1"/>
        </dgm:presLayoutVars>
      </dgm:prSet>
      <dgm:spPr/>
    </dgm:pt>
    <dgm:pt modelId="{EF477A35-4262-9C45-8BF3-70FC65E895A2}" type="pres">
      <dgm:prSet presAssocID="{881DDBAE-3961-4D8A-AE0F-434C0940C8A3}" presName="spaceBetweenRectangles" presStyleCnt="0"/>
      <dgm:spPr/>
    </dgm:pt>
    <dgm:pt modelId="{396E6B4D-BC0B-D446-854E-7A7795A6FC3E}" type="pres">
      <dgm:prSet presAssocID="{07E470C4-FC8A-4939-9A51-159BC2C34626}" presName="parentLin" presStyleCnt="0"/>
      <dgm:spPr/>
    </dgm:pt>
    <dgm:pt modelId="{D95AF07D-FC2F-BB4A-8E04-51E02D15FB86}" type="pres">
      <dgm:prSet presAssocID="{07E470C4-FC8A-4939-9A51-159BC2C34626}" presName="parentLeftMargin" presStyleLbl="node1" presStyleIdx="1" presStyleCnt="5"/>
      <dgm:spPr/>
    </dgm:pt>
    <dgm:pt modelId="{07A5FFC2-E125-8141-93B5-844CCC2B7916}" type="pres">
      <dgm:prSet presAssocID="{07E470C4-FC8A-4939-9A51-159BC2C34626}" presName="parentText" presStyleLbl="node1" presStyleIdx="2" presStyleCnt="5">
        <dgm:presLayoutVars>
          <dgm:chMax val="0"/>
          <dgm:bulletEnabled val="1"/>
        </dgm:presLayoutVars>
      </dgm:prSet>
      <dgm:spPr/>
    </dgm:pt>
    <dgm:pt modelId="{388BEB5D-A9B9-8748-9DE8-F6201F232725}" type="pres">
      <dgm:prSet presAssocID="{07E470C4-FC8A-4939-9A51-159BC2C34626}" presName="negativeSpace" presStyleCnt="0"/>
      <dgm:spPr/>
    </dgm:pt>
    <dgm:pt modelId="{E375E99E-B4D4-764B-A2A3-4D4CECDC923D}" type="pres">
      <dgm:prSet presAssocID="{07E470C4-FC8A-4939-9A51-159BC2C34626}" presName="childText" presStyleLbl="conFgAcc1" presStyleIdx="2" presStyleCnt="5">
        <dgm:presLayoutVars>
          <dgm:bulletEnabled val="1"/>
        </dgm:presLayoutVars>
      </dgm:prSet>
      <dgm:spPr/>
    </dgm:pt>
    <dgm:pt modelId="{4578719D-442B-F247-B720-A7060C56778A}" type="pres">
      <dgm:prSet presAssocID="{A6D232AC-8FB5-42A2-91DA-400657423810}" presName="spaceBetweenRectangles" presStyleCnt="0"/>
      <dgm:spPr/>
    </dgm:pt>
    <dgm:pt modelId="{4F5A58F3-0F04-0941-B09D-E82AE45233E3}" type="pres">
      <dgm:prSet presAssocID="{3F1927A9-898D-4ACF-BB5A-AFAE163728DD}" presName="parentLin" presStyleCnt="0"/>
      <dgm:spPr/>
    </dgm:pt>
    <dgm:pt modelId="{93DB8877-A0DA-FA49-A5AC-AE4F0FA70C86}" type="pres">
      <dgm:prSet presAssocID="{3F1927A9-898D-4ACF-BB5A-AFAE163728DD}" presName="parentLeftMargin" presStyleLbl="node1" presStyleIdx="2" presStyleCnt="5"/>
      <dgm:spPr/>
    </dgm:pt>
    <dgm:pt modelId="{E9744CF4-6DCE-194C-88A9-75691542DDB2}" type="pres">
      <dgm:prSet presAssocID="{3F1927A9-898D-4ACF-BB5A-AFAE163728DD}" presName="parentText" presStyleLbl="node1" presStyleIdx="3" presStyleCnt="5">
        <dgm:presLayoutVars>
          <dgm:chMax val="0"/>
          <dgm:bulletEnabled val="1"/>
        </dgm:presLayoutVars>
      </dgm:prSet>
      <dgm:spPr/>
    </dgm:pt>
    <dgm:pt modelId="{7B554F5E-7287-F44A-9C0A-1DD50D3DC569}" type="pres">
      <dgm:prSet presAssocID="{3F1927A9-898D-4ACF-BB5A-AFAE163728DD}" presName="negativeSpace" presStyleCnt="0"/>
      <dgm:spPr/>
    </dgm:pt>
    <dgm:pt modelId="{2EDFF7FC-9C8A-3245-9570-88852F78704E}" type="pres">
      <dgm:prSet presAssocID="{3F1927A9-898D-4ACF-BB5A-AFAE163728DD}" presName="childText" presStyleLbl="conFgAcc1" presStyleIdx="3" presStyleCnt="5">
        <dgm:presLayoutVars>
          <dgm:bulletEnabled val="1"/>
        </dgm:presLayoutVars>
      </dgm:prSet>
      <dgm:spPr/>
    </dgm:pt>
    <dgm:pt modelId="{15D1F622-2FBA-6944-A370-7BBABDB0DB24}" type="pres">
      <dgm:prSet presAssocID="{C2350A89-C249-4C5F-89FD-17263C4B0F69}" presName="spaceBetweenRectangles" presStyleCnt="0"/>
      <dgm:spPr/>
    </dgm:pt>
    <dgm:pt modelId="{777FDE03-F39A-ED43-9140-35765C34A06E}" type="pres">
      <dgm:prSet presAssocID="{8B12CA82-932C-4FB4-B786-B950CE5A22E0}" presName="parentLin" presStyleCnt="0"/>
      <dgm:spPr/>
    </dgm:pt>
    <dgm:pt modelId="{B2387A69-ECA6-CD41-ADF1-3FE6D63C732F}" type="pres">
      <dgm:prSet presAssocID="{8B12CA82-932C-4FB4-B786-B950CE5A22E0}" presName="parentLeftMargin" presStyleLbl="node1" presStyleIdx="3" presStyleCnt="5"/>
      <dgm:spPr/>
    </dgm:pt>
    <dgm:pt modelId="{F4581692-CC0D-2848-B700-395E2E66D85F}" type="pres">
      <dgm:prSet presAssocID="{8B12CA82-932C-4FB4-B786-B950CE5A22E0}" presName="parentText" presStyleLbl="node1" presStyleIdx="4" presStyleCnt="5">
        <dgm:presLayoutVars>
          <dgm:chMax val="0"/>
          <dgm:bulletEnabled val="1"/>
        </dgm:presLayoutVars>
      </dgm:prSet>
      <dgm:spPr/>
    </dgm:pt>
    <dgm:pt modelId="{4203BF19-C056-C54E-A5DF-722433FBD6B9}" type="pres">
      <dgm:prSet presAssocID="{8B12CA82-932C-4FB4-B786-B950CE5A22E0}" presName="negativeSpace" presStyleCnt="0"/>
      <dgm:spPr/>
    </dgm:pt>
    <dgm:pt modelId="{8C46929F-AB1B-424F-83CB-E3B14C2EEA47}" type="pres">
      <dgm:prSet presAssocID="{8B12CA82-932C-4FB4-B786-B950CE5A22E0}" presName="childText" presStyleLbl="conFgAcc1" presStyleIdx="4" presStyleCnt="5">
        <dgm:presLayoutVars>
          <dgm:bulletEnabled val="1"/>
        </dgm:presLayoutVars>
      </dgm:prSet>
      <dgm:spPr/>
    </dgm:pt>
  </dgm:ptLst>
  <dgm:cxnLst>
    <dgm:cxn modelId="{4CEF8C09-4E7B-2642-8AE7-5BAB174D592F}" type="presOf" srcId="{AF94241B-CC77-4391-88BC-0C1B76DA7027}" destId="{BE2BD9AC-DDAC-A14E-9995-DCEC92301458}" srcOrd="1" destOrd="0" presId="urn:microsoft.com/office/officeart/2005/8/layout/list1"/>
    <dgm:cxn modelId="{EA2EA617-8313-4004-9FA0-9EA4369F1B5E}" srcId="{78848022-B60B-4D7E-A8C2-78C4B086AE13}" destId="{3F1927A9-898D-4ACF-BB5A-AFAE163728DD}" srcOrd="3" destOrd="0" parTransId="{1F8C2AA0-DD82-4905-9E02-9A8842454FF0}" sibTransId="{C2350A89-C249-4C5F-89FD-17263C4B0F69}"/>
    <dgm:cxn modelId="{72A7E01E-B4AA-964A-896F-478CA18736B4}" type="presOf" srcId="{8B12CA82-932C-4FB4-B786-B950CE5A22E0}" destId="{B2387A69-ECA6-CD41-ADF1-3FE6D63C732F}" srcOrd="0" destOrd="0" presId="urn:microsoft.com/office/officeart/2005/8/layout/list1"/>
    <dgm:cxn modelId="{2D420520-CC98-4000-BC50-18FC654CA0FB}" srcId="{3F1927A9-898D-4ACF-BB5A-AFAE163728DD}" destId="{D8C7FB18-694B-47DD-8FA2-81964AC24673}" srcOrd="0" destOrd="0" parTransId="{1BE19D72-6891-4640-AB45-9ADC9DFBE3F6}" sibTransId="{4C88E970-85A6-4AC9-A56F-90D4D3871AD8}"/>
    <dgm:cxn modelId="{29BA0A31-879F-DC4B-8F4C-B3161CB52C5B}" type="presOf" srcId="{9659172F-1FD1-49D6-8C42-E36F1F70F087}" destId="{47043121-B383-794D-BC83-ABFF0C711F09}" srcOrd="1" destOrd="0" presId="urn:microsoft.com/office/officeart/2005/8/layout/list1"/>
    <dgm:cxn modelId="{E4CEE839-B0DD-405E-9ADF-4CFF82AF7828}" srcId="{AF94241B-CC77-4391-88BC-0C1B76DA7027}" destId="{C9657304-3617-4857-B868-F327BF6B75D2}" srcOrd="0" destOrd="0" parTransId="{B02E92EE-D754-4A94-8960-1DE03D42769D}" sibTransId="{F80B25C9-ADE2-41AA-8017-A7679E7A6F68}"/>
    <dgm:cxn modelId="{4F036243-0443-8047-85C2-63F792598883}" type="presOf" srcId="{AF36266D-EC87-4878-B52E-B2ECA5971C5D}" destId="{E375E99E-B4D4-764B-A2A3-4D4CECDC923D}" srcOrd="0" destOrd="0" presId="urn:microsoft.com/office/officeart/2005/8/layout/list1"/>
    <dgm:cxn modelId="{C84FDB44-C76C-4A92-9743-34A1934B5451}" srcId="{78848022-B60B-4D7E-A8C2-78C4B086AE13}" destId="{AF94241B-CC77-4391-88BC-0C1B76DA7027}" srcOrd="0" destOrd="0" parTransId="{3090774D-4C75-4975-B943-6F7D7DACC705}" sibTransId="{01DCF400-866C-4EF6-88E7-66C62931A59E}"/>
    <dgm:cxn modelId="{67B10A48-EDE2-1B42-9BC9-0DB897E1EC9B}" type="presOf" srcId="{4850CAE3-4EB2-4131-BE0A-0D1DDA2E28A7}" destId="{8C46929F-AB1B-424F-83CB-E3B14C2EEA47}" srcOrd="0" destOrd="0" presId="urn:microsoft.com/office/officeart/2005/8/layout/list1"/>
    <dgm:cxn modelId="{6C77C34A-AC96-3C44-A0A0-E16E25D28C0E}" type="presOf" srcId="{2D971931-B279-4D63-9E3A-05D22D7C786F}" destId="{D0F570DD-DC84-8F4E-8C67-43C257A221D3}" srcOrd="0" destOrd="0" presId="urn:microsoft.com/office/officeart/2005/8/layout/list1"/>
    <dgm:cxn modelId="{DE7A7256-BE23-462F-A7B2-1B5E7D2B647F}" srcId="{9659172F-1FD1-49D6-8C42-E36F1F70F087}" destId="{2D971931-B279-4D63-9E3A-05D22D7C786F}" srcOrd="0" destOrd="0" parTransId="{A403BE08-658E-4E70-BCC8-58C6F3D08A65}" sibTransId="{B1BE398D-BCC0-46ED-AF6C-4B094A101ECA}"/>
    <dgm:cxn modelId="{9F28DA67-DC47-4D5A-A232-C4CF6407AB96}" srcId="{8B12CA82-932C-4FB4-B786-B950CE5A22E0}" destId="{4850CAE3-4EB2-4131-BE0A-0D1DDA2E28A7}" srcOrd="0" destOrd="0" parTransId="{E7610338-6648-401F-8676-5E3FDFA6157A}" sibTransId="{0296E557-BDBF-4092-90A3-316C9716D6FE}"/>
    <dgm:cxn modelId="{F7FE6E6C-6761-9846-987D-7BDB15ED6B43}" type="presOf" srcId="{07E470C4-FC8A-4939-9A51-159BC2C34626}" destId="{D95AF07D-FC2F-BB4A-8E04-51E02D15FB86}" srcOrd="0" destOrd="0" presId="urn:microsoft.com/office/officeart/2005/8/layout/list1"/>
    <dgm:cxn modelId="{DD6B947A-7648-CC4E-A118-DBED2D5B64B3}" type="presOf" srcId="{3F1927A9-898D-4ACF-BB5A-AFAE163728DD}" destId="{93DB8877-A0DA-FA49-A5AC-AE4F0FA70C86}" srcOrd="0" destOrd="0" presId="urn:microsoft.com/office/officeart/2005/8/layout/list1"/>
    <dgm:cxn modelId="{D0B90484-EDAB-E44F-95A7-EAE4D891F030}" type="presOf" srcId="{D8C7FB18-694B-47DD-8FA2-81964AC24673}" destId="{2EDFF7FC-9C8A-3245-9570-88852F78704E}" srcOrd="0" destOrd="0" presId="urn:microsoft.com/office/officeart/2005/8/layout/list1"/>
    <dgm:cxn modelId="{C966C084-D3FA-1D49-A426-3BF38ED79170}" type="presOf" srcId="{3F1927A9-898D-4ACF-BB5A-AFAE163728DD}" destId="{E9744CF4-6DCE-194C-88A9-75691542DDB2}" srcOrd="1" destOrd="0" presId="urn:microsoft.com/office/officeart/2005/8/layout/list1"/>
    <dgm:cxn modelId="{884F3888-5D2A-0C40-B192-619C7B484C8E}" type="presOf" srcId="{9659172F-1FD1-49D6-8C42-E36F1F70F087}" destId="{38782F48-EAD5-6144-8232-0EBA6CC9D10C}" srcOrd="0" destOrd="0" presId="urn:microsoft.com/office/officeart/2005/8/layout/list1"/>
    <dgm:cxn modelId="{4C338D89-CEFB-40FA-A94C-8DA2BB383427}" srcId="{07E470C4-FC8A-4939-9A51-159BC2C34626}" destId="{AF36266D-EC87-4878-B52E-B2ECA5971C5D}" srcOrd="0" destOrd="0" parTransId="{981A771F-8448-4EB5-87DA-2612DDA0400B}" sibTransId="{408725D4-B263-47FC-B70C-EE78C410BF3F}"/>
    <dgm:cxn modelId="{3D39A896-566E-4B41-B146-47AC163031C8}" type="presOf" srcId="{8B12CA82-932C-4FB4-B786-B950CE5A22E0}" destId="{F4581692-CC0D-2848-B700-395E2E66D85F}" srcOrd="1" destOrd="0" presId="urn:microsoft.com/office/officeart/2005/8/layout/list1"/>
    <dgm:cxn modelId="{6ACFA49F-77BA-324C-AB4C-0D36F645942B}" type="presOf" srcId="{78848022-B60B-4D7E-A8C2-78C4B086AE13}" destId="{BD08C070-91B7-5F4E-92D0-6A418FAC40C7}" srcOrd="0" destOrd="0" presId="urn:microsoft.com/office/officeart/2005/8/layout/list1"/>
    <dgm:cxn modelId="{CB0547C1-AB08-4B40-A4CB-D41B88C6709D}" srcId="{78848022-B60B-4D7E-A8C2-78C4B086AE13}" destId="{8B12CA82-932C-4FB4-B786-B950CE5A22E0}" srcOrd="4" destOrd="0" parTransId="{D6515AB8-4352-45F2-AF78-B431D7B7FC81}" sibTransId="{80A24F9A-E0AE-4F76-BB66-4D2E3C937880}"/>
    <dgm:cxn modelId="{4BFB61D3-A6EC-443D-B918-63F1FB235D25}" srcId="{78848022-B60B-4D7E-A8C2-78C4B086AE13}" destId="{9659172F-1FD1-49D6-8C42-E36F1F70F087}" srcOrd="1" destOrd="0" parTransId="{FAEEF49B-845F-4B40-86CE-4C571D28056E}" sibTransId="{881DDBAE-3961-4D8A-AE0F-434C0940C8A3}"/>
    <dgm:cxn modelId="{E7867DDF-925D-1245-986C-AE4569D680FF}" type="presOf" srcId="{C9657304-3617-4857-B868-F327BF6B75D2}" destId="{E7DC78BB-CCA0-2148-BD70-C3FD4F6CA797}" srcOrd="0" destOrd="0" presId="urn:microsoft.com/office/officeart/2005/8/layout/list1"/>
    <dgm:cxn modelId="{4B3158EB-960B-9D4C-BE74-66FA02BBA5B4}" type="presOf" srcId="{AF94241B-CC77-4391-88BC-0C1B76DA7027}" destId="{04B9D15B-DB73-7049-A472-8C631C21D755}" srcOrd="0" destOrd="0" presId="urn:microsoft.com/office/officeart/2005/8/layout/list1"/>
    <dgm:cxn modelId="{2E265AF7-6060-4D4C-8B4B-75190BE0E776}" srcId="{78848022-B60B-4D7E-A8C2-78C4B086AE13}" destId="{07E470C4-FC8A-4939-9A51-159BC2C34626}" srcOrd="2" destOrd="0" parTransId="{A41DD8B9-8526-4EC3-924D-EA5B1398A391}" sibTransId="{A6D232AC-8FB5-42A2-91DA-400657423810}"/>
    <dgm:cxn modelId="{E7DDF8FA-082D-654C-A433-EFF0C5F298EB}" type="presOf" srcId="{07E470C4-FC8A-4939-9A51-159BC2C34626}" destId="{07A5FFC2-E125-8141-93B5-844CCC2B7916}" srcOrd="1" destOrd="0" presId="urn:microsoft.com/office/officeart/2005/8/layout/list1"/>
    <dgm:cxn modelId="{343D24AE-8B6D-8041-BD34-58DD66CB6071}" type="presParOf" srcId="{BD08C070-91B7-5F4E-92D0-6A418FAC40C7}" destId="{B4963A4D-FC37-8F4E-9044-7C3943420CFA}" srcOrd="0" destOrd="0" presId="urn:microsoft.com/office/officeart/2005/8/layout/list1"/>
    <dgm:cxn modelId="{418D942A-A57E-934D-B003-5E05852686D9}" type="presParOf" srcId="{B4963A4D-FC37-8F4E-9044-7C3943420CFA}" destId="{04B9D15B-DB73-7049-A472-8C631C21D755}" srcOrd="0" destOrd="0" presId="urn:microsoft.com/office/officeart/2005/8/layout/list1"/>
    <dgm:cxn modelId="{620451C0-1438-054B-810B-924827AB15D7}" type="presParOf" srcId="{B4963A4D-FC37-8F4E-9044-7C3943420CFA}" destId="{BE2BD9AC-DDAC-A14E-9995-DCEC92301458}" srcOrd="1" destOrd="0" presId="urn:microsoft.com/office/officeart/2005/8/layout/list1"/>
    <dgm:cxn modelId="{B757D46F-66C0-B34E-8354-BB47C50AFCCB}" type="presParOf" srcId="{BD08C070-91B7-5F4E-92D0-6A418FAC40C7}" destId="{4F580FD2-AE56-6F48-9D51-0C8C30C80A0F}" srcOrd="1" destOrd="0" presId="urn:microsoft.com/office/officeart/2005/8/layout/list1"/>
    <dgm:cxn modelId="{EBE3C98A-4F09-5E47-B382-CF75539346B4}" type="presParOf" srcId="{BD08C070-91B7-5F4E-92D0-6A418FAC40C7}" destId="{E7DC78BB-CCA0-2148-BD70-C3FD4F6CA797}" srcOrd="2" destOrd="0" presId="urn:microsoft.com/office/officeart/2005/8/layout/list1"/>
    <dgm:cxn modelId="{44961DDE-05BB-0949-BFB9-14E65D2848AE}" type="presParOf" srcId="{BD08C070-91B7-5F4E-92D0-6A418FAC40C7}" destId="{946A8D50-ACE3-9340-917E-BCF6892C6E53}" srcOrd="3" destOrd="0" presId="urn:microsoft.com/office/officeart/2005/8/layout/list1"/>
    <dgm:cxn modelId="{9B8DDDBF-A282-D94D-A2F1-B558E9BFC280}" type="presParOf" srcId="{BD08C070-91B7-5F4E-92D0-6A418FAC40C7}" destId="{A2C6EF13-161F-6443-943C-88811B6CCD06}" srcOrd="4" destOrd="0" presId="urn:microsoft.com/office/officeart/2005/8/layout/list1"/>
    <dgm:cxn modelId="{7C99E605-0459-D74F-ABF3-C4397AF07498}" type="presParOf" srcId="{A2C6EF13-161F-6443-943C-88811B6CCD06}" destId="{38782F48-EAD5-6144-8232-0EBA6CC9D10C}" srcOrd="0" destOrd="0" presId="urn:microsoft.com/office/officeart/2005/8/layout/list1"/>
    <dgm:cxn modelId="{6D30640F-2DED-0D4F-8382-EE92126F9F73}" type="presParOf" srcId="{A2C6EF13-161F-6443-943C-88811B6CCD06}" destId="{47043121-B383-794D-BC83-ABFF0C711F09}" srcOrd="1" destOrd="0" presId="urn:microsoft.com/office/officeart/2005/8/layout/list1"/>
    <dgm:cxn modelId="{A5FCD82F-B9C7-3B4B-BDCC-76A018CBAA90}" type="presParOf" srcId="{BD08C070-91B7-5F4E-92D0-6A418FAC40C7}" destId="{5FD65766-0F45-BE4E-BA79-61A326FD0D2E}" srcOrd="5" destOrd="0" presId="urn:microsoft.com/office/officeart/2005/8/layout/list1"/>
    <dgm:cxn modelId="{3DE0CA34-493D-1144-9B79-B8E392052B9B}" type="presParOf" srcId="{BD08C070-91B7-5F4E-92D0-6A418FAC40C7}" destId="{D0F570DD-DC84-8F4E-8C67-43C257A221D3}" srcOrd="6" destOrd="0" presId="urn:microsoft.com/office/officeart/2005/8/layout/list1"/>
    <dgm:cxn modelId="{47488C1A-618F-B345-BC61-B116B59677B6}" type="presParOf" srcId="{BD08C070-91B7-5F4E-92D0-6A418FAC40C7}" destId="{EF477A35-4262-9C45-8BF3-70FC65E895A2}" srcOrd="7" destOrd="0" presId="urn:microsoft.com/office/officeart/2005/8/layout/list1"/>
    <dgm:cxn modelId="{A2E08186-816A-6445-8B83-DCD3E902A590}" type="presParOf" srcId="{BD08C070-91B7-5F4E-92D0-6A418FAC40C7}" destId="{396E6B4D-BC0B-D446-854E-7A7795A6FC3E}" srcOrd="8" destOrd="0" presId="urn:microsoft.com/office/officeart/2005/8/layout/list1"/>
    <dgm:cxn modelId="{D79E10CA-8BB9-6B4F-812C-2EEF882CD536}" type="presParOf" srcId="{396E6B4D-BC0B-D446-854E-7A7795A6FC3E}" destId="{D95AF07D-FC2F-BB4A-8E04-51E02D15FB86}" srcOrd="0" destOrd="0" presId="urn:microsoft.com/office/officeart/2005/8/layout/list1"/>
    <dgm:cxn modelId="{FC245575-B39A-314D-9A53-C1848DF0BE95}" type="presParOf" srcId="{396E6B4D-BC0B-D446-854E-7A7795A6FC3E}" destId="{07A5FFC2-E125-8141-93B5-844CCC2B7916}" srcOrd="1" destOrd="0" presId="urn:microsoft.com/office/officeart/2005/8/layout/list1"/>
    <dgm:cxn modelId="{93DD08B4-E17A-7D4A-819F-6396FD587AC1}" type="presParOf" srcId="{BD08C070-91B7-5F4E-92D0-6A418FAC40C7}" destId="{388BEB5D-A9B9-8748-9DE8-F6201F232725}" srcOrd="9" destOrd="0" presId="urn:microsoft.com/office/officeart/2005/8/layout/list1"/>
    <dgm:cxn modelId="{E43B5E44-F797-EC48-9180-7CEDFAE069F3}" type="presParOf" srcId="{BD08C070-91B7-5F4E-92D0-6A418FAC40C7}" destId="{E375E99E-B4D4-764B-A2A3-4D4CECDC923D}" srcOrd="10" destOrd="0" presId="urn:microsoft.com/office/officeart/2005/8/layout/list1"/>
    <dgm:cxn modelId="{74340951-90F2-BA48-9467-1CFE84DD5E70}" type="presParOf" srcId="{BD08C070-91B7-5F4E-92D0-6A418FAC40C7}" destId="{4578719D-442B-F247-B720-A7060C56778A}" srcOrd="11" destOrd="0" presId="urn:microsoft.com/office/officeart/2005/8/layout/list1"/>
    <dgm:cxn modelId="{6A57DE1A-A94B-E34E-985C-E856AB835D7C}" type="presParOf" srcId="{BD08C070-91B7-5F4E-92D0-6A418FAC40C7}" destId="{4F5A58F3-0F04-0941-B09D-E82AE45233E3}" srcOrd="12" destOrd="0" presId="urn:microsoft.com/office/officeart/2005/8/layout/list1"/>
    <dgm:cxn modelId="{DF5C602D-8E10-3A45-897B-DA15AF3120A3}" type="presParOf" srcId="{4F5A58F3-0F04-0941-B09D-E82AE45233E3}" destId="{93DB8877-A0DA-FA49-A5AC-AE4F0FA70C86}" srcOrd="0" destOrd="0" presId="urn:microsoft.com/office/officeart/2005/8/layout/list1"/>
    <dgm:cxn modelId="{1B1FE45A-FFD8-0745-B2B2-0E9153D0397B}" type="presParOf" srcId="{4F5A58F3-0F04-0941-B09D-E82AE45233E3}" destId="{E9744CF4-6DCE-194C-88A9-75691542DDB2}" srcOrd="1" destOrd="0" presId="urn:microsoft.com/office/officeart/2005/8/layout/list1"/>
    <dgm:cxn modelId="{D23A5C78-69C3-6347-B559-CC8D7300324C}" type="presParOf" srcId="{BD08C070-91B7-5F4E-92D0-6A418FAC40C7}" destId="{7B554F5E-7287-F44A-9C0A-1DD50D3DC569}" srcOrd="13" destOrd="0" presId="urn:microsoft.com/office/officeart/2005/8/layout/list1"/>
    <dgm:cxn modelId="{94085140-1B0D-DC4E-BF07-F53050CCD038}" type="presParOf" srcId="{BD08C070-91B7-5F4E-92D0-6A418FAC40C7}" destId="{2EDFF7FC-9C8A-3245-9570-88852F78704E}" srcOrd="14" destOrd="0" presId="urn:microsoft.com/office/officeart/2005/8/layout/list1"/>
    <dgm:cxn modelId="{B7F6DFF6-F287-0140-9345-C6E46D18D51B}" type="presParOf" srcId="{BD08C070-91B7-5F4E-92D0-6A418FAC40C7}" destId="{15D1F622-2FBA-6944-A370-7BBABDB0DB24}" srcOrd="15" destOrd="0" presId="urn:microsoft.com/office/officeart/2005/8/layout/list1"/>
    <dgm:cxn modelId="{F218AAAB-61D1-C043-A285-898119A17339}" type="presParOf" srcId="{BD08C070-91B7-5F4E-92D0-6A418FAC40C7}" destId="{777FDE03-F39A-ED43-9140-35765C34A06E}" srcOrd="16" destOrd="0" presId="urn:microsoft.com/office/officeart/2005/8/layout/list1"/>
    <dgm:cxn modelId="{7D1EF515-81B5-B74C-B6B0-FB073F79C186}" type="presParOf" srcId="{777FDE03-F39A-ED43-9140-35765C34A06E}" destId="{B2387A69-ECA6-CD41-ADF1-3FE6D63C732F}" srcOrd="0" destOrd="0" presId="urn:microsoft.com/office/officeart/2005/8/layout/list1"/>
    <dgm:cxn modelId="{9F25D536-4D71-6345-9E2D-6790EE92E8A3}" type="presParOf" srcId="{777FDE03-F39A-ED43-9140-35765C34A06E}" destId="{F4581692-CC0D-2848-B700-395E2E66D85F}" srcOrd="1" destOrd="0" presId="urn:microsoft.com/office/officeart/2005/8/layout/list1"/>
    <dgm:cxn modelId="{06EAAA1C-0A16-CB4C-A55E-D85F7DC15639}" type="presParOf" srcId="{BD08C070-91B7-5F4E-92D0-6A418FAC40C7}" destId="{4203BF19-C056-C54E-A5DF-722433FBD6B9}" srcOrd="17" destOrd="0" presId="urn:microsoft.com/office/officeart/2005/8/layout/list1"/>
    <dgm:cxn modelId="{2D557ABE-5DEE-7043-80A6-D87C59135ECB}" type="presParOf" srcId="{BD08C070-91B7-5F4E-92D0-6A418FAC40C7}" destId="{8C46929F-AB1B-424F-83CB-E3B14C2EEA47}"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64A0DBF2-6347-4077-AAAD-7A5EE07AA4B2}"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A572E662-D328-42F1-ABC6-5BBBF906031B}">
      <dgm:prSet custT="1"/>
      <dgm:spPr/>
      <dgm:t>
        <a:bodyPr/>
        <a:lstStyle/>
        <a:p>
          <a:pPr>
            <a:defRPr b="1"/>
          </a:pPr>
          <a:r>
            <a:rPr lang="en-IN" sz="2800" b="1"/>
            <a:t>Importance of data modeling:</a:t>
          </a:r>
          <a:r>
            <a:rPr lang="en-IN" sz="2800"/>
            <a:t> </a:t>
          </a:r>
          <a:endParaRPr lang="en-US" sz="2800"/>
        </a:p>
      </dgm:t>
    </dgm:pt>
    <dgm:pt modelId="{F77359F4-8F62-4C99-A28A-610D867841EF}" type="parTrans" cxnId="{47F9CB82-4631-4EE6-BAB5-6C78EF1F99DE}">
      <dgm:prSet/>
      <dgm:spPr/>
      <dgm:t>
        <a:bodyPr/>
        <a:lstStyle/>
        <a:p>
          <a:endParaRPr lang="en-US" sz="3200"/>
        </a:p>
      </dgm:t>
    </dgm:pt>
    <dgm:pt modelId="{81C48699-2527-48F8-BB01-B3498FA00F6C}" type="sibTrans" cxnId="{47F9CB82-4631-4EE6-BAB5-6C78EF1F99DE}">
      <dgm:prSet/>
      <dgm:spPr/>
      <dgm:t>
        <a:bodyPr/>
        <a:lstStyle/>
        <a:p>
          <a:endParaRPr lang="en-US" sz="3200"/>
        </a:p>
      </dgm:t>
    </dgm:pt>
    <dgm:pt modelId="{DE7C2FE8-6A2B-4600-B51F-B4BE9CD10E14}">
      <dgm:prSet custT="1"/>
      <dgm:spPr/>
      <dgm:t>
        <a:bodyPr/>
        <a:lstStyle/>
        <a:p>
          <a:r>
            <a:rPr lang="en-IN" sz="2000"/>
            <a:t>Foundation for business intelligence and data warehousing applications.</a:t>
          </a:r>
          <a:endParaRPr lang="en-US" sz="2000"/>
        </a:p>
      </dgm:t>
    </dgm:pt>
    <dgm:pt modelId="{C3554B9D-FA78-4470-A889-C75EBA5567D3}" type="parTrans" cxnId="{1EC6C379-78CC-49B8-8474-FD33FC5F9266}">
      <dgm:prSet/>
      <dgm:spPr/>
      <dgm:t>
        <a:bodyPr/>
        <a:lstStyle/>
        <a:p>
          <a:endParaRPr lang="en-US" sz="3200"/>
        </a:p>
      </dgm:t>
    </dgm:pt>
    <dgm:pt modelId="{B14F101A-D2D1-4807-ADF1-CC7134B288C3}" type="sibTrans" cxnId="{1EC6C379-78CC-49B8-8474-FD33FC5F9266}">
      <dgm:prSet/>
      <dgm:spPr/>
      <dgm:t>
        <a:bodyPr/>
        <a:lstStyle/>
        <a:p>
          <a:endParaRPr lang="en-US" sz="3200"/>
        </a:p>
      </dgm:t>
    </dgm:pt>
    <dgm:pt modelId="{D44BB4D3-1F1F-429F-AAA9-4F72D7338D07}">
      <dgm:prSet custT="1"/>
      <dgm:spPr/>
      <dgm:t>
        <a:bodyPr/>
        <a:lstStyle/>
        <a:p>
          <a:pPr>
            <a:defRPr b="1"/>
          </a:pPr>
          <a:r>
            <a:rPr lang="en-IN" sz="2800" b="1"/>
            <a:t>Benefits of effective data modeling:</a:t>
          </a:r>
          <a:r>
            <a:rPr lang="en-IN" sz="2800"/>
            <a:t> </a:t>
          </a:r>
          <a:endParaRPr lang="en-US" sz="2800"/>
        </a:p>
      </dgm:t>
    </dgm:pt>
    <dgm:pt modelId="{5783194C-3A20-47A2-B7B3-6B5D8AD609F1}" type="parTrans" cxnId="{7065A077-8733-485F-86B6-970D8BA74320}">
      <dgm:prSet/>
      <dgm:spPr/>
      <dgm:t>
        <a:bodyPr/>
        <a:lstStyle/>
        <a:p>
          <a:endParaRPr lang="en-US" sz="3200"/>
        </a:p>
      </dgm:t>
    </dgm:pt>
    <dgm:pt modelId="{046D9225-9C02-44E9-B9A7-2D0B45BB418E}" type="sibTrans" cxnId="{7065A077-8733-485F-86B6-970D8BA74320}">
      <dgm:prSet/>
      <dgm:spPr/>
      <dgm:t>
        <a:bodyPr/>
        <a:lstStyle/>
        <a:p>
          <a:endParaRPr lang="en-US" sz="3200"/>
        </a:p>
      </dgm:t>
    </dgm:pt>
    <dgm:pt modelId="{E1400B1A-5BBB-42D1-91B5-C1EE3EAE2783}">
      <dgm:prSet custT="1"/>
      <dgm:spPr/>
      <dgm:t>
        <a:bodyPr/>
        <a:lstStyle/>
        <a:p>
          <a:r>
            <a:rPr lang="en-IN" sz="2000"/>
            <a:t>Consistent, comprehensive, and current data.</a:t>
          </a:r>
          <a:endParaRPr lang="en-US" sz="2000"/>
        </a:p>
      </dgm:t>
    </dgm:pt>
    <dgm:pt modelId="{74E005DD-E52F-4813-B0B4-04FB24E59F9E}" type="parTrans" cxnId="{1AF384DB-E874-492B-88F1-BE32D0B0BDC6}">
      <dgm:prSet/>
      <dgm:spPr/>
      <dgm:t>
        <a:bodyPr/>
        <a:lstStyle/>
        <a:p>
          <a:endParaRPr lang="en-US" sz="3200"/>
        </a:p>
      </dgm:t>
    </dgm:pt>
    <dgm:pt modelId="{4C8DA558-FEEB-4B8C-A2DD-5D4E82E8349E}" type="sibTrans" cxnId="{1AF384DB-E874-492B-88F1-BE32D0B0BDC6}">
      <dgm:prSet/>
      <dgm:spPr/>
      <dgm:t>
        <a:bodyPr/>
        <a:lstStyle/>
        <a:p>
          <a:endParaRPr lang="en-US" sz="3200"/>
        </a:p>
      </dgm:t>
    </dgm:pt>
    <dgm:pt modelId="{36EF7871-D47D-4D98-9859-29E24A5BA61E}">
      <dgm:prSet custT="1"/>
      <dgm:spPr/>
      <dgm:t>
        <a:bodyPr/>
        <a:lstStyle/>
        <a:p>
          <a:pPr>
            <a:defRPr b="1"/>
          </a:pPr>
          <a:r>
            <a:rPr lang="en-IN" sz="2800" b="1"/>
            <a:t>Transformation of data:</a:t>
          </a:r>
          <a:r>
            <a:rPr lang="en-IN" sz="2800"/>
            <a:t> </a:t>
          </a:r>
          <a:endParaRPr lang="en-US" sz="2800"/>
        </a:p>
      </dgm:t>
    </dgm:pt>
    <dgm:pt modelId="{776E9697-BCB3-4BC4-88ED-3EF9D65BE66D}" type="parTrans" cxnId="{7A5F3012-9A32-4A9D-9E0C-02066BC772D2}">
      <dgm:prSet/>
      <dgm:spPr/>
      <dgm:t>
        <a:bodyPr/>
        <a:lstStyle/>
        <a:p>
          <a:endParaRPr lang="en-US" sz="3200"/>
        </a:p>
      </dgm:t>
    </dgm:pt>
    <dgm:pt modelId="{BCC5FBD5-E031-4458-845F-7823ABE6856F}" type="sibTrans" cxnId="{7A5F3012-9A32-4A9D-9E0C-02066BC772D2}">
      <dgm:prSet/>
      <dgm:spPr/>
      <dgm:t>
        <a:bodyPr/>
        <a:lstStyle/>
        <a:p>
          <a:endParaRPr lang="en-US" sz="3200"/>
        </a:p>
      </dgm:t>
    </dgm:pt>
    <dgm:pt modelId="{EDC2CB3C-1C93-40FB-8C98-815B3DCFC2D7}">
      <dgm:prSet custT="1"/>
      <dgm:spPr/>
      <dgm:t>
        <a:bodyPr/>
        <a:lstStyle/>
        <a:p>
          <a:r>
            <a:rPr lang="en-IN" sz="2000"/>
            <a:t>From operational systems to data warehouse, data marts, and OLAP cubes.</a:t>
          </a:r>
          <a:endParaRPr lang="en-US" sz="2000"/>
        </a:p>
      </dgm:t>
    </dgm:pt>
    <dgm:pt modelId="{91052814-ACF9-4663-BCC1-7A53400B8115}" type="parTrans" cxnId="{DA761AC8-C4FD-4B73-B628-2BAC8C5C6AAA}">
      <dgm:prSet/>
      <dgm:spPr/>
      <dgm:t>
        <a:bodyPr/>
        <a:lstStyle/>
        <a:p>
          <a:endParaRPr lang="en-US" sz="3200"/>
        </a:p>
      </dgm:t>
    </dgm:pt>
    <dgm:pt modelId="{1DC9A52C-CAA8-4200-8650-4E2453BEE87C}" type="sibTrans" cxnId="{DA761AC8-C4FD-4B73-B628-2BAC8C5C6AAA}">
      <dgm:prSet/>
      <dgm:spPr/>
      <dgm:t>
        <a:bodyPr/>
        <a:lstStyle/>
        <a:p>
          <a:endParaRPr lang="en-US" sz="3200"/>
        </a:p>
      </dgm:t>
    </dgm:pt>
    <dgm:pt modelId="{B7A7B53C-1C4E-49FB-A7B2-5016B42A57DC}" type="pres">
      <dgm:prSet presAssocID="{64A0DBF2-6347-4077-AAAD-7A5EE07AA4B2}" presName="root" presStyleCnt="0">
        <dgm:presLayoutVars>
          <dgm:dir/>
          <dgm:resizeHandles val="exact"/>
        </dgm:presLayoutVars>
      </dgm:prSet>
      <dgm:spPr/>
    </dgm:pt>
    <dgm:pt modelId="{FF7A5E49-9812-4CCC-9668-754017ABCF77}" type="pres">
      <dgm:prSet presAssocID="{A572E662-D328-42F1-ABC6-5BBBF906031B}" presName="compNode" presStyleCnt="0"/>
      <dgm:spPr/>
    </dgm:pt>
    <dgm:pt modelId="{D06BD1F1-3C7C-4F68-B6D6-59862977D37F}" type="pres">
      <dgm:prSet presAssocID="{A572E662-D328-42F1-ABC6-5BBBF906031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obot"/>
        </a:ext>
      </dgm:extLst>
    </dgm:pt>
    <dgm:pt modelId="{88A671E4-5231-4DF3-937F-D08E806B89EA}" type="pres">
      <dgm:prSet presAssocID="{A572E662-D328-42F1-ABC6-5BBBF906031B}" presName="iconSpace" presStyleCnt="0"/>
      <dgm:spPr/>
    </dgm:pt>
    <dgm:pt modelId="{22FEF5CF-F8F3-47E1-A130-E230921BDFBE}" type="pres">
      <dgm:prSet presAssocID="{A572E662-D328-42F1-ABC6-5BBBF906031B}" presName="parTx" presStyleLbl="revTx" presStyleIdx="0" presStyleCnt="6">
        <dgm:presLayoutVars>
          <dgm:chMax val="0"/>
          <dgm:chPref val="0"/>
        </dgm:presLayoutVars>
      </dgm:prSet>
      <dgm:spPr/>
    </dgm:pt>
    <dgm:pt modelId="{032C1A10-684F-4910-B6C9-4E411BD94D39}" type="pres">
      <dgm:prSet presAssocID="{A572E662-D328-42F1-ABC6-5BBBF906031B}" presName="txSpace" presStyleCnt="0"/>
      <dgm:spPr/>
    </dgm:pt>
    <dgm:pt modelId="{9F518E48-AFDD-40E4-B727-168F8B7A62B2}" type="pres">
      <dgm:prSet presAssocID="{A572E662-D328-42F1-ABC6-5BBBF906031B}" presName="desTx" presStyleLbl="revTx" presStyleIdx="1" presStyleCnt="6">
        <dgm:presLayoutVars/>
      </dgm:prSet>
      <dgm:spPr/>
    </dgm:pt>
    <dgm:pt modelId="{00983119-30EA-4B40-A622-346DCF9CA2A3}" type="pres">
      <dgm:prSet presAssocID="{81C48699-2527-48F8-BB01-B3498FA00F6C}" presName="sibTrans" presStyleCnt="0"/>
      <dgm:spPr/>
    </dgm:pt>
    <dgm:pt modelId="{D13649BE-2490-45A0-AA18-D45C8D9159F1}" type="pres">
      <dgm:prSet presAssocID="{D44BB4D3-1F1F-429F-AAA9-4F72D7338D07}" presName="compNode" presStyleCnt="0"/>
      <dgm:spPr/>
    </dgm:pt>
    <dgm:pt modelId="{EF241B9C-A9C6-44CF-961F-CBDDB5890C22}" type="pres">
      <dgm:prSet presAssocID="{D44BB4D3-1F1F-429F-AAA9-4F72D7338D0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2D364864-0600-490E-9597-6344BCFFDB1C}" type="pres">
      <dgm:prSet presAssocID="{D44BB4D3-1F1F-429F-AAA9-4F72D7338D07}" presName="iconSpace" presStyleCnt="0"/>
      <dgm:spPr/>
    </dgm:pt>
    <dgm:pt modelId="{652EB9F8-2BDB-4113-B68F-12133337534F}" type="pres">
      <dgm:prSet presAssocID="{D44BB4D3-1F1F-429F-AAA9-4F72D7338D07}" presName="parTx" presStyleLbl="revTx" presStyleIdx="2" presStyleCnt="6">
        <dgm:presLayoutVars>
          <dgm:chMax val="0"/>
          <dgm:chPref val="0"/>
        </dgm:presLayoutVars>
      </dgm:prSet>
      <dgm:spPr/>
    </dgm:pt>
    <dgm:pt modelId="{9B63799A-D05D-4130-AA66-FDEBD05B8CEC}" type="pres">
      <dgm:prSet presAssocID="{D44BB4D3-1F1F-429F-AAA9-4F72D7338D07}" presName="txSpace" presStyleCnt="0"/>
      <dgm:spPr/>
    </dgm:pt>
    <dgm:pt modelId="{0693EBEC-0F80-49FA-8558-A688DF2E24B2}" type="pres">
      <dgm:prSet presAssocID="{D44BB4D3-1F1F-429F-AAA9-4F72D7338D07}" presName="desTx" presStyleLbl="revTx" presStyleIdx="3" presStyleCnt="6">
        <dgm:presLayoutVars/>
      </dgm:prSet>
      <dgm:spPr/>
    </dgm:pt>
    <dgm:pt modelId="{84362BA7-C6C6-4661-B26A-1AFE1E012301}" type="pres">
      <dgm:prSet presAssocID="{046D9225-9C02-44E9-B9A7-2D0B45BB418E}" presName="sibTrans" presStyleCnt="0"/>
      <dgm:spPr/>
    </dgm:pt>
    <dgm:pt modelId="{701D0D87-7580-4C78-B363-CAD1FC094F08}" type="pres">
      <dgm:prSet presAssocID="{36EF7871-D47D-4D98-9859-29E24A5BA61E}" presName="compNode" presStyleCnt="0"/>
      <dgm:spPr/>
    </dgm:pt>
    <dgm:pt modelId="{A8CC861D-57D5-442C-B692-D34CA1D1F3A7}" type="pres">
      <dgm:prSet presAssocID="{36EF7871-D47D-4D98-9859-29E24A5BA61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rver"/>
        </a:ext>
      </dgm:extLst>
    </dgm:pt>
    <dgm:pt modelId="{3F03F9AA-CE36-4067-930A-D56A8B4D2459}" type="pres">
      <dgm:prSet presAssocID="{36EF7871-D47D-4D98-9859-29E24A5BA61E}" presName="iconSpace" presStyleCnt="0"/>
      <dgm:spPr/>
    </dgm:pt>
    <dgm:pt modelId="{40D60999-968B-4C51-B8E2-2C573FF1D46A}" type="pres">
      <dgm:prSet presAssocID="{36EF7871-D47D-4D98-9859-29E24A5BA61E}" presName="parTx" presStyleLbl="revTx" presStyleIdx="4" presStyleCnt="6">
        <dgm:presLayoutVars>
          <dgm:chMax val="0"/>
          <dgm:chPref val="0"/>
        </dgm:presLayoutVars>
      </dgm:prSet>
      <dgm:spPr/>
    </dgm:pt>
    <dgm:pt modelId="{CB5A39CB-028F-4261-9589-A3477C5D8B27}" type="pres">
      <dgm:prSet presAssocID="{36EF7871-D47D-4D98-9859-29E24A5BA61E}" presName="txSpace" presStyleCnt="0"/>
      <dgm:spPr/>
    </dgm:pt>
    <dgm:pt modelId="{22385C3F-61C3-408C-8D23-8E0B93BEDBB3}" type="pres">
      <dgm:prSet presAssocID="{36EF7871-D47D-4D98-9859-29E24A5BA61E}" presName="desTx" presStyleLbl="revTx" presStyleIdx="5" presStyleCnt="6">
        <dgm:presLayoutVars/>
      </dgm:prSet>
      <dgm:spPr/>
    </dgm:pt>
  </dgm:ptLst>
  <dgm:cxnLst>
    <dgm:cxn modelId="{7129D806-BAFD-41CD-80EE-61A9959F9ECE}" type="presOf" srcId="{36EF7871-D47D-4D98-9859-29E24A5BA61E}" destId="{40D60999-968B-4C51-B8E2-2C573FF1D46A}" srcOrd="0" destOrd="0" presId="urn:microsoft.com/office/officeart/2018/2/layout/IconLabelDescriptionList"/>
    <dgm:cxn modelId="{7A5F3012-9A32-4A9D-9E0C-02066BC772D2}" srcId="{64A0DBF2-6347-4077-AAAD-7A5EE07AA4B2}" destId="{36EF7871-D47D-4D98-9859-29E24A5BA61E}" srcOrd="2" destOrd="0" parTransId="{776E9697-BCB3-4BC4-88ED-3EF9D65BE66D}" sibTransId="{BCC5FBD5-E031-4458-845F-7823ABE6856F}"/>
    <dgm:cxn modelId="{03933520-B61D-4852-9544-08E6C3FCA5D1}" type="presOf" srcId="{D44BB4D3-1F1F-429F-AAA9-4F72D7338D07}" destId="{652EB9F8-2BDB-4113-B68F-12133337534F}" srcOrd="0" destOrd="0" presId="urn:microsoft.com/office/officeart/2018/2/layout/IconLabelDescriptionList"/>
    <dgm:cxn modelId="{5C4BD04F-D057-4F56-BF0B-1A2AB9BB534E}" type="presOf" srcId="{EDC2CB3C-1C93-40FB-8C98-815B3DCFC2D7}" destId="{22385C3F-61C3-408C-8D23-8E0B93BEDBB3}" srcOrd="0" destOrd="0" presId="urn:microsoft.com/office/officeart/2018/2/layout/IconLabelDescriptionList"/>
    <dgm:cxn modelId="{19EF2C57-DEA1-4AB0-9AFF-475B8D62C3C9}" type="presOf" srcId="{64A0DBF2-6347-4077-AAAD-7A5EE07AA4B2}" destId="{B7A7B53C-1C4E-49FB-A7B2-5016B42A57DC}" srcOrd="0" destOrd="0" presId="urn:microsoft.com/office/officeart/2018/2/layout/IconLabelDescriptionList"/>
    <dgm:cxn modelId="{7065A077-8733-485F-86B6-970D8BA74320}" srcId="{64A0DBF2-6347-4077-AAAD-7A5EE07AA4B2}" destId="{D44BB4D3-1F1F-429F-AAA9-4F72D7338D07}" srcOrd="1" destOrd="0" parTransId="{5783194C-3A20-47A2-B7B3-6B5D8AD609F1}" sibTransId="{046D9225-9C02-44E9-B9A7-2D0B45BB418E}"/>
    <dgm:cxn modelId="{1EC6C379-78CC-49B8-8474-FD33FC5F9266}" srcId="{A572E662-D328-42F1-ABC6-5BBBF906031B}" destId="{DE7C2FE8-6A2B-4600-B51F-B4BE9CD10E14}" srcOrd="0" destOrd="0" parTransId="{C3554B9D-FA78-4470-A889-C75EBA5567D3}" sibTransId="{B14F101A-D2D1-4807-ADF1-CC7134B288C3}"/>
    <dgm:cxn modelId="{47F9CB82-4631-4EE6-BAB5-6C78EF1F99DE}" srcId="{64A0DBF2-6347-4077-AAAD-7A5EE07AA4B2}" destId="{A572E662-D328-42F1-ABC6-5BBBF906031B}" srcOrd="0" destOrd="0" parTransId="{F77359F4-8F62-4C99-A28A-610D867841EF}" sibTransId="{81C48699-2527-48F8-BB01-B3498FA00F6C}"/>
    <dgm:cxn modelId="{A6F13B8A-D679-4F5B-9FC7-0240B1DA4B48}" type="presOf" srcId="{E1400B1A-5BBB-42D1-91B5-C1EE3EAE2783}" destId="{0693EBEC-0F80-49FA-8558-A688DF2E24B2}" srcOrd="0" destOrd="0" presId="urn:microsoft.com/office/officeart/2018/2/layout/IconLabelDescriptionList"/>
    <dgm:cxn modelId="{61C2718B-3E71-4327-BC9A-C0BA05F2F22C}" type="presOf" srcId="{A572E662-D328-42F1-ABC6-5BBBF906031B}" destId="{22FEF5CF-F8F3-47E1-A130-E230921BDFBE}" srcOrd="0" destOrd="0" presId="urn:microsoft.com/office/officeart/2018/2/layout/IconLabelDescriptionList"/>
    <dgm:cxn modelId="{D4D117B3-1C90-4672-A2CF-C0B0BF87AA56}" type="presOf" srcId="{DE7C2FE8-6A2B-4600-B51F-B4BE9CD10E14}" destId="{9F518E48-AFDD-40E4-B727-168F8B7A62B2}" srcOrd="0" destOrd="0" presId="urn:microsoft.com/office/officeart/2018/2/layout/IconLabelDescriptionList"/>
    <dgm:cxn modelId="{DA761AC8-C4FD-4B73-B628-2BAC8C5C6AAA}" srcId="{36EF7871-D47D-4D98-9859-29E24A5BA61E}" destId="{EDC2CB3C-1C93-40FB-8C98-815B3DCFC2D7}" srcOrd="0" destOrd="0" parTransId="{91052814-ACF9-4663-BCC1-7A53400B8115}" sibTransId="{1DC9A52C-CAA8-4200-8650-4E2453BEE87C}"/>
    <dgm:cxn modelId="{1AF384DB-E874-492B-88F1-BE32D0B0BDC6}" srcId="{D44BB4D3-1F1F-429F-AAA9-4F72D7338D07}" destId="{E1400B1A-5BBB-42D1-91B5-C1EE3EAE2783}" srcOrd="0" destOrd="0" parTransId="{74E005DD-E52F-4813-B0B4-04FB24E59F9E}" sibTransId="{4C8DA558-FEEB-4B8C-A2DD-5D4E82E8349E}"/>
    <dgm:cxn modelId="{13544983-DB41-4ED8-9268-2CA4EC70B2DA}" type="presParOf" srcId="{B7A7B53C-1C4E-49FB-A7B2-5016B42A57DC}" destId="{FF7A5E49-9812-4CCC-9668-754017ABCF77}" srcOrd="0" destOrd="0" presId="urn:microsoft.com/office/officeart/2018/2/layout/IconLabelDescriptionList"/>
    <dgm:cxn modelId="{3C249976-45BD-409D-983F-1C85A93511F9}" type="presParOf" srcId="{FF7A5E49-9812-4CCC-9668-754017ABCF77}" destId="{D06BD1F1-3C7C-4F68-B6D6-59862977D37F}" srcOrd="0" destOrd="0" presId="urn:microsoft.com/office/officeart/2018/2/layout/IconLabelDescriptionList"/>
    <dgm:cxn modelId="{D307527D-45C4-4BAD-B0C3-56D7CA43A3B8}" type="presParOf" srcId="{FF7A5E49-9812-4CCC-9668-754017ABCF77}" destId="{88A671E4-5231-4DF3-937F-D08E806B89EA}" srcOrd="1" destOrd="0" presId="urn:microsoft.com/office/officeart/2018/2/layout/IconLabelDescriptionList"/>
    <dgm:cxn modelId="{0950BEA4-35DA-45B1-9C3D-9A02DE90E5E6}" type="presParOf" srcId="{FF7A5E49-9812-4CCC-9668-754017ABCF77}" destId="{22FEF5CF-F8F3-47E1-A130-E230921BDFBE}" srcOrd="2" destOrd="0" presId="urn:microsoft.com/office/officeart/2018/2/layout/IconLabelDescriptionList"/>
    <dgm:cxn modelId="{CB9AE822-ED18-409D-998C-3A23E83A0038}" type="presParOf" srcId="{FF7A5E49-9812-4CCC-9668-754017ABCF77}" destId="{032C1A10-684F-4910-B6C9-4E411BD94D39}" srcOrd="3" destOrd="0" presId="urn:microsoft.com/office/officeart/2018/2/layout/IconLabelDescriptionList"/>
    <dgm:cxn modelId="{3C6D09C0-8AB1-4C52-B549-BCE3966AFC1F}" type="presParOf" srcId="{FF7A5E49-9812-4CCC-9668-754017ABCF77}" destId="{9F518E48-AFDD-40E4-B727-168F8B7A62B2}" srcOrd="4" destOrd="0" presId="urn:microsoft.com/office/officeart/2018/2/layout/IconLabelDescriptionList"/>
    <dgm:cxn modelId="{C0C5CD2E-6DEC-43DE-8A09-AF55B855696E}" type="presParOf" srcId="{B7A7B53C-1C4E-49FB-A7B2-5016B42A57DC}" destId="{00983119-30EA-4B40-A622-346DCF9CA2A3}" srcOrd="1" destOrd="0" presId="urn:microsoft.com/office/officeart/2018/2/layout/IconLabelDescriptionList"/>
    <dgm:cxn modelId="{4A2C5435-AF68-47AD-B943-A95E5CBE6700}" type="presParOf" srcId="{B7A7B53C-1C4E-49FB-A7B2-5016B42A57DC}" destId="{D13649BE-2490-45A0-AA18-D45C8D9159F1}" srcOrd="2" destOrd="0" presId="urn:microsoft.com/office/officeart/2018/2/layout/IconLabelDescriptionList"/>
    <dgm:cxn modelId="{55E6E93E-2975-442C-97B5-8874B53BD7E5}" type="presParOf" srcId="{D13649BE-2490-45A0-AA18-D45C8D9159F1}" destId="{EF241B9C-A9C6-44CF-961F-CBDDB5890C22}" srcOrd="0" destOrd="0" presId="urn:microsoft.com/office/officeart/2018/2/layout/IconLabelDescriptionList"/>
    <dgm:cxn modelId="{9E39FEBE-4C5F-46BE-90C4-AD2866F0D058}" type="presParOf" srcId="{D13649BE-2490-45A0-AA18-D45C8D9159F1}" destId="{2D364864-0600-490E-9597-6344BCFFDB1C}" srcOrd="1" destOrd="0" presId="urn:microsoft.com/office/officeart/2018/2/layout/IconLabelDescriptionList"/>
    <dgm:cxn modelId="{B21C374A-7785-405D-BC78-A41FFDD63BC3}" type="presParOf" srcId="{D13649BE-2490-45A0-AA18-D45C8D9159F1}" destId="{652EB9F8-2BDB-4113-B68F-12133337534F}" srcOrd="2" destOrd="0" presId="urn:microsoft.com/office/officeart/2018/2/layout/IconLabelDescriptionList"/>
    <dgm:cxn modelId="{47EE9E27-B59A-48BA-A57C-31E5741ADDF8}" type="presParOf" srcId="{D13649BE-2490-45A0-AA18-D45C8D9159F1}" destId="{9B63799A-D05D-4130-AA66-FDEBD05B8CEC}" srcOrd="3" destOrd="0" presId="urn:microsoft.com/office/officeart/2018/2/layout/IconLabelDescriptionList"/>
    <dgm:cxn modelId="{91860572-FF2E-42A7-A154-5B71C755187D}" type="presParOf" srcId="{D13649BE-2490-45A0-AA18-D45C8D9159F1}" destId="{0693EBEC-0F80-49FA-8558-A688DF2E24B2}" srcOrd="4" destOrd="0" presId="urn:microsoft.com/office/officeart/2018/2/layout/IconLabelDescriptionList"/>
    <dgm:cxn modelId="{66725FAA-AFE3-4A87-B5B0-C24E5C558C1F}" type="presParOf" srcId="{B7A7B53C-1C4E-49FB-A7B2-5016B42A57DC}" destId="{84362BA7-C6C6-4661-B26A-1AFE1E012301}" srcOrd="3" destOrd="0" presId="urn:microsoft.com/office/officeart/2018/2/layout/IconLabelDescriptionList"/>
    <dgm:cxn modelId="{C712F164-4E5B-4F37-8122-22BCE41D0EFC}" type="presParOf" srcId="{B7A7B53C-1C4E-49FB-A7B2-5016B42A57DC}" destId="{701D0D87-7580-4C78-B363-CAD1FC094F08}" srcOrd="4" destOrd="0" presId="urn:microsoft.com/office/officeart/2018/2/layout/IconLabelDescriptionList"/>
    <dgm:cxn modelId="{03A2BFF5-E0B4-4726-B997-F760028E2EB2}" type="presParOf" srcId="{701D0D87-7580-4C78-B363-CAD1FC094F08}" destId="{A8CC861D-57D5-442C-B692-D34CA1D1F3A7}" srcOrd="0" destOrd="0" presId="urn:microsoft.com/office/officeart/2018/2/layout/IconLabelDescriptionList"/>
    <dgm:cxn modelId="{4924EEB6-49D5-4B06-9867-DEE49E3B99B1}" type="presParOf" srcId="{701D0D87-7580-4C78-B363-CAD1FC094F08}" destId="{3F03F9AA-CE36-4067-930A-D56A8B4D2459}" srcOrd="1" destOrd="0" presId="urn:microsoft.com/office/officeart/2018/2/layout/IconLabelDescriptionList"/>
    <dgm:cxn modelId="{F299B9C7-C5AA-4F98-BEE8-536BBE59EE4C}" type="presParOf" srcId="{701D0D87-7580-4C78-B363-CAD1FC094F08}" destId="{40D60999-968B-4C51-B8E2-2C573FF1D46A}" srcOrd="2" destOrd="0" presId="urn:microsoft.com/office/officeart/2018/2/layout/IconLabelDescriptionList"/>
    <dgm:cxn modelId="{6938FD6C-6EF4-4BAE-B47F-9977DF2303E3}" type="presParOf" srcId="{701D0D87-7580-4C78-B363-CAD1FC094F08}" destId="{CB5A39CB-028F-4261-9589-A3477C5D8B27}" srcOrd="3" destOrd="0" presId="urn:microsoft.com/office/officeart/2018/2/layout/IconLabelDescriptionList"/>
    <dgm:cxn modelId="{97B3FAD2-F7B4-45E6-8FCF-62B4003CA3DB}" type="presParOf" srcId="{701D0D87-7580-4C78-B363-CAD1FC094F08}" destId="{22385C3F-61C3-408C-8D23-8E0B93BEDBB3}"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F3C9A5A-B945-4D14-8669-F71B7A27BE5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CD5EFAB-243B-4F1C-AC88-3D1DEFD8BDE0}">
      <dgm:prSet/>
      <dgm:spPr/>
      <dgm:t>
        <a:bodyPr/>
        <a:lstStyle/>
        <a:p>
          <a:r>
            <a:rPr lang="en-IN" b="1"/>
            <a:t>Entity-Relationship (ER) Modeling:</a:t>
          </a:r>
          <a:endParaRPr lang="en-US"/>
        </a:p>
      </dgm:t>
    </dgm:pt>
    <dgm:pt modelId="{232FF6F3-A912-4D80-BDF2-646238202B0E}" type="parTrans" cxnId="{22E018AB-23DC-4B75-B0D6-628E8847230D}">
      <dgm:prSet/>
      <dgm:spPr/>
      <dgm:t>
        <a:bodyPr/>
        <a:lstStyle/>
        <a:p>
          <a:endParaRPr lang="en-US"/>
        </a:p>
      </dgm:t>
    </dgm:pt>
    <dgm:pt modelId="{66EC05CA-C08C-4BF9-9ECF-8C26226BDB58}" type="sibTrans" cxnId="{22E018AB-23DC-4B75-B0D6-628E8847230D}">
      <dgm:prSet/>
      <dgm:spPr/>
      <dgm:t>
        <a:bodyPr/>
        <a:lstStyle/>
        <a:p>
          <a:endParaRPr lang="en-US"/>
        </a:p>
      </dgm:t>
    </dgm:pt>
    <dgm:pt modelId="{CC7F6900-46E5-49E3-A697-835B1ECD930B}">
      <dgm:prSet/>
      <dgm:spPr/>
      <dgm:t>
        <a:bodyPr/>
        <a:lstStyle/>
        <a:p>
          <a:r>
            <a:rPr lang="en-IN"/>
            <a:t>Baseline for operational data model.</a:t>
          </a:r>
          <a:endParaRPr lang="en-US"/>
        </a:p>
      </dgm:t>
    </dgm:pt>
    <dgm:pt modelId="{0734443A-B43D-4F9D-8C55-F7CD241252AD}" type="parTrans" cxnId="{6488324B-EE47-4433-A225-9A75D366A301}">
      <dgm:prSet/>
      <dgm:spPr/>
      <dgm:t>
        <a:bodyPr/>
        <a:lstStyle/>
        <a:p>
          <a:endParaRPr lang="en-US"/>
        </a:p>
      </dgm:t>
    </dgm:pt>
    <dgm:pt modelId="{FF873FEA-0E6C-4851-B97E-2F7C88DEBF39}" type="sibTrans" cxnId="{6488324B-EE47-4433-A225-9A75D366A301}">
      <dgm:prSet/>
      <dgm:spPr/>
      <dgm:t>
        <a:bodyPr/>
        <a:lstStyle/>
        <a:p>
          <a:endParaRPr lang="en-US"/>
        </a:p>
      </dgm:t>
    </dgm:pt>
    <dgm:pt modelId="{FBBE7ED0-7FA3-4639-B2E7-21002FA9290F}">
      <dgm:prSet/>
      <dgm:spPr/>
      <dgm:t>
        <a:bodyPr/>
        <a:lstStyle/>
        <a:p>
          <a:r>
            <a:rPr lang="en-IN"/>
            <a:t>Used to establish relationships between entities and attributes.</a:t>
          </a:r>
          <a:endParaRPr lang="en-US"/>
        </a:p>
      </dgm:t>
    </dgm:pt>
    <dgm:pt modelId="{1D69FEB5-8629-44AF-9659-1FBB4658CE2F}" type="parTrans" cxnId="{4509D78E-24D4-4948-B44D-58C4634111EB}">
      <dgm:prSet/>
      <dgm:spPr/>
      <dgm:t>
        <a:bodyPr/>
        <a:lstStyle/>
        <a:p>
          <a:endParaRPr lang="en-US"/>
        </a:p>
      </dgm:t>
    </dgm:pt>
    <dgm:pt modelId="{8E6DB9C6-0F17-49BA-9A9E-68BF0CB11175}" type="sibTrans" cxnId="{4509D78E-24D4-4948-B44D-58C4634111EB}">
      <dgm:prSet/>
      <dgm:spPr/>
      <dgm:t>
        <a:bodyPr/>
        <a:lstStyle/>
        <a:p>
          <a:endParaRPr lang="en-US"/>
        </a:p>
      </dgm:t>
    </dgm:pt>
    <dgm:pt modelId="{67CE8CD2-1CD3-4AA9-BC85-0B68439ED004}">
      <dgm:prSet/>
      <dgm:spPr/>
      <dgm:t>
        <a:bodyPr/>
        <a:lstStyle/>
        <a:p>
          <a:r>
            <a:rPr lang="en-IN" b="1"/>
            <a:t>Dimensional Modeling:</a:t>
          </a:r>
          <a:endParaRPr lang="en-US"/>
        </a:p>
      </dgm:t>
    </dgm:pt>
    <dgm:pt modelId="{25719A41-F26E-44E5-9C10-19F03C05D8EE}" type="parTrans" cxnId="{CE0E6733-C04A-4FA5-8104-CCF6282C541A}">
      <dgm:prSet/>
      <dgm:spPr/>
      <dgm:t>
        <a:bodyPr/>
        <a:lstStyle/>
        <a:p>
          <a:endParaRPr lang="en-US"/>
        </a:p>
      </dgm:t>
    </dgm:pt>
    <dgm:pt modelId="{CAE31509-59DA-43D1-8650-8BD1C585BBAF}" type="sibTrans" cxnId="{CE0E6733-C04A-4FA5-8104-CCF6282C541A}">
      <dgm:prSet/>
      <dgm:spPr/>
      <dgm:t>
        <a:bodyPr/>
        <a:lstStyle/>
        <a:p>
          <a:endParaRPr lang="en-US"/>
        </a:p>
      </dgm:t>
    </dgm:pt>
    <dgm:pt modelId="{554F2D61-C082-4281-8F3F-0D877B2CD754}">
      <dgm:prSet/>
      <dgm:spPr/>
      <dgm:t>
        <a:bodyPr/>
        <a:lstStyle/>
        <a:p>
          <a:r>
            <a:rPr lang="en-IN"/>
            <a:t>Cornerstone of BI and DW applications.</a:t>
          </a:r>
          <a:endParaRPr lang="en-US"/>
        </a:p>
      </dgm:t>
    </dgm:pt>
    <dgm:pt modelId="{4B811ACB-47F6-4806-A1BF-2592E630E308}" type="parTrans" cxnId="{9628BE75-8CD1-4AFD-B9A3-891CDBE4F1C0}">
      <dgm:prSet/>
      <dgm:spPr/>
      <dgm:t>
        <a:bodyPr/>
        <a:lstStyle/>
        <a:p>
          <a:endParaRPr lang="en-US"/>
        </a:p>
      </dgm:t>
    </dgm:pt>
    <dgm:pt modelId="{2FD85465-383C-4A2E-9AC1-800D2603831F}" type="sibTrans" cxnId="{9628BE75-8CD1-4AFD-B9A3-891CDBE4F1C0}">
      <dgm:prSet/>
      <dgm:spPr/>
      <dgm:t>
        <a:bodyPr/>
        <a:lstStyle/>
        <a:p>
          <a:endParaRPr lang="en-US"/>
        </a:p>
      </dgm:t>
    </dgm:pt>
    <dgm:pt modelId="{969CA873-82CF-436A-9260-CB7418A8086E}">
      <dgm:prSet/>
      <dgm:spPr/>
      <dgm:t>
        <a:bodyPr/>
        <a:lstStyle/>
        <a:p>
          <a:r>
            <a:rPr lang="en-IN"/>
            <a:t>Focuses on organizing data for analytical purposes.</a:t>
          </a:r>
          <a:endParaRPr lang="en-US"/>
        </a:p>
      </dgm:t>
    </dgm:pt>
    <dgm:pt modelId="{EF86A5A5-F526-4737-9AE5-AC7B1E2A5CE0}" type="parTrans" cxnId="{39A09177-FCAC-4129-8725-382ED99B3C4E}">
      <dgm:prSet/>
      <dgm:spPr/>
      <dgm:t>
        <a:bodyPr/>
        <a:lstStyle/>
        <a:p>
          <a:endParaRPr lang="en-US"/>
        </a:p>
      </dgm:t>
    </dgm:pt>
    <dgm:pt modelId="{A6B82569-4D83-413E-8A8A-4DD0CDB42C05}" type="sibTrans" cxnId="{39A09177-FCAC-4129-8725-382ED99B3C4E}">
      <dgm:prSet/>
      <dgm:spPr/>
      <dgm:t>
        <a:bodyPr/>
        <a:lstStyle/>
        <a:p>
          <a:endParaRPr lang="en-US"/>
        </a:p>
      </dgm:t>
    </dgm:pt>
    <dgm:pt modelId="{7BE4E842-EBB7-4B23-A110-6A58D33D2A1A}" type="pres">
      <dgm:prSet presAssocID="{2F3C9A5A-B945-4D14-8669-F71B7A27BE5A}" presName="root" presStyleCnt="0">
        <dgm:presLayoutVars>
          <dgm:dir/>
          <dgm:resizeHandles val="exact"/>
        </dgm:presLayoutVars>
      </dgm:prSet>
      <dgm:spPr/>
    </dgm:pt>
    <dgm:pt modelId="{30B54C24-D705-4F8D-A238-FAC5FB6A6A1B}" type="pres">
      <dgm:prSet presAssocID="{7CD5EFAB-243B-4F1C-AC88-3D1DEFD8BDE0}" presName="compNode" presStyleCnt="0"/>
      <dgm:spPr/>
    </dgm:pt>
    <dgm:pt modelId="{AB5F6E36-AFA7-4C45-9F39-D9498791FDAC}" type="pres">
      <dgm:prSet presAssocID="{7CD5EFAB-243B-4F1C-AC88-3D1DEFD8BDE0}" presName="bgRect" presStyleLbl="bgShp" presStyleIdx="0" presStyleCnt="2"/>
      <dgm:spPr/>
    </dgm:pt>
    <dgm:pt modelId="{F31CDBE7-41F9-4216-904A-1F68FAFA5F8C}" type="pres">
      <dgm:prSet presAssocID="{7CD5EFAB-243B-4F1C-AC88-3D1DEFD8BDE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chart"/>
        </a:ext>
      </dgm:extLst>
    </dgm:pt>
    <dgm:pt modelId="{7F41935F-C4FC-4856-AD07-08F32C703ED9}" type="pres">
      <dgm:prSet presAssocID="{7CD5EFAB-243B-4F1C-AC88-3D1DEFD8BDE0}" presName="spaceRect" presStyleCnt="0"/>
      <dgm:spPr/>
    </dgm:pt>
    <dgm:pt modelId="{497AA0E9-9A08-45D9-BB38-93A3DD5A8214}" type="pres">
      <dgm:prSet presAssocID="{7CD5EFAB-243B-4F1C-AC88-3D1DEFD8BDE0}" presName="parTx" presStyleLbl="revTx" presStyleIdx="0" presStyleCnt="4">
        <dgm:presLayoutVars>
          <dgm:chMax val="0"/>
          <dgm:chPref val="0"/>
        </dgm:presLayoutVars>
      </dgm:prSet>
      <dgm:spPr/>
    </dgm:pt>
    <dgm:pt modelId="{AF8ABDDB-8F8B-40AB-9606-9EF4BE1CF440}" type="pres">
      <dgm:prSet presAssocID="{7CD5EFAB-243B-4F1C-AC88-3D1DEFD8BDE0}" presName="desTx" presStyleLbl="revTx" presStyleIdx="1" presStyleCnt="4">
        <dgm:presLayoutVars/>
      </dgm:prSet>
      <dgm:spPr/>
    </dgm:pt>
    <dgm:pt modelId="{FAEF8DC7-DA81-4374-AF41-42D6890EA050}" type="pres">
      <dgm:prSet presAssocID="{66EC05CA-C08C-4BF9-9ECF-8C26226BDB58}" presName="sibTrans" presStyleCnt="0"/>
      <dgm:spPr/>
    </dgm:pt>
    <dgm:pt modelId="{4815A29F-49DE-400A-81FA-0A154803B141}" type="pres">
      <dgm:prSet presAssocID="{67CE8CD2-1CD3-4AA9-BC85-0B68439ED004}" presName="compNode" presStyleCnt="0"/>
      <dgm:spPr/>
    </dgm:pt>
    <dgm:pt modelId="{5FC07568-EDDF-4B37-9705-EF80654B0705}" type="pres">
      <dgm:prSet presAssocID="{67CE8CD2-1CD3-4AA9-BC85-0B68439ED004}" presName="bgRect" presStyleLbl="bgShp" presStyleIdx="1" presStyleCnt="2"/>
      <dgm:spPr/>
    </dgm:pt>
    <dgm:pt modelId="{1A52A8E9-5A44-4892-ADB9-BFD806B800C0}" type="pres">
      <dgm:prSet presAssocID="{67CE8CD2-1CD3-4AA9-BC85-0B68439ED00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rver"/>
        </a:ext>
      </dgm:extLst>
    </dgm:pt>
    <dgm:pt modelId="{2F2A226B-0C79-4B38-A291-62E706BF77BA}" type="pres">
      <dgm:prSet presAssocID="{67CE8CD2-1CD3-4AA9-BC85-0B68439ED004}" presName="spaceRect" presStyleCnt="0"/>
      <dgm:spPr/>
    </dgm:pt>
    <dgm:pt modelId="{231C7DAC-2CB8-44FC-B953-9ED4E02BBC50}" type="pres">
      <dgm:prSet presAssocID="{67CE8CD2-1CD3-4AA9-BC85-0B68439ED004}" presName="parTx" presStyleLbl="revTx" presStyleIdx="2" presStyleCnt="4">
        <dgm:presLayoutVars>
          <dgm:chMax val="0"/>
          <dgm:chPref val="0"/>
        </dgm:presLayoutVars>
      </dgm:prSet>
      <dgm:spPr/>
    </dgm:pt>
    <dgm:pt modelId="{97421F8B-C363-4E0E-84C9-B632E930EF51}" type="pres">
      <dgm:prSet presAssocID="{67CE8CD2-1CD3-4AA9-BC85-0B68439ED004}" presName="desTx" presStyleLbl="revTx" presStyleIdx="3" presStyleCnt="4">
        <dgm:presLayoutVars/>
      </dgm:prSet>
      <dgm:spPr/>
    </dgm:pt>
  </dgm:ptLst>
  <dgm:cxnLst>
    <dgm:cxn modelId="{1F36F723-91CB-4633-A34D-078CBDADF3D3}" type="presOf" srcId="{554F2D61-C082-4281-8F3F-0D877B2CD754}" destId="{97421F8B-C363-4E0E-84C9-B632E930EF51}" srcOrd="0" destOrd="0" presId="urn:microsoft.com/office/officeart/2018/2/layout/IconVerticalSolidList"/>
    <dgm:cxn modelId="{85931D28-C0CB-4975-9CE3-1980492F9AB1}" type="presOf" srcId="{2F3C9A5A-B945-4D14-8669-F71B7A27BE5A}" destId="{7BE4E842-EBB7-4B23-A110-6A58D33D2A1A}" srcOrd="0" destOrd="0" presId="urn:microsoft.com/office/officeart/2018/2/layout/IconVerticalSolidList"/>
    <dgm:cxn modelId="{A7E71832-ED35-43BE-9714-1DBA59BCB63D}" type="presOf" srcId="{7CD5EFAB-243B-4F1C-AC88-3D1DEFD8BDE0}" destId="{497AA0E9-9A08-45D9-BB38-93A3DD5A8214}" srcOrd="0" destOrd="0" presId="urn:microsoft.com/office/officeart/2018/2/layout/IconVerticalSolidList"/>
    <dgm:cxn modelId="{CE0E6733-C04A-4FA5-8104-CCF6282C541A}" srcId="{2F3C9A5A-B945-4D14-8669-F71B7A27BE5A}" destId="{67CE8CD2-1CD3-4AA9-BC85-0B68439ED004}" srcOrd="1" destOrd="0" parTransId="{25719A41-F26E-44E5-9C10-19F03C05D8EE}" sibTransId="{CAE31509-59DA-43D1-8650-8BD1C585BBAF}"/>
    <dgm:cxn modelId="{45E3413C-7A4F-4ADD-9209-16F23E559E03}" type="presOf" srcId="{FBBE7ED0-7FA3-4639-B2E7-21002FA9290F}" destId="{AF8ABDDB-8F8B-40AB-9606-9EF4BE1CF440}" srcOrd="0" destOrd="1" presId="urn:microsoft.com/office/officeart/2018/2/layout/IconVerticalSolidList"/>
    <dgm:cxn modelId="{A7C85E40-F46F-4F31-B568-DE6EB2318D5D}" type="presOf" srcId="{969CA873-82CF-436A-9260-CB7418A8086E}" destId="{97421F8B-C363-4E0E-84C9-B632E930EF51}" srcOrd="0" destOrd="1" presId="urn:microsoft.com/office/officeart/2018/2/layout/IconVerticalSolidList"/>
    <dgm:cxn modelId="{6488324B-EE47-4433-A225-9A75D366A301}" srcId="{7CD5EFAB-243B-4F1C-AC88-3D1DEFD8BDE0}" destId="{CC7F6900-46E5-49E3-A697-835B1ECD930B}" srcOrd="0" destOrd="0" parTransId="{0734443A-B43D-4F9D-8C55-F7CD241252AD}" sibTransId="{FF873FEA-0E6C-4851-B97E-2F7C88DEBF39}"/>
    <dgm:cxn modelId="{F9047453-B999-4C66-8264-4FD5B61DE54D}" type="presOf" srcId="{CC7F6900-46E5-49E3-A697-835B1ECD930B}" destId="{AF8ABDDB-8F8B-40AB-9606-9EF4BE1CF440}" srcOrd="0" destOrd="0" presId="urn:microsoft.com/office/officeart/2018/2/layout/IconVerticalSolidList"/>
    <dgm:cxn modelId="{9628BE75-8CD1-4AFD-B9A3-891CDBE4F1C0}" srcId="{67CE8CD2-1CD3-4AA9-BC85-0B68439ED004}" destId="{554F2D61-C082-4281-8F3F-0D877B2CD754}" srcOrd="0" destOrd="0" parTransId="{4B811ACB-47F6-4806-A1BF-2592E630E308}" sibTransId="{2FD85465-383C-4A2E-9AC1-800D2603831F}"/>
    <dgm:cxn modelId="{39A09177-FCAC-4129-8725-382ED99B3C4E}" srcId="{67CE8CD2-1CD3-4AA9-BC85-0B68439ED004}" destId="{969CA873-82CF-436A-9260-CB7418A8086E}" srcOrd="1" destOrd="0" parTransId="{EF86A5A5-F526-4737-9AE5-AC7B1E2A5CE0}" sibTransId="{A6B82569-4D83-413E-8A8A-4DD0CDB42C05}"/>
    <dgm:cxn modelId="{4509D78E-24D4-4948-B44D-58C4634111EB}" srcId="{7CD5EFAB-243B-4F1C-AC88-3D1DEFD8BDE0}" destId="{FBBE7ED0-7FA3-4639-B2E7-21002FA9290F}" srcOrd="1" destOrd="0" parTransId="{1D69FEB5-8629-44AF-9659-1FBB4658CE2F}" sibTransId="{8E6DB9C6-0F17-49BA-9A9E-68BF0CB11175}"/>
    <dgm:cxn modelId="{4A1F649C-DBCE-4274-90E9-A3477C08D1FE}" type="presOf" srcId="{67CE8CD2-1CD3-4AA9-BC85-0B68439ED004}" destId="{231C7DAC-2CB8-44FC-B953-9ED4E02BBC50}" srcOrd="0" destOrd="0" presId="urn:microsoft.com/office/officeart/2018/2/layout/IconVerticalSolidList"/>
    <dgm:cxn modelId="{22E018AB-23DC-4B75-B0D6-628E8847230D}" srcId="{2F3C9A5A-B945-4D14-8669-F71B7A27BE5A}" destId="{7CD5EFAB-243B-4F1C-AC88-3D1DEFD8BDE0}" srcOrd="0" destOrd="0" parTransId="{232FF6F3-A912-4D80-BDF2-646238202B0E}" sibTransId="{66EC05CA-C08C-4BF9-9ECF-8C26226BDB58}"/>
    <dgm:cxn modelId="{28D00C8A-95B3-488E-9FBF-AF77A47FE145}" type="presParOf" srcId="{7BE4E842-EBB7-4B23-A110-6A58D33D2A1A}" destId="{30B54C24-D705-4F8D-A238-FAC5FB6A6A1B}" srcOrd="0" destOrd="0" presId="urn:microsoft.com/office/officeart/2018/2/layout/IconVerticalSolidList"/>
    <dgm:cxn modelId="{908F033E-4381-4536-AB6D-27D818C90518}" type="presParOf" srcId="{30B54C24-D705-4F8D-A238-FAC5FB6A6A1B}" destId="{AB5F6E36-AFA7-4C45-9F39-D9498791FDAC}" srcOrd="0" destOrd="0" presId="urn:microsoft.com/office/officeart/2018/2/layout/IconVerticalSolidList"/>
    <dgm:cxn modelId="{CF260864-57DE-40A0-9751-DA589EE03480}" type="presParOf" srcId="{30B54C24-D705-4F8D-A238-FAC5FB6A6A1B}" destId="{F31CDBE7-41F9-4216-904A-1F68FAFA5F8C}" srcOrd="1" destOrd="0" presId="urn:microsoft.com/office/officeart/2018/2/layout/IconVerticalSolidList"/>
    <dgm:cxn modelId="{E35F6068-ABD3-4EF5-ADAD-09F93D1C102D}" type="presParOf" srcId="{30B54C24-D705-4F8D-A238-FAC5FB6A6A1B}" destId="{7F41935F-C4FC-4856-AD07-08F32C703ED9}" srcOrd="2" destOrd="0" presId="urn:microsoft.com/office/officeart/2018/2/layout/IconVerticalSolidList"/>
    <dgm:cxn modelId="{8FDEFF07-B4BE-47DB-82A8-8485BA7FE596}" type="presParOf" srcId="{30B54C24-D705-4F8D-A238-FAC5FB6A6A1B}" destId="{497AA0E9-9A08-45D9-BB38-93A3DD5A8214}" srcOrd="3" destOrd="0" presId="urn:microsoft.com/office/officeart/2018/2/layout/IconVerticalSolidList"/>
    <dgm:cxn modelId="{EA17B81A-4CBC-49A2-BF54-88F6986C9BCF}" type="presParOf" srcId="{30B54C24-D705-4F8D-A238-FAC5FB6A6A1B}" destId="{AF8ABDDB-8F8B-40AB-9606-9EF4BE1CF440}" srcOrd="4" destOrd="0" presId="urn:microsoft.com/office/officeart/2018/2/layout/IconVerticalSolidList"/>
    <dgm:cxn modelId="{22F5FBDE-6A40-4810-98FE-8727123154A2}" type="presParOf" srcId="{7BE4E842-EBB7-4B23-A110-6A58D33D2A1A}" destId="{FAEF8DC7-DA81-4374-AF41-42D6890EA050}" srcOrd="1" destOrd="0" presId="urn:microsoft.com/office/officeart/2018/2/layout/IconVerticalSolidList"/>
    <dgm:cxn modelId="{19059714-8CCB-456A-8892-5E98500E23E0}" type="presParOf" srcId="{7BE4E842-EBB7-4B23-A110-6A58D33D2A1A}" destId="{4815A29F-49DE-400A-81FA-0A154803B141}" srcOrd="2" destOrd="0" presId="urn:microsoft.com/office/officeart/2018/2/layout/IconVerticalSolidList"/>
    <dgm:cxn modelId="{809A3487-F557-49E3-BC36-B4868DF07376}" type="presParOf" srcId="{4815A29F-49DE-400A-81FA-0A154803B141}" destId="{5FC07568-EDDF-4B37-9705-EF80654B0705}" srcOrd="0" destOrd="0" presId="urn:microsoft.com/office/officeart/2018/2/layout/IconVerticalSolidList"/>
    <dgm:cxn modelId="{8AA7F75F-5291-4DE4-BC0E-05303A9C654B}" type="presParOf" srcId="{4815A29F-49DE-400A-81FA-0A154803B141}" destId="{1A52A8E9-5A44-4892-ADB9-BFD806B800C0}" srcOrd="1" destOrd="0" presId="urn:microsoft.com/office/officeart/2018/2/layout/IconVerticalSolidList"/>
    <dgm:cxn modelId="{30AD079F-BDD6-46B8-A3CB-F4F03D56224F}" type="presParOf" srcId="{4815A29F-49DE-400A-81FA-0A154803B141}" destId="{2F2A226B-0C79-4B38-A291-62E706BF77BA}" srcOrd="2" destOrd="0" presId="urn:microsoft.com/office/officeart/2018/2/layout/IconVerticalSolidList"/>
    <dgm:cxn modelId="{65EFDB61-8C49-474E-BA6B-F3B654DCC948}" type="presParOf" srcId="{4815A29F-49DE-400A-81FA-0A154803B141}" destId="{231C7DAC-2CB8-44FC-B953-9ED4E02BBC50}" srcOrd="3" destOrd="0" presId="urn:microsoft.com/office/officeart/2018/2/layout/IconVerticalSolidList"/>
    <dgm:cxn modelId="{016053A5-59E4-4AF1-9E8D-CC1F61966903}" type="presParOf" srcId="{4815A29F-49DE-400A-81FA-0A154803B141}" destId="{97421F8B-C363-4E0E-84C9-B632E930EF51}"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941B8AC-0EB9-4F57-859D-FA84681D0D4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09D9CAB-68CB-4EC5-9D6D-981EADF2D8EC}">
      <dgm:prSet/>
      <dgm:spPr/>
      <dgm:t>
        <a:bodyPr/>
        <a:lstStyle/>
        <a:p>
          <a:r>
            <a:rPr lang="en-IN" b="1"/>
            <a:t>Entities:</a:t>
          </a:r>
          <a:r>
            <a:rPr lang="en-IN"/>
            <a:t> Objects or concepts within a system (e.g., customers, products, orders).</a:t>
          </a:r>
          <a:endParaRPr lang="en-US"/>
        </a:p>
      </dgm:t>
    </dgm:pt>
    <dgm:pt modelId="{22E93E0E-23B5-458A-8EB7-D193C0B6E5B7}" type="parTrans" cxnId="{4C95DCA3-F967-4726-BF5E-039DAFA3CE92}">
      <dgm:prSet/>
      <dgm:spPr/>
      <dgm:t>
        <a:bodyPr/>
        <a:lstStyle/>
        <a:p>
          <a:endParaRPr lang="en-US"/>
        </a:p>
      </dgm:t>
    </dgm:pt>
    <dgm:pt modelId="{35E57B05-7201-405B-82AA-494B8CFF7170}" type="sibTrans" cxnId="{4C95DCA3-F967-4726-BF5E-039DAFA3CE92}">
      <dgm:prSet/>
      <dgm:spPr/>
      <dgm:t>
        <a:bodyPr/>
        <a:lstStyle/>
        <a:p>
          <a:endParaRPr lang="en-US"/>
        </a:p>
      </dgm:t>
    </dgm:pt>
    <dgm:pt modelId="{EC1E615E-B80C-4ED1-9B89-86084E6BA2DD}">
      <dgm:prSet/>
      <dgm:spPr/>
      <dgm:t>
        <a:bodyPr/>
        <a:lstStyle/>
        <a:p>
          <a:r>
            <a:rPr lang="en-IN" b="1"/>
            <a:t>Attributes:</a:t>
          </a:r>
          <a:r>
            <a:rPr lang="en-IN"/>
            <a:t> Properties or characteristics of entities (e.g., customer name, product price).</a:t>
          </a:r>
          <a:endParaRPr lang="en-US"/>
        </a:p>
      </dgm:t>
    </dgm:pt>
    <dgm:pt modelId="{0C715FF0-E953-4989-8BAE-084BC9041E34}" type="parTrans" cxnId="{326C087B-69C3-4BE1-8360-DBC0C0502EBD}">
      <dgm:prSet/>
      <dgm:spPr/>
      <dgm:t>
        <a:bodyPr/>
        <a:lstStyle/>
        <a:p>
          <a:endParaRPr lang="en-US"/>
        </a:p>
      </dgm:t>
    </dgm:pt>
    <dgm:pt modelId="{5B2B594F-5C42-4EDA-9F05-816185C3B84D}" type="sibTrans" cxnId="{326C087B-69C3-4BE1-8360-DBC0C0502EBD}">
      <dgm:prSet/>
      <dgm:spPr/>
      <dgm:t>
        <a:bodyPr/>
        <a:lstStyle/>
        <a:p>
          <a:endParaRPr lang="en-US"/>
        </a:p>
      </dgm:t>
    </dgm:pt>
    <dgm:pt modelId="{DF89C3E0-AC33-48F0-A447-F6BD50D85609}">
      <dgm:prSet/>
      <dgm:spPr/>
      <dgm:t>
        <a:bodyPr/>
        <a:lstStyle/>
        <a:p>
          <a:r>
            <a:rPr lang="en-IN" b="1"/>
            <a:t>Relationships:</a:t>
          </a:r>
          <a:r>
            <a:rPr lang="en-IN"/>
            <a:t> Connections between entities (e.g., one-to-one, one-to-many, many-to-many).</a:t>
          </a:r>
          <a:endParaRPr lang="en-US"/>
        </a:p>
      </dgm:t>
    </dgm:pt>
    <dgm:pt modelId="{2B6CAC40-744E-4AD8-BAC8-29BBB29F176D}" type="parTrans" cxnId="{2C6F47CA-4697-4D4F-91FD-0FDEEE86BBC5}">
      <dgm:prSet/>
      <dgm:spPr/>
      <dgm:t>
        <a:bodyPr/>
        <a:lstStyle/>
        <a:p>
          <a:endParaRPr lang="en-US"/>
        </a:p>
      </dgm:t>
    </dgm:pt>
    <dgm:pt modelId="{3E683F3B-AFFF-4BBF-87F8-02A2351A7915}" type="sibTrans" cxnId="{2C6F47CA-4697-4D4F-91FD-0FDEEE86BBC5}">
      <dgm:prSet/>
      <dgm:spPr/>
      <dgm:t>
        <a:bodyPr/>
        <a:lstStyle/>
        <a:p>
          <a:endParaRPr lang="en-US"/>
        </a:p>
      </dgm:t>
    </dgm:pt>
    <dgm:pt modelId="{E6F0550D-8049-4D58-9B2F-BD87BEE21FDB}">
      <dgm:prSet/>
      <dgm:spPr/>
      <dgm:t>
        <a:bodyPr/>
        <a:lstStyle/>
        <a:p>
          <a:r>
            <a:rPr lang="en-IN" b="1"/>
            <a:t>Cardinality:</a:t>
          </a:r>
          <a:r>
            <a:rPr lang="en-IN"/>
            <a:t> The number of instances of one entity that can be related to instances of another entity.</a:t>
          </a:r>
          <a:endParaRPr lang="en-US"/>
        </a:p>
      </dgm:t>
    </dgm:pt>
    <dgm:pt modelId="{0C2F09E6-C6F9-45F9-8379-BE027229C9D0}" type="parTrans" cxnId="{E65EFA6B-568B-43E9-8C16-F320FC0DEF30}">
      <dgm:prSet/>
      <dgm:spPr/>
      <dgm:t>
        <a:bodyPr/>
        <a:lstStyle/>
        <a:p>
          <a:endParaRPr lang="en-US"/>
        </a:p>
      </dgm:t>
    </dgm:pt>
    <dgm:pt modelId="{5EE222B2-6DF6-459B-903A-0FBA5E460538}" type="sibTrans" cxnId="{E65EFA6B-568B-43E9-8C16-F320FC0DEF30}">
      <dgm:prSet/>
      <dgm:spPr/>
      <dgm:t>
        <a:bodyPr/>
        <a:lstStyle/>
        <a:p>
          <a:endParaRPr lang="en-US"/>
        </a:p>
      </dgm:t>
    </dgm:pt>
    <dgm:pt modelId="{0F503FC3-0E98-4338-A393-AB023B80C92D}">
      <dgm:prSet/>
      <dgm:spPr/>
      <dgm:t>
        <a:bodyPr/>
        <a:lstStyle/>
        <a:p>
          <a:r>
            <a:rPr lang="en-IN" b="1"/>
            <a:t>Modality:</a:t>
          </a:r>
          <a:r>
            <a:rPr lang="en-IN"/>
            <a:t> The minimum number of instances of one entity that can be related to instances of another entity.</a:t>
          </a:r>
          <a:endParaRPr lang="en-US"/>
        </a:p>
      </dgm:t>
    </dgm:pt>
    <dgm:pt modelId="{5D7A833B-C271-4D57-9AA8-8A21D571AF3A}" type="parTrans" cxnId="{3BAAFC4F-EA42-48D1-9177-41A6BC918CA0}">
      <dgm:prSet/>
      <dgm:spPr/>
      <dgm:t>
        <a:bodyPr/>
        <a:lstStyle/>
        <a:p>
          <a:endParaRPr lang="en-US"/>
        </a:p>
      </dgm:t>
    </dgm:pt>
    <dgm:pt modelId="{BB71D56C-5891-452B-971A-958DAE360D51}" type="sibTrans" cxnId="{3BAAFC4F-EA42-48D1-9177-41A6BC918CA0}">
      <dgm:prSet/>
      <dgm:spPr/>
      <dgm:t>
        <a:bodyPr/>
        <a:lstStyle/>
        <a:p>
          <a:endParaRPr lang="en-US"/>
        </a:p>
      </dgm:t>
    </dgm:pt>
    <dgm:pt modelId="{AD738083-60A4-4EA3-9880-EDF29A6501D9}" type="pres">
      <dgm:prSet presAssocID="{7941B8AC-0EB9-4F57-859D-FA84681D0D44}" presName="root" presStyleCnt="0">
        <dgm:presLayoutVars>
          <dgm:dir/>
          <dgm:resizeHandles val="exact"/>
        </dgm:presLayoutVars>
      </dgm:prSet>
      <dgm:spPr/>
    </dgm:pt>
    <dgm:pt modelId="{EE2A958C-BA4C-4C5E-AAC4-7F7180779A6B}" type="pres">
      <dgm:prSet presAssocID="{D09D9CAB-68CB-4EC5-9D6D-981EADF2D8EC}" presName="compNode" presStyleCnt="0"/>
      <dgm:spPr/>
    </dgm:pt>
    <dgm:pt modelId="{CCFCC1BD-4BBD-4EA3-921B-202D2C62C6FB}" type="pres">
      <dgm:prSet presAssocID="{D09D9CAB-68CB-4EC5-9D6D-981EADF2D8EC}" presName="bgRect" presStyleLbl="bgShp" presStyleIdx="0" presStyleCnt="5"/>
      <dgm:spPr/>
    </dgm:pt>
    <dgm:pt modelId="{0986BDE1-A527-40D8-8622-8B3F7A34E2B4}" type="pres">
      <dgm:prSet presAssocID="{D09D9CAB-68CB-4EC5-9D6D-981EADF2D8E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E2375561-47B6-4671-8F7E-3F3168CF9014}" type="pres">
      <dgm:prSet presAssocID="{D09D9CAB-68CB-4EC5-9D6D-981EADF2D8EC}" presName="spaceRect" presStyleCnt="0"/>
      <dgm:spPr/>
    </dgm:pt>
    <dgm:pt modelId="{AD65C024-5887-4843-BEA7-B663A4DE09C0}" type="pres">
      <dgm:prSet presAssocID="{D09D9CAB-68CB-4EC5-9D6D-981EADF2D8EC}" presName="parTx" presStyleLbl="revTx" presStyleIdx="0" presStyleCnt="5">
        <dgm:presLayoutVars>
          <dgm:chMax val="0"/>
          <dgm:chPref val="0"/>
        </dgm:presLayoutVars>
      </dgm:prSet>
      <dgm:spPr/>
    </dgm:pt>
    <dgm:pt modelId="{9E3C6495-6BE8-47D6-97DA-D05758A121A2}" type="pres">
      <dgm:prSet presAssocID="{35E57B05-7201-405B-82AA-494B8CFF7170}" presName="sibTrans" presStyleCnt="0"/>
      <dgm:spPr/>
    </dgm:pt>
    <dgm:pt modelId="{1B14F98B-3142-4D5D-8736-92B724A1D40F}" type="pres">
      <dgm:prSet presAssocID="{EC1E615E-B80C-4ED1-9B89-86084E6BA2DD}" presName="compNode" presStyleCnt="0"/>
      <dgm:spPr/>
    </dgm:pt>
    <dgm:pt modelId="{B51F3046-DEB9-4547-A057-57A520F3CB7A}" type="pres">
      <dgm:prSet presAssocID="{EC1E615E-B80C-4ED1-9B89-86084E6BA2DD}" presName="bgRect" presStyleLbl="bgShp" presStyleIdx="1" presStyleCnt="5"/>
      <dgm:spPr/>
    </dgm:pt>
    <dgm:pt modelId="{A8CB7483-E34B-4733-8A1F-B74FCEC83BB0}" type="pres">
      <dgm:prSet presAssocID="{EC1E615E-B80C-4ED1-9B89-86084E6BA2D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32628E2B-8052-4161-8E53-C530EE648C05}" type="pres">
      <dgm:prSet presAssocID="{EC1E615E-B80C-4ED1-9B89-86084E6BA2DD}" presName="spaceRect" presStyleCnt="0"/>
      <dgm:spPr/>
    </dgm:pt>
    <dgm:pt modelId="{39D6D535-CADD-4F95-B056-18FEC013618D}" type="pres">
      <dgm:prSet presAssocID="{EC1E615E-B80C-4ED1-9B89-86084E6BA2DD}" presName="parTx" presStyleLbl="revTx" presStyleIdx="1" presStyleCnt="5">
        <dgm:presLayoutVars>
          <dgm:chMax val="0"/>
          <dgm:chPref val="0"/>
        </dgm:presLayoutVars>
      </dgm:prSet>
      <dgm:spPr/>
    </dgm:pt>
    <dgm:pt modelId="{F90FA11D-916F-460A-9F18-E062EF468F53}" type="pres">
      <dgm:prSet presAssocID="{5B2B594F-5C42-4EDA-9F05-816185C3B84D}" presName="sibTrans" presStyleCnt="0"/>
      <dgm:spPr/>
    </dgm:pt>
    <dgm:pt modelId="{CF061981-6009-4075-BE29-8059393B1EA0}" type="pres">
      <dgm:prSet presAssocID="{DF89C3E0-AC33-48F0-A447-F6BD50D85609}" presName="compNode" presStyleCnt="0"/>
      <dgm:spPr/>
    </dgm:pt>
    <dgm:pt modelId="{0C6F3BEF-293B-47F9-AE41-CAC9808D26F0}" type="pres">
      <dgm:prSet presAssocID="{DF89C3E0-AC33-48F0-A447-F6BD50D85609}" presName="bgRect" presStyleLbl="bgShp" presStyleIdx="2" presStyleCnt="5"/>
      <dgm:spPr/>
    </dgm:pt>
    <dgm:pt modelId="{A9449D97-74AF-4EA9-A2D4-6B7A46F5ED37}" type="pres">
      <dgm:prSet presAssocID="{DF89C3E0-AC33-48F0-A447-F6BD50D85609}"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ocial Network"/>
        </a:ext>
      </dgm:extLst>
    </dgm:pt>
    <dgm:pt modelId="{D328D0FF-4209-4256-96E0-070D1B4B0CBF}" type="pres">
      <dgm:prSet presAssocID="{DF89C3E0-AC33-48F0-A447-F6BD50D85609}" presName="spaceRect" presStyleCnt="0"/>
      <dgm:spPr/>
    </dgm:pt>
    <dgm:pt modelId="{5FBE3E7A-DA0D-4120-99A8-2C38B13C5652}" type="pres">
      <dgm:prSet presAssocID="{DF89C3E0-AC33-48F0-A447-F6BD50D85609}" presName="parTx" presStyleLbl="revTx" presStyleIdx="2" presStyleCnt="5">
        <dgm:presLayoutVars>
          <dgm:chMax val="0"/>
          <dgm:chPref val="0"/>
        </dgm:presLayoutVars>
      </dgm:prSet>
      <dgm:spPr/>
    </dgm:pt>
    <dgm:pt modelId="{27C7A50B-1F4F-4F66-8858-2C9C90F5AF8D}" type="pres">
      <dgm:prSet presAssocID="{3E683F3B-AFFF-4BBF-87F8-02A2351A7915}" presName="sibTrans" presStyleCnt="0"/>
      <dgm:spPr/>
    </dgm:pt>
    <dgm:pt modelId="{C5344BD9-AC54-4D7B-ADBD-D6AC6AB9C456}" type="pres">
      <dgm:prSet presAssocID="{E6F0550D-8049-4D58-9B2F-BD87BEE21FDB}" presName="compNode" presStyleCnt="0"/>
      <dgm:spPr/>
    </dgm:pt>
    <dgm:pt modelId="{5DC55E37-1789-4DBD-A52C-2F1466C5ABBF}" type="pres">
      <dgm:prSet presAssocID="{E6F0550D-8049-4D58-9B2F-BD87BEE21FDB}" presName="bgRect" presStyleLbl="bgShp" presStyleIdx="3" presStyleCnt="5"/>
      <dgm:spPr/>
    </dgm:pt>
    <dgm:pt modelId="{E01B2FC1-28A9-4CC6-B8D0-8FF6CBD3AE0C}" type="pres">
      <dgm:prSet presAssocID="{E6F0550D-8049-4D58-9B2F-BD87BEE21FD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s of Justice"/>
        </a:ext>
      </dgm:extLst>
    </dgm:pt>
    <dgm:pt modelId="{DDC93919-10BF-4D3D-8552-580393D7B59F}" type="pres">
      <dgm:prSet presAssocID="{E6F0550D-8049-4D58-9B2F-BD87BEE21FDB}" presName="spaceRect" presStyleCnt="0"/>
      <dgm:spPr/>
    </dgm:pt>
    <dgm:pt modelId="{CFADD755-808C-47C3-8FDF-2325C3B7F0F3}" type="pres">
      <dgm:prSet presAssocID="{E6F0550D-8049-4D58-9B2F-BD87BEE21FDB}" presName="parTx" presStyleLbl="revTx" presStyleIdx="3" presStyleCnt="5">
        <dgm:presLayoutVars>
          <dgm:chMax val="0"/>
          <dgm:chPref val="0"/>
        </dgm:presLayoutVars>
      </dgm:prSet>
      <dgm:spPr/>
    </dgm:pt>
    <dgm:pt modelId="{D4399FC6-EC56-4949-81D5-A61909258B77}" type="pres">
      <dgm:prSet presAssocID="{5EE222B2-6DF6-459B-903A-0FBA5E460538}" presName="sibTrans" presStyleCnt="0"/>
      <dgm:spPr/>
    </dgm:pt>
    <dgm:pt modelId="{A0A717B0-1645-4959-8313-63A4EDA50194}" type="pres">
      <dgm:prSet presAssocID="{0F503FC3-0E98-4338-A393-AB023B80C92D}" presName="compNode" presStyleCnt="0"/>
      <dgm:spPr/>
    </dgm:pt>
    <dgm:pt modelId="{96F0C926-F059-443D-AC5D-25C0BE5641FA}" type="pres">
      <dgm:prSet presAssocID="{0F503FC3-0E98-4338-A393-AB023B80C92D}" presName="bgRect" presStyleLbl="bgShp" presStyleIdx="4" presStyleCnt="5"/>
      <dgm:spPr/>
    </dgm:pt>
    <dgm:pt modelId="{01AEF6DA-77BA-42D4-847F-A09A19F7ABC9}" type="pres">
      <dgm:prSet presAssocID="{0F503FC3-0E98-4338-A393-AB023B80C92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lowchart"/>
        </a:ext>
      </dgm:extLst>
    </dgm:pt>
    <dgm:pt modelId="{C694E095-4C51-4DD6-B763-1D016BBAD208}" type="pres">
      <dgm:prSet presAssocID="{0F503FC3-0E98-4338-A393-AB023B80C92D}" presName="spaceRect" presStyleCnt="0"/>
      <dgm:spPr/>
    </dgm:pt>
    <dgm:pt modelId="{794FAE51-87A4-42F6-8BAA-85BD5BA34C2C}" type="pres">
      <dgm:prSet presAssocID="{0F503FC3-0E98-4338-A393-AB023B80C92D}" presName="parTx" presStyleLbl="revTx" presStyleIdx="4" presStyleCnt="5">
        <dgm:presLayoutVars>
          <dgm:chMax val="0"/>
          <dgm:chPref val="0"/>
        </dgm:presLayoutVars>
      </dgm:prSet>
      <dgm:spPr/>
    </dgm:pt>
  </dgm:ptLst>
  <dgm:cxnLst>
    <dgm:cxn modelId="{B7C8573B-FBAD-41CF-8116-06DCC87FE88D}" type="presOf" srcId="{DF89C3E0-AC33-48F0-A447-F6BD50D85609}" destId="{5FBE3E7A-DA0D-4120-99A8-2C38B13C5652}" srcOrd="0" destOrd="0" presId="urn:microsoft.com/office/officeart/2018/2/layout/IconVerticalSolidList"/>
    <dgm:cxn modelId="{3BAAFC4F-EA42-48D1-9177-41A6BC918CA0}" srcId="{7941B8AC-0EB9-4F57-859D-FA84681D0D44}" destId="{0F503FC3-0E98-4338-A393-AB023B80C92D}" srcOrd="4" destOrd="0" parTransId="{5D7A833B-C271-4D57-9AA8-8A21D571AF3A}" sibTransId="{BB71D56C-5891-452B-971A-958DAE360D51}"/>
    <dgm:cxn modelId="{E65EFA6B-568B-43E9-8C16-F320FC0DEF30}" srcId="{7941B8AC-0EB9-4F57-859D-FA84681D0D44}" destId="{E6F0550D-8049-4D58-9B2F-BD87BEE21FDB}" srcOrd="3" destOrd="0" parTransId="{0C2F09E6-C6F9-45F9-8379-BE027229C9D0}" sibTransId="{5EE222B2-6DF6-459B-903A-0FBA5E460538}"/>
    <dgm:cxn modelId="{6AC78774-B7E0-492B-979C-A63E04B11336}" type="presOf" srcId="{E6F0550D-8049-4D58-9B2F-BD87BEE21FDB}" destId="{CFADD755-808C-47C3-8FDF-2325C3B7F0F3}" srcOrd="0" destOrd="0" presId="urn:microsoft.com/office/officeart/2018/2/layout/IconVerticalSolidList"/>
    <dgm:cxn modelId="{326C087B-69C3-4BE1-8360-DBC0C0502EBD}" srcId="{7941B8AC-0EB9-4F57-859D-FA84681D0D44}" destId="{EC1E615E-B80C-4ED1-9B89-86084E6BA2DD}" srcOrd="1" destOrd="0" parTransId="{0C715FF0-E953-4989-8BAE-084BC9041E34}" sibTransId="{5B2B594F-5C42-4EDA-9F05-816185C3B84D}"/>
    <dgm:cxn modelId="{0C7753A0-9117-454C-9D8C-3B1106E7BA76}" type="presOf" srcId="{7941B8AC-0EB9-4F57-859D-FA84681D0D44}" destId="{AD738083-60A4-4EA3-9880-EDF29A6501D9}" srcOrd="0" destOrd="0" presId="urn:microsoft.com/office/officeart/2018/2/layout/IconVerticalSolidList"/>
    <dgm:cxn modelId="{4C95DCA3-F967-4726-BF5E-039DAFA3CE92}" srcId="{7941B8AC-0EB9-4F57-859D-FA84681D0D44}" destId="{D09D9CAB-68CB-4EC5-9D6D-981EADF2D8EC}" srcOrd="0" destOrd="0" parTransId="{22E93E0E-23B5-458A-8EB7-D193C0B6E5B7}" sibTransId="{35E57B05-7201-405B-82AA-494B8CFF7170}"/>
    <dgm:cxn modelId="{CEDCE9B3-686E-41A8-B9CF-300C614E3B27}" type="presOf" srcId="{0F503FC3-0E98-4338-A393-AB023B80C92D}" destId="{794FAE51-87A4-42F6-8BAA-85BD5BA34C2C}" srcOrd="0" destOrd="0" presId="urn:microsoft.com/office/officeart/2018/2/layout/IconVerticalSolidList"/>
    <dgm:cxn modelId="{6C4141C9-B0F7-4EEE-BF6B-1D6C7C2D2020}" type="presOf" srcId="{D09D9CAB-68CB-4EC5-9D6D-981EADF2D8EC}" destId="{AD65C024-5887-4843-BEA7-B663A4DE09C0}" srcOrd="0" destOrd="0" presId="urn:microsoft.com/office/officeart/2018/2/layout/IconVerticalSolidList"/>
    <dgm:cxn modelId="{2C6F47CA-4697-4D4F-91FD-0FDEEE86BBC5}" srcId="{7941B8AC-0EB9-4F57-859D-FA84681D0D44}" destId="{DF89C3E0-AC33-48F0-A447-F6BD50D85609}" srcOrd="2" destOrd="0" parTransId="{2B6CAC40-744E-4AD8-BAC8-29BBB29F176D}" sibTransId="{3E683F3B-AFFF-4BBF-87F8-02A2351A7915}"/>
    <dgm:cxn modelId="{AEB04CF5-488C-4C38-B75C-60DFE359115B}" type="presOf" srcId="{EC1E615E-B80C-4ED1-9B89-86084E6BA2DD}" destId="{39D6D535-CADD-4F95-B056-18FEC013618D}" srcOrd="0" destOrd="0" presId="urn:microsoft.com/office/officeart/2018/2/layout/IconVerticalSolidList"/>
    <dgm:cxn modelId="{C398D692-FF2D-4E78-B1CE-ADEF88A67132}" type="presParOf" srcId="{AD738083-60A4-4EA3-9880-EDF29A6501D9}" destId="{EE2A958C-BA4C-4C5E-AAC4-7F7180779A6B}" srcOrd="0" destOrd="0" presId="urn:microsoft.com/office/officeart/2018/2/layout/IconVerticalSolidList"/>
    <dgm:cxn modelId="{78042813-B181-46CF-85B4-683DA0FDC616}" type="presParOf" srcId="{EE2A958C-BA4C-4C5E-AAC4-7F7180779A6B}" destId="{CCFCC1BD-4BBD-4EA3-921B-202D2C62C6FB}" srcOrd="0" destOrd="0" presId="urn:microsoft.com/office/officeart/2018/2/layout/IconVerticalSolidList"/>
    <dgm:cxn modelId="{D4B1EB3B-05E9-4602-910A-C42B848FAA36}" type="presParOf" srcId="{EE2A958C-BA4C-4C5E-AAC4-7F7180779A6B}" destId="{0986BDE1-A527-40D8-8622-8B3F7A34E2B4}" srcOrd="1" destOrd="0" presId="urn:microsoft.com/office/officeart/2018/2/layout/IconVerticalSolidList"/>
    <dgm:cxn modelId="{0E791B35-FE24-4DF7-B0BA-7CBB2F83EECD}" type="presParOf" srcId="{EE2A958C-BA4C-4C5E-AAC4-7F7180779A6B}" destId="{E2375561-47B6-4671-8F7E-3F3168CF9014}" srcOrd="2" destOrd="0" presId="urn:microsoft.com/office/officeart/2018/2/layout/IconVerticalSolidList"/>
    <dgm:cxn modelId="{41E2D05A-90C9-4D67-9A95-0860DB2BB9F8}" type="presParOf" srcId="{EE2A958C-BA4C-4C5E-AAC4-7F7180779A6B}" destId="{AD65C024-5887-4843-BEA7-B663A4DE09C0}" srcOrd="3" destOrd="0" presId="urn:microsoft.com/office/officeart/2018/2/layout/IconVerticalSolidList"/>
    <dgm:cxn modelId="{F14CAAE2-DF6B-44C3-B7DB-9D0A7AD82329}" type="presParOf" srcId="{AD738083-60A4-4EA3-9880-EDF29A6501D9}" destId="{9E3C6495-6BE8-47D6-97DA-D05758A121A2}" srcOrd="1" destOrd="0" presId="urn:microsoft.com/office/officeart/2018/2/layout/IconVerticalSolidList"/>
    <dgm:cxn modelId="{A0FA40F7-7179-4243-B3F5-34B38AE24453}" type="presParOf" srcId="{AD738083-60A4-4EA3-9880-EDF29A6501D9}" destId="{1B14F98B-3142-4D5D-8736-92B724A1D40F}" srcOrd="2" destOrd="0" presId="urn:microsoft.com/office/officeart/2018/2/layout/IconVerticalSolidList"/>
    <dgm:cxn modelId="{AB18A133-4A77-477A-935F-D3C40185A039}" type="presParOf" srcId="{1B14F98B-3142-4D5D-8736-92B724A1D40F}" destId="{B51F3046-DEB9-4547-A057-57A520F3CB7A}" srcOrd="0" destOrd="0" presId="urn:microsoft.com/office/officeart/2018/2/layout/IconVerticalSolidList"/>
    <dgm:cxn modelId="{67C49F00-7AAF-4613-8E75-D2257CAF093F}" type="presParOf" srcId="{1B14F98B-3142-4D5D-8736-92B724A1D40F}" destId="{A8CB7483-E34B-4733-8A1F-B74FCEC83BB0}" srcOrd="1" destOrd="0" presId="urn:microsoft.com/office/officeart/2018/2/layout/IconVerticalSolidList"/>
    <dgm:cxn modelId="{09CB40E6-2B26-4543-9540-D0A03E940B17}" type="presParOf" srcId="{1B14F98B-3142-4D5D-8736-92B724A1D40F}" destId="{32628E2B-8052-4161-8E53-C530EE648C05}" srcOrd="2" destOrd="0" presId="urn:microsoft.com/office/officeart/2018/2/layout/IconVerticalSolidList"/>
    <dgm:cxn modelId="{03485396-99E5-41B3-B20A-59ADD57F042D}" type="presParOf" srcId="{1B14F98B-3142-4D5D-8736-92B724A1D40F}" destId="{39D6D535-CADD-4F95-B056-18FEC013618D}" srcOrd="3" destOrd="0" presId="urn:microsoft.com/office/officeart/2018/2/layout/IconVerticalSolidList"/>
    <dgm:cxn modelId="{FC555FB5-9C20-45CA-804D-4F2D296535C1}" type="presParOf" srcId="{AD738083-60A4-4EA3-9880-EDF29A6501D9}" destId="{F90FA11D-916F-460A-9F18-E062EF468F53}" srcOrd="3" destOrd="0" presId="urn:microsoft.com/office/officeart/2018/2/layout/IconVerticalSolidList"/>
    <dgm:cxn modelId="{D9B2F4BE-ACDE-41DD-8373-8B4E68A01488}" type="presParOf" srcId="{AD738083-60A4-4EA3-9880-EDF29A6501D9}" destId="{CF061981-6009-4075-BE29-8059393B1EA0}" srcOrd="4" destOrd="0" presId="urn:microsoft.com/office/officeart/2018/2/layout/IconVerticalSolidList"/>
    <dgm:cxn modelId="{E9CC6212-83B7-4029-8E6C-65D3A465F572}" type="presParOf" srcId="{CF061981-6009-4075-BE29-8059393B1EA0}" destId="{0C6F3BEF-293B-47F9-AE41-CAC9808D26F0}" srcOrd="0" destOrd="0" presId="urn:microsoft.com/office/officeart/2018/2/layout/IconVerticalSolidList"/>
    <dgm:cxn modelId="{497178F3-5C52-404D-BD57-A42D5B9F955F}" type="presParOf" srcId="{CF061981-6009-4075-BE29-8059393B1EA0}" destId="{A9449D97-74AF-4EA9-A2D4-6B7A46F5ED37}" srcOrd="1" destOrd="0" presId="urn:microsoft.com/office/officeart/2018/2/layout/IconVerticalSolidList"/>
    <dgm:cxn modelId="{AEC0E41F-757A-434C-AA12-8D257F7E7B52}" type="presParOf" srcId="{CF061981-6009-4075-BE29-8059393B1EA0}" destId="{D328D0FF-4209-4256-96E0-070D1B4B0CBF}" srcOrd="2" destOrd="0" presId="urn:microsoft.com/office/officeart/2018/2/layout/IconVerticalSolidList"/>
    <dgm:cxn modelId="{E7FA8FC2-6A72-49C2-AF2B-46FF6F9767C6}" type="presParOf" srcId="{CF061981-6009-4075-BE29-8059393B1EA0}" destId="{5FBE3E7A-DA0D-4120-99A8-2C38B13C5652}" srcOrd="3" destOrd="0" presId="urn:microsoft.com/office/officeart/2018/2/layout/IconVerticalSolidList"/>
    <dgm:cxn modelId="{1C7935B1-E4C8-4D96-86E7-589F14662D13}" type="presParOf" srcId="{AD738083-60A4-4EA3-9880-EDF29A6501D9}" destId="{27C7A50B-1F4F-4F66-8858-2C9C90F5AF8D}" srcOrd="5" destOrd="0" presId="urn:microsoft.com/office/officeart/2018/2/layout/IconVerticalSolidList"/>
    <dgm:cxn modelId="{92DE9DEA-42DF-480B-B83B-A6F33C67F6CC}" type="presParOf" srcId="{AD738083-60A4-4EA3-9880-EDF29A6501D9}" destId="{C5344BD9-AC54-4D7B-ADBD-D6AC6AB9C456}" srcOrd="6" destOrd="0" presId="urn:microsoft.com/office/officeart/2018/2/layout/IconVerticalSolidList"/>
    <dgm:cxn modelId="{0408466B-CFE1-4532-B04E-CE25826BB092}" type="presParOf" srcId="{C5344BD9-AC54-4D7B-ADBD-D6AC6AB9C456}" destId="{5DC55E37-1789-4DBD-A52C-2F1466C5ABBF}" srcOrd="0" destOrd="0" presId="urn:microsoft.com/office/officeart/2018/2/layout/IconVerticalSolidList"/>
    <dgm:cxn modelId="{2F32066E-4A84-4951-9900-EAEAD719F695}" type="presParOf" srcId="{C5344BD9-AC54-4D7B-ADBD-D6AC6AB9C456}" destId="{E01B2FC1-28A9-4CC6-B8D0-8FF6CBD3AE0C}" srcOrd="1" destOrd="0" presId="urn:microsoft.com/office/officeart/2018/2/layout/IconVerticalSolidList"/>
    <dgm:cxn modelId="{E67E73ED-C9F4-43D3-A98A-8A57AD71829F}" type="presParOf" srcId="{C5344BD9-AC54-4D7B-ADBD-D6AC6AB9C456}" destId="{DDC93919-10BF-4D3D-8552-580393D7B59F}" srcOrd="2" destOrd="0" presId="urn:microsoft.com/office/officeart/2018/2/layout/IconVerticalSolidList"/>
    <dgm:cxn modelId="{0CA05B94-1DFA-45FA-8485-86442574647F}" type="presParOf" srcId="{C5344BD9-AC54-4D7B-ADBD-D6AC6AB9C456}" destId="{CFADD755-808C-47C3-8FDF-2325C3B7F0F3}" srcOrd="3" destOrd="0" presId="urn:microsoft.com/office/officeart/2018/2/layout/IconVerticalSolidList"/>
    <dgm:cxn modelId="{CB913E0C-9E55-4B12-B978-831FE7F5FEF4}" type="presParOf" srcId="{AD738083-60A4-4EA3-9880-EDF29A6501D9}" destId="{D4399FC6-EC56-4949-81D5-A61909258B77}" srcOrd="7" destOrd="0" presId="urn:microsoft.com/office/officeart/2018/2/layout/IconVerticalSolidList"/>
    <dgm:cxn modelId="{B90B364D-E6DC-40BB-B63A-B26F5C4A66E4}" type="presParOf" srcId="{AD738083-60A4-4EA3-9880-EDF29A6501D9}" destId="{A0A717B0-1645-4959-8313-63A4EDA50194}" srcOrd="8" destOrd="0" presId="urn:microsoft.com/office/officeart/2018/2/layout/IconVerticalSolidList"/>
    <dgm:cxn modelId="{CD72D18E-4F50-4B6A-93CF-DE7F8B7B2CFE}" type="presParOf" srcId="{A0A717B0-1645-4959-8313-63A4EDA50194}" destId="{96F0C926-F059-443D-AC5D-25C0BE5641FA}" srcOrd="0" destOrd="0" presId="urn:microsoft.com/office/officeart/2018/2/layout/IconVerticalSolidList"/>
    <dgm:cxn modelId="{74383F97-6111-4209-96C7-BF536036E45F}" type="presParOf" srcId="{A0A717B0-1645-4959-8313-63A4EDA50194}" destId="{01AEF6DA-77BA-42D4-847F-A09A19F7ABC9}" srcOrd="1" destOrd="0" presId="urn:microsoft.com/office/officeart/2018/2/layout/IconVerticalSolidList"/>
    <dgm:cxn modelId="{C7D10676-3AA0-4745-912C-124C0DDE8D2E}" type="presParOf" srcId="{A0A717B0-1645-4959-8313-63A4EDA50194}" destId="{C694E095-4C51-4DD6-B763-1D016BBAD208}" srcOrd="2" destOrd="0" presId="urn:microsoft.com/office/officeart/2018/2/layout/IconVerticalSolidList"/>
    <dgm:cxn modelId="{AAE259BC-B2E8-4737-AAF8-5121FA226F88}" type="presParOf" srcId="{A0A717B0-1645-4959-8313-63A4EDA50194}" destId="{794FAE51-87A4-42F6-8BAA-85BD5BA34C2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C40226E-3566-473C-9914-A2DDD0DDE2A0}"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806F3770-BB46-4632-AB1F-A48D6E207D5A}">
      <dgm:prSet/>
      <dgm:spPr/>
      <dgm:t>
        <a:bodyPr/>
        <a:lstStyle/>
        <a:p>
          <a:pPr>
            <a:lnSpc>
              <a:spcPct val="100000"/>
            </a:lnSpc>
          </a:pPr>
          <a:r>
            <a:rPr lang="en-IN" b="1"/>
            <a:t>Identify entities:</a:t>
          </a:r>
          <a:r>
            <a:rPr lang="en-IN"/>
            <a:t> Determine the key objects or concepts in the system.</a:t>
          </a:r>
          <a:endParaRPr lang="en-US"/>
        </a:p>
      </dgm:t>
    </dgm:pt>
    <dgm:pt modelId="{A16E29AC-B5C8-4D76-A194-54E50465C6F8}" type="parTrans" cxnId="{2123E74B-0912-46F8-A2F1-75025FBD8E20}">
      <dgm:prSet/>
      <dgm:spPr/>
      <dgm:t>
        <a:bodyPr/>
        <a:lstStyle/>
        <a:p>
          <a:endParaRPr lang="en-US"/>
        </a:p>
      </dgm:t>
    </dgm:pt>
    <dgm:pt modelId="{6B55112A-8C24-4D43-B815-4936C65540CB}" type="sibTrans" cxnId="{2123E74B-0912-46F8-A2F1-75025FBD8E20}">
      <dgm:prSet/>
      <dgm:spPr/>
      <dgm:t>
        <a:bodyPr/>
        <a:lstStyle/>
        <a:p>
          <a:endParaRPr lang="en-US"/>
        </a:p>
      </dgm:t>
    </dgm:pt>
    <dgm:pt modelId="{E7553565-0531-44E9-86E5-CC78C81D1926}">
      <dgm:prSet/>
      <dgm:spPr/>
      <dgm:t>
        <a:bodyPr/>
        <a:lstStyle/>
        <a:p>
          <a:pPr>
            <a:lnSpc>
              <a:spcPct val="100000"/>
            </a:lnSpc>
          </a:pPr>
          <a:r>
            <a:rPr lang="en-IN" b="1"/>
            <a:t>Define attributes:</a:t>
          </a:r>
          <a:r>
            <a:rPr lang="en-IN"/>
            <a:t> Identify the relevant properties or characteristics of each entity.</a:t>
          </a:r>
          <a:endParaRPr lang="en-US"/>
        </a:p>
      </dgm:t>
    </dgm:pt>
    <dgm:pt modelId="{75D25862-9C43-4E03-B30E-CE964EFDCC32}" type="parTrans" cxnId="{624ACA84-43E6-4156-A543-7A968A59ADDF}">
      <dgm:prSet/>
      <dgm:spPr/>
      <dgm:t>
        <a:bodyPr/>
        <a:lstStyle/>
        <a:p>
          <a:endParaRPr lang="en-US"/>
        </a:p>
      </dgm:t>
    </dgm:pt>
    <dgm:pt modelId="{8E46F037-5589-4AFE-8830-B4EE7910F4BF}" type="sibTrans" cxnId="{624ACA84-43E6-4156-A543-7A968A59ADDF}">
      <dgm:prSet/>
      <dgm:spPr/>
      <dgm:t>
        <a:bodyPr/>
        <a:lstStyle/>
        <a:p>
          <a:endParaRPr lang="en-US"/>
        </a:p>
      </dgm:t>
    </dgm:pt>
    <dgm:pt modelId="{61A85C7B-9CFC-467D-A2D4-7A1E9252F314}">
      <dgm:prSet/>
      <dgm:spPr/>
      <dgm:t>
        <a:bodyPr/>
        <a:lstStyle/>
        <a:p>
          <a:pPr>
            <a:lnSpc>
              <a:spcPct val="100000"/>
            </a:lnSpc>
          </a:pPr>
          <a:r>
            <a:rPr lang="en-IN" b="1"/>
            <a:t>Establish relationships:</a:t>
          </a:r>
          <a:r>
            <a:rPr lang="en-IN"/>
            <a:t> Connect entities based on their associations.</a:t>
          </a:r>
          <a:endParaRPr lang="en-US"/>
        </a:p>
      </dgm:t>
    </dgm:pt>
    <dgm:pt modelId="{17C23937-50D9-43E4-9F07-FF9C571D0F59}" type="parTrans" cxnId="{8E741444-85BD-438E-8CB8-F70052F5B5A5}">
      <dgm:prSet/>
      <dgm:spPr/>
      <dgm:t>
        <a:bodyPr/>
        <a:lstStyle/>
        <a:p>
          <a:endParaRPr lang="en-US"/>
        </a:p>
      </dgm:t>
    </dgm:pt>
    <dgm:pt modelId="{206DB1D2-960E-40A6-972B-21BCC99FF156}" type="sibTrans" cxnId="{8E741444-85BD-438E-8CB8-F70052F5B5A5}">
      <dgm:prSet/>
      <dgm:spPr/>
      <dgm:t>
        <a:bodyPr/>
        <a:lstStyle/>
        <a:p>
          <a:endParaRPr lang="en-US"/>
        </a:p>
      </dgm:t>
    </dgm:pt>
    <dgm:pt modelId="{49C8E0D9-0AC3-4FD6-9966-000C40E0F221}">
      <dgm:prSet/>
      <dgm:spPr/>
      <dgm:t>
        <a:bodyPr/>
        <a:lstStyle/>
        <a:p>
          <a:pPr>
            <a:lnSpc>
              <a:spcPct val="100000"/>
            </a:lnSpc>
          </a:pPr>
          <a:r>
            <a:rPr lang="en-IN" b="1"/>
            <a:t>Specify cardinality and modality:</a:t>
          </a:r>
          <a:r>
            <a:rPr lang="en-IN"/>
            <a:t> Define the rules governing the number of instances involved in each relationship.</a:t>
          </a:r>
          <a:endParaRPr lang="en-US"/>
        </a:p>
      </dgm:t>
    </dgm:pt>
    <dgm:pt modelId="{ACE80FE5-C068-4467-898F-683AE332C09C}" type="parTrans" cxnId="{83B14108-C332-4C35-9439-3680BFEC4C38}">
      <dgm:prSet/>
      <dgm:spPr/>
      <dgm:t>
        <a:bodyPr/>
        <a:lstStyle/>
        <a:p>
          <a:endParaRPr lang="en-US"/>
        </a:p>
      </dgm:t>
    </dgm:pt>
    <dgm:pt modelId="{22E2B3EF-E529-43F9-B338-B8BBE44BF0DE}" type="sibTrans" cxnId="{83B14108-C332-4C35-9439-3680BFEC4C38}">
      <dgm:prSet/>
      <dgm:spPr/>
      <dgm:t>
        <a:bodyPr/>
        <a:lstStyle/>
        <a:p>
          <a:endParaRPr lang="en-US"/>
        </a:p>
      </dgm:t>
    </dgm:pt>
    <dgm:pt modelId="{BFA7CFAD-8912-4E74-A69A-6E95F480F2FF}">
      <dgm:prSet/>
      <dgm:spPr/>
      <dgm:t>
        <a:bodyPr/>
        <a:lstStyle/>
        <a:p>
          <a:pPr>
            <a:lnSpc>
              <a:spcPct val="100000"/>
            </a:lnSpc>
          </a:pPr>
          <a:r>
            <a:rPr lang="en-IN" b="1"/>
            <a:t>Create an ER diagram:</a:t>
          </a:r>
          <a:r>
            <a:rPr lang="en-IN"/>
            <a:t> Visually represent the entities, attributes, and relationships.</a:t>
          </a:r>
          <a:endParaRPr lang="en-US"/>
        </a:p>
      </dgm:t>
    </dgm:pt>
    <dgm:pt modelId="{AE3642C8-DA0C-4BEB-90B7-961DCD5F688A}" type="parTrans" cxnId="{F0DA90A3-9090-44CB-9132-D7C68B1580E9}">
      <dgm:prSet/>
      <dgm:spPr/>
      <dgm:t>
        <a:bodyPr/>
        <a:lstStyle/>
        <a:p>
          <a:endParaRPr lang="en-US"/>
        </a:p>
      </dgm:t>
    </dgm:pt>
    <dgm:pt modelId="{E4443045-AC0C-46B5-8603-8C7357E411B9}" type="sibTrans" cxnId="{F0DA90A3-9090-44CB-9132-D7C68B1580E9}">
      <dgm:prSet/>
      <dgm:spPr/>
      <dgm:t>
        <a:bodyPr/>
        <a:lstStyle/>
        <a:p>
          <a:endParaRPr lang="en-US"/>
        </a:p>
      </dgm:t>
    </dgm:pt>
    <dgm:pt modelId="{6FA83BAF-509D-4CCC-9464-247933A9B890}" type="pres">
      <dgm:prSet presAssocID="{AC40226E-3566-473C-9914-A2DDD0DDE2A0}" presName="root" presStyleCnt="0">
        <dgm:presLayoutVars>
          <dgm:dir/>
          <dgm:resizeHandles val="exact"/>
        </dgm:presLayoutVars>
      </dgm:prSet>
      <dgm:spPr/>
    </dgm:pt>
    <dgm:pt modelId="{55F322FB-67D0-4B82-A8C8-D5CE7A96DD72}" type="pres">
      <dgm:prSet presAssocID="{806F3770-BB46-4632-AB1F-A48D6E207D5A}" presName="compNode" presStyleCnt="0"/>
      <dgm:spPr/>
    </dgm:pt>
    <dgm:pt modelId="{5B6311B2-9DDC-43AF-8264-2C797F4B03E7}" type="pres">
      <dgm:prSet presAssocID="{806F3770-BB46-4632-AB1F-A48D6E207D5A}" presName="bgRect" presStyleLbl="bgShp" presStyleIdx="0" presStyleCnt="5"/>
      <dgm:spPr/>
    </dgm:pt>
    <dgm:pt modelId="{FB66914C-CA06-4D1A-B01E-B0861D96A33A}" type="pres">
      <dgm:prSet presAssocID="{806F3770-BB46-4632-AB1F-A48D6E207D5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ey"/>
        </a:ext>
      </dgm:extLst>
    </dgm:pt>
    <dgm:pt modelId="{98112EC5-E69A-4054-9374-3F84D8EF7A9C}" type="pres">
      <dgm:prSet presAssocID="{806F3770-BB46-4632-AB1F-A48D6E207D5A}" presName="spaceRect" presStyleCnt="0"/>
      <dgm:spPr/>
    </dgm:pt>
    <dgm:pt modelId="{34D1BF55-48D0-4EE5-BDDC-C4E45D9A4130}" type="pres">
      <dgm:prSet presAssocID="{806F3770-BB46-4632-AB1F-A48D6E207D5A}" presName="parTx" presStyleLbl="revTx" presStyleIdx="0" presStyleCnt="5">
        <dgm:presLayoutVars>
          <dgm:chMax val="0"/>
          <dgm:chPref val="0"/>
        </dgm:presLayoutVars>
      </dgm:prSet>
      <dgm:spPr/>
    </dgm:pt>
    <dgm:pt modelId="{BE4AE44B-D45C-4CC6-BDD8-C584793EBAFC}" type="pres">
      <dgm:prSet presAssocID="{6B55112A-8C24-4D43-B815-4936C65540CB}" presName="sibTrans" presStyleCnt="0"/>
      <dgm:spPr/>
    </dgm:pt>
    <dgm:pt modelId="{D28D175E-7160-4E6A-9636-421A8A696432}" type="pres">
      <dgm:prSet presAssocID="{E7553565-0531-44E9-86E5-CC78C81D1926}" presName="compNode" presStyleCnt="0"/>
      <dgm:spPr/>
    </dgm:pt>
    <dgm:pt modelId="{4F0031D9-581B-4EF6-8734-3D6B23A47C50}" type="pres">
      <dgm:prSet presAssocID="{E7553565-0531-44E9-86E5-CC78C81D1926}" presName="bgRect" presStyleLbl="bgShp" presStyleIdx="1" presStyleCnt="5"/>
      <dgm:spPr/>
    </dgm:pt>
    <dgm:pt modelId="{12AF258A-F552-4FA2-AD9F-2BCD2BA188BD}" type="pres">
      <dgm:prSet presAssocID="{E7553565-0531-44E9-86E5-CC78C81D192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35A43BD6-7941-45F2-8814-7C80159B4157}" type="pres">
      <dgm:prSet presAssocID="{E7553565-0531-44E9-86E5-CC78C81D1926}" presName="spaceRect" presStyleCnt="0"/>
      <dgm:spPr/>
    </dgm:pt>
    <dgm:pt modelId="{FD0596ED-3266-4CB3-9C78-589D608F0556}" type="pres">
      <dgm:prSet presAssocID="{E7553565-0531-44E9-86E5-CC78C81D1926}" presName="parTx" presStyleLbl="revTx" presStyleIdx="1" presStyleCnt="5">
        <dgm:presLayoutVars>
          <dgm:chMax val="0"/>
          <dgm:chPref val="0"/>
        </dgm:presLayoutVars>
      </dgm:prSet>
      <dgm:spPr/>
    </dgm:pt>
    <dgm:pt modelId="{B5DD03DF-4DD6-464B-89D6-21926037580D}" type="pres">
      <dgm:prSet presAssocID="{8E46F037-5589-4AFE-8830-B4EE7910F4BF}" presName="sibTrans" presStyleCnt="0"/>
      <dgm:spPr/>
    </dgm:pt>
    <dgm:pt modelId="{63CF2F84-67C8-45B6-88A5-2FEF2310F944}" type="pres">
      <dgm:prSet presAssocID="{61A85C7B-9CFC-467D-A2D4-7A1E9252F314}" presName="compNode" presStyleCnt="0"/>
      <dgm:spPr/>
    </dgm:pt>
    <dgm:pt modelId="{D12743CE-6245-40C6-933D-02EDF132AD8A}" type="pres">
      <dgm:prSet presAssocID="{61A85C7B-9CFC-467D-A2D4-7A1E9252F314}" presName="bgRect" presStyleLbl="bgShp" presStyleIdx="2" presStyleCnt="5"/>
      <dgm:spPr/>
    </dgm:pt>
    <dgm:pt modelId="{2C5C1F6B-D32A-4850-9A7E-5D6C75E14A4B}" type="pres">
      <dgm:prSet presAssocID="{61A85C7B-9CFC-467D-A2D4-7A1E9252F31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ocial Network"/>
        </a:ext>
      </dgm:extLst>
    </dgm:pt>
    <dgm:pt modelId="{1DF3FBBA-31B0-44A5-98ED-3FE83097A875}" type="pres">
      <dgm:prSet presAssocID="{61A85C7B-9CFC-467D-A2D4-7A1E9252F314}" presName="spaceRect" presStyleCnt="0"/>
      <dgm:spPr/>
    </dgm:pt>
    <dgm:pt modelId="{BF1B5049-82F8-4F17-80DC-052785E52199}" type="pres">
      <dgm:prSet presAssocID="{61A85C7B-9CFC-467D-A2D4-7A1E9252F314}" presName="parTx" presStyleLbl="revTx" presStyleIdx="2" presStyleCnt="5">
        <dgm:presLayoutVars>
          <dgm:chMax val="0"/>
          <dgm:chPref val="0"/>
        </dgm:presLayoutVars>
      </dgm:prSet>
      <dgm:spPr/>
    </dgm:pt>
    <dgm:pt modelId="{9F97933E-FDA8-4B72-BCFC-0B2C6CC1DFC1}" type="pres">
      <dgm:prSet presAssocID="{206DB1D2-960E-40A6-972B-21BCC99FF156}" presName="sibTrans" presStyleCnt="0"/>
      <dgm:spPr/>
    </dgm:pt>
    <dgm:pt modelId="{EFEE34DE-21F2-47C0-A4D3-E5C83E6C4A79}" type="pres">
      <dgm:prSet presAssocID="{49C8E0D9-0AC3-4FD6-9966-000C40E0F221}" presName="compNode" presStyleCnt="0"/>
      <dgm:spPr/>
    </dgm:pt>
    <dgm:pt modelId="{65B3A869-4047-484C-A017-A980629C8982}" type="pres">
      <dgm:prSet presAssocID="{49C8E0D9-0AC3-4FD6-9966-000C40E0F221}" presName="bgRect" presStyleLbl="bgShp" presStyleIdx="3" presStyleCnt="5"/>
      <dgm:spPr/>
    </dgm:pt>
    <dgm:pt modelId="{A32E0B1B-9741-4E43-A8D5-E2C9070BFC36}" type="pres">
      <dgm:prSet presAssocID="{49C8E0D9-0AC3-4FD6-9966-000C40E0F22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s of Justice"/>
        </a:ext>
      </dgm:extLst>
    </dgm:pt>
    <dgm:pt modelId="{5BA6263F-D427-4FAF-9AD1-8A4E40EB6794}" type="pres">
      <dgm:prSet presAssocID="{49C8E0D9-0AC3-4FD6-9966-000C40E0F221}" presName="spaceRect" presStyleCnt="0"/>
      <dgm:spPr/>
    </dgm:pt>
    <dgm:pt modelId="{121464A0-F07D-463B-AD7C-580C75839BC1}" type="pres">
      <dgm:prSet presAssocID="{49C8E0D9-0AC3-4FD6-9966-000C40E0F221}" presName="parTx" presStyleLbl="revTx" presStyleIdx="3" presStyleCnt="5">
        <dgm:presLayoutVars>
          <dgm:chMax val="0"/>
          <dgm:chPref val="0"/>
        </dgm:presLayoutVars>
      </dgm:prSet>
      <dgm:spPr/>
    </dgm:pt>
    <dgm:pt modelId="{74A01D2A-10FD-47AC-85E8-BBCDCA29B1B0}" type="pres">
      <dgm:prSet presAssocID="{22E2B3EF-E529-43F9-B338-B8BBE44BF0DE}" presName="sibTrans" presStyleCnt="0"/>
      <dgm:spPr/>
    </dgm:pt>
    <dgm:pt modelId="{F104A719-5BE4-422D-BC33-8FE361EEF5DC}" type="pres">
      <dgm:prSet presAssocID="{BFA7CFAD-8912-4E74-A69A-6E95F480F2FF}" presName="compNode" presStyleCnt="0"/>
      <dgm:spPr/>
    </dgm:pt>
    <dgm:pt modelId="{EAE0457C-F5F5-4D4B-B3C8-3CD5EABA6B2A}" type="pres">
      <dgm:prSet presAssocID="{BFA7CFAD-8912-4E74-A69A-6E95F480F2FF}" presName="bgRect" presStyleLbl="bgShp" presStyleIdx="4" presStyleCnt="5"/>
      <dgm:spPr/>
    </dgm:pt>
    <dgm:pt modelId="{92CFE9D1-AB44-440A-A3A9-011C40BB798D}" type="pres">
      <dgm:prSet presAssocID="{BFA7CFAD-8912-4E74-A69A-6E95F480F2F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hare With Person"/>
        </a:ext>
      </dgm:extLst>
    </dgm:pt>
    <dgm:pt modelId="{4CB6D6E1-8F31-4F4C-9D9E-D90CB6713037}" type="pres">
      <dgm:prSet presAssocID="{BFA7CFAD-8912-4E74-A69A-6E95F480F2FF}" presName="spaceRect" presStyleCnt="0"/>
      <dgm:spPr/>
    </dgm:pt>
    <dgm:pt modelId="{1B2DA99E-FF77-491F-8C71-AB5168CAB3BF}" type="pres">
      <dgm:prSet presAssocID="{BFA7CFAD-8912-4E74-A69A-6E95F480F2FF}" presName="parTx" presStyleLbl="revTx" presStyleIdx="4" presStyleCnt="5">
        <dgm:presLayoutVars>
          <dgm:chMax val="0"/>
          <dgm:chPref val="0"/>
        </dgm:presLayoutVars>
      </dgm:prSet>
      <dgm:spPr/>
    </dgm:pt>
  </dgm:ptLst>
  <dgm:cxnLst>
    <dgm:cxn modelId="{83B14108-C332-4C35-9439-3680BFEC4C38}" srcId="{AC40226E-3566-473C-9914-A2DDD0DDE2A0}" destId="{49C8E0D9-0AC3-4FD6-9966-000C40E0F221}" srcOrd="3" destOrd="0" parTransId="{ACE80FE5-C068-4467-898F-683AE332C09C}" sibTransId="{22E2B3EF-E529-43F9-B338-B8BBE44BF0DE}"/>
    <dgm:cxn modelId="{C23CF313-6167-4B6E-8C88-FDD75267F128}" type="presOf" srcId="{E7553565-0531-44E9-86E5-CC78C81D1926}" destId="{FD0596ED-3266-4CB3-9C78-589D608F0556}" srcOrd="0" destOrd="0" presId="urn:microsoft.com/office/officeart/2018/2/layout/IconVerticalSolidList"/>
    <dgm:cxn modelId="{8E741444-85BD-438E-8CB8-F70052F5B5A5}" srcId="{AC40226E-3566-473C-9914-A2DDD0DDE2A0}" destId="{61A85C7B-9CFC-467D-A2D4-7A1E9252F314}" srcOrd="2" destOrd="0" parTransId="{17C23937-50D9-43E4-9F07-FF9C571D0F59}" sibTransId="{206DB1D2-960E-40A6-972B-21BCC99FF156}"/>
    <dgm:cxn modelId="{2123E74B-0912-46F8-A2F1-75025FBD8E20}" srcId="{AC40226E-3566-473C-9914-A2DDD0DDE2A0}" destId="{806F3770-BB46-4632-AB1F-A48D6E207D5A}" srcOrd="0" destOrd="0" parTransId="{A16E29AC-B5C8-4D76-A194-54E50465C6F8}" sibTransId="{6B55112A-8C24-4D43-B815-4936C65540CB}"/>
    <dgm:cxn modelId="{5A22C14E-CD88-409C-A571-4AAC35B6B420}" type="presOf" srcId="{806F3770-BB46-4632-AB1F-A48D6E207D5A}" destId="{34D1BF55-48D0-4EE5-BDDC-C4E45D9A4130}" srcOrd="0" destOrd="0" presId="urn:microsoft.com/office/officeart/2018/2/layout/IconVerticalSolidList"/>
    <dgm:cxn modelId="{624ACA84-43E6-4156-A543-7A968A59ADDF}" srcId="{AC40226E-3566-473C-9914-A2DDD0DDE2A0}" destId="{E7553565-0531-44E9-86E5-CC78C81D1926}" srcOrd="1" destOrd="0" parTransId="{75D25862-9C43-4E03-B30E-CE964EFDCC32}" sibTransId="{8E46F037-5589-4AFE-8830-B4EE7910F4BF}"/>
    <dgm:cxn modelId="{F0DA90A3-9090-44CB-9132-D7C68B1580E9}" srcId="{AC40226E-3566-473C-9914-A2DDD0DDE2A0}" destId="{BFA7CFAD-8912-4E74-A69A-6E95F480F2FF}" srcOrd="4" destOrd="0" parTransId="{AE3642C8-DA0C-4BEB-90B7-961DCD5F688A}" sibTransId="{E4443045-AC0C-46B5-8603-8C7357E411B9}"/>
    <dgm:cxn modelId="{8EC5B0CF-706B-4896-919D-8B5E135E04F4}" type="presOf" srcId="{49C8E0D9-0AC3-4FD6-9966-000C40E0F221}" destId="{121464A0-F07D-463B-AD7C-580C75839BC1}" srcOrd="0" destOrd="0" presId="urn:microsoft.com/office/officeart/2018/2/layout/IconVerticalSolidList"/>
    <dgm:cxn modelId="{BFD722F4-2CAC-47EE-B78A-B8513667FF61}" type="presOf" srcId="{AC40226E-3566-473C-9914-A2DDD0DDE2A0}" destId="{6FA83BAF-509D-4CCC-9464-247933A9B890}" srcOrd="0" destOrd="0" presId="urn:microsoft.com/office/officeart/2018/2/layout/IconVerticalSolidList"/>
    <dgm:cxn modelId="{B5C92DF9-3220-4E20-9B89-07BC10AF486E}" type="presOf" srcId="{BFA7CFAD-8912-4E74-A69A-6E95F480F2FF}" destId="{1B2DA99E-FF77-491F-8C71-AB5168CAB3BF}" srcOrd="0" destOrd="0" presId="urn:microsoft.com/office/officeart/2018/2/layout/IconVerticalSolidList"/>
    <dgm:cxn modelId="{647DEAFC-309D-4A3C-80FE-32AEA5D7C0BE}" type="presOf" srcId="{61A85C7B-9CFC-467D-A2D4-7A1E9252F314}" destId="{BF1B5049-82F8-4F17-80DC-052785E52199}" srcOrd="0" destOrd="0" presId="urn:microsoft.com/office/officeart/2018/2/layout/IconVerticalSolidList"/>
    <dgm:cxn modelId="{5421AD73-D8CF-40DD-9271-62F2C2657C00}" type="presParOf" srcId="{6FA83BAF-509D-4CCC-9464-247933A9B890}" destId="{55F322FB-67D0-4B82-A8C8-D5CE7A96DD72}" srcOrd="0" destOrd="0" presId="urn:microsoft.com/office/officeart/2018/2/layout/IconVerticalSolidList"/>
    <dgm:cxn modelId="{F1959D90-4B99-4D4B-ADB9-C960D51103A5}" type="presParOf" srcId="{55F322FB-67D0-4B82-A8C8-D5CE7A96DD72}" destId="{5B6311B2-9DDC-43AF-8264-2C797F4B03E7}" srcOrd="0" destOrd="0" presId="urn:microsoft.com/office/officeart/2018/2/layout/IconVerticalSolidList"/>
    <dgm:cxn modelId="{171F7C7F-D0A3-4A90-8206-A6B5511778A2}" type="presParOf" srcId="{55F322FB-67D0-4B82-A8C8-D5CE7A96DD72}" destId="{FB66914C-CA06-4D1A-B01E-B0861D96A33A}" srcOrd="1" destOrd="0" presId="urn:microsoft.com/office/officeart/2018/2/layout/IconVerticalSolidList"/>
    <dgm:cxn modelId="{E55F0DE1-3E58-44AD-8754-40A3586C097B}" type="presParOf" srcId="{55F322FB-67D0-4B82-A8C8-D5CE7A96DD72}" destId="{98112EC5-E69A-4054-9374-3F84D8EF7A9C}" srcOrd="2" destOrd="0" presId="urn:microsoft.com/office/officeart/2018/2/layout/IconVerticalSolidList"/>
    <dgm:cxn modelId="{C7968881-6499-4606-9C87-B23E5FA28676}" type="presParOf" srcId="{55F322FB-67D0-4B82-A8C8-D5CE7A96DD72}" destId="{34D1BF55-48D0-4EE5-BDDC-C4E45D9A4130}" srcOrd="3" destOrd="0" presId="urn:microsoft.com/office/officeart/2018/2/layout/IconVerticalSolidList"/>
    <dgm:cxn modelId="{784DE4C4-1FF0-4CD0-9656-1A60EB56B209}" type="presParOf" srcId="{6FA83BAF-509D-4CCC-9464-247933A9B890}" destId="{BE4AE44B-D45C-4CC6-BDD8-C584793EBAFC}" srcOrd="1" destOrd="0" presId="urn:microsoft.com/office/officeart/2018/2/layout/IconVerticalSolidList"/>
    <dgm:cxn modelId="{257B29A5-6E34-41C7-8086-D2E7E07D1C77}" type="presParOf" srcId="{6FA83BAF-509D-4CCC-9464-247933A9B890}" destId="{D28D175E-7160-4E6A-9636-421A8A696432}" srcOrd="2" destOrd="0" presId="urn:microsoft.com/office/officeart/2018/2/layout/IconVerticalSolidList"/>
    <dgm:cxn modelId="{BDC5768A-6051-40AC-B6D6-279C4304BF88}" type="presParOf" srcId="{D28D175E-7160-4E6A-9636-421A8A696432}" destId="{4F0031D9-581B-4EF6-8734-3D6B23A47C50}" srcOrd="0" destOrd="0" presId="urn:microsoft.com/office/officeart/2018/2/layout/IconVerticalSolidList"/>
    <dgm:cxn modelId="{71426B1E-E48A-470D-9209-6059FA41C7E8}" type="presParOf" srcId="{D28D175E-7160-4E6A-9636-421A8A696432}" destId="{12AF258A-F552-4FA2-AD9F-2BCD2BA188BD}" srcOrd="1" destOrd="0" presId="urn:microsoft.com/office/officeart/2018/2/layout/IconVerticalSolidList"/>
    <dgm:cxn modelId="{31086444-707D-4BEE-8C1F-7D1D0CAFD545}" type="presParOf" srcId="{D28D175E-7160-4E6A-9636-421A8A696432}" destId="{35A43BD6-7941-45F2-8814-7C80159B4157}" srcOrd="2" destOrd="0" presId="urn:microsoft.com/office/officeart/2018/2/layout/IconVerticalSolidList"/>
    <dgm:cxn modelId="{65852048-57E0-42DD-B4FD-EC47AD1D367E}" type="presParOf" srcId="{D28D175E-7160-4E6A-9636-421A8A696432}" destId="{FD0596ED-3266-4CB3-9C78-589D608F0556}" srcOrd="3" destOrd="0" presId="urn:microsoft.com/office/officeart/2018/2/layout/IconVerticalSolidList"/>
    <dgm:cxn modelId="{EC418EEB-E588-42EF-B3B6-C889FC1B0EEB}" type="presParOf" srcId="{6FA83BAF-509D-4CCC-9464-247933A9B890}" destId="{B5DD03DF-4DD6-464B-89D6-21926037580D}" srcOrd="3" destOrd="0" presId="urn:microsoft.com/office/officeart/2018/2/layout/IconVerticalSolidList"/>
    <dgm:cxn modelId="{F82924F7-5900-459B-817D-7DD0A55B41FD}" type="presParOf" srcId="{6FA83BAF-509D-4CCC-9464-247933A9B890}" destId="{63CF2F84-67C8-45B6-88A5-2FEF2310F944}" srcOrd="4" destOrd="0" presId="urn:microsoft.com/office/officeart/2018/2/layout/IconVerticalSolidList"/>
    <dgm:cxn modelId="{D0C1CCE4-60C1-41D5-B679-1F02190FC2F5}" type="presParOf" srcId="{63CF2F84-67C8-45B6-88A5-2FEF2310F944}" destId="{D12743CE-6245-40C6-933D-02EDF132AD8A}" srcOrd="0" destOrd="0" presId="urn:microsoft.com/office/officeart/2018/2/layout/IconVerticalSolidList"/>
    <dgm:cxn modelId="{BFFB4A52-8662-4262-A2E7-9B6986B3BABB}" type="presParOf" srcId="{63CF2F84-67C8-45B6-88A5-2FEF2310F944}" destId="{2C5C1F6B-D32A-4850-9A7E-5D6C75E14A4B}" srcOrd="1" destOrd="0" presId="urn:microsoft.com/office/officeart/2018/2/layout/IconVerticalSolidList"/>
    <dgm:cxn modelId="{DA607CB4-270B-46DD-9584-67CA620D0B5C}" type="presParOf" srcId="{63CF2F84-67C8-45B6-88A5-2FEF2310F944}" destId="{1DF3FBBA-31B0-44A5-98ED-3FE83097A875}" srcOrd="2" destOrd="0" presId="urn:microsoft.com/office/officeart/2018/2/layout/IconVerticalSolidList"/>
    <dgm:cxn modelId="{F272473A-1305-44ED-A032-4C95FF840891}" type="presParOf" srcId="{63CF2F84-67C8-45B6-88A5-2FEF2310F944}" destId="{BF1B5049-82F8-4F17-80DC-052785E52199}" srcOrd="3" destOrd="0" presId="urn:microsoft.com/office/officeart/2018/2/layout/IconVerticalSolidList"/>
    <dgm:cxn modelId="{020ACC87-6831-4675-B164-0AD965F120F6}" type="presParOf" srcId="{6FA83BAF-509D-4CCC-9464-247933A9B890}" destId="{9F97933E-FDA8-4B72-BCFC-0B2C6CC1DFC1}" srcOrd="5" destOrd="0" presId="urn:microsoft.com/office/officeart/2018/2/layout/IconVerticalSolidList"/>
    <dgm:cxn modelId="{9EE8B585-2E55-41A3-9C34-2F4B244D1B12}" type="presParOf" srcId="{6FA83BAF-509D-4CCC-9464-247933A9B890}" destId="{EFEE34DE-21F2-47C0-A4D3-E5C83E6C4A79}" srcOrd="6" destOrd="0" presId="urn:microsoft.com/office/officeart/2018/2/layout/IconVerticalSolidList"/>
    <dgm:cxn modelId="{096F7C7C-0E8E-4A79-B8C0-954FEA925228}" type="presParOf" srcId="{EFEE34DE-21F2-47C0-A4D3-E5C83E6C4A79}" destId="{65B3A869-4047-484C-A017-A980629C8982}" srcOrd="0" destOrd="0" presId="urn:microsoft.com/office/officeart/2018/2/layout/IconVerticalSolidList"/>
    <dgm:cxn modelId="{51E0D79D-73C7-415C-9ED8-C73349AF7EDC}" type="presParOf" srcId="{EFEE34DE-21F2-47C0-A4D3-E5C83E6C4A79}" destId="{A32E0B1B-9741-4E43-A8D5-E2C9070BFC36}" srcOrd="1" destOrd="0" presId="urn:microsoft.com/office/officeart/2018/2/layout/IconVerticalSolidList"/>
    <dgm:cxn modelId="{E73A0F27-F76C-4CC3-8DD7-16B19B788922}" type="presParOf" srcId="{EFEE34DE-21F2-47C0-A4D3-E5C83E6C4A79}" destId="{5BA6263F-D427-4FAF-9AD1-8A4E40EB6794}" srcOrd="2" destOrd="0" presId="urn:microsoft.com/office/officeart/2018/2/layout/IconVerticalSolidList"/>
    <dgm:cxn modelId="{BCB78FC3-57E3-477B-9224-37E418C2A166}" type="presParOf" srcId="{EFEE34DE-21F2-47C0-A4D3-E5C83E6C4A79}" destId="{121464A0-F07D-463B-AD7C-580C75839BC1}" srcOrd="3" destOrd="0" presId="urn:microsoft.com/office/officeart/2018/2/layout/IconVerticalSolidList"/>
    <dgm:cxn modelId="{C082942C-D5DE-4C6C-A4CA-010B2DC58D3E}" type="presParOf" srcId="{6FA83BAF-509D-4CCC-9464-247933A9B890}" destId="{74A01D2A-10FD-47AC-85E8-BBCDCA29B1B0}" srcOrd="7" destOrd="0" presId="urn:microsoft.com/office/officeart/2018/2/layout/IconVerticalSolidList"/>
    <dgm:cxn modelId="{CF64E55E-3BA1-4AE8-9FC4-A6A104C94492}" type="presParOf" srcId="{6FA83BAF-509D-4CCC-9464-247933A9B890}" destId="{F104A719-5BE4-422D-BC33-8FE361EEF5DC}" srcOrd="8" destOrd="0" presId="urn:microsoft.com/office/officeart/2018/2/layout/IconVerticalSolidList"/>
    <dgm:cxn modelId="{F177AC5B-DDA0-40B3-A2EB-ED1534891B0B}" type="presParOf" srcId="{F104A719-5BE4-422D-BC33-8FE361EEF5DC}" destId="{EAE0457C-F5F5-4D4B-B3C8-3CD5EABA6B2A}" srcOrd="0" destOrd="0" presId="urn:microsoft.com/office/officeart/2018/2/layout/IconVerticalSolidList"/>
    <dgm:cxn modelId="{3D92765C-454E-4FE5-83B3-705BDD4F1935}" type="presParOf" srcId="{F104A719-5BE4-422D-BC33-8FE361EEF5DC}" destId="{92CFE9D1-AB44-440A-A3A9-011C40BB798D}" srcOrd="1" destOrd="0" presId="urn:microsoft.com/office/officeart/2018/2/layout/IconVerticalSolidList"/>
    <dgm:cxn modelId="{27AAF243-6D60-41DF-945D-40766F8D3E79}" type="presParOf" srcId="{F104A719-5BE4-422D-BC33-8FE361EEF5DC}" destId="{4CB6D6E1-8F31-4F4C-9D9E-D90CB6713037}" srcOrd="2" destOrd="0" presId="urn:microsoft.com/office/officeart/2018/2/layout/IconVerticalSolidList"/>
    <dgm:cxn modelId="{7F5B8FD8-75C0-4001-966F-926F3B5D780C}" type="presParOf" srcId="{F104A719-5BE4-422D-BC33-8FE361EEF5DC}" destId="{1B2DA99E-FF77-491F-8C71-AB5168CAB3B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959EE865-FD91-4CB4-8C46-171FC775B716}"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7D092BBE-9FE1-47C9-A992-BD757C09E341}">
      <dgm:prSet/>
      <dgm:spPr/>
      <dgm:t>
        <a:bodyPr/>
        <a:lstStyle/>
        <a:p>
          <a:r>
            <a:rPr lang="en-IN" b="1"/>
            <a:t>Normalization:</a:t>
          </a:r>
          <a:r>
            <a:rPr lang="en-IN"/>
            <a:t> Ensure data integrity and avoid redundancy.</a:t>
          </a:r>
          <a:endParaRPr lang="en-US"/>
        </a:p>
      </dgm:t>
    </dgm:pt>
    <dgm:pt modelId="{B3415AC6-4207-4CCA-BBDF-C4E01819CA83}" type="parTrans" cxnId="{60A3CF10-DCEF-40B3-BE87-356E4E682640}">
      <dgm:prSet/>
      <dgm:spPr/>
      <dgm:t>
        <a:bodyPr/>
        <a:lstStyle/>
        <a:p>
          <a:endParaRPr lang="en-US"/>
        </a:p>
      </dgm:t>
    </dgm:pt>
    <dgm:pt modelId="{ABE45D34-C827-4A22-9ED4-039B612DC537}" type="sibTrans" cxnId="{60A3CF10-DCEF-40B3-BE87-356E4E682640}">
      <dgm:prSet/>
      <dgm:spPr/>
      <dgm:t>
        <a:bodyPr/>
        <a:lstStyle/>
        <a:p>
          <a:endParaRPr lang="en-US"/>
        </a:p>
      </dgm:t>
    </dgm:pt>
    <dgm:pt modelId="{ECB343FD-01D0-4408-B83B-A9D497C2801C}">
      <dgm:prSet/>
      <dgm:spPr/>
      <dgm:t>
        <a:bodyPr/>
        <a:lstStyle/>
        <a:p>
          <a:r>
            <a:rPr lang="en-IN" b="1"/>
            <a:t>Data granularity:</a:t>
          </a:r>
          <a:r>
            <a:rPr lang="en-IN"/>
            <a:t> Determine the appropriate level of detail for data.</a:t>
          </a:r>
          <a:endParaRPr lang="en-US"/>
        </a:p>
      </dgm:t>
    </dgm:pt>
    <dgm:pt modelId="{44399B12-376B-4A31-91ED-41C41C3C46A7}" type="parTrans" cxnId="{50459258-1608-40BC-9A3E-789C662376B2}">
      <dgm:prSet/>
      <dgm:spPr/>
      <dgm:t>
        <a:bodyPr/>
        <a:lstStyle/>
        <a:p>
          <a:endParaRPr lang="en-US"/>
        </a:p>
      </dgm:t>
    </dgm:pt>
    <dgm:pt modelId="{7BF09552-D9CC-4AE3-A397-89C7C620814C}" type="sibTrans" cxnId="{50459258-1608-40BC-9A3E-789C662376B2}">
      <dgm:prSet/>
      <dgm:spPr/>
      <dgm:t>
        <a:bodyPr/>
        <a:lstStyle/>
        <a:p>
          <a:endParaRPr lang="en-US"/>
        </a:p>
      </dgm:t>
    </dgm:pt>
    <dgm:pt modelId="{F81AA267-6B6F-4D58-AE26-DD7035A9FA85}">
      <dgm:prSet/>
      <dgm:spPr/>
      <dgm:t>
        <a:bodyPr/>
        <a:lstStyle/>
        <a:p>
          <a:r>
            <a:rPr lang="en-IN" b="1"/>
            <a:t>Data consistency:</a:t>
          </a:r>
          <a:r>
            <a:rPr lang="en-IN"/>
            <a:t> Maintain consistency across different data sources.</a:t>
          </a:r>
          <a:endParaRPr lang="en-US"/>
        </a:p>
      </dgm:t>
    </dgm:pt>
    <dgm:pt modelId="{03D5CE12-D4AA-4854-96DE-ABC8676CA6DD}" type="parTrans" cxnId="{220A7213-267E-4685-AABB-EE48FCC0901C}">
      <dgm:prSet/>
      <dgm:spPr/>
      <dgm:t>
        <a:bodyPr/>
        <a:lstStyle/>
        <a:p>
          <a:endParaRPr lang="en-US"/>
        </a:p>
      </dgm:t>
    </dgm:pt>
    <dgm:pt modelId="{918B43EA-6CD6-4840-AF40-994B5042EFC0}" type="sibTrans" cxnId="{220A7213-267E-4685-AABB-EE48FCC0901C}">
      <dgm:prSet/>
      <dgm:spPr/>
      <dgm:t>
        <a:bodyPr/>
        <a:lstStyle/>
        <a:p>
          <a:endParaRPr lang="en-US"/>
        </a:p>
      </dgm:t>
    </dgm:pt>
    <dgm:pt modelId="{59A70210-2CEA-4527-8B14-A0E1ED59E088}">
      <dgm:prSet/>
      <dgm:spPr/>
      <dgm:t>
        <a:bodyPr/>
        <a:lstStyle/>
        <a:p>
          <a:r>
            <a:rPr lang="en-IN" b="1"/>
            <a:t>Performance optimization:</a:t>
          </a:r>
          <a:r>
            <a:rPr lang="en-IN"/>
            <a:t> Consider query performance when designing the model.</a:t>
          </a:r>
          <a:endParaRPr lang="en-US"/>
        </a:p>
      </dgm:t>
    </dgm:pt>
    <dgm:pt modelId="{F9D932DE-A155-4868-9248-3D527CA9DAF2}" type="parTrans" cxnId="{D8E8715E-E64C-43B7-983E-1B005E9E0BA3}">
      <dgm:prSet/>
      <dgm:spPr/>
      <dgm:t>
        <a:bodyPr/>
        <a:lstStyle/>
        <a:p>
          <a:endParaRPr lang="en-US"/>
        </a:p>
      </dgm:t>
    </dgm:pt>
    <dgm:pt modelId="{44D5BF3D-04F3-44B3-8C6B-CE6AFEF9B89E}" type="sibTrans" cxnId="{D8E8715E-E64C-43B7-983E-1B005E9E0BA3}">
      <dgm:prSet/>
      <dgm:spPr/>
      <dgm:t>
        <a:bodyPr/>
        <a:lstStyle/>
        <a:p>
          <a:endParaRPr lang="en-US"/>
        </a:p>
      </dgm:t>
    </dgm:pt>
    <dgm:pt modelId="{D934DAB6-C72D-4B3D-BF5A-9CDAC5766A39}">
      <dgm:prSet/>
      <dgm:spPr/>
      <dgm:t>
        <a:bodyPr/>
        <a:lstStyle/>
        <a:p>
          <a:r>
            <a:rPr lang="en-IN" b="1"/>
            <a:t>Flexibility:</a:t>
          </a:r>
          <a:r>
            <a:rPr lang="en-IN"/>
            <a:t> Design the model to accommodate future changes.</a:t>
          </a:r>
          <a:endParaRPr lang="en-US"/>
        </a:p>
      </dgm:t>
    </dgm:pt>
    <dgm:pt modelId="{A410AFEC-1C5C-4778-AA07-888A9CECA42F}" type="parTrans" cxnId="{655D7255-892D-4904-929C-ADB588B94CFB}">
      <dgm:prSet/>
      <dgm:spPr/>
      <dgm:t>
        <a:bodyPr/>
        <a:lstStyle/>
        <a:p>
          <a:endParaRPr lang="en-US"/>
        </a:p>
      </dgm:t>
    </dgm:pt>
    <dgm:pt modelId="{AD2D5F3C-AE96-4388-9106-9873DB5BE558}" type="sibTrans" cxnId="{655D7255-892D-4904-929C-ADB588B94CFB}">
      <dgm:prSet/>
      <dgm:spPr/>
      <dgm:t>
        <a:bodyPr/>
        <a:lstStyle/>
        <a:p>
          <a:endParaRPr lang="en-US"/>
        </a:p>
      </dgm:t>
    </dgm:pt>
    <dgm:pt modelId="{09766E6F-22E0-C443-9F23-A40759078212}" type="pres">
      <dgm:prSet presAssocID="{959EE865-FD91-4CB4-8C46-171FC775B716}" presName="vert0" presStyleCnt="0">
        <dgm:presLayoutVars>
          <dgm:dir/>
          <dgm:animOne val="branch"/>
          <dgm:animLvl val="lvl"/>
        </dgm:presLayoutVars>
      </dgm:prSet>
      <dgm:spPr/>
    </dgm:pt>
    <dgm:pt modelId="{C94FB91A-76A2-CA41-80C6-1104BB25CBD8}" type="pres">
      <dgm:prSet presAssocID="{7D092BBE-9FE1-47C9-A992-BD757C09E341}" presName="thickLine" presStyleLbl="alignNode1" presStyleIdx="0" presStyleCnt="5"/>
      <dgm:spPr/>
    </dgm:pt>
    <dgm:pt modelId="{C6AF42BE-1585-5943-8DAE-747CAC69D1AA}" type="pres">
      <dgm:prSet presAssocID="{7D092BBE-9FE1-47C9-A992-BD757C09E341}" presName="horz1" presStyleCnt="0"/>
      <dgm:spPr/>
    </dgm:pt>
    <dgm:pt modelId="{B874687F-4560-7847-A020-F82D103E54D1}" type="pres">
      <dgm:prSet presAssocID="{7D092BBE-9FE1-47C9-A992-BD757C09E341}" presName="tx1" presStyleLbl="revTx" presStyleIdx="0" presStyleCnt="5"/>
      <dgm:spPr/>
    </dgm:pt>
    <dgm:pt modelId="{EB14AB0C-C39B-6A47-981B-CB5D3EC7410D}" type="pres">
      <dgm:prSet presAssocID="{7D092BBE-9FE1-47C9-A992-BD757C09E341}" presName="vert1" presStyleCnt="0"/>
      <dgm:spPr/>
    </dgm:pt>
    <dgm:pt modelId="{99DE6ECC-F42A-2447-9CD1-AB416E379035}" type="pres">
      <dgm:prSet presAssocID="{ECB343FD-01D0-4408-B83B-A9D497C2801C}" presName="thickLine" presStyleLbl="alignNode1" presStyleIdx="1" presStyleCnt="5"/>
      <dgm:spPr/>
    </dgm:pt>
    <dgm:pt modelId="{263F6B81-0660-CF4B-A9D6-502A65AB66EE}" type="pres">
      <dgm:prSet presAssocID="{ECB343FD-01D0-4408-B83B-A9D497C2801C}" presName="horz1" presStyleCnt="0"/>
      <dgm:spPr/>
    </dgm:pt>
    <dgm:pt modelId="{B3113BDF-E41D-7843-BCD4-287614244871}" type="pres">
      <dgm:prSet presAssocID="{ECB343FD-01D0-4408-B83B-A9D497C2801C}" presName="tx1" presStyleLbl="revTx" presStyleIdx="1" presStyleCnt="5"/>
      <dgm:spPr/>
    </dgm:pt>
    <dgm:pt modelId="{677AB3B9-1F50-3E45-94E9-BF949E4B956A}" type="pres">
      <dgm:prSet presAssocID="{ECB343FD-01D0-4408-B83B-A9D497C2801C}" presName="vert1" presStyleCnt="0"/>
      <dgm:spPr/>
    </dgm:pt>
    <dgm:pt modelId="{3A1EDB74-6FE5-8943-87C0-85EAB1CCB42F}" type="pres">
      <dgm:prSet presAssocID="{F81AA267-6B6F-4D58-AE26-DD7035A9FA85}" presName="thickLine" presStyleLbl="alignNode1" presStyleIdx="2" presStyleCnt="5"/>
      <dgm:spPr/>
    </dgm:pt>
    <dgm:pt modelId="{D23CB047-4AD6-B949-9E64-99D094C8E0CF}" type="pres">
      <dgm:prSet presAssocID="{F81AA267-6B6F-4D58-AE26-DD7035A9FA85}" presName="horz1" presStyleCnt="0"/>
      <dgm:spPr/>
    </dgm:pt>
    <dgm:pt modelId="{5763A42D-F5C5-7940-99A9-E7F87F675D13}" type="pres">
      <dgm:prSet presAssocID="{F81AA267-6B6F-4D58-AE26-DD7035A9FA85}" presName="tx1" presStyleLbl="revTx" presStyleIdx="2" presStyleCnt="5"/>
      <dgm:spPr/>
    </dgm:pt>
    <dgm:pt modelId="{FAA2322F-6CCE-C14F-AC6F-4F6B88B634EC}" type="pres">
      <dgm:prSet presAssocID="{F81AA267-6B6F-4D58-AE26-DD7035A9FA85}" presName="vert1" presStyleCnt="0"/>
      <dgm:spPr/>
    </dgm:pt>
    <dgm:pt modelId="{972C9F1F-CB5E-A94E-88D6-286B2A1F2727}" type="pres">
      <dgm:prSet presAssocID="{59A70210-2CEA-4527-8B14-A0E1ED59E088}" presName="thickLine" presStyleLbl="alignNode1" presStyleIdx="3" presStyleCnt="5"/>
      <dgm:spPr/>
    </dgm:pt>
    <dgm:pt modelId="{0F3B0367-E52F-E649-9001-B96F545B1EF1}" type="pres">
      <dgm:prSet presAssocID="{59A70210-2CEA-4527-8B14-A0E1ED59E088}" presName="horz1" presStyleCnt="0"/>
      <dgm:spPr/>
    </dgm:pt>
    <dgm:pt modelId="{DBFC8951-CE89-0145-8107-29C3E3ABFF3F}" type="pres">
      <dgm:prSet presAssocID="{59A70210-2CEA-4527-8B14-A0E1ED59E088}" presName="tx1" presStyleLbl="revTx" presStyleIdx="3" presStyleCnt="5"/>
      <dgm:spPr/>
    </dgm:pt>
    <dgm:pt modelId="{9075B071-3EF2-764A-BA8C-400C14536137}" type="pres">
      <dgm:prSet presAssocID="{59A70210-2CEA-4527-8B14-A0E1ED59E088}" presName="vert1" presStyleCnt="0"/>
      <dgm:spPr/>
    </dgm:pt>
    <dgm:pt modelId="{9CECA0F5-BEE6-2B4C-A86F-0830C7B8A069}" type="pres">
      <dgm:prSet presAssocID="{D934DAB6-C72D-4B3D-BF5A-9CDAC5766A39}" presName="thickLine" presStyleLbl="alignNode1" presStyleIdx="4" presStyleCnt="5"/>
      <dgm:spPr/>
    </dgm:pt>
    <dgm:pt modelId="{CF342B91-CFA2-5D46-98F7-6BB84BE4758A}" type="pres">
      <dgm:prSet presAssocID="{D934DAB6-C72D-4B3D-BF5A-9CDAC5766A39}" presName="horz1" presStyleCnt="0"/>
      <dgm:spPr/>
    </dgm:pt>
    <dgm:pt modelId="{E4DC14DD-2912-2246-9039-4FA26579A50B}" type="pres">
      <dgm:prSet presAssocID="{D934DAB6-C72D-4B3D-BF5A-9CDAC5766A39}" presName="tx1" presStyleLbl="revTx" presStyleIdx="4" presStyleCnt="5"/>
      <dgm:spPr/>
    </dgm:pt>
    <dgm:pt modelId="{F0AE8BA7-A337-1640-A6A5-1248B1A9AE7C}" type="pres">
      <dgm:prSet presAssocID="{D934DAB6-C72D-4B3D-BF5A-9CDAC5766A39}" presName="vert1" presStyleCnt="0"/>
      <dgm:spPr/>
    </dgm:pt>
  </dgm:ptLst>
  <dgm:cxnLst>
    <dgm:cxn modelId="{60A3CF10-DCEF-40B3-BE87-356E4E682640}" srcId="{959EE865-FD91-4CB4-8C46-171FC775B716}" destId="{7D092BBE-9FE1-47C9-A992-BD757C09E341}" srcOrd="0" destOrd="0" parTransId="{B3415AC6-4207-4CCA-BBDF-C4E01819CA83}" sibTransId="{ABE45D34-C827-4A22-9ED4-039B612DC537}"/>
    <dgm:cxn modelId="{220A7213-267E-4685-AABB-EE48FCC0901C}" srcId="{959EE865-FD91-4CB4-8C46-171FC775B716}" destId="{F81AA267-6B6F-4D58-AE26-DD7035A9FA85}" srcOrd="2" destOrd="0" parTransId="{03D5CE12-D4AA-4854-96DE-ABC8676CA6DD}" sibTransId="{918B43EA-6CD6-4840-AF40-994B5042EFC0}"/>
    <dgm:cxn modelId="{655D7255-892D-4904-929C-ADB588B94CFB}" srcId="{959EE865-FD91-4CB4-8C46-171FC775B716}" destId="{D934DAB6-C72D-4B3D-BF5A-9CDAC5766A39}" srcOrd="4" destOrd="0" parTransId="{A410AFEC-1C5C-4778-AA07-888A9CECA42F}" sibTransId="{AD2D5F3C-AE96-4388-9106-9873DB5BE558}"/>
    <dgm:cxn modelId="{50459258-1608-40BC-9A3E-789C662376B2}" srcId="{959EE865-FD91-4CB4-8C46-171FC775B716}" destId="{ECB343FD-01D0-4408-B83B-A9D497C2801C}" srcOrd="1" destOrd="0" parTransId="{44399B12-376B-4A31-91ED-41C41C3C46A7}" sibTransId="{7BF09552-D9CC-4AE3-A397-89C7C620814C}"/>
    <dgm:cxn modelId="{D8E8715E-E64C-43B7-983E-1B005E9E0BA3}" srcId="{959EE865-FD91-4CB4-8C46-171FC775B716}" destId="{59A70210-2CEA-4527-8B14-A0E1ED59E088}" srcOrd="3" destOrd="0" parTransId="{F9D932DE-A155-4868-9248-3D527CA9DAF2}" sibTransId="{44D5BF3D-04F3-44B3-8C6B-CE6AFEF9B89E}"/>
    <dgm:cxn modelId="{D2AF9B6A-6B28-484B-81EC-3F4D6AA63CA0}" type="presOf" srcId="{59A70210-2CEA-4527-8B14-A0E1ED59E088}" destId="{DBFC8951-CE89-0145-8107-29C3E3ABFF3F}" srcOrd="0" destOrd="0" presId="urn:microsoft.com/office/officeart/2008/layout/LinedList"/>
    <dgm:cxn modelId="{8A2F127A-9AE4-F34F-B6CC-3ABD33C70316}" type="presOf" srcId="{F81AA267-6B6F-4D58-AE26-DD7035A9FA85}" destId="{5763A42D-F5C5-7940-99A9-E7F87F675D13}" srcOrd="0" destOrd="0" presId="urn:microsoft.com/office/officeart/2008/layout/LinedList"/>
    <dgm:cxn modelId="{8FD55D90-D1B5-4049-80FE-3D68E0CD7CB8}" type="presOf" srcId="{959EE865-FD91-4CB4-8C46-171FC775B716}" destId="{09766E6F-22E0-C443-9F23-A40759078212}" srcOrd="0" destOrd="0" presId="urn:microsoft.com/office/officeart/2008/layout/LinedList"/>
    <dgm:cxn modelId="{A0E83FCA-994C-3F40-89F3-359F2D6FA8E5}" type="presOf" srcId="{D934DAB6-C72D-4B3D-BF5A-9CDAC5766A39}" destId="{E4DC14DD-2912-2246-9039-4FA26579A50B}" srcOrd="0" destOrd="0" presId="urn:microsoft.com/office/officeart/2008/layout/LinedList"/>
    <dgm:cxn modelId="{EB41B6E7-45BF-C949-97E2-694580A64ADC}" type="presOf" srcId="{7D092BBE-9FE1-47C9-A992-BD757C09E341}" destId="{B874687F-4560-7847-A020-F82D103E54D1}" srcOrd="0" destOrd="0" presId="urn:microsoft.com/office/officeart/2008/layout/LinedList"/>
    <dgm:cxn modelId="{0E2BB4EC-8BB8-2643-9387-0E7D8C033404}" type="presOf" srcId="{ECB343FD-01D0-4408-B83B-A9D497C2801C}" destId="{B3113BDF-E41D-7843-BCD4-287614244871}" srcOrd="0" destOrd="0" presId="urn:microsoft.com/office/officeart/2008/layout/LinedList"/>
    <dgm:cxn modelId="{765E9063-A782-AC4A-AC14-ED7E2C67BDCE}" type="presParOf" srcId="{09766E6F-22E0-C443-9F23-A40759078212}" destId="{C94FB91A-76A2-CA41-80C6-1104BB25CBD8}" srcOrd="0" destOrd="0" presId="urn:microsoft.com/office/officeart/2008/layout/LinedList"/>
    <dgm:cxn modelId="{67C25FD0-6D42-6245-8B9A-D33DC7133725}" type="presParOf" srcId="{09766E6F-22E0-C443-9F23-A40759078212}" destId="{C6AF42BE-1585-5943-8DAE-747CAC69D1AA}" srcOrd="1" destOrd="0" presId="urn:microsoft.com/office/officeart/2008/layout/LinedList"/>
    <dgm:cxn modelId="{31EB390C-FA22-7A41-9A75-18EE2DF8C42C}" type="presParOf" srcId="{C6AF42BE-1585-5943-8DAE-747CAC69D1AA}" destId="{B874687F-4560-7847-A020-F82D103E54D1}" srcOrd="0" destOrd="0" presId="urn:microsoft.com/office/officeart/2008/layout/LinedList"/>
    <dgm:cxn modelId="{EFE54E89-72E1-8A4F-92C4-01B19B2F507C}" type="presParOf" srcId="{C6AF42BE-1585-5943-8DAE-747CAC69D1AA}" destId="{EB14AB0C-C39B-6A47-981B-CB5D3EC7410D}" srcOrd="1" destOrd="0" presId="urn:microsoft.com/office/officeart/2008/layout/LinedList"/>
    <dgm:cxn modelId="{3A8B2BC1-D2A9-1548-924D-BF7D2F395C31}" type="presParOf" srcId="{09766E6F-22E0-C443-9F23-A40759078212}" destId="{99DE6ECC-F42A-2447-9CD1-AB416E379035}" srcOrd="2" destOrd="0" presId="urn:microsoft.com/office/officeart/2008/layout/LinedList"/>
    <dgm:cxn modelId="{5F79EF3C-A407-9744-A620-FE498F7558EF}" type="presParOf" srcId="{09766E6F-22E0-C443-9F23-A40759078212}" destId="{263F6B81-0660-CF4B-A9D6-502A65AB66EE}" srcOrd="3" destOrd="0" presId="urn:microsoft.com/office/officeart/2008/layout/LinedList"/>
    <dgm:cxn modelId="{584483A0-E64C-8146-A5C9-EFF08B13B748}" type="presParOf" srcId="{263F6B81-0660-CF4B-A9D6-502A65AB66EE}" destId="{B3113BDF-E41D-7843-BCD4-287614244871}" srcOrd="0" destOrd="0" presId="urn:microsoft.com/office/officeart/2008/layout/LinedList"/>
    <dgm:cxn modelId="{E17F3296-2112-674B-BC5D-73983930D483}" type="presParOf" srcId="{263F6B81-0660-CF4B-A9D6-502A65AB66EE}" destId="{677AB3B9-1F50-3E45-94E9-BF949E4B956A}" srcOrd="1" destOrd="0" presId="urn:microsoft.com/office/officeart/2008/layout/LinedList"/>
    <dgm:cxn modelId="{BF43DDD1-CEEB-724F-A636-5760B41DA054}" type="presParOf" srcId="{09766E6F-22E0-C443-9F23-A40759078212}" destId="{3A1EDB74-6FE5-8943-87C0-85EAB1CCB42F}" srcOrd="4" destOrd="0" presId="urn:microsoft.com/office/officeart/2008/layout/LinedList"/>
    <dgm:cxn modelId="{B4B4BC19-A02A-2F43-9C6C-F45D04C9AE1D}" type="presParOf" srcId="{09766E6F-22E0-C443-9F23-A40759078212}" destId="{D23CB047-4AD6-B949-9E64-99D094C8E0CF}" srcOrd="5" destOrd="0" presId="urn:microsoft.com/office/officeart/2008/layout/LinedList"/>
    <dgm:cxn modelId="{C5C6EB7D-6E28-4A46-A13C-02B86B3D5F83}" type="presParOf" srcId="{D23CB047-4AD6-B949-9E64-99D094C8E0CF}" destId="{5763A42D-F5C5-7940-99A9-E7F87F675D13}" srcOrd="0" destOrd="0" presId="urn:microsoft.com/office/officeart/2008/layout/LinedList"/>
    <dgm:cxn modelId="{4240EA46-7FFA-9A48-BA8E-B4F615E6DD53}" type="presParOf" srcId="{D23CB047-4AD6-B949-9E64-99D094C8E0CF}" destId="{FAA2322F-6CCE-C14F-AC6F-4F6B88B634EC}" srcOrd="1" destOrd="0" presId="urn:microsoft.com/office/officeart/2008/layout/LinedList"/>
    <dgm:cxn modelId="{89FD2AB3-DC10-D847-B80A-621FEA311055}" type="presParOf" srcId="{09766E6F-22E0-C443-9F23-A40759078212}" destId="{972C9F1F-CB5E-A94E-88D6-286B2A1F2727}" srcOrd="6" destOrd="0" presId="urn:microsoft.com/office/officeart/2008/layout/LinedList"/>
    <dgm:cxn modelId="{0EC5956D-D2E5-584C-BF6A-E7E14A060818}" type="presParOf" srcId="{09766E6F-22E0-C443-9F23-A40759078212}" destId="{0F3B0367-E52F-E649-9001-B96F545B1EF1}" srcOrd="7" destOrd="0" presId="urn:microsoft.com/office/officeart/2008/layout/LinedList"/>
    <dgm:cxn modelId="{C4F36B08-BAEE-034E-8CB4-62BCAA6A2C9B}" type="presParOf" srcId="{0F3B0367-E52F-E649-9001-B96F545B1EF1}" destId="{DBFC8951-CE89-0145-8107-29C3E3ABFF3F}" srcOrd="0" destOrd="0" presId="urn:microsoft.com/office/officeart/2008/layout/LinedList"/>
    <dgm:cxn modelId="{5A448D4B-BC0E-934E-AD56-16CA7E2FCE22}" type="presParOf" srcId="{0F3B0367-E52F-E649-9001-B96F545B1EF1}" destId="{9075B071-3EF2-764A-BA8C-400C14536137}" srcOrd="1" destOrd="0" presId="urn:microsoft.com/office/officeart/2008/layout/LinedList"/>
    <dgm:cxn modelId="{40B2E9AD-238D-ED47-A2EC-5F510636F581}" type="presParOf" srcId="{09766E6F-22E0-C443-9F23-A40759078212}" destId="{9CECA0F5-BEE6-2B4C-A86F-0830C7B8A069}" srcOrd="8" destOrd="0" presId="urn:microsoft.com/office/officeart/2008/layout/LinedList"/>
    <dgm:cxn modelId="{6F36F924-B612-3F48-8CCC-4ACE5F2B7AEB}" type="presParOf" srcId="{09766E6F-22E0-C443-9F23-A40759078212}" destId="{CF342B91-CFA2-5D46-98F7-6BB84BE4758A}" srcOrd="9" destOrd="0" presId="urn:microsoft.com/office/officeart/2008/layout/LinedList"/>
    <dgm:cxn modelId="{7111470E-7B8C-5048-A744-EB15993B0778}" type="presParOf" srcId="{CF342B91-CFA2-5D46-98F7-6BB84BE4758A}" destId="{E4DC14DD-2912-2246-9039-4FA26579A50B}" srcOrd="0" destOrd="0" presId="urn:microsoft.com/office/officeart/2008/layout/LinedList"/>
    <dgm:cxn modelId="{40F626D6-2C63-B142-A1A2-E387B8411A13}" type="presParOf" srcId="{CF342B91-CFA2-5D46-98F7-6BB84BE4758A}" destId="{F0AE8BA7-A337-1640-A6A5-1248B1A9AE7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629277E-47DC-4E8D-ADB9-77856651019D}"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1308F0C5-E8FE-4A3B-A6B5-F0DDCA94AF4B}">
      <dgm:prSet/>
      <dgm:spPr/>
      <dgm:t>
        <a:bodyPr/>
        <a:lstStyle/>
        <a:p>
          <a:pPr>
            <a:defRPr b="1"/>
          </a:pPr>
          <a:r>
            <a:rPr lang="en-IN"/>
            <a:t>Importance of data models in building effective BI applications.</a:t>
          </a:r>
          <a:endParaRPr lang="en-US"/>
        </a:p>
      </dgm:t>
    </dgm:pt>
    <dgm:pt modelId="{F2E5EB07-A2DA-45D0-802D-54D38B5D6D7F}" type="parTrans" cxnId="{58F94842-3F5B-4CD7-8648-2E204B501745}">
      <dgm:prSet/>
      <dgm:spPr/>
      <dgm:t>
        <a:bodyPr/>
        <a:lstStyle/>
        <a:p>
          <a:endParaRPr lang="en-US"/>
        </a:p>
      </dgm:t>
    </dgm:pt>
    <dgm:pt modelId="{4346803E-7559-45AD-B3ED-7AA365DE212F}" type="sibTrans" cxnId="{58F94842-3F5B-4CD7-8648-2E204B501745}">
      <dgm:prSet/>
      <dgm:spPr/>
      <dgm:t>
        <a:bodyPr/>
        <a:lstStyle/>
        <a:p>
          <a:endParaRPr lang="en-US"/>
        </a:p>
      </dgm:t>
    </dgm:pt>
    <dgm:pt modelId="{3450F361-79D2-49A4-8300-67286308CE9C}">
      <dgm:prSet/>
      <dgm:spPr/>
      <dgm:t>
        <a:bodyPr/>
        <a:lstStyle/>
        <a:p>
          <a:pPr>
            <a:defRPr b="1"/>
          </a:pPr>
          <a:r>
            <a:rPr lang="en-IN"/>
            <a:t>Three levels of data modeling:</a:t>
          </a:r>
          <a:endParaRPr lang="en-US"/>
        </a:p>
      </dgm:t>
    </dgm:pt>
    <dgm:pt modelId="{42C093B6-4331-480F-9834-C9E31CC1F1CF}" type="parTrans" cxnId="{F5EC50AF-18AF-416E-9672-74BF5D315829}">
      <dgm:prSet/>
      <dgm:spPr/>
      <dgm:t>
        <a:bodyPr/>
        <a:lstStyle/>
        <a:p>
          <a:endParaRPr lang="en-US"/>
        </a:p>
      </dgm:t>
    </dgm:pt>
    <dgm:pt modelId="{5992AF5B-1401-4D12-8A34-F25B0F8B46ED}" type="sibTrans" cxnId="{F5EC50AF-18AF-416E-9672-74BF5D315829}">
      <dgm:prSet/>
      <dgm:spPr/>
      <dgm:t>
        <a:bodyPr/>
        <a:lstStyle/>
        <a:p>
          <a:endParaRPr lang="en-US"/>
        </a:p>
      </dgm:t>
    </dgm:pt>
    <dgm:pt modelId="{F3BA55F4-FF2B-41B3-886F-3D0E14F8FEFA}">
      <dgm:prSet/>
      <dgm:spPr/>
      <dgm:t>
        <a:bodyPr/>
        <a:lstStyle/>
        <a:p>
          <a:r>
            <a:rPr lang="en-IN"/>
            <a:t>Conceptual</a:t>
          </a:r>
          <a:endParaRPr lang="en-US"/>
        </a:p>
      </dgm:t>
    </dgm:pt>
    <dgm:pt modelId="{26517186-0FB3-4F4B-A0A5-7DC5F9F21353}" type="parTrans" cxnId="{2401E6BD-2DBB-4BC8-94C5-058E4ECCFA55}">
      <dgm:prSet/>
      <dgm:spPr/>
      <dgm:t>
        <a:bodyPr/>
        <a:lstStyle/>
        <a:p>
          <a:endParaRPr lang="en-US"/>
        </a:p>
      </dgm:t>
    </dgm:pt>
    <dgm:pt modelId="{45A08431-D09D-4651-8A84-E6A484F6BF09}" type="sibTrans" cxnId="{2401E6BD-2DBB-4BC8-94C5-058E4ECCFA55}">
      <dgm:prSet/>
      <dgm:spPr/>
      <dgm:t>
        <a:bodyPr/>
        <a:lstStyle/>
        <a:p>
          <a:endParaRPr lang="en-US"/>
        </a:p>
      </dgm:t>
    </dgm:pt>
    <dgm:pt modelId="{B1749964-1D65-402A-A57B-B1C14E4B3BB1}">
      <dgm:prSet/>
      <dgm:spPr/>
      <dgm:t>
        <a:bodyPr/>
        <a:lstStyle/>
        <a:p>
          <a:r>
            <a:rPr lang="en-IN"/>
            <a:t>Logical</a:t>
          </a:r>
          <a:endParaRPr lang="en-US"/>
        </a:p>
      </dgm:t>
    </dgm:pt>
    <dgm:pt modelId="{8FE8AEEB-B099-4FE4-98C3-6BE45FB04CE7}" type="parTrans" cxnId="{8D0B94D5-E4DF-4113-8E1C-B5D939D44872}">
      <dgm:prSet/>
      <dgm:spPr/>
      <dgm:t>
        <a:bodyPr/>
        <a:lstStyle/>
        <a:p>
          <a:endParaRPr lang="en-US"/>
        </a:p>
      </dgm:t>
    </dgm:pt>
    <dgm:pt modelId="{9D41C0A5-5667-4053-B6FC-89AA635A178C}" type="sibTrans" cxnId="{8D0B94D5-E4DF-4113-8E1C-B5D939D44872}">
      <dgm:prSet/>
      <dgm:spPr/>
      <dgm:t>
        <a:bodyPr/>
        <a:lstStyle/>
        <a:p>
          <a:endParaRPr lang="en-US"/>
        </a:p>
      </dgm:t>
    </dgm:pt>
    <dgm:pt modelId="{AF090093-B757-4E51-B8E9-DFBAD9E790E7}">
      <dgm:prSet/>
      <dgm:spPr/>
      <dgm:t>
        <a:bodyPr/>
        <a:lstStyle/>
        <a:p>
          <a:r>
            <a:rPr lang="en-IN"/>
            <a:t>Physical</a:t>
          </a:r>
          <a:endParaRPr lang="en-US"/>
        </a:p>
      </dgm:t>
    </dgm:pt>
    <dgm:pt modelId="{3CF12BDB-7F85-4EBD-A719-D3B5AC5067DD}" type="parTrans" cxnId="{169A0669-39BB-4279-9D25-A7C90D725C80}">
      <dgm:prSet/>
      <dgm:spPr/>
      <dgm:t>
        <a:bodyPr/>
        <a:lstStyle/>
        <a:p>
          <a:endParaRPr lang="en-US"/>
        </a:p>
      </dgm:t>
    </dgm:pt>
    <dgm:pt modelId="{6DAB9984-E719-4D7F-8631-95B945021306}" type="sibTrans" cxnId="{169A0669-39BB-4279-9D25-A7C90D725C80}">
      <dgm:prSet/>
      <dgm:spPr/>
      <dgm:t>
        <a:bodyPr/>
        <a:lstStyle/>
        <a:p>
          <a:endParaRPr lang="en-US"/>
        </a:p>
      </dgm:t>
    </dgm:pt>
    <dgm:pt modelId="{9CE2F6E8-9CB7-4695-BDFE-588EF0EEC585}" type="pres">
      <dgm:prSet presAssocID="{D629277E-47DC-4E8D-ADB9-77856651019D}" presName="root" presStyleCnt="0">
        <dgm:presLayoutVars>
          <dgm:dir/>
          <dgm:resizeHandles val="exact"/>
        </dgm:presLayoutVars>
      </dgm:prSet>
      <dgm:spPr/>
    </dgm:pt>
    <dgm:pt modelId="{91AF8285-EA81-41E5-BCE3-EEA9A868ADF9}" type="pres">
      <dgm:prSet presAssocID="{1308F0C5-E8FE-4A3B-A6B5-F0DDCA94AF4B}" presName="compNode" presStyleCnt="0"/>
      <dgm:spPr/>
    </dgm:pt>
    <dgm:pt modelId="{16E5AA90-1E0D-4FBF-B8F8-B22EBEAF3F15}" type="pres">
      <dgm:prSet presAssocID="{1308F0C5-E8FE-4A3B-A6B5-F0DDCA94AF4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787F5849-075F-4CD7-8357-7FC0393C3780}" type="pres">
      <dgm:prSet presAssocID="{1308F0C5-E8FE-4A3B-A6B5-F0DDCA94AF4B}" presName="iconSpace" presStyleCnt="0"/>
      <dgm:spPr/>
    </dgm:pt>
    <dgm:pt modelId="{56871046-0B1E-4C6D-9A29-B89A93E441A4}" type="pres">
      <dgm:prSet presAssocID="{1308F0C5-E8FE-4A3B-A6B5-F0DDCA94AF4B}" presName="parTx" presStyleLbl="revTx" presStyleIdx="0" presStyleCnt="4">
        <dgm:presLayoutVars>
          <dgm:chMax val="0"/>
          <dgm:chPref val="0"/>
        </dgm:presLayoutVars>
      </dgm:prSet>
      <dgm:spPr/>
    </dgm:pt>
    <dgm:pt modelId="{3CE89845-D9B7-449E-A12E-8E3AE71B1869}" type="pres">
      <dgm:prSet presAssocID="{1308F0C5-E8FE-4A3B-A6B5-F0DDCA94AF4B}" presName="txSpace" presStyleCnt="0"/>
      <dgm:spPr/>
    </dgm:pt>
    <dgm:pt modelId="{050CA50F-D302-4042-9BFF-CA6F74562EA2}" type="pres">
      <dgm:prSet presAssocID="{1308F0C5-E8FE-4A3B-A6B5-F0DDCA94AF4B}" presName="desTx" presStyleLbl="revTx" presStyleIdx="1" presStyleCnt="4">
        <dgm:presLayoutVars/>
      </dgm:prSet>
      <dgm:spPr/>
    </dgm:pt>
    <dgm:pt modelId="{1DEB7F06-2F59-4193-9995-5C084AD99C38}" type="pres">
      <dgm:prSet presAssocID="{4346803E-7559-45AD-B3ED-7AA365DE212F}" presName="sibTrans" presStyleCnt="0"/>
      <dgm:spPr/>
    </dgm:pt>
    <dgm:pt modelId="{9CD881C8-83A2-432A-9FF9-608079D1F303}" type="pres">
      <dgm:prSet presAssocID="{3450F361-79D2-49A4-8300-67286308CE9C}" presName="compNode" presStyleCnt="0"/>
      <dgm:spPr/>
    </dgm:pt>
    <dgm:pt modelId="{F73FD08F-C422-4456-B703-590638BB6B79}" type="pres">
      <dgm:prSet presAssocID="{3450F361-79D2-49A4-8300-67286308CE9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ble"/>
        </a:ext>
      </dgm:extLst>
    </dgm:pt>
    <dgm:pt modelId="{FC8A3598-229C-4518-81DA-F070B07FE2DD}" type="pres">
      <dgm:prSet presAssocID="{3450F361-79D2-49A4-8300-67286308CE9C}" presName="iconSpace" presStyleCnt="0"/>
      <dgm:spPr/>
    </dgm:pt>
    <dgm:pt modelId="{AC1A0D82-294C-4832-A539-50B7F66C740C}" type="pres">
      <dgm:prSet presAssocID="{3450F361-79D2-49A4-8300-67286308CE9C}" presName="parTx" presStyleLbl="revTx" presStyleIdx="2" presStyleCnt="4">
        <dgm:presLayoutVars>
          <dgm:chMax val="0"/>
          <dgm:chPref val="0"/>
        </dgm:presLayoutVars>
      </dgm:prSet>
      <dgm:spPr/>
    </dgm:pt>
    <dgm:pt modelId="{AB9AF49B-BC92-4D1B-9721-97EAEEC47328}" type="pres">
      <dgm:prSet presAssocID="{3450F361-79D2-49A4-8300-67286308CE9C}" presName="txSpace" presStyleCnt="0"/>
      <dgm:spPr/>
    </dgm:pt>
    <dgm:pt modelId="{3FC6C478-0868-4FFF-B42F-E6D88E933E51}" type="pres">
      <dgm:prSet presAssocID="{3450F361-79D2-49A4-8300-67286308CE9C}" presName="desTx" presStyleLbl="revTx" presStyleIdx="3" presStyleCnt="4">
        <dgm:presLayoutVars/>
      </dgm:prSet>
      <dgm:spPr/>
    </dgm:pt>
  </dgm:ptLst>
  <dgm:cxnLst>
    <dgm:cxn modelId="{9BC20F1D-300B-4D5A-8055-3556965EAE36}" type="presOf" srcId="{F3BA55F4-FF2B-41B3-886F-3D0E14F8FEFA}" destId="{3FC6C478-0868-4FFF-B42F-E6D88E933E51}" srcOrd="0" destOrd="0" presId="urn:microsoft.com/office/officeart/2018/2/layout/IconLabelDescriptionList"/>
    <dgm:cxn modelId="{022F6538-ACA4-46E5-AF91-D92A1B0381F9}" type="presOf" srcId="{3450F361-79D2-49A4-8300-67286308CE9C}" destId="{AC1A0D82-294C-4832-A539-50B7F66C740C}" srcOrd="0" destOrd="0" presId="urn:microsoft.com/office/officeart/2018/2/layout/IconLabelDescriptionList"/>
    <dgm:cxn modelId="{58F94842-3F5B-4CD7-8648-2E204B501745}" srcId="{D629277E-47DC-4E8D-ADB9-77856651019D}" destId="{1308F0C5-E8FE-4A3B-A6B5-F0DDCA94AF4B}" srcOrd="0" destOrd="0" parTransId="{F2E5EB07-A2DA-45D0-802D-54D38B5D6D7F}" sibTransId="{4346803E-7559-45AD-B3ED-7AA365DE212F}"/>
    <dgm:cxn modelId="{BD38FB5A-BACF-4272-BFE2-98880F743393}" type="presOf" srcId="{1308F0C5-E8FE-4A3B-A6B5-F0DDCA94AF4B}" destId="{56871046-0B1E-4C6D-9A29-B89A93E441A4}" srcOrd="0" destOrd="0" presId="urn:microsoft.com/office/officeart/2018/2/layout/IconLabelDescriptionList"/>
    <dgm:cxn modelId="{51F79766-167E-462E-AF70-03DDFF0D9895}" type="presOf" srcId="{B1749964-1D65-402A-A57B-B1C14E4B3BB1}" destId="{3FC6C478-0868-4FFF-B42F-E6D88E933E51}" srcOrd="0" destOrd="1" presId="urn:microsoft.com/office/officeart/2018/2/layout/IconLabelDescriptionList"/>
    <dgm:cxn modelId="{169A0669-39BB-4279-9D25-A7C90D725C80}" srcId="{3450F361-79D2-49A4-8300-67286308CE9C}" destId="{AF090093-B757-4E51-B8E9-DFBAD9E790E7}" srcOrd="2" destOrd="0" parTransId="{3CF12BDB-7F85-4EBD-A719-D3B5AC5067DD}" sibTransId="{6DAB9984-E719-4D7F-8631-95B945021306}"/>
    <dgm:cxn modelId="{A0528E98-67C6-47EB-9CA7-B3F7C8B2FD7B}" type="presOf" srcId="{AF090093-B757-4E51-B8E9-DFBAD9E790E7}" destId="{3FC6C478-0868-4FFF-B42F-E6D88E933E51}" srcOrd="0" destOrd="2" presId="urn:microsoft.com/office/officeart/2018/2/layout/IconLabelDescriptionList"/>
    <dgm:cxn modelId="{F5EC50AF-18AF-416E-9672-74BF5D315829}" srcId="{D629277E-47DC-4E8D-ADB9-77856651019D}" destId="{3450F361-79D2-49A4-8300-67286308CE9C}" srcOrd="1" destOrd="0" parTransId="{42C093B6-4331-480F-9834-C9E31CC1F1CF}" sibTransId="{5992AF5B-1401-4D12-8A34-F25B0F8B46ED}"/>
    <dgm:cxn modelId="{2401E6BD-2DBB-4BC8-94C5-058E4ECCFA55}" srcId="{3450F361-79D2-49A4-8300-67286308CE9C}" destId="{F3BA55F4-FF2B-41B3-886F-3D0E14F8FEFA}" srcOrd="0" destOrd="0" parTransId="{26517186-0FB3-4F4B-A0A5-7DC5F9F21353}" sibTransId="{45A08431-D09D-4651-8A84-E6A484F6BF09}"/>
    <dgm:cxn modelId="{8D0B94D5-E4DF-4113-8E1C-B5D939D44872}" srcId="{3450F361-79D2-49A4-8300-67286308CE9C}" destId="{B1749964-1D65-402A-A57B-B1C14E4B3BB1}" srcOrd="1" destOrd="0" parTransId="{8FE8AEEB-B099-4FE4-98C3-6BE45FB04CE7}" sibTransId="{9D41C0A5-5667-4053-B6FC-89AA635A178C}"/>
    <dgm:cxn modelId="{20B4ADEE-4599-4E2D-B33E-DE6A3681A3CC}" type="presOf" srcId="{D629277E-47DC-4E8D-ADB9-77856651019D}" destId="{9CE2F6E8-9CB7-4695-BDFE-588EF0EEC585}" srcOrd="0" destOrd="0" presId="urn:microsoft.com/office/officeart/2018/2/layout/IconLabelDescriptionList"/>
    <dgm:cxn modelId="{1440EDED-6B41-4B57-A377-85A292E3D8B7}" type="presParOf" srcId="{9CE2F6E8-9CB7-4695-BDFE-588EF0EEC585}" destId="{91AF8285-EA81-41E5-BCE3-EEA9A868ADF9}" srcOrd="0" destOrd="0" presId="urn:microsoft.com/office/officeart/2018/2/layout/IconLabelDescriptionList"/>
    <dgm:cxn modelId="{4159D557-3DDB-4F38-8B84-B0EEBD855558}" type="presParOf" srcId="{91AF8285-EA81-41E5-BCE3-EEA9A868ADF9}" destId="{16E5AA90-1E0D-4FBF-B8F8-B22EBEAF3F15}" srcOrd="0" destOrd="0" presId="urn:microsoft.com/office/officeart/2018/2/layout/IconLabelDescriptionList"/>
    <dgm:cxn modelId="{D8F4DCF0-3F61-464A-8EAB-367015B4F32E}" type="presParOf" srcId="{91AF8285-EA81-41E5-BCE3-EEA9A868ADF9}" destId="{787F5849-075F-4CD7-8357-7FC0393C3780}" srcOrd="1" destOrd="0" presId="urn:microsoft.com/office/officeart/2018/2/layout/IconLabelDescriptionList"/>
    <dgm:cxn modelId="{2C6F890B-8CAB-4B54-AFD4-B92E01AE63A9}" type="presParOf" srcId="{91AF8285-EA81-41E5-BCE3-EEA9A868ADF9}" destId="{56871046-0B1E-4C6D-9A29-B89A93E441A4}" srcOrd="2" destOrd="0" presId="urn:microsoft.com/office/officeart/2018/2/layout/IconLabelDescriptionList"/>
    <dgm:cxn modelId="{90BFB03A-3504-41D3-99BF-7F6C16860F20}" type="presParOf" srcId="{91AF8285-EA81-41E5-BCE3-EEA9A868ADF9}" destId="{3CE89845-D9B7-449E-A12E-8E3AE71B1869}" srcOrd="3" destOrd="0" presId="urn:microsoft.com/office/officeart/2018/2/layout/IconLabelDescriptionList"/>
    <dgm:cxn modelId="{F458CC89-508B-4AF3-B7E0-E20E27F741A4}" type="presParOf" srcId="{91AF8285-EA81-41E5-BCE3-EEA9A868ADF9}" destId="{050CA50F-D302-4042-9BFF-CA6F74562EA2}" srcOrd="4" destOrd="0" presId="urn:microsoft.com/office/officeart/2018/2/layout/IconLabelDescriptionList"/>
    <dgm:cxn modelId="{01822F78-9A48-4437-9C33-5460406F59F7}" type="presParOf" srcId="{9CE2F6E8-9CB7-4695-BDFE-588EF0EEC585}" destId="{1DEB7F06-2F59-4193-9995-5C084AD99C38}" srcOrd="1" destOrd="0" presId="urn:microsoft.com/office/officeart/2018/2/layout/IconLabelDescriptionList"/>
    <dgm:cxn modelId="{470868DC-D008-4D06-9572-4181CE2F8B0B}" type="presParOf" srcId="{9CE2F6E8-9CB7-4695-BDFE-588EF0EEC585}" destId="{9CD881C8-83A2-432A-9FF9-608079D1F303}" srcOrd="2" destOrd="0" presId="urn:microsoft.com/office/officeart/2018/2/layout/IconLabelDescriptionList"/>
    <dgm:cxn modelId="{10F75D37-F06C-4344-9BCC-DE3D8AA2F390}" type="presParOf" srcId="{9CD881C8-83A2-432A-9FF9-608079D1F303}" destId="{F73FD08F-C422-4456-B703-590638BB6B79}" srcOrd="0" destOrd="0" presId="urn:microsoft.com/office/officeart/2018/2/layout/IconLabelDescriptionList"/>
    <dgm:cxn modelId="{FEDFD640-E548-4B56-A250-FB8E6A32D071}" type="presParOf" srcId="{9CD881C8-83A2-432A-9FF9-608079D1F303}" destId="{FC8A3598-229C-4518-81DA-F070B07FE2DD}" srcOrd="1" destOrd="0" presId="urn:microsoft.com/office/officeart/2018/2/layout/IconLabelDescriptionList"/>
    <dgm:cxn modelId="{84DCD8E4-95E5-4294-AD26-3914CFF7A397}" type="presParOf" srcId="{9CD881C8-83A2-432A-9FF9-608079D1F303}" destId="{AC1A0D82-294C-4832-A539-50B7F66C740C}" srcOrd="2" destOrd="0" presId="urn:microsoft.com/office/officeart/2018/2/layout/IconLabelDescriptionList"/>
    <dgm:cxn modelId="{5E2856A1-9B5E-4200-BF4E-654548E8A2E5}" type="presParOf" srcId="{9CD881C8-83A2-432A-9FF9-608079D1F303}" destId="{AB9AF49B-BC92-4D1B-9721-97EAEEC47328}" srcOrd="3" destOrd="0" presId="urn:microsoft.com/office/officeart/2018/2/layout/IconLabelDescriptionList"/>
    <dgm:cxn modelId="{BE78B086-77A9-4E0E-8F4E-7255B073AF88}" type="presParOf" srcId="{9CD881C8-83A2-432A-9FF9-608079D1F303}" destId="{3FC6C478-0868-4FFF-B42F-E6D88E933E51}"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3F3733A-3A4A-452F-937A-54AD14360F45}"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BF04E9D-8B24-4337-BF7D-22FEC7FA2417}">
      <dgm:prSet/>
      <dgm:spPr/>
      <dgm:t>
        <a:bodyPr/>
        <a:lstStyle/>
        <a:p>
          <a:r>
            <a:rPr lang="en-IN"/>
            <a:t>Sequential progression: </a:t>
          </a:r>
          <a:r>
            <a:rPr lang="en-IN" b="1"/>
            <a:t>Conceptual -&gt; Logical -&gt; Physical.</a:t>
          </a:r>
          <a:endParaRPr lang="en-US"/>
        </a:p>
      </dgm:t>
    </dgm:pt>
    <dgm:pt modelId="{49149AC9-8EBE-49B1-8CFA-53271DDB21EA}" type="parTrans" cxnId="{F284B4C0-22EE-43CC-80B2-F1BE8343ED36}">
      <dgm:prSet/>
      <dgm:spPr/>
      <dgm:t>
        <a:bodyPr/>
        <a:lstStyle/>
        <a:p>
          <a:endParaRPr lang="en-US"/>
        </a:p>
      </dgm:t>
    </dgm:pt>
    <dgm:pt modelId="{15E13CC3-E5E4-4F14-A791-73F54051F207}" type="sibTrans" cxnId="{F284B4C0-22EE-43CC-80B2-F1BE8343ED36}">
      <dgm:prSet/>
      <dgm:spPr/>
      <dgm:t>
        <a:bodyPr/>
        <a:lstStyle/>
        <a:p>
          <a:endParaRPr lang="en-US"/>
        </a:p>
      </dgm:t>
    </dgm:pt>
    <dgm:pt modelId="{BD13BC68-D96B-4721-AB42-D141BC3A6C7F}">
      <dgm:prSet/>
      <dgm:spPr/>
      <dgm:t>
        <a:bodyPr/>
        <a:lstStyle/>
        <a:p>
          <a:r>
            <a:rPr lang="en-IN"/>
            <a:t>Each level builds upon the previous one, adding more detail.</a:t>
          </a:r>
          <a:endParaRPr lang="en-US"/>
        </a:p>
      </dgm:t>
    </dgm:pt>
    <dgm:pt modelId="{ADDA69BD-A36E-40D5-A84B-B5BDB9DB472C}" type="parTrans" cxnId="{571A625C-10A8-4A56-9ED6-B3F20462BF63}">
      <dgm:prSet/>
      <dgm:spPr/>
      <dgm:t>
        <a:bodyPr/>
        <a:lstStyle/>
        <a:p>
          <a:endParaRPr lang="en-US"/>
        </a:p>
      </dgm:t>
    </dgm:pt>
    <dgm:pt modelId="{F2F7A3DB-9BB9-4643-977C-6E8A52FC53C5}" type="sibTrans" cxnId="{571A625C-10A8-4A56-9ED6-B3F20462BF63}">
      <dgm:prSet/>
      <dgm:spPr/>
      <dgm:t>
        <a:bodyPr/>
        <a:lstStyle/>
        <a:p>
          <a:endParaRPr lang="en-US"/>
        </a:p>
      </dgm:t>
    </dgm:pt>
    <dgm:pt modelId="{866EA7C0-256A-411B-85CC-BD2F6532953B}" type="pres">
      <dgm:prSet presAssocID="{93F3733A-3A4A-452F-937A-54AD14360F45}" presName="root" presStyleCnt="0">
        <dgm:presLayoutVars>
          <dgm:dir/>
          <dgm:resizeHandles val="exact"/>
        </dgm:presLayoutVars>
      </dgm:prSet>
      <dgm:spPr/>
    </dgm:pt>
    <dgm:pt modelId="{A4916E79-A676-40EC-97A5-F9AFB0A55B19}" type="pres">
      <dgm:prSet presAssocID="{CBF04E9D-8B24-4337-BF7D-22FEC7FA2417}" presName="compNode" presStyleCnt="0"/>
      <dgm:spPr/>
    </dgm:pt>
    <dgm:pt modelId="{9B979D7F-FB24-483A-80FA-99599071EB9C}" type="pres">
      <dgm:prSet presAssocID="{CBF04E9D-8B24-4337-BF7D-22FEC7FA241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orkflow"/>
        </a:ext>
      </dgm:extLst>
    </dgm:pt>
    <dgm:pt modelId="{A607DE1A-301D-4746-AEA8-9CBBD997FB5C}" type="pres">
      <dgm:prSet presAssocID="{CBF04E9D-8B24-4337-BF7D-22FEC7FA2417}" presName="spaceRect" presStyleCnt="0"/>
      <dgm:spPr/>
    </dgm:pt>
    <dgm:pt modelId="{B38744B2-5649-44E9-9255-EC0FB2C98E4B}" type="pres">
      <dgm:prSet presAssocID="{CBF04E9D-8B24-4337-BF7D-22FEC7FA2417}" presName="textRect" presStyleLbl="revTx" presStyleIdx="0" presStyleCnt="2">
        <dgm:presLayoutVars>
          <dgm:chMax val="1"/>
          <dgm:chPref val="1"/>
        </dgm:presLayoutVars>
      </dgm:prSet>
      <dgm:spPr/>
    </dgm:pt>
    <dgm:pt modelId="{8F5A5D7C-1B34-4ECF-9CE1-C0883DBD6D5E}" type="pres">
      <dgm:prSet presAssocID="{15E13CC3-E5E4-4F14-A791-73F54051F207}" presName="sibTrans" presStyleCnt="0"/>
      <dgm:spPr/>
    </dgm:pt>
    <dgm:pt modelId="{B520478D-9C0F-4826-88B5-C5C3F6BC371B}" type="pres">
      <dgm:prSet presAssocID="{BD13BC68-D96B-4721-AB42-D141BC3A6C7F}" presName="compNode" presStyleCnt="0"/>
      <dgm:spPr/>
    </dgm:pt>
    <dgm:pt modelId="{157AEC66-9C77-4EBF-B02C-9650276FD382}" type="pres">
      <dgm:prSet presAssocID="{BD13BC68-D96B-4721-AB42-D141BC3A6C7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dd"/>
        </a:ext>
      </dgm:extLst>
    </dgm:pt>
    <dgm:pt modelId="{B300DFFC-8B4C-43AA-B0EF-6443CA848253}" type="pres">
      <dgm:prSet presAssocID="{BD13BC68-D96B-4721-AB42-D141BC3A6C7F}" presName="spaceRect" presStyleCnt="0"/>
      <dgm:spPr/>
    </dgm:pt>
    <dgm:pt modelId="{1084B8CA-4CED-4D52-84F9-881E4EE8397A}" type="pres">
      <dgm:prSet presAssocID="{BD13BC68-D96B-4721-AB42-D141BC3A6C7F}" presName="textRect" presStyleLbl="revTx" presStyleIdx="1" presStyleCnt="2">
        <dgm:presLayoutVars>
          <dgm:chMax val="1"/>
          <dgm:chPref val="1"/>
        </dgm:presLayoutVars>
      </dgm:prSet>
      <dgm:spPr/>
    </dgm:pt>
  </dgm:ptLst>
  <dgm:cxnLst>
    <dgm:cxn modelId="{571A625C-10A8-4A56-9ED6-B3F20462BF63}" srcId="{93F3733A-3A4A-452F-937A-54AD14360F45}" destId="{BD13BC68-D96B-4721-AB42-D141BC3A6C7F}" srcOrd="1" destOrd="0" parTransId="{ADDA69BD-A36E-40D5-A84B-B5BDB9DB472C}" sibTransId="{F2F7A3DB-9BB9-4643-977C-6E8A52FC53C5}"/>
    <dgm:cxn modelId="{BFA9C86C-A264-4408-B544-046947226537}" type="presOf" srcId="{CBF04E9D-8B24-4337-BF7D-22FEC7FA2417}" destId="{B38744B2-5649-44E9-9255-EC0FB2C98E4B}" srcOrd="0" destOrd="0" presId="urn:microsoft.com/office/officeart/2018/2/layout/IconLabelList"/>
    <dgm:cxn modelId="{70E0C382-E277-467B-B63F-7F94DFDD5AA1}" type="presOf" srcId="{93F3733A-3A4A-452F-937A-54AD14360F45}" destId="{866EA7C0-256A-411B-85CC-BD2F6532953B}" srcOrd="0" destOrd="0" presId="urn:microsoft.com/office/officeart/2018/2/layout/IconLabelList"/>
    <dgm:cxn modelId="{6A22E6BF-5ECA-4AD3-B3EA-138BAA701507}" type="presOf" srcId="{BD13BC68-D96B-4721-AB42-D141BC3A6C7F}" destId="{1084B8CA-4CED-4D52-84F9-881E4EE8397A}" srcOrd="0" destOrd="0" presId="urn:microsoft.com/office/officeart/2018/2/layout/IconLabelList"/>
    <dgm:cxn modelId="{F284B4C0-22EE-43CC-80B2-F1BE8343ED36}" srcId="{93F3733A-3A4A-452F-937A-54AD14360F45}" destId="{CBF04E9D-8B24-4337-BF7D-22FEC7FA2417}" srcOrd="0" destOrd="0" parTransId="{49149AC9-8EBE-49B1-8CFA-53271DDB21EA}" sibTransId="{15E13CC3-E5E4-4F14-A791-73F54051F207}"/>
    <dgm:cxn modelId="{9EE1337F-729B-4BB6-A50F-1797C64273E7}" type="presParOf" srcId="{866EA7C0-256A-411B-85CC-BD2F6532953B}" destId="{A4916E79-A676-40EC-97A5-F9AFB0A55B19}" srcOrd="0" destOrd="0" presId="urn:microsoft.com/office/officeart/2018/2/layout/IconLabelList"/>
    <dgm:cxn modelId="{9C1257E9-1B1D-4FE6-B2D5-5C1B190EB785}" type="presParOf" srcId="{A4916E79-A676-40EC-97A5-F9AFB0A55B19}" destId="{9B979D7F-FB24-483A-80FA-99599071EB9C}" srcOrd="0" destOrd="0" presId="urn:microsoft.com/office/officeart/2018/2/layout/IconLabelList"/>
    <dgm:cxn modelId="{ECC45756-C477-41DB-8225-3155C838D558}" type="presParOf" srcId="{A4916E79-A676-40EC-97A5-F9AFB0A55B19}" destId="{A607DE1A-301D-4746-AEA8-9CBBD997FB5C}" srcOrd="1" destOrd="0" presId="urn:microsoft.com/office/officeart/2018/2/layout/IconLabelList"/>
    <dgm:cxn modelId="{4366E5BA-8C77-4C5E-BA17-502D5F356837}" type="presParOf" srcId="{A4916E79-A676-40EC-97A5-F9AFB0A55B19}" destId="{B38744B2-5649-44E9-9255-EC0FB2C98E4B}" srcOrd="2" destOrd="0" presId="urn:microsoft.com/office/officeart/2018/2/layout/IconLabelList"/>
    <dgm:cxn modelId="{5E3A55AB-BA06-433E-ACB0-C064EE0D42F3}" type="presParOf" srcId="{866EA7C0-256A-411B-85CC-BD2F6532953B}" destId="{8F5A5D7C-1B34-4ECF-9CE1-C0883DBD6D5E}" srcOrd="1" destOrd="0" presId="urn:microsoft.com/office/officeart/2018/2/layout/IconLabelList"/>
    <dgm:cxn modelId="{3418CCF8-B99E-4B02-8A3C-7FCEC6070A88}" type="presParOf" srcId="{866EA7C0-256A-411B-85CC-BD2F6532953B}" destId="{B520478D-9C0F-4826-88B5-C5C3F6BC371B}" srcOrd="2" destOrd="0" presId="urn:microsoft.com/office/officeart/2018/2/layout/IconLabelList"/>
    <dgm:cxn modelId="{92666916-6EDE-487F-BAFB-A86DB98AABF2}" type="presParOf" srcId="{B520478D-9C0F-4826-88B5-C5C3F6BC371B}" destId="{157AEC66-9C77-4EBF-B02C-9650276FD382}" srcOrd="0" destOrd="0" presId="urn:microsoft.com/office/officeart/2018/2/layout/IconLabelList"/>
    <dgm:cxn modelId="{B5B3F0BD-C667-4BB4-BAFF-E86E0A632DFC}" type="presParOf" srcId="{B520478D-9C0F-4826-88B5-C5C3F6BC371B}" destId="{B300DFFC-8B4C-43AA-B0EF-6443CA848253}" srcOrd="1" destOrd="0" presId="urn:microsoft.com/office/officeart/2018/2/layout/IconLabelList"/>
    <dgm:cxn modelId="{F21A9A63-3222-4DA6-BBEB-1BA4C08A7013}" type="presParOf" srcId="{B520478D-9C0F-4826-88B5-C5C3F6BC371B}" destId="{1084B8CA-4CED-4D52-84F9-881E4EE8397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32D83CA4-323C-4DFC-ADB5-762E341BBCE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45888AB-8A81-4756-B7B4-4C4D17E48705}">
      <dgm:prSet/>
      <dgm:spPr/>
      <dgm:t>
        <a:bodyPr/>
        <a:lstStyle/>
        <a:p>
          <a:r>
            <a:rPr lang="en-IN" b="1"/>
            <a:t>Ease of Access:</a:t>
          </a:r>
          <a:r>
            <a:rPr lang="en-IN"/>
            <a:t> </a:t>
          </a:r>
          <a:endParaRPr lang="en-US"/>
        </a:p>
      </dgm:t>
    </dgm:pt>
    <dgm:pt modelId="{C6E60B96-3650-418C-8E26-83B10CFC8FC2}" type="parTrans" cxnId="{638514DB-8418-45DB-A11F-AE4690FFFBD8}">
      <dgm:prSet/>
      <dgm:spPr/>
      <dgm:t>
        <a:bodyPr/>
        <a:lstStyle/>
        <a:p>
          <a:endParaRPr lang="en-US"/>
        </a:p>
      </dgm:t>
    </dgm:pt>
    <dgm:pt modelId="{1B08F65C-EFB9-4BA7-831A-18D301AF49E1}" type="sibTrans" cxnId="{638514DB-8418-45DB-A11F-AE4690FFFBD8}">
      <dgm:prSet/>
      <dgm:spPr/>
      <dgm:t>
        <a:bodyPr/>
        <a:lstStyle/>
        <a:p>
          <a:endParaRPr lang="en-US"/>
        </a:p>
      </dgm:t>
    </dgm:pt>
    <dgm:pt modelId="{44ECD746-407C-4B5A-89FE-FD9128DA10FE}">
      <dgm:prSet/>
      <dgm:spPr/>
      <dgm:t>
        <a:bodyPr/>
        <a:lstStyle/>
        <a:p>
          <a:r>
            <a:rPr lang="en-IN"/>
            <a:t>To be truly useful, the DW/BI system must be designed with the end-user in mind. </a:t>
          </a:r>
          <a:endParaRPr lang="en-US"/>
        </a:p>
      </dgm:t>
    </dgm:pt>
    <dgm:pt modelId="{92569B73-9B6B-42D3-B70B-99B25FB6876E}" type="parTrans" cxnId="{4852C69B-837B-4B20-8A28-37F9DBE7862E}">
      <dgm:prSet/>
      <dgm:spPr/>
      <dgm:t>
        <a:bodyPr/>
        <a:lstStyle/>
        <a:p>
          <a:endParaRPr lang="en-US"/>
        </a:p>
      </dgm:t>
    </dgm:pt>
    <dgm:pt modelId="{02E97DB3-F826-4C12-B78C-D5274F59D5C9}" type="sibTrans" cxnId="{4852C69B-837B-4B20-8A28-37F9DBE7862E}">
      <dgm:prSet/>
      <dgm:spPr/>
      <dgm:t>
        <a:bodyPr/>
        <a:lstStyle/>
        <a:p>
          <a:endParaRPr lang="en-US"/>
        </a:p>
      </dgm:t>
    </dgm:pt>
    <dgm:pt modelId="{C10DF366-558C-4368-9D14-F59DF8340BEC}">
      <dgm:prSet/>
      <dgm:spPr/>
      <dgm:t>
        <a:bodyPr/>
        <a:lstStyle/>
        <a:p>
          <a:r>
            <a:rPr lang="en-IN"/>
            <a:t>The data should be structured in a way that is easy for business users to navigate, understand, and use. </a:t>
          </a:r>
          <a:endParaRPr lang="en-US"/>
        </a:p>
      </dgm:t>
    </dgm:pt>
    <dgm:pt modelId="{38F16441-87A5-4347-99F2-172423FC45B7}" type="parTrans" cxnId="{96B3BFFA-15CD-4487-A16A-162E1B599557}">
      <dgm:prSet/>
      <dgm:spPr/>
      <dgm:t>
        <a:bodyPr/>
        <a:lstStyle/>
        <a:p>
          <a:endParaRPr lang="en-US"/>
        </a:p>
      </dgm:t>
    </dgm:pt>
    <dgm:pt modelId="{29C8AC1E-93BE-4CE9-BF20-37D476205C77}" type="sibTrans" cxnId="{96B3BFFA-15CD-4487-A16A-162E1B599557}">
      <dgm:prSet/>
      <dgm:spPr/>
      <dgm:t>
        <a:bodyPr/>
        <a:lstStyle/>
        <a:p>
          <a:endParaRPr lang="en-US"/>
        </a:p>
      </dgm:t>
    </dgm:pt>
    <dgm:pt modelId="{5079D465-BD6B-49FB-84DE-C2E817419196}">
      <dgm:prSet/>
      <dgm:spPr/>
      <dgm:t>
        <a:bodyPr/>
        <a:lstStyle/>
        <a:p>
          <a:r>
            <a:rPr lang="en-IN" dirty="0"/>
            <a:t>This includes using familiar terminology and organizing data in ways that reflect how users think about their business.</a:t>
          </a:r>
          <a:endParaRPr lang="en-US" dirty="0"/>
        </a:p>
      </dgm:t>
    </dgm:pt>
    <dgm:pt modelId="{EBF7594E-120A-4D6A-9696-75D4C0117633}" type="parTrans" cxnId="{B1DFA6C5-815E-40F2-92AC-054906B93295}">
      <dgm:prSet/>
      <dgm:spPr/>
      <dgm:t>
        <a:bodyPr/>
        <a:lstStyle/>
        <a:p>
          <a:endParaRPr lang="en-US"/>
        </a:p>
      </dgm:t>
    </dgm:pt>
    <dgm:pt modelId="{3C735F75-FE8A-4489-8A14-B9CE59297F91}" type="sibTrans" cxnId="{B1DFA6C5-815E-40F2-92AC-054906B93295}">
      <dgm:prSet/>
      <dgm:spPr/>
      <dgm:t>
        <a:bodyPr/>
        <a:lstStyle/>
        <a:p>
          <a:endParaRPr lang="en-US"/>
        </a:p>
      </dgm:t>
    </dgm:pt>
    <dgm:pt modelId="{4E986BAC-A7CE-4E98-BA53-E36492C83F77}">
      <dgm:prSet/>
      <dgm:spPr/>
      <dgm:t>
        <a:bodyPr/>
        <a:lstStyle/>
        <a:p>
          <a:r>
            <a:rPr lang="en-IN" b="1"/>
            <a:t>Consistency:</a:t>
          </a:r>
          <a:r>
            <a:rPr lang="en-IN"/>
            <a:t> </a:t>
          </a:r>
          <a:endParaRPr lang="en-US"/>
        </a:p>
      </dgm:t>
    </dgm:pt>
    <dgm:pt modelId="{22780A25-55FB-430D-B945-50940A5E3CD7}" type="parTrans" cxnId="{91F097DC-65BC-4164-B252-8E9D82804343}">
      <dgm:prSet/>
      <dgm:spPr/>
      <dgm:t>
        <a:bodyPr/>
        <a:lstStyle/>
        <a:p>
          <a:endParaRPr lang="en-US"/>
        </a:p>
      </dgm:t>
    </dgm:pt>
    <dgm:pt modelId="{1E73D95B-E6B2-4415-9200-AB45BA3C467C}" type="sibTrans" cxnId="{91F097DC-65BC-4164-B252-8E9D82804343}">
      <dgm:prSet/>
      <dgm:spPr/>
      <dgm:t>
        <a:bodyPr/>
        <a:lstStyle/>
        <a:p>
          <a:endParaRPr lang="en-US"/>
        </a:p>
      </dgm:t>
    </dgm:pt>
    <dgm:pt modelId="{4AA9140B-F21C-4169-BD95-E349CC4EF9FA}">
      <dgm:prSet/>
      <dgm:spPr/>
      <dgm:t>
        <a:bodyPr/>
        <a:lstStyle/>
        <a:p>
          <a:r>
            <a:rPr lang="en-IN"/>
            <a:t>Trust in the system is built on consistency. </a:t>
          </a:r>
          <a:endParaRPr lang="en-US"/>
        </a:p>
      </dgm:t>
    </dgm:pt>
    <dgm:pt modelId="{B87AE538-BA46-4F92-92B2-F3F21D5511F0}" type="parTrans" cxnId="{EBE9C2D2-4907-4BF6-90D0-1AC34D2277F1}">
      <dgm:prSet/>
      <dgm:spPr/>
      <dgm:t>
        <a:bodyPr/>
        <a:lstStyle/>
        <a:p>
          <a:endParaRPr lang="en-US"/>
        </a:p>
      </dgm:t>
    </dgm:pt>
    <dgm:pt modelId="{8281661C-430A-4592-93BE-81D4130F483F}" type="sibTrans" cxnId="{EBE9C2D2-4907-4BF6-90D0-1AC34D2277F1}">
      <dgm:prSet/>
      <dgm:spPr/>
      <dgm:t>
        <a:bodyPr/>
        <a:lstStyle/>
        <a:p>
          <a:endParaRPr lang="en-US"/>
        </a:p>
      </dgm:t>
    </dgm:pt>
    <dgm:pt modelId="{D56DF8B9-2423-4032-952A-BAEC56A4DA1C}">
      <dgm:prSet/>
      <dgm:spPr/>
      <dgm:t>
        <a:bodyPr/>
        <a:lstStyle/>
        <a:p>
          <a:r>
            <a:rPr lang="en-IN"/>
            <a:t>If the data is not reliable or if there are inconsistencies in how data is labeled or presented, users will lose confidence in the system, rendering it ineffective.</a:t>
          </a:r>
          <a:endParaRPr lang="en-US"/>
        </a:p>
      </dgm:t>
    </dgm:pt>
    <dgm:pt modelId="{CBBB7300-EE3E-44D1-9B47-0667781A21FB}" type="parTrans" cxnId="{E7BDF699-F915-417B-B411-368E23BC51C3}">
      <dgm:prSet/>
      <dgm:spPr/>
      <dgm:t>
        <a:bodyPr/>
        <a:lstStyle/>
        <a:p>
          <a:endParaRPr lang="en-US"/>
        </a:p>
      </dgm:t>
    </dgm:pt>
    <dgm:pt modelId="{B8694D81-B403-4AD1-A822-086824171B0F}" type="sibTrans" cxnId="{E7BDF699-F915-417B-B411-368E23BC51C3}">
      <dgm:prSet/>
      <dgm:spPr/>
      <dgm:t>
        <a:bodyPr/>
        <a:lstStyle/>
        <a:p>
          <a:endParaRPr lang="en-US"/>
        </a:p>
      </dgm:t>
    </dgm:pt>
    <dgm:pt modelId="{C5F65898-B389-4747-A2E0-DC6923D05DA3}">
      <dgm:prSet/>
      <dgm:spPr/>
      <dgm:t>
        <a:bodyPr/>
        <a:lstStyle/>
        <a:p>
          <a:r>
            <a:rPr lang="en-IN" b="1"/>
            <a:t>Adaptability:</a:t>
          </a:r>
          <a:r>
            <a:rPr lang="en-IN"/>
            <a:t> </a:t>
          </a:r>
          <a:endParaRPr lang="en-US"/>
        </a:p>
      </dgm:t>
    </dgm:pt>
    <dgm:pt modelId="{35D9AA66-3DB1-4F5F-A4E5-768A915F78C6}" type="parTrans" cxnId="{8A8BE717-BF23-4B91-BAA2-F553E5782F21}">
      <dgm:prSet/>
      <dgm:spPr/>
      <dgm:t>
        <a:bodyPr/>
        <a:lstStyle/>
        <a:p>
          <a:endParaRPr lang="en-US"/>
        </a:p>
      </dgm:t>
    </dgm:pt>
    <dgm:pt modelId="{D0CB96E2-FEAA-4D4C-BEC6-F5856895C6EA}" type="sibTrans" cxnId="{8A8BE717-BF23-4B91-BAA2-F553E5782F21}">
      <dgm:prSet/>
      <dgm:spPr/>
      <dgm:t>
        <a:bodyPr/>
        <a:lstStyle/>
        <a:p>
          <a:endParaRPr lang="en-US"/>
        </a:p>
      </dgm:t>
    </dgm:pt>
    <dgm:pt modelId="{FE0D9BC2-819E-454E-8A0B-297E1030BD77}">
      <dgm:prSet/>
      <dgm:spPr/>
      <dgm:t>
        <a:bodyPr/>
        <a:lstStyle/>
        <a:p>
          <a:r>
            <a:rPr lang="en-IN"/>
            <a:t>Change is inevitable in business environments. </a:t>
          </a:r>
          <a:endParaRPr lang="en-US"/>
        </a:p>
      </dgm:t>
    </dgm:pt>
    <dgm:pt modelId="{1A61BD74-1350-4336-9666-F229CBCFCE3F}" type="parTrans" cxnId="{9F8A69D3-3BD9-41BC-832C-431D3CC1F672}">
      <dgm:prSet/>
      <dgm:spPr/>
      <dgm:t>
        <a:bodyPr/>
        <a:lstStyle/>
        <a:p>
          <a:endParaRPr lang="en-US"/>
        </a:p>
      </dgm:t>
    </dgm:pt>
    <dgm:pt modelId="{33AC7AB3-FB53-436F-9742-E4654EFDAD81}" type="sibTrans" cxnId="{9F8A69D3-3BD9-41BC-832C-431D3CC1F672}">
      <dgm:prSet/>
      <dgm:spPr/>
      <dgm:t>
        <a:bodyPr/>
        <a:lstStyle/>
        <a:p>
          <a:endParaRPr lang="en-US"/>
        </a:p>
      </dgm:t>
    </dgm:pt>
    <dgm:pt modelId="{B0F74073-8B2E-4F7A-82BF-46D71B1D81F7}">
      <dgm:prSet/>
      <dgm:spPr/>
      <dgm:t>
        <a:bodyPr/>
        <a:lstStyle/>
        <a:p>
          <a:r>
            <a:rPr lang="en-IN"/>
            <a:t>The DW/BI system must be flexible enough to adapt to new data sources, changing business conditions, and evolving user needs without causing disruptions.</a:t>
          </a:r>
          <a:endParaRPr lang="en-US"/>
        </a:p>
      </dgm:t>
    </dgm:pt>
    <dgm:pt modelId="{F83ADED2-4680-45BC-A47A-C955EAF51DEF}" type="parTrans" cxnId="{947AB6E2-BD71-4848-9B1B-E33B866C8386}">
      <dgm:prSet/>
      <dgm:spPr/>
      <dgm:t>
        <a:bodyPr/>
        <a:lstStyle/>
        <a:p>
          <a:endParaRPr lang="en-US"/>
        </a:p>
      </dgm:t>
    </dgm:pt>
    <dgm:pt modelId="{BFC57FB6-3DFE-4F17-8416-A551E05A079F}" type="sibTrans" cxnId="{947AB6E2-BD71-4848-9B1B-E33B866C8386}">
      <dgm:prSet/>
      <dgm:spPr/>
      <dgm:t>
        <a:bodyPr/>
        <a:lstStyle/>
        <a:p>
          <a:endParaRPr lang="en-US"/>
        </a:p>
      </dgm:t>
    </dgm:pt>
    <dgm:pt modelId="{C023E7B5-A715-ED41-8417-50E4B1395EEF}" type="pres">
      <dgm:prSet presAssocID="{32D83CA4-323C-4DFC-ADB5-762E341BBCED}" presName="linear" presStyleCnt="0">
        <dgm:presLayoutVars>
          <dgm:animLvl val="lvl"/>
          <dgm:resizeHandles val="exact"/>
        </dgm:presLayoutVars>
      </dgm:prSet>
      <dgm:spPr/>
    </dgm:pt>
    <dgm:pt modelId="{56A6025A-9FD7-444C-8DB3-FB54854481D7}" type="pres">
      <dgm:prSet presAssocID="{745888AB-8A81-4756-B7B4-4C4D17E48705}" presName="parentText" presStyleLbl="node1" presStyleIdx="0" presStyleCnt="3">
        <dgm:presLayoutVars>
          <dgm:chMax val="0"/>
          <dgm:bulletEnabled val="1"/>
        </dgm:presLayoutVars>
      </dgm:prSet>
      <dgm:spPr/>
    </dgm:pt>
    <dgm:pt modelId="{B88A9D8A-D61C-F349-8FCC-6679740CC848}" type="pres">
      <dgm:prSet presAssocID="{745888AB-8A81-4756-B7B4-4C4D17E48705}" presName="childText" presStyleLbl="revTx" presStyleIdx="0" presStyleCnt="3">
        <dgm:presLayoutVars>
          <dgm:bulletEnabled val="1"/>
        </dgm:presLayoutVars>
      </dgm:prSet>
      <dgm:spPr/>
    </dgm:pt>
    <dgm:pt modelId="{A960A049-3645-3343-B5FA-80FB9225757E}" type="pres">
      <dgm:prSet presAssocID="{4E986BAC-A7CE-4E98-BA53-E36492C83F77}" presName="parentText" presStyleLbl="node1" presStyleIdx="1" presStyleCnt="3">
        <dgm:presLayoutVars>
          <dgm:chMax val="0"/>
          <dgm:bulletEnabled val="1"/>
        </dgm:presLayoutVars>
      </dgm:prSet>
      <dgm:spPr/>
    </dgm:pt>
    <dgm:pt modelId="{DEEB3AAB-3870-4747-A05F-802D907EE82D}" type="pres">
      <dgm:prSet presAssocID="{4E986BAC-A7CE-4E98-BA53-E36492C83F77}" presName="childText" presStyleLbl="revTx" presStyleIdx="1" presStyleCnt="3">
        <dgm:presLayoutVars>
          <dgm:bulletEnabled val="1"/>
        </dgm:presLayoutVars>
      </dgm:prSet>
      <dgm:spPr/>
    </dgm:pt>
    <dgm:pt modelId="{ED22B282-F239-034A-8F4B-A07CBBDC165E}" type="pres">
      <dgm:prSet presAssocID="{C5F65898-B389-4747-A2E0-DC6923D05DA3}" presName="parentText" presStyleLbl="node1" presStyleIdx="2" presStyleCnt="3">
        <dgm:presLayoutVars>
          <dgm:chMax val="0"/>
          <dgm:bulletEnabled val="1"/>
        </dgm:presLayoutVars>
      </dgm:prSet>
      <dgm:spPr/>
    </dgm:pt>
    <dgm:pt modelId="{4269A861-6380-BE44-8078-80A3F54C4BF1}" type="pres">
      <dgm:prSet presAssocID="{C5F65898-B389-4747-A2E0-DC6923D05DA3}" presName="childText" presStyleLbl="revTx" presStyleIdx="2" presStyleCnt="3">
        <dgm:presLayoutVars>
          <dgm:bulletEnabled val="1"/>
        </dgm:presLayoutVars>
      </dgm:prSet>
      <dgm:spPr/>
    </dgm:pt>
  </dgm:ptLst>
  <dgm:cxnLst>
    <dgm:cxn modelId="{B878860E-F6ED-7A40-B692-61D0982A8CAC}" type="presOf" srcId="{C10DF366-558C-4368-9D14-F59DF8340BEC}" destId="{B88A9D8A-D61C-F349-8FCC-6679740CC848}" srcOrd="0" destOrd="1" presId="urn:microsoft.com/office/officeart/2005/8/layout/vList2"/>
    <dgm:cxn modelId="{BE967212-844B-114D-B9E7-BCFD22CBA521}" type="presOf" srcId="{745888AB-8A81-4756-B7B4-4C4D17E48705}" destId="{56A6025A-9FD7-444C-8DB3-FB54854481D7}" srcOrd="0" destOrd="0" presId="urn:microsoft.com/office/officeart/2005/8/layout/vList2"/>
    <dgm:cxn modelId="{8A8BE717-BF23-4B91-BAA2-F553E5782F21}" srcId="{32D83CA4-323C-4DFC-ADB5-762E341BBCED}" destId="{C5F65898-B389-4747-A2E0-DC6923D05DA3}" srcOrd="2" destOrd="0" parTransId="{35D9AA66-3DB1-4F5F-A4E5-768A915F78C6}" sibTransId="{D0CB96E2-FEAA-4D4C-BEC6-F5856895C6EA}"/>
    <dgm:cxn modelId="{F533C31F-6CD3-DF40-BC38-4BABBC1C75DD}" type="presOf" srcId="{4AA9140B-F21C-4169-BD95-E349CC4EF9FA}" destId="{DEEB3AAB-3870-4747-A05F-802D907EE82D}" srcOrd="0" destOrd="0" presId="urn:microsoft.com/office/officeart/2005/8/layout/vList2"/>
    <dgm:cxn modelId="{30A8BA30-7AAF-6B49-9318-2E9B6281862A}" type="presOf" srcId="{44ECD746-407C-4B5A-89FE-FD9128DA10FE}" destId="{B88A9D8A-D61C-F349-8FCC-6679740CC848}" srcOrd="0" destOrd="0" presId="urn:microsoft.com/office/officeart/2005/8/layout/vList2"/>
    <dgm:cxn modelId="{CD37CE32-B979-7944-90EE-848A1B273135}" type="presOf" srcId="{4E986BAC-A7CE-4E98-BA53-E36492C83F77}" destId="{A960A049-3645-3343-B5FA-80FB9225757E}" srcOrd="0" destOrd="0" presId="urn:microsoft.com/office/officeart/2005/8/layout/vList2"/>
    <dgm:cxn modelId="{EFB97647-4203-0643-8B58-5E3A8B4EF90E}" type="presOf" srcId="{C5F65898-B389-4747-A2E0-DC6923D05DA3}" destId="{ED22B282-F239-034A-8F4B-A07CBBDC165E}" srcOrd="0" destOrd="0" presId="urn:microsoft.com/office/officeart/2005/8/layout/vList2"/>
    <dgm:cxn modelId="{936A0458-567C-E242-ACCF-2C4C21875930}" type="presOf" srcId="{B0F74073-8B2E-4F7A-82BF-46D71B1D81F7}" destId="{4269A861-6380-BE44-8078-80A3F54C4BF1}" srcOrd="0" destOrd="1" presId="urn:microsoft.com/office/officeart/2005/8/layout/vList2"/>
    <dgm:cxn modelId="{F718D762-BF4E-9B42-BD4B-B11BEA2CD3C5}" type="presOf" srcId="{D56DF8B9-2423-4032-952A-BAEC56A4DA1C}" destId="{DEEB3AAB-3870-4747-A05F-802D907EE82D}" srcOrd="0" destOrd="1" presId="urn:microsoft.com/office/officeart/2005/8/layout/vList2"/>
    <dgm:cxn modelId="{7B291C83-82D3-EC46-BA71-0110CDAD248F}" type="presOf" srcId="{FE0D9BC2-819E-454E-8A0B-297E1030BD77}" destId="{4269A861-6380-BE44-8078-80A3F54C4BF1}" srcOrd="0" destOrd="0" presId="urn:microsoft.com/office/officeart/2005/8/layout/vList2"/>
    <dgm:cxn modelId="{F03B8484-408C-FA4F-AA1F-907C6E2A9FF1}" type="presOf" srcId="{32D83CA4-323C-4DFC-ADB5-762E341BBCED}" destId="{C023E7B5-A715-ED41-8417-50E4B1395EEF}" srcOrd="0" destOrd="0" presId="urn:microsoft.com/office/officeart/2005/8/layout/vList2"/>
    <dgm:cxn modelId="{E7BDF699-F915-417B-B411-368E23BC51C3}" srcId="{4E986BAC-A7CE-4E98-BA53-E36492C83F77}" destId="{D56DF8B9-2423-4032-952A-BAEC56A4DA1C}" srcOrd="1" destOrd="0" parTransId="{CBBB7300-EE3E-44D1-9B47-0667781A21FB}" sibTransId="{B8694D81-B403-4AD1-A822-086824171B0F}"/>
    <dgm:cxn modelId="{4852C69B-837B-4B20-8A28-37F9DBE7862E}" srcId="{745888AB-8A81-4756-B7B4-4C4D17E48705}" destId="{44ECD746-407C-4B5A-89FE-FD9128DA10FE}" srcOrd="0" destOrd="0" parTransId="{92569B73-9B6B-42D3-B70B-99B25FB6876E}" sibTransId="{02E97DB3-F826-4C12-B78C-D5274F59D5C9}"/>
    <dgm:cxn modelId="{719633B7-ABF3-964D-962A-80CC8A17ACD6}" type="presOf" srcId="{5079D465-BD6B-49FB-84DE-C2E817419196}" destId="{B88A9D8A-D61C-F349-8FCC-6679740CC848}" srcOrd="0" destOrd="2" presId="urn:microsoft.com/office/officeart/2005/8/layout/vList2"/>
    <dgm:cxn modelId="{B1DFA6C5-815E-40F2-92AC-054906B93295}" srcId="{745888AB-8A81-4756-B7B4-4C4D17E48705}" destId="{5079D465-BD6B-49FB-84DE-C2E817419196}" srcOrd="2" destOrd="0" parTransId="{EBF7594E-120A-4D6A-9696-75D4C0117633}" sibTransId="{3C735F75-FE8A-4489-8A14-B9CE59297F91}"/>
    <dgm:cxn modelId="{EBE9C2D2-4907-4BF6-90D0-1AC34D2277F1}" srcId="{4E986BAC-A7CE-4E98-BA53-E36492C83F77}" destId="{4AA9140B-F21C-4169-BD95-E349CC4EF9FA}" srcOrd="0" destOrd="0" parTransId="{B87AE538-BA46-4F92-92B2-F3F21D5511F0}" sibTransId="{8281661C-430A-4592-93BE-81D4130F483F}"/>
    <dgm:cxn modelId="{9F8A69D3-3BD9-41BC-832C-431D3CC1F672}" srcId="{C5F65898-B389-4747-A2E0-DC6923D05DA3}" destId="{FE0D9BC2-819E-454E-8A0B-297E1030BD77}" srcOrd="0" destOrd="0" parTransId="{1A61BD74-1350-4336-9666-F229CBCFCE3F}" sibTransId="{33AC7AB3-FB53-436F-9742-E4654EFDAD81}"/>
    <dgm:cxn modelId="{638514DB-8418-45DB-A11F-AE4690FFFBD8}" srcId="{32D83CA4-323C-4DFC-ADB5-762E341BBCED}" destId="{745888AB-8A81-4756-B7B4-4C4D17E48705}" srcOrd="0" destOrd="0" parTransId="{C6E60B96-3650-418C-8E26-83B10CFC8FC2}" sibTransId="{1B08F65C-EFB9-4BA7-831A-18D301AF49E1}"/>
    <dgm:cxn modelId="{91F097DC-65BC-4164-B252-8E9D82804343}" srcId="{32D83CA4-323C-4DFC-ADB5-762E341BBCED}" destId="{4E986BAC-A7CE-4E98-BA53-E36492C83F77}" srcOrd="1" destOrd="0" parTransId="{22780A25-55FB-430D-B945-50940A5E3CD7}" sibTransId="{1E73D95B-E6B2-4415-9200-AB45BA3C467C}"/>
    <dgm:cxn modelId="{947AB6E2-BD71-4848-9B1B-E33B866C8386}" srcId="{C5F65898-B389-4747-A2E0-DC6923D05DA3}" destId="{B0F74073-8B2E-4F7A-82BF-46D71B1D81F7}" srcOrd="1" destOrd="0" parTransId="{F83ADED2-4680-45BC-A47A-C955EAF51DEF}" sibTransId="{BFC57FB6-3DFE-4F17-8416-A551E05A079F}"/>
    <dgm:cxn modelId="{96B3BFFA-15CD-4487-A16A-162E1B599557}" srcId="{745888AB-8A81-4756-B7B4-4C4D17E48705}" destId="{C10DF366-558C-4368-9D14-F59DF8340BEC}" srcOrd="1" destOrd="0" parTransId="{38F16441-87A5-4347-99F2-172423FC45B7}" sibTransId="{29C8AC1E-93BE-4CE9-BF20-37D476205C77}"/>
    <dgm:cxn modelId="{A3005830-2D69-C641-A16C-FBC17FC457EC}" type="presParOf" srcId="{C023E7B5-A715-ED41-8417-50E4B1395EEF}" destId="{56A6025A-9FD7-444C-8DB3-FB54854481D7}" srcOrd="0" destOrd="0" presId="urn:microsoft.com/office/officeart/2005/8/layout/vList2"/>
    <dgm:cxn modelId="{1535A8EE-8E4E-A44E-BD21-812C9949F3E4}" type="presParOf" srcId="{C023E7B5-A715-ED41-8417-50E4B1395EEF}" destId="{B88A9D8A-D61C-F349-8FCC-6679740CC848}" srcOrd="1" destOrd="0" presId="urn:microsoft.com/office/officeart/2005/8/layout/vList2"/>
    <dgm:cxn modelId="{6934A298-81F5-9A47-9BE5-5AE0C802CDB3}" type="presParOf" srcId="{C023E7B5-A715-ED41-8417-50E4B1395EEF}" destId="{A960A049-3645-3343-B5FA-80FB9225757E}" srcOrd="2" destOrd="0" presId="urn:microsoft.com/office/officeart/2005/8/layout/vList2"/>
    <dgm:cxn modelId="{004D966C-10CB-7F45-893C-E17644BF340A}" type="presParOf" srcId="{C023E7B5-A715-ED41-8417-50E4B1395EEF}" destId="{DEEB3AAB-3870-4747-A05F-802D907EE82D}" srcOrd="3" destOrd="0" presId="urn:microsoft.com/office/officeart/2005/8/layout/vList2"/>
    <dgm:cxn modelId="{D0175DDC-A573-4B4D-AD25-7F18884CB7F8}" type="presParOf" srcId="{C023E7B5-A715-ED41-8417-50E4B1395EEF}" destId="{ED22B282-F239-034A-8F4B-A07CBBDC165E}" srcOrd="4" destOrd="0" presId="urn:microsoft.com/office/officeart/2005/8/layout/vList2"/>
    <dgm:cxn modelId="{ACC2FAA2-A839-6349-9041-7D1E62E56FED}" type="presParOf" srcId="{C023E7B5-A715-ED41-8417-50E4B1395EEF}" destId="{4269A861-6380-BE44-8078-80A3F54C4BF1}"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1B1CDBF-A897-4C4C-9D58-839ED198F8D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F07E7CD-B404-4F45-9833-71490ACD8874}">
      <dgm:prSet custT="1"/>
      <dgm:spPr/>
      <dgm:t>
        <a:bodyPr/>
        <a:lstStyle/>
        <a:p>
          <a:r>
            <a:rPr lang="en-IN" sz="2000" b="1"/>
            <a:t>Timeliness:</a:t>
          </a:r>
          <a:r>
            <a:rPr lang="en-IN" sz="2000"/>
            <a:t> </a:t>
          </a:r>
          <a:endParaRPr lang="en-US" sz="2000"/>
        </a:p>
      </dgm:t>
    </dgm:pt>
    <dgm:pt modelId="{0031D66F-AF67-4A8E-9C3B-63E16F84D3F8}" type="parTrans" cxnId="{388EC1D9-8185-4E22-B236-51124B4A6480}">
      <dgm:prSet/>
      <dgm:spPr/>
      <dgm:t>
        <a:bodyPr/>
        <a:lstStyle/>
        <a:p>
          <a:endParaRPr lang="en-US" sz="2000"/>
        </a:p>
      </dgm:t>
    </dgm:pt>
    <dgm:pt modelId="{766CEF16-CEE8-4621-98F5-0E90F9AA7F28}" type="sibTrans" cxnId="{388EC1D9-8185-4E22-B236-51124B4A6480}">
      <dgm:prSet/>
      <dgm:spPr/>
      <dgm:t>
        <a:bodyPr/>
        <a:lstStyle/>
        <a:p>
          <a:endParaRPr lang="en-US" sz="2000"/>
        </a:p>
      </dgm:t>
    </dgm:pt>
    <dgm:pt modelId="{76004642-691B-44A1-ADB0-63C04F48F0DE}">
      <dgm:prSet custT="1"/>
      <dgm:spPr/>
      <dgm:t>
        <a:bodyPr/>
        <a:lstStyle/>
        <a:p>
          <a:r>
            <a:rPr lang="en-IN" sz="1600"/>
            <a:t>In many cases, timely access to data is critical for making effective decisions. </a:t>
          </a:r>
          <a:endParaRPr lang="en-US" sz="1600"/>
        </a:p>
      </dgm:t>
    </dgm:pt>
    <dgm:pt modelId="{F4F37EA0-566E-4DED-BE26-35F03CFC2495}" type="parTrans" cxnId="{F149AAD7-7A0B-40CD-841C-3C5F19F62A71}">
      <dgm:prSet/>
      <dgm:spPr/>
      <dgm:t>
        <a:bodyPr/>
        <a:lstStyle/>
        <a:p>
          <a:endParaRPr lang="en-US" sz="2000"/>
        </a:p>
      </dgm:t>
    </dgm:pt>
    <dgm:pt modelId="{AC3CFC48-F2C3-464C-B96B-32FE9E52AD95}" type="sibTrans" cxnId="{F149AAD7-7A0B-40CD-841C-3C5F19F62A71}">
      <dgm:prSet/>
      <dgm:spPr/>
      <dgm:t>
        <a:bodyPr/>
        <a:lstStyle/>
        <a:p>
          <a:endParaRPr lang="en-US" sz="2000"/>
        </a:p>
      </dgm:t>
    </dgm:pt>
    <dgm:pt modelId="{2C4C0302-C832-4726-87A7-AC50110ABDF7}">
      <dgm:prSet custT="1"/>
      <dgm:spPr/>
      <dgm:t>
        <a:bodyPr/>
        <a:lstStyle/>
        <a:p>
          <a:r>
            <a:rPr lang="en-IN" sz="1600"/>
            <a:t>The DW/BI system must be capable of delivering information quickly enough to be useful in fast-paced decision-making scenarios.</a:t>
          </a:r>
          <a:endParaRPr lang="en-US" sz="1600"/>
        </a:p>
      </dgm:t>
    </dgm:pt>
    <dgm:pt modelId="{2D80DB01-3395-4B1F-A1CF-BAF65E162ABC}" type="parTrans" cxnId="{F7AF203C-9D19-449F-BFA7-3B81310C875B}">
      <dgm:prSet/>
      <dgm:spPr/>
      <dgm:t>
        <a:bodyPr/>
        <a:lstStyle/>
        <a:p>
          <a:endParaRPr lang="en-US" sz="2000"/>
        </a:p>
      </dgm:t>
    </dgm:pt>
    <dgm:pt modelId="{2C4F414F-E431-4569-8B91-2FB52FB7EFA5}" type="sibTrans" cxnId="{F7AF203C-9D19-449F-BFA7-3B81310C875B}">
      <dgm:prSet/>
      <dgm:spPr/>
      <dgm:t>
        <a:bodyPr/>
        <a:lstStyle/>
        <a:p>
          <a:endParaRPr lang="en-US" sz="2000"/>
        </a:p>
      </dgm:t>
    </dgm:pt>
    <dgm:pt modelId="{58BCA803-D5FB-4DD4-9615-3FB338A79E4C}">
      <dgm:prSet custT="1"/>
      <dgm:spPr/>
      <dgm:t>
        <a:bodyPr/>
        <a:lstStyle/>
        <a:p>
          <a:r>
            <a:rPr lang="en-IN" sz="2000" b="1"/>
            <a:t>Security:</a:t>
          </a:r>
          <a:r>
            <a:rPr lang="en-IN" sz="2000"/>
            <a:t> </a:t>
          </a:r>
          <a:endParaRPr lang="en-US" sz="2000"/>
        </a:p>
      </dgm:t>
    </dgm:pt>
    <dgm:pt modelId="{C801CEE1-3779-491F-82A2-7635D9798F99}" type="parTrans" cxnId="{2243EDD0-B817-4251-A073-8D123AB39003}">
      <dgm:prSet/>
      <dgm:spPr/>
      <dgm:t>
        <a:bodyPr/>
        <a:lstStyle/>
        <a:p>
          <a:endParaRPr lang="en-US" sz="2000"/>
        </a:p>
      </dgm:t>
    </dgm:pt>
    <dgm:pt modelId="{2B4B3662-180C-45FE-82C7-2F3ADD290D98}" type="sibTrans" cxnId="{2243EDD0-B817-4251-A073-8D123AB39003}">
      <dgm:prSet/>
      <dgm:spPr/>
      <dgm:t>
        <a:bodyPr/>
        <a:lstStyle/>
        <a:p>
          <a:endParaRPr lang="en-US" sz="2000"/>
        </a:p>
      </dgm:t>
    </dgm:pt>
    <dgm:pt modelId="{50792B67-FC5E-40FB-9542-33DAB5C99643}">
      <dgm:prSet custT="1"/>
      <dgm:spPr/>
      <dgm:t>
        <a:bodyPr/>
        <a:lstStyle/>
        <a:p>
          <a:r>
            <a:rPr lang="en-IN" sz="1600"/>
            <a:t>Protecting data is of paramount importance, especially when it contains sensitive business information. </a:t>
          </a:r>
          <a:endParaRPr lang="en-US" sz="1600"/>
        </a:p>
      </dgm:t>
    </dgm:pt>
    <dgm:pt modelId="{03A68E95-9F48-41B6-B7D7-56F09F19909F}" type="parTrans" cxnId="{5BC20C49-D91C-4531-8733-5EC632BB64DB}">
      <dgm:prSet/>
      <dgm:spPr/>
      <dgm:t>
        <a:bodyPr/>
        <a:lstStyle/>
        <a:p>
          <a:endParaRPr lang="en-US" sz="2000"/>
        </a:p>
      </dgm:t>
    </dgm:pt>
    <dgm:pt modelId="{C9F41C1F-199A-4A70-BC79-C06C51C384A0}" type="sibTrans" cxnId="{5BC20C49-D91C-4531-8733-5EC632BB64DB}">
      <dgm:prSet/>
      <dgm:spPr/>
      <dgm:t>
        <a:bodyPr/>
        <a:lstStyle/>
        <a:p>
          <a:endParaRPr lang="en-US" sz="2000"/>
        </a:p>
      </dgm:t>
    </dgm:pt>
    <dgm:pt modelId="{296C6DAF-49BE-4217-B6F1-57B3DAD10621}">
      <dgm:prSet custT="1"/>
      <dgm:spPr/>
      <dgm:t>
        <a:bodyPr/>
        <a:lstStyle/>
        <a:p>
          <a:r>
            <a:rPr lang="en-IN" sz="1600" dirty="0"/>
            <a:t>A robust security framework is essential to prevent unauthorized access and ensure that only those who need the data can access it.</a:t>
          </a:r>
          <a:endParaRPr lang="en-US" sz="1600" dirty="0"/>
        </a:p>
      </dgm:t>
    </dgm:pt>
    <dgm:pt modelId="{3015A341-F804-4D89-8FB9-83F02CF473AC}" type="parTrans" cxnId="{9E947CDB-E977-4092-9B80-570716747455}">
      <dgm:prSet/>
      <dgm:spPr/>
      <dgm:t>
        <a:bodyPr/>
        <a:lstStyle/>
        <a:p>
          <a:endParaRPr lang="en-US" sz="2000"/>
        </a:p>
      </dgm:t>
    </dgm:pt>
    <dgm:pt modelId="{0298042D-225A-4F74-AE4A-42027EBEEC9F}" type="sibTrans" cxnId="{9E947CDB-E977-4092-9B80-570716747455}">
      <dgm:prSet/>
      <dgm:spPr/>
      <dgm:t>
        <a:bodyPr/>
        <a:lstStyle/>
        <a:p>
          <a:endParaRPr lang="en-US" sz="2000"/>
        </a:p>
      </dgm:t>
    </dgm:pt>
    <dgm:pt modelId="{998744B8-BA91-45AB-B0A1-308AD7163288}">
      <dgm:prSet custT="1"/>
      <dgm:spPr/>
      <dgm:t>
        <a:bodyPr/>
        <a:lstStyle/>
        <a:p>
          <a:r>
            <a:rPr lang="en-IN" sz="2000" b="1"/>
            <a:t>Authority and Trustworthiness:</a:t>
          </a:r>
          <a:r>
            <a:rPr lang="en-IN" sz="2000"/>
            <a:t> </a:t>
          </a:r>
          <a:endParaRPr lang="en-US" sz="2000"/>
        </a:p>
      </dgm:t>
    </dgm:pt>
    <dgm:pt modelId="{CD56FB48-EBAA-42DB-B0DD-F4BBE47E89EB}" type="parTrans" cxnId="{53758209-CD9E-4064-889B-505DF8EE0EA7}">
      <dgm:prSet/>
      <dgm:spPr/>
      <dgm:t>
        <a:bodyPr/>
        <a:lstStyle/>
        <a:p>
          <a:endParaRPr lang="en-US" sz="2000"/>
        </a:p>
      </dgm:t>
    </dgm:pt>
    <dgm:pt modelId="{3C02CB3E-D9C1-48CE-BCA9-2187A1B081BA}" type="sibTrans" cxnId="{53758209-CD9E-4064-889B-505DF8EE0EA7}">
      <dgm:prSet/>
      <dgm:spPr/>
      <dgm:t>
        <a:bodyPr/>
        <a:lstStyle/>
        <a:p>
          <a:endParaRPr lang="en-US" sz="2000"/>
        </a:p>
      </dgm:t>
    </dgm:pt>
    <dgm:pt modelId="{50A670D2-8BD4-45FA-8097-3A9309163378}">
      <dgm:prSet custT="1"/>
      <dgm:spPr/>
      <dgm:t>
        <a:bodyPr/>
        <a:lstStyle/>
        <a:p>
          <a:r>
            <a:rPr lang="en-IN" sz="1600"/>
            <a:t>The DW/BI system must be seen as the definitive source of truth within the organization. </a:t>
          </a:r>
          <a:endParaRPr lang="en-US" sz="1600"/>
        </a:p>
      </dgm:t>
    </dgm:pt>
    <dgm:pt modelId="{13CDD34E-17D0-4678-B524-3ACD17C0F429}" type="parTrans" cxnId="{0BA38A76-2992-4463-B63A-36A86ECE40B8}">
      <dgm:prSet/>
      <dgm:spPr/>
      <dgm:t>
        <a:bodyPr/>
        <a:lstStyle/>
        <a:p>
          <a:endParaRPr lang="en-US" sz="2000"/>
        </a:p>
      </dgm:t>
    </dgm:pt>
    <dgm:pt modelId="{7BD3C38D-D15E-436E-AAA9-577F5C8F3310}" type="sibTrans" cxnId="{0BA38A76-2992-4463-B63A-36A86ECE40B8}">
      <dgm:prSet/>
      <dgm:spPr/>
      <dgm:t>
        <a:bodyPr/>
        <a:lstStyle/>
        <a:p>
          <a:endParaRPr lang="en-US" sz="2000"/>
        </a:p>
      </dgm:t>
    </dgm:pt>
    <dgm:pt modelId="{AED53B62-EF44-42E4-9C00-F8ACFFB0E9D9}">
      <dgm:prSet custT="1"/>
      <dgm:spPr/>
      <dgm:t>
        <a:bodyPr/>
        <a:lstStyle/>
        <a:p>
          <a:r>
            <a:rPr lang="en-IN" sz="1600"/>
            <a:t>If the data it provides is inaccurate or unreliable, it will undermine the very purpose of the system.</a:t>
          </a:r>
          <a:endParaRPr lang="en-US" sz="1600"/>
        </a:p>
      </dgm:t>
    </dgm:pt>
    <dgm:pt modelId="{15AB406F-2B1B-4022-9B85-B42982FB0E1E}" type="parTrans" cxnId="{082889F4-522A-4641-A35B-51B396796AEF}">
      <dgm:prSet/>
      <dgm:spPr/>
      <dgm:t>
        <a:bodyPr/>
        <a:lstStyle/>
        <a:p>
          <a:endParaRPr lang="en-US" sz="2000"/>
        </a:p>
      </dgm:t>
    </dgm:pt>
    <dgm:pt modelId="{14827AFB-5E81-482F-8D0D-1BC1DF5EA107}" type="sibTrans" cxnId="{082889F4-522A-4641-A35B-51B396796AEF}">
      <dgm:prSet/>
      <dgm:spPr/>
      <dgm:t>
        <a:bodyPr/>
        <a:lstStyle/>
        <a:p>
          <a:endParaRPr lang="en-US" sz="2000"/>
        </a:p>
      </dgm:t>
    </dgm:pt>
    <dgm:pt modelId="{70CD570B-9135-4135-9B2F-674A67C34B31}">
      <dgm:prSet custT="1"/>
      <dgm:spPr/>
      <dgm:t>
        <a:bodyPr/>
        <a:lstStyle/>
        <a:p>
          <a:r>
            <a:rPr lang="en-IN" sz="2000" b="1"/>
            <a:t>User Acceptance:</a:t>
          </a:r>
          <a:r>
            <a:rPr lang="en-IN" sz="2000"/>
            <a:t> </a:t>
          </a:r>
          <a:endParaRPr lang="en-US" sz="2000"/>
        </a:p>
      </dgm:t>
    </dgm:pt>
    <dgm:pt modelId="{EEA94E28-8F9E-4157-B570-A9472F8F4D4A}" type="parTrans" cxnId="{CF5F076B-D6FD-45BC-A5C6-D8AC09391970}">
      <dgm:prSet/>
      <dgm:spPr/>
      <dgm:t>
        <a:bodyPr/>
        <a:lstStyle/>
        <a:p>
          <a:endParaRPr lang="en-US" sz="2000"/>
        </a:p>
      </dgm:t>
    </dgm:pt>
    <dgm:pt modelId="{0659C433-95C9-4780-A66C-F8285659D6F2}" type="sibTrans" cxnId="{CF5F076B-D6FD-45BC-A5C6-D8AC09391970}">
      <dgm:prSet/>
      <dgm:spPr/>
      <dgm:t>
        <a:bodyPr/>
        <a:lstStyle/>
        <a:p>
          <a:endParaRPr lang="en-US" sz="2000"/>
        </a:p>
      </dgm:t>
    </dgm:pt>
    <dgm:pt modelId="{A2D905F0-B43B-4DDC-8D99-096723122D26}">
      <dgm:prSet custT="1"/>
      <dgm:spPr/>
      <dgm:t>
        <a:bodyPr/>
        <a:lstStyle/>
        <a:p>
          <a:r>
            <a:rPr lang="en-IN" sz="1600"/>
            <a:t>Even the most technically advanced DW/BI system will fail if it is not embraced by its intended users. </a:t>
          </a:r>
          <a:endParaRPr lang="en-US" sz="1600"/>
        </a:p>
      </dgm:t>
    </dgm:pt>
    <dgm:pt modelId="{B6473046-B637-4946-9F0D-5DE0FF59CE18}" type="parTrans" cxnId="{21465016-C8B2-4B89-B0C1-E3EA9A5C34E4}">
      <dgm:prSet/>
      <dgm:spPr/>
      <dgm:t>
        <a:bodyPr/>
        <a:lstStyle/>
        <a:p>
          <a:endParaRPr lang="en-US" sz="2000"/>
        </a:p>
      </dgm:t>
    </dgm:pt>
    <dgm:pt modelId="{A5C56280-8846-40EC-B1D6-A21B5CCA03CF}" type="sibTrans" cxnId="{21465016-C8B2-4B89-B0C1-E3EA9A5C34E4}">
      <dgm:prSet/>
      <dgm:spPr/>
      <dgm:t>
        <a:bodyPr/>
        <a:lstStyle/>
        <a:p>
          <a:endParaRPr lang="en-US" sz="2000"/>
        </a:p>
      </dgm:t>
    </dgm:pt>
    <dgm:pt modelId="{6EBFEE7D-2955-4150-BD97-6339B0645157}">
      <dgm:prSet custT="1"/>
      <dgm:spPr/>
      <dgm:t>
        <a:bodyPr/>
        <a:lstStyle/>
        <a:p>
          <a:r>
            <a:rPr lang="en-IN" sz="1600"/>
            <a:t>Ensuring that the system is user-friendly and meets the business needs is key to achieving widespread adoption and usage.</a:t>
          </a:r>
          <a:endParaRPr lang="en-US" sz="1600"/>
        </a:p>
      </dgm:t>
    </dgm:pt>
    <dgm:pt modelId="{F9F9AF3C-FE6A-4E48-9146-BC66F25C1F35}" type="parTrans" cxnId="{51670017-FD7F-4AF2-BD6D-EFF844B3A296}">
      <dgm:prSet/>
      <dgm:spPr/>
      <dgm:t>
        <a:bodyPr/>
        <a:lstStyle/>
        <a:p>
          <a:endParaRPr lang="en-US" sz="2000"/>
        </a:p>
      </dgm:t>
    </dgm:pt>
    <dgm:pt modelId="{E673F57C-91A7-480B-BD8F-EF272152E608}" type="sibTrans" cxnId="{51670017-FD7F-4AF2-BD6D-EFF844B3A296}">
      <dgm:prSet/>
      <dgm:spPr/>
      <dgm:t>
        <a:bodyPr/>
        <a:lstStyle/>
        <a:p>
          <a:endParaRPr lang="en-US" sz="2000"/>
        </a:p>
      </dgm:t>
    </dgm:pt>
    <dgm:pt modelId="{654678BE-D9E9-264B-876C-C8627C1117AF}" type="pres">
      <dgm:prSet presAssocID="{D1B1CDBF-A897-4C4C-9D58-839ED198F8DF}" presName="linear" presStyleCnt="0">
        <dgm:presLayoutVars>
          <dgm:animLvl val="lvl"/>
          <dgm:resizeHandles val="exact"/>
        </dgm:presLayoutVars>
      </dgm:prSet>
      <dgm:spPr/>
    </dgm:pt>
    <dgm:pt modelId="{5E2AF800-771A-524B-9035-0910B458B175}" type="pres">
      <dgm:prSet presAssocID="{CF07E7CD-B404-4F45-9833-71490ACD8874}" presName="parentText" presStyleLbl="node1" presStyleIdx="0" presStyleCnt="4">
        <dgm:presLayoutVars>
          <dgm:chMax val="0"/>
          <dgm:bulletEnabled val="1"/>
        </dgm:presLayoutVars>
      </dgm:prSet>
      <dgm:spPr/>
    </dgm:pt>
    <dgm:pt modelId="{891758CD-0228-D844-924F-9C6170D083CC}" type="pres">
      <dgm:prSet presAssocID="{CF07E7CD-B404-4F45-9833-71490ACD8874}" presName="childText" presStyleLbl="revTx" presStyleIdx="0" presStyleCnt="4">
        <dgm:presLayoutVars>
          <dgm:bulletEnabled val="1"/>
        </dgm:presLayoutVars>
      </dgm:prSet>
      <dgm:spPr/>
    </dgm:pt>
    <dgm:pt modelId="{A9D8152C-405F-D743-8016-18CC5F5E44FD}" type="pres">
      <dgm:prSet presAssocID="{58BCA803-D5FB-4DD4-9615-3FB338A79E4C}" presName="parentText" presStyleLbl="node1" presStyleIdx="1" presStyleCnt="4">
        <dgm:presLayoutVars>
          <dgm:chMax val="0"/>
          <dgm:bulletEnabled val="1"/>
        </dgm:presLayoutVars>
      </dgm:prSet>
      <dgm:spPr/>
    </dgm:pt>
    <dgm:pt modelId="{AD3B3300-D978-B740-AABC-23D1A1F89CAE}" type="pres">
      <dgm:prSet presAssocID="{58BCA803-D5FB-4DD4-9615-3FB338A79E4C}" presName="childText" presStyleLbl="revTx" presStyleIdx="1" presStyleCnt="4">
        <dgm:presLayoutVars>
          <dgm:bulletEnabled val="1"/>
        </dgm:presLayoutVars>
      </dgm:prSet>
      <dgm:spPr/>
    </dgm:pt>
    <dgm:pt modelId="{37206C88-F4DC-6148-AC1B-D44E6F244EB5}" type="pres">
      <dgm:prSet presAssocID="{998744B8-BA91-45AB-B0A1-308AD7163288}" presName="parentText" presStyleLbl="node1" presStyleIdx="2" presStyleCnt="4">
        <dgm:presLayoutVars>
          <dgm:chMax val="0"/>
          <dgm:bulletEnabled val="1"/>
        </dgm:presLayoutVars>
      </dgm:prSet>
      <dgm:spPr/>
    </dgm:pt>
    <dgm:pt modelId="{8ABFF45B-378F-2A4C-A4F9-2CD1ADDC35C6}" type="pres">
      <dgm:prSet presAssocID="{998744B8-BA91-45AB-B0A1-308AD7163288}" presName="childText" presStyleLbl="revTx" presStyleIdx="2" presStyleCnt="4">
        <dgm:presLayoutVars>
          <dgm:bulletEnabled val="1"/>
        </dgm:presLayoutVars>
      </dgm:prSet>
      <dgm:spPr/>
    </dgm:pt>
    <dgm:pt modelId="{AB943C15-78DC-DE46-927E-6925D234AAEF}" type="pres">
      <dgm:prSet presAssocID="{70CD570B-9135-4135-9B2F-674A67C34B31}" presName="parentText" presStyleLbl="node1" presStyleIdx="3" presStyleCnt="4">
        <dgm:presLayoutVars>
          <dgm:chMax val="0"/>
          <dgm:bulletEnabled val="1"/>
        </dgm:presLayoutVars>
      </dgm:prSet>
      <dgm:spPr/>
    </dgm:pt>
    <dgm:pt modelId="{8A80E51B-8F45-7D43-86D2-A9356B43C4F7}" type="pres">
      <dgm:prSet presAssocID="{70CD570B-9135-4135-9B2F-674A67C34B31}" presName="childText" presStyleLbl="revTx" presStyleIdx="3" presStyleCnt="4">
        <dgm:presLayoutVars>
          <dgm:bulletEnabled val="1"/>
        </dgm:presLayoutVars>
      </dgm:prSet>
      <dgm:spPr/>
    </dgm:pt>
  </dgm:ptLst>
  <dgm:cxnLst>
    <dgm:cxn modelId="{E753DA05-A7FF-7842-B497-60B1889D6BEC}" type="presOf" srcId="{6EBFEE7D-2955-4150-BD97-6339B0645157}" destId="{8A80E51B-8F45-7D43-86D2-A9356B43C4F7}" srcOrd="0" destOrd="1" presId="urn:microsoft.com/office/officeart/2005/8/layout/vList2"/>
    <dgm:cxn modelId="{53758209-CD9E-4064-889B-505DF8EE0EA7}" srcId="{D1B1CDBF-A897-4C4C-9D58-839ED198F8DF}" destId="{998744B8-BA91-45AB-B0A1-308AD7163288}" srcOrd="2" destOrd="0" parTransId="{CD56FB48-EBAA-42DB-B0DD-F4BBE47E89EB}" sibTransId="{3C02CB3E-D9C1-48CE-BCA9-2187A1B081BA}"/>
    <dgm:cxn modelId="{21465016-C8B2-4B89-B0C1-E3EA9A5C34E4}" srcId="{70CD570B-9135-4135-9B2F-674A67C34B31}" destId="{A2D905F0-B43B-4DDC-8D99-096723122D26}" srcOrd="0" destOrd="0" parTransId="{B6473046-B637-4946-9F0D-5DE0FF59CE18}" sibTransId="{A5C56280-8846-40EC-B1D6-A21B5CCA03CF}"/>
    <dgm:cxn modelId="{51670017-FD7F-4AF2-BD6D-EFF844B3A296}" srcId="{70CD570B-9135-4135-9B2F-674A67C34B31}" destId="{6EBFEE7D-2955-4150-BD97-6339B0645157}" srcOrd="1" destOrd="0" parTransId="{F9F9AF3C-FE6A-4E48-9146-BC66F25C1F35}" sibTransId="{E673F57C-91A7-480B-BD8F-EF272152E608}"/>
    <dgm:cxn modelId="{C5315C19-1489-5F42-BEA2-847FC31FB64F}" type="presOf" srcId="{CF07E7CD-B404-4F45-9833-71490ACD8874}" destId="{5E2AF800-771A-524B-9035-0910B458B175}" srcOrd="0" destOrd="0" presId="urn:microsoft.com/office/officeart/2005/8/layout/vList2"/>
    <dgm:cxn modelId="{B2C42E30-0217-5148-B2EC-50C92DA36F7D}" type="presOf" srcId="{A2D905F0-B43B-4DDC-8D99-096723122D26}" destId="{8A80E51B-8F45-7D43-86D2-A9356B43C4F7}" srcOrd="0" destOrd="0" presId="urn:microsoft.com/office/officeart/2005/8/layout/vList2"/>
    <dgm:cxn modelId="{F7AF203C-9D19-449F-BFA7-3B81310C875B}" srcId="{CF07E7CD-B404-4F45-9833-71490ACD8874}" destId="{2C4C0302-C832-4726-87A7-AC50110ABDF7}" srcOrd="1" destOrd="0" parTransId="{2D80DB01-3395-4B1F-A1CF-BAF65E162ABC}" sibTransId="{2C4F414F-E431-4569-8B91-2FB52FB7EFA5}"/>
    <dgm:cxn modelId="{5BC20C49-D91C-4531-8733-5EC632BB64DB}" srcId="{58BCA803-D5FB-4DD4-9615-3FB338A79E4C}" destId="{50792B67-FC5E-40FB-9542-33DAB5C99643}" srcOrd="0" destOrd="0" parTransId="{03A68E95-9F48-41B6-B7D7-56F09F19909F}" sibTransId="{C9F41C1F-199A-4A70-BC79-C06C51C384A0}"/>
    <dgm:cxn modelId="{4F189E5E-1799-614D-B11B-8B2719A27392}" type="presOf" srcId="{70CD570B-9135-4135-9B2F-674A67C34B31}" destId="{AB943C15-78DC-DE46-927E-6925D234AAEF}" srcOrd="0" destOrd="0" presId="urn:microsoft.com/office/officeart/2005/8/layout/vList2"/>
    <dgm:cxn modelId="{CF5F076B-D6FD-45BC-A5C6-D8AC09391970}" srcId="{D1B1CDBF-A897-4C4C-9D58-839ED198F8DF}" destId="{70CD570B-9135-4135-9B2F-674A67C34B31}" srcOrd="3" destOrd="0" parTransId="{EEA94E28-8F9E-4157-B570-A9472F8F4D4A}" sibTransId="{0659C433-95C9-4780-A66C-F8285659D6F2}"/>
    <dgm:cxn modelId="{0BA38A76-2992-4463-B63A-36A86ECE40B8}" srcId="{998744B8-BA91-45AB-B0A1-308AD7163288}" destId="{50A670D2-8BD4-45FA-8097-3A9309163378}" srcOrd="0" destOrd="0" parTransId="{13CDD34E-17D0-4678-B524-3ACD17C0F429}" sibTransId="{7BD3C38D-D15E-436E-AAA9-577F5C8F3310}"/>
    <dgm:cxn modelId="{F4C0527E-5421-1842-B70A-C302D55FA8F5}" type="presOf" srcId="{D1B1CDBF-A897-4C4C-9D58-839ED198F8DF}" destId="{654678BE-D9E9-264B-876C-C8627C1117AF}" srcOrd="0" destOrd="0" presId="urn:microsoft.com/office/officeart/2005/8/layout/vList2"/>
    <dgm:cxn modelId="{EE5A7A8A-9751-B14E-A264-1BA9201D2556}" type="presOf" srcId="{998744B8-BA91-45AB-B0A1-308AD7163288}" destId="{37206C88-F4DC-6148-AC1B-D44E6F244EB5}" srcOrd="0" destOrd="0" presId="urn:microsoft.com/office/officeart/2005/8/layout/vList2"/>
    <dgm:cxn modelId="{9CD4D48E-DC09-F248-B06B-2AA1D1702100}" type="presOf" srcId="{50792B67-FC5E-40FB-9542-33DAB5C99643}" destId="{AD3B3300-D978-B740-AABC-23D1A1F89CAE}" srcOrd="0" destOrd="0" presId="urn:microsoft.com/office/officeart/2005/8/layout/vList2"/>
    <dgm:cxn modelId="{6C81E891-706C-1D4D-B39A-67063EF99E22}" type="presOf" srcId="{76004642-691B-44A1-ADB0-63C04F48F0DE}" destId="{891758CD-0228-D844-924F-9C6170D083CC}" srcOrd="0" destOrd="0" presId="urn:microsoft.com/office/officeart/2005/8/layout/vList2"/>
    <dgm:cxn modelId="{13B778CB-41C8-4D44-9C37-D6E21AEC84EC}" type="presOf" srcId="{2C4C0302-C832-4726-87A7-AC50110ABDF7}" destId="{891758CD-0228-D844-924F-9C6170D083CC}" srcOrd="0" destOrd="1" presId="urn:microsoft.com/office/officeart/2005/8/layout/vList2"/>
    <dgm:cxn modelId="{2243EDD0-B817-4251-A073-8D123AB39003}" srcId="{D1B1CDBF-A897-4C4C-9D58-839ED198F8DF}" destId="{58BCA803-D5FB-4DD4-9615-3FB338A79E4C}" srcOrd="1" destOrd="0" parTransId="{C801CEE1-3779-491F-82A2-7635D9798F99}" sibTransId="{2B4B3662-180C-45FE-82C7-2F3ADD290D98}"/>
    <dgm:cxn modelId="{1A5F00D7-6020-1D41-A6A8-F43D0F9430F8}" type="presOf" srcId="{AED53B62-EF44-42E4-9C00-F8ACFFB0E9D9}" destId="{8ABFF45B-378F-2A4C-A4F9-2CD1ADDC35C6}" srcOrd="0" destOrd="1" presId="urn:microsoft.com/office/officeart/2005/8/layout/vList2"/>
    <dgm:cxn modelId="{F149AAD7-7A0B-40CD-841C-3C5F19F62A71}" srcId="{CF07E7CD-B404-4F45-9833-71490ACD8874}" destId="{76004642-691B-44A1-ADB0-63C04F48F0DE}" srcOrd="0" destOrd="0" parTransId="{F4F37EA0-566E-4DED-BE26-35F03CFC2495}" sibTransId="{AC3CFC48-F2C3-464C-B96B-32FE9E52AD95}"/>
    <dgm:cxn modelId="{388EC1D9-8185-4E22-B236-51124B4A6480}" srcId="{D1B1CDBF-A897-4C4C-9D58-839ED198F8DF}" destId="{CF07E7CD-B404-4F45-9833-71490ACD8874}" srcOrd="0" destOrd="0" parTransId="{0031D66F-AF67-4A8E-9C3B-63E16F84D3F8}" sibTransId="{766CEF16-CEE8-4621-98F5-0E90F9AA7F28}"/>
    <dgm:cxn modelId="{A051D0DA-193E-4C42-B586-2FCDD8C1FE1D}" type="presOf" srcId="{58BCA803-D5FB-4DD4-9615-3FB338A79E4C}" destId="{A9D8152C-405F-D743-8016-18CC5F5E44FD}" srcOrd="0" destOrd="0" presId="urn:microsoft.com/office/officeart/2005/8/layout/vList2"/>
    <dgm:cxn modelId="{9E947CDB-E977-4092-9B80-570716747455}" srcId="{58BCA803-D5FB-4DD4-9615-3FB338A79E4C}" destId="{296C6DAF-49BE-4217-B6F1-57B3DAD10621}" srcOrd="1" destOrd="0" parTransId="{3015A341-F804-4D89-8FB9-83F02CF473AC}" sibTransId="{0298042D-225A-4F74-AE4A-42027EBEEC9F}"/>
    <dgm:cxn modelId="{082889F4-522A-4641-A35B-51B396796AEF}" srcId="{998744B8-BA91-45AB-B0A1-308AD7163288}" destId="{AED53B62-EF44-42E4-9C00-F8ACFFB0E9D9}" srcOrd="1" destOrd="0" parTransId="{15AB406F-2B1B-4022-9B85-B42982FB0E1E}" sibTransId="{14827AFB-5E81-482F-8D0D-1BC1DF5EA107}"/>
    <dgm:cxn modelId="{28B1CFF7-AB8D-3B4C-9434-268619CE3893}" type="presOf" srcId="{296C6DAF-49BE-4217-B6F1-57B3DAD10621}" destId="{AD3B3300-D978-B740-AABC-23D1A1F89CAE}" srcOrd="0" destOrd="1" presId="urn:microsoft.com/office/officeart/2005/8/layout/vList2"/>
    <dgm:cxn modelId="{D3EF4EFC-AB7F-AE40-82A7-FA59F2A3E001}" type="presOf" srcId="{50A670D2-8BD4-45FA-8097-3A9309163378}" destId="{8ABFF45B-378F-2A4C-A4F9-2CD1ADDC35C6}" srcOrd="0" destOrd="0" presId="urn:microsoft.com/office/officeart/2005/8/layout/vList2"/>
    <dgm:cxn modelId="{0B236DAD-5A88-094F-90F0-032FC4C4C100}" type="presParOf" srcId="{654678BE-D9E9-264B-876C-C8627C1117AF}" destId="{5E2AF800-771A-524B-9035-0910B458B175}" srcOrd="0" destOrd="0" presId="urn:microsoft.com/office/officeart/2005/8/layout/vList2"/>
    <dgm:cxn modelId="{2059B782-C7E8-7246-BCF7-F0F03A3D2AD3}" type="presParOf" srcId="{654678BE-D9E9-264B-876C-C8627C1117AF}" destId="{891758CD-0228-D844-924F-9C6170D083CC}" srcOrd="1" destOrd="0" presId="urn:microsoft.com/office/officeart/2005/8/layout/vList2"/>
    <dgm:cxn modelId="{09C6E936-3685-8E45-8D05-0E18F9B0218A}" type="presParOf" srcId="{654678BE-D9E9-264B-876C-C8627C1117AF}" destId="{A9D8152C-405F-D743-8016-18CC5F5E44FD}" srcOrd="2" destOrd="0" presId="urn:microsoft.com/office/officeart/2005/8/layout/vList2"/>
    <dgm:cxn modelId="{539BB004-1301-A24D-B1F9-587838325934}" type="presParOf" srcId="{654678BE-D9E9-264B-876C-C8627C1117AF}" destId="{AD3B3300-D978-B740-AABC-23D1A1F89CAE}" srcOrd="3" destOrd="0" presId="urn:microsoft.com/office/officeart/2005/8/layout/vList2"/>
    <dgm:cxn modelId="{905CE029-882B-E74C-9533-B82353DF72D7}" type="presParOf" srcId="{654678BE-D9E9-264B-876C-C8627C1117AF}" destId="{37206C88-F4DC-6148-AC1B-D44E6F244EB5}" srcOrd="4" destOrd="0" presId="urn:microsoft.com/office/officeart/2005/8/layout/vList2"/>
    <dgm:cxn modelId="{FC4A0F95-F9B2-994C-B525-752CC1AA737C}" type="presParOf" srcId="{654678BE-D9E9-264B-876C-C8627C1117AF}" destId="{8ABFF45B-378F-2A4C-A4F9-2CD1ADDC35C6}" srcOrd="5" destOrd="0" presId="urn:microsoft.com/office/officeart/2005/8/layout/vList2"/>
    <dgm:cxn modelId="{6F79F439-FEFA-6B45-AFCD-3AF3B7431FED}" type="presParOf" srcId="{654678BE-D9E9-264B-876C-C8627C1117AF}" destId="{AB943C15-78DC-DE46-927E-6925D234AAEF}" srcOrd="6" destOrd="0" presId="urn:microsoft.com/office/officeart/2005/8/layout/vList2"/>
    <dgm:cxn modelId="{B3F934BB-DA5D-3E4F-BBDD-1D0B6B0F8BE6}" type="presParOf" srcId="{654678BE-D9E9-264B-876C-C8627C1117AF}" destId="{8A80E51B-8F45-7D43-86D2-A9356B43C4F7}"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7FA653A-7788-4BA1-9515-A809C8DF32F1}" type="doc">
      <dgm:prSet loTypeId="urn:microsoft.com/office/officeart/2008/layout/LinedList" loCatId="process" qsTypeId="urn:microsoft.com/office/officeart/2005/8/quickstyle/simple1" qsCatId="simple" csTypeId="urn:microsoft.com/office/officeart/2005/8/colors/accent2_2" csCatId="accent2" phldr="1"/>
      <dgm:spPr/>
      <dgm:t>
        <a:bodyPr/>
        <a:lstStyle/>
        <a:p>
          <a:endParaRPr lang="en-US"/>
        </a:p>
      </dgm:t>
    </dgm:pt>
    <dgm:pt modelId="{1101F145-106C-430D-ADCB-E19C810120D8}">
      <dgm:prSet custT="1"/>
      <dgm:spPr/>
      <dgm:t>
        <a:bodyPr/>
        <a:lstStyle/>
        <a:p>
          <a:r>
            <a:rPr lang="en-US" sz="3600" dirty="0"/>
            <a:t>Gather</a:t>
          </a:r>
        </a:p>
      </dgm:t>
    </dgm:pt>
    <dgm:pt modelId="{93B0D21A-10E2-4469-90B8-079C454A431A}" type="parTrans" cxnId="{C3D02108-B18F-4BC9-B190-C5030BE898A1}">
      <dgm:prSet/>
      <dgm:spPr/>
      <dgm:t>
        <a:bodyPr/>
        <a:lstStyle/>
        <a:p>
          <a:endParaRPr lang="en-US" sz="3200"/>
        </a:p>
      </dgm:t>
    </dgm:pt>
    <dgm:pt modelId="{D1379EA5-9B88-40E1-8A43-648A666F1FA5}" type="sibTrans" cxnId="{C3D02108-B18F-4BC9-B190-C5030BE898A1}">
      <dgm:prSet/>
      <dgm:spPr/>
      <dgm:t>
        <a:bodyPr/>
        <a:lstStyle/>
        <a:p>
          <a:endParaRPr lang="en-US"/>
        </a:p>
      </dgm:t>
    </dgm:pt>
    <dgm:pt modelId="{B8B1F6E6-C592-4186-9928-81E6A9AA8869}">
      <dgm:prSet custT="1"/>
      <dgm:spPr/>
      <dgm:t>
        <a:bodyPr/>
        <a:lstStyle/>
        <a:p>
          <a:r>
            <a:rPr lang="en-US" sz="2400" dirty="0"/>
            <a:t>Gather Business Requirements:</a:t>
          </a:r>
        </a:p>
      </dgm:t>
    </dgm:pt>
    <dgm:pt modelId="{4A5B33E2-6BB1-4E0E-ACEF-87C0512CB381}" type="parTrans" cxnId="{FE43798B-4CD1-4341-A486-48B4815FECC6}">
      <dgm:prSet/>
      <dgm:spPr/>
      <dgm:t>
        <a:bodyPr/>
        <a:lstStyle/>
        <a:p>
          <a:endParaRPr lang="en-US" sz="3200"/>
        </a:p>
      </dgm:t>
    </dgm:pt>
    <dgm:pt modelId="{27A50B0C-7DB2-4B33-9B24-51CB0EB859C9}" type="sibTrans" cxnId="{FE43798B-4CD1-4341-A486-48B4815FECC6}">
      <dgm:prSet/>
      <dgm:spPr/>
      <dgm:t>
        <a:bodyPr/>
        <a:lstStyle/>
        <a:p>
          <a:endParaRPr lang="en-US"/>
        </a:p>
      </dgm:t>
    </dgm:pt>
    <dgm:pt modelId="{B3448BC4-D28F-4829-91C4-784C280BB3B3}">
      <dgm:prSet custT="1"/>
      <dgm:spPr/>
      <dgm:t>
        <a:bodyPr/>
        <a:lstStyle/>
        <a:p>
          <a:r>
            <a:rPr lang="en-US" sz="2000" dirty="0"/>
            <a:t>Reference: Business Analyst or Subject Matter Experts</a:t>
          </a:r>
        </a:p>
      </dgm:t>
    </dgm:pt>
    <dgm:pt modelId="{DC5BC3D8-C6E7-43EE-A130-40C134ADFBA3}" type="parTrans" cxnId="{57C9DCF4-F054-426A-9EE7-22C19ACE5C6C}">
      <dgm:prSet/>
      <dgm:spPr/>
      <dgm:t>
        <a:bodyPr/>
        <a:lstStyle/>
        <a:p>
          <a:endParaRPr lang="en-US" sz="3200"/>
        </a:p>
      </dgm:t>
    </dgm:pt>
    <dgm:pt modelId="{B1C5BFEA-23BA-468D-A033-B6218D68354E}" type="sibTrans" cxnId="{57C9DCF4-F054-426A-9EE7-22C19ACE5C6C}">
      <dgm:prSet/>
      <dgm:spPr/>
      <dgm:t>
        <a:bodyPr/>
        <a:lstStyle/>
        <a:p>
          <a:endParaRPr lang="en-US"/>
        </a:p>
      </dgm:t>
    </dgm:pt>
    <dgm:pt modelId="{B4926650-AC2B-450F-96DA-F9B2D12D9175}">
      <dgm:prSet custT="1"/>
      <dgm:spPr/>
      <dgm:t>
        <a:bodyPr/>
        <a:lstStyle/>
        <a:p>
          <a:r>
            <a:rPr lang="en-US" sz="1200" dirty="0"/>
            <a:t>Notes: Understand the business objectives, processes, and data needs. Identify key entities, attributes, and relationships.</a:t>
          </a:r>
        </a:p>
      </dgm:t>
    </dgm:pt>
    <dgm:pt modelId="{41775147-6755-41F3-9910-E0AD09CECE3C}" type="parTrans" cxnId="{113BC883-B118-4D01-B490-C54022DF5969}">
      <dgm:prSet/>
      <dgm:spPr/>
      <dgm:t>
        <a:bodyPr/>
        <a:lstStyle/>
        <a:p>
          <a:endParaRPr lang="en-US" sz="3200"/>
        </a:p>
      </dgm:t>
    </dgm:pt>
    <dgm:pt modelId="{7315C57E-BEC5-457E-89C4-1C0A2CA2736B}" type="sibTrans" cxnId="{113BC883-B118-4D01-B490-C54022DF5969}">
      <dgm:prSet/>
      <dgm:spPr/>
      <dgm:t>
        <a:bodyPr/>
        <a:lstStyle/>
        <a:p>
          <a:endParaRPr lang="en-US"/>
        </a:p>
      </dgm:t>
    </dgm:pt>
    <dgm:pt modelId="{D95D483C-6051-4C7C-9511-0759362785EF}">
      <dgm:prSet custT="1"/>
      <dgm:spPr/>
      <dgm:t>
        <a:bodyPr/>
        <a:lstStyle/>
        <a:p>
          <a:r>
            <a:rPr lang="en-US" sz="3600" dirty="0"/>
            <a:t>Analyze</a:t>
          </a:r>
        </a:p>
      </dgm:t>
    </dgm:pt>
    <dgm:pt modelId="{7D00852E-3542-46FB-B327-B1A2A5934B88}" type="parTrans" cxnId="{84C07A4C-422F-4272-9653-676264ECE708}">
      <dgm:prSet/>
      <dgm:spPr/>
      <dgm:t>
        <a:bodyPr/>
        <a:lstStyle/>
        <a:p>
          <a:endParaRPr lang="en-US" sz="3200"/>
        </a:p>
      </dgm:t>
    </dgm:pt>
    <dgm:pt modelId="{2C5849AA-B5DB-4B80-A637-07F5A2DDA92D}" type="sibTrans" cxnId="{84C07A4C-422F-4272-9653-676264ECE708}">
      <dgm:prSet/>
      <dgm:spPr/>
      <dgm:t>
        <a:bodyPr/>
        <a:lstStyle/>
        <a:p>
          <a:endParaRPr lang="en-US"/>
        </a:p>
      </dgm:t>
    </dgm:pt>
    <dgm:pt modelId="{64DE54A8-90D9-4A62-8DF3-71B991014685}">
      <dgm:prSet custT="1"/>
      <dgm:spPr/>
      <dgm:t>
        <a:bodyPr/>
        <a:lstStyle/>
        <a:p>
          <a:r>
            <a:rPr lang="en-US" sz="2400" dirty="0"/>
            <a:t>Analyze Data Needs:</a:t>
          </a:r>
        </a:p>
      </dgm:t>
    </dgm:pt>
    <dgm:pt modelId="{E5E49927-5976-4698-88CD-10C689529553}" type="parTrans" cxnId="{22088630-E3FA-4D4F-9627-867AA07F8B13}">
      <dgm:prSet/>
      <dgm:spPr/>
      <dgm:t>
        <a:bodyPr/>
        <a:lstStyle/>
        <a:p>
          <a:endParaRPr lang="en-US" sz="3200"/>
        </a:p>
      </dgm:t>
    </dgm:pt>
    <dgm:pt modelId="{A7929418-60E6-411B-B14B-3F47A98A139C}" type="sibTrans" cxnId="{22088630-E3FA-4D4F-9627-867AA07F8B13}">
      <dgm:prSet/>
      <dgm:spPr/>
      <dgm:t>
        <a:bodyPr/>
        <a:lstStyle/>
        <a:p>
          <a:endParaRPr lang="en-US"/>
        </a:p>
      </dgm:t>
    </dgm:pt>
    <dgm:pt modelId="{173F4BAA-6A95-4F52-896D-4EFB74CA36BF}">
      <dgm:prSet custT="1"/>
      <dgm:spPr/>
      <dgm:t>
        <a:bodyPr/>
        <a:lstStyle/>
        <a:p>
          <a:r>
            <a:rPr lang="en-US" sz="1800" dirty="0"/>
            <a:t>Reference: Business Requirements Document</a:t>
          </a:r>
        </a:p>
      </dgm:t>
    </dgm:pt>
    <dgm:pt modelId="{7672E740-B919-4A90-892D-56B044B0D50A}" type="parTrans" cxnId="{017D5C41-88BD-421C-AE33-4FFCA417A67E}">
      <dgm:prSet/>
      <dgm:spPr/>
      <dgm:t>
        <a:bodyPr/>
        <a:lstStyle/>
        <a:p>
          <a:endParaRPr lang="en-US" sz="3200"/>
        </a:p>
      </dgm:t>
    </dgm:pt>
    <dgm:pt modelId="{140B42BC-F780-47E0-AE90-16914A1DD4D3}" type="sibTrans" cxnId="{017D5C41-88BD-421C-AE33-4FFCA417A67E}">
      <dgm:prSet/>
      <dgm:spPr/>
      <dgm:t>
        <a:bodyPr/>
        <a:lstStyle/>
        <a:p>
          <a:endParaRPr lang="en-US"/>
        </a:p>
      </dgm:t>
    </dgm:pt>
    <dgm:pt modelId="{880FD26C-C164-46C5-93CF-11250BBB4A70}">
      <dgm:prSet custT="1"/>
      <dgm:spPr/>
      <dgm:t>
        <a:bodyPr/>
        <a:lstStyle/>
        <a:p>
          <a:r>
            <a:rPr lang="en-US" sz="1400" dirty="0"/>
            <a:t>Notes: Analyze the data required to support the business processes and objectives. Identify data sources and their formats.</a:t>
          </a:r>
        </a:p>
      </dgm:t>
    </dgm:pt>
    <dgm:pt modelId="{BD3745A1-60B8-4460-A936-7C3E04376A1C}" type="parTrans" cxnId="{21A64A54-688F-402C-92E9-47EC30FF695D}">
      <dgm:prSet/>
      <dgm:spPr/>
      <dgm:t>
        <a:bodyPr/>
        <a:lstStyle/>
        <a:p>
          <a:endParaRPr lang="en-US" sz="3200"/>
        </a:p>
      </dgm:t>
    </dgm:pt>
    <dgm:pt modelId="{D53310F7-596B-4275-AAD0-362C061793C0}" type="sibTrans" cxnId="{21A64A54-688F-402C-92E9-47EC30FF695D}">
      <dgm:prSet/>
      <dgm:spPr/>
      <dgm:t>
        <a:bodyPr/>
        <a:lstStyle/>
        <a:p>
          <a:endParaRPr lang="en-US"/>
        </a:p>
      </dgm:t>
    </dgm:pt>
    <dgm:pt modelId="{6F4139AC-8E1C-4CE6-BA4F-4F0681F9D745}">
      <dgm:prSet custT="1"/>
      <dgm:spPr/>
      <dgm:t>
        <a:bodyPr/>
        <a:lstStyle/>
        <a:p>
          <a:r>
            <a:rPr lang="en-US" sz="3600" dirty="0"/>
            <a:t>Identify</a:t>
          </a:r>
        </a:p>
      </dgm:t>
    </dgm:pt>
    <dgm:pt modelId="{4E609329-7A4A-498C-852F-52968E1D4C42}" type="parTrans" cxnId="{E6072646-1B67-4ADE-90A5-6303BD3A0FF6}">
      <dgm:prSet/>
      <dgm:spPr/>
      <dgm:t>
        <a:bodyPr/>
        <a:lstStyle/>
        <a:p>
          <a:endParaRPr lang="en-US" sz="3200"/>
        </a:p>
      </dgm:t>
    </dgm:pt>
    <dgm:pt modelId="{F555E7B7-E27D-4783-96EE-D51143B93190}" type="sibTrans" cxnId="{E6072646-1B67-4ADE-90A5-6303BD3A0FF6}">
      <dgm:prSet/>
      <dgm:spPr/>
      <dgm:t>
        <a:bodyPr/>
        <a:lstStyle/>
        <a:p>
          <a:endParaRPr lang="en-US"/>
        </a:p>
      </dgm:t>
    </dgm:pt>
    <dgm:pt modelId="{1CCF8C73-4AF2-4FC4-B8D8-6D47AC72F260}">
      <dgm:prSet custT="1"/>
      <dgm:spPr/>
      <dgm:t>
        <a:bodyPr/>
        <a:lstStyle/>
        <a:p>
          <a:r>
            <a:rPr lang="en-US" sz="2400" dirty="0"/>
            <a:t>Identify Data Relationships:</a:t>
          </a:r>
        </a:p>
      </dgm:t>
    </dgm:pt>
    <dgm:pt modelId="{BF7E3676-B86A-4DD9-9A84-EBDEC8947513}" type="parTrans" cxnId="{9D1A7F12-FB53-484E-B663-D8E04794515E}">
      <dgm:prSet/>
      <dgm:spPr/>
      <dgm:t>
        <a:bodyPr/>
        <a:lstStyle/>
        <a:p>
          <a:endParaRPr lang="en-US" sz="3200"/>
        </a:p>
      </dgm:t>
    </dgm:pt>
    <dgm:pt modelId="{66996E9A-7FAC-499D-95CC-262AD82C870A}" type="sibTrans" cxnId="{9D1A7F12-FB53-484E-B663-D8E04794515E}">
      <dgm:prSet/>
      <dgm:spPr/>
      <dgm:t>
        <a:bodyPr/>
        <a:lstStyle/>
        <a:p>
          <a:endParaRPr lang="en-US"/>
        </a:p>
      </dgm:t>
    </dgm:pt>
    <dgm:pt modelId="{0276C4A4-8DCC-49E4-AC3D-092DE3615AFC}">
      <dgm:prSet custT="1"/>
      <dgm:spPr/>
      <dgm:t>
        <a:bodyPr/>
        <a:lstStyle/>
        <a:p>
          <a:r>
            <a:rPr lang="en-US" sz="1800" dirty="0"/>
            <a:t>Reference: Business Requirements, Data Analysis</a:t>
          </a:r>
        </a:p>
      </dgm:t>
    </dgm:pt>
    <dgm:pt modelId="{C60EEFF0-0884-4510-BBC3-EBB574447B15}" type="parTrans" cxnId="{80D04E4E-062D-488E-B2EC-908AB7ED4130}">
      <dgm:prSet/>
      <dgm:spPr/>
      <dgm:t>
        <a:bodyPr/>
        <a:lstStyle/>
        <a:p>
          <a:endParaRPr lang="en-US" sz="3200"/>
        </a:p>
      </dgm:t>
    </dgm:pt>
    <dgm:pt modelId="{92EE0D51-5F27-48B5-B820-D7354C8BA7C8}" type="sibTrans" cxnId="{80D04E4E-062D-488E-B2EC-908AB7ED4130}">
      <dgm:prSet/>
      <dgm:spPr/>
      <dgm:t>
        <a:bodyPr/>
        <a:lstStyle/>
        <a:p>
          <a:endParaRPr lang="en-US"/>
        </a:p>
      </dgm:t>
    </dgm:pt>
    <dgm:pt modelId="{F04E4F73-FFA8-442A-8DC9-D0DDF691A2D4}">
      <dgm:prSet custT="1"/>
      <dgm:spPr/>
      <dgm:t>
        <a:bodyPr/>
        <a:lstStyle/>
        <a:p>
          <a:r>
            <a:rPr lang="en-US" sz="1200" dirty="0"/>
            <a:t>Notes: Determine how different data elements are connected and related to each other. Identify parent-child relationships, associations, and dependencies.</a:t>
          </a:r>
        </a:p>
      </dgm:t>
    </dgm:pt>
    <dgm:pt modelId="{55CA1F8C-F707-4767-8E0C-B5994F543EF4}" type="parTrans" cxnId="{3C143AF6-6CDC-41F2-8E5B-1FE735D1959C}">
      <dgm:prSet/>
      <dgm:spPr/>
      <dgm:t>
        <a:bodyPr/>
        <a:lstStyle/>
        <a:p>
          <a:endParaRPr lang="en-US" sz="3200"/>
        </a:p>
      </dgm:t>
    </dgm:pt>
    <dgm:pt modelId="{078E62A1-8964-425D-879E-7C3B01E7A313}" type="sibTrans" cxnId="{3C143AF6-6CDC-41F2-8E5B-1FE735D1959C}">
      <dgm:prSet/>
      <dgm:spPr/>
      <dgm:t>
        <a:bodyPr/>
        <a:lstStyle/>
        <a:p>
          <a:endParaRPr lang="en-US"/>
        </a:p>
      </dgm:t>
    </dgm:pt>
    <dgm:pt modelId="{1E74B18B-34CC-4A04-B0B0-4F4B950DAE57}">
      <dgm:prSet custT="1"/>
      <dgm:spPr/>
      <dgm:t>
        <a:bodyPr/>
        <a:lstStyle/>
        <a:p>
          <a:r>
            <a:rPr lang="en-US" sz="4000" dirty="0"/>
            <a:t>Create</a:t>
          </a:r>
        </a:p>
      </dgm:t>
    </dgm:pt>
    <dgm:pt modelId="{F90BDB22-89DD-4D80-9F9C-2CB1EC0DA23E}" type="parTrans" cxnId="{D1C8C5FF-9D15-46E0-AEAA-52D7BAF81A25}">
      <dgm:prSet/>
      <dgm:spPr/>
      <dgm:t>
        <a:bodyPr/>
        <a:lstStyle/>
        <a:p>
          <a:endParaRPr lang="en-US" sz="3200"/>
        </a:p>
      </dgm:t>
    </dgm:pt>
    <dgm:pt modelId="{72B489E8-08B3-4A42-A2E8-0B2C18BC699D}" type="sibTrans" cxnId="{D1C8C5FF-9D15-46E0-AEAA-52D7BAF81A25}">
      <dgm:prSet/>
      <dgm:spPr/>
      <dgm:t>
        <a:bodyPr/>
        <a:lstStyle/>
        <a:p>
          <a:endParaRPr lang="en-US"/>
        </a:p>
      </dgm:t>
    </dgm:pt>
    <dgm:pt modelId="{DA156B89-4A8B-4C2F-AFD5-4687BA655FC7}">
      <dgm:prSet custT="1"/>
      <dgm:spPr/>
      <dgm:t>
        <a:bodyPr/>
        <a:lstStyle/>
        <a:p>
          <a:r>
            <a:rPr lang="en-US" sz="2800" dirty="0"/>
            <a:t>Create Data Models:</a:t>
          </a:r>
        </a:p>
      </dgm:t>
    </dgm:pt>
    <dgm:pt modelId="{597B0626-6ED4-4F0B-9470-59A61C8B90E8}" type="parTrans" cxnId="{99D7304B-DF42-4A9A-82F5-160050078BC9}">
      <dgm:prSet/>
      <dgm:spPr/>
      <dgm:t>
        <a:bodyPr/>
        <a:lstStyle/>
        <a:p>
          <a:endParaRPr lang="en-US" sz="3200"/>
        </a:p>
      </dgm:t>
    </dgm:pt>
    <dgm:pt modelId="{DC5DA07B-70D5-4031-8364-7F817813CE29}" type="sibTrans" cxnId="{99D7304B-DF42-4A9A-82F5-160050078BC9}">
      <dgm:prSet/>
      <dgm:spPr/>
      <dgm:t>
        <a:bodyPr/>
        <a:lstStyle/>
        <a:p>
          <a:endParaRPr lang="en-US"/>
        </a:p>
      </dgm:t>
    </dgm:pt>
    <dgm:pt modelId="{03DE3D69-68A4-45A7-A8D2-24F179C42D0E}">
      <dgm:prSet custT="1"/>
      <dgm:spPr/>
      <dgm:t>
        <a:bodyPr/>
        <a:lstStyle/>
        <a:p>
          <a:r>
            <a:rPr lang="en-US" sz="1800" dirty="0"/>
            <a:t>Reference: Data Analysis, Data Relationships</a:t>
          </a:r>
        </a:p>
      </dgm:t>
    </dgm:pt>
    <dgm:pt modelId="{6E7FADC0-73AC-47C7-99B0-0A7133CE5832}" type="parTrans" cxnId="{7005B3DB-30D9-4BEA-9662-DB190E2FFB78}">
      <dgm:prSet/>
      <dgm:spPr/>
      <dgm:t>
        <a:bodyPr/>
        <a:lstStyle/>
        <a:p>
          <a:endParaRPr lang="en-US" sz="3200"/>
        </a:p>
      </dgm:t>
    </dgm:pt>
    <dgm:pt modelId="{A5409E6B-2F1C-48C8-A022-E5E89C3E73DF}" type="sibTrans" cxnId="{7005B3DB-30D9-4BEA-9662-DB190E2FFB78}">
      <dgm:prSet/>
      <dgm:spPr/>
      <dgm:t>
        <a:bodyPr/>
        <a:lstStyle/>
        <a:p>
          <a:endParaRPr lang="en-US"/>
        </a:p>
      </dgm:t>
    </dgm:pt>
    <dgm:pt modelId="{E5619009-14A2-45BA-AB79-8FAC0F34B48A}">
      <dgm:prSet custT="1"/>
      <dgm:spPr/>
      <dgm:t>
        <a:bodyPr/>
        <a:lstStyle/>
        <a:p>
          <a:r>
            <a:rPr lang="en-US" sz="1400" dirty="0"/>
            <a:t>Conceptual data Model , logical data </a:t>
          </a:r>
          <a:r>
            <a:rPr lang="en-US" sz="1400" dirty="0" err="1"/>
            <a:t>mpdel</a:t>
          </a:r>
          <a:r>
            <a:rPr lang="en-US" sz="1400" dirty="0"/>
            <a:t> , Physical data model </a:t>
          </a:r>
        </a:p>
      </dgm:t>
    </dgm:pt>
    <dgm:pt modelId="{AA0B8661-814B-4594-BA63-9A167D7CEEF8}" type="parTrans" cxnId="{35330B5C-A740-4DF4-97DC-078D15AB2203}">
      <dgm:prSet/>
      <dgm:spPr/>
      <dgm:t>
        <a:bodyPr/>
        <a:lstStyle/>
        <a:p>
          <a:endParaRPr lang="en-US" sz="3200"/>
        </a:p>
      </dgm:t>
    </dgm:pt>
    <dgm:pt modelId="{007ED2B5-AA56-420E-8C30-377292D6B1CA}" type="sibTrans" cxnId="{35330B5C-A740-4DF4-97DC-078D15AB2203}">
      <dgm:prSet/>
      <dgm:spPr/>
      <dgm:t>
        <a:bodyPr/>
        <a:lstStyle/>
        <a:p>
          <a:endParaRPr lang="en-US"/>
        </a:p>
      </dgm:t>
    </dgm:pt>
    <dgm:pt modelId="{BA127356-99FE-D747-94A8-F72D5CD550F2}" type="pres">
      <dgm:prSet presAssocID="{17FA653A-7788-4BA1-9515-A809C8DF32F1}" presName="vert0" presStyleCnt="0">
        <dgm:presLayoutVars>
          <dgm:dir/>
          <dgm:animOne val="branch"/>
          <dgm:animLvl val="lvl"/>
        </dgm:presLayoutVars>
      </dgm:prSet>
      <dgm:spPr/>
    </dgm:pt>
    <dgm:pt modelId="{09E0CB67-5262-B146-BD2F-2E83022ED204}" type="pres">
      <dgm:prSet presAssocID="{1101F145-106C-430D-ADCB-E19C810120D8}" presName="thickLine" presStyleLbl="alignNode1" presStyleIdx="0" presStyleCnt="4"/>
      <dgm:spPr/>
    </dgm:pt>
    <dgm:pt modelId="{9761EB35-3370-824C-A018-1688B60CC85F}" type="pres">
      <dgm:prSet presAssocID="{1101F145-106C-430D-ADCB-E19C810120D8}" presName="horz1" presStyleCnt="0"/>
      <dgm:spPr/>
    </dgm:pt>
    <dgm:pt modelId="{43ADA21E-D1F5-6640-99E4-6D0F34D321D3}" type="pres">
      <dgm:prSet presAssocID="{1101F145-106C-430D-ADCB-E19C810120D8}" presName="tx1" presStyleLbl="revTx" presStyleIdx="0" presStyleCnt="16"/>
      <dgm:spPr/>
    </dgm:pt>
    <dgm:pt modelId="{57767093-7E24-3746-A7DA-8904F4813F1B}" type="pres">
      <dgm:prSet presAssocID="{1101F145-106C-430D-ADCB-E19C810120D8}" presName="vert1" presStyleCnt="0"/>
      <dgm:spPr/>
    </dgm:pt>
    <dgm:pt modelId="{F9714B8C-0761-E444-930A-C45B2A40BC32}" type="pres">
      <dgm:prSet presAssocID="{B8B1F6E6-C592-4186-9928-81E6A9AA8869}" presName="vertSpace2a" presStyleCnt="0"/>
      <dgm:spPr/>
    </dgm:pt>
    <dgm:pt modelId="{1DCDABB9-5B98-B840-B3FA-637E1ED8372D}" type="pres">
      <dgm:prSet presAssocID="{B8B1F6E6-C592-4186-9928-81E6A9AA8869}" presName="horz2" presStyleCnt="0"/>
      <dgm:spPr/>
    </dgm:pt>
    <dgm:pt modelId="{9FD885B5-09C9-D54C-88D8-E0A21E512B19}" type="pres">
      <dgm:prSet presAssocID="{B8B1F6E6-C592-4186-9928-81E6A9AA8869}" presName="horzSpace2" presStyleCnt="0"/>
      <dgm:spPr/>
    </dgm:pt>
    <dgm:pt modelId="{E0F80BBB-CB76-8649-A65C-2BEE56C3F31E}" type="pres">
      <dgm:prSet presAssocID="{B8B1F6E6-C592-4186-9928-81E6A9AA8869}" presName="tx2" presStyleLbl="revTx" presStyleIdx="1" presStyleCnt="16"/>
      <dgm:spPr/>
    </dgm:pt>
    <dgm:pt modelId="{08C9ED51-FB13-D84C-B5CF-C08CA0158488}" type="pres">
      <dgm:prSet presAssocID="{B8B1F6E6-C592-4186-9928-81E6A9AA8869}" presName="vert2" presStyleCnt="0"/>
      <dgm:spPr/>
    </dgm:pt>
    <dgm:pt modelId="{2FA3A5C7-47DD-5B4C-91D5-221748140D69}" type="pres">
      <dgm:prSet presAssocID="{B3448BC4-D28F-4829-91C4-784C280BB3B3}" presName="horz3" presStyleCnt="0"/>
      <dgm:spPr/>
    </dgm:pt>
    <dgm:pt modelId="{86F4221D-539C-8E4C-9B0F-A280B0E0E5CF}" type="pres">
      <dgm:prSet presAssocID="{B3448BC4-D28F-4829-91C4-784C280BB3B3}" presName="horzSpace3" presStyleCnt="0"/>
      <dgm:spPr/>
    </dgm:pt>
    <dgm:pt modelId="{3299210E-BCDA-144E-8706-FC1AD8C21F27}" type="pres">
      <dgm:prSet presAssocID="{B3448BC4-D28F-4829-91C4-784C280BB3B3}" presName="tx3" presStyleLbl="revTx" presStyleIdx="2" presStyleCnt="16"/>
      <dgm:spPr/>
    </dgm:pt>
    <dgm:pt modelId="{13CDB704-CD7C-7D4C-A9F4-4548B0544E26}" type="pres">
      <dgm:prSet presAssocID="{B3448BC4-D28F-4829-91C4-784C280BB3B3}" presName="vert3" presStyleCnt="0"/>
      <dgm:spPr/>
    </dgm:pt>
    <dgm:pt modelId="{042EC964-4DD4-D444-BAD3-4DD41C064D45}" type="pres">
      <dgm:prSet presAssocID="{B1C5BFEA-23BA-468D-A033-B6218D68354E}" presName="thinLine3" presStyleLbl="callout" presStyleIdx="0" presStyleCnt="8"/>
      <dgm:spPr/>
    </dgm:pt>
    <dgm:pt modelId="{C6BC50F9-8382-654C-B59F-8EB44F531CD3}" type="pres">
      <dgm:prSet presAssocID="{B4926650-AC2B-450F-96DA-F9B2D12D9175}" presName="horz3" presStyleCnt="0"/>
      <dgm:spPr/>
    </dgm:pt>
    <dgm:pt modelId="{02129B8C-B614-5A46-A1FE-AB742AA1DE34}" type="pres">
      <dgm:prSet presAssocID="{B4926650-AC2B-450F-96DA-F9B2D12D9175}" presName="horzSpace3" presStyleCnt="0"/>
      <dgm:spPr/>
    </dgm:pt>
    <dgm:pt modelId="{7C015DBF-4162-CA4A-9FF7-274C27469860}" type="pres">
      <dgm:prSet presAssocID="{B4926650-AC2B-450F-96DA-F9B2D12D9175}" presName="tx3" presStyleLbl="revTx" presStyleIdx="3" presStyleCnt="16"/>
      <dgm:spPr/>
    </dgm:pt>
    <dgm:pt modelId="{CFA2479A-17E0-0E41-9590-635AE476AACD}" type="pres">
      <dgm:prSet presAssocID="{B4926650-AC2B-450F-96DA-F9B2D12D9175}" presName="vert3" presStyleCnt="0"/>
      <dgm:spPr/>
    </dgm:pt>
    <dgm:pt modelId="{EA051FB9-94EC-7242-8741-BABEBA3862DC}" type="pres">
      <dgm:prSet presAssocID="{B8B1F6E6-C592-4186-9928-81E6A9AA8869}" presName="thinLine2b" presStyleLbl="callout" presStyleIdx="1" presStyleCnt="8"/>
      <dgm:spPr/>
    </dgm:pt>
    <dgm:pt modelId="{A865EF6D-AC08-C948-86A8-7995FF5C6446}" type="pres">
      <dgm:prSet presAssocID="{B8B1F6E6-C592-4186-9928-81E6A9AA8869}" presName="vertSpace2b" presStyleCnt="0"/>
      <dgm:spPr/>
    </dgm:pt>
    <dgm:pt modelId="{4D0AE2E3-741C-6549-8AFB-426591BF16EC}" type="pres">
      <dgm:prSet presAssocID="{D95D483C-6051-4C7C-9511-0759362785EF}" presName="thickLine" presStyleLbl="alignNode1" presStyleIdx="1" presStyleCnt="4"/>
      <dgm:spPr/>
    </dgm:pt>
    <dgm:pt modelId="{D50EB4A2-B023-8140-9B64-9455C2D6B6F7}" type="pres">
      <dgm:prSet presAssocID="{D95D483C-6051-4C7C-9511-0759362785EF}" presName="horz1" presStyleCnt="0"/>
      <dgm:spPr/>
    </dgm:pt>
    <dgm:pt modelId="{284E30F9-5D83-B440-B0FE-C953ED35083E}" type="pres">
      <dgm:prSet presAssocID="{D95D483C-6051-4C7C-9511-0759362785EF}" presName="tx1" presStyleLbl="revTx" presStyleIdx="4" presStyleCnt="16"/>
      <dgm:spPr/>
    </dgm:pt>
    <dgm:pt modelId="{8F6EEDD9-0151-E745-9207-8F5A3400CA73}" type="pres">
      <dgm:prSet presAssocID="{D95D483C-6051-4C7C-9511-0759362785EF}" presName="vert1" presStyleCnt="0"/>
      <dgm:spPr/>
    </dgm:pt>
    <dgm:pt modelId="{E8B70230-D195-C84A-8A37-8654972E1A8C}" type="pres">
      <dgm:prSet presAssocID="{64DE54A8-90D9-4A62-8DF3-71B991014685}" presName="vertSpace2a" presStyleCnt="0"/>
      <dgm:spPr/>
    </dgm:pt>
    <dgm:pt modelId="{61BC24B5-A3DE-0647-B8A8-688C86299942}" type="pres">
      <dgm:prSet presAssocID="{64DE54A8-90D9-4A62-8DF3-71B991014685}" presName="horz2" presStyleCnt="0"/>
      <dgm:spPr/>
    </dgm:pt>
    <dgm:pt modelId="{807BFC88-702C-104E-B6E1-57037C5A6A5C}" type="pres">
      <dgm:prSet presAssocID="{64DE54A8-90D9-4A62-8DF3-71B991014685}" presName="horzSpace2" presStyleCnt="0"/>
      <dgm:spPr/>
    </dgm:pt>
    <dgm:pt modelId="{8F4A10F9-FB30-9841-8ED9-80984CDDCFB6}" type="pres">
      <dgm:prSet presAssocID="{64DE54A8-90D9-4A62-8DF3-71B991014685}" presName="tx2" presStyleLbl="revTx" presStyleIdx="5" presStyleCnt="16"/>
      <dgm:spPr/>
    </dgm:pt>
    <dgm:pt modelId="{110B34AF-1BB0-9F43-AFE7-3E588ED258F6}" type="pres">
      <dgm:prSet presAssocID="{64DE54A8-90D9-4A62-8DF3-71B991014685}" presName="vert2" presStyleCnt="0"/>
      <dgm:spPr/>
    </dgm:pt>
    <dgm:pt modelId="{84ED3632-66AF-E645-BDB1-C76600FFA2E9}" type="pres">
      <dgm:prSet presAssocID="{173F4BAA-6A95-4F52-896D-4EFB74CA36BF}" presName="horz3" presStyleCnt="0"/>
      <dgm:spPr/>
    </dgm:pt>
    <dgm:pt modelId="{6F0DF681-48BE-F74F-B44D-8CB915EBC7DC}" type="pres">
      <dgm:prSet presAssocID="{173F4BAA-6A95-4F52-896D-4EFB74CA36BF}" presName="horzSpace3" presStyleCnt="0"/>
      <dgm:spPr/>
    </dgm:pt>
    <dgm:pt modelId="{E617082C-5C0D-A046-9133-D8ABE35E2B0E}" type="pres">
      <dgm:prSet presAssocID="{173F4BAA-6A95-4F52-896D-4EFB74CA36BF}" presName="tx3" presStyleLbl="revTx" presStyleIdx="6" presStyleCnt="16"/>
      <dgm:spPr/>
    </dgm:pt>
    <dgm:pt modelId="{DB9D2D2A-C169-2140-A0A2-A7312D8A41AD}" type="pres">
      <dgm:prSet presAssocID="{173F4BAA-6A95-4F52-896D-4EFB74CA36BF}" presName="vert3" presStyleCnt="0"/>
      <dgm:spPr/>
    </dgm:pt>
    <dgm:pt modelId="{53CC732B-0132-1B4E-B607-61645C00277C}" type="pres">
      <dgm:prSet presAssocID="{140B42BC-F780-47E0-AE90-16914A1DD4D3}" presName="thinLine3" presStyleLbl="callout" presStyleIdx="2" presStyleCnt="8"/>
      <dgm:spPr/>
    </dgm:pt>
    <dgm:pt modelId="{617CE4B9-8DAE-C34F-B1BE-ED39BB11DE30}" type="pres">
      <dgm:prSet presAssocID="{880FD26C-C164-46C5-93CF-11250BBB4A70}" presName="horz3" presStyleCnt="0"/>
      <dgm:spPr/>
    </dgm:pt>
    <dgm:pt modelId="{F1EF6A44-71E3-3B48-B2A0-6C97CD664791}" type="pres">
      <dgm:prSet presAssocID="{880FD26C-C164-46C5-93CF-11250BBB4A70}" presName="horzSpace3" presStyleCnt="0"/>
      <dgm:spPr/>
    </dgm:pt>
    <dgm:pt modelId="{057CF2C3-C5F6-F846-B14C-EAC537AF0A9E}" type="pres">
      <dgm:prSet presAssocID="{880FD26C-C164-46C5-93CF-11250BBB4A70}" presName="tx3" presStyleLbl="revTx" presStyleIdx="7" presStyleCnt="16"/>
      <dgm:spPr/>
    </dgm:pt>
    <dgm:pt modelId="{0320A59C-5C4B-AE4D-9275-0EB755DFA029}" type="pres">
      <dgm:prSet presAssocID="{880FD26C-C164-46C5-93CF-11250BBB4A70}" presName="vert3" presStyleCnt="0"/>
      <dgm:spPr/>
    </dgm:pt>
    <dgm:pt modelId="{752F7EDB-7C64-424F-8EA4-771DBFFCCBC3}" type="pres">
      <dgm:prSet presAssocID="{64DE54A8-90D9-4A62-8DF3-71B991014685}" presName="thinLine2b" presStyleLbl="callout" presStyleIdx="3" presStyleCnt="8"/>
      <dgm:spPr/>
    </dgm:pt>
    <dgm:pt modelId="{126B396C-D884-AD43-AC4F-4A5A3118A360}" type="pres">
      <dgm:prSet presAssocID="{64DE54A8-90D9-4A62-8DF3-71B991014685}" presName="vertSpace2b" presStyleCnt="0"/>
      <dgm:spPr/>
    </dgm:pt>
    <dgm:pt modelId="{FA51C8A4-17E0-B04C-A45C-63EB3CE3E38E}" type="pres">
      <dgm:prSet presAssocID="{6F4139AC-8E1C-4CE6-BA4F-4F0681F9D745}" presName="thickLine" presStyleLbl="alignNode1" presStyleIdx="2" presStyleCnt="4"/>
      <dgm:spPr/>
    </dgm:pt>
    <dgm:pt modelId="{820DB3B6-13C2-B14B-B6AC-6B1C51A23714}" type="pres">
      <dgm:prSet presAssocID="{6F4139AC-8E1C-4CE6-BA4F-4F0681F9D745}" presName="horz1" presStyleCnt="0"/>
      <dgm:spPr/>
    </dgm:pt>
    <dgm:pt modelId="{328E0607-5CB9-B946-8CE6-825ABE1D722D}" type="pres">
      <dgm:prSet presAssocID="{6F4139AC-8E1C-4CE6-BA4F-4F0681F9D745}" presName="tx1" presStyleLbl="revTx" presStyleIdx="8" presStyleCnt="16"/>
      <dgm:spPr/>
    </dgm:pt>
    <dgm:pt modelId="{309850FF-2DE2-244C-B60B-E003D100B747}" type="pres">
      <dgm:prSet presAssocID="{6F4139AC-8E1C-4CE6-BA4F-4F0681F9D745}" presName="vert1" presStyleCnt="0"/>
      <dgm:spPr/>
    </dgm:pt>
    <dgm:pt modelId="{0D02A971-8997-1147-9A97-37E82517536E}" type="pres">
      <dgm:prSet presAssocID="{1CCF8C73-4AF2-4FC4-B8D8-6D47AC72F260}" presName="vertSpace2a" presStyleCnt="0"/>
      <dgm:spPr/>
    </dgm:pt>
    <dgm:pt modelId="{713E0325-6FDD-6940-913F-B36EB7244C12}" type="pres">
      <dgm:prSet presAssocID="{1CCF8C73-4AF2-4FC4-B8D8-6D47AC72F260}" presName="horz2" presStyleCnt="0"/>
      <dgm:spPr/>
    </dgm:pt>
    <dgm:pt modelId="{167D99BC-5564-CD43-BCD0-4E4E0E1239EF}" type="pres">
      <dgm:prSet presAssocID="{1CCF8C73-4AF2-4FC4-B8D8-6D47AC72F260}" presName="horzSpace2" presStyleCnt="0"/>
      <dgm:spPr/>
    </dgm:pt>
    <dgm:pt modelId="{5637802D-8F62-4A4A-A077-E814C31E399E}" type="pres">
      <dgm:prSet presAssocID="{1CCF8C73-4AF2-4FC4-B8D8-6D47AC72F260}" presName="tx2" presStyleLbl="revTx" presStyleIdx="9" presStyleCnt="16"/>
      <dgm:spPr/>
    </dgm:pt>
    <dgm:pt modelId="{050CB807-3DD3-E243-8C09-F29AED9406B3}" type="pres">
      <dgm:prSet presAssocID="{1CCF8C73-4AF2-4FC4-B8D8-6D47AC72F260}" presName="vert2" presStyleCnt="0"/>
      <dgm:spPr/>
    </dgm:pt>
    <dgm:pt modelId="{4EC74373-AC97-3B46-A957-CC8DF4992E33}" type="pres">
      <dgm:prSet presAssocID="{0276C4A4-8DCC-49E4-AC3D-092DE3615AFC}" presName="horz3" presStyleCnt="0"/>
      <dgm:spPr/>
    </dgm:pt>
    <dgm:pt modelId="{A9F7092F-13AD-BF4A-B1FC-D698BA93B4EB}" type="pres">
      <dgm:prSet presAssocID="{0276C4A4-8DCC-49E4-AC3D-092DE3615AFC}" presName="horzSpace3" presStyleCnt="0"/>
      <dgm:spPr/>
    </dgm:pt>
    <dgm:pt modelId="{329327A3-6C37-AA40-BDE8-FB55689BEBB5}" type="pres">
      <dgm:prSet presAssocID="{0276C4A4-8DCC-49E4-AC3D-092DE3615AFC}" presName="tx3" presStyleLbl="revTx" presStyleIdx="10" presStyleCnt="16"/>
      <dgm:spPr/>
    </dgm:pt>
    <dgm:pt modelId="{F1698D36-8E62-6640-B18D-357860D71069}" type="pres">
      <dgm:prSet presAssocID="{0276C4A4-8DCC-49E4-AC3D-092DE3615AFC}" presName="vert3" presStyleCnt="0"/>
      <dgm:spPr/>
    </dgm:pt>
    <dgm:pt modelId="{2CA3AAB1-EEE4-C347-BF9A-BF26EB9D7186}" type="pres">
      <dgm:prSet presAssocID="{92EE0D51-5F27-48B5-B820-D7354C8BA7C8}" presName="thinLine3" presStyleLbl="callout" presStyleIdx="4" presStyleCnt="8"/>
      <dgm:spPr/>
    </dgm:pt>
    <dgm:pt modelId="{0481291E-A18B-444A-B226-214B7F042EA1}" type="pres">
      <dgm:prSet presAssocID="{F04E4F73-FFA8-442A-8DC9-D0DDF691A2D4}" presName="horz3" presStyleCnt="0"/>
      <dgm:spPr/>
    </dgm:pt>
    <dgm:pt modelId="{376AA8F3-33A6-C749-BBF2-A6BC93B6136F}" type="pres">
      <dgm:prSet presAssocID="{F04E4F73-FFA8-442A-8DC9-D0DDF691A2D4}" presName="horzSpace3" presStyleCnt="0"/>
      <dgm:spPr/>
    </dgm:pt>
    <dgm:pt modelId="{FF34A42C-D8C9-4546-81EC-209F4475B097}" type="pres">
      <dgm:prSet presAssocID="{F04E4F73-FFA8-442A-8DC9-D0DDF691A2D4}" presName="tx3" presStyleLbl="revTx" presStyleIdx="11" presStyleCnt="16"/>
      <dgm:spPr/>
    </dgm:pt>
    <dgm:pt modelId="{DFAD0A85-1196-7542-A2E4-C141BBBECDB8}" type="pres">
      <dgm:prSet presAssocID="{F04E4F73-FFA8-442A-8DC9-D0DDF691A2D4}" presName="vert3" presStyleCnt="0"/>
      <dgm:spPr/>
    </dgm:pt>
    <dgm:pt modelId="{6A4374E6-3FAF-A945-9645-9904E10946E3}" type="pres">
      <dgm:prSet presAssocID="{1CCF8C73-4AF2-4FC4-B8D8-6D47AC72F260}" presName="thinLine2b" presStyleLbl="callout" presStyleIdx="5" presStyleCnt="8"/>
      <dgm:spPr/>
    </dgm:pt>
    <dgm:pt modelId="{93616C82-7375-5840-837E-06D88662AC59}" type="pres">
      <dgm:prSet presAssocID="{1CCF8C73-4AF2-4FC4-B8D8-6D47AC72F260}" presName="vertSpace2b" presStyleCnt="0"/>
      <dgm:spPr/>
    </dgm:pt>
    <dgm:pt modelId="{AAD3693D-E12C-234E-9A2D-1AF0CF9C9D62}" type="pres">
      <dgm:prSet presAssocID="{1E74B18B-34CC-4A04-B0B0-4F4B950DAE57}" presName="thickLine" presStyleLbl="alignNode1" presStyleIdx="3" presStyleCnt="4"/>
      <dgm:spPr/>
    </dgm:pt>
    <dgm:pt modelId="{D04461AB-C03F-834A-8549-C3831B80C9F2}" type="pres">
      <dgm:prSet presAssocID="{1E74B18B-34CC-4A04-B0B0-4F4B950DAE57}" presName="horz1" presStyleCnt="0"/>
      <dgm:spPr/>
    </dgm:pt>
    <dgm:pt modelId="{817D49A0-19F8-C047-9C0B-F90A65835BAE}" type="pres">
      <dgm:prSet presAssocID="{1E74B18B-34CC-4A04-B0B0-4F4B950DAE57}" presName="tx1" presStyleLbl="revTx" presStyleIdx="12" presStyleCnt="16"/>
      <dgm:spPr/>
    </dgm:pt>
    <dgm:pt modelId="{585C7540-3394-1247-A4B7-F7E3B6FD4346}" type="pres">
      <dgm:prSet presAssocID="{1E74B18B-34CC-4A04-B0B0-4F4B950DAE57}" presName="vert1" presStyleCnt="0"/>
      <dgm:spPr/>
    </dgm:pt>
    <dgm:pt modelId="{2AE86A3B-CB90-F14C-A240-16A371BB8852}" type="pres">
      <dgm:prSet presAssocID="{DA156B89-4A8B-4C2F-AFD5-4687BA655FC7}" presName="vertSpace2a" presStyleCnt="0"/>
      <dgm:spPr/>
    </dgm:pt>
    <dgm:pt modelId="{EC9E0B8B-EB5B-4847-A814-020D37D618B5}" type="pres">
      <dgm:prSet presAssocID="{DA156B89-4A8B-4C2F-AFD5-4687BA655FC7}" presName="horz2" presStyleCnt="0"/>
      <dgm:spPr/>
    </dgm:pt>
    <dgm:pt modelId="{148341E7-E43F-4241-A270-81998A0FC4A9}" type="pres">
      <dgm:prSet presAssocID="{DA156B89-4A8B-4C2F-AFD5-4687BA655FC7}" presName="horzSpace2" presStyleCnt="0"/>
      <dgm:spPr/>
    </dgm:pt>
    <dgm:pt modelId="{D9FC1378-9410-BD46-8F6F-626D540A0C0E}" type="pres">
      <dgm:prSet presAssocID="{DA156B89-4A8B-4C2F-AFD5-4687BA655FC7}" presName="tx2" presStyleLbl="revTx" presStyleIdx="13" presStyleCnt="16"/>
      <dgm:spPr/>
    </dgm:pt>
    <dgm:pt modelId="{F1D0BCC1-B59D-844F-B01B-233B9C5335BF}" type="pres">
      <dgm:prSet presAssocID="{DA156B89-4A8B-4C2F-AFD5-4687BA655FC7}" presName="vert2" presStyleCnt="0"/>
      <dgm:spPr/>
    </dgm:pt>
    <dgm:pt modelId="{3CDDD8C7-C56A-9649-9A57-08620E59F7BC}" type="pres">
      <dgm:prSet presAssocID="{03DE3D69-68A4-45A7-A8D2-24F179C42D0E}" presName="horz3" presStyleCnt="0"/>
      <dgm:spPr/>
    </dgm:pt>
    <dgm:pt modelId="{DE5735AB-9D6C-084D-82A3-1B436948577D}" type="pres">
      <dgm:prSet presAssocID="{03DE3D69-68A4-45A7-A8D2-24F179C42D0E}" presName="horzSpace3" presStyleCnt="0"/>
      <dgm:spPr/>
    </dgm:pt>
    <dgm:pt modelId="{AB7CB5DD-FC88-1441-803B-4EFB5EC8FFFA}" type="pres">
      <dgm:prSet presAssocID="{03DE3D69-68A4-45A7-A8D2-24F179C42D0E}" presName="tx3" presStyleLbl="revTx" presStyleIdx="14" presStyleCnt="16"/>
      <dgm:spPr/>
    </dgm:pt>
    <dgm:pt modelId="{08CF5703-F513-8148-8BAC-945452024EEA}" type="pres">
      <dgm:prSet presAssocID="{03DE3D69-68A4-45A7-A8D2-24F179C42D0E}" presName="vert3" presStyleCnt="0"/>
      <dgm:spPr/>
    </dgm:pt>
    <dgm:pt modelId="{1A030B32-ECA1-3E49-8709-9F994784A6F3}" type="pres">
      <dgm:prSet presAssocID="{A5409E6B-2F1C-48C8-A022-E5E89C3E73DF}" presName="thinLine3" presStyleLbl="callout" presStyleIdx="6" presStyleCnt="8"/>
      <dgm:spPr/>
    </dgm:pt>
    <dgm:pt modelId="{56A22094-30C2-7E48-8E9D-E29D9A403BCA}" type="pres">
      <dgm:prSet presAssocID="{E5619009-14A2-45BA-AB79-8FAC0F34B48A}" presName="horz3" presStyleCnt="0"/>
      <dgm:spPr/>
    </dgm:pt>
    <dgm:pt modelId="{A88C9E5A-BF85-4B4F-9622-F31428C22F32}" type="pres">
      <dgm:prSet presAssocID="{E5619009-14A2-45BA-AB79-8FAC0F34B48A}" presName="horzSpace3" presStyleCnt="0"/>
      <dgm:spPr/>
    </dgm:pt>
    <dgm:pt modelId="{C52106CF-12FA-CD49-8A6C-4BC3F4173405}" type="pres">
      <dgm:prSet presAssocID="{E5619009-14A2-45BA-AB79-8FAC0F34B48A}" presName="tx3" presStyleLbl="revTx" presStyleIdx="15" presStyleCnt="16"/>
      <dgm:spPr/>
    </dgm:pt>
    <dgm:pt modelId="{828AC54B-F975-1B4E-B399-C96259023134}" type="pres">
      <dgm:prSet presAssocID="{E5619009-14A2-45BA-AB79-8FAC0F34B48A}" presName="vert3" presStyleCnt="0"/>
      <dgm:spPr/>
    </dgm:pt>
    <dgm:pt modelId="{A9906DEA-E190-5D43-A50E-19790A4EFD7F}" type="pres">
      <dgm:prSet presAssocID="{DA156B89-4A8B-4C2F-AFD5-4687BA655FC7}" presName="thinLine2b" presStyleLbl="callout" presStyleIdx="7" presStyleCnt="8"/>
      <dgm:spPr/>
    </dgm:pt>
    <dgm:pt modelId="{1FF71D0C-69AF-FD48-8EBC-651D4C9E9BFC}" type="pres">
      <dgm:prSet presAssocID="{DA156B89-4A8B-4C2F-AFD5-4687BA655FC7}" presName="vertSpace2b" presStyleCnt="0"/>
      <dgm:spPr/>
    </dgm:pt>
  </dgm:ptLst>
  <dgm:cxnLst>
    <dgm:cxn modelId="{14A57D01-E533-5340-B0A1-8435DFC0C5E7}" type="presOf" srcId="{DA156B89-4A8B-4C2F-AFD5-4687BA655FC7}" destId="{D9FC1378-9410-BD46-8F6F-626D540A0C0E}" srcOrd="0" destOrd="0" presId="urn:microsoft.com/office/officeart/2008/layout/LinedList"/>
    <dgm:cxn modelId="{C3D02108-B18F-4BC9-B190-C5030BE898A1}" srcId="{17FA653A-7788-4BA1-9515-A809C8DF32F1}" destId="{1101F145-106C-430D-ADCB-E19C810120D8}" srcOrd="0" destOrd="0" parTransId="{93B0D21A-10E2-4469-90B8-079C454A431A}" sibTransId="{D1379EA5-9B88-40E1-8A43-648A666F1FA5}"/>
    <dgm:cxn modelId="{9D1A7F12-FB53-484E-B663-D8E04794515E}" srcId="{6F4139AC-8E1C-4CE6-BA4F-4F0681F9D745}" destId="{1CCF8C73-4AF2-4FC4-B8D8-6D47AC72F260}" srcOrd="0" destOrd="0" parTransId="{BF7E3676-B86A-4DD9-9A84-EBDEC8947513}" sibTransId="{66996E9A-7FAC-499D-95CC-262AD82C870A}"/>
    <dgm:cxn modelId="{CD453420-99F2-0E4E-891A-EAF4EC30855E}" type="presOf" srcId="{1101F145-106C-430D-ADCB-E19C810120D8}" destId="{43ADA21E-D1F5-6640-99E4-6D0F34D321D3}" srcOrd="0" destOrd="0" presId="urn:microsoft.com/office/officeart/2008/layout/LinedList"/>
    <dgm:cxn modelId="{F46B962E-68D9-C746-B77F-ECD7FFF62D85}" type="presOf" srcId="{B3448BC4-D28F-4829-91C4-784C280BB3B3}" destId="{3299210E-BCDA-144E-8706-FC1AD8C21F27}" srcOrd="0" destOrd="0" presId="urn:microsoft.com/office/officeart/2008/layout/LinedList"/>
    <dgm:cxn modelId="{22088630-E3FA-4D4F-9627-867AA07F8B13}" srcId="{D95D483C-6051-4C7C-9511-0759362785EF}" destId="{64DE54A8-90D9-4A62-8DF3-71B991014685}" srcOrd="0" destOrd="0" parTransId="{E5E49927-5976-4698-88CD-10C689529553}" sibTransId="{A7929418-60E6-411B-B14B-3F47A98A139C}"/>
    <dgm:cxn modelId="{017D5C41-88BD-421C-AE33-4FFCA417A67E}" srcId="{64DE54A8-90D9-4A62-8DF3-71B991014685}" destId="{173F4BAA-6A95-4F52-896D-4EFB74CA36BF}" srcOrd="0" destOrd="0" parTransId="{7672E740-B919-4A90-892D-56B044B0D50A}" sibTransId="{140B42BC-F780-47E0-AE90-16914A1DD4D3}"/>
    <dgm:cxn modelId="{D588B742-8A18-A24A-973A-E9AA59658FBF}" type="presOf" srcId="{17FA653A-7788-4BA1-9515-A809C8DF32F1}" destId="{BA127356-99FE-D747-94A8-F72D5CD550F2}" srcOrd="0" destOrd="0" presId="urn:microsoft.com/office/officeart/2008/layout/LinedList"/>
    <dgm:cxn modelId="{E6072646-1B67-4ADE-90A5-6303BD3A0FF6}" srcId="{17FA653A-7788-4BA1-9515-A809C8DF32F1}" destId="{6F4139AC-8E1C-4CE6-BA4F-4F0681F9D745}" srcOrd="2" destOrd="0" parTransId="{4E609329-7A4A-498C-852F-52968E1D4C42}" sibTransId="{F555E7B7-E27D-4783-96EE-D51143B93190}"/>
    <dgm:cxn modelId="{99D7304B-DF42-4A9A-82F5-160050078BC9}" srcId="{1E74B18B-34CC-4A04-B0B0-4F4B950DAE57}" destId="{DA156B89-4A8B-4C2F-AFD5-4687BA655FC7}" srcOrd="0" destOrd="0" parTransId="{597B0626-6ED4-4F0B-9470-59A61C8B90E8}" sibTransId="{DC5DA07B-70D5-4031-8364-7F817813CE29}"/>
    <dgm:cxn modelId="{84C07A4C-422F-4272-9653-676264ECE708}" srcId="{17FA653A-7788-4BA1-9515-A809C8DF32F1}" destId="{D95D483C-6051-4C7C-9511-0759362785EF}" srcOrd="1" destOrd="0" parTransId="{7D00852E-3542-46FB-B327-B1A2A5934B88}" sibTransId="{2C5849AA-B5DB-4B80-A637-07F5A2DDA92D}"/>
    <dgm:cxn modelId="{80D04E4E-062D-488E-B2EC-908AB7ED4130}" srcId="{1CCF8C73-4AF2-4FC4-B8D8-6D47AC72F260}" destId="{0276C4A4-8DCC-49E4-AC3D-092DE3615AFC}" srcOrd="0" destOrd="0" parTransId="{C60EEFF0-0884-4510-BBC3-EBB574447B15}" sibTransId="{92EE0D51-5F27-48B5-B820-D7354C8BA7C8}"/>
    <dgm:cxn modelId="{21A64A54-688F-402C-92E9-47EC30FF695D}" srcId="{64DE54A8-90D9-4A62-8DF3-71B991014685}" destId="{880FD26C-C164-46C5-93CF-11250BBB4A70}" srcOrd="1" destOrd="0" parTransId="{BD3745A1-60B8-4460-A936-7C3E04376A1C}" sibTransId="{D53310F7-596B-4275-AAD0-362C061793C0}"/>
    <dgm:cxn modelId="{35330B5C-A740-4DF4-97DC-078D15AB2203}" srcId="{DA156B89-4A8B-4C2F-AFD5-4687BA655FC7}" destId="{E5619009-14A2-45BA-AB79-8FAC0F34B48A}" srcOrd="1" destOrd="0" parTransId="{AA0B8661-814B-4594-BA63-9A167D7CEEF8}" sibTransId="{007ED2B5-AA56-420E-8C30-377292D6B1CA}"/>
    <dgm:cxn modelId="{EEEA4E69-EAB6-1948-BC9D-188F461700B5}" type="presOf" srcId="{173F4BAA-6A95-4F52-896D-4EFB74CA36BF}" destId="{E617082C-5C0D-A046-9133-D8ABE35E2B0E}" srcOrd="0" destOrd="0" presId="urn:microsoft.com/office/officeart/2008/layout/LinedList"/>
    <dgm:cxn modelId="{90F7ED72-D8A3-1C40-AC2B-40CC6793660C}" type="presOf" srcId="{F04E4F73-FFA8-442A-8DC9-D0DDF691A2D4}" destId="{FF34A42C-D8C9-4546-81EC-209F4475B097}" srcOrd="0" destOrd="0" presId="urn:microsoft.com/office/officeart/2008/layout/LinedList"/>
    <dgm:cxn modelId="{113BC883-B118-4D01-B490-C54022DF5969}" srcId="{B8B1F6E6-C592-4186-9928-81E6A9AA8869}" destId="{B4926650-AC2B-450F-96DA-F9B2D12D9175}" srcOrd="1" destOrd="0" parTransId="{41775147-6755-41F3-9910-E0AD09CECE3C}" sibTransId="{7315C57E-BEC5-457E-89C4-1C0A2CA2736B}"/>
    <dgm:cxn modelId="{FE43798B-4CD1-4341-A486-48B4815FECC6}" srcId="{1101F145-106C-430D-ADCB-E19C810120D8}" destId="{B8B1F6E6-C592-4186-9928-81E6A9AA8869}" srcOrd="0" destOrd="0" parTransId="{4A5B33E2-6BB1-4E0E-ACEF-87C0512CB381}" sibTransId="{27A50B0C-7DB2-4B33-9B24-51CB0EB859C9}"/>
    <dgm:cxn modelId="{AB51D38B-492C-0642-ADF1-346CDEADEAA0}" type="presOf" srcId="{03DE3D69-68A4-45A7-A8D2-24F179C42D0E}" destId="{AB7CB5DD-FC88-1441-803B-4EFB5EC8FFFA}" srcOrd="0" destOrd="0" presId="urn:microsoft.com/office/officeart/2008/layout/LinedList"/>
    <dgm:cxn modelId="{59227992-93C4-8C4F-97F6-76317F543027}" type="presOf" srcId="{1CCF8C73-4AF2-4FC4-B8D8-6D47AC72F260}" destId="{5637802D-8F62-4A4A-A077-E814C31E399E}" srcOrd="0" destOrd="0" presId="urn:microsoft.com/office/officeart/2008/layout/LinedList"/>
    <dgm:cxn modelId="{139ACEAE-47AA-BA4A-88D0-4E8F5911F96B}" type="presOf" srcId="{0276C4A4-8DCC-49E4-AC3D-092DE3615AFC}" destId="{329327A3-6C37-AA40-BDE8-FB55689BEBB5}" srcOrd="0" destOrd="0" presId="urn:microsoft.com/office/officeart/2008/layout/LinedList"/>
    <dgm:cxn modelId="{32A1B4B6-0D99-A94B-A9D1-B71E9C483A73}" type="presOf" srcId="{880FD26C-C164-46C5-93CF-11250BBB4A70}" destId="{057CF2C3-C5F6-F846-B14C-EAC537AF0A9E}" srcOrd="0" destOrd="0" presId="urn:microsoft.com/office/officeart/2008/layout/LinedList"/>
    <dgm:cxn modelId="{17CC7AC0-E2F7-484D-A797-FA4E31F0F9C1}" type="presOf" srcId="{6F4139AC-8E1C-4CE6-BA4F-4F0681F9D745}" destId="{328E0607-5CB9-B946-8CE6-825ABE1D722D}" srcOrd="0" destOrd="0" presId="urn:microsoft.com/office/officeart/2008/layout/LinedList"/>
    <dgm:cxn modelId="{42C4C6C0-BBEC-C14F-9AE8-1BC968F0CB5B}" type="presOf" srcId="{B8B1F6E6-C592-4186-9928-81E6A9AA8869}" destId="{E0F80BBB-CB76-8649-A65C-2BEE56C3F31E}" srcOrd="0" destOrd="0" presId="urn:microsoft.com/office/officeart/2008/layout/LinedList"/>
    <dgm:cxn modelId="{814F22C4-8F44-BF40-8045-96F267A31AEE}" type="presOf" srcId="{D95D483C-6051-4C7C-9511-0759362785EF}" destId="{284E30F9-5D83-B440-B0FE-C953ED35083E}" srcOrd="0" destOrd="0" presId="urn:microsoft.com/office/officeart/2008/layout/LinedList"/>
    <dgm:cxn modelId="{42A7E8D6-A2F8-0646-9B7E-08753B46F95C}" type="presOf" srcId="{1E74B18B-34CC-4A04-B0B0-4F4B950DAE57}" destId="{817D49A0-19F8-C047-9C0B-F90A65835BAE}" srcOrd="0" destOrd="0" presId="urn:microsoft.com/office/officeart/2008/layout/LinedList"/>
    <dgm:cxn modelId="{7005B3DB-30D9-4BEA-9662-DB190E2FFB78}" srcId="{DA156B89-4A8B-4C2F-AFD5-4687BA655FC7}" destId="{03DE3D69-68A4-45A7-A8D2-24F179C42D0E}" srcOrd="0" destOrd="0" parTransId="{6E7FADC0-73AC-47C7-99B0-0A7133CE5832}" sibTransId="{A5409E6B-2F1C-48C8-A022-E5E89C3E73DF}"/>
    <dgm:cxn modelId="{F4B0AEE1-55C9-0440-B3E7-3877C51B12F8}" type="presOf" srcId="{B4926650-AC2B-450F-96DA-F9B2D12D9175}" destId="{7C015DBF-4162-CA4A-9FF7-274C27469860}" srcOrd="0" destOrd="0" presId="urn:microsoft.com/office/officeart/2008/layout/LinedList"/>
    <dgm:cxn modelId="{ABED84EC-588B-784D-A67B-39ECE85CCFD1}" type="presOf" srcId="{64DE54A8-90D9-4A62-8DF3-71B991014685}" destId="{8F4A10F9-FB30-9841-8ED9-80984CDDCFB6}" srcOrd="0" destOrd="0" presId="urn:microsoft.com/office/officeart/2008/layout/LinedList"/>
    <dgm:cxn modelId="{73EE88F1-FF49-5741-B589-390348CAB0F5}" type="presOf" srcId="{E5619009-14A2-45BA-AB79-8FAC0F34B48A}" destId="{C52106CF-12FA-CD49-8A6C-4BC3F4173405}" srcOrd="0" destOrd="0" presId="urn:microsoft.com/office/officeart/2008/layout/LinedList"/>
    <dgm:cxn modelId="{57C9DCF4-F054-426A-9EE7-22C19ACE5C6C}" srcId="{B8B1F6E6-C592-4186-9928-81E6A9AA8869}" destId="{B3448BC4-D28F-4829-91C4-784C280BB3B3}" srcOrd="0" destOrd="0" parTransId="{DC5BC3D8-C6E7-43EE-A130-40C134ADFBA3}" sibTransId="{B1C5BFEA-23BA-468D-A033-B6218D68354E}"/>
    <dgm:cxn modelId="{3C143AF6-6CDC-41F2-8E5B-1FE735D1959C}" srcId="{1CCF8C73-4AF2-4FC4-B8D8-6D47AC72F260}" destId="{F04E4F73-FFA8-442A-8DC9-D0DDF691A2D4}" srcOrd="1" destOrd="0" parTransId="{55CA1F8C-F707-4767-8E0C-B5994F543EF4}" sibTransId="{078E62A1-8964-425D-879E-7C3B01E7A313}"/>
    <dgm:cxn modelId="{D1C8C5FF-9D15-46E0-AEAA-52D7BAF81A25}" srcId="{17FA653A-7788-4BA1-9515-A809C8DF32F1}" destId="{1E74B18B-34CC-4A04-B0B0-4F4B950DAE57}" srcOrd="3" destOrd="0" parTransId="{F90BDB22-89DD-4D80-9F9C-2CB1EC0DA23E}" sibTransId="{72B489E8-08B3-4A42-A2E8-0B2C18BC699D}"/>
    <dgm:cxn modelId="{21CF6422-2017-C54B-8DBB-0F5F370A4BA4}" type="presParOf" srcId="{BA127356-99FE-D747-94A8-F72D5CD550F2}" destId="{09E0CB67-5262-B146-BD2F-2E83022ED204}" srcOrd="0" destOrd="0" presId="urn:microsoft.com/office/officeart/2008/layout/LinedList"/>
    <dgm:cxn modelId="{D5721030-608F-2249-94FA-9E3B35D1E8E6}" type="presParOf" srcId="{BA127356-99FE-D747-94A8-F72D5CD550F2}" destId="{9761EB35-3370-824C-A018-1688B60CC85F}" srcOrd="1" destOrd="0" presId="urn:microsoft.com/office/officeart/2008/layout/LinedList"/>
    <dgm:cxn modelId="{BC446718-5318-7D47-8DC6-F0F9B576A962}" type="presParOf" srcId="{9761EB35-3370-824C-A018-1688B60CC85F}" destId="{43ADA21E-D1F5-6640-99E4-6D0F34D321D3}" srcOrd="0" destOrd="0" presId="urn:microsoft.com/office/officeart/2008/layout/LinedList"/>
    <dgm:cxn modelId="{D4F320FD-85A2-284B-AD5B-4718A186A336}" type="presParOf" srcId="{9761EB35-3370-824C-A018-1688B60CC85F}" destId="{57767093-7E24-3746-A7DA-8904F4813F1B}" srcOrd="1" destOrd="0" presId="urn:microsoft.com/office/officeart/2008/layout/LinedList"/>
    <dgm:cxn modelId="{91CAB54C-7B24-694B-A4A2-46BD2D58D944}" type="presParOf" srcId="{57767093-7E24-3746-A7DA-8904F4813F1B}" destId="{F9714B8C-0761-E444-930A-C45B2A40BC32}" srcOrd="0" destOrd="0" presId="urn:microsoft.com/office/officeart/2008/layout/LinedList"/>
    <dgm:cxn modelId="{8697163C-BD97-2F4C-BF92-6659A9BFDCF7}" type="presParOf" srcId="{57767093-7E24-3746-A7DA-8904F4813F1B}" destId="{1DCDABB9-5B98-B840-B3FA-637E1ED8372D}" srcOrd="1" destOrd="0" presId="urn:microsoft.com/office/officeart/2008/layout/LinedList"/>
    <dgm:cxn modelId="{81BAF4DD-AE70-5041-ACC9-78CA20C5DC85}" type="presParOf" srcId="{1DCDABB9-5B98-B840-B3FA-637E1ED8372D}" destId="{9FD885B5-09C9-D54C-88D8-E0A21E512B19}" srcOrd="0" destOrd="0" presId="urn:microsoft.com/office/officeart/2008/layout/LinedList"/>
    <dgm:cxn modelId="{FAAFE0DF-24B1-C643-9F8C-3FEB01AA6353}" type="presParOf" srcId="{1DCDABB9-5B98-B840-B3FA-637E1ED8372D}" destId="{E0F80BBB-CB76-8649-A65C-2BEE56C3F31E}" srcOrd="1" destOrd="0" presId="urn:microsoft.com/office/officeart/2008/layout/LinedList"/>
    <dgm:cxn modelId="{1B0FDF6A-DA4D-F049-84FB-CCD119CBBE23}" type="presParOf" srcId="{1DCDABB9-5B98-B840-B3FA-637E1ED8372D}" destId="{08C9ED51-FB13-D84C-B5CF-C08CA0158488}" srcOrd="2" destOrd="0" presId="urn:microsoft.com/office/officeart/2008/layout/LinedList"/>
    <dgm:cxn modelId="{B61AF336-AA6A-6A43-8809-E7813E64BA24}" type="presParOf" srcId="{08C9ED51-FB13-D84C-B5CF-C08CA0158488}" destId="{2FA3A5C7-47DD-5B4C-91D5-221748140D69}" srcOrd="0" destOrd="0" presId="urn:microsoft.com/office/officeart/2008/layout/LinedList"/>
    <dgm:cxn modelId="{66E836A8-3A10-8A41-BA61-802AE7826BB3}" type="presParOf" srcId="{2FA3A5C7-47DD-5B4C-91D5-221748140D69}" destId="{86F4221D-539C-8E4C-9B0F-A280B0E0E5CF}" srcOrd="0" destOrd="0" presId="urn:microsoft.com/office/officeart/2008/layout/LinedList"/>
    <dgm:cxn modelId="{FDA9AC34-21A2-2D43-954B-2C2A8C7A098C}" type="presParOf" srcId="{2FA3A5C7-47DD-5B4C-91D5-221748140D69}" destId="{3299210E-BCDA-144E-8706-FC1AD8C21F27}" srcOrd="1" destOrd="0" presId="urn:microsoft.com/office/officeart/2008/layout/LinedList"/>
    <dgm:cxn modelId="{37F6E5AD-4F2A-CD45-86BE-346B49F9D5F5}" type="presParOf" srcId="{2FA3A5C7-47DD-5B4C-91D5-221748140D69}" destId="{13CDB704-CD7C-7D4C-A9F4-4548B0544E26}" srcOrd="2" destOrd="0" presId="urn:microsoft.com/office/officeart/2008/layout/LinedList"/>
    <dgm:cxn modelId="{42348B06-5B12-9B4D-B54E-8056CD89202B}" type="presParOf" srcId="{08C9ED51-FB13-D84C-B5CF-C08CA0158488}" destId="{042EC964-4DD4-D444-BAD3-4DD41C064D45}" srcOrd="1" destOrd="0" presId="urn:microsoft.com/office/officeart/2008/layout/LinedList"/>
    <dgm:cxn modelId="{3D35DEE3-A8AB-A640-8B2B-542E1750F5EB}" type="presParOf" srcId="{08C9ED51-FB13-D84C-B5CF-C08CA0158488}" destId="{C6BC50F9-8382-654C-B59F-8EB44F531CD3}" srcOrd="2" destOrd="0" presId="urn:microsoft.com/office/officeart/2008/layout/LinedList"/>
    <dgm:cxn modelId="{4E5FB84F-B564-9B47-8DE2-676B78DE2DA7}" type="presParOf" srcId="{C6BC50F9-8382-654C-B59F-8EB44F531CD3}" destId="{02129B8C-B614-5A46-A1FE-AB742AA1DE34}" srcOrd="0" destOrd="0" presId="urn:microsoft.com/office/officeart/2008/layout/LinedList"/>
    <dgm:cxn modelId="{6EBB418F-5411-604E-A1A1-53ED88DB2266}" type="presParOf" srcId="{C6BC50F9-8382-654C-B59F-8EB44F531CD3}" destId="{7C015DBF-4162-CA4A-9FF7-274C27469860}" srcOrd="1" destOrd="0" presId="urn:microsoft.com/office/officeart/2008/layout/LinedList"/>
    <dgm:cxn modelId="{F4274921-CB7E-CD4C-95C1-3844D4351C52}" type="presParOf" srcId="{C6BC50F9-8382-654C-B59F-8EB44F531CD3}" destId="{CFA2479A-17E0-0E41-9590-635AE476AACD}" srcOrd="2" destOrd="0" presId="urn:microsoft.com/office/officeart/2008/layout/LinedList"/>
    <dgm:cxn modelId="{5A18D500-D374-3F40-8A55-9CD96F7994DF}" type="presParOf" srcId="{57767093-7E24-3746-A7DA-8904F4813F1B}" destId="{EA051FB9-94EC-7242-8741-BABEBA3862DC}" srcOrd="2" destOrd="0" presId="urn:microsoft.com/office/officeart/2008/layout/LinedList"/>
    <dgm:cxn modelId="{AE8BB9A8-92F6-EB41-B781-DF97905777AA}" type="presParOf" srcId="{57767093-7E24-3746-A7DA-8904F4813F1B}" destId="{A865EF6D-AC08-C948-86A8-7995FF5C6446}" srcOrd="3" destOrd="0" presId="urn:microsoft.com/office/officeart/2008/layout/LinedList"/>
    <dgm:cxn modelId="{B1332C3F-279C-8145-8E77-EE2EA3C7AECB}" type="presParOf" srcId="{BA127356-99FE-D747-94A8-F72D5CD550F2}" destId="{4D0AE2E3-741C-6549-8AFB-426591BF16EC}" srcOrd="2" destOrd="0" presId="urn:microsoft.com/office/officeart/2008/layout/LinedList"/>
    <dgm:cxn modelId="{4A1184AC-5011-8E43-8D34-9F95487750A6}" type="presParOf" srcId="{BA127356-99FE-D747-94A8-F72D5CD550F2}" destId="{D50EB4A2-B023-8140-9B64-9455C2D6B6F7}" srcOrd="3" destOrd="0" presId="urn:microsoft.com/office/officeart/2008/layout/LinedList"/>
    <dgm:cxn modelId="{42360911-E84F-C34B-AF33-C79DBCD16F0F}" type="presParOf" srcId="{D50EB4A2-B023-8140-9B64-9455C2D6B6F7}" destId="{284E30F9-5D83-B440-B0FE-C953ED35083E}" srcOrd="0" destOrd="0" presId="urn:microsoft.com/office/officeart/2008/layout/LinedList"/>
    <dgm:cxn modelId="{9694B817-048B-C54C-B5A4-AF17058FAE96}" type="presParOf" srcId="{D50EB4A2-B023-8140-9B64-9455C2D6B6F7}" destId="{8F6EEDD9-0151-E745-9207-8F5A3400CA73}" srcOrd="1" destOrd="0" presId="urn:microsoft.com/office/officeart/2008/layout/LinedList"/>
    <dgm:cxn modelId="{4054445B-4629-3F43-95B5-891BED17ECF7}" type="presParOf" srcId="{8F6EEDD9-0151-E745-9207-8F5A3400CA73}" destId="{E8B70230-D195-C84A-8A37-8654972E1A8C}" srcOrd="0" destOrd="0" presId="urn:microsoft.com/office/officeart/2008/layout/LinedList"/>
    <dgm:cxn modelId="{521302F3-FF35-6342-A9F6-6FB0FA3C4F7A}" type="presParOf" srcId="{8F6EEDD9-0151-E745-9207-8F5A3400CA73}" destId="{61BC24B5-A3DE-0647-B8A8-688C86299942}" srcOrd="1" destOrd="0" presId="urn:microsoft.com/office/officeart/2008/layout/LinedList"/>
    <dgm:cxn modelId="{89F9C49A-86E5-F442-945F-DCFAB1E9DDA0}" type="presParOf" srcId="{61BC24B5-A3DE-0647-B8A8-688C86299942}" destId="{807BFC88-702C-104E-B6E1-57037C5A6A5C}" srcOrd="0" destOrd="0" presId="urn:microsoft.com/office/officeart/2008/layout/LinedList"/>
    <dgm:cxn modelId="{EC0F8063-D0E0-3444-B471-CB6D58668C4F}" type="presParOf" srcId="{61BC24B5-A3DE-0647-B8A8-688C86299942}" destId="{8F4A10F9-FB30-9841-8ED9-80984CDDCFB6}" srcOrd="1" destOrd="0" presId="urn:microsoft.com/office/officeart/2008/layout/LinedList"/>
    <dgm:cxn modelId="{B4634126-CABA-E548-8D4E-7F4A01777C02}" type="presParOf" srcId="{61BC24B5-A3DE-0647-B8A8-688C86299942}" destId="{110B34AF-1BB0-9F43-AFE7-3E588ED258F6}" srcOrd="2" destOrd="0" presId="urn:microsoft.com/office/officeart/2008/layout/LinedList"/>
    <dgm:cxn modelId="{68734960-AA54-9946-A867-243F5ADF89A3}" type="presParOf" srcId="{110B34AF-1BB0-9F43-AFE7-3E588ED258F6}" destId="{84ED3632-66AF-E645-BDB1-C76600FFA2E9}" srcOrd="0" destOrd="0" presId="urn:microsoft.com/office/officeart/2008/layout/LinedList"/>
    <dgm:cxn modelId="{89751D6D-91AF-E84B-8707-2EE4ED3E5035}" type="presParOf" srcId="{84ED3632-66AF-E645-BDB1-C76600FFA2E9}" destId="{6F0DF681-48BE-F74F-B44D-8CB915EBC7DC}" srcOrd="0" destOrd="0" presId="urn:microsoft.com/office/officeart/2008/layout/LinedList"/>
    <dgm:cxn modelId="{4FF0B0D0-745E-564C-B565-FEFD7F994F3F}" type="presParOf" srcId="{84ED3632-66AF-E645-BDB1-C76600FFA2E9}" destId="{E617082C-5C0D-A046-9133-D8ABE35E2B0E}" srcOrd="1" destOrd="0" presId="urn:microsoft.com/office/officeart/2008/layout/LinedList"/>
    <dgm:cxn modelId="{BA0F8CC8-6973-9D4E-8481-7F1EC79DDA1A}" type="presParOf" srcId="{84ED3632-66AF-E645-BDB1-C76600FFA2E9}" destId="{DB9D2D2A-C169-2140-A0A2-A7312D8A41AD}" srcOrd="2" destOrd="0" presId="urn:microsoft.com/office/officeart/2008/layout/LinedList"/>
    <dgm:cxn modelId="{43B00101-4FE8-1449-A848-30FD5DFDF169}" type="presParOf" srcId="{110B34AF-1BB0-9F43-AFE7-3E588ED258F6}" destId="{53CC732B-0132-1B4E-B607-61645C00277C}" srcOrd="1" destOrd="0" presId="urn:microsoft.com/office/officeart/2008/layout/LinedList"/>
    <dgm:cxn modelId="{797D3158-6C68-5E49-8A37-194CD939AD24}" type="presParOf" srcId="{110B34AF-1BB0-9F43-AFE7-3E588ED258F6}" destId="{617CE4B9-8DAE-C34F-B1BE-ED39BB11DE30}" srcOrd="2" destOrd="0" presId="urn:microsoft.com/office/officeart/2008/layout/LinedList"/>
    <dgm:cxn modelId="{12A7B03D-874F-BB47-BB50-B9C0184D3FE5}" type="presParOf" srcId="{617CE4B9-8DAE-C34F-B1BE-ED39BB11DE30}" destId="{F1EF6A44-71E3-3B48-B2A0-6C97CD664791}" srcOrd="0" destOrd="0" presId="urn:microsoft.com/office/officeart/2008/layout/LinedList"/>
    <dgm:cxn modelId="{10052767-7FC8-1045-95D9-14315A8A3EDD}" type="presParOf" srcId="{617CE4B9-8DAE-C34F-B1BE-ED39BB11DE30}" destId="{057CF2C3-C5F6-F846-B14C-EAC537AF0A9E}" srcOrd="1" destOrd="0" presId="urn:microsoft.com/office/officeart/2008/layout/LinedList"/>
    <dgm:cxn modelId="{DBAE65C8-8188-F845-B053-79DD818B14BC}" type="presParOf" srcId="{617CE4B9-8DAE-C34F-B1BE-ED39BB11DE30}" destId="{0320A59C-5C4B-AE4D-9275-0EB755DFA029}" srcOrd="2" destOrd="0" presId="urn:microsoft.com/office/officeart/2008/layout/LinedList"/>
    <dgm:cxn modelId="{CD3F55E3-E7F4-D548-8575-04F019132DC9}" type="presParOf" srcId="{8F6EEDD9-0151-E745-9207-8F5A3400CA73}" destId="{752F7EDB-7C64-424F-8EA4-771DBFFCCBC3}" srcOrd="2" destOrd="0" presId="urn:microsoft.com/office/officeart/2008/layout/LinedList"/>
    <dgm:cxn modelId="{039A7958-5C23-0444-89D3-67D70AB7E49F}" type="presParOf" srcId="{8F6EEDD9-0151-E745-9207-8F5A3400CA73}" destId="{126B396C-D884-AD43-AC4F-4A5A3118A360}" srcOrd="3" destOrd="0" presId="urn:microsoft.com/office/officeart/2008/layout/LinedList"/>
    <dgm:cxn modelId="{63E2911B-4029-E848-93A2-25EBB7C21448}" type="presParOf" srcId="{BA127356-99FE-D747-94A8-F72D5CD550F2}" destId="{FA51C8A4-17E0-B04C-A45C-63EB3CE3E38E}" srcOrd="4" destOrd="0" presId="urn:microsoft.com/office/officeart/2008/layout/LinedList"/>
    <dgm:cxn modelId="{AF20D827-2A5C-334B-B15E-B1CD6F9C1C67}" type="presParOf" srcId="{BA127356-99FE-D747-94A8-F72D5CD550F2}" destId="{820DB3B6-13C2-B14B-B6AC-6B1C51A23714}" srcOrd="5" destOrd="0" presId="urn:microsoft.com/office/officeart/2008/layout/LinedList"/>
    <dgm:cxn modelId="{C9F8E8C6-8AC7-D84A-8A6A-6E6F590EE867}" type="presParOf" srcId="{820DB3B6-13C2-B14B-B6AC-6B1C51A23714}" destId="{328E0607-5CB9-B946-8CE6-825ABE1D722D}" srcOrd="0" destOrd="0" presId="urn:microsoft.com/office/officeart/2008/layout/LinedList"/>
    <dgm:cxn modelId="{27725AB5-0789-A347-84F7-7D19AE6FC05D}" type="presParOf" srcId="{820DB3B6-13C2-B14B-B6AC-6B1C51A23714}" destId="{309850FF-2DE2-244C-B60B-E003D100B747}" srcOrd="1" destOrd="0" presId="urn:microsoft.com/office/officeart/2008/layout/LinedList"/>
    <dgm:cxn modelId="{50C351D3-CABA-5E4B-B45C-CD1667189D32}" type="presParOf" srcId="{309850FF-2DE2-244C-B60B-E003D100B747}" destId="{0D02A971-8997-1147-9A97-37E82517536E}" srcOrd="0" destOrd="0" presId="urn:microsoft.com/office/officeart/2008/layout/LinedList"/>
    <dgm:cxn modelId="{BDF3F13F-F664-C74C-B2C2-D8BFE560E2E2}" type="presParOf" srcId="{309850FF-2DE2-244C-B60B-E003D100B747}" destId="{713E0325-6FDD-6940-913F-B36EB7244C12}" srcOrd="1" destOrd="0" presId="urn:microsoft.com/office/officeart/2008/layout/LinedList"/>
    <dgm:cxn modelId="{B6A1AA30-6150-BE44-AC1E-08F6ECDF0AD2}" type="presParOf" srcId="{713E0325-6FDD-6940-913F-B36EB7244C12}" destId="{167D99BC-5564-CD43-BCD0-4E4E0E1239EF}" srcOrd="0" destOrd="0" presId="urn:microsoft.com/office/officeart/2008/layout/LinedList"/>
    <dgm:cxn modelId="{5814DCE7-2954-E947-949B-5D2B09219B23}" type="presParOf" srcId="{713E0325-6FDD-6940-913F-B36EB7244C12}" destId="{5637802D-8F62-4A4A-A077-E814C31E399E}" srcOrd="1" destOrd="0" presId="urn:microsoft.com/office/officeart/2008/layout/LinedList"/>
    <dgm:cxn modelId="{A55FE77C-7031-6B4D-A6D2-FDE2A31FD948}" type="presParOf" srcId="{713E0325-6FDD-6940-913F-B36EB7244C12}" destId="{050CB807-3DD3-E243-8C09-F29AED9406B3}" srcOrd="2" destOrd="0" presId="urn:microsoft.com/office/officeart/2008/layout/LinedList"/>
    <dgm:cxn modelId="{32E5C18E-182F-5E43-BE1E-39034F9645A9}" type="presParOf" srcId="{050CB807-3DD3-E243-8C09-F29AED9406B3}" destId="{4EC74373-AC97-3B46-A957-CC8DF4992E33}" srcOrd="0" destOrd="0" presId="urn:microsoft.com/office/officeart/2008/layout/LinedList"/>
    <dgm:cxn modelId="{A2195A35-E474-A644-97E9-37E43E143522}" type="presParOf" srcId="{4EC74373-AC97-3B46-A957-CC8DF4992E33}" destId="{A9F7092F-13AD-BF4A-B1FC-D698BA93B4EB}" srcOrd="0" destOrd="0" presId="urn:microsoft.com/office/officeart/2008/layout/LinedList"/>
    <dgm:cxn modelId="{F6E4C3D0-886B-484A-BAFD-5BFE3B3CFF04}" type="presParOf" srcId="{4EC74373-AC97-3B46-A957-CC8DF4992E33}" destId="{329327A3-6C37-AA40-BDE8-FB55689BEBB5}" srcOrd="1" destOrd="0" presId="urn:microsoft.com/office/officeart/2008/layout/LinedList"/>
    <dgm:cxn modelId="{49824325-E92F-EB4B-98A3-D3E8D4BF345D}" type="presParOf" srcId="{4EC74373-AC97-3B46-A957-CC8DF4992E33}" destId="{F1698D36-8E62-6640-B18D-357860D71069}" srcOrd="2" destOrd="0" presId="urn:microsoft.com/office/officeart/2008/layout/LinedList"/>
    <dgm:cxn modelId="{575F225A-32C8-AB44-BAD4-07CBD37BAD20}" type="presParOf" srcId="{050CB807-3DD3-E243-8C09-F29AED9406B3}" destId="{2CA3AAB1-EEE4-C347-BF9A-BF26EB9D7186}" srcOrd="1" destOrd="0" presId="urn:microsoft.com/office/officeart/2008/layout/LinedList"/>
    <dgm:cxn modelId="{11C121FB-5F1F-5442-9840-5857DE1095C5}" type="presParOf" srcId="{050CB807-3DD3-E243-8C09-F29AED9406B3}" destId="{0481291E-A18B-444A-B226-214B7F042EA1}" srcOrd="2" destOrd="0" presId="urn:microsoft.com/office/officeart/2008/layout/LinedList"/>
    <dgm:cxn modelId="{B8C31DBB-2F4C-5F49-8694-36B5D183B528}" type="presParOf" srcId="{0481291E-A18B-444A-B226-214B7F042EA1}" destId="{376AA8F3-33A6-C749-BBF2-A6BC93B6136F}" srcOrd="0" destOrd="0" presId="urn:microsoft.com/office/officeart/2008/layout/LinedList"/>
    <dgm:cxn modelId="{FE0E3A9D-B992-F74D-A553-33E3CA2EA908}" type="presParOf" srcId="{0481291E-A18B-444A-B226-214B7F042EA1}" destId="{FF34A42C-D8C9-4546-81EC-209F4475B097}" srcOrd="1" destOrd="0" presId="urn:microsoft.com/office/officeart/2008/layout/LinedList"/>
    <dgm:cxn modelId="{2BD023BE-90B8-394E-87E8-340B8A368956}" type="presParOf" srcId="{0481291E-A18B-444A-B226-214B7F042EA1}" destId="{DFAD0A85-1196-7542-A2E4-C141BBBECDB8}" srcOrd="2" destOrd="0" presId="urn:microsoft.com/office/officeart/2008/layout/LinedList"/>
    <dgm:cxn modelId="{A25B5115-16EA-004E-A763-B432CA4EC37F}" type="presParOf" srcId="{309850FF-2DE2-244C-B60B-E003D100B747}" destId="{6A4374E6-3FAF-A945-9645-9904E10946E3}" srcOrd="2" destOrd="0" presId="urn:microsoft.com/office/officeart/2008/layout/LinedList"/>
    <dgm:cxn modelId="{379D8120-BFF1-D04D-B75F-FB03BB689698}" type="presParOf" srcId="{309850FF-2DE2-244C-B60B-E003D100B747}" destId="{93616C82-7375-5840-837E-06D88662AC59}" srcOrd="3" destOrd="0" presId="urn:microsoft.com/office/officeart/2008/layout/LinedList"/>
    <dgm:cxn modelId="{AD639DD7-5637-E740-9A6D-9178E8FB0C25}" type="presParOf" srcId="{BA127356-99FE-D747-94A8-F72D5CD550F2}" destId="{AAD3693D-E12C-234E-9A2D-1AF0CF9C9D62}" srcOrd="6" destOrd="0" presId="urn:microsoft.com/office/officeart/2008/layout/LinedList"/>
    <dgm:cxn modelId="{21698C89-2274-1445-9029-E299B6A051BB}" type="presParOf" srcId="{BA127356-99FE-D747-94A8-F72D5CD550F2}" destId="{D04461AB-C03F-834A-8549-C3831B80C9F2}" srcOrd="7" destOrd="0" presId="urn:microsoft.com/office/officeart/2008/layout/LinedList"/>
    <dgm:cxn modelId="{29EF4FF3-5A7A-4D47-8052-1EC2470F53EB}" type="presParOf" srcId="{D04461AB-C03F-834A-8549-C3831B80C9F2}" destId="{817D49A0-19F8-C047-9C0B-F90A65835BAE}" srcOrd="0" destOrd="0" presId="urn:microsoft.com/office/officeart/2008/layout/LinedList"/>
    <dgm:cxn modelId="{58F88262-B63C-1748-A061-3C0FBF7EF157}" type="presParOf" srcId="{D04461AB-C03F-834A-8549-C3831B80C9F2}" destId="{585C7540-3394-1247-A4B7-F7E3B6FD4346}" srcOrd="1" destOrd="0" presId="urn:microsoft.com/office/officeart/2008/layout/LinedList"/>
    <dgm:cxn modelId="{FA6E6A78-1161-6747-8D2A-4445240B45C5}" type="presParOf" srcId="{585C7540-3394-1247-A4B7-F7E3B6FD4346}" destId="{2AE86A3B-CB90-F14C-A240-16A371BB8852}" srcOrd="0" destOrd="0" presId="urn:microsoft.com/office/officeart/2008/layout/LinedList"/>
    <dgm:cxn modelId="{072EB8B2-671D-6E45-9CBB-A97685711619}" type="presParOf" srcId="{585C7540-3394-1247-A4B7-F7E3B6FD4346}" destId="{EC9E0B8B-EB5B-4847-A814-020D37D618B5}" srcOrd="1" destOrd="0" presId="urn:microsoft.com/office/officeart/2008/layout/LinedList"/>
    <dgm:cxn modelId="{0C57DEED-640E-094D-8B52-558A61C58A11}" type="presParOf" srcId="{EC9E0B8B-EB5B-4847-A814-020D37D618B5}" destId="{148341E7-E43F-4241-A270-81998A0FC4A9}" srcOrd="0" destOrd="0" presId="urn:microsoft.com/office/officeart/2008/layout/LinedList"/>
    <dgm:cxn modelId="{4A97640B-58F5-D84E-B3F7-71A01C82DDB6}" type="presParOf" srcId="{EC9E0B8B-EB5B-4847-A814-020D37D618B5}" destId="{D9FC1378-9410-BD46-8F6F-626D540A0C0E}" srcOrd="1" destOrd="0" presId="urn:microsoft.com/office/officeart/2008/layout/LinedList"/>
    <dgm:cxn modelId="{72E36569-025A-FF42-8F82-D1C13866B696}" type="presParOf" srcId="{EC9E0B8B-EB5B-4847-A814-020D37D618B5}" destId="{F1D0BCC1-B59D-844F-B01B-233B9C5335BF}" srcOrd="2" destOrd="0" presId="urn:microsoft.com/office/officeart/2008/layout/LinedList"/>
    <dgm:cxn modelId="{DC0B6E23-9CFF-6D42-A2B4-DCA43C8EF2F7}" type="presParOf" srcId="{F1D0BCC1-B59D-844F-B01B-233B9C5335BF}" destId="{3CDDD8C7-C56A-9649-9A57-08620E59F7BC}" srcOrd="0" destOrd="0" presId="urn:microsoft.com/office/officeart/2008/layout/LinedList"/>
    <dgm:cxn modelId="{D5CE8669-E261-BD41-AD49-24199C2992BD}" type="presParOf" srcId="{3CDDD8C7-C56A-9649-9A57-08620E59F7BC}" destId="{DE5735AB-9D6C-084D-82A3-1B436948577D}" srcOrd="0" destOrd="0" presId="urn:microsoft.com/office/officeart/2008/layout/LinedList"/>
    <dgm:cxn modelId="{6BB2C0EF-1937-4443-A399-F0DACD3F5BDF}" type="presParOf" srcId="{3CDDD8C7-C56A-9649-9A57-08620E59F7BC}" destId="{AB7CB5DD-FC88-1441-803B-4EFB5EC8FFFA}" srcOrd="1" destOrd="0" presId="urn:microsoft.com/office/officeart/2008/layout/LinedList"/>
    <dgm:cxn modelId="{2E358A07-3A46-274C-8395-7B7D47A726DB}" type="presParOf" srcId="{3CDDD8C7-C56A-9649-9A57-08620E59F7BC}" destId="{08CF5703-F513-8148-8BAC-945452024EEA}" srcOrd="2" destOrd="0" presId="urn:microsoft.com/office/officeart/2008/layout/LinedList"/>
    <dgm:cxn modelId="{6632C5D6-051B-8348-93D2-C04691C26232}" type="presParOf" srcId="{F1D0BCC1-B59D-844F-B01B-233B9C5335BF}" destId="{1A030B32-ECA1-3E49-8709-9F994784A6F3}" srcOrd="1" destOrd="0" presId="urn:microsoft.com/office/officeart/2008/layout/LinedList"/>
    <dgm:cxn modelId="{8F282504-CBCC-9C45-83D7-542D92CD7EE0}" type="presParOf" srcId="{F1D0BCC1-B59D-844F-B01B-233B9C5335BF}" destId="{56A22094-30C2-7E48-8E9D-E29D9A403BCA}" srcOrd="2" destOrd="0" presId="urn:microsoft.com/office/officeart/2008/layout/LinedList"/>
    <dgm:cxn modelId="{2F1AF6C8-3687-BA48-B604-C1DEAEB67B70}" type="presParOf" srcId="{56A22094-30C2-7E48-8E9D-E29D9A403BCA}" destId="{A88C9E5A-BF85-4B4F-9622-F31428C22F32}" srcOrd="0" destOrd="0" presId="urn:microsoft.com/office/officeart/2008/layout/LinedList"/>
    <dgm:cxn modelId="{B3FC4942-B53B-0648-BB6F-C728ED71137F}" type="presParOf" srcId="{56A22094-30C2-7E48-8E9D-E29D9A403BCA}" destId="{C52106CF-12FA-CD49-8A6C-4BC3F4173405}" srcOrd="1" destOrd="0" presId="urn:microsoft.com/office/officeart/2008/layout/LinedList"/>
    <dgm:cxn modelId="{15B36568-E67C-6445-87E4-28C7EFFCE682}" type="presParOf" srcId="{56A22094-30C2-7E48-8E9D-E29D9A403BCA}" destId="{828AC54B-F975-1B4E-B399-C96259023134}" srcOrd="2" destOrd="0" presId="urn:microsoft.com/office/officeart/2008/layout/LinedList"/>
    <dgm:cxn modelId="{815BD667-A132-B34A-83B0-C7F7B827369E}" type="presParOf" srcId="{585C7540-3394-1247-A4B7-F7E3B6FD4346}" destId="{A9906DEA-E190-5D43-A50E-19790A4EFD7F}" srcOrd="2" destOrd="0" presId="urn:microsoft.com/office/officeart/2008/layout/LinedList"/>
    <dgm:cxn modelId="{9281D561-26BD-4C4A-A39C-DF9A239F22FA}" type="presParOf" srcId="{585C7540-3394-1247-A4B7-F7E3B6FD4346}" destId="{1FF71D0C-69AF-FD48-8EBC-651D4C9E9BFC}"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A9560A-59D9-4BFF-84AE-CCA7A195B37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ED65BB8-BD52-43BB-B7EF-C2DB38A2EE9B}">
      <dgm:prSet/>
      <dgm:spPr/>
      <dgm:t>
        <a:bodyPr/>
        <a:lstStyle/>
        <a:p>
          <a:r>
            <a:rPr lang="en-IN" b="1"/>
            <a:t>Data-Driven Decision Making:</a:t>
          </a:r>
          <a:r>
            <a:rPr lang="en-IN"/>
            <a:t> </a:t>
          </a:r>
          <a:endParaRPr lang="en-US"/>
        </a:p>
      </dgm:t>
    </dgm:pt>
    <dgm:pt modelId="{DEED17B5-5E35-4F1E-959B-345542B2F6AF}" type="parTrans" cxnId="{FC5A984E-90B5-4DA1-B0E0-F1431A8160C2}">
      <dgm:prSet/>
      <dgm:spPr/>
      <dgm:t>
        <a:bodyPr/>
        <a:lstStyle/>
        <a:p>
          <a:endParaRPr lang="en-US"/>
        </a:p>
      </dgm:t>
    </dgm:pt>
    <dgm:pt modelId="{1340F131-DB9B-4410-BF5D-CAFA48C527A0}" type="sibTrans" cxnId="{FC5A984E-90B5-4DA1-B0E0-F1431A8160C2}">
      <dgm:prSet/>
      <dgm:spPr/>
      <dgm:t>
        <a:bodyPr/>
        <a:lstStyle/>
        <a:p>
          <a:endParaRPr lang="en-US"/>
        </a:p>
      </dgm:t>
    </dgm:pt>
    <dgm:pt modelId="{6E05A3D5-82EB-4249-B7A1-F77CAF1CA081}">
      <dgm:prSet/>
      <dgm:spPr/>
      <dgm:t>
        <a:bodyPr/>
        <a:lstStyle/>
        <a:p>
          <a:r>
            <a:rPr lang="en-IN"/>
            <a:t>How data science and BI work together to support business decisions.</a:t>
          </a:r>
          <a:endParaRPr lang="en-US"/>
        </a:p>
      </dgm:t>
    </dgm:pt>
    <dgm:pt modelId="{E0BCEA7E-BAEB-4484-B503-4D4A1E490467}" type="parTrans" cxnId="{A8D11B20-4714-4435-9BED-27CC12E8C302}">
      <dgm:prSet/>
      <dgm:spPr/>
      <dgm:t>
        <a:bodyPr/>
        <a:lstStyle/>
        <a:p>
          <a:endParaRPr lang="en-US"/>
        </a:p>
      </dgm:t>
    </dgm:pt>
    <dgm:pt modelId="{17A9FF97-BFAC-4F29-88E4-96315FF23B66}" type="sibTrans" cxnId="{A8D11B20-4714-4435-9BED-27CC12E8C302}">
      <dgm:prSet/>
      <dgm:spPr/>
      <dgm:t>
        <a:bodyPr/>
        <a:lstStyle/>
        <a:p>
          <a:endParaRPr lang="en-US"/>
        </a:p>
      </dgm:t>
    </dgm:pt>
    <dgm:pt modelId="{A3755F9B-2E98-4152-B65E-C5B7F7F37D9E}">
      <dgm:prSet/>
      <dgm:spPr/>
      <dgm:t>
        <a:bodyPr/>
        <a:lstStyle/>
        <a:p>
          <a:r>
            <a:rPr lang="en-IN" b="1"/>
            <a:t>Challenges and Opportunities:</a:t>
          </a:r>
          <a:r>
            <a:rPr lang="en-IN"/>
            <a:t> </a:t>
          </a:r>
          <a:endParaRPr lang="en-US"/>
        </a:p>
      </dgm:t>
    </dgm:pt>
    <dgm:pt modelId="{A9D03CD0-5C08-4E78-B9A7-1A45096C8EEB}" type="parTrans" cxnId="{7E1BD3C7-720C-41D5-A72D-B3676FE0373C}">
      <dgm:prSet/>
      <dgm:spPr/>
      <dgm:t>
        <a:bodyPr/>
        <a:lstStyle/>
        <a:p>
          <a:endParaRPr lang="en-US"/>
        </a:p>
      </dgm:t>
    </dgm:pt>
    <dgm:pt modelId="{9456F1B4-42E1-4D00-9FF3-6802F4E4D12A}" type="sibTrans" cxnId="{7E1BD3C7-720C-41D5-A72D-B3676FE0373C}">
      <dgm:prSet/>
      <dgm:spPr/>
      <dgm:t>
        <a:bodyPr/>
        <a:lstStyle/>
        <a:p>
          <a:endParaRPr lang="en-US"/>
        </a:p>
      </dgm:t>
    </dgm:pt>
    <dgm:pt modelId="{FAE11E51-E4A3-4C13-A6B4-E31A60A006D1}">
      <dgm:prSet/>
      <dgm:spPr/>
      <dgm:t>
        <a:bodyPr/>
        <a:lstStyle/>
        <a:p>
          <a:r>
            <a:rPr lang="en-IN"/>
            <a:t>Exploring the common challenges and potential benefits of combining these fields.</a:t>
          </a:r>
          <a:endParaRPr lang="en-US"/>
        </a:p>
      </dgm:t>
    </dgm:pt>
    <dgm:pt modelId="{D2FB4FD3-F98C-4D79-A8E8-2FF207512607}" type="parTrans" cxnId="{36A68921-D6B3-4882-A13A-3ABFD7B9C8AB}">
      <dgm:prSet/>
      <dgm:spPr/>
      <dgm:t>
        <a:bodyPr/>
        <a:lstStyle/>
        <a:p>
          <a:endParaRPr lang="en-US"/>
        </a:p>
      </dgm:t>
    </dgm:pt>
    <dgm:pt modelId="{E15A16F0-D3B1-484D-8466-45212F15333F}" type="sibTrans" cxnId="{36A68921-D6B3-4882-A13A-3ABFD7B9C8AB}">
      <dgm:prSet/>
      <dgm:spPr/>
      <dgm:t>
        <a:bodyPr/>
        <a:lstStyle/>
        <a:p>
          <a:endParaRPr lang="en-US"/>
        </a:p>
      </dgm:t>
    </dgm:pt>
    <dgm:pt modelId="{0262D1FB-2283-4C66-83FB-4881CA8DD40F}">
      <dgm:prSet/>
      <dgm:spPr/>
      <dgm:t>
        <a:bodyPr/>
        <a:lstStyle/>
        <a:p>
          <a:r>
            <a:rPr lang="en-IN" b="1"/>
            <a:t>Case Studies:</a:t>
          </a:r>
          <a:r>
            <a:rPr lang="en-IN"/>
            <a:t> </a:t>
          </a:r>
          <a:endParaRPr lang="en-US"/>
        </a:p>
      </dgm:t>
    </dgm:pt>
    <dgm:pt modelId="{B402B3FA-71AF-480D-AE09-EC8D53532222}" type="parTrans" cxnId="{0C52C7DE-A7AF-46F7-B3D3-5C63F64450D3}">
      <dgm:prSet/>
      <dgm:spPr/>
      <dgm:t>
        <a:bodyPr/>
        <a:lstStyle/>
        <a:p>
          <a:endParaRPr lang="en-US"/>
        </a:p>
      </dgm:t>
    </dgm:pt>
    <dgm:pt modelId="{503F0159-F8CE-4CE6-86EE-4D6C0B782CCB}" type="sibTrans" cxnId="{0C52C7DE-A7AF-46F7-B3D3-5C63F64450D3}">
      <dgm:prSet/>
      <dgm:spPr/>
      <dgm:t>
        <a:bodyPr/>
        <a:lstStyle/>
        <a:p>
          <a:endParaRPr lang="en-US"/>
        </a:p>
      </dgm:t>
    </dgm:pt>
    <dgm:pt modelId="{83A9840B-7608-4553-9F41-DD0BDE6C8FA0}">
      <dgm:prSet/>
      <dgm:spPr/>
      <dgm:t>
        <a:bodyPr/>
        <a:lstStyle/>
        <a:p>
          <a:r>
            <a:rPr lang="en-IN"/>
            <a:t>Real-world examples of successful data science and BI implementations.</a:t>
          </a:r>
          <a:endParaRPr lang="en-US"/>
        </a:p>
      </dgm:t>
    </dgm:pt>
    <dgm:pt modelId="{97093CF8-97AD-4291-91AC-92314C5FE68B}" type="parTrans" cxnId="{527F89A1-BEC9-407B-A2A5-04B06125EB0C}">
      <dgm:prSet/>
      <dgm:spPr/>
      <dgm:t>
        <a:bodyPr/>
        <a:lstStyle/>
        <a:p>
          <a:endParaRPr lang="en-US"/>
        </a:p>
      </dgm:t>
    </dgm:pt>
    <dgm:pt modelId="{3A4B4973-2289-4BB3-86D6-9D13CDD0C5AF}" type="sibTrans" cxnId="{527F89A1-BEC9-407B-A2A5-04B06125EB0C}">
      <dgm:prSet/>
      <dgm:spPr/>
      <dgm:t>
        <a:bodyPr/>
        <a:lstStyle/>
        <a:p>
          <a:endParaRPr lang="en-US"/>
        </a:p>
      </dgm:t>
    </dgm:pt>
    <dgm:pt modelId="{E63F47B2-204D-4539-89C0-D771AAD2FFE5}" type="pres">
      <dgm:prSet presAssocID="{EDA9560A-59D9-4BFF-84AE-CCA7A195B370}" presName="root" presStyleCnt="0">
        <dgm:presLayoutVars>
          <dgm:dir/>
          <dgm:resizeHandles val="exact"/>
        </dgm:presLayoutVars>
      </dgm:prSet>
      <dgm:spPr/>
    </dgm:pt>
    <dgm:pt modelId="{CB381400-0C93-44C8-A39B-A717C987D5BA}" type="pres">
      <dgm:prSet presAssocID="{BED65BB8-BD52-43BB-B7EF-C2DB38A2EE9B}" presName="compNode" presStyleCnt="0"/>
      <dgm:spPr/>
    </dgm:pt>
    <dgm:pt modelId="{2BDE5B75-E440-4F48-9ACB-EF32539DD8EC}" type="pres">
      <dgm:prSet presAssocID="{BED65BB8-BD52-43BB-B7EF-C2DB38A2EE9B}" presName="bgRect" presStyleLbl="bgShp" presStyleIdx="0" presStyleCnt="3"/>
      <dgm:spPr/>
    </dgm:pt>
    <dgm:pt modelId="{40F9B2A3-6018-4879-933E-22823B45BDA5}" type="pres">
      <dgm:prSet presAssocID="{BED65BB8-BD52-43BB-B7EF-C2DB38A2EE9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C26FCF44-F52D-489F-8205-969CBAEAB6AE}" type="pres">
      <dgm:prSet presAssocID="{BED65BB8-BD52-43BB-B7EF-C2DB38A2EE9B}" presName="spaceRect" presStyleCnt="0"/>
      <dgm:spPr/>
    </dgm:pt>
    <dgm:pt modelId="{4F1BDA65-9768-4EC4-AEC7-E04E464EEA0A}" type="pres">
      <dgm:prSet presAssocID="{BED65BB8-BD52-43BB-B7EF-C2DB38A2EE9B}" presName="parTx" presStyleLbl="revTx" presStyleIdx="0" presStyleCnt="6">
        <dgm:presLayoutVars>
          <dgm:chMax val="0"/>
          <dgm:chPref val="0"/>
        </dgm:presLayoutVars>
      </dgm:prSet>
      <dgm:spPr/>
    </dgm:pt>
    <dgm:pt modelId="{BFC22BE0-0C92-4552-AF01-29CE3D6CFE38}" type="pres">
      <dgm:prSet presAssocID="{BED65BB8-BD52-43BB-B7EF-C2DB38A2EE9B}" presName="desTx" presStyleLbl="revTx" presStyleIdx="1" presStyleCnt="6">
        <dgm:presLayoutVars/>
      </dgm:prSet>
      <dgm:spPr/>
    </dgm:pt>
    <dgm:pt modelId="{F987EED5-E791-401A-BBE5-43F053DD5E8C}" type="pres">
      <dgm:prSet presAssocID="{1340F131-DB9B-4410-BF5D-CAFA48C527A0}" presName="sibTrans" presStyleCnt="0"/>
      <dgm:spPr/>
    </dgm:pt>
    <dgm:pt modelId="{ABDEC597-48C3-4135-BA48-16721AE92458}" type="pres">
      <dgm:prSet presAssocID="{A3755F9B-2E98-4152-B65E-C5B7F7F37D9E}" presName="compNode" presStyleCnt="0"/>
      <dgm:spPr/>
    </dgm:pt>
    <dgm:pt modelId="{5787C1BF-AA28-4384-8A60-CA2E70C39317}" type="pres">
      <dgm:prSet presAssocID="{A3755F9B-2E98-4152-B65E-C5B7F7F37D9E}" presName="bgRect" presStyleLbl="bgShp" presStyleIdx="1" presStyleCnt="3"/>
      <dgm:spPr/>
    </dgm:pt>
    <dgm:pt modelId="{0A987ABA-1FC6-4232-BA33-D3B85E7768A1}" type="pres">
      <dgm:prSet presAssocID="{A3755F9B-2E98-4152-B65E-C5B7F7F37D9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Venn Diagram"/>
        </a:ext>
      </dgm:extLst>
    </dgm:pt>
    <dgm:pt modelId="{63C43749-65BA-4D14-B7A3-3E409305FFCE}" type="pres">
      <dgm:prSet presAssocID="{A3755F9B-2E98-4152-B65E-C5B7F7F37D9E}" presName="spaceRect" presStyleCnt="0"/>
      <dgm:spPr/>
    </dgm:pt>
    <dgm:pt modelId="{1618778D-A791-4D00-877E-C4656EE19CD8}" type="pres">
      <dgm:prSet presAssocID="{A3755F9B-2E98-4152-B65E-C5B7F7F37D9E}" presName="parTx" presStyleLbl="revTx" presStyleIdx="2" presStyleCnt="6">
        <dgm:presLayoutVars>
          <dgm:chMax val="0"/>
          <dgm:chPref val="0"/>
        </dgm:presLayoutVars>
      </dgm:prSet>
      <dgm:spPr/>
    </dgm:pt>
    <dgm:pt modelId="{F7BB48AB-2904-427F-96F2-1A28A475A7FB}" type="pres">
      <dgm:prSet presAssocID="{A3755F9B-2E98-4152-B65E-C5B7F7F37D9E}" presName="desTx" presStyleLbl="revTx" presStyleIdx="3" presStyleCnt="6">
        <dgm:presLayoutVars/>
      </dgm:prSet>
      <dgm:spPr/>
    </dgm:pt>
    <dgm:pt modelId="{79DF0D5E-358C-4457-9E08-30D11B650302}" type="pres">
      <dgm:prSet presAssocID="{9456F1B4-42E1-4D00-9FF3-6802F4E4D12A}" presName="sibTrans" presStyleCnt="0"/>
      <dgm:spPr/>
    </dgm:pt>
    <dgm:pt modelId="{8FA7A864-0553-42F3-9704-67A86FF17373}" type="pres">
      <dgm:prSet presAssocID="{0262D1FB-2283-4C66-83FB-4881CA8DD40F}" presName="compNode" presStyleCnt="0"/>
      <dgm:spPr/>
    </dgm:pt>
    <dgm:pt modelId="{BA21DAED-C609-46D1-AE7C-350A7050D3A0}" type="pres">
      <dgm:prSet presAssocID="{0262D1FB-2283-4C66-83FB-4881CA8DD40F}" presName="bgRect" presStyleLbl="bgShp" presStyleIdx="2" presStyleCnt="3"/>
      <dgm:spPr/>
    </dgm:pt>
    <dgm:pt modelId="{6F0465C0-2EA5-48C6-83B5-0670CEE77A00}" type="pres">
      <dgm:prSet presAssocID="{0262D1FB-2283-4C66-83FB-4881CA8DD40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esearch"/>
        </a:ext>
      </dgm:extLst>
    </dgm:pt>
    <dgm:pt modelId="{9CC3561B-5E37-4B6C-8439-2CC5D4D4D00D}" type="pres">
      <dgm:prSet presAssocID="{0262D1FB-2283-4C66-83FB-4881CA8DD40F}" presName="spaceRect" presStyleCnt="0"/>
      <dgm:spPr/>
    </dgm:pt>
    <dgm:pt modelId="{BDE9038F-AC22-4807-BD8A-3070C4458B9C}" type="pres">
      <dgm:prSet presAssocID="{0262D1FB-2283-4C66-83FB-4881CA8DD40F}" presName="parTx" presStyleLbl="revTx" presStyleIdx="4" presStyleCnt="6">
        <dgm:presLayoutVars>
          <dgm:chMax val="0"/>
          <dgm:chPref val="0"/>
        </dgm:presLayoutVars>
      </dgm:prSet>
      <dgm:spPr/>
    </dgm:pt>
    <dgm:pt modelId="{F0EB7498-6701-406F-9E00-8A51A6C665B1}" type="pres">
      <dgm:prSet presAssocID="{0262D1FB-2283-4C66-83FB-4881CA8DD40F}" presName="desTx" presStyleLbl="revTx" presStyleIdx="5" presStyleCnt="6">
        <dgm:presLayoutVars/>
      </dgm:prSet>
      <dgm:spPr/>
    </dgm:pt>
  </dgm:ptLst>
  <dgm:cxnLst>
    <dgm:cxn modelId="{DFC9F000-09BF-4B90-B93C-39CE2D07FCA1}" type="presOf" srcId="{A3755F9B-2E98-4152-B65E-C5B7F7F37D9E}" destId="{1618778D-A791-4D00-877E-C4656EE19CD8}" srcOrd="0" destOrd="0" presId="urn:microsoft.com/office/officeart/2018/2/layout/IconVerticalSolidList"/>
    <dgm:cxn modelId="{11F8020D-D3BF-412A-83DB-C0816E172796}" type="presOf" srcId="{BED65BB8-BD52-43BB-B7EF-C2DB38A2EE9B}" destId="{4F1BDA65-9768-4EC4-AEC7-E04E464EEA0A}" srcOrd="0" destOrd="0" presId="urn:microsoft.com/office/officeart/2018/2/layout/IconVerticalSolidList"/>
    <dgm:cxn modelId="{176E2D0E-67A4-4513-83BC-6C83C3DA302A}" type="presOf" srcId="{EDA9560A-59D9-4BFF-84AE-CCA7A195B370}" destId="{E63F47B2-204D-4539-89C0-D771AAD2FFE5}" srcOrd="0" destOrd="0" presId="urn:microsoft.com/office/officeart/2018/2/layout/IconVerticalSolidList"/>
    <dgm:cxn modelId="{A8D11B20-4714-4435-9BED-27CC12E8C302}" srcId="{BED65BB8-BD52-43BB-B7EF-C2DB38A2EE9B}" destId="{6E05A3D5-82EB-4249-B7A1-F77CAF1CA081}" srcOrd="0" destOrd="0" parTransId="{E0BCEA7E-BAEB-4484-B503-4D4A1E490467}" sibTransId="{17A9FF97-BFAC-4F29-88E4-96315FF23B66}"/>
    <dgm:cxn modelId="{36A68921-D6B3-4882-A13A-3ABFD7B9C8AB}" srcId="{A3755F9B-2E98-4152-B65E-C5B7F7F37D9E}" destId="{FAE11E51-E4A3-4C13-A6B4-E31A60A006D1}" srcOrd="0" destOrd="0" parTransId="{D2FB4FD3-F98C-4D79-A8E8-2FF207512607}" sibTransId="{E15A16F0-D3B1-484D-8466-45212F15333F}"/>
    <dgm:cxn modelId="{FC5A984E-90B5-4DA1-B0E0-F1431A8160C2}" srcId="{EDA9560A-59D9-4BFF-84AE-CCA7A195B370}" destId="{BED65BB8-BD52-43BB-B7EF-C2DB38A2EE9B}" srcOrd="0" destOrd="0" parTransId="{DEED17B5-5E35-4F1E-959B-345542B2F6AF}" sibTransId="{1340F131-DB9B-4410-BF5D-CAFA48C527A0}"/>
    <dgm:cxn modelId="{D6E6895A-1CF5-42AD-BC0E-E2AE6F6A4A2F}" type="presOf" srcId="{0262D1FB-2283-4C66-83FB-4881CA8DD40F}" destId="{BDE9038F-AC22-4807-BD8A-3070C4458B9C}" srcOrd="0" destOrd="0" presId="urn:microsoft.com/office/officeart/2018/2/layout/IconVerticalSolidList"/>
    <dgm:cxn modelId="{8D7AFF7B-ED9A-433B-8A63-57F22D911813}" type="presOf" srcId="{83A9840B-7608-4553-9F41-DD0BDE6C8FA0}" destId="{F0EB7498-6701-406F-9E00-8A51A6C665B1}" srcOrd="0" destOrd="0" presId="urn:microsoft.com/office/officeart/2018/2/layout/IconVerticalSolidList"/>
    <dgm:cxn modelId="{EC58D67C-198B-40E8-BCA4-D11970CE9A7C}" type="presOf" srcId="{6E05A3D5-82EB-4249-B7A1-F77CAF1CA081}" destId="{BFC22BE0-0C92-4552-AF01-29CE3D6CFE38}" srcOrd="0" destOrd="0" presId="urn:microsoft.com/office/officeart/2018/2/layout/IconVerticalSolidList"/>
    <dgm:cxn modelId="{527F89A1-BEC9-407B-A2A5-04B06125EB0C}" srcId="{0262D1FB-2283-4C66-83FB-4881CA8DD40F}" destId="{83A9840B-7608-4553-9F41-DD0BDE6C8FA0}" srcOrd="0" destOrd="0" parTransId="{97093CF8-97AD-4291-91AC-92314C5FE68B}" sibTransId="{3A4B4973-2289-4BB3-86D6-9D13CDD0C5AF}"/>
    <dgm:cxn modelId="{7E1BD3C7-720C-41D5-A72D-B3676FE0373C}" srcId="{EDA9560A-59D9-4BFF-84AE-CCA7A195B370}" destId="{A3755F9B-2E98-4152-B65E-C5B7F7F37D9E}" srcOrd="1" destOrd="0" parTransId="{A9D03CD0-5C08-4E78-B9A7-1A45096C8EEB}" sibTransId="{9456F1B4-42E1-4D00-9FF3-6802F4E4D12A}"/>
    <dgm:cxn modelId="{09B84CD7-D2A6-41A1-80D5-DB1D669AD42F}" type="presOf" srcId="{FAE11E51-E4A3-4C13-A6B4-E31A60A006D1}" destId="{F7BB48AB-2904-427F-96F2-1A28A475A7FB}" srcOrd="0" destOrd="0" presId="urn:microsoft.com/office/officeart/2018/2/layout/IconVerticalSolidList"/>
    <dgm:cxn modelId="{0C52C7DE-A7AF-46F7-B3D3-5C63F64450D3}" srcId="{EDA9560A-59D9-4BFF-84AE-CCA7A195B370}" destId="{0262D1FB-2283-4C66-83FB-4881CA8DD40F}" srcOrd="2" destOrd="0" parTransId="{B402B3FA-71AF-480D-AE09-EC8D53532222}" sibTransId="{503F0159-F8CE-4CE6-86EE-4D6C0B782CCB}"/>
    <dgm:cxn modelId="{9F071853-E5DD-4437-BADC-B27C63F9404C}" type="presParOf" srcId="{E63F47B2-204D-4539-89C0-D771AAD2FFE5}" destId="{CB381400-0C93-44C8-A39B-A717C987D5BA}" srcOrd="0" destOrd="0" presId="urn:microsoft.com/office/officeart/2018/2/layout/IconVerticalSolidList"/>
    <dgm:cxn modelId="{BBDB430C-B32A-4707-9F22-C30123463786}" type="presParOf" srcId="{CB381400-0C93-44C8-A39B-A717C987D5BA}" destId="{2BDE5B75-E440-4F48-9ACB-EF32539DD8EC}" srcOrd="0" destOrd="0" presId="urn:microsoft.com/office/officeart/2018/2/layout/IconVerticalSolidList"/>
    <dgm:cxn modelId="{A0EAC0FD-1C33-41B4-B8C1-CD4010DA80AA}" type="presParOf" srcId="{CB381400-0C93-44C8-A39B-A717C987D5BA}" destId="{40F9B2A3-6018-4879-933E-22823B45BDA5}" srcOrd="1" destOrd="0" presId="urn:microsoft.com/office/officeart/2018/2/layout/IconVerticalSolidList"/>
    <dgm:cxn modelId="{F50E0273-499E-4D20-96B2-E410CF556921}" type="presParOf" srcId="{CB381400-0C93-44C8-A39B-A717C987D5BA}" destId="{C26FCF44-F52D-489F-8205-969CBAEAB6AE}" srcOrd="2" destOrd="0" presId="urn:microsoft.com/office/officeart/2018/2/layout/IconVerticalSolidList"/>
    <dgm:cxn modelId="{48C57DEB-ED2D-4B0C-A481-8FEDA6916637}" type="presParOf" srcId="{CB381400-0C93-44C8-A39B-A717C987D5BA}" destId="{4F1BDA65-9768-4EC4-AEC7-E04E464EEA0A}" srcOrd="3" destOrd="0" presId="urn:microsoft.com/office/officeart/2018/2/layout/IconVerticalSolidList"/>
    <dgm:cxn modelId="{A523A3D3-8E2C-47C3-9D3B-0F7551A70A3F}" type="presParOf" srcId="{CB381400-0C93-44C8-A39B-A717C987D5BA}" destId="{BFC22BE0-0C92-4552-AF01-29CE3D6CFE38}" srcOrd="4" destOrd="0" presId="urn:microsoft.com/office/officeart/2018/2/layout/IconVerticalSolidList"/>
    <dgm:cxn modelId="{29ABBB10-4A6C-42F6-BDA3-0790F469F1FA}" type="presParOf" srcId="{E63F47B2-204D-4539-89C0-D771AAD2FFE5}" destId="{F987EED5-E791-401A-BBE5-43F053DD5E8C}" srcOrd="1" destOrd="0" presId="urn:microsoft.com/office/officeart/2018/2/layout/IconVerticalSolidList"/>
    <dgm:cxn modelId="{B8D4C121-252B-42E3-9971-3D00B1FBBDDB}" type="presParOf" srcId="{E63F47B2-204D-4539-89C0-D771AAD2FFE5}" destId="{ABDEC597-48C3-4135-BA48-16721AE92458}" srcOrd="2" destOrd="0" presId="urn:microsoft.com/office/officeart/2018/2/layout/IconVerticalSolidList"/>
    <dgm:cxn modelId="{A666DF53-2594-45A3-9805-38D073594AD2}" type="presParOf" srcId="{ABDEC597-48C3-4135-BA48-16721AE92458}" destId="{5787C1BF-AA28-4384-8A60-CA2E70C39317}" srcOrd="0" destOrd="0" presId="urn:microsoft.com/office/officeart/2018/2/layout/IconVerticalSolidList"/>
    <dgm:cxn modelId="{77A01C6F-4262-4C2D-AB95-360BAB9739DB}" type="presParOf" srcId="{ABDEC597-48C3-4135-BA48-16721AE92458}" destId="{0A987ABA-1FC6-4232-BA33-D3B85E7768A1}" srcOrd="1" destOrd="0" presId="urn:microsoft.com/office/officeart/2018/2/layout/IconVerticalSolidList"/>
    <dgm:cxn modelId="{CD3F765E-D8AD-4B1F-BCE0-B74F21B7A686}" type="presParOf" srcId="{ABDEC597-48C3-4135-BA48-16721AE92458}" destId="{63C43749-65BA-4D14-B7A3-3E409305FFCE}" srcOrd="2" destOrd="0" presId="urn:microsoft.com/office/officeart/2018/2/layout/IconVerticalSolidList"/>
    <dgm:cxn modelId="{0C4E01B2-CE1E-4E73-AA2C-2D323FDC2A16}" type="presParOf" srcId="{ABDEC597-48C3-4135-BA48-16721AE92458}" destId="{1618778D-A791-4D00-877E-C4656EE19CD8}" srcOrd="3" destOrd="0" presId="urn:microsoft.com/office/officeart/2018/2/layout/IconVerticalSolidList"/>
    <dgm:cxn modelId="{EE571825-1B10-4667-8F61-C39FD2A5F284}" type="presParOf" srcId="{ABDEC597-48C3-4135-BA48-16721AE92458}" destId="{F7BB48AB-2904-427F-96F2-1A28A475A7FB}" srcOrd="4" destOrd="0" presId="urn:microsoft.com/office/officeart/2018/2/layout/IconVerticalSolidList"/>
    <dgm:cxn modelId="{E6AE050B-D71A-40C9-BE9C-D8CD84390599}" type="presParOf" srcId="{E63F47B2-204D-4539-89C0-D771AAD2FFE5}" destId="{79DF0D5E-358C-4457-9E08-30D11B650302}" srcOrd="3" destOrd="0" presId="urn:microsoft.com/office/officeart/2018/2/layout/IconVerticalSolidList"/>
    <dgm:cxn modelId="{A6885D98-B3AD-433C-A5BF-E080AC21B006}" type="presParOf" srcId="{E63F47B2-204D-4539-89C0-D771AAD2FFE5}" destId="{8FA7A864-0553-42F3-9704-67A86FF17373}" srcOrd="4" destOrd="0" presId="urn:microsoft.com/office/officeart/2018/2/layout/IconVerticalSolidList"/>
    <dgm:cxn modelId="{0A5C16D6-0DD7-425D-9325-14DC2DE90E53}" type="presParOf" srcId="{8FA7A864-0553-42F3-9704-67A86FF17373}" destId="{BA21DAED-C609-46D1-AE7C-350A7050D3A0}" srcOrd="0" destOrd="0" presId="urn:microsoft.com/office/officeart/2018/2/layout/IconVerticalSolidList"/>
    <dgm:cxn modelId="{20144F3C-2694-43AD-B8E2-EB035B46447A}" type="presParOf" srcId="{8FA7A864-0553-42F3-9704-67A86FF17373}" destId="{6F0465C0-2EA5-48C6-83B5-0670CEE77A00}" srcOrd="1" destOrd="0" presId="urn:microsoft.com/office/officeart/2018/2/layout/IconVerticalSolidList"/>
    <dgm:cxn modelId="{24483E4C-5D79-4262-A2E0-78494FA0B568}" type="presParOf" srcId="{8FA7A864-0553-42F3-9704-67A86FF17373}" destId="{9CC3561B-5E37-4B6C-8439-2CC5D4D4D00D}" srcOrd="2" destOrd="0" presId="urn:microsoft.com/office/officeart/2018/2/layout/IconVerticalSolidList"/>
    <dgm:cxn modelId="{4D263129-03FC-4744-BD03-65BB2ECFBC77}" type="presParOf" srcId="{8FA7A864-0553-42F3-9704-67A86FF17373}" destId="{BDE9038F-AC22-4807-BD8A-3070C4458B9C}" srcOrd="3" destOrd="0" presId="urn:microsoft.com/office/officeart/2018/2/layout/IconVerticalSolidList"/>
    <dgm:cxn modelId="{23BA7668-0CF6-4941-AF9D-51B713B0AFA0}" type="presParOf" srcId="{8FA7A864-0553-42F3-9704-67A86FF17373}" destId="{F0EB7498-6701-406F-9E00-8A51A6C665B1}"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B7962081-558D-408F-95D9-FD1692F4B551}"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6F866887-0D1D-49F6-9D0E-40279A827839}">
      <dgm:prSet custT="1"/>
      <dgm:spPr/>
      <dgm:t>
        <a:bodyPr/>
        <a:lstStyle/>
        <a:p>
          <a:r>
            <a:rPr lang="en-US" sz="3600" dirty="0"/>
            <a:t>Support</a:t>
          </a:r>
        </a:p>
      </dgm:t>
    </dgm:pt>
    <dgm:pt modelId="{51FB0A77-E943-46A6-BC72-F3CE3B85093C}" type="parTrans" cxnId="{0918FD99-1948-4D24-96B2-2327047EB3FC}">
      <dgm:prSet/>
      <dgm:spPr/>
      <dgm:t>
        <a:bodyPr/>
        <a:lstStyle/>
        <a:p>
          <a:endParaRPr lang="en-US" sz="2000"/>
        </a:p>
      </dgm:t>
    </dgm:pt>
    <dgm:pt modelId="{9B3EECA7-58E4-44CE-B85D-63BD20CEB92F}" type="sibTrans" cxnId="{0918FD99-1948-4D24-96B2-2327047EB3FC}">
      <dgm:prSet/>
      <dgm:spPr/>
      <dgm:t>
        <a:bodyPr/>
        <a:lstStyle/>
        <a:p>
          <a:endParaRPr lang="en-US" sz="2000"/>
        </a:p>
      </dgm:t>
    </dgm:pt>
    <dgm:pt modelId="{5C8301B6-8712-430E-98A1-DD9F56388D99}">
      <dgm:prSet custT="1"/>
      <dgm:spPr/>
      <dgm:t>
        <a:bodyPr/>
        <a:lstStyle/>
        <a:p>
          <a:r>
            <a:rPr lang="en-US" sz="2800" dirty="0"/>
            <a:t>Support Application Development:</a:t>
          </a:r>
        </a:p>
      </dgm:t>
    </dgm:pt>
    <dgm:pt modelId="{7C96E2A5-69F3-470F-956B-213A2732C701}" type="parTrans" cxnId="{C32F5D74-3248-4B4B-8415-7A7B5E8E9EE9}">
      <dgm:prSet/>
      <dgm:spPr/>
      <dgm:t>
        <a:bodyPr/>
        <a:lstStyle/>
        <a:p>
          <a:endParaRPr lang="en-US" sz="2000"/>
        </a:p>
      </dgm:t>
    </dgm:pt>
    <dgm:pt modelId="{CA35C1CC-2101-44F3-929F-7647F086F966}" type="sibTrans" cxnId="{C32F5D74-3248-4B4B-8415-7A7B5E8E9EE9}">
      <dgm:prSet/>
      <dgm:spPr/>
      <dgm:t>
        <a:bodyPr/>
        <a:lstStyle/>
        <a:p>
          <a:endParaRPr lang="en-US" sz="2000"/>
        </a:p>
      </dgm:t>
    </dgm:pt>
    <dgm:pt modelId="{39D2C5C7-14DE-440E-8B9C-6AEE1FEDC3D5}">
      <dgm:prSet custT="1"/>
      <dgm:spPr/>
      <dgm:t>
        <a:bodyPr/>
        <a:lstStyle/>
        <a:p>
          <a:r>
            <a:rPr lang="en-US" sz="1600" dirty="0"/>
            <a:t>Reference: Data Models, Application Developers</a:t>
          </a:r>
        </a:p>
      </dgm:t>
    </dgm:pt>
    <dgm:pt modelId="{D5653C90-243D-4059-ADDA-1E4B0B798884}" type="parTrans" cxnId="{2E323618-658D-476D-ADB1-74535FDEA07A}">
      <dgm:prSet/>
      <dgm:spPr/>
      <dgm:t>
        <a:bodyPr/>
        <a:lstStyle/>
        <a:p>
          <a:endParaRPr lang="en-US" sz="2000"/>
        </a:p>
      </dgm:t>
    </dgm:pt>
    <dgm:pt modelId="{D184393C-32EA-4C56-942B-27C1B05AF828}" type="sibTrans" cxnId="{2E323618-658D-476D-ADB1-74535FDEA07A}">
      <dgm:prSet/>
      <dgm:spPr/>
      <dgm:t>
        <a:bodyPr/>
        <a:lstStyle/>
        <a:p>
          <a:endParaRPr lang="en-US" sz="2000"/>
        </a:p>
      </dgm:t>
    </dgm:pt>
    <dgm:pt modelId="{42C09E4D-B036-4B08-898E-195A8217F883}">
      <dgm:prSet custT="1"/>
      <dgm:spPr/>
      <dgm:t>
        <a:bodyPr/>
        <a:lstStyle/>
        <a:p>
          <a:r>
            <a:rPr lang="en-US" sz="1200" dirty="0"/>
            <a:t>Notes: Provide guidance and support to application developers, ensuring they adhere to the data model and understand data relationships.</a:t>
          </a:r>
        </a:p>
      </dgm:t>
    </dgm:pt>
    <dgm:pt modelId="{0397E126-22BC-42BC-BFEA-9775A1B5DC5D}" type="parTrans" cxnId="{B473C2E7-0C21-4823-B280-572225BE11C7}">
      <dgm:prSet/>
      <dgm:spPr/>
      <dgm:t>
        <a:bodyPr/>
        <a:lstStyle/>
        <a:p>
          <a:endParaRPr lang="en-US" sz="2000"/>
        </a:p>
      </dgm:t>
    </dgm:pt>
    <dgm:pt modelId="{6BF9968E-CF3F-4B84-89E4-42238DEDD97A}" type="sibTrans" cxnId="{B473C2E7-0C21-4823-B280-572225BE11C7}">
      <dgm:prSet/>
      <dgm:spPr/>
      <dgm:t>
        <a:bodyPr/>
        <a:lstStyle/>
        <a:p>
          <a:endParaRPr lang="en-US" sz="2000"/>
        </a:p>
      </dgm:t>
    </dgm:pt>
    <dgm:pt modelId="{9C1F3376-2984-4698-BBC7-C498EF3C9EE6}">
      <dgm:prSet custT="1"/>
      <dgm:spPr/>
      <dgm:t>
        <a:bodyPr/>
        <a:lstStyle/>
        <a:p>
          <a:r>
            <a:rPr lang="en-US" sz="3200" dirty="0"/>
            <a:t>Create</a:t>
          </a:r>
        </a:p>
      </dgm:t>
    </dgm:pt>
    <dgm:pt modelId="{1D908D98-0962-4660-82A3-2BFDBF5DF85D}" type="parTrans" cxnId="{5BE15DD2-C88D-4313-9F32-27EA6298A629}">
      <dgm:prSet/>
      <dgm:spPr/>
      <dgm:t>
        <a:bodyPr/>
        <a:lstStyle/>
        <a:p>
          <a:endParaRPr lang="en-US" sz="2000"/>
        </a:p>
      </dgm:t>
    </dgm:pt>
    <dgm:pt modelId="{793991E8-5B20-4F5A-B178-A430AA80EDC2}" type="sibTrans" cxnId="{5BE15DD2-C88D-4313-9F32-27EA6298A629}">
      <dgm:prSet/>
      <dgm:spPr/>
      <dgm:t>
        <a:bodyPr/>
        <a:lstStyle/>
        <a:p>
          <a:endParaRPr lang="en-US" sz="2000"/>
        </a:p>
      </dgm:t>
    </dgm:pt>
    <dgm:pt modelId="{AEC247C0-AB9A-47E7-A94F-A1F7A1DB992D}">
      <dgm:prSet custT="1"/>
      <dgm:spPr/>
      <dgm:t>
        <a:bodyPr/>
        <a:lstStyle/>
        <a:p>
          <a:r>
            <a:rPr lang="en-US" sz="2800"/>
            <a:t>Create Application Specifications:</a:t>
          </a:r>
        </a:p>
      </dgm:t>
    </dgm:pt>
    <dgm:pt modelId="{FA6C749F-6440-427D-AAF3-EE01A4BCEEAA}" type="parTrans" cxnId="{BE03A825-1C1E-4EBC-B22B-3F44FA57FFFD}">
      <dgm:prSet/>
      <dgm:spPr/>
      <dgm:t>
        <a:bodyPr/>
        <a:lstStyle/>
        <a:p>
          <a:endParaRPr lang="en-US" sz="2000"/>
        </a:p>
      </dgm:t>
    </dgm:pt>
    <dgm:pt modelId="{7D16139E-6CB2-4461-9561-8FF95CD565D9}" type="sibTrans" cxnId="{BE03A825-1C1E-4EBC-B22B-3F44FA57FFFD}">
      <dgm:prSet/>
      <dgm:spPr/>
      <dgm:t>
        <a:bodyPr/>
        <a:lstStyle/>
        <a:p>
          <a:endParaRPr lang="en-US" sz="2000"/>
        </a:p>
      </dgm:t>
    </dgm:pt>
    <dgm:pt modelId="{1D45ACB4-27D9-4781-B4C6-BADA42D601C4}">
      <dgm:prSet custT="1"/>
      <dgm:spPr/>
      <dgm:t>
        <a:bodyPr/>
        <a:lstStyle/>
        <a:p>
          <a:r>
            <a:rPr lang="en-US" sz="1600" dirty="0"/>
            <a:t>Reference: Data Models, Business Requirements</a:t>
          </a:r>
        </a:p>
      </dgm:t>
    </dgm:pt>
    <dgm:pt modelId="{39548527-51AD-4EA1-B0EB-CF56CC2B99A9}" type="parTrans" cxnId="{375D1794-7F63-4DD9-B52E-677C74492A48}">
      <dgm:prSet/>
      <dgm:spPr/>
      <dgm:t>
        <a:bodyPr/>
        <a:lstStyle/>
        <a:p>
          <a:endParaRPr lang="en-US" sz="2000"/>
        </a:p>
      </dgm:t>
    </dgm:pt>
    <dgm:pt modelId="{65D0A397-2C13-45EC-8CEB-98899EA3A515}" type="sibTrans" cxnId="{375D1794-7F63-4DD9-B52E-677C74492A48}">
      <dgm:prSet/>
      <dgm:spPr/>
      <dgm:t>
        <a:bodyPr/>
        <a:lstStyle/>
        <a:p>
          <a:endParaRPr lang="en-US" sz="2000"/>
        </a:p>
      </dgm:t>
    </dgm:pt>
    <dgm:pt modelId="{D7B274DB-8734-4A1D-86C0-CBAD4BE54951}">
      <dgm:prSet custT="1"/>
      <dgm:spPr/>
      <dgm:t>
        <a:bodyPr/>
        <a:lstStyle/>
        <a:p>
          <a:r>
            <a:rPr lang="en-US" sz="1200" dirty="0"/>
            <a:t>Notes: Define the functional and non-functional requirements for the application, including data input, processing, output, and storage.</a:t>
          </a:r>
        </a:p>
      </dgm:t>
    </dgm:pt>
    <dgm:pt modelId="{491F0B85-51B8-4BF5-9FF0-6A417142B63D}" type="parTrans" cxnId="{103737E2-522E-4BFA-A7E8-EDD2F90D145C}">
      <dgm:prSet/>
      <dgm:spPr/>
      <dgm:t>
        <a:bodyPr/>
        <a:lstStyle/>
        <a:p>
          <a:endParaRPr lang="en-US" sz="2000"/>
        </a:p>
      </dgm:t>
    </dgm:pt>
    <dgm:pt modelId="{3D5C9D6B-8BE9-4C2D-8D96-6BBF4A80B5E0}" type="sibTrans" cxnId="{103737E2-522E-4BFA-A7E8-EDD2F90D145C}">
      <dgm:prSet/>
      <dgm:spPr/>
      <dgm:t>
        <a:bodyPr/>
        <a:lstStyle/>
        <a:p>
          <a:endParaRPr lang="en-US" sz="2000"/>
        </a:p>
      </dgm:t>
    </dgm:pt>
    <dgm:pt modelId="{5F6D8501-A0F3-4D3C-96D6-02EE3210A361}">
      <dgm:prSet custT="1"/>
      <dgm:spPr/>
      <dgm:t>
        <a:bodyPr/>
        <a:lstStyle/>
        <a:p>
          <a:r>
            <a:rPr lang="en-US" sz="3200" dirty="0"/>
            <a:t>Develop</a:t>
          </a:r>
        </a:p>
      </dgm:t>
    </dgm:pt>
    <dgm:pt modelId="{567136AC-FE51-4C49-B83F-A5F2D4962638}" type="parTrans" cxnId="{7E1D11C9-CB83-43FD-BBCF-E2BD3817E156}">
      <dgm:prSet/>
      <dgm:spPr/>
      <dgm:t>
        <a:bodyPr/>
        <a:lstStyle/>
        <a:p>
          <a:endParaRPr lang="en-US" sz="2000"/>
        </a:p>
      </dgm:t>
    </dgm:pt>
    <dgm:pt modelId="{C871B4F2-606A-4449-B714-B656ECD8B5BC}" type="sibTrans" cxnId="{7E1D11C9-CB83-43FD-BBCF-E2BD3817E156}">
      <dgm:prSet/>
      <dgm:spPr/>
      <dgm:t>
        <a:bodyPr/>
        <a:lstStyle/>
        <a:p>
          <a:endParaRPr lang="en-US" sz="2000"/>
        </a:p>
      </dgm:t>
    </dgm:pt>
    <dgm:pt modelId="{7538B9FD-8DA9-48EA-834A-3DDC48F7763A}">
      <dgm:prSet custT="1"/>
      <dgm:spPr/>
      <dgm:t>
        <a:bodyPr/>
        <a:lstStyle/>
        <a:p>
          <a:r>
            <a:rPr lang="en-US" sz="2800"/>
            <a:t>Develop Applications:</a:t>
          </a:r>
        </a:p>
      </dgm:t>
    </dgm:pt>
    <dgm:pt modelId="{EF44049F-D7E3-44EA-90A9-F5ED1D2CEE40}" type="parTrans" cxnId="{F027B102-ACBE-42C7-BD00-1BEC13E3B9EE}">
      <dgm:prSet/>
      <dgm:spPr/>
      <dgm:t>
        <a:bodyPr/>
        <a:lstStyle/>
        <a:p>
          <a:endParaRPr lang="en-US" sz="2000"/>
        </a:p>
      </dgm:t>
    </dgm:pt>
    <dgm:pt modelId="{BA78ED5E-F62B-4A9D-B0C4-D18AB166E6C6}" type="sibTrans" cxnId="{F027B102-ACBE-42C7-BD00-1BEC13E3B9EE}">
      <dgm:prSet/>
      <dgm:spPr/>
      <dgm:t>
        <a:bodyPr/>
        <a:lstStyle/>
        <a:p>
          <a:endParaRPr lang="en-US" sz="2000"/>
        </a:p>
      </dgm:t>
    </dgm:pt>
    <dgm:pt modelId="{79043B99-0770-4F86-AA56-BD3F1331AA0B}">
      <dgm:prSet custT="1"/>
      <dgm:spPr/>
      <dgm:t>
        <a:bodyPr/>
        <a:lstStyle/>
        <a:p>
          <a:r>
            <a:rPr lang="en-US" sz="1600" dirty="0"/>
            <a:t>Reference: Application Specifications, Data Models</a:t>
          </a:r>
        </a:p>
      </dgm:t>
    </dgm:pt>
    <dgm:pt modelId="{5CE9BD46-5547-4369-9CF6-CE3D910470EB}" type="parTrans" cxnId="{DADA6597-7415-43FD-9341-FF862963555C}">
      <dgm:prSet/>
      <dgm:spPr/>
      <dgm:t>
        <a:bodyPr/>
        <a:lstStyle/>
        <a:p>
          <a:endParaRPr lang="en-US" sz="2000"/>
        </a:p>
      </dgm:t>
    </dgm:pt>
    <dgm:pt modelId="{D4ACBA09-ECDB-4D02-AF2A-17F7D329A3FE}" type="sibTrans" cxnId="{DADA6597-7415-43FD-9341-FF862963555C}">
      <dgm:prSet/>
      <dgm:spPr/>
      <dgm:t>
        <a:bodyPr/>
        <a:lstStyle/>
        <a:p>
          <a:endParaRPr lang="en-US" sz="2000"/>
        </a:p>
      </dgm:t>
    </dgm:pt>
    <dgm:pt modelId="{254D5270-65F8-4346-A5B5-FF601FCAB25E}">
      <dgm:prSet custT="1"/>
      <dgm:spPr/>
      <dgm:t>
        <a:bodyPr/>
        <a:lstStyle/>
        <a:p>
          <a:r>
            <a:rPr lang="en-US" sz="1400" dirty="0"/>
            <a:t>Notes: Build the application code based on the specifications, ensuring it interacts with the data model and meets business </a:t>
          </a:r>
          <a:r>
            <a:rPr lang="en-US" sz="1400" dirty="0" err="1"/>
            <a:t>requirementscorrectly</a:t>
          </a:r>
          <a:r>
            <a:rPr lang="en-US" sz="1400" dirty="0"/>
            <a:t>.</a:t>
          </a:r>
        </a:p>
      </dgm:t>
    </dgm:pt>
    <dgm:pt modelId="{1AE25DD1-EE33-40A2-AE8A-6933C7B8940E}" type="parTrans" cxnId="{A236F679-2D1E-41D8-9932-6CC6EA7710E4}">
      <dgm:prSet/>
      <dgm:spPr/>
      <dgm:t>
        <a:bodyPr/>
        <a:lstStyle/>
        <a:p>
          <a:endParaRPr lang="en-US" sz="2000"/>
        </a:p>
      </dgm:t>
    </dgm:pt>
    <dgm:pt modelId="{13B112F0-9E25-44C2-9816-17EF8797C730}" type="sibTrans" cxnId="{A236F679-2D1E-41D8-9932-6CC6EA7710E4}">
      <dgm:prSet/>
      <dgm:spPr/>
      <dgm:t>
        <a:bodyPr/>
        <a:lstStyle/>
        <a:p>
          <a:endParaRPr lang="en-US" sz="2000"/>
        </a:p>
      </dgm:t>
    </dgm:pt>
    <dgm:pt modelId="{E50614F4-FE1E-4F6F-8C22-BD3C6D36D589}">
      <dgm:prSet custT="1"/>
      <dgm:spPr/>
      <dgm:t>
        <a:bodyPr/>
        <a:lstStyle/>
        <a:p>
          <a:r>
            <a:rPr lang="en-US" sz="3200" dirty="0"/>
            <a:t>Deploy</a:t>
          </a:r>
        </a:p>
      </dgm:t>
    </dgm:pt>
    <dgm:pt modelId="{AAE41F1B-F856-451D-85B9-E6133CA3A4E6}" type="parTrans" cxnId="{D2538FD6-8E5B-4C3D-A37A-50BC91E43ABE}">
      <dgm:prSet/>
      <dgm:spPr/>
      <dgm:t>
        <a:bodyPr/>
        <a:lstStyle/>
        <a:p>
          <a:endParaRPr lang="en-US" sz="2000"/>
        </a:p>
      </dgm:t>
    </dgm:pt>
    <dgm:pt modelId="{C154458B-C664-4B3B-9F24-69AFD74D393D}" type="sibTrans" cxnId="{D2538FD6-8E5B-4C3D-A37A-50BC91E43ABE}">
      <dgm:prSet/>
      <dgm:spPr/>
      <dgm:t>
        <a:bodyPr/>
        <a:lstStyle/>
        <a:p>
          <a:endParaRPr lang="en-US" sz="2000"/>
        </a:p>
      </dgm:t>
    </dgm:pt>
    <dgm:pt modelId="{07B4D00D-518A-43A3-864B-BFB815CE4CB2}">
      <dgm:prSet custT="1"/>
      <dgm:spPr/>
      <dgm:t>
        <a:bodyPr/>
        <a:lstStyle/>
        <a:p>
          <a:r>
            <a:rPr lang="en-US" sz="2800"/>
            <a:t>Deploy Applications:</a:t>
          </a:r>
        </a:p>
      </dgm:t>
    </dgm:pt>
    <dgm:pt modelId="{7EAAFEC6-971E-46F0-9DE9-102AA094CB6E}" type="parTrans" cxnId="{B602FCC2-2DDE-4541-8BEA-17065E59B87C}">
      <dgm:prSet/>
      <dgm:spPr/>
      <dgm:t>
        <a:bodyPr/>
        <a:lstStyle/>
        <a:p>
          <a:endParaRPr lang="en-US" sz="2000"/>
        </a:p>
      </dgm:t>
    </dgm:pt>
    <dgm:pt modelId="{3F2C1C11-E99E-4861-A501-26F71D21C318}" type="sibTrans" cxnId="{B602FCC2-2DDE-4541-8BEA-17065E59B87C}">
      <dgm:prSet/>
      <dgm:spPr/>
      <dgm:t>
        <a:bodyPr/>
        <a:lstStyle/>
        <a:p>
          <a:endParaRPr lang="en-US" sz="2000"/>
        </a:p>
      </dgm:t>
    </dgm:pt>
    <dgm:pt modelId="{81675244-9200-4994-92AC-24D9CD4DD7CD}">
      <dgm:prSet custT="1"/>
      <dgm:spPr/>
      <dgm:t>
        <a:bodyPr/>
        <a:lstStyle/>
        <a:p>
          <a:r>
            <a:rPr lang="en-US" sz="1600" dirty="0"/>
            <a:t>Reference: Developed Applications, Testing</a:t>
          </a:r>
        </a:p>
      </dgm:t>
    </dgm:pt>
    <dgm:pt modelId="{A752A878-165F-4C2C-BD28-589ECB93FBCA}" type="parTrans" cxnId="{47EECE57-1FAC-4173-BC23-EE35C8407A68}">
      <dgm:prSet/>
      <dgm:spPr/>
      <dgm:t>
        <a:bodyPr/>
        <a:lstStyle/>
        <a:p>
          <a:endParaRPr lang="en-US" sz="2000"/>
        </a:p>
      </dgm:t>
    </dgm:pt>
    <dgm:pt modelId="{0CEC3624-4E99-402B-900C-B1FD4FA2650E}" type="sibTrans" cxnId="{47EECE57-1FAC-4173-BC23-EE35C8407A68}">
      <dgm:prSet/>
      <dgm:spPr/>
      <dgm:t>
        <a:bodyPr/>
        <a:lstStyle/>
        <a:p>
          <a:endParaRPr lang="en-US" sz="2000"/>
        </a:p>
      </dgm:t>
    </dgm:pt>
    <dgm:pt modelId="{D3D89D7F-FBF7-4E79-B019-42566F399A47}">
      <dgm:prSet custT="1"/>
      <dgm:spPr/>
      <dgm:t>
        <a:bodyPr/>
        <a:lstStyle/>
        <a:p>
          <a:r>
            <a:rPr lang="en-US" sz="1400" dirty="0"/>
            <a:t>Notes: Deploy the applications to the production environment, ensuring proper integration with the data model and systems.</a:t>
          </a:r>
        </a:p>
      </dgm:t>
    </dgm:pt>
    <dgm:pt modelId="{04AC50EF-8A72-4D47-964A-252C1E180FEF}" type="parTrans" cxnId="{7804C817-9241-4B68-891B-56DFC44210E6}">
      <dgm:prSet/>
      <dgm:spPr/>
      <dgm:t>
        <a:bodyPr/>
        <a:lstStyle/>
        <a:p>
          <a:endParaRPr lang="en-US" sz="2000"/>
        </a:p>
      </dgm:t>
    </dgm:pt>
    <dgm:pt modelId="{E63563FD-1B8A-47F5-8EC4-BC0106655EBB}" type="sibTrans" cxnId="{7804C817-9241-4B68-891B-56DFC44210E6}">
      <dgm:prSet/>
      <dgm:spPr/>
      <dgm:t>
        <a:bodyPr/>
        <a:lstStyle/>
        <a:p>
          <a:endParaRPr lang="en-US" sz="2000"/>
        </a:p>
      </dgm:t>
    </dgm:pt>
    <dgm:pt modelId="{99107430-8F9A-124D-9EE1-6415A4B65DA8}" type="pres">
      <dgm:prSet presAssocID="{B7962081-558D-408F-95D9-FD1692F4B551}" presName="vert0" presStyleCnt="0">
        <dgm:presLayoutVars>
          <dgm:dir/>
          <dgm:animOne val="branch"/>
          <dgm:animLvl val="lvl"/>
        </dgm:presLayoutVars>
      </dgm:prSet>
      <dgm:spPr/>
    </dgm:pt>
    <dgm:pt modelId="{7B8C1CB1-28DC-B94B-A736-1982B2606090}" type="pres">
      <dgm:prSet presAssocID="{6F866887-0D1D-49F6-9D0E-40279A827839}" presName="thickLine" presStyleLbl="alignNode1" presStyleIdx="0" presStyleCnt="4"/>
      <dgm:spPr/>
    </dgm:pt>
    <dgm:pt modelId="{13FCE226-0ADD-5E4B-ACED-9669E68E08C8}" type="pres">
      <dgm:prSet presAssocID="{6F866887-0D1D-49F6-9D0E-40279A827839}" presName="horz1" presStyleCnt="0"/>
      <dgm:spPr/>
    </dgm:pt>
    <dgm:pt modelId="{A95D1005-7061-F246-9A26-D018E9C81AD9}" type="pres">
      <dgm:prSet presAssocID="{6F866887-0D1D-49F6-9D0E-40279A827839}" presName="tx1" presStyleLbl="revTx" presStyleIdx="0" presStyleCnt="16"/>
      <dgm:spPr/>
    </dgm:pt>
    <dgm:pt modelId="{AA3EF4EE-9DB3-4247-8C08-9031A247BF05}" type="pres">
      <dgm:prSet presAssocID="{6F866887-0D1D-49F6-9D0E-40279A827839}" presName="vert1" presStyleCnt="0"/>
      <dgm:spPr/>
    </dgm:pt>
    <dgm:pt modelId="{73A73287-507B-434F-8263-64768A4B886A}" type="pres">
      <dgm:prSet presAssocID="{5C8301B6-8712-430E-98A1-DD9F56388D99}" presName="vertSpace2a" presStyleCnt="0"/>
      <dgm:spPr/>
    </dgm:pt>
    <dgm:pt modelId="{7B4964C6-DF2E-E94F-A8DD-A1EC64D666A8}" type="pres">
      <dgm:prSet presAssocID="{5C8301B6-8712-430E-98A1-DD9F56388D99}" presName="horz2" presStyleCnt="0"/>
      <dgm:spPr/>
    </dgm:pt>
    <dgm:pt modelId="{68C276BA-C6EB-274F-8D03-75EA681E1D8B}" type="pres">
      <dgm:prSet presAssocID="{5C8301B6-8712-430E-98A1-DD9F56388D99}" presName="horzSpace2" presStyleCnt="0"/>
      <dgm:spPr/>
    </dgm:pt>
    <dgm:pt modelId="{B0F1D32E-F109-044A-A484-70CDA751BEBA}" type="pres">
      <dgm:prSet presAssocID="{5C8301B6-8712-430E-98A1-DD9F56388D99}" presName="tx2" presStyleLbl="revTx" presStyleIdx="1" presStyleCnt="16"/>
      <dgm:spPr/>
    </dgm:pt>
    <dgm:pt modelId="{9982778B-29FA-A641-A51E-F88540CEEA78}" type="pres">
      <dgm:prSet presAssocID="{5C8301B6-8712-430E-98A1-DD9F56388D99}" presName="vert2" presStyleCnt="0"/>
      <dgm:spPr/>
    </dgm:pt>
    <dgm:pt modelId="{69F908E2-0346-5E44-9367-33899475E65D}" type="pres">
      <dgm:prSet presAssocID="{39D2C5C7-14DE-440E-8B9C-6AEE1FEDC3D5}" presName="horz3" presStyleCnt="0"/>
      <dgm:spPr/>
    </dgm:pt>
    <dgm:pt modelId="{E7A97FEC-D135-714C-838C-BFF6E43B62AE}" type="pres">
      <dgm:prSet presAssocID="{39D2C5C7-14DE-440E-8B9C-6AEE1FEDC3D5}" presName="horzSpace3" presStyleCnt="0"/>
      <dgm:spPr/>
    </dgm:pt>
    <dgm:pt modelId="{BA78E3D2-C8EF-CC43-918F-E3A06782E70B}" type="pres">
      <dgm:prSet presAssocID="{39D2C5C7-14DE-440E-8B9C-6AEE1FEDC3D5}" presName="tx3" presStyleLbl="revTx" presStyleIdx="2" presStyleCnt="16"/>
      <dgm:spPr/>
    </dgm:pt>
    <dgm:pt modelId="{D36E9633-F182-1943-A986-EFF3E31DA7DA}" type="pres">
      <dgm:prSet presAssocID="{39D2C5C7-14DE-440E-8B9C-6AEE1FEDC3D5}" presName="vert3" presStyleCnt="0"/>
      <dgm:spPr/>
    </dgm:pt>
    <dgm:pt modelId="{50572E13-F2A5-574A-B41E-289B7B93A6B0}" type="pres">
      <dgm:prSet presAssocID="{D184393C-32EA-4C56-942B-27C1B05AF828}" presName="thinLine3" presStyleLbl="callout" presStyleIdx="0" presStyleCnt="8"/>
      <dgm:spPr/>
    </dgm:pt>
    <dgm:pt modelId="{991591AB-A1D5-B146-90A4-E2AF0361693B}" type="pres">
      <dgm:prSet presAssocID="{42C09E4D-B036-4B08-898E-195A8217F883}" presName="horz3" presStyleCnt="0"/>
      <dgm:spPr/>
    </dgm:pt>
    <dgm:pt modelId="{804CFCD2-B082-DB46-A7B4-CE6699D7B76B}" type="pres">
      <dgm:prSet presAssocID="{42C09E4D-B036-4B08-898E-195A8217F883}" presName="horzSpace3" presStyleCnt="0"/>
      <dgm:spPr/>
    </dgm:pt>
    <dgm:pt modelId="{549EBC8A-42A6-BE4F-9BB1-1C43660FBF31}" type="pres">
      <dgm:prSet presAssocID="{42C09E4D-B036-4B08-898E-195A8217F883}" presName="tx3" presStyleLbl="revTx" presStyleIdx="3" presStyleCnt="16"/>
      <dgm:spPr/>
    </dgm:pt>
    <dgm:pt modelId="{E76C98F4-05E3-BC44-9B9C-3B12DF87D783}" type="pres">
      <dgm:prSet presAssocID="{42C09E4D-B036-4B08-898E-195A8217F883}" presName="vert3" presStyleCnt="0"/>
      <dgm:spPr/>
    </dgm:pt>
    <dgm:pt modelId="{2649EDA0-724E-B34A-BFB7-0F9F4230C986}" type="pres">
      <dgm:prSet presAssocID="{5C8301B6-8712-430E-98A1-DD9F56388D99}" presName="thinLine2b" presStyleLbl="callout" presStyleIdx="1" presStyleCnt="8"/>
      <dgm:spPr/>
    </dgm:pt>
    <dgm:pt modelId="{EC05E78F-35E7-AE4F-92EF-B4E3972D15F7}" type="pres">
      <dgm:prSet presAssocID="{5C8301B6-8712-430E-98A1-DD9F56388D99}" presName="vertSpace2b" presStyleCnt="0"/>
      <dgm:spPr/>
    </dgm:pt>
    <dgm:pt modelId="{DFEA55BE-45E2-2040-B191-B13A541B60DF}" type="pres">
      <dgm:prSet presAssocID="{9C1F3376-2984-4698-BBC7-C498EF3C9EE6}" presName="thickLine" presStyleLbl="alignNode1" presStyleIdx="1" presStyleCnt="4"/>
      <dgm:spPr/>
    </dgm:pt>
    <dgm:pt modelId="{E9F93646-4925-7B48-A0FA-89FB5DAAC134}" type="pres">
      <dgm:prSet presAssocID="{9C1F3376-2984-4698-BBC7-C498EF3C9EE6}" presName="horz1" presStyleCnt="0"/>
      <dgm:spPr/>
    </dgm:pt>
    <dgm:pt modelId="{46C6CE09-352C-4A40-A848-A42DD8E4D961}" type="pres">
      <dgm:prSet presAssocID="{9C1F3376-2984-4698-BBC7-C498EF3C9EE6}" presName="tx1" presStyleLbl="revTx" presStyleIdx="4" presStyleCnt="16"/>
      <dgm:spPr/>
    </dgm:pt>
    <dgm:pt modelId="{375A5A17-526A-7B4E-841A-8FA2A3826D22}" type="pres">
      <dgm:prSet presAssocID="{9C1F3376-2984-4698-BBC7-C498EF3C9EE6}" presName="vert1" presStyleCnt="0"/>
      <dgm:spPr/>
    </dgm:pt>
    <dgm:pt modelId="{BAA169F8-5CC8-694A-8B9C-47ABB659B393}" type="pres">
      <dgm:prSet presAssocID="{AEC247C0-AB9A-47E7-A94F-A1F7A1DB992D}" presName="vertSpace2a" presStyleCnt="0"/>
      <dgm:spPr/>
    </dgm:pt>
    <dgm:pt modelId="{A2074095-05E2-8644-AD12-820EBA8D1595}" type="pres">
      <dgm:prSet presAssocID="{AEC247C0-AB9A-47E7-A94F-A1F7A1DB992D}" presName="horz2" presStyleCnt="0"/>
      <dgm:spPr/>
    </dgm:pt>
    <dgm:pt modelId="{96C6B2A0-6A58-6B45-B296-A54D6D71DB77}" type="pres">
      <dgm:prSet presAssocID="{AEC247C0-AB9A-47E7-A94F-A1F7A1DB992D}" presName="horzSpace2" presStyleCnt="0"/>
      <dgm:spPr/>
    </dgm:pt>
    <dgm:pt modelId="{CCFEF86D-1244-7544-A297-0FE4E1F13972}" type="pres">
      <dgm:prSet presAssocID="{AEC247C0-AB9A-47E7-A94F-A1F7A1DB992D}" presName="tx2" presStyleLbl="revTx" presStyleIdx="5" presStyleCnt="16"/>
      <dgm:spPr/>
    </dgm:pt>
    <dgm:pt modelId="{28820F04-9A8B-244B-A815-38D9D460A8BB}" type="pres">
      <dgm:prSet presAssocID="{AEC247C0-AB9A-47E7-A94F-A1F7A1DB992D}" presName="vert2" presStyleCnt="0"/>
      <dgm:spPr/>
    </dgm:pt>
    <dgm:pt modelId="{BE8909D9-9008-8A46-ACEF-438C63408D5B}" type="pres">
      <dgm:prSet presAssocID="{1D45ACB4-27D9-4781-B4C6-BADA42D601C4}" presName="horz3" presStyleCnt="0"/>
      <dgm:spPr/>
    </dgm:pt>
    <dgm:pt modelId="{C2A04B5A-CAE1-D443-8A49-BAC210B7941C}" type="pres">
      <dgm:prSet presAssocID="{1D45ACB4-27D9-4781-B4C6-BADA42D601C4}" presName="horzSpace3" presStyleCnt="0"/>
      <dgm:spPr/>
    </dgm:pt>
    <dgm:pt modelId="{32465181-0500-A64D-AE48-199DC3A482A6}" type="pres">
      <dgm:prSet presAssocID="{1D45ACB4-27D9-4781-B4C6-BADA42D601C4}" presName="tx3" presStyleLbl="revTx" presStyleIdx="6" presStyleCnt="16"/>
      <dgm:spPr/>
    </dgm:pt>
    <dgm:pt modelId="{2DFE67D6-6A41-1E4B-A8CE-13E80351EFE6}" type="pres">
      <dgm:prSet presAssocID="{1D45ACB4-27D9-4781-B4C6-BADA42D601C4}" presName="vert3" presStyleCnt="0"/>
      <dgm:spPr/>
    </dgm:pt>
    <dgm:pt modelId="{51D3F172-6413-6D46-8EC6-A970826FAD11}" type="pres">
      <dgm:prSet presAssocID="{65D0A397-2C13-45EC-8CEB-98899EA3A515}" presName="thinLine3" presStyleLbl="callout" presStyleIdx="2" presStyleCnt="8"/>
      <dgm:spPr/>
    </dgm:pt>
    <dgm:pt modelId="{A591C6E7-DB3A-2442-B6B2-52A7E7F6AFDC}" type="pres">
      <dgm:prSet presAssocID="{D7B274DB-8734-4A1D-86C0-CBAD4BE54951}" presName="horz3" presStyleCnt="0"/>
      <dgm:spPr/>
    </dgm:pt>
    <dgm:pt modelId="{E33E323E-B93A-864A-92B7-32975A879C8D}" type="pres">
      <dgm:prSet presAssocID="{D7B274DB-8734-4A1D-86C0-CBAD4BE54951}" presName="horzSpace3" presStyleCnt="0"/>
      <dgm:spPr/>
    </dgm:pt>
    <dgm:pt modelId="{EE1AF839-2DE9-7945-A9B9-B5239CF04418}" type="pres">
      <dgm:prSet presAssocID="{D7B274DB-8734-4A1D-86C0-CBAD4BE54951}" presName="tx3" presStyleLbl="revTx" presStyleIdx="7" presStyleCnt="16"/>
      <dgm:spPr/>
    </dgm:pt>
    <dgm:pt modelId="{A6192A44-49B6-3644-B505-EFF3C5D11EEE}" type="pres">
      <dgm:prSet presAssocID="{D7B274DB-8734-4A1D-86C0-CBAD4BE54951}" presName="vert3" presStyleCnt="0"/>
      <dgm:spPr/>
    </dgm:pt>
    <dgm:pt modelId="{736ADC85-4E47-8845-9AC1-2BA60B5764D8}" type="pres">
      <dgm:prSet presAssocID="{AEC247C0-AB9A-47E7-A94F-A1F7A1DB992D}" presName="thinLine2b" presStyleLbl="callout" presStyleIdx="3" presStyleCnt="8"/>
      <dgm:spPr/>
    </dgm:pt>
    <dgm:pt modelId="{53F216E6-CF7D-6C43-AAD2-E0CC6C018026}" type="pres">
      <dgm:prSet presAssocID="{AEC247C0-AB9A-47E7-A94F-A1F7A1DB992D}" presName="vertSpace2b" presStyleCnt="0"/>
      <dgm:spPr/>
    </dgm:pt>
    <dgm:pt modelId="{352D6005-3EC2-C349-8601-41184CC7F09E}" type="pres">
      <dgm:prSet presAssocID="{5F6D8501-A0F3-4D3C-96D6-02EE3210A361}" presName="thickLine" presStyleLbl="alignNode1" presStyleIdx="2" presStyleCnt="4"/>
      <dgm:spPr/>
    </dgm:pt>
    <dgm:pt modelId="{FE2056C1-4201-D94E-B032-630C6107D81A}" type="pres">
      <dgm:prSet presAssocID="{5F6D8501-A0F3-4D3C-96D6-02EE3210A361}" presName="horz1" presStyleCnt="0"/>
      <dgm:spPr/>
    </dgm:pt>
    <dgm:pt modelId="{77ECF3A0-DAA8-C241-B6DE-87CF1205384E}" type="pres">
      <dgm:prSet presAssocID="{5F6D8501-A0F3-4D3C-96D6-02EE3210A361}" presName="tx1" presStyleLbl="revTx" presStyleIdx="8" presStyleCnt="16"/>
      <dgm:spPr/>
    </dgm:pt>
    <dgm:pt modelId="{4F80E284-E560-8946-95C8-160AEEBBEE2E}" type="pres">
      <dgm:prSet presAssocID="{5F6D8501-A0F3-4D3C-96D6-02EE3210A361}" presName="vert1" presStyleCnt="0"/>
      <dgm:spPr/>
    </dgm:pt>
    <dgm:pt modelId="{475D6148-3804-7140-A0F8-0F3E643D4B38}" type="pres">
      <dgm:prSet presAssocID="{7538B9FD-8DA9-48EA-834A-3DDC48F7763A}" presName="vertSpace2a" presStyleCnt="0"/>
      <dgm:spPr/>
    </dgm:pt>
    <dgm:pt modelId="{7F4CFCA4-AD7A-7A47-B82D-21964CC71594}" type="pres">
      <dgm:prSet presAssocID="{7538B9FD-8DA9-48EA-834A-3DDC48F7763A}" presName="horz2" presStyleCnt="0"/>
      <dgm:spPr/>
    </dgm:pt>
    <dgm:pt modelId="{C84825CF-498E-B546-97AF-D422EFE08A6D}" type="pres">
      <dgm:prSet presAssocID="{7538B9FD-8DA9-48EA-834A-3DDC48F7763A}" presName="horzSpace2" presStyleCnt="0"/>
      <dgm:spPr/>
    </dgm:pt>
    <dgm:pt modelId="{00FF69DC-6F39-A549-8B9F-085876F603EF}" type="pres">
      <dgm:prSet presAssocID="{7538B9FD-8DA9-48EA-834A-3DDC48F7763A}" presName="tx2" presStyleLbl="revTx" presStyleIdx="9" presStyleCnt="16"/>
      <dgm:spPr/>
    </dgm:pt>
    <dgm:pt modelId="{FC83CEC6-BF00-AC49-AEE0-053917DC98B6}" type="pres">
      <dgm:prSet presAssocID="{7538B9FD-8DA9-48EA-834A-3DDC48F7763A}" presName="vert2" presStyleCnt="0"/>
      <dgm:spPr/>
    </dgm:pt>
    <dgm:pt modelId="{8BB7941A-1B6E-A841-BD8C-E2F84CE7BE6E}" type="pres">
      <dgm:prSet presAssocID="{79043B99-0770-4F86-AA56-BD3F1331AA0B}" presName="horz3" presStyleCnt="0"/>
      <dgm:spPr/>
    </dgm:pt>
    <dgm:pt modelId="{2FCFB5FB-A930-4A44-BF3B-C321705CEC74}" type="pres">
      <dgm:prSet presAssocID="{79043B99-0770-4F86-AA56-BD3F1331AA0B}" presName="horzSpace3" presStyleCnt="0"/>
      <dgm:spPr/>
    </dgm:pt>
    <dgm:pt modelId="{69865B03-B909-C947-B882-5AB8ED42CF85}" type="pres">
      <dgm:prSet presAssocID="{79043B99-0770-4F86-AA56-BD3F1331AA0B}" presName="tx3" presStyleLbl="revTx" presStyleIdx="10" presStyleCnt="16"/>
      <dgm:spPr/>
    </dgm:pt>
    <dgm:pt modelId="{F4EE457D-E494-6C43-AA9A-C16F07FCA383}" type="pres">
      <dgm:prSet presAssocID="{79043B99-0770-4F86-AA56-BD3F1331AA0B}" presName="vert3" presStyleCnt="0"/>
      <dgm:spPr/>
    </dgm:pt>
    <dgm:pt modelId="{70AA8BCE-124A-104B-AF2A-0938DD9D7F6C}" type="pres">
      <dgm:prSet presAssocID="{D4ACBA09-ECDB-4D02-AF2A-17F7D329A3FE}" presName="thinLine3" presStyleLbl="callout" presStyleIdx="4" presStyleCnt="8"/>
      <dgm:spPr/>
    </dgm:pt>
    <dgm:pt modelId="{C386C505-9648-6444-A28E-ED3183C55394}" type="pres">
      <dgm:prSet presAssocID="{254D5270-65F8-4346-A5B5-FF601FCAB25E}" presName="horz3" presStyleCnt="0"/>
      <dgm:spPr/>
    </dgm:pt>
    <dgm:pt modelId="{88F0512B-502E-6B47-88DF-05A4FC616742}" type="pres">
      <dgm:prSet presAssocID="{254D5270-65F8-4346-A5B5-FF601FCAB25E}" presName="horzSpace3" presStyleCnt="0"/>
      <dgm:spPr/>
    </dgm:pt>
    <dgm:pt modelId="{96953309-75F2-8E4F-A95F-9CCA054D0698}" type="pres">
      <dgm:prSet presAssocID="{254D5270-65F8-4346-A5B5-FF601FCAB25E}" presName="tx3" presStyleLbl="revTx" presStyleIdx="11" presStyleCnt="16"/>
      <dgm:spPr/>
    </dgm:pt>
    <dgm:pt modelId="{1B5C3D4E-37A8-BA42-9292-5F60FC59627E}" type="pres">
      <dgm:prSet presAssocID="{254D5270-65F8-4346-A5B5-FF601FCAB25E}" presName="vert3" presStyleCnt="0"/>
      <dgm:spPr/>
    </dgm:pt>
    <dgm:pt modelId="{CB65619A-685A-8140-9770-66C83C819152}" type="pres">
      <dgm:prSet presAssocID="{7538B9FD-8DA9-48EA-834A-3DDC48F7763A}" presName="thinLine2b" presStyleLbl="callout" presStyleIdx="5" presStyleCnt="8"/>
      <dgm:spPr/>
    </dgm:pt>
    <dgm:pt modelId="{17D16027-6A4F-6A44-A36F-76A6C1EC755D}" type="pres">
      <dgm:prSet presAssocID="{7538B9FD-8DA9-48EA-834A-3DDC48F7763A}" presName="vertSpace2b" presStyleCnt="0"/>
      <dgm:spPr/>
    </dgm:pt>
    <dgm:pt modelId="{D642A45A-A29D-864F-87DB-AC1F8401535E}" type="pres">
      <dgm:prSet presAssocID="{E50614F4-FE1E-4F6F-8C22-BD3C6D36D589}" presName="thickLine" presStyleLbl="alignNode1" presStyleIdx="3" presStyleCnt="4"/>
      <dgm:spPr/>
    </dgm:pt>
    <dgm:pt modelId="{56E81B8A-7E35-2747-850F-BCD1C0942A6E}" type="pres">
      <dgm:prSet presAssocID="{E50614F4-FE1E-4F6F-8C22-BD3C6D36D589}" presName="horz1" presStyleCnt="0"/>
      <dgm:spPr/>
    </dgm:pt>
    <dgm:pt modelId="{F5D83DC5-DA0D-1141-B405-2687BE793E8A}" type="pres">
      <dgm:prSet presAssocID="{E50614F4-FE1E-4F6F-8C22-BD3C6D36D589}" presName="tx1" presStyleLbl="revTx" presStyleIdx="12" presStyleCnt="16"/>
      <dgm:spPr/>
    </dgm:pt>
    <dgm:pt modelId="{EEBD9402-5305-0641-86D2-8AA09C49DB4E}" type="pres">
      <dgm:prSet presAssocID="{E50614F4-FE1E-4F6F-8C22-BD3C6D36D589}" presName="vert1" presStyleCnt="0"/>
      <dgm:spPr/>
    </dgm:pt>
    <dgm:pt modelId="{5DF76F45-47B0-F849-B254-8D8CFEAAC4E2}" type="pres">
      <dgm:prSet presAssocID="{07B4D00D-518A-43A3-864B-BFB815CE4CB2}" presName="vertSpace2a" presStyleCnt="0"/>
      <dgm:spPr/>
    </dgm:pt>
    <dgm:pt modelId="{9D855926-352A-774B-9493-033000638271}" type="pres">
      <dgm:prSet presAssocID="{07B4D00D-518A-43A3-864B-BFB815CE4CB2}" presName="horz2" presStyleCnt="0"/>
      <dgm:spPr/>
    </dgm:pt>
    <dgm:pt modelId="{ED0A6132-F989-C340-B498-CBFAC36E2742}" type="pres">
      <dgm:prSet presAssocID="{07B4D00D-518A-43A3-864B-BFB815CE4CB2}" presName="horzSpace2" presStyleCnt="0"/>
      <dgm:spPr/>
    </dgm:pt>
    <dgm:pt modelId="{30EF93CB-E742-2D4F-A0FE-0801735A6289}" type="pres">
      <dgm:prSet presAssocID="{07B4D00D-518A-43A3-864B-BFB815CE4CB2}" presName="tx2" presStyleLbl="revTx" presStyleIdx="13" presStyleCnt="16"/>
      <dgm:spPr/>
    </dgm:pt>
    <dgm:pt modelId="{31DA49C7-809B-9040-9830-9020D8AC9317}" type="pres">
      <dgm:prSet presAssocID="{07B4D00D-518A-43A3-864B-BFB815CE4CB2}" presName="vert2" presStyleCnt="0"/>
      <dgm:spPr/>
    </dgm:pt>
    <dgm:pt modelId="{16BC68AB-25C2-7441-BA36-3EA1D2471143}" type="pres">
      <dgm:prSet presAssocID="{81675244-9200-4994-92AC-24D9CD4DD7CD}" presName="horz3" presStyleCnt="0"/>
      <dgm:spPr/>
    </dgm:pt>
    <dgm:pt modelId="{36C85DF0-DBAB-3E40-9D83-41B1DDEF09A0}" type="pres">
      <dgm:prSet presAssocID="{81675244-9200-4994-92AC-24D9CD4DD7CD}" presName="horzSpace3" presStyleCnt="0"/>
      <dgm:spPr/>
    </dgm:pt>
    <dgm:pt modelId="{2D9D3DA6-EFFC-844F-A765-6F0B9B2785A6}" type="pres">
      <dgm:prSet presAssocID="{81675244-9200-4994-92AC-24D9CD4DD7CD}" presName="tx3" presStyleLbl="revTx" presStyleIdx="14" presStyleCnt="16"/>
      <dgm:spPr/>
    </dgm:pt>
    <dgm:pt modelId="{065198CE-63B4-C949-A007-CFB4BD889E61}" type="pres">
      <dgm:prSet presAssocID="{81675244-9200-4994-92AC-24D9CD4DD7CD}" presName="vert3" presStyleCnt="0"/>
      <dgm:spPr/>
    </dgm:pt>
    <dgm:pt modelId="{BBCF52A6-2F21-BE41-9FC8-59577FF5B791}" type="pres">
      <dgm:prSet presAssocID="{0CEC3624-4E99-402B-900C-B1FD4FA2650E}" presName="thinLine3" presStyleLbl="callout" presStyleIdx="6" presStyleCnt="8"/>
      <dgm:spPr/>
    </dgm:pt>
    <dgm:pt modelId="{6E5EBD8D-704A-BD43-8736-4BB79029D838}" type="pres">
      <dgm:prSet presAssocID="{D3D89D7F-FBF7-4E79-B019-42566F399A47}" presName="horz3" presStyleCnt="0"/>
      <dgm:spPr/>
    </dgm:pt>
    <dgm:pt modelId="{2DE1D585-6D3B-704A-83C1-7C3B7741E0A2}" type="pres">
      <dgm:prSet presAssocID="{D3D89D7F-FBF7-4E79-B019-42566F399A47}" presName="horzSpace3" presStyleCnt="0"/>
      <dgm:spPr/>
    </dgm:pt>
    <dgm:pt modelId="{BDEB4F11-5C9E-1D4B-B87A-0825600A282D}" type="pres">
      <dgm:prSet presAssocID="{D3D89D7F-FBF7-4E79-B019-42566F399A47}" presName="tx3" presStyleLbl="revTx" presStyleIdx="15" presStyleCnt="16"/>
      <dgm:spPr/>
    </dgm:pt>
    <dgm:pt modelId="{037D1E81-D023-044F-AA1E-BF8F06F7E7C7}" type="pres">
      <dgm:prSet presAssocID="{D3D89D7F-FBF7-4E79-B019-42566F399A47}" presName="vert3" presStyleCnt="0"/>
      <dgm:spPr/>
    </dgm:pt>
    <dgm:pt modelId="{4D9A7DFE-516E-D446-8597-996B63FF540F}" type="pres">
      <dgm:prSet presAssocID="{07B4D00D-518A-43A3-864B-BFB815CE4CB2}" presName="thinLine2b" presStyleLbl="callout" presStyleIdx="7" presStyleCnt="8"/>
      <dgm:spPr/>
    </dgm:pt>
    <dgm:pt modelId="{66AEAA2B-69DB-884E-9F22-F87604C1A9BA}" type="pres">
      <dgm:prSet presAssocID="{07B4D00D-518A-43A3-864B-BFB815CE4CB2}" presName="vertSpace2b" presStyleCnt="0"/>
      <dgm:spPr/>
    </dgm:pt>
  </dgm:ptLst>
  <dgm:cxnLst>
    <dgm:cxn modelId="{F027B102-ACBE-42C7-BD00-1BEC13E3B9EE}" srcId="{5F6D8501-A0F3-4D3C-96D6-02EE3210A361}" destId="{7538B9FD-8DA9-48EA-834A-3DDC48F7763A}" srcOrd="0" destOrd="0" parTransId="{EF44049F-D7E3-44EA-90A9-F5ED1D2CEE40}" sibTransId="{BA78ED5E-F62B-4A9D-B0C4-D18AB166E6C6}"/>
    <dgm:cxn modelId="{999E7414-7EB6-404E-BF46-E3E4F5D7B667}" type="presOf" srcId="{D3D89D7F-FBF7-4E79-B019-42566F399A47}" destId="{BDEB4F11-5C9E-1D4B-B87A-0825600A282D}" srcOrd="0" destOrd="0" presId="urn:microsoft.com/office/officeart/2008/layout/LinedList"/>
    <dgm:cxn modelId="{71019015-8FB0-B540-85A0-B70ECD69D570}" type="presOf" srcId="{254D5270-65F8-4346-A5B5-FF601FCAB25E}" destId="{96953309-75F2-8E4F-A95F-9CCA054D0698}" srcOrd="0" destOrd="0" presId="urn:microsoft.com/office/officeart/2008/layout/LinedList"/>
    <dgm:cxn modelId="{7804C817-9241-4B68-891B-56DFC44210E6}" srcId="{07B4D00D-518A-43A3-864B-BFB815CE4CB2}" destId="{D3D89D7F-FBF7-4E79-B019-42566F399A47}" srcOrd="1" destOrd="0" parTransId="{04AC50EF-8A72-4D47-964A-252C1E180FEF}" sibTransId="{E63563FD-1B8A-47F5-8EC4-BC0106655EBB}"/>
    <dgm:cxn modelId="{2E323618-658D-476D-ADB1-74535FDEA07A}" srcId="{5C8301B6-8712-430E-98A1-DD9F56388D99}" destId="{39D2C5C7-14DE-440E-8B9C-6AEE1FEDC3D5}" srcOrd="0" destOrd="0" parTransId="{D5653C90-243D-4059-ADDA-1E4B0B798884}" sibTransId="{D184393C-32EA-4C56-942B-27C1B05AF828}"/>
    <dgm:cxn modelId="{73DDCD1C-E10E-8846-B427-C3D1D0D74EDC}" type="presOf" srcId="{7538B9FD-8DA9-48EA-834A-3DDC48F7763A}" destId="{00FF69DC-6F39-A549-8B9F-085876F603EF}" srcOrd="0" destOrd="0" presId="urn:microsoft.com/office/officeart/2008/layout/LinedList"/>
    <dgm:cxn modelId="{1EE78720-4C80-CD42-A427-96ED3E66F09D}" type="presOf" srcId="{42C09E4D-B036-4B08-898E-195A8217F883}" destId="{549EBC8A-42A6-BE4F-9BB1-1C43660FBF31}" srcOrd="0" destOrd="0" presId="urn:microsoft.com/office/officeart/2008/layout/LinedList"/>
    <dgm:cxn modelId="{BE03A825-1C1E-4EBC-B22B-3F44FA57FFFD}" srcId="{9C1F3376-2984-4698-BBC7-C498EF3C9EE6}" destId="{AEC247C0-AB9A-47E7-A94F-A1F7A1DB992D}" srcOrd="0" destOrd="0" parTransId="{FA6C749F-6440-427D-AAF3-EE01A4BCEEAA}" sibTransId="{7D16139E-6CB2-4461-9561-8FF95CD565D9}"/>
    <dgm:cxn modelId="{DA16193E-6944-7C4A-8656-1ADE45BF5B5C}" type="presOf" srcId="{5F6D8501-A0F3-4D3C-96D6-02EE3210A361}" destId="{77ECF3A0-DAA8-C241-B6DE-87CF1205384E}" srcOrd="0" destOrd="0" presId="urn:microsoft.com/office/officeart/2008/layout/LinedList"/>
    <dgm:cxn modelId="{AADDD241-45E5-8442-BFF0-AA53B3CD4AAC}" type="presOf" srcId="{B7962081-558D-408F-95D9-FD1692F4B551}" destId="{99107430-8F9A-124D-9EE1-6415A4B65DA8}" srcOrd="0" destOrd="0" presId="urn:microsoft.com/office/officeart/2008/layout/LinedList"/>
    <dgm:cxn modelId="{679E7150-0BD0-574D-A39E-FA6D59CA12F8}" type="presOf" srcId="{39D2C5C7-14DE-440E-8B9C-6AEE1FEDC3D5}" destId="{BA78E3D2-C8EF-CC43-918F-E3A06782E70B}" srcOrd="0" destOrd="0" presId="urn:microsoft.com/office/officeart/2008/layout/LinedList"/>
    <dgm:cxn modelId="{2DE2F254-AA8D-8F47-B62A-67D4519AE233}" type="presOf" srcId="{6F866887-0D1D-49F6-9D0E-40279A827839}" destId="{A95D1005-7061-F246-9A26-D018E9C81AD9}" srcOrd="0" destOrd="0" presId="urn:microsoft.com/office/officeart/2008/layout/LinedList"/>
    <dgm:cxn modelId="{AEE01755-3B3C-684B-A425-3FDC2C0FFC95}" type="presOf" srcId="{E50614F4-FE1E-4F6F-8C22-BD3C6D36D589}" destId="{F5D83DC5-DA0D-1141-B405-2687BE793E8A}" srcOrd="0" destOrd="0" presId="urn:microsoft.com/office/officeart/2008/layout/LinedList"/>
    <dgm:cxn modelId="{47EECE57-1FAC-4173-BC23-EE35C8407A68}" srcId="{07B4D00D-518A-43A3-864B-BFB815CE4CB2}" destId="{81675244-9200-4994-92AC-24D9CD4DD7CD}" srcOrd="0" destOrd="0" parTransId="{A752A878-165F-4C2C-BD28-589ECB93FBCA}" sibTransId="{0CEC3624-4E99-402B-900C-B1FD4FA2650E}"/>
    <dgm:cxn modelId="{1BAC326F-DD0B-714B-8592-D36A64B636C8}" type="presOf" srcId="{79043B99-0770-4F86-AA56-BD3F1331AA0B}" destId="{69865B03-B909-C947-B882-5AB8ED42CF85}" srcOrd="0" destOrd="0" presId="urn:microsoft.com/office/officeart/2008/layout/LinedList"/>
    <dgm:cxn modelId="{2037D270-4721-E749-8584-99430417EFB2}" type="presOf" srcId="{5C8301B6-8712-430E-98A1-DD9F56388D99}" destId="{B0F1D32E-F109-044A-A484-70CDA751BEBA}" srcOrd="0" destOrd="0" presId="urn:microsoft.com/office/officeart/2008/layout/LinedList"/>
    <dgm:cxn modelId="{C32F5D74-3248-4B4B-8415-7A7B5E8E9EE9}" srcId="{6F866887-0D1D-49F6-9D0E-40279A827839}" destId="{5C8301B6-8712-430E-98A1-DD9F56388D99}" srcOrd="0" destOrd="0" parTransId="{7C96E2A5-69F3-470F-956B-213A2732C701}" sibTransId="{CA35C1CC-2101-44F3-929F-7647F086F966}"/>
    <dgm:cxn modelId="{A236F679-2D1E-41D8-9932-6CC6EA7710E4}" srcId="{7538B9FD-8DA9-48EA-834A-3DDC48F7763A}" destId="{254D5270-65F8-4346-A5B5-FF601FCAB25E}" srcOrd="1" destOrd="0" parTransId="{1AE25DD1-EE33-40A2-AE8A-6933C7B8940E}" sibTransId="{13B112F0-9E25-44C2-9816-17EF8797C730}"/>
    <dgm:cxn modelId="{63D4F979-0B76-DA48-A3CA-DABE623888B2}" type="presOf" srcId="{1D45ACB4-27D9-4781-B4C6-BADA42D601C4}" destId="{32465181-0500-A64D-AE48-199DC3A482A6}" srcOrd="0" destOrd="0" presId="urn:microsoft.com/office/officeart/2008/layout/LinedList"/>
    <dgm:cxn modelId="{2C9EC07A-E1AA-D94C-A75B-B698A2160B25}" type="presOf" srcId="{D7B274DB-8734-4A1D-86C0-CBAD4BE54951}" destId="{EE1AF839-2DE9-7945-A9B9-B5239CF04418}" srcOrd="0" destOrd="0" presId="urn:microsoft.com/office/officeart/2008/layout/LinedList"/>
    <dgm:cxn modelId="{5053C47D-C830-5E4D-99F6-FE00A89BBABD}" type="presOf" srcId="{9C1F3376-2984-4698-BBC7-C498EF3C9EE6}" destId="{46C6CE09-352C-4A40-A848-A42DD8E4D961}" srcOrd="0" destOrd="0" presId="urn:microsoft.com/office/officeart/2008/layout/LinedList"/>
    <dgm:cxn modelId="{375D1794-7F63-4DD9-B52E-677C74492A48}" srcId="{AEC247C0-AB9A-47E7-A94F-A1F7A1DB992D}" destId="{1D45ACB4-27D9-4781-B4C6-BADA42D601C4}" srcOrd="0" destOrd="0" parTransId="{39548527-51AD-4EA1-B0EB-CF56CC2B99A9}" sibTransId="{65D0A397-2C13-45EC-8CEB-98899EA3A515}"/>
    <dgm:cxn modelId="{DADA6597-7415-43FD-9341-FF862963555C}" srcId="{7538B9FD-8DA9-48EA-834A-3DDC48F7763A}" destId="{79043B99-0770-4F86-AA56-BD3F1331AA0B}" srcOrd="0" destOrd="0" parTransId="{5CE9BD46-5547-4369-9CF6-CE3D910470EB}" sibTransId="{D4ACBA09-ECDB-4D02-AF2A-17F7D329A3FE}"/>
    <dgm:cxn modelId="{0918FD99-1948-4D24-96B2-2327047EB3FC}" srcId="{B7962081-558D-408F-95D9-FD1692F4B551}" destId="{6F866887-0D1D-49F6-9D0E-40279A827839}" srcOrd="0" destOrd="0" parTransId="{51FB0A77-E943-46A6-BC72-F3CE3B85093C}" sibTransId="{9B3EECA7-58E4-44CE-B85D-63BD20CEB92F}"/>
    <dgm:cxn modelId="{C5F88AAD-B107-8842-8C80-E79D0BFB24D6}" type="presOf" srcId="{81675244-9200-4994-92AC-24D9CD4DD7CD}" destId="{2D9D3DA6-EFFC-844F-A765-6F0B9B2785A6}" srcOrd="0" destOrd="0" presId="urn:microsoft.com/office/officeart/2008/layout/LinedList"/>
    <dgm:cxn modelId="{80BF48BD-683B-4B4C-8618-913270624FE2}" type="presOf" srcId="{AEC247C0-AB9A-47E7-A94F-A1F7A1DB992D}" destId="{CCFEF86D-1244-7544-A297-0FE4E1F13972}" srcOrd="0" destOrd="0" presId="urn:microsoft.com/office/officeart/2008/layout/LinedList"/>
    <dgm:cxn modelId="{B602FCC2-2DDE-4541-8BEA-17065E59B87C}" srcId="{E50614F4-FE1E-4F6F-8C22-BD3C6D36D589}" destId="{07B4D00D-518A-43A3-864B-BFB815CE4CB2}" srcOrd="0" destOrd="0" parTransId="{7EAAFEC6-971E-46F0-9DE9-102AA094CB6E}" sibTransId="{3F2C1C11-E99E-4861-A501-26F71D21C318}"/>
    <dgm:cxn modelId="{7E1D11C9-CB83-43FD-BBCF-E2BD3817E156}" srcId="{B7962081-558D-408F-95D9-FD1692F4B551}" destId="{5F6D8501-A0F3-4D3C-96D6-02EE3210A361}" srcOrd="2" destOrd="0" parTransId="{567136AC-FE51-4C49-B83F-A5F2D4962638}" sibTransId="{C871B4F2-606A-4449-B714-B656ECD8B5BC}"/>
    <dgm:cxn modelId="{5BE15DD2-C88D-4313-9F32-27EA6298A629}" srcId="{B7962081-558D-408F-95D9-FD1692F4B551}" destId="{9C1F3376-2984-4698-BBC7-C498EF3C9EE6}" srcOrd="1" destOrd="0" parTransId="{1D908D98-0962-4660-82A3-2BFDBF5DF85D}" sibTransId="{793991E8-5B20-4F5A-B178-A430AA80EDC2}"/>
    <dgm:cxn modelId="{D2538FD6-8E5B-4C3D-A37A-50BC91E43ABE}" srcId="{B7962081-558D-408F-95D9-FD1692F4B551}" destId="{E50614F4-FE1E-4F6F-8C22-BD3C6D36D589}" srcOrd="3" destOrd="0" parTransId="{AAE41F1B-F856-451D-85B9-E6133CA3A4E6}" sibTransId="{C154458B-C664-4B3B-9F24-69AFD74D393D}"/>
    <dgm:cxn modelId="{451FEDD8-0453-544D-8D3F-686D307FB165}" type="presOf" srcId="{07B4D00D-518A-43A3-864B-BFB815CE4CB2}" destId="{30EF93CB-E742-2D4F-A0FE-0801735A6289}" srcOrd="0" destOrd="0" presId="urn:microsoft.com/office/officeart/2008/layout/LinedList"/>
    <dgm:cxn modelId="{103737E2-522E-4BFA-A7E8-EDD2F90D145C}" srcId="{AEC247C0-AB9A-47E7-A94F-A1F7A1DB992D}" destId="{D7B274DB-8734-4A1D-86C0-CBAD4BE54951}" srcOrd="1" destOrd="0" parTransId="{491F0B85-51B8-4BF5-9FF0-6A417142B63D}" sibTransId="{3D5C9D6B-8BE9-4C2D-8D96-6BBF4A80B5E0}"/>
    <dgm:cxn modelId="{B473C2E7-0C21-4823-B280-572225BE11C7}" srcId="{5C8301B6-8712-430E-98A1-DD9F56388D99}" destId="{42C09E4D-B036-4B08-898E-195A8217F883}" srcOrd="1" destOrd="0" parTransId="{0397E126-22BC-42BC-BFEA-9775A1B5DC5D}" sibTransId="{6BF9968E-CF3F-4B84-89E4-42238DEDD97A}"/>
    <dgm:cxn modelId="{B7D52D99-F8A9-0E44-A735-4343D880709A}" type="presParOf" srcId="{99107430-8F9A-124D-9EE1-6415A4B65DA8}" destId="{7B8C1CB1-28DC-B94B-A736-1982B2606090}" srcOrd="0" destOrd="0" presId="urn:microsoft.com/office/officeart/2008/layout/LinedList"/>
    <dgm:cxn modelId="{D8E37E70-2172-C140-BA6F-C417BCC70A2F}" type="presParOf" srcId="{99107430-8F9A-124D-9EE1-6415A4B65DA8}" destId="{13FCE226-0ADD-5E4B-ACED-9669E68E08C8}" srcOrd="1" destOrd="0" presId="urn:microsoft.com/office/officeart/2008/layout/LinedList"/>
    <dgm:cxn modelId="{325C8EEF-63EA-B84D-8E03-651BF695798D}" type="presParOf" srcId="{13FCE226-0ADD-5E4B-ACED-9669E68E08C8}" destId="{A95D1005-7061-F246-9A26-D018E9C81AD9}" srcOrd="0" destOrd="0" presId="urn:microsoft.com/office/officeart/2008/layout/LinedList"/>
    <dgm:cxn modelId="{C266ED3B-F939-084F-8900-96174D8C3565}" type="presParOf" srcId="{13FCE226-0ADD-5E4B-ACED-9669E68E08C8}" destId="{AA3EF4EE-9DB3-4247-8C08-9031A247BF05}" srcOrd="1" destOrd="0" presId="urn:microsoft.com/office/officeart/2008/layout/LinedList"/>
    <dgm:cxn modelId="{3E194F4C-B620-C445-B6E6-4166CB0D3CC5}" type="presParOf" srcId="{AA3EF4EE-9DB3-4247-8C08-9031A247BF05}" destId="{73A73287-507B-434F-8263-64768A4B886A}" srcOrd="0" destOrd="0" presId="urn:microsoft.com/office/officeart/2008/layout/LinedList"/>
    <dgm:cxn modelId="{5CBC59E3-1074-874A-8E98-952EFF91B03A}" type="presParOf" srcId="{AA3EF4EE-9DB3-4247-8C08-9031A247BF05}" destId="{7B4964C6-DF2E-E94F-A8DD-A1EC64D666A8}" srcOrd="1" destOrd="0" presId="urn:microsoft.com/office/officeart/2008/layout/LinedList"/>
    <dgm:cxn modelId="{D46D9276-DDC7-8046-B97D-13668543F20D}" type="presParOf" srcId="{7B4964C6-DF2E-E94F-A8DD-A1EC64D666A8}" destId="{68C276BA-C6EB-274F-8D03-75EA681E1D8B}" srcOrd="0" destOrd="0" presId="urn:microsoft.com/office/officeart/2008/layout/LinedList"/>
    <dgm:cxn modelId="{BB524787-E876-1B4D-BC2B-2F88016BC017}" type="presParOf" srcId="{7B4964C6-DF2E-E94F-A8DD-A1EC64D666A8}" destId="{B0F1D32E-F109-044A-A484-70CDA751BEBA}" srcOrd="1" destOrd="0" presId="urn:microsoft.com/office/officeart/2008/layout/LinedList"/>
    <dgm:cxn modelId="{C071B1AA-ECD1-E148-9A00-AB88CB3384AA}" type="presParOf" srcId="{7B4964C6-DF2E-E94F-A8DD-A1EC64D666A8}" destId="{9982778B-29FA-A641-A51E-F88540CEEA78}" srcOrd="2" destOrd="0" presId="urn:microsoft.com/office/officeart/2008/layout/LinedList"/>
    <dgm:cxn modelId="{20A6DE57-6A9E-434E-8029-6705B5F6B772}" type="presParOf" srcId="{9982778B-29FA-A641-A51E-F88540CEEA78}" destId="{69F908E2-0346-5E44-9367-33899475E65D}" srcOrd="0" destOrd="0" presId="urn:microsoft.com/office/officeart/2008/layout/LinedList"/>
    <dgm:cxn modelId="{C8262458-17E0-EA46-8573-F912A13AF75F}" type="presParOf" srcId="{69F908E2-0346-5E44-9367-33899475E65D}" destId="{E7A97FEC-D135-714C-838C-BFF6E43B62AE}" srcOrd="0" destOrd="0" presId="urn:microsoft.com/office/officeart/2008/layout/LinedList"/>
    <dgm:cxn modelId="{C59A4AB8-888E-734B-9636-FA5294688B82}" type="presParOf" srcId="{69F908E2-0346-5E44-9367-33899475E65D}" destId="{BA78E3D2-C8EF-CC43-918F-E3A06782E70B}" srcOrd="1" destOrd="0" presId="urn:microsoft.com/office/officeart/2008/layout/LinedList"/>
    <dgm:cxn modelId="{D498BC51-CF90-FC41-83EA-C82D2FA0F0E4}" type="presParOf" srcId="{69F908E2-0346-5E44-9367-33899475E65D}" destId="{D36E9633-F182-1943-A986-EFF3E31DA7DA}" srcOrd="2" destOrd="0" presId="urn:microsoft.com/office/officeart/2008/layout/LinedList"/>
    <dgm:cxn modelId="{5E4608A3-EE4A-7142-BE4E-E50FC4C0BDA0}" type="presParOf" srcId="{9982778B-29FA-A641-A51E-F88540CEEA78}" destId="{50572E13-F2A5-574A-B41E-289B7B93A6B0}" srcOrd="1" destOrd="0" presId="urn:microsoft.com/office/officeart/2008/layout/LinedList"/>
    <dgm:cxn modelId="{C17BBDAA-A3A2-0B4B-8DBC-0E146B7666FF}" type="presParOf" srcId="{9982778B-29FA-A641-A51E-F88540CEEA78}" destId="{991591AB-A1D5-B146-90A4-E2AF0361693B}" srcOrd="2" destOrd="0" presId="urn:microsoft.com/office/officeart/2008/layout/LinedList"/>
    <dgm:cxn modelId="{78E37CF9-D8E8-9B48-B80F-F1DD09F86B92}" type="presParOf" srcId="{991591AB-A1D5-B146-90A4-E2AF0361693B}" destId="{804CFCD2-B082-DB46-A7B4-CE6699D7B76B}" srcOrd="0" destOrd="0" presId="urn:microsoft.com/office/officeart/2008/layout/LinedList"/>
    <dgm:cxn modelId="{C524D47B-88D8-F145-BFCD-30FF66FE3CD7}" type="presParOf" srcId="{991591AB-A1D5-B146-90A4-E2AF0361693B}" destId="{549EBC8A-42A6-BE4F-9BB1-1C43660FBF31}" srcOrd="1" destOrd="0" presId="urn:microsoft.com/office/officeart/2008/layout/LinedList"/>
    <dgm:cxn modelId="{05A351C7-3EC3-5E44-9E43-F29DCB00F819}" type="presParOf" srcId="{991591AB-A1D5-B146-90A4-E2AF0361693B}" destId="{E76C98F4-05E3-BC44-9B9C-3B12DF87D783}" srcOrd="2" destOrd="0" presId="urn:microsoft.com/office/officeart/2008/layout/LinedList"/>
    <dgm:cxn modelId="{F32FF51D-C6A2-1A44-9411-999DEB7355E3}" type="presParOf" srcId="{AA3EF4EE-9DB3-4247-8C08-9031A247BF05}" destId="{2649EDA0-724E-B34A-BFB7-0F9F4230C986}" srcOrd="2" destOrd="0" presId="urn:microsoft.com/office/officeart/2008/layout/LinedList"/>
    <dgm:cxn modelId="{1F90D6DB-425C-1C40-A7E6-C12C1A1D8EA9}" type="presParOf" srcId="{AA3EF4EE-9DB3-4247-8C08-9031A247BF05}" destId="{EC05E78F-35E7-AE4F-92EF-B4E3972D15F7}" srcOrd="3" destOrd="0" presId="urn:microsoft.com/office/officeart/2008/layout/LinedList"/>
    <dgm:cxn modelId="{7CF123FE-8A26-4641-A7AC-80E40047158A}" type="presParOf" srcId="{99107430-8F9A-124D-9EE1-6415A4B65DA8}" destId="{DFEA55BE-45E2-2040-B191-B13A541B60DF}" srcOrd="2" destOrd="0" presId="urn:microsoft.com/office/officeart/2008/layout/LinedList"/>
    <dgm:cxn modelId="{E84D5313-9928-7C49-8074-1D5CD5E4E179}" type="presParOf" srcId="{99107430-8F9A-124D-9EE1-6415A4B65DA8}" destId="{E9F93646-4925-7B48-A0FA-89FB5DAAC134}" srcOrd="3" destOrd="0" presId="urn:microsoft.com/office/officeart/2008/layout/LinedList"/>
    <dgm:cxn modelId="{D89E3024-9537-8749-9A95-882872111627}" type="presParOf" srcId="{E9F93646-4925-7B48-A0FA-89FB5DAAC134}" destId="{46C6CE09-352C-4A40-A848-A42DD8E4D961}" srcOrd="0" destOrd="0" presId="urn:microsoft.com/office/officeart/2008/layout/LinedList"/>
    <dgm:cxn modelId="{39CF0E1D-3ED1-EF4F-9E1C-5345C7510BF2}" type="presParOf" srcId="{E9F93646-4925-7B48-A0FA-89FB5DAAC134}" destId="{375A5A17-526A-7B4E-841A-8FA2A3826D22}" srcOrd="1" destOrd="0" presId="urn:microsoft.com/office/officeart/2008/layout/LinedList"/>
    <dgm:cxn modelId="{32524CEC-2ADF-AA4E-B914-0B3D805E49F8}" type="presParOf" srcId="{375A5A17-526A-7B4E-841A-8FA2A3826D22}" destId="{BAA169F8-5CC8-694A-8B9C-47ABB659B393}" srcOrd="0" destOrd="0" presId="urn:microsoft.com/office/officeart/2008/layout/LinedList"/>
    <dgm:cxn modelId="{0C289175-ABF9-1A43-8B23-1B1AA0676F1B}" type="presParOf" srcId="{375A5A17-526A-7B4E-841A-8FA2A3826D22}" destId="{A2074095-05E2-8644-AD12-820EBA8D1595}" srcOrd="1" destOrd="0" presId="urn:microsoft.com/office/officeart/2008/layout/LinedList"/>
    <dgm:cxn modelId="{07C1EC0D-1891-A049-8D01-D3B2FA9388E9}" type="presParOf" srcId="{A2074095-05E2-8644-AD12-820EBA8D1595}" destId="{96C6B2A0-6A58-6B45-B296-A54D6D71DB77}" srcOrd="0" destOrd="0" presId="urn:microsoft.com/office/officeart/2008/layout/LinedList"/>
    <dgm:cxn modelId="{5030C9D8-3EB8-0741-823A-6B27EB83A4CD}" type="presParOf" srcId="{A2074095-05E2-8644-AD12-820EBA8D1595}" destId="{CCFEF86D-1244-7544-A297-0FE4E1F13972}" srcOrd="1" destOrd="0" presId="urn:microsoft.com/office/officeart/2008/layout/LinedList"/>
    <dgm:cxn modelId="{5656F9D8-0A5A-9845-9717-D9C0AB5C1DDA}" type="presParOf" srcId="{A2074095-05E2-8644-AD12-820EBA8D1595}" destId="{28820F04-9A8B-244B-A815-38D9D460A8BB}" srcOrd="2" destOrd="0" presId="urn:microsoft.com/office/officeart/2008/layout/LinedList"/>
    <dgm:cxn modelId="{D5593931-C142-6A43-B1DB-5B00CDE44AC8}" type="presParOf" srcId="{28820F04-9A8B-244B-A815-38D9D460A8BB}" destId="{BE8909D9-9008-8A46-ACEF-438C63408D5B}" srcOrd="0" destOrd="0" presId="urn:microsoft.com/office/officeart/2008/layout/LinedList"/>
    <dgm:cxn modelId="{917993A8-28B1-A943-950F-AF0755C0EDCA}" type="presParOf" srcId="{BE8909D9-9008-8A46-ACEF-438C63408D5B}" destId="{C2A04B5A-CAE1-D443-8A49-BAC210B7941C}" srcOrd="0" destOrd="0" presId="urn:microsoft.com/office/officeart/2008/layout/LinedList"/>
    <dgm:cxn modelId="{A9A72FCF-5CD8-F34B-9436-5C677EC71309}" type="presParOf" srcId="{BE8909D9-9008-8A46-ACEF-438C63408D5B}" destId="{32465181-0500-A64D-AE48-199DC3A482A6}" srcOrd="1" destOrd="0" presId="urn:microsoft.com/office/officeart/2008/layout/LinedList"/>
    <dgm:cxn modelId="{79E8B03C-EA04-3A4D-9945-AB8C48982EF2}" type="presParOf" srcId="{BE8909D9-9008-8A46-ACEF-438C63408D5B}" destId="{2DFE67D6-6A41-1E4B-A8CE-13E80351EFE6}" srcOrd="2" destOrd="0" presId="urn:microsoft.com/office/officeart/2008/layout/LinedList"/>
    <dgm:cxn modelId="{4B889E78-62BF-B142-9D31-33A96C3256D9}" type="presParOf" srcId="{28820F04-9A8B-244B-A815-38D9D460A8BB}" destId="{51D3F172-6413-6D46-8EC6-A970826FAD11}" srcOrd="1" destOrd="0" presId="urn:microsoft.com/office/officeart/2008/layout/LinedList"/>
    <dgm:cxn modelId="{DDBC5D42-C188-D74D-A172-5E48CF7C1E95}" type="presParOf" srcId="{28820F04-9A8B-244B-A815-38D9D460A8BB}" destId="{A591C6E7-DB3A-2442-B6B2-52A7E7F6AFDC}" srcOrd="2" destOrd="0" presId="urn:microsoft.com/office/officeart/2008/layout/LinedList"/>
    <dgm:cxn modelId="{4072A152-D025-9548-9AAC-FE03E2D13997}" type="presParOf" srcId="{A591C6E7-DB3A-2442-B6B2-52A7E7F6AFDC}" destId="{E33E323E-B93A-864A-92B7-32975A879C8D}" srcOrd="0" destOrd="0" presId="urn:microsoft.com/office/officeart/2008/layout/LinedList"/>
    <dgm:cxn modelId="{FDF182E1-D2BA-FB4D-BDFE-3A9773DA56D1}" type="presParOf" srcId="{A591C6E7-DB3A-2442-B6B2-52A7E7F6AFDC}" destId="{EE1AF839-2DE9-7945-A9B9-B5239CF04418}" srcOrd="1" destOrd="0" presId="urn:microsoft.com/office/officeart/2008/layout/LinedList"/>
    <dgm:cxn modelId="{D4D96ECD-CA4F-D84B-8570-6C44516D940C}" type="presParOf" srcId="{A591C6E7-DB3A-2442-B6B2-52A7E7F6AFDC}" destId="{A6192A44-49B6-3644-B505-EFF3C5D11EEE}" srcOrd="2" destOrd="0" presId="urn:microsoft.com/office/officeart/2008/layout/LinedList"/>
    <dgm:cxn modelId="{BEB08DE2-2727-D642-A0CD-3425E0B12CCC}" type="presParOf" srcId="{375A5A17-526A-7B4E-841A-8FA2A3826D22}" destId="{736ADC85-4E47-8845-9AC1-2BA60B5764D8}" srcOrd="2" destOrd="0" presId="urn:microsoft.com/office/officeart/2008/layout/LinedList"/>
    <dgm:cxn modelId="{76C729D4-121F-3F44-BC77-6CC7FF236C70}" type="presParOf" srcId="{375A5A17-526A-7B4E-841A-8FA2A3826D22}" destId="{53F216E6-CF7D-6C43-AAD2-E0CC6C018026}" srcOrd="3" destOrd="0" presId="urn:microsoft.com/office/officeart/2008/layout/LinedList"/>
    <dgm:cxn modelId="{9F9E8AA8-1A74-3142-98C9-49A7C76C3360}" type="presParOf" srcId="{99107430-8F9A-124D-9EE1-6415A4B65DA8}" destId="{352D6005-3EC2-C349-8601-41184CC7F09E}" srcOrd="4" destOrd="0" presId="urn:microsoft.com/office/officeart/2008/layout/LinedList"/>
    <dgm:cxn modelId="{61DB5D1F-9BD6-694B-84AB-D4D06CA7114C}" type="presParOf" srcId="{99107430-8F9A-124D-9EE1-6415A4B65DA8}" destId="{FE2056C1-4201-D94E-B032-630C6107D81A}" srcOrd="5" destOrd="0" presId="urn:microsoft.com/office/officeart/2008/layout/LinedList"/>
    <dgm:cxn modelId="{B308ACE1-A91B-894F-B1E7-AB8ABB68A45B}" type="presParOf" srcId="{FE2056C1-4201-D94E-B032-630C6107D81A}" destId="{77ECF3A0-DAA8-C241-B6DE-87CF1205384E}" srcOrd="0" destOrd="0" presId="urn:microsoft.com/office/officeart/2008/layout/LinedList"/>
    <dgm:cxn modelId="{CD040C97-F3B3-D24B-967F-D2DF083062A9}" type="presParOf" srcId="{FE2056C1-4201-D94E-B032-630C6107D81A}" destId="{4F80E284-E560-8946-95C8-160AEEBBEE2E}" srcOrd="1" destOrd="0" presId="urn:microsoft.com/office/officeart/2008/layout/LinedList"/>
    <dgm:cxn modelId="{412AF39E-AD8B-664B-BBCA-0D12F2F80FFA}" type="presParOf" srcId="{4F80E284-E560-8946-95C8-160AEEBBEE2E}" destId="{475D6148-3804-7140-A0F8-0F3E643D4B38}" srcOrd="0" destOrd="0" presId="urn:microsoft.com/office/officeart/2008/layout/LinedList"/>
    <dgm:cxn modelId="{DE7FD8EA-B681-8F44-A7C7-974955D419D4}" type="presParOf" srcId="{4F80E284-E560-8946-95C8-160AEEBBEE2E}" destId="{7F4CFCA4-AD7A-7A47-B82D-21964CC71594}" srcOrd="1" destOrd="0" presId="urn:microsoft.com/office/officeart/2008/layout/LinedList"/>
    <dgm:cxn modelId="{5822C6FD-45EE-AC4C-A358-0D2E54A97CA5}" type="presParOf" srcId="{7F4CFCA4-AD7A-7A47-B82D-21964CC71594}" destId="{C84825CF-498E-B546-97AF-D422EFE08A6D}" srcOrd="0" destOrd="0" presId="urn:microsoft.com/office/officeart/2008/layout/LinedList"/>
    <dgm:cxn modelId="{B49E3BA6-D8C6-6949-8096-E0FBDDC89147}" type="presParOf" srcId="{7F4CFCA4-AD7A-7A47-B82D-21964CC71594}" destId="{00FF69DC-6F39-A549-8B9F-085876F603EF}" srcOrd="1" destOrd="0" presId="urn:microsoft.com/office/officeart/2008/layout/LinedList"/>
    <dgm:cxn modelId="{C13A90DE-B9A9-0E45-84C9-46176B9A761C}" type="presParOf" srcId="{7F4CFCA4-AD7A-7A47-B82D-21964CC71594}" destId="{FC83CEC6-BF00-AC49-AEE0-053917DC98B6}" srcOrd="2" destOrd="0" presId="urn:microsoft.com/office/officeart/2008/layout/LinedList"/>
    <dgm:cxn modelId="{6E54C04F-BD7B-D34D-86EF-F93CEC7F28A0}" type="presParOf" srcId="{FC83CEC6-BF00-AC49-AEE0-053917DC98B6}" destId="{8BB7941A-1B6E-A841-BD8C-E2F84CE7BE6E}" srcOrd="0" destOrd="0" presId="urn:microsoft.com/office/officeart/2008/layout/LinedList"/>
    <dgm:cxn modelId="{B07BBE4D-6D46-654A-BBC5-CC1AC5E0D05D}" type="presParOf" srcId="{8BB7941A-1B6E-A841-BD8C-E2F84CE7BE6E}" destId="{2FCFB5FB-A930-4A44-BF3B-C321705CEC74}" srcOrd="0" destOrd="0" presId="urn:microsoft.com/office/officeart/2008/layout/LinedList"/>
    <dgm:cxn modelId="{4010695E-B019-EC4E-8FA2-6A9CB37820CD}" type="presParOf" srcId="{8BB7941A-1B6E-A841-BD8C-E2F84CE7BE6E}" destId="{69865B03-B909-C947-B882-5AB8ED42CF85}" srcOrd="1" destOrd="0" presId="urn:microsoft.com/office/officeart/2008/layout/LinedList"/>
    <dgm:cxn modelId="{6C3C7153-6FCA-1240-9D94-850D0EF856A3}" type="presParOf" srcId="{8BB7941A-1B6E-A841-BD8C-E2F84CE7BE6E}" destId="{F4EE457D-E494-6C43-AA9A-C16F07FCA383}" srcOrd="2" destOrd="0" presId="urn:microsoft.com/office/officeart/2008/layout/LinedList"/>
    <dgm:cxn modelId="{6B9DB179-C5F9-424C-AE49-780B39E0280E}" type="presParOf" srcId="{FC83CEC6-BF00-AC49-AEE0-053917DC98B6}" destId="{70AA8BCE-124A-104B-AF2A-0938DD9D7F6C}" srcOrd="1" destOrd="0" presId="urn:microsoft.com/office/officeart/2008/layout/LinedList"/>
    <dgm:cxn modelId="{67260C2D-27AD-A44B-A84B-E5B85B62EE12}" type="presParOf" srcId="{FC83CEC6-BF00-AC49-AEE0-053917DC98B6}" destId="{C386C505-9648-6444-A28E-ED3183C55394}" srcOrd="2" destOrd="0" presId="urn:microsoft.com/office/officeart/2008/layout/LinedList"/>
    <dgm:cxn modelId="{D81EFB4E-1171-1348-B51F-F0BD69666B11}" type="presParOf" srcId="{C386C505-9648-6444-A28E-ED3183C55394}" destId="{88F0512B-502E-6B47-88DF-05A4FC616742}" srcOrd="0" destOrd="0" presId="urn:microsoft.com/office/officeart/2008/layout/LinedList"/>
    <dgm:cxn modelId="{E4674DF0-1EA3-8046-8C9E-406DE7A956D6}" type="presParOf" srcId="{C386C505-9648-6444-A28E-ED3183C55394}" destId="{96953309-75F2-8E4F-A95F-9CCA054D0698}" srcOrd="1" destOrd="0" presId="urn:microsoft.com/office/officeart/2008/layout/LinedList"/>
    <dgm:cxn modelId="{CBC4FF7C-A89E-DE4A-891B-4ED0B8359B5D}" type="presParOf" srcId="{C386C505-9648-6444-A28E-ED3183C55394}" destId="{1B5C3D4E-37A8-BA42-9292-5F60FC59627E}" srcOrd="2" destOrd="0" presId="urn:microsoft.com/office/officeart/2008/layout/LinedList"/>
    <dgm:cxn modelId="{505FBD02-BD8D-BA41-927B-5D7639987597}" type="presParOf" srcId="{4F80E284-E560-8946-95C8-160AEEBBEE2E}" destId="{CB65619A-685A-8140-9770-66C83C819152}" srcOrd="2" destOrd="0" presId="urn:microsoft.com/office/officeart/2008/layout/LinedList"/>
    <dgm:cxn modelId="{9370D7DA-8C5F-9C46-A58C-AA9C2C533A08}" type="presParOf" srcId="{4F80E284-E560-8946-95C8-160AEEBBEE2E}" destId="{17D16027-6A4F-6A44-A36F-76A6C1EC755D}" srcOrd="3" destOrd="0" presId="urn:microsoft.com/office/officeart/2008/layout/LinedList"/>
    <dgm:cxn modelId="{E74C0517-3369-AC46-910A-6AE087BF7646}" type="presParOf" srcId="{99107430-8F9A-124D-9EE1-6415A4B65DA8}" destId="{D642A45A-A29D-864F-87DB-AC1F8401535E}" srcOrd="6" destOrd="0" presId="urn:microsoft.com/office/officeart/2008/layout/LinedList"/>
    <dgm:cxn modelId="{A793D9F4-725E-E64D-969B-7348F1FDD8F3}" type="presParOf" srcId="{99107430-8F9A-124D-9EE1-6415A4B65DA8}" destId="{56E81B8A-7E35-2747-850F-BCD1C0942A6E}" srcOrd="7" destOrd="0" presId="urn:microsoft.com/office/officeart/2008/layout/LinedList"/>
    <dgm:cxn modelId="{21A788FD-67DA-7244-9F69-A9C194BE87E8}" type="presParOf" srcId="{56E81B8A-7E35-2747-850F-BCD1C0942A6E}" destId="{F5D83DC5-DA0D-1141-B405-2687BE793E8A}" srcOrd="0" destOrd="0" presId="urn:microsoft.com/office/officeart/2008/layout/LinedList"/>
    <dgm:cxn modelId="{6829D8D8-5DBE-FC4B-A785-C5497BA34758}" type="presParOf" srcId="{56E81B8A-7E35-2747-850F-BCD1C0942A6E}" destId="{EEBD9402-5305-0641-86D2-8AA09C49DB4E}" srcOrd="1" destOrd="0" presId="urn:microsoft.com/office/officeart/2008/layout/LinedList"/>
    <dgm:cxn modelId="{DB324D7D-FDAF-3940-A397-6F4EEDC6155D}" type="presParOf" srcId="{EEBD9402-5305-0641-86D2-8AA09C49DB4E}" destId="{5DF76F45-47B0-F849-B254-8D8CFEAAC4E2}" srcOrd="0" destOrd="0" presId="urn:microsoft.com/office/officeart/2008/layout/LinedList"/>
    <dgm:cxn modelId="{C00FFB48-38C0-E143-9A5E-C269F27EA5D2}" type="presParOf" srcId="{EEBD9402-5305-0641-86D2-8AA09C49DB4E}" destId="{9D855926-352A-774B-9493-033000638271}" srcOrd="1" destOrd="0" presId="urn:microsoft.com/office/officeart/2008/layout/LinedList"/>
    <dgm:cxn modelId="{1FDF735B-8DC5-9D4A-B190-ED246C4E0B5E}" type="presParOf" srcId="{9D855926-352A-774B-9493-033000638271}" destId="{ED0A6132-F989-C340-B498-CBFAC36E2742}" srcOrd="0" destOrd="0" presId="urn:microsoft.com/office/officeart/2008/layout/LinedList"/>
    <dgm:cxn modelId="{81E5A4F6-7222-5D43-ACB1-0A400AFDBFAA}" type="presParOf" srcId="{9D855926-352A-774B-9493-033000638271}" destId="{30EF93CB-E742-2D4F-A0FE-0801735A6289}" srcOrd="1" destOrd="0" presId="urn:microsoft.com/office/officeart/2008/layout/LinedList"/>
    <dgm:cxn modelId="{C220437F-2B85-8040-B163-21E0B177DE40}" type="presParOf" srcId="{9D855926-352A-774B-9493-033000638271}" destId="{31DA49C7-809B-9040-9830-9020D8AC9317}" srcOrd="2" destOrd="0" presId="urn:microsoft.com/office/officeart/2008/layout/LinedList"/>
    <dgm:cxn modelId="{DAFEADE4-3656-3443-A3A3-A207E2B79B5F}" type="presParOf" srcId="{31DA49C7-809B-9040-9830-9020D8AC9317}" destId="{16BC68AB-25C2-7441-BA36-3EA1D2471143}" srcOrd="0" destOrd="0" presId="urn:microsoft.com/office/officeart/2008/layout/LinedList"/>
    <dgm:cxn modelId="{374AD263-E81A-744E-B32E-933097DFC716}" type="presParOf" srcId="{16BC68AB-25C2-7441-BA36-3EA1D2471143}" destId="{36C85DF0-DBAB-3E40-9D83-41B1DDEF09A0}" srcOrd="0" destOrd="0" presId="urn:microsoft.com/office/officeart/2008/layout/LinedList"/>
    <dgm:cxn modelId="{76A1F0D1-1A92-B34F-964A-CB12F2CD1281}" type="presParOf" srcId="{16BC68AB-25C2-7441-BA36-3EA1D2471143}" destId="{2D9D3DA6-EFFC-844F-A765-6F0B9B2785A6}" srcOrd="1" destOrd="0" presId="urn:microsoft.com/office/officeart/2008/layout/LinedList"/>
    <dgm:cxn modelId="{C8762BC9-2CEA-434D-973F-49F4D9810581}" type="presParOf" srcId="{16BC68AB-25C2-7441-BA36-3EA1D2471143}" destId="{065198CE-63B4-C949-A007-CFB4BD889E61}" srcOrd="2" destOrd="0" presId="urn:microsoft.com/office/officeart/2008/layout/LinedList"/>
    <dgm:cxn modelId="{61EB0A1A-3933-244D-A7D7-6983D315D74B}" type="presParOf" srcId="{31DA49C7-809B-9040-9830-9020D8AC9317}" destId="{BBCF52A6-2F21-BE41-9FC8-59577FF5B791}" srcOrd="1" destOrd="0" presId="urn:microsoft.com/office/officeart/2008/layout/LinedList"/>
    <dgm:cxn modelId="{312EFCF4-02F7-CF4F-95DA-69AA98239E9A}" type="presParOf" srcId="{31DA49C7-809B-9040-9830-9020D8AC9317}" destId="{6E5EBD8D-704A-BD43-8736-4BB79029D838}" srcOrd="2" destOrd="0" presId="urn:microsoft.com/office/officeart/2008/layout/LinedList"/>
    <dgm:cxn modelId="{A982AA1F-107F-DB4C-9990-6F82B56705D2}" type="presParOf" srcId="{6E5EBD8D-704A-BD43-8736-4BB79029D838}" destId="{2DE1D585-6D3B-704A-83C1-7C3B7741E0A2}" srcOrd="0" destOrd="0" presId="urn:microsoft.com/office/officeart/2008/layout/LinedList"/>
    <dgm:cxn modelId="{12A5CDC7-2EA2-BA4C-BB1B-5D303A757972}" type="presParOf" srcId="{6E5EBD8D-704A-BD43-8736-4BB79029D838}" destId="{BDEB4F11-5C9E-1D4B-B87A-0825600A282D}" srcOrd="1" destOrd="0" presId="urn:microsoft.com/office/officeart/2008/layout/LinedList"/>
    <dgm:cxn modelId="{8C759DE6-E39C-0940-97FA-0E62D811BD86}" type="presParOf" srcId="{6E5EBD8D-704A-BD43-8736-4BB79029D838}" destId="{037D1E81-D023-044F-AA1E-BF8F06F7E7C7}" srcOrd="2" destOrd="0" presId="urn:microsoft.com/office/officeart/2008/layout/LinedList"/>
    <dgm:cxn modelId="{16B9E768-A8EB-FB40-B8BE-A3FC9249F727}" type="presParOf" srcId="{EEBD9402-5305-0641-86D2-8AA09C49DB4E}" destId="{4D9A7DFE-516E-D446-8597-996B63FF540F}" srcOrd="2" destOrd="0" presId="urn:microsoft.com/office/officeart/2008/layout/LinedList"/>
    <dgm:cxn modelId="{00ADD7BC-D6F6-9B43-9859-A34EE704F06B}" type="presParOf" srcId="{EEBD9402-5305-0641-86D2-8AA09C49DB4E}" destId="{66AEAA2B-69DB-884E-9F22-F87604C1A9BA}"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6C2E80A-84A5-48E8-8628-B79F76F020A7}"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CF790FD0-03A9-4446-9852-166D059937CE}">
      <dgm:prSet/>
      <dgm:spPr/>
      <dgm:t>
        <a:bodyPr/>
        <a:lstStyle/>
        <a:p>
          <a:r>
            <a:rPr lang="en-IN" b="1"/>
            <a:t>1. Extract:</a:t>
          </a:r>
          <a:endParaRPr lang="en-US"/>
        </a:p>
      </dgm:t>
    </dgm:pt>
    <dgm:pt modelId="{DC5356EF-EA25-4DA4-A199-0B96CF4B413E}" type="parTrans" cxnId="{44AB36EA-9C5B-433D-A8FF-FC43C198DD97}">
      <dgm:prSet/>
      <dgm:spPr/>
      <dgm:t>
        <a:bodyPr/>
        <a:lstStyle/>
        <a:p>
          <a:endParaRPr lang="en-US"/>
        </a:p>
      </dgm:t>
    </dgm:pt>
    <dgm:pt modelId="{F272AC08-8901-44A7-BC82-806721DE8C07}" type="sibTrans" cxnId="{44AB36EA-9C5B-433D-A8FF-FC43C198DD97}">
      <dgm:prSet/>
      <dgm:spPr/>
      <dgm:t>
        <a:bodyPr/>
        <a:lstStyle/>
        <a:p>
          <a:endParaRPr lang="en-US"/>
        </a:p>
      </dgm:t>
    </dgm:pt>
    <dgm:pt modelId="{1AAEE816-89FF-4473-ABF3-8948A7EB1489}">
      <dgm:prSet/>
      <dgm:spPr/>
      <dgm:t>
        <a:bodyPr/>
        <a:lstStyle/>
        <a:p>
          <a:r>
            <a:rPr lang="en-IN" b="1"/>
            <a:t>Data Source:</a:t>
          </a:r>
          <a:r>
            <a:rPr lang="en-IN"/>
            <a:t> Identifies the source systems where the data resides (e.g., databases, flat files, APIs).</a:t>
          </a:r>
          <a:endParaRPr lang="en-US"/>
        </a:p>
      </dgm:t>
    </dgm:pt>
    <dgm:pt modelId="{36267268-5426-4511-BDC9-B9341CA2D0DD}" type="parTrans" cxnId="{4E65A3AC-6FDE-4E9C-B1CC-3032127B141A}">
      <dgm:prSet/>
      <dgm:spPr/>
      <dgm:t>
        <a:bodyPr/>
        <a:lstStyle/>
        <a:p>
          <a:endParaRPr lang="en-US"/>
        </a:p>
      </dgm:t>
    </dgm:pt>
    <dgm:pt modelId="{21B4F5FD-B968-44F8-8602-31B5EDBE7E6E}" type="sibTrans" cxnId="{4E65A3AC-6FDE-4E9C-B1CC-3032127B141A}">
      <dgm:prSet/>
      <dgm:spPr/>
      <dgm:t>
        <a:bodyPr/>
        <a:lstStyle/>
        <a:p>
          <a:endParaRPr lang="en-US"/>
        </a:p>
      </dgm:t>
    </dgm:pt>
    <dgm:pt modelId="{7C048262-E4C1-4EF8-95D8-3710E3CE5C65}">
      <dgm:prSet/>
      <dgm:spPr/>
      <dgm:t>
        <a:bodyPr/>
        <a:lstStyle/>
        <a:p>
          <a:r>
            <a:rPr lang="en-IN" b="1"/>
            <a:t>Data Extraction:</a:t>
          </a:r>
          <a:r>
            <a:rPr lang="en-IN"/>
            <a:t> Extracts data from these sources based on defined criteria.</a:t>
          </a:r>
          <a:endParaRPr lang="en-US"/>
        </a:p>
      </dgm:t>
    </dgm:pt>
    <dgm:pt modelId="{6F36A94A-6FD0-434A-A5F7-40E65414E8D0}" type="parTrans" cxnId="{A60CA63B-4F01-4704-BC23-B578F91EF096}">
      <dgm:prSet/>
      <dgm:spPr/>
      <dgm:t>
        <a:bodyPr/>
        <a:lstStyle/>
        <a:p>
          <a:endParaRPr lang="en-US"/>
        </a:p>
      </dgm:t>
    </dgm:pt>
    <dgm:pt modelId="{57E3C856-BCF8-4A41-AED0-D7F6E67E7CF3}" type="sibTrans" cxnId="{A60CA63B-4F01-4704-BC23-B578F91EF096}">
      <dgm:prSet/>
      <dgm:spPr/>
      <dgm:t>
        <a:bodyPr/>
        <a:lstStyle/>
        <a:p>
          <a:endParaRPr lang="en-US"/>
        </a:p>
      </dgm:t>
    </dgm:pt>
    <dgm:pt modelId="{DE763933-2EE7-46A4-8DFF-2253F97C7AD6}">
      <dgm:prSet/>
      <dgm:spPr/>
      <dgm:t>
        <a:bodyPr/>
        <a:lstStyle/>
        <a:p>
          <a:r>
            <a:rPr lang="en-IN" b="1"/>
            <a:t>Data Cleansing:</a:t>
          </a:r>
          <a:r>
            <a:rPr lang="en-IN"/>
            <a:t> Cleanses the extracted data to remove inconsistencies, errors, and duplicates.</a:t>
          </a:r>
          <a:endParaRPr lang="en-US"/>
        </a:p>
      </dgm:t>
    </dgm:pt>
    <dgm:pt modelId="{29E40745-8944-4D70-9926-CB8E0DD0D3A1}" type="parTrans" cxnId="{4972FB30-5931-48F7-9A3B-B2C09D9914D4}">
      <dgm:prSet/>
      <dgm:spPr/>
      <dgm:t>
        <a:bodyPr/>
        <a:lstStyle/>
        <a:p>
          <a:endParaRPr lang="en-US"/>
        </a:p>
      </dgm:t>
    </dgm:pt>
    <dgm:pt modelId="{54E7C43F-C046-4DB7-8E89-ADE646BF56C0}" type="sibTrans" cxnId="{4972FB30-5931-48F7-9A3B-B2C09D9914D4}">
      <dgm:prSet/>
      <dgm:spPr/>
      <dgm:t>
        <a:bodyPr/>
        <a:lstStyle/>
        <a:p>
          <a:endParaRPr lang="en-US"/>
        </a:p>
      </dgm:t>
    </dgm:pt>
    <dgm:pt modelId="{12997F03-A81B-4790-A5AB-3BE31838C71C}">
      <dgm:prSet/>
      <dgm:spPr/>
      <dgm:t>
        <a:bodyPr/>
        <a:lstStyle/>
        <a:p>
          <a:r>
            <a:rPr lang="en-IN" b="1" dirty="0"/>
            <a:t>2. Transform:</a:t>
          </a:r>
          <a:endParaRPr lang="en-US" dirty="0"/>
        </a:p>
      </dgm:t>
    </dgm:pt>
    <dgm:pt modelId="{9C8981F5-793D-4975-B257-9B858055BA1D}" type="parTrans" cxnId="{DC5C9E4E-DA6C-4114-AAD6-86691167F6ED}">
      <dgm:prSet/>
      <dgm:spPr/>
      <dgm:t>
        <a:bodyPr/>
        <a:lstStyle/>
        <a:p>
          <a:endParaRPr lang="en-US"/>
        </a:p>
      </dgm:t>
    </dgm:pt>
    <dgm:pt modelId="{A12E7CF6-8FC3-4218-8A7C-77DE809C53E8}" type="sibTrans" cxnId="{DC5C9E4E-DA6C-4114-AAD6-86691167F6ED}">
      <dgm:prSet/>
      <dgm:spPr/>
      <dgm:t>
        <a:bodyPr/>
        <a:lstStyle/>
        <a:p>
          <a:endParaRPr lang="en-US"/>
        </a:p>
      </dgm:t>
    </dgm:pt>
    <dgm:pt modelId="{0988A12B-EB73-4FAC-B6F6-120BFFB1D587}">
      <dgm:prSet/>
      <dgm:spPr/>
      <dgm:t>
        <a:bodyPr/>
        <a:lstStyle/>
        <a:p>
          <a:r>
            <a:rPr lang="en-IN" b="1"/>
            <a:t>Data Standardization:</a:t>
          </a:r>
          <a:r>
            <a:rPr lang="en-IN"/>
            <a:t> Converts data into a consistent format and structure.</a:t>
          </a:r>
          <a:endParaRPr lang="en-US"/>
        </a:p>
      </dgm:t>
    </dgm:pt>
    <dgm:pt modelId="{9450BB83-94C2-4FE1-870B-D3CC3D831FCA}" type="parTrans" cxnId="{DE580549-A6EC-4588-838A-0BB928822177}">
      <dgm:prSet/>
      <dgm:spPr/>
      <dgm:t>
        <a:bodyPr/>
        <a:lstStyle/>
        <a:p>
          <a:endParaRPr lang="en-US"/>
        </a:p>
      </dgm:t>
    </dgm:pt>
    <dgm:pt modelId="{93F8AFCE-41CE-42DF-AD02-71ADD97BE528}" type="sibTrans" cxnId="{DE580549-A6EC-4588-838A-0BB928822177}">
      <dgm:prSet/>
      <dgm:spPr/>
      <dgm:t>
        <a:bodyPr/>
        <a:lstStyle/>
        <a:p>
          <a:endParaRPr lang="en-US"/>
        </a:p>
      </dgm:t>
    </dgm:pt>
    <dgm:pt modelId="{72A1C370-2185-4CF8-92BB-34D3650C50D3}">
      <dgm:prSet/>
      <dgm:spPr/>
      <dgm:t>
        <a:bodyPr/>
        <a:lstStyle/>
        <a:p>
          <a:r>
            <a:rPr lang="en-IN" b="1" dirty="0"/>
            <a:t>Data Integration:</a:t>
          </a:r>
          <a:r>
            <a:rPr lang="en-IN" dirty="0"/>
            <a:t> Combines data from multiple sources into a unified view.</a:t>
          </a:r>
          <a:endParaRPr lang="en-US" dirty="0"/>
        </a:p>
      </dgm:t>
    </dgm:pt>
    <dgm:pt modelId="{57E2177D-0198-4ACF-ADE6-FED93AFFC5E2}" type="parTrans" cxnId="{D330B6E4-DAED-4924-B61F-3D7529B85D87}">
      <dgm:prSet/>
      <dgm:spPr/>
      <dgm:t>
        <a:bodyPr/>
        <a:lstStyle/>
        <a:p>
          <a:endParaRPr lang="en-US"/>
        </a:p>
      </dgm:t>
    </dgm:pt>
    <dgm:pt modelId="{9AE1F5A9-5C00-4866-A923-7DFECE9E3091}" type="sibTrans" cxnId="{D330B6E4-DAED-4924-B61F-3D7529B85D87}">
      <dgm:prSet/>
      <dgm:spPr/>
      <dgm:t>
        <a:bodyPr/>
        <a:lstStyle/>
        <a:p>
          <a:endParaRPr lang="en-US"/>
        </a:p>
      </dgm:t>
    </dgm:pt>
    <dgm:pt modelId="{058CD6F4-3CC7-43D1-9E24-12CBC8FC0C96}">
      <dgm:prSet/>
      <dgm:spPr/>
      <dgm:t>
        <a:bodyPr/>
        <a:lstStyle/>
        <a:p>
          <a:r>
            <a:rPr lang="en-IN" b="1"/>
            <a:t>Data Aggregation:</a:t>
          </a:r>
          <a:r>
            <a:rPr lang="en-IN"/>
            <a:t> Aggregates data into summary levels (e.g., daily, monthly, yearly).</a:t>
          </a:r>
          <a:endParaRPr lang="en-US"/>
        </a:p>
      </dgm:t>
    </dgm:pt>
    <dgm:pt modelId="{A82F0AC1-57C1-4BA5-A09A-F0A14D674B52}" type="parTrans" cxnId="{2575EA15-56F5-4EBD-B7CA-3D07853F2BF8}">
      <dgm:prSet/>
      <dgm:spPr/>
      <dgm:t>
        <a:bodyPr/>
        <a:lstStyle/>
        <a:p>
          <a:endParaRPr lang="en-US"/>
        </a:p>
      </dgm:t>
    </dgm:pt>
    <dgm:pt modelId="{F3D621DE-50C4-4707-BC16-50EE7BDDC7CA}" type="sibTrans" cxnId="{2575EA15-56F5-4EBD-B7CA-3D07853F2BF8}">
      <dgm:prSet/>
      <dgm:spPr/>
      <dgm:t>
        <a:bodyPr/>
        <a:lstStyle/>
        <a:p>
          <a:endParaRPr lang="en-US"/>
        </a:p>
      </dgm:t>
    </dgm:pt>
    <dgm:pt modelId="{75CCDB2E-2628-4DA4-ABEC-6337B8E03425}">
      <dgm:prSet/>
      <dgm:spPr/>
      <dgm:t>
        <a:bodyPr/>
        <a:lstStyle/>
        <a:p>
          <a:r>
            <a:rPr lang="en-IN" b="1"/>
            <a:t>Data Enrichment:</a:t>
          </a:r>
          <a:r>
            <a:rPr lang="en-IN"/>
            <a:t> Adds context or additional information to the data.</a:t>
          </a:r>
          <a:endParaRPr lang="en-US"/>
        </a:p>
      </dgm:t>
    </dgm:pt>
    <dgm:pt modelId="{F10DAE90-3099-4823-9A51-C4D124C0D343}" type="parTrans" cxnId="{EEA499E1-F948-4352-9AEA-4BFC87D85D91}">
      <dgm:prSet/>
      <dgm:spPr/>
      <dgm:t>
        <a:bodyPr/>
        <a:lstStyle/>
        <a:p>
          <a:endParaRPr lang="en-US"/>
        </a:p>
      </dgm:t>
    </dgm:pt>
    <dgm:pt modelId="{E584ED6C-77B1-415C-95F7-F8952143D1A4}" type="sibTrans" cxnId="{EEA499E1-F948-4352-9AEA-4BFC87D85D91}">
      <dgm:prSet/>
      <dgm:spPr/>
      <dgm:t>
        <a:bodyPr/>
        <a:lstStyle/>
        <a:p>
          <a:endParaRPr lang="en-US"/>
        </a:p>
      </dgm:t>
    </dgm:pt>
    <dgm:pt modelId="{F49E0D64-75CD-4ECC-AA3F-AC0D71CEF6E1}">
      <dgm:prSet/>
      <dgm:spPr/>
      <dgm:t>
        <a:bodyPr/>
        <a:lstStyle/>
        <a:p>
          <a:r>
            <a:rPr lang="en-IN" b="1"/>
            <a:t>Data Quality:</a:t>
          </a:r>
          <a:r>
            <a:rPr lang="en-IN"/>
            <a:t> Ensures data quality through validation, cleansing, and transformation rules.</a:t>
          </a:r>
          <a:endParaRPr lang="en-US"/>
        </a:p>
      </dgm:t>
    </dgm:pt>
    <dgm:pt modelId="{B5CDB592-FE19-40A2-8823-801EC955A551}" type="parTrans" cxnId="{2F283657-FD6E-4442-B7F1-F42AB54A2240}">
      <dgm:prSet/>
      <dgm:spPr/>
      <dgm:t>
        <a:bodyPr/>
        <a:lstStyle/>
        <a:p>
          <a:endParaRPr lang="en-US"/>
        </a:p>
      </dgm:t>
    </dgm:pt>
    <dgm:pt modelId="{83CBD512-1C12-49E4-8BC6-90CD6FF876B0}" type="sibTrans" cxnId="{2F283657-FD6E-4442-B7F1-F42AB54A2240}">
      <dgm:prSet/>
      <dgm:spPr/>
      <dgm:t>
        <a:bodyPr/>
        <a:lstStyle/>
        <a:p>
          <a:endParaRPr lang="en-US"/>
        </a:p>
      </dgm:t>
    </dgm:pt>
    <dgm:pt modelId="{DB621E8A-A926-4DBA-871E-DC967524EB3D}">
      <dgm:prSet/>
      <dgm:spPr/>
      <dgm:t>
        <a:bodyPr/>
        <a:lstStyle/>
        <a:p>
          <a:r>
            <a:rPr lang="en-IN" b="1"/>
            <a:t>3. Load:</a:t>
          </a:r>
          <a:endParaRPr lang="en-US"/>
        </a:p>
      </dgm:t>
    </dgm:pt>
    <dgm:pt modelId="{EE0ED75A-8114-42B9-B79A-7ECD9DAC21D6}" type="parTrans" cxnId="{9FA31787-B403-4EED-AF67-3E249E52BFE8}">
      <dgm:prSet/>
      <dgm:spPr/>
      <dgm:t>
        <a:bodyPr/>
        <a:lstStyle/>
        <a:p>
          <a:endParaRPr lang="en-US"/>
        </a:p>
      </dgm:t>
    </dgm:pt>
    <dgm:pt modelId="{5C2292D6-55A2-4A36-879F-2CBF2D201EDA}" type="sibTrans" cxnId="{9FA31787-B403-4EED-AF67-3E249E52BFE8}">
      <dgm:prSet/>
      <dgm:spPr/>
      <dgm:t>
        <a:bodyPr/>
        <a:lstStyle/>
        <a:p>
          <a:endParaRPr lang="en-US"/>
        </a:p>
      </dgm:t>
    </dgm:pt>
    <dgm:pt modelId="{A1B7FE6C-6EA3-4F0B-99F4-52FDB0051FB9}">
      <dgm:prSet/>
      <dgm:spPr/>
      <dgm:t>
        <a:bodyPr/>
        <a:lstStyle/>
        <a:p>
          <a:r>
            <a:rPr lang="en-IN" b="1"/>
            <a:t>Data Transfer:</a:t>
          </a:r>
          <a:r>
            <a:rPr lang="en-IN"/>
            <a:t> Transfers the transformed data into the data warehouse.</a:t>
          </a:r>
          <a:endParaRPr lang="en-US"/>
        </a:p>
      </dgm:t>
    </dgm:pt>
    <dgm:pt modelId="{3ADC899C-1EEA-4D87-A8FC-8E31FB1678F1}" type="parTrans" cxnId="{211A7D01-3996-471D-9BA8-6618021D12C3}">
      <dgm:prSet/>
      <dgm:spPr/>
      <dgm:t>
        <a:bodyPr/>
        <a:lstStyle/>
        <a:p>
          <a:endParaRPr lang="en-US"/>
        </a:p>
      </dgm:t>
    </dgm:pt>
    <dgm:pt modelId="{3473EF76-9362-448A-BAD6-399D262DA1E6}" type="sibTrans" cxnId="{211A7D01-3996-471D-9BA8-6618021D12C3}">
      <dgm:prSet/>
      <dgm:spPr/>
      <dgm:t>
        <a:bodyPr/>
        <a:lstStyle/>
        <a:p>
          <a:endParaRPr lang="en-US"/>
        </a:p>
      </dgm:t>
    </dgm:pt>
    <dgm:pt modelId="{3B41E22F-459B-4C90-832D-9E4314F7C8D8}">
      <dgm:prSet/>
      <dgm:spPr/>
      <dgm:t>
        <a:bodyPr/>
        <a:lstStyle/>
        <a:p>
          <a:r>
            <a:rPr lang="en-IN" b="1"/>
            <a:t>Data Storage:</a:t>
          </a:r>
          <a:r>
            <a:rPr lang="en-IN"/>
            <a:t> Stores the data in the data warehouse's storage format (e.g., relational databases, data marts).</a:t>
          </a:r>
          <a:endParaRPr lang="en-US"/>
        </a:p>
      </dgm:t>
    </dgm:pt>
    <dgm:pt modelId="{AC0C2A5D-12DE-4E60-B412-6AA0B03C85F0}" type="parTrans" cxnId="{B4AD10A2-6900-4346-A39A-62AB4A23AFFD}">
      <dgm:prSet/>
      <dgm:spPr/>
      <dgm:t>
        <a:bodyPr/>
        <a:lstStyle/>
        <a:p>
          <a:endParaRPr lang="en-US"/>
        </a:p>
      </dgm:t>
    </dgm:pt>
    <dgm:pt modelId="{46D5F9C8-195A-4E88-8DA4-D053F297C17C}" type="sibTrans" cxnId="{B4AD10A2-6900-4346-A39A-62AB4A23AFFD}">
      <dgm:prSet/>
      <dgm:spPr/>
      <dgm:t>
        <a:bodyPr/>
        <a:lstStyle/>
        <a:p>
          <a:endParaRPr lang="en-US"/>
        </a:p>
      </dgm:t>
    </dgm:pt>
    <dgm:pt modelId="{C0C43711-8C1B-49EB-A720-40225F7D4AAA}">
      <dgm:prSet/>
      <dgm:spPr/>
      <dgm:t>
        <a:bodyPr/>
        <a:lstStyle/>
        <a:p>
          <a:r>
            <a:rPr lang="en-IN" b="1"/>
            <a:t>Data Indexing:</a:t>
          </a:r>
          <a:r>
            <a:rPr lang="en-IN"/>
            <a:t> Creates indexes to improve query performance.</a:t>
          </a:r>
          <a:endParaRPr lang="en-US"/>
        </a:p>
      </dgm:t>
    </dgm:pt>
    <dgm:pt modelId="{CD7C1191-A60F-4A2B-8BEE-8B4A2576E7C2}" type="parTrans" cxnId="{D1D8F797-C0CF-4F28-A59E-C01FA6DF9A20}">
      <dgm:prSet/>
      <dgm:spPr/>
      <dgm:t>
        <a:bodyPr/>
        <a:lstStyle/>
        <a:p>
          <a:endParaRPr lang="en-US"/>
        </a:p>
      </dgm:t>
    </dgm:pt>
    <dgm:pt modelId="{8D21CA02-3C87-481D-92FF-1EDF0972EDC5}" type="sibTrans" cxnId="{D1D8F797-C0CF-4F28-A59E-C01FA6DF9A20}">
      <dgm:prSet/>
      <dgm:spPr/>
      <dgm:t>
        <a:bodyPr/>
        <a:lstStyle/>
        <a:p>
          <a:endParaRPr lang="en-US"/>
        </a:p>
      </dgm:t>
    </dgm:pt>
    <dgm:pt modelId="{016459BB-97C7-794E-869A-F6F02D434016}" type="pres">
      <dgm:prSet presAssocID="{D6C2E80A-84A5-48E8-8628-B79F76F020A7}" presName="Name0" presStyleCnt="0">
        <dgm:presLayoutVars>
          <dgm:dir/>
          <dgm:animLvl val="lvl"/>
          <dgm:resizeHandles val="exact"/>
        </dgm:presLayoutVars>
      </dgm:prSet>
      <dgm:spPr/>
    </dgm:pt>
    <dgm:pt modelId="{C34CE371-1BF2-A34E-BEF2-19329191CD78}" type="pres">
      <dgm:prSet presAssocID="{CF790FD0-03A9-4446-9852-166D059937CE}" presName="composite" presStyleCnt="0"/>
      <dgm:spPr/>
    </dgm:pt>
    <dgm:pt modelId="{C15D5DF5-D623-4B43-8CAB-E2F447863C08}" type="pres">
      <dgm:prSet presAssocID="{CF790FD0-03A9-4446-9852-166D059937CE}" presName="parTx" presStyleLbl="alignNode1" presStyleIdx="0" presStyleCnt="3">
        <dgm:presLayoutVars>
          <dgm:chMax val="0"/>
          <dgm:chPref val="0"/>
          <dgm:bulletEnabled val="1"/>
        </dgm:presLayoutVars>
      </dgm:prSet>
      <dgm:spPr/>
    </dgm:pt>
    <dgm:pt modelId="{341B0B17-1FEA-C54D-9896-E0052A2362F8}" type="pres">
      <dgm:prSet presAssocID="{CF790FD0-03A9-4446-9852-166D059937CE}" presName="desTx" presStyleLbl="alignAccFollowNode1" presStyleIdx="0" presStyleCnt="3">
        <dgm:presLayoutVars>
          <dgm:bulletEnabled val="1"/>
        </dgm:presLayoutVars>
      </dgm:prSet>
      <dgm:spPr/>
    </dgm:pt>
    <dgm:pt modelId="{3930A056-8AB4-6A4C-A680-FB48BE96BE36}" type="pres">
      <dgm:prSet presAssocID="{F272AC08-8901-44A7-BC82-806721DE8C07}" presName="space" presStyleCnt="0"/>
      <dgm:spPr/>
    </dgm:pt>
    <dgm:pt modelId="{2DDA91B0-8E47-E64E-A60C-22AE4700B2AC}" type="pres">
      <dgm:prSet presAssocID="{12997F03-A81B-4790-A5AB-3BE31838C71C}" presName="composite" presStyleCnt="0"/>
      <dgm:spPr/>
    </dgm:pt>
    <dgm:pt modelId="{34A2EFDC-0F5F-0E44-8C42-1C2C95EBB8A5}" type="pres">
      <dgm:prSet presAssocID="{12997F03-A81B-4790-A5AB-3BE31838C71C}" presName="parTx" presStyleLbl="alignNode1" presStyleIdx="1" presStyleCnt="3">
        <dgm:presLayoutVars>
          <dgm:chMax val="0"/>
          <dgm:chPref val="0"/>
          <dgm:bulletEnabled val="1"/>
        </dgm:presLayoutVars>
      </dgm:prSet>
      <dgm:spPr/>
    </dgm:pt>
    <dgm:pt modelId="{99BC53BB-4722-6942-B18F-DD29A3E106B4}" type="pres">
      <dgm:prSet presAssocID="{12997F03-A81B-4790-A5AB-3BE31838C71C}" presName="desTx" presStyleLbl="alignAccFollowNode1" presStyleIdx="1" presStyleCnt="3">
        <dgm:presLayoutVars>
          <dgm:bulletEnabled val="1"/>
        </dgm:presLayoutVars>
      </dgm:prSet>
      <dgm:spPr/>
    </dgm:pt>
    <dgm:pt modelId="{AE6ED32F-B202-4A46-8A6E-240304517E30}" type="pres">
      <dgm:prSet presAssocID="{A12E7CF6-8FC3-4218-8A7C-77DE809C53E8}" presName="space" presStyleCnt="0"/>
      <dgm:spPr/>
    </dgm:pt>
    <dgm:pt modelId="{487E6813-BCF6-7E44-8604-BAFA1F6570AF}" type="pres">
      <dgm:prSet presAssocID="{DB621E8A-A926-4DBA-871E-DC967524EB3D}" presName="composite" presStyleCnt="0"/>
      <dgm:spPr/>
    </dgm:pt>
    <dgm:pt modelId="{1C3C4119-9E07-034D-B7A4-25BC4AA31AA9}" type="pres">
      <dgm:prSet presAssocID="{DB621E8A-A926-4DBA-871E-DC967524EB3D}" presName="parTx" presStyleLbl="alignNode1" presStyleIdx="2" presStyleCnt="3">
        <dgm:presLayoutVars>
          <dgm:chMax val="0"/>
          <dgm:chPref val="0"/>
          <dgm:bulletEnabled val="1"/>
        </dgm:presLayoutVars>
      </dgm:prSet>
      <dgm:spPr/>
    </dgm:pt>
    <dgm:pt modelId="{67F5E6F5-FF72-1645-B7BB-E943B62E4A72}" type="pres">
      <dgm:prSet presAssocID="{DB621E8A-A926-4DBA-871E-DC967524EB3D}" presName="desTx" presStyleLbl="alignAccFollowNode1" presStyleIdx="2" presStyleCnt="3">
        <dgm:presLayoutVars>
          <dgm:bulletEnabled val="1"/>
        </dgm:presLayoutVars>
      </dgm:prSet>
      <dgm:spPr/>
    </dgm:pt>
  </dgm:ptLst>
  <dgm:cxnLst>
    <dgm:cxn modelId="{211A7D01-3996-471D-9BA8-6618021D12C3}" srcId="{DB621E8A-A926-4DBA-871E-DC967524EB3D}" destId="{A1B7FE6C-6EA3-4F0B-99F4-52FDB0051FB9}" srcOrd="0" destOrd="0" parTransId="{3ADC899C-1EEA-4D87-A8FC-8E31FB1678F1}" sibTransId="{3473EF76-9362-448A-BAD6-399D262DA1E6}"/>
    <dgm:cxn modelId="{EA605E0C-B7BE-5A47-B0C3-0443CBB9423A}" type="presOf" srcId="{7C048262-E4C1-4EF8-95D8-3710E3CE5C65}" destId="{341B0B17-1FEA-C54D-9896-E0052A2362F8}" srcOrd="0" destOrd="1" presId="urn:microsoft.com/office/officeart/2005/8/layout/hList1"/>
    <dgm:cxn modelId="{2575EA15-56F5-4EBD-B7CA-3D07853F2BF8}" srcId="{12997F03-A81B-4790-A5AB-3BE31838C71C}" destId="{058CD6F4-3CC7-43D1-9E24-12CBC8FC0C96}" srcOrd="2" destOrd="0" parTransId="{A82F0AC1-57C1-4BA5-A09A-F0A14D674B52}" sibTransId="{F3D621DE-50C4-4707-BC16-50EE7BDDC7CA}"/>
    <dgm:cxn modelId="{A534C029-A260-C449-B431-645C9F9490E9}" type="presOf" srcId="{3B41E22F-459B-4C90-832D-9E4314F7C8D8}" destId="{67F5E6F5-FF72-1645-B7BB-E943B62E4A72}" srcOrd="0" destOrd="1" presId="urn:microsoft.com/office/officeart/2005/8/layout/hList1"/>
    <dgm:cxn modelId="{4972FB30-5931-48F7-9A3B-B2C09D9914D4}" srcId="{CF790FD0-03A9-4446-9852-166D059937CE}" destId="{DE763933-2EE7-46A4-8DFF-2253F97C7AD6}" srcOrd="2" destOrd="0" parTransId="{29E40745-8944-4D70-9926-CB8E0DD0D3A1}" sibTransId="{54E7C43F-C046-4DB7-8E89-ADE646BF56C0}"/>
    <dgm:cxn modelId="{3CE4F734-8FA7-3C43-A311-FF0D8DB4A9D2}" type="presOf" srcId="{058CD6F4-3CC7-43D1-9E24-12CBC8FC0C96}" destId="{99BC53BB-4722-6942-B18F-DD29A3E106B4}" srcOrd="0" destOrd="2" presId="urn:microsoft.com/office/officeart/2005/8/layout/hList1"/>
    <dgm:cxn modelId="{3DCF0B3A-E3A5-474A-8459-F7B7C26E6E1D}" type="presOf" srcId="{75CCDB2E-2628-4DA4-ABEC-6337B8E03425}" destId="{99BC53BB-4722-6942-B18F-DD29A3E106B4}" srcOrd="0" destOrd="3" presId="urn:microsoft.com/office/officeart/2005/8/layout/hList1"/>
    <dgm:cxn modelId="{A60CA63B-4F01-4704-BC23-B578F91EF096}" srcId="{CF790FD0-03A9-4446-9852-166D059937CE}" destId="{7C048262-E4C1-4EF8-95D8-3710E3CE5C65}" srcOrd="1" destOrd="0" parTransId="{6F36A94A-6FD0-434A-A5F7-40E65414E8D0}" sibTransId="{57E3C856-BCF8-4A41-AED0-D7F6E67E7CF3}"/>
    <dgm:cxn modelId="{5618D53B-98E7-7047-A479-56A521A838F8}" type="presOf" srcId="{CF790FD0-03A9-4446-9852-166D059937CE}" destId="{C15D5DF5-D623-4B43-8CAB-E2F447863C08}" srcOrd="0" destOrd="0" presId="urn:microsoft.com/office/officeart/2005/8/layout/hList1"/>
    <dgm:cxn modelId="{DE580549-A6EC-4588-838A-0BB928822177}" srcId="{12997F03-A81B-4790-A5AB-3BE31838C71C}" destId="{0988A12B-EB73-4FAC-B6F6-120BFFB1D587}" srcOrd="0" destOrd="0" parTransId="{9450BB83-94C2-4FE1-870B-D3CC3D831FCA}" sibTransId="{93F8AFCE-41CE-42DF-AD02-71ADD97BE528}"/>
    <dgm:cxn modelId="{DC5C9E4E-DA6C-4114-AAD6-86691167F6ED}" srcId="{D6C2E80A-84A5-48E8-8628-B79F76F020A7}" destId="{12997F03-A81B-4790-A5AB-3BE31838C71C}" srcOrd="1" destOrd="0" parTransId="{9C8981F5-793D-4975-B257-9B858055BA1D}" sibTransId="{A12E7CF6-8FC3-4218-8A7C-77DE809C53E8}"/>
    <dgm:cxn modelId="{453BB150-6ED6-B14C-A099-6D148CE9AA88}" type="presOf" srcId="{A1B7FE6C-6EA3-4F0B-99F4-52FDB0051FB9}" destId="{67F5E6F5-FF72-1645-B7BB-E943B62E4A72}" srcOrd="0" destOrd="0" presId="urn:microsoft.com/office/officeart/2005/8/layout/hList1"/>
    <dgm:cxn modelId="{2F283657-FD6E-4442-B7F1-F42AB54A2240}" srcId="{12997F03-A81B-4790-A5AB-3BE31838C71C}" destId="{F49E0D64-75CD-4ECC-AA3F-AC0D71CEF6E1}" srcOrd="4" destOrd="0" parTransId="{B5CDB592-FE19-40A2-8823-801EC955A551}" sibTransId="{83CBD512-1C12-49E4-8BC6-90CD6FF876B0}"/>
    <dgm:cxn modelId="{C2A85476-3B2D-AD45-83CB-D38C090FFD47}" type="presOf" srcId="{0988A12B-EB73-4FAC-B6F6-120BFFB1D587}" destId="{99BC53BB-4722-6942-B18F-DD29A3E106B4}" srcOrd="0" destOrd="0" presId="urn:microsoft.com/office/officeart/2005/8/layout/hList1"/>
    <dgm:cxn modelId="{9096BB81-6509-5D47-B4F4-9667AF9324FE}" type="presOf" srcId="{1AAEE816-89FF-4473-ABF3-8948A7EB1489}" destId="{341B0B17-1FEA-C54D-9896-E0052A2362F8}" srcOrd="0" destOrd="0" presId="urn:microsoft.com/office/officeart/2005/8/layout/hList1"/>
    <dgm:cxn modelId="{FE4C2F83-0634-954E-8FE3-6960B850ADB0}" type="presOf" srcId="{C0C43711-8C1B-49EB-A720-40225F7D4AAA}" destId="{67F5E6F5-FF72-1645-B7BB-E943B62E4A72}" srcOrd="0" destOrd="2" presId="urn:microsoft.com/office/officeart/2005/8/layout/hList1"/>
    <dgm:cxn modelId="{9FA31787-B403-4EED-AF67-3E249E52BFE8}" srcId="{D6C2E80A-84A5-48E8-8628-B79F76F020A7}" destId="{DB621E8A-A926-4DBA-871E-DC967524EB3D}" srcOrd="2" destOrd="0" parTransId="{EE0ED75A-8114-42B9-B79A-7ECD9DAC21D6}" sibTransId="{5C2292D6-55A2-4A36-879F-2CBF2D201EDA}"/>
    <dgm:cxn modelId="{4B5D8E88-9E84-AA4D-BCAE-409E18F8752E}" type="presOf" srcId="{D6C2E80A-84A5-48E8-8628-B79F76F020A7}" destId="{016459BB-97C7-794E-869A-F6F02D434016}" srcOrd="0" destOrd="0" presId="urn:microsoft.com/office/officeart/2005/8/layout/hList1"/>
    <dgm:cxn modelId="{CD951697-A37B-E64F-89C3-1EFA2C85A77C}" type="presOf" srcId="{F49E0D64-75CD-4ECC-AA3F-AC0D71CEF6E1}" destId="{99BC53BB-4722-6942-B18F-DD29A3E106B4}" srcOrd="0" destOrd="4" presId="urn:microsoft.com/office/officeart/2005/8/layout/hList1"/>
    <dgm:cxn modelId="{D1D8F797-C0CF-4F28-A59E-C01FA6DF9A20}" srcId="{DB621E8A-A926-4DBA-871E-DC967524EB3D}" destId="{C0C43711-8C1B-49EB-A720-40225F7D4AAA}" srcOrd="2" destOrd="0" parTransId="{CD7C1191-A60F-4A2B-8BEE-8B4A2576E7C2}" sibTransId="{8D21CA02-3C87-481D-92FF-1EDF0972EDC5}"/>
    <dgm:cxn modelId="{A30F059E-102B-6042-AAAF-3663E958172D}" type="presOf" srcId="{72A1C370-2185-4CF8-92BB-34D3650C50D3}" destId="{99BC53BB-4722-6942-B18F-DD29A3E106B4}" srcOrd="0" destOrd="1" presId="urn:microsoft.com/office/officeart/2005/8/layout/hList1"/>
    <dgm:cxn modelId="{B4AD10A2-6900-4346-A39A-62AB4A23AFFD}" srcId="{DB621E8A-A926-4DBA-871E-DC967524EB3D}" destId="{3B41E22F-459B-4C90-832D-9E4314F7C8D8}" srcOrd="1" destOrd="0" parTransId="{AC0C2A5D-12DE-4E60-B412-6AA0B03C85F0}" sibTransId="{46D5F9C8-195A-4E88-8DA4-D053F297C17C}"/>
    <dgm:cxn modelId="{4E65A3AC-6FDE-4E9C-B1CC-3032127B141A}" srcId="{CF790FD0-03A9-4446-9852-166D059937CE}" destId="{1AAEE816-89FF-4473-ABF3-8948A7EB1489}" srcOrd="0" destOrd="0" parTransId="{36267268-5426-4511-BDC9-B9341CA2D0DD}" sibTransId="{21B4F5FD-B968-44F8-8602-31B5EDBE7E6E}"/>
    <dgm:cxn modelId="{D885C0D2-C433-334B-BF41-FB7E08EF063D}" type="presOf" srcId="{12997F03-A81B-4790-A5AB-3BE31838C71C}" destId="{34A2EFDC-0F5F-0E44-8C42-1C2C95EBB8A5}" srcOrd="0" destOrd="0" presId="urn:microsoft.com/office/officeart/2005/8/layout/hList1"/>
    <dgm:cxn modelId="{EEA499E1-F948-4352-9AEA-4BFC87D85D91}" srcId="{12997F03-A81B-4790-A5AB-3BE31838C71C}" destId="{75CCDB2E-2628-4DA4-ABEC-6337B8E03425}" srcOrd="3" destOrd="0" parTransId="{F10DAE90-3099-4823-9A51-C4D124C0D343}" sibTransId="{E584ED6C-77B1-415C-95F7-F8952143D1A4}"/>
    <dgm:cxn modelId="{D330B6E4-DAED-4924-B61F-3D7529B85D87}" srcId="{12997F03-A81B-4790-A5AB-3BE31838C71C}" destId="{72A1C370-2185-4CF8-92BB-34D3650C50D3}" srcOrd="1" destOrd="0" parTransId="{57E2177D-0198-4ACF-ADE6-FED93AFFC5E2}" sibTransId="{9AE1F5A9-5C00-4866-A923-7DFECE9E3091}"/>
    <dgm:cxn modelId="{44AB36EA-9C5B-433D-A8FF-FC43C198DD97}" srcId="{D6C2E80A-84A5-48E8-8628-B79F76F020A7}" destId="{CF790FD0-03A9-4446-9852-166D059937CE}" srcOrd="0" destOrd="0" parTransId="{DC5356EF-EA25-4DA4-A199-0B96CF4B413E}" sibTransId="{F272AC08-8901-44A7-BC82-806721DE8C07}"/>
    <dgm:cxn modelId="{ADDEDCF5-8281-5D44-A80F-500ABC6936E9}" type="presOf" srcId="{DE763933-2EE7-46A4-8DFF-2253F97C7AD6}" destId="{341B0B17-1FEA-C54D-9896-E0052A2362F8}" srcOrd="0" destOrd="2" presId="urn:microsoft.com/office/officeart/2005/8/layout/hList1"/>
    <dgm:cxn modelId="{7C48E0FD-C2DA-0547-890D-B20EAC4985FF}" type="presOf" srcId="{DB621E8A-A926-4DBA-871E-DC967524EB3D}" destId="{1C3C4119-9E07-034D-B7A4-25BC4AA31AA9}" srcOrd="0" destOrd="0" presId="urn:microsoft.com/office/officeart/2005/8/layout/hList1"/>
    <dgm:cxn modelId="{E1D03A0D-4F52-6B4C-8456-7E2364DE0E38}" type="presParOf" srcId="{016459BB-97C7-794E-869A-F6F02D434016}" destId="{C34CE371-1BF2-A34E-BEF2-19329191CD78}" srcOrd="0" destOrd="0" presId="urn:microsoft.com/office/officeart/2005/8/layout/hList1"/>
    <dgm:cxn modelId="{8B95F4BA-91B5-9A42-97F9-AD5367A95EA5}" type="presParOf" srcId="{C34CE371-1BF2-A34E-BEF2-19329191CD78}" destId="{C15D5DF5-D623-4B43-8CAB-E2F447863C08}" srcOrd="0" destOrd="0" presId="urn:microsoft.com/office/officeart/2005/8/layout/hList1"/>
    <dgm:cxn modelId="{6EC1230E-C36E-AB43-8D8E-42779B3EFAD7}" type="presParOf" srcId="{C34CE371-1BF2-A34E-BEF2-19329191CD78}" destId="{341B0B17-1FEA-C54D-9896-E0052A2362F8}" srcOrd="1" destOrd="0" presId="urn:microsoft.com/office/officeart/2005/8/layout/hList1"/>
    <dgm:cxn modelId="{3625F9C0-2135-FC4C-BD00-306B01F43D56}" type="presParOf" srcId="{016459BB-97C7-794E-869A-F6F02D434016}" destId="{3930A056-8AB4-6A4C-A680-FB48BE96BE36}" srcOrd="1" destOrd="0" presId="urn:microsoft.com/office/officeart/2005/8/layout/hList1"/>
    <dgm:cxn modelId="{C0A6C5FC-F6C7-9E4D-A93B-6A79CD5CACF6}" type="presParOf" srcId="{016459BB-97C7-794E-869A-F6F02D434016}" destId="{2DDA91B0-8E47-E64E-A60C-22AE4700B2AC}" srcOrd="2" destOrd="0" presId="urn:microsoft.com/office/officeart/2005/8/layout/hList1"/>
    <dgm:cxn modelId="{0B8A8849-AB63-704C-B993-7F3054E0C4EE}" type="presParOf" srcId="{2DDA91B0-8E47-E64E-A60C-22AE4700B2AC}" destId="{34A2EFDC-0F5F-0E44-8C42-1C2C95EBB8A5}" srcOrd="0" destOrd="0" presId="urn:microsoft.com/office/officeart/2005/8/layout/hList1"/>
    <dgm:cxn modelId="{68E9F2AE-ADEE-0440-8068-6ED6B60CC097}" type="presParOf" srcId="{2DDA91B0-8E47-E64E-A60C-22AE4700B2AC}" destId="{99BC53BB-4722-6942-B18F-DD29A3E106B4}" srcOrd="1" destOrd="0" presId="urn:microsoft.com/office/officeart/2005/8/layout/hList1"/>
    <dgm:cxn modelId="{901D15C5-2817-E045-A3CB-C32E6547EC02}" type="presParOf" srcId="{016459BB-97C7-794E-869A-F6F02D434016}" destId="{AE6ED32F-B202-4A46-8A6E-240304517E30}" srcOrd="3" destOrd="0" presId="urn:microsoft.com/office/officeart/2005/8/layout/hList1"/>
    <dgm:cxn modelId="{4C014250-2A6D-1D47-960F-0990B5BA1DBF}" type="presParOf" srcId="{016459BB-97C7-794E-869A-F6F02D434016}" destId="{487E6813-BCF6-7E44-8604-BAFA1F6570AF}" srcOrd="4" destOrd="0" presId="urn:microsoft.com/office/officeart/2005/8/layout/hList1"/>
    <dgm:cxn modelId="{9659EACC-90E3-0E4D-90D1-23566CA0F6CD}" type="presParOf" srcId="{487E6813-BCF6-7E44-8604-BAFA1F6570AF}" destId="{1C3C4119-9E07-034D-B7A4-25BC4AA31AA9}" srcOrd="0" destOrd="0" presId="urn:microsoft.com/office/officeart/2005/8/layout/hList1"/>
    <dgm:cxn modelId="{36B6C98E-16F6-DC4D-BFA7-BD96A6F5F7B2}" type="presParOf" srcId="{487E6813-BCF6-7E44-8604-BAFA1F6570AF}" destId="{67F5E6F5-FF72-1645-B7BB-E943B62E4A7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5A037379-DF83-479D-9D92-E219864D9F66}"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1776D8E8-9785-4680-9DC0-30BBB7B6CEBE}">
      <dgm:prSet/>
      <dgm:spPr/>
      <dgm:t>
        <a:bodyPr/>
        <a:lstStyle/>
        <a:p>
          <a:r>
            <a:rPr lang="en-IN" b="1"/>
            <a:t>Talend</a:t>
          </a:r>
          <a:endParaRPr lang="en-US"/>
        </a:p>
      </dgm:t>
    </dgm:pt>
    <dgm:pt modelId="{38E1FDB9-F809-4117-846A-C3D4126284D6}" type="parTrans" cxnId="{1CD1F4DF-FDBF-40BC-B9DC-2100E7236B8C}">
      <dgm:prSet/>
      <dgm:spPr/>
      <dgm:t>
        <a:bodyPr/>
        <a:lstStyle/>
        <a:p>
          <a:endParaRPr lang="en-US"/>
        </a:p>
      </dgm:t>
    </dgm:pt>
    <dgm:pt modelId="{CF1DC6DC-8420-4700-B493-98C359006701}" type="sibTrans" cxnId="{1CD1F4DF-FDBF-40BC-B9DC-2100E7236B8C}">
      <dgm:prSet/>
      <dgm:spPr/>
      <dgm:t>
        <a:bodyPr/>
        <a:lstStyle/>
        <a:p>
          <a:endParaRPr lang="en-US"/>
        </a:p>
      </dgm:t>
    </dgm:pt>
    <dgm:pt modelId="{1126F19B-CD0A-4C01-BA08-81883D994B9E}">
      <dgm:prSet/>
      <dgm:spPr/>
      <dgm:t>
        <a:bodyPr/>
        <a:lstStyle/>
        <a:p>
          <a:r>
            <a:rPr lang="en-IN" b="1"/>
            <a:t>Informatica PowerCenter</a:t>
          </a:r>
          <a:endParaRPr lang="en-US"/>
        </a:p>
      </dgm:t>
    </dgm:pt>
    <dgm:pt modelId="{190B31FD-3279-4CAD-AD34-D1AEC657BBD8}" type="parTrans" cxnId="{930819F4-DA4A-4ABF-BB81-37FAB39B20FB}">
      <dgm:prSet/>
      <dgm:spPr/>
      <dgm:t>
        <a:bodyPr/>
        <a:lstStyle/>
        <a:p>
          <a:endParaRPr lang="en-US"/>
        </a:p>
      </dgm:t>
    </dgm:pt>
    <dgm:pt modelId="{CA1FD8B1-A681-4677-B313-70EF23052128}" type="sibTrans" cxnId="{930819F4-DA4A-4ABF-BB81-37FAB39B20FB}">
      <dgm:prSet/>
      <dgm:spPr/>
      <dgm:t>
        <a:bodyPr/>
        <a:lstStyle/>
        <a:p>
          <a:endParaRPr lang="en-US"/>
        </a:p>
      </dgm:t>
    </dgm:pt>
    <dgm:pt modelId="{5F8EFBAC-D383-439C-8572-9779C27E56D0}">
      <dgm:prSet/>
      <dgm:spPr/>
      <dgm:t>
        <a:bodyPr/>
        <a:lstStyle/>
        <a:p>
          <a:r>
            <a:rPr lang="en-IN" b="1"/>
            <a:t>IBM DataStage</a:t>
          </a:r>
          <a:endParaRPr lang="en-US"/>
        </a:p>
      </dgm:t>
    </dgm:pt>
    <dgm:pt modelId="{8BFE1494-1923-48DD-B5BA-D86778EF6481}" type="parTrans" cxnId="{1A01A394-B493-4CD4-A8DD-8625701CD812}">
      <dgm:prSet/>
      <dgm:spPr/>
      <dgm:t>
        <a:bodyPr/>
        <a:lstStyle/>
        <a:p>
          <a:endParaRPr lang="en-US"/>
        </a:p>
      </dgm:t>
    </dgm:pt>
    <dgm:pt modelId="{6CB4C28C-8EEE-47B8-87AC-798AFEFCEF33}" type="sibTrans" cxnId="{1A01A394-B493-4CD4-A8DD-8625701CD812}">
      <dgm:prSet/>
      <dgm:spPr/>
      <dgm:t>
        <a:bodyPr/>
        <a:lstStyle/>
        <a:p>
          <a:endParaRPr lang="en-US"/>
        </a:p>
      </dgm:t>
    </dgm:pt>
    <dgm:pt modelId="{22B09146-7B04-47CD-ADD5-52727E7FF285}">
      <dgm:prSet/>
      <dgm:spPr/>
      <dgm:t>
        <a:bodyPr/>
        <a:lstStyle/>
        <a:p>
          <a:r>
            <a:rPr lang="en-IN" b="1"/>
            <a:t>Microsoft SSIS (SQL Server Integration Services)</a:t>
          </a:r>
          <a:endParaRPr lang="en-US"/>
        </a:p>
      </dgm:t>
    </dgm:pt>
    <dgm:pt modelId="{C5FB4FE7-DCCA-447A-8A2B-6C6E0B9F8016}" type="parTrans" cxnId="{B31C17A6-D862-4205-A80D-79CCDA2A4170}">
      <dgm:prSet/>
      <dgm:spPr/>
      <dgm:t>
        <a:bodyPr/>
        <a:lstStyle/>
        <a:p>
          <a:endParaRPr lang="en-US"/>
        </a:p>
      </dgm:t>
    </dgm:pt>
    <dgm:pt modelId="{75F98816-1C59-4EE0-8372-E27350A0B126}" type="sibTrans" cxnId="{B31C17A6-D862-4205-A80D-79CCDA2A4170}">
      <dgm:prSet/>
      <dgm:spPr/>
      <dgm:t>
        <a:bodyPr/>
        <a:lstStyle/>
        <a:p>
          <a:endParaRPr lang="en-US"/>
        </a:p>
      </dgm:t>
    </dgm:pt>
    <dgm:pt modelId="{AF5C6CCE-9B4A-40CC-AF0C-4536AFAE4BE8}">
      <dgm:prSet/>
      <dgm:spPr/>
      <dgm:t>
        <a:bodyPr/>
        <a:lstStyle/>
        <a:p>
          <a:r>
            <a:rPr lang="en-IN" b="1"/>
            <a:t>Pentaho Data Integration</a:t>
          </a:r>
          <a:endParaRPr lang="en-US"/>
        </a:p>
      </dgm:t>
    </dgm:pt>
    <dgm:pt modelId="{956E8D03-69CD-4509-A607-FB16DE997D24}" type="parTrans" cxnId="{6D393AB1-7ED0-4053-8869-F6CC7FF4FD71}">
      <dgm:prSet/>
      <dgm:spPr/>
      <dgm:t>
        <a:bodyPr/>
        <a:lstStyle/>
        <a:p>
          <a:endParaRPr lang="en-US"/>
        </a:p>
      </dgm:t>
    </dgm:pt>
    <dgm:pt modelId="{85360272-0B34-4D15-A495-B30FE7821EAF}" type="sibTrans" cxnId="{6D393AB1-7ED0-4053-8869-F6CC7FF4FD71}">
      <dgm:prSet/>
      <dgm:spPr/>
      <dgm:t>
        <a:bodyPr/>
        <a:lstStyle/>
        <a:p>
          <a:endParaRPr lang="en-US"/>
        </a:p>
      </dgm:t>
    </dgm:pt>
    <dgm:pt modelId="{30D2C221-477C-C74D-9680-ABEF1FEBFC5A}" type="pres">
      <dgm:prSet presAssocID="{5A037379-DF83-479D-9D92-E219864D9F66}" presName="vert0" presStyleCnt="0">
        <dgm:presLayoutVars>
          <dgm:dir/>
          <dgm:animOne val="branch"/>
          <dgm:animLvl val="lvl"/>
        </dgm:presLayoutVars>
      </dgm:prSet>
      <dgm:spPr/>
    </dgm:pt>
    <dgm:pt modelId="{04DB9AA4-031F-E44A-9DF0-A9F6AF6F9361}" type="pres">
      <dgm:prSet presAssocID="{1776D8E8-9785-4680-9DC0-30BBB7B6CEBE}" presName="thickLine" presStyleLbl="alignNode1" presStyleIdx="0" presStyleCnt="5"/>
      <dgm:spPr/>
    </dgm:pt>
    <dgm:pt modelId="{DA8D1EDD-4B10-4744-AAA8-1958B804F951}" type="pres">
      <dgm:prSet presAssocID="{1776D8E8-9785-4680-9DC0-30BBB7B6CEBE}" presName="horz1" presStyleCnt="0"/>
      <dgm:spPr/>
    </dgm:pt>
    <dgm:pt modelId="{DCCB96FB-F9FD-564B-8FD8-92495BEEF4E5}" type="pres">
      <dgm:prSet presAssocID="{1776D8E8-9785-4680-9DC0-30BBB7B6CEBE}" presName="tx1" presStyleLbl="revTx" presStyleIdx="0" presStyleCnt="5"/>
      <dgm:spPr/>
    </dgm:pt>
    <dgm:pt modelId="{F69A44EB-9BC3-384E-A0FE-89CEF1218453}" type="pres">
      <dgm:prSet presAssocID="{1776D8E8-9785-4680-9DC0-30BBB7B6CEBE}" presName="vert1" presStyleCnt="0"/>
      <dgm:spPr/>
    </dgm:pt>
    <dgm:pt modelId="{9E726022-833C-C74A-A529-8421C073A815}" type="pres">
      <dgm:prSet presAssocID="{1126F19B-CD0A-4C01-BA08-81883D994B9E}" presName="thickLine" presStyleLbl="alignNode1" presStyleIdx="1" presStyleCnt="5"/>
      <dgm:spPr/>
    </dgm:pt>
    <dgm:pt modelId="{83AE6C25-A653-B74B-AA93-253132E3333A}" type="pres">
      <dgm:prSet presAssocID="{1126F19B-CD0A-4C01-BA08-81883D994B9E}" presName="horz1" presStyleCnt="0"/>
      <dgm:spPr/>
    </dgm:pt>
    <dgm:pt modelId="{AB5F3576-B8A4-9741-AC64-F12AC73DB793}" type="pres">
      <dgm:prSet presAssocID="{1126F19B-CD0A-4C01-BA08-81883D994B9E}" presName="tx1" presStyleLbl="revTx" presStyleIdx="1" presStyleCnt="5"/>
      <dgm:spPr/>
    </dgm:pt>
    <dgm:pt modelId="{B633648F-B9A9-7C4E-8EFC-4BCFE83B7DC2}" type="pres">
      <dgm:prSet presAssocID="{1126F19B-CD0A-4C01-BA08-81883D994B9E}" presName="vert1" presStyleCnt="0"/>
      <dgm:spPr/>
    </dgm:pt>
    <dgm:pt modelId="{213B8DFB-8445-614F-A693-4254A9BC79C3}" type="pres">
      <dgm:prSet presAssocID="{5F8EFBAC-D383-439C-8572-9779C27E56D0}" presName="thickLine" presStyleLbl="alignNode1" presStyleIdx="2" presStyleCnt="5"/>
      <dgm:spPr/>
    </dgm:pt>
    <dgm:pt modelId="{F504C764-E17B-414B-88B5-8E210B905638}" type="pres">
      <dgm:prSet presAssocID="{5F8EFBAC-D383-439C-8572-9779C27E56D0}" presName="horz1" presStyleCnt="0"/>
      <dgm:spPr/>
    </dgm:pt>
    <dgm:pt modelId="{91F030D2-62B4-BA40-9EA6-BFC1399D7141}" type="pres">
      <dgm:prSet presAssocID="{5F8EFBAC-D383-439C-8572-9779C27E56D0}" presName="tx1" presStyleLbl="revTx" presStyleIdx="2" presStyleCnt="5"/>
      <dgm:spPr/>
    </dgm:pt>
    <dgm:pt modelId="{D06AC935-5C51-C04F-89DA-9F827D640492}" type="pres">
      <dgm:prSet presAssocID="{5F8EFBAC-D383-439C-8572-9779C27E56D0}" presName="vert1" presStyleCnt="0"/>
      <dgm:spPr/>
    </dgm:pt>
    <dgm:pt modelId="{D974D97C-4263-8549-AA32-866D85EFE007}" type="pres">
      <dgm:prSet presAssocID="{22B09146-7B04-47CD-ADD5-52727E7FF285}" presName="thickLine" presStyleLbl="alignNode1" presStyleIdx="3" presStyleCnt="5"/>
      <dgm:spPr/>
    </dgm:pt>
    <dgm:pt modelId="{69A6020D-0E61-3B42-99AD-B9851FC11943}" type="pres">
      <dgm:prSet presAssocID="{22B09146-7B04-47CD-ADD5-52727E7FF285}" presName="horz1" presStyleCnt="0"/>
      <dgm:spPr/>
    </dgm:pt>
    <dgm:pt modelId="{3DEA9391-BB96-964E-B36E-A7BD59CBAA39}" type="pres">
      <dgm:prSet presAssocID="{22B09146-7B04-47CD-ADD5-52727E7FF285}" presName="tx1" presStyleLbl="revTx" presStyleIdx="3" presStyleCnt="5"/>
      <dgm:spPr/>
    </dgm:pt>
    <dgm:pt modelId="{323E37E9-6528-6844-82A9-652BCA870299}" type="pres">
      <dgm:prSet presAssocID="{22B09146-7B04-47CD-ADD5-52727E7FF285}" presName="vert1" presStyleCnt="0"/>
      <dgm:spPr/>
    </dgm:pt>
    <dgm:pt modelId="{ADBAC1A2-E36D-9E44-B886-E94F4C9E7B37}" type="pres">
      <dgm:prSet presAssocID="{AF5C6CCE-9B4A-40CC-AF0C-4536AFAE4BE8}" presName="thickLine" presStyleLbl="alignNode1" presStyleIdx="4" presStyleCnt="5"/>
      <dgm:spPr/>
    </dgm:pt>
    <dgm:pt modelId="{CAB9CA55-30EA-EB4D-A1AC-467EDBCD72C8}" type="pres">
      <dgm:prSet presAssocID="{AF5C6CCE-9B4A-40CC-AF0C-4536AFAE4BE8}" presName="horz1" presStyleCnt="0"/>
      <dgm:spPr/>
    </dgm:pt>
    <dgm:pt modelId="{931739F9-2FA4-7F4B-A569-9B6010390C19}" type="pres">
      <dgm:prSet presAssocID="{AF5C6CCE-9B4A-40CC-AF0C-4536AFAE4BE8}" presName="tx1" presStyleLbl="revTx" presStyleIdx="4" presStyleCnt="5"/>
      <dgm:spPr/>
    </dgm:pt>
    <dgm:pt modelId="{08DBF9B2-ACA1-8C42-B177-942043175B51}" type="pres">
      <dgm:prSet presAssocID="{AF5C6CCE-9B4A-40CC-AF0C-4536AFAE4BE8}" presName="vert1" presStyleCnt="0"/>
      <dgm:spPr/>
    </dgm:pt>
  </dgm:ptLst>
  <dgm:cxnLst>
    <dgm:cxn modelId="{39C7B200-90A1-5744-AA78-4FE08AA64E5A}" type="presOf" srcId="{1126F19B-CD0A-4C01-BA08-81883D994B9E}" destId="{AB5F3576-B8A4-9741-AC64-F12AC73DB793}" srcOrd="0" destOrd="0" presId="urn:microsoft.com/office/officeart/2008/layout/LinedList"/>
    <dgm:cxn modelId="{DF99E233-C0F8-AD46-81B7-DEA1C4897A41}" type="presOf" srcId="{5A037379-DF83-479D-9D92-E219864D9F66}" destId="{30D2C221-477C-C74D-9680-ABEF1FEBFC5A}" srcOrd="0" destOrd="0" presId="urn:microsoft.com/office/officeart/2008/layout/LinedList"/>
    <dgm:cxn modelId="{BA802E3A-746F-EE43-8919-34342B1AD1D7}" type="presOf" srcId="{5F8EFBAC-D383-439C-8572-9779C27E56D0}" destId="{91F030D2-62B4-BA40-9EA6-BFC1399D7141}" srcOrd="0" destOrd="0" presId="urn:microsoft.com/office/officeart/2008/layout/LinedList"/>
    <dgm:cxn modelId="{A220C388-DC6C-4541-B163-DC4FF476B2A8}" type="presOf" srcId="{AF5C6CCE-9B4A-40CC-AF0C-4536AFAE4BE8}" destId="{931739F9-2FA4-7F4B-A569-9B6010390C19}" srcOrd="0" destOrd="0" presId="urn:microsoft.com/office/officeart/2008/layout/LinedList"/>
    <dgm:cxn modelId="{1A01A394-B493-4CD4-A8DD-8625701CD812}" srcId="{5A037379-DF83-479D-9D92-E219864D9F66}" destId="{5F8EFBAC-D383-439C-8572-9779C27E56D0}" srcOrd="2" destOrd="0" parTransId="{8BFE1494-1923-48DD-B5BA-D86778EF6481}" sibTransId="{6CB4C28C-8EEE-47B8-87AC-798AFEFCEF33}"/>
    <dgm:cxn modelId="{B31C17A6-D862-4205-A80D-79CCDA2A4170}" srcId="{5A037379-DF83-479D-9D92-E219864D9F66}" destId="{22B09146-7B04-47CD-ADD5-52727E7FF285}" srcOrd="3" destOrd="0" parTransId="{C5FB4FE7-DCCA-447A-8A2B-6C6E0B9F8016}" sibTransId="{75F98816-1C59-4EE0-8372-E27350A0B126}"/>
    <dgm:cxn modelId="{DBD081A6-AFAE-7043-90FE-0B86A58DBA21}" type="presOf" srcId="{1776D8E8-9785-4680-9DC0-30BBB7B6CEBE}" destId="{DCCB96FB-F9FD-564B-8FD8-92495BEEF4E5}" srcOrd="0" destOrd="0" presId="urn:microsoft.com/office/officeart/2008/layout/LinedList"/>
    <dgm:cxn modelId="{6D393AB1-7ED0-4053-8869-F6CC7FF4FD71}" srcId="{5A037379-DF83-479D-9D92-E219864D9F66}" destId="{AF5C6CCE-9B4A-40CC-AF0C-4536AFAE4BE8}" srcOrd="4" destOrd="0" parTransId="{956E8D03-69CD-4509-A607-FB16DE997D24}" sibTransId="{85360272-0B34-4D15-A495-B30FE7821EAF}"/>
    <dgm:cxn modelId="{F33144D5-9E06-D446-92DE-845F493C2A8F}" type="presOf" srcId="{22B09146-7B04-47CD-ADD5-52727E7FF285}" destId="{3DEA9391-BB96-964E-B36E-A7BD59CBAA39}" srcOrd="0" destOrd="0" presId="urn:microsoft.com/office/officeart/2008/layout/LinedList"/>
    <dgm:cxn modelId="{1CD1F4DF-FDBF-40BC-B9DC-2100E7236B8C}" srcId="{5A037379-DF83-479D-9D92-E219864D9F66}" destId="{1776D8E8-9785-4680-9DC0-30BBB7B6CEBE}" srcOrd="0" destOrd="0" parTransId="{38E1FDB9-F809-4117-846A-C3D4126284D6}" sibTransId="{CF1DC6DC-8420-4700-B493-98C359006701}"/>
    <dgm:cxn modelId="{930819F4-DA4A-4ABF-BB81-37FAB39B20FB}" srcId="{5A037379-DF83-479D-9D92-E219864D9F66}" destId="{1126F19B-CD0A-4C01-BA08-81883D994B9E}" srcOrd="1" destOrd="0" parTransId="{190B31FD-3279-4CAD-AD34-D1AEC657BBD8}" sibTransId="{CA1FD8B1-A681-4677-B313-70EF23052128}"/>
    <dgm:cxn modelId="{4D5C886F-F5DE-9243-968B-AE936D230853}" type="presParOf" srcId="{30D2C221-477C-C74D-9680-ABEF1FEBFC5A}" destId="{04DB9AA4-031F-E44A-9DF0-A9F6AF6F9361}" srcOrd="0" destOrd="0" presId="urn:microsoft.com/office/officeart/2008/layout/LinedList"/>
    <dgm:cxn modelId="{A6A50981-5609-9B4C-916A-02A29694C239}" type="presParOf" srcId="{30D2C221-477C-C74D-9680-ABEF1FEBFC5A}" destId="{DA8D1EDD-4B10-4744-AAA8-1958B804F951}" srcOrd="1" destOrd="0" presId="urn:microsoft.com/office/officeart/2008/layout/LinedList"/>
    <dgm:cxn modelId="{F4001708-1C1A-F240-B64D-98018172893A}" type="presParOf" srcId="{DA8D1EDD-4B10-4744-AAA8-1958B804F951}" destId="{DCCB96FB-F9FD-564B-8FD8-92495BEEF4E5}" srcOrd="0" destOrd="0" presId="urn:microsoft.com/office/officeart/2008/layout/LinedList"/>
    <dgm:cxn modelId="{2BDBE111-3418-3247-8476-5E93228C276E}" type="presParOf" srcId="{DA8D1EDD-4B10-4744-AAA8-1958B804F951}" destId="{F69A44EB-9BC3-384E-A0FE-89CEF1218453}" srcOrd="1" destOrd="0" presId="urn:microsoft.com/office/officeart/2008/layout/LinedList"/>
    <dgm:cxn modelId="{EF53BE50-6425-C145-8B46-842F71E83C76}" type="presParOf" srcId="{30D2C221-477C-C74D-9680-ABEF1FEBFC5A}" destId="{9E726022-833C-C74A-A529-8421C073A815}" srcOrd="2" destOrd="0" presId="urn:microsoft.com/office/officeart/2008/layout/LinedList"/>
    <dgm:cxn modelId="{0F71761B-537C-2E4F-9A51-00FA4F480B14}" type="presParOf" srcId="{30D2C221-477C-C74D-9680-ABEF1FEBFC5A}" destId="{83AE6C25-A653-B74B-AA93-253132E3333A}" srcOrd="3" destOrd="0" presId="urn:microsoft.com/office/officeart/2008/layout/LinedList"/>
    <dgm:cxn modelId="{AF6DA514-2E20-204F-B867-AD8ED551EED2}" type="presParOf" srcId="{83AE6C25-A653-B74B-AA93-253132E3333A}" destId="{AB5F3576-B8A4-9741-AC64-F12AC73DB793}" srcOrd="0" destOrd="0" presId="urn:microsoft.com/office/officeart/2008/layout/LinedList"/>
    <dgm:cxn modelId="{2F2E0C17-C4EE-B342-B244-369707BA2665}" type="presParOf" srcId="{83AE6C25-A653-B74B-AA93-253132E3333A}" destId="{B633648F-B9A9-7C4E-8EFC-4BCFE83B7DC2}" srcOrd="1" destOrd="0" presId="urn:microsoft.com/office/officeart/2008/layout/LinedList"/>
    <dgm:cxn modelId="{0E3AF217-0608-D54A-B479-38D6E3630615}" type="presParOf" srcId="{30D2C221-477C-C74D-9680-ABEF1FEBFC5A}" destId="{213B8DFB-8445-614F-A693-4254A9BC79C3}" srcOrd="4" destOrd="0" presId="urn:microsoft.com/office/officeart/2008/layout/LinedList"/>
    <dgm:cxn modelId="{D0F3FD1D-FE0A-6748-B080-BFD9BDB42E22}" type="presParOf" srcId="{30D2C221-477C-C74D-9680-ABEF1FEBFC5A}" destId="{F504C764-E17B-414B-88B5-8E210B905638}" srcOrd="5" destOrd="0" presId="urn:microsoft.com/office/officeart/2008/layout/LinedList"/>
    <dgm:cxn modelId="{A84E9F96-6FD5-2B4D-9C2E-55D03118B070}" type="presParOf" srcId="{F504C764-E17B-414B-88B5-8E210B905638}" destId="{91F030D2-62B4-BA40-9EA6-BFC1399D7141}" srcOrd="0" destOrd="0" presId="urn:microsoft.com/office/officeart/2008/layout/LinedList"/>
    <dgm:cxn modelId="{6482FEEB-8892-A944-84D9-FA96A497AA86}" type="presParOf" srcId="{F504C764-E17B-414B-88B5-8E210B905638}" destId="{D06AC935-5C51-C04F-89DA-9F827D640492}" srcOrd="1" destOrd="0" presId="urn:microsoft.com/office/officeart/2008/layout/LinedList"/>
    <dgm:cxn modelId="{9A25D8C1-456F-2E49-B449-C1FC5A0CF032}" type="presParOf" srcId="{30D2C221-477C-C74D-9680-ABEF1FEBFC5A}" destId="{D974D97C-4263-8549-AA32-866D85EFE007}" srcOrd="6" destOrd="0" presId="urn:microsoft.com/office/officeart/2008/layout/LinedList"/>
    <dgm:cxn modelId="{8CE8BDE1-1386-3241-9F1F-C71E62CE5727}" type="presParOf" srcId="{30D2C221-477C-C74D-9680-ABEF1FEBFC5A}" destId="{69A6020D-0E61-3B42-99AD-B9851FC11943}" srcOrd="7" destOrd="0" presId="urn:microsoft.com/office/officeart/2008/layout/LinedList"/>
    <dgm:cxn modelId="{9768C20F-6D71-2846-9AA9-F9A426A2CB62}" type="presParOf" srcId="{69A6020D-0E61-3B42-99AD-B9851FC11943}" destId="{3DEA9391-BB96-964E-B36E-A7BD59CBAA39}" srcOrd="0" destOrd="0" presId="urn:microsoft.com/office/officeart/2008/layout/LinedList"/>
    <dgm:cxn modelId="{FD86C7B8-3662-A04D-9DCE-A7E585F82B9B}" type="presParOf" srcId="{69A6020D-0E61-3B42-99AD-B9851FC11943}" destId="{323E37E9-6528-6844-82A9-652BCA870299}" srcOrd="1" destOrd="0" presId="urn:microsoft.com/office/officeart/2008/layout/LinedList"/>
    <dgm:cxn modelId="{8F6D9744-3EF1-D248-8BE4-A470FCE71CD9}" type="presParOf" srcId="{30D2C221-477C-C74D-9680-ABEF1FEBFC5A}" destId="{ADBAC1A2-E36D-9E44-B886-E94F4C9E7B37}" srcOrd="8" destOrd="0" presId="urn:microsoft.com/office/officeart/2008/layout/LinedList"/>
    <dgm:cxn modelId="{7E585993-1101-FD43-908D-BAF176691E0E}" type="presParOf" srcId="{30D2C221-477C-C74D-9680-ABEF1FEBFC5A}" destId="{CAB9CA55-30EA-EB4D-A1AC-467EDBCD72C8}" srcOrd="9" destOrd="0" presId="urn:microsoft.com/office/officeart/2008/layout/LinedList"/>
    <dgm:cxn modelId="{1BCF560A-F4CC-BC42-8EB8-A00A5D295B24}" type="presParOf" srcId="{CAB9CA55-30EA-EB4D-A1AC-467EDBCD72C8}" destId="{931739F9-2FA4-7F4B-A569-9B6010390C19}" srcOrd="0" destOrd="0" presId="urn:microsoft.com/office/officeart/2008/layout/LinedList"/>
    <dgm:cxn modelId="{E067652F-020F-2C48-940B-D3CC752110E5}" type="presParOf" srcId="{CAB9CA55-30EA-EB4D-A1AC-467EDBCD72C8}" destId="{08DBF9B2-ACA1-8C42-B177-942043175B5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30376C8-D265-41B7-9EF5-D45C6F08BECA}"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5D44670B-AF31-465D-A9F9-A14E6CF951F8}">
      <dgm:prSet/>
      <dgm:spPr/>
      <dgm:t>
        <a:bodyPr/>
        <a:lstStyle/>
        <a:p>
          <a:pPr>
            <a:lnSpc>
              <a:spcPct val="100000"/>
            </a:lnSpc>
          </a:pPr>
          <a:r>
            <a:rPr lang="en-IN" b="1"/>
            <a:t>Improved Decision Making:</a:t>
          </a:r>
          <a:r>
            <a:rPr lang="en-IN"/>
            <a:t> </a:t>
          </a:r>
          <a:endParaRPr lang="en-US"/>
        </a:p>
      </dgm:t>
    </dgm:pt>
    <dgm:pt modelId="{CE869B44-1A55-499D-B038-F4C2B10FBBB7}" type="parTrans" cxnId="{04520828-A688-4BF0-B5CC-916257BD5020}">
      <dgm:prSet/>
      <dgm:spPr/>
      <dgm:t>
        <a:bodyPr/>
        <a:lstStyle/>
        <a:p>
          <a:endParaRPr lang="en-US"/>
        </a:p>
      </dgm:t>
    </dgm:pt>
    <dgm:pt modelId="{A38FE954-CF67-4270-8BF1-F1B249C5D417}" type="sibTrans" cxnId="{04520828-A688-4BF0-B5CC-916257BD5020}">
      <dgm:prSet/>
      <dgm:spPr/>
      <dgm:t>
        <a:bodyPr/>
        <a:lstStyle/>
        <a:p>
          <a:endParaRPr lang="en-US"/>
        </a:p>
      </dgm:t>
    </dgm:pt>
    <dgm:pt modelId="{82D0F9BA-3B3E-44AB-AC43-99009FB01210}">
      <dgm:prSet/>
      <dgm:spPr/>
      <dgm:t>
        <a:bodyPr/>
        <a:lstStyle/>
        <a:p>
          <a:pPr>
            <a:lnSpc>
              <a:spcPct val="100000"/>
            </a:lnSpc>
          </a:pPr>
          <a:r>
            <a:rPr lang="en-IN"/>
            <a:t>Provides valuable insights for strategic planning and decision-making.</a:t>
          </a:r>
          <a:endParaRPr lang="en-US"/>
        </a:p>
      </dgm:t>
    </dgm:pt>
    <dgm:pt modelId="{B0A8203D-39F1-473C-95E5-50A84E794F70}" type="parTrans" cxnId="{80B76903-96B9-4B3A-B28C-11B1BFF911BE}">
      <dgm:prSet/>
      <dgm:spPr/>
      <dgm:t>
        <a:bodyPr/>
        <a:lstStyle/>
        <a:p>
          <a:endParaRPr lang="en-US"/>
        </a:p>
      </dgm:t>
    </dgm:pt>
    <dgm:pt modelId="{AD98B28F-6131-4E9D-8D94-D4C882E72C5C}" type="sibTrans" cxnId="{80B76903-96B9-4B3A-B28C-11B1BFF911BE}">
      <dgm:prSet/>
      <dgm:spPr/>
      <dgm:t>
        <a:bodyPr/>
        <a:lstStyle/>
        <a:p>
          <a:endParaRPr lang="en-US"/>
        </a:p>
      </dgm:t>
    </dgm:pt>
    <dgm:pt modelId="{6E8312B5-EBCD-4207-B9CC-6D5CF38A7C20}">
      <dgm:prSet/>
      <dgm:spPr/>
      <dgm:t>
        <a:bodyPr/>
        <a:lstStyle/>
        <a:p>
          <a:pPr>
            <a:lnSpc>
              <a:spcPct val="100000"/>
            </a:lnSpc>
          </a:pPr>
          <a:r>
            <a:rPr lang="en-IN" b="1"/>
            <a:t>Enhanced Business Intelligence:</a:t>
          </a:r>
          <a:r>
            <a:rPr lang="en-IN"/>
            <a:t> </a:t>
          </a:r>
          <a:endParaRPr lang="en-US"/>
        </a:p>
      </dgm:t>
    </dgm:pt>
    <dgm:pt modelId="{F5ECFEBF-B590-49CC-8212-F11ABABE67D5}" type="parTrans" cxnId="{F600BCFA-E102-411D-8A25-AEB9CCC0DAEB}">
      <dgm:prSet/>
      <dgm:spPr/>
      <dgm:t>
        <a:bodyPr/>
        <a:lstStyle/>
        <a:p>
          <a:endParaRPr lang="en-US"/>
        </a:p>
      </dgm:t>
    </dgm:pt>
    <dgm:pt modelId="{D0B94F43-7434-41DB-B4BE-082DDBDC2F6A}" type="sibTrans" cxnId="{F600BCFA-E102-411D-8A25-AEB9CCC0DAEB}">
      <dgm:prSet/>
      <dgm:spPr/>
      <dgm:t>
        <a:bodyPr/>
        <a:lstStyle/>
        <a:p>
          <a:endParaRPr lang="en-US"/>
        </a:p>
      </dgm:t>
    </dgm:pt>
    <dgm:pt modelId="{AC7519D4-ED9C-4B11-8911-5D09AD6FF7A6}">
      <dgm:prSet/>
      <dgm:spPr/>
      <dgm:t>
        <a:bodyPr/>
        <a:lstStyle/>
        <a:p>
          <a:pPr>
            <a:lnSpc>
              <a:spcPct val="100000"/>
            </a:lnSpc>
          </a:pPr>
          <a:r>
            <a:rPr lang="en-IN"/>
            <a:t>Supports business intelligence initiatives by providing a centralized data repository.</a:t>
          </a:r>
          <a:endParaRPr lang="en-US"/>
        </a:p>
      </dgm:t>
    </dgm:pt>
    <dgm:pt modelId="{F6A44A75-5F99-4298-9942-D5B0EC12F690}" type="parTrans" cxnId="{0F9780AC-7780-4794-B151-A03324F22352}">
      <dgm:prSet/>
      <dgm:spPr/>
      <dgm:t>
        <a:bodyPr/>
        <a:lstStyle/>
        <a:p>
          <a:endParaRPr lang="en-US"/>
        </a:p>
      </dgm:t>
    </dgm:pt>
    <dgm:pt modelId="{936FCE87-E7F3-4B9B-A1E6-5255CDB77B3A}" type="sibTrans" cxnId="{0F9780AC-7780-4794-B151-A03324F22352}">
      <dgm:prSet/>
      <dgm:spPr/>
      <dgm:t>
        <a:bodyPr/>
        <a:lstStyle/>
        <a:p>
          <a:endParaRPr lang="en-US"/>
        </a:p>
      </dgm:t>
    </dgm:pt>
    <dgm:pt modelId="{56CDD611-5F29-4C72-95BE-28EDB563CD4B}">
      <dgm:prSet/>
      <dgm:spPr/>
      <dgm:t>
        <a:bodyPr/>
        <a:lstStyle/>
        <a:p>
          <a:pPr>
            <a:lnSpc>
              <a:spcPct val="100000"/>
            </a:lnSpc>
          </a:pPr>
          <a:r>
            <a:rPr lang="en-IN" b="1"/>
            <a:t>Data Consistency:</a:t>
          </a:r>
          <a:r>
            <a:rPr lang="en-IN"/>
            <a:t> </a:t>
          </a:r>
          <a:endParaRPr lang="en-US"/>
        </a:p>
      </dgm:t>
    </dgm:pt>
    <dgm:pt modelId="{C4DB1D50-69FF-4EE6-9416-2A63E97732B6}" type="parTrans" cxnId="{7FCD233A-1CF8-421F-9C28-CCAD696B480F}">
      <dgm:prSet/>
      <dgm:spPr/>
      <dgm:t>
        <a:bodyPr/>
        <a:lstStyle/>
        <a:p>
          <a:endParaRPr lang="en-US"/>
        </a:p>
      </dgm:t>
    </dgm:pt>
    <dgm:pt modelId="{7DE6DDB3-1AEC-417C-9294-8E84EF117CC3}" type="sibTrans" cxnId="{7FCD233A-1CF8-421F-9C28-CCAD696B480F}">
      <dgm:prSet/>
      <dgm:spPr/>
      <dgm:t>
        <a:bodyPr/>
        <a:lstStyle/>
        <a:p>
          <a:endParaRPr lang="en-US"/>
        </a:p>
      </dgm:t>
    </dgm:pt>
    <dgm:pt modelId="{2AF04021-5862-4350-9AE2-31116B4DA141}">
      <dgm:prSet/>
      <dgm:spPr/>
      <dgm:t>
        <a:bodyPr/>
        <a:lstStyle/>
        <a:p>
          <a:pPr>
            <a:lnSpc>
              <a:spcPct val="100000"/>
            </a:lnSpc>
          </a:pPr>
          <a:r>
            <a:rPr lang="en-IN"/>
            <a:t>Ensures data consistency and accuracy across the organization.</a:t>
          </a:r>
          <a:endParaRPr lang="en-US"/>
        </a:p>
      </dgm:t>
    </dgm:pt>
    <dgm:pt modelId="{9731DEB6-3EC4-4063-977B-EB2FC2AD16E2}" type="parTrans" cxnId="{93362118-1EF4-4EDA-BAD4-6D02941229A2}">
      <dgm:prSet/>
      <dgm:spPr/>
      <dgm:t>
        <a:bodyPr/>
        <a:lstStyle/>
        <a:p>
          <a:endParaRPr lang="en-US"/>
        </a:p>
      </dgm:t>
    </dgm:pt>
    <dgm:pt modelId="{59F42DE4-105F-4F02-BFE2-58E6D4B5ECB9}" type="sibTrans" cxnId="{93362118-1EF4-4EDA-BAD4-6D02941229A2}">
      <dgm:prSet/>
      <dgm:spPr/>
      <dgm:t>
        <a:bodyPr/>
        <a:lstStyle/>
        <a:p>
          <a:endParaRPr lang="en-US"/>
        </a:p>
      </dgm:t>
    </dgm:pt>
    <dgm:pt modelId="{B55A1CA5-A442-41B7-BA74-B4116EE6BE70}">
      <dgm:prSet/>
      <dgm:spPr/>
      <dgm:t>
        <a:bodyPr/>
        <a:lstStyle/>
        <a:p>
          <a:pPr>
            <a:lnSpc>
              <a:spcPct val="100000"/>
            </a:lnSpc>
          </a:pPr>
          <a:r>
            <a:rPr lang="en-IN" b="1"/>
            <a:t>Scalability:</a:t>
          </a:r>
          <a:r>
            <a:rPr lang="en-IN"/>
            <a:t> </a:t>
          </a:r>
          <a:endParaRPr lang="en-US"/>
        </a:p>
      </dgm:t>
    </dgm:pt>
    <dgm:pt modelId="{FDE20216-5BF7-4F6B-8813-48A5FE685A7C}" type="parTrans" cxnId="{AA5568FF-A10A-4A42-8471-321EF005B384}">
      <dgm:prSet/>
      <dgm:spPr/>
      <dgm:t>
        <a:bodyPr/>
        <a:lstStyle/>
        <a:p>
          <a:endParaRPr lang="en-US"/>
        </a:p>
      </dgm:t>
    </dgm:pt>
    <dgm:pt modelId="{9C4ABBBC-6CAA-4469-8391-F9187632E745}" type="sibTrans" cxnId="{AA5568FF-A10A-4A42-8471-321EF005B384}">
      <dgm:prSet/>
      <dgm:spPr/>
      <dgm:t>
        <a:bodyPr/>
        <a:lstStyle/>
        <a:p>
          <a:endParaRPr lang="en-US"/>
        </a:p>
      </dgm:t>
    </dgm:pt>
    <dgm:pt modelId="{FE354BEE-B20F-4500-A1F9-2A21839806C1}">
      <dgm:prSet/>
      <dgm:spPr/>
      <dgm:t>
        <a:bodyPr/>
        <a:lstStyle/>
        <a:p>
          <a:pPr>
            <a:lnSpc>
              <a:spcPct val="100000"/>
            </a:lnSpc>
          </a:pPr>
          <a:r>
            <a:rPr lang="en-IN"/>
            <a:t>Can handle large volumes of data and support growing business needs.</a:t>
          </a:r>
          <a:endParaRPr lang="en-US"/>
        </a:p>
      </dgm:t>
    </dgm:pt>
    <dgm:pt modelId="{328E6F2D-79C2-40A0-95E4-B2E878054BB7}" type="parTrans" cxnId="{4C20AE02-F185-405F-B6DB-156849ED4497}">
      <dgm:prSet/>
      <dgm:spPr/>
      <dgm:t>
        <a:bodyPr/>
        <a:lstStyle/>
        <a:p>
          <a:endParaRPr lang="en-US"/>
        </a:p>
      </dgm:t>
    </dgm:pt>
    <dgm:pt modelId="{1CCF4808-762F-48BA-A0FA-814180B8C8F7}" type="sibTrans" cxnId="{4C20AE02-F185-405F-B6DB-156849ED4497}">
      <dgm:prSet/>
      <dgm:spPr/>
      <dgm:t>
        <a:bodyPr/>
        <a:lstStyle/>
        <a:p>
          <a:endParaRPr lang="en-US"/>
        </a:p>
      </dgm:t>
    </dgm:pt>
    <dgm:pt modelId="{FDC056CA-5400-4C45-AA96-21724DDA9E96}">
      <dgm:prSet/>
      <dgm:spPr/>
      <dgm:t>
        <a:bodyPr/>
        <a:lstStyle/>
        <a:p>
          <a:pPr>
            <a:lnSpc>
              <a:spcPct val="100000"/>
            </a:lnSpc>
          </a:pPr>
          <a:r>
            <a:rPr lang="en-IN" b="1"/>
            <a:t>Data Governance:</a:t>
          </a:r>
          <a:r>
            <a:rPr lang="en-IN"/>
            <a:t> </a:t>
          </a:r>
          <a:endParaRPr lang="en-US"/>
        </a:p>
      </dgm:t>
    </dgm:pt>
    <dgm:pt modelId="{BD399229-2681-460F-BBC3-616269FB5A23}" type="parTrans" cxnId="{A3899455-761E-4F63-AA99-B1767B616D7F}">
      <dgm:prSet/>
      <dgm:spPr/>
      <dgm:t>
        <a:bodyPr/>
        <a:lstStyle/>
        <a:p>
          <a:endParaRPr lang="en-US"/>
        </a:p>
      </dgm:t>
    </dgm:pt>
    <dgm:pt modelId="{801112E4-B148-4EAC-A0D6-9549272A010B}" type="sibTrans" cxnId="{A3899455-761E-4F63-AA99-B1767B616D7F}">
      <dgm:prSet/>
      <dgm:spPr/>
      <dgm:t>
        <a:bodyPr/>
        <a:lstStyle/>
        <a:p>
          <a:endParaRPr lang="en-US"/>
        </a:p>
      </dgm:t>
    </dgm:pt>
    <dgm:pt modelId="{13558ABE-3BFF-4AB6-8F96-DD89F90D0EF7}">
      <dgm:prSet/>
      <dgm:spPr/>
      <dgm:t>
        <a:bodyPr/>
        <a:lstStyle/>
        <a:p>
          <a:pPr>
            <a:lnSpc>
              <a:spcPct val="100000"/>
            </a:lnSpc>
          </a:pPr>
          <a:r>
            <a:rPr lang="en-IN"/>
            <a:t>Enables effective data governance and management.</a:t>
          </a:r>
          <a:endParaRPr lang="en-US"/>
        </a:p>
      </dgm:t>
    </dgm:pt>
    <dgm:pt modelId="{5B6126FD-4021-4465-B989-0DB623FE070E}" type="parTrans" cxnId="{9AF6BF73-C0DC-4457-98E0-A765CAEFED2A}">
      <dgm:prSet/>
      <dgm:spPr/>
      <dgm:t>
        <a:bodyPr/>
        <a:lstStyle/>
        <a:p>
          <a:endParaRPr lang="en-US"/>
        </a:p>
      </dgm:t>
    </dgm:pt>
    <dgm:pt modelId="{75605957-07A4-4744-98FC-6E06F062E2EE}" type="sibTrans" cxnId="{9AF6BF73-C0DC-4457-98E0-A765CAEFED2A}">
      <dgm:prSet/>
      <dgm:spPr/>
      <dgm:t>
        <a:bodyPr/>
        <a:lstStyle/>
        <a:p>
          <a:endParaRPr lang="en-US"/>
        </a:p>
      </dgm:t>
    </dgm:pt>
    <dgm:pt modelId="{D69E3CB2-C431-4762-806F-D4BE16A3FD2F}" type="pres">
      <dgm:prSet presAssocID="{730376C8-D265-41B7-9EF5-D45C6F08BECA}" presName="root" presStyleCnt="0">
        <dgm:presLayoutVars>
          <dgm:dir/>
          <dgm:resizeHandles val="exact"/>
        </dgm:presLayoutVars>
      </dgm:prSet>
      <dgm:spPr/>
    </dgm:pt>
    <dgm:pt modelId="{11E318A1-BEB4-45E0-9783-B9C6DC0021CF}" type="pres">
      <dgm:prSet presAssocID="{5D44670B-AF31-465D-A9F9-A14E6CF951F8}" presName="compNode" presStyleCnt="0"/>
      <dgm:spPr/>
    </dgm:pt>
    <dgm:pt modelId="{7C4666E5-BA78-4FA5-BFB7-6BBBA8254710}" type="pres">
      <dgm:prSet presAssocID="{5D44670B-AF31-465D-A9F9-A14E6CF951F8}" presName="bgRect" presStyleLbl="bgShp" presStyleIdx="0" presStyleCnt="5"/>
      <dgm:spPr/>
    </dgm:pt>
    <dgm:pt modelId="{169B34AE-E5A7-4FA4-9F0C-8CB8EEE847AA}" type="pres">
      <dgm:prSet presAssocID="{5D44670B-AF31-465D-A9F9-A14E6CF951F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sion chart"/>
        </a:ext>
      </dgm:extLst>
    </dgm:pt>
    <dgm:pt modelId="{E8830F98-F27F-4159-B435-8CA213C85C4C}" type="pres">
      <dgm:prSet presAssocID="{5D44670B-AF31-465D-A9F9-A14E6CF951F8}" presName="spaceRect" presStyleCnt="0"/>
      <dgm:spPr/>
    </dgm:pt>
    <dgm:pt modelId="{153623B4-FBE1-4D8E-BFBD-2C2E0FEFD369}" type="pres">
      <dgm:prSet presAssocID="{5D44670B-AF31-465D-A9F9-A14E6CF951F8}" presName="parTx" presStyleLbl="revTx" presStyleIdx="0" presStyleCnt="10">
        <dgm:presLayoutVars>
          <dgm:chMax val="0"/>
          <dgm:chPref val="0"/>
        </dgm:presLayoutVars>
      </dgm:prSet>
      <dgm:spPr/>
    </dgm:pt>
    <dgm:pt modelId="{C26ACFA4-EAAE-418E-B481-AFD13945DD20}" type="pres">
      <dgm:prSet presAssocID="{5D44670B-AF31-465D-A9F9-A14E6CF951F8}" presName="desTx" presStyleLbl="revTx" presStyleIdx="1" presStyleCnt="10">
        <dgm:presLayoutVars/>
      </dgm:prSet>
      <dgm:spPr/>
    </dgm:pt>
    <dgm:pt modelId="{6DD967BD-AA63-464A-A8DA-19B1BDE64E5C}" type="pres">
      <dgm:prSet presAssocID="{A38FE954-CF67-4270-8BF1-F1B249C5D417}" presName="sibTrans" presStyleCnt="0"/>
      <dgm:spPr/>
    </dgm:pt>
    <dgm:pt modelId="{C4DFD346-7D67-4826-85D9-8BB3F14E2A74}" type="pres">
      <dgm:prSet presAssocID="{6E8312B5-EBCD-4207-B9CC-6D5CF38A7C20}" presName="compNode" presStyleCnt="0"/>
      <dgm:spPr/>
    </dgm:pt>
    <dgm:pt modelId="{867D6A3F-2945-4B5A-B887-F4AA6F660405}" type="pres">
      <dgm:prSet presAssocID="{6E8312B5-EBCD-4207-B9CC-6D5CF38A7C20}" presName="bgRect" presStyleLbl="bgShp" presStyleIdx="1" presStyleCnt="5"/>
      <dgm:spPr/>
    </dgm:pt>
    <dgm:pt modelId="{FAE406FC-73AF-41F4-B744-853040F19737}" type="pres">
      <dgm:prSet presAssocID="{6E8312B5-EBCD-4207-B9CC-6D5CF38A7C2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E1AC2BE2-5C0D-4B10-86D1-108295B2D49C}" type="pres">
      <dgm:prSet presAssocID="{6E8312B5-EBCD-4207-B9CC-6D5CF38A7C20}" presName="spaceRect" presStyleCnt="0"/>
      <dgm:spPr/>
    </dgm:pt>
    <dgm:pt modelId="{0F780480-88C2-4F25-9EEA-F5A23AAA4747}" type="pres">
      <dgm:prSet presAssocID="{6E8312B5-EBCD-4207-B9CC-6D5CF38A7C20}" presName="parTx" presStyleLbl="revTx" presStyleIdx="2" presStyleCnt="10">
        <dgm:presLayoutVars>
          <dgm:chMax val="0"/>
          <dgm:chPref val="0"/>
        </dgm:presLayoutVars>
      </dgm:prSet>
      <dgm:spPr/>
    </dgm:pt>
    <dgm:pt modelId="{0F4760C8-4292-4D19-B591-52B5D2626E28}" type="pres">
      <dgm:prSet presAssocID="{6E8312B5-EBCD-4207-B9CC-6D5CF38A7C20}" presName="desTx" presStyleLbl="revTx" presStyleIdx="3" presStyleCnt="10">
        <dgm:presLayoutVars/>
      </dgm:prSet>
      <dgm:spPr/>
    </dgm:pt>
    <dgm:pt modelId="{AE780D33-BC6F-4C1D-8750-7B819CE6B9EA}" type="pres">
      <dgm:prSet presAssocID="{D0B94F43-7434-41DB-B4BE-082DDBDC2F6A}" presName="sibTrans" presStyleCnt="0"/>
      <dgm:spPr/>
    </dgm:pt>
    <dgm:pt modelId="{B0DABDAD-DEDE-435D-95DB-B9C6381CBE43}" type="pres">
      <dgm:prSet presAssocID="{56CDD611-5F29-4C72-95BE-28EDB563CD4B}" presName="compNode" presStyleCnt="0"/>
      <dgm:spPr/>
    </dgm:pt>
    <dgm:pt modelId="{34971CE0-C677-421D-B0A4-F12977C32B1F}" type="pres">
      <dgm:prSet presAssocID="{56CDD611-5F29-4C72-95BE-28EDB563CD4B}" presName="bgRect" presStyleLbl="bgShp" presStyleIdx="2" presStyleCnt="5"/>
      <dgm:spPr/>
    </dgm:pt>
    <dgm:pt modelId="{F3EA1E62-DF64-42CF-B267-F382309BB191}" type="pres">
      <dgm:prSet presAssocID="{56CDD611-5F29-4C72-95BE-28EDB563CD4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lseye"/>
        </a:ext>
      </dgm:extLst>
    </dgm:pt>
    <dgm:pt modelId="{EC0CB819-A80D-4EA1-921E-177AD51A4CDA}" type="pres">
      <dgm:prSet presAssocID="{56CDD611-5F29-4C72-95BE-28EDB563CD4B}" presName="spaceRect" presStyleCnt="0"/>
      <dgm:spPr/>
    </dgm:pt>
    <dgm:pt modelId="{8F0DE145-E5BE-4F3C-B853-2351DA708BFF}" type="pres">
      <dgm:prSet presAssocID="{56CDD611-5F29-4C72-95BE-28EDB563CD4B}" presName="parTx" presStyleLbl="revTx" presStyleIdx="4" presStyleCnt="10">
        <dgm:presLayoutVars>
          <dgm:chMax val="0"/>
          <dgm:chPref val="0"/>
        </dgm:presLayoutVars>
      </dgm:prSet>
      <dgm:spPr/>
    </dgm:pt>
    <dgm:pt modelId="{390C0A55-F896-49A6-9AE8-31B62020316D}" type="pres">
      <dgm:prSet presAssocID="{56CDD611-5F29-4C72-95BE-28EDB563CD4B}" presName="desTx" presStyleLbl="revTx" presStyleIdx="5" presStyleCnt="10">
        <dgm:presLayoutVars/>
      </dgm:prSet>
      <dgm:spPr/>
    </dgm:pt>
    <dgm:pt modelId="{FE8F0405-F621-415C-A78E-059C57B8DF05}" type="pres">
      <dgm:prSet presAssocID="{7DE6DDB3-1AEC-417C-9294-8E84EF117CC3}" presName="sibTrans" presStyleCnt="0"/>
      <dgm:spPr/>
    </dgm:pt>
    <dgm:pt modelId="{73ED9DC9-6629-4453-B090-1D36A4014401}" type="pres">
      <dgm:prSet presAssocID="{B55A1CA5-A442-41B7-BA74-B4116EE6BE70}" presName="compNode" presStyleCnt="0"/>
      <dgm:spPr/>
    </dgm:pt>
    <dgm:pt modelId="{F413D950-2DB2-46CF-96C2-F7520C43164D}" type="pres">
      <dgm:prSet presAssocID="{B55A1CA5-A442-41B7-BA74-B4116EE6BE70}" presName="bgRect" presStyleLbl="bgShp" presStyleIdx="3" presStyleCnt="5"/>
      <dgm:spPr/>
    </dgm:pt>
    <dgm:pt modelId="{B7B399B6-6A18-44F4-A569-F80F257FC1DF}" type="pres">
      <dgm:prSet presAssocID="{B55A1CA5-A442-41B7-BA74-B4116EE6BE7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yncing Cloud"/>
        </a:ext>
      </dgm:extLst>
    </dgm:pt>
    <dgm:pt modelId="{7490AA44-BEFF-4129-B951-788B38A845D8}" type="pres">
      <dgm:prSet presAssocID="{B55A1CA5-A442-41B7-BA74-B4116EE6BE70}" presName="spaceRect" presStyleCnt="0"/>
      <dgm:spPr/>
    </dgm:pt>
    <dgm:pt modelId="{13147667-3E7F-48ED-BFA5-480B4B701E8E}" type="pres">
      <dgm:prSet presAssocID="{B55A1CA5-A442-41B7-BA74-B4116EE6BE70}" presName="parTx" presStyleLbl="revTx" presStyleIdx="6" presStyleCnt="10">
        <dgm:presLayoutVars>
          <dgm:chMax val="0"/>
          <dgm:chPref val="0"/>
        </dgm:presLayoutVars>
      </dgm:prSet>
      <dgm:spPr/>
    </dgm:pt>
    <dgm:pt modelId="{AC97B709-D0B8-4036-948A-B8267B3143D0}" type="pres">
      <dgm:prSet presAssocID="{B55A1CA5-A442-41B7-BA74-B4116EE6BE70}" presName="desTx" presStyleLbl="revTx" presStyleIdx="7" presStyleCnt="10">
        <dgm:presLayoutVars/>
      </dgm:prSet>
      <dgm:spPr/>
    </dgm:pt>
    <dgm:pt modelId="{1F371BA9-DEF1-45D1-B70E-BF44B5457F70}" type="pres">
      <dgm:prSet presAssocID="{9C4ABBBC-6CAA-4469-8391-F9187632E745}" presName="sibTrans" presStyleCnt="0"/>
      <dgm:spPr/>
    </dgm:pt>
    <dgm:pt modelId="{56855E1A-39DF-4FB9-A595-DEDDD7CAFA2E}" type="pres">
      <dgm:prSet presAssocID="{FDC056CA-5400-4C45-AA96-21724DDA9E96}" presName="compNode" presStyleCnt="0"/>
      <dgm:spPr/>
    </dgm:pt>
    <dgm:pt modelId="{FBD280A3-4E5F-43A0-A52C-083D9DF8EFD7}" type="pres">
      <dgm:prSet presAssocID="{FDC056CA-5400-4C45-AA96-21724DDA9E96}" presName="bgRect" presStyleLbl="bgShp" presStyleIdx="4" presStyleCnt="5"/>
      <dgm:spPr/>
    </dgm:pt>
    <dgm:pt modelId="{FFA326DB-D4C6-4D15-B7A8-B9D312F85228}" type="pres">
      <dgm:prSet presAssocID="{FDC056CA-5400-4C45-AA96-21724DDA9E9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ierarchy"/>
        </a:ext>
      </dgm:extLst>
    </dgm:pt>
    <dgm:pt modelId="{1C52CE01-DAEB-48B1-8E5A-7773EB300076}" type="pres">
      <dgm:prSet presAssocID="{FDC056CA-5400-4C45-AA96-21724DDA9E96}" presName="spaceRect" presStyleCnt="0"/>
      <dgm:spPr/>
    </dgm:pt>
    <dgm:pt modelId="{713984EA-6125-44BB-804E-91BA6A4D343A}" type="pres">
      <dgm:prSet presAssocID="{FDC056CA-5400-4C45-AA96-21724DDA9E96}" presName="parTx" presStyleLbl="revTx" presStyleIdx="8" presStyleCnt="10">
        <dgm:presLayoutVars>
          <dgm:chMax val="0"/>
          <dgm:chPref val="0"/>
        </dgm:presLayoutVars>
      </dgm:prSet>
      <dgm:spPr/>
    </dgm:pt>
    <dgm:pt modelId="{D0F81858-08DA-46D2-AE62-4B9B58A5BB31}" type="pres">
      <dgm:prSet presAssocID="{FDC056CA-5400-4C45-AA96-21724DDA9E96}" presName="desTx" presStyleLbl="revTx" presStyleIdx="9" presStyleCnt="10">
        <dgm:presLayoutVars/>
      </dgm:prSet>
      <dgm:spPr/>
    </dgm:pt>
  </dgm:ptLst>
  <dgm:cxnLst>
    <dgm:cxn modelId="{4C20AE02-F185-405F-B6DB-156849ED4497}" srcId="{B55A1CA5-A442-41B7-BA74-B4116EE6BE70}" destId="{FE354BEE-B20F-4500-A1F9-2A21839806C1}" srcOrd="0" destOrd="0" parTransId="{328E6F2D-79C2-40A0-95E4-B2E878054BB7}" sibTransId="{1CCF4808-762F-48BA-A0FA-814180B8C8F7}"/>
    <dgm:cxn modelId="{80B76903-96B9-4B3A-B28C-11B1BFF911BE}" srcId="{5D44670B-AF31-465D-A9F9-A14E6CF951F8}" destId="{82D0F9BA-3B3E-44AB-AC43-99009FB01210}" srcOrd="0" destOrd="0" parTransId="{B0A8203D-39F1-473C-95E5-50A84E794F70}" sibTransId="{AD98B28F-6131-4E9D-8D94-D4C882E72C5C}"/>
    <dgm:cxn modelId="{F21D6C0E-9976-4B16-B03E-C1A6AFBCCA20}" type="presOf" srcId="{FDC056CA-5400-4C45-AA96-21724DDA9E96}" destId="{713984EA-6125-44BB-804E-91BA6A4D343A}" srcOrd="0" destOrd="0" presId="urn:microsoft.com/office/officeart/2018/2/layout/IconVerticalSolidList"/>
    <dgm:cxn modelId="{D7E77E17-0B4B-47F2-8756-DE6FA1EA226F}" type="presOf" srcId="{730376C8-D265-41B7-9EF5-D45C6F08BECA}" destId="{D69E3CB2-C431-4762-806F-D4BE16A3FD2F}" srcOrd="0" destOrd="0" presId="urn:microsoft.com/office/officeart/2018/2/layout/IconVerticalSolidList"/>
    <dgm:cxn modelId="{93362118-1EF4-4EDA-BAD4-6D02941229A2}" srcId="{56CDD611-5F29-4C72-95BE-28EDB563CD4B}" destId="{2AF04021-5862-4350-9AE2-31116B4DA141}" srcOrd="0" destOrd="0" parTransId="{9731DEB6-3EC4-4063-977B-EB2FC2AD16E2}" sibTransId="{59F42DE4-105F-4F02-BFE2-58E6D4B5ECB9}"/>
    <dgm:cxn modelId="{95A9701A-81CE-4BE3-8989-35BAE72D7557}" type="presOf" srcId="{AC7519D4-ED9C-4B11-8911-5D09AD6FF7A6}" destId="{0F4760C8-4292-4D19-B591-52B5D2626E28}" srcOrd="0" destOrd="0" presId="urn:microsoft.com/office/officeart/2018/2/layout/IconVerticalSolidList"/>
    <dgm:cxn modelId="{87DEED22-9ACD-4B34-9688-1B343E910B0F}" type="presOf" srcId="{FE354BEE-B20F-4500-A1F9-2A21839806C1}" destId="{AC97B709-D0B8-4036-948A-B8267B3143D0}" srcOrd="0" destOrd="0" presId="urn:microsoft.com/office/officeart/2018/2/layout/IconVerticalSolidList"/>
    <dgm:cxn modelId="{04520828-A688-4BF0-B5CC-916257BD5020}" srcId="{730376C8-D265-41B7-9EF5-D45C6F08BECA}" destId="{5D44670B-AF31-465D-A9F9-A14E6CF951F8}" srcOrd="0" destOrd="0" parTransId="{CE869B44-1A55-499D-B038-F4C2B10FBBB7}" sibTransId="{A38FE954-CF67-4270-8BF1-F1B249C5D417}"/>
    <dgm:cxn modelId="{5CE2CA33-8A22-4825-ACB4-0B865F05BDDD}" type="presOf" srcId="{82D0F9BA-3B3E-44AB-AC43-99009FB01210}" destId="{C26ACFA4-EAAE-418E-B481-AFD13945DD20}" srcOrd="0" destOrd="0" presId="urn:microsoft.com/office/officeart/2018/2/layout/IconVerticalSolidList"/>
    <dgm:cxn modelId="{6FA20737-DB43-4581-A1EF-0CC8BEE6851C}" type="presOf" srcId="{6E8312B5-EBCD-4207-B9CC-6D5CF38A7C20}" destId="{0F780480-88C2-4F25-9EEA-F5A23AAA4747}" srcOrd="0" destOrd="0" presId="urn:microsoft.com/office/officeart/2018/2/layout/IconVerticalSolidList"/>
    <dgm:cxn modelId="{7FCD233A-1CF8-421F-9C28-CCAD696B480F}" srcId="{730376C8-D265-41B7-9EF5-D45C6F08BECA}" destId="{56CDD611-5F29-4C72-95BE-28EDB563CD4B}" srcOrd="2" destOrd="0" parTransId="{C4DB1D50-69FF-4EE6-9416-2A63E97732B6}" sibTransId="{7DE6DDB3-1AEC-417C-9294-8E84EF117CC3}"/>
    <dgm:cxn modelId="{C3FA3645-93D8-4EBE-B2EB-68A22DBB42B0}" type="presOf" srcId="{56CDD611-5F29-4C72-95BE-28EDB563CD4B}" destId="{8F0DE145-E5BE-4F3C-B853-2351DA708BFF}" srcOrd="0" destOrd="0" presId="urn:microsoft.com/office/officeart/2018/2/layout/IconVerticalSolidList"/>
    <dgm:cxn modelId="{BBD33548-DF71-42A5-98D2-90CDBD7A1A0E}" type="presOf" srcId="{2AF04021-5862-4350-9AE2-31116B4DA141}" destId="{390C0A55-F896-49A6-9AE8-31B62020316D}" srcOrd="0" destOrd="0" presId="urn:microsoft.com/office/officeart/2018/2/layout/IconVerticalSolidList"/>
    <dgm:cxn modelId="{A3899455-761E-4F63-AA99-B1767B616D7F}" srcId="{730376C8-D265-41B7-9EF5-D45C6F08BECA}" destId="{FDC056CA-5400-4C45-AA96-21724DDA9E96}" srcOrd="4" destOrd="0" parTransId="{BD399229-2681-460F-BBC3-616269FB5A23}" sibTransId="{801112E4-B148-4EAC-A0D6-9549272A010B}"/>
    <dgm:cxn modelId="{9AF6BF73-C0DC-4457-98E0-A765CAEFED2A}" srcId="{FDC056CA-5400-4C45-AA96-21724DDA9E96}" destId="{13558ABE-3BFF-4AB6-8F96-DD89F90D0EF7}" srcOrd="0" destOrd="0" parTransId="{5B6126FD-4021-4465-B989-0DB623FE070E}" sibTransId="{75605957-07A4-4744-98FC-6E06F062E2EE}"/>
    <dgm:cxn modelId="{CC821A7D-FBAD-45F6-8FD0-E65A5716B796}" type="presOf" srcId="{13558ABE-3BFF-4AB6-8F96-DD89F90D0EF7}" destId="{D0F81858-08DA-46D2-AE62-4B9B58A5BB31}" srcOrd="0" destOrd="0" presId="urn:microsoft.com/office/officeart/2018/2/layout/IconVerticalSolidList"/>
    <dgm:cxn modelId="{894FB280-E591-41DA-B282-BF3E96A00F06}" type="presOf" srcId="{B55A1CA5-A442-41B7-BA74-B4116EE6BE70}" destId="{13147667-3E7F-48ED-BFA5-480B4B701E8E}" srcOrd="0" destOrd="0" presId="urn:microsoft.com/office/officeart/2018/2/layout/IconVerticalSolidList"/>
    <dgm:cxn modelId="{C1D67E85-ADEB-463B-93F9-9CEA489BFD0D}" type="presOf" srcId="{5D44670B-AF31-465D-A9F9-A14E6CF951F8}" destId="{153623B4-FBE1-4D8E-BFBD-2C2E0FEFD369}" srcOrd="0" destOrd="0" presId="urn:microsoft.com/office/officeart/2018/2/layout/IconVerticalSolidList"/>
    <dgm:cxn modelId="{0F9780AC-7780-4794-B151-A03324F22352}" srcId="{6E8312B5-EBCD-4207-B9CC-6D5CF38A7C20}" destId="{AC7519D4-ED9C-4B11-8911-5D09AD6FF7A6}" srcOrd="0" destOrd="0" parTransId="{F6A44A75-5F99-4298-9942-D5B0EC12F690}" sibTransId="{936FCE87-E7F3-4B9B-A1E6-5255CDB77B3A}"/>
    <dgm:cxn modelId="{F600BCFA-E102-411D-8A25-AEB9CCC0DAEB}" srcId="{730376C8-D265-41B7-9EF5-D45C6F08BECA}" destId="{6E8312B5-EBCD-4207-B9CC-6D5CF38A7C20}" srcOrd="1" destOrd="0" parTransId="{F5ECFEBF-B590-49CC-8212-F11ABABE67D5}" sibTransId="{D0B94F43-7434-41DB-B4BE-082DDBDC2F6A}"/>
    <dgm:cxn modelId="{AA5568FF-A10A-4A42-8471-321EF005B384}" srcId="{730376C8-D265-41B7-9EF5-D45C6F08BECA}" destId="{B55A1CA5-A442-41B7-BA74-B4116EE6BE70}" srcOrd="3" destOrd="0" parTransId="{FDE20216-5BF7-4F6B-8813-48A5FE685A7C}" sibTransId="{9C4ABBBC-6CAA-4469-8391-F9187632E745}"/>
    <dgm:cxn modelId="{6CB59192-485A-45FD-B6FF-7BADF90518B7}" type="presParOf" srcId="{D69E3CB2-C431-4762-806F-D4BE16A3FD2F}" destId="{11E318A1-BEB4-45E0-9783-B9C6DC0021CF}" srcOrd="0" destOrd="0" presId="urn:microsoft.com/office/officeart/2018/2/layout/IconVerticalSolidList"/>
    <dgm:cxn modelId="{6D99F3B3-8C2A-4C9E-BD1B-4943CA637622}" type="presParOf" srcId="{11E318A1-BEB4-45E0-9783-B9C6DC0021CF}" destId="{7C4666E5-BA78-4FA5-BFB7-6BBBA8254710}" srcOrd="0" destOrd="0" presId="urn:microsoft.com/office/officeart/2018/2/layout/IconVerticalSolidList"/>
    <dgm:cxn modelId="{C1A69B3E-0692-463C-89B2-05D14ABD7E78}" type="presParOf" srcId="{11E318A1-BEB4-45E0-9783-B9C6DC0021CF}" destId="{169B34AE-E5A7-4FA4-9F0C-8CB8EEE847AA}" srcOrd="1" destOrd="0" presId="urn:microsoft.com/office/officeart/2018/2/layout/IconVerticalSolidList"/>
    <dgm:cxn modelId="{7CC5E03B-2E54-4C87-99FA-95043A9AB6A9}" type="presParOf" srcId="{11E318A1-BEB4-45E0-9783-B9C6DC0021CF}" destId="{E8830F98-F27F-4159-B435-8CA213C85C4C}" srcOrd="2" destOrd="0" presId="urn:microsoft.com/office/officeart/2018/2/layout/IconVerticalSolidList"/>
    <dgm:cxn modelId="{6C5DCD1D-3614-4028-A97E-2F4C2D62BA92}" type="presParOf" srcId="{11E318A1-BEB4-45E0-9783-B9C6DC0021CF}" destId="{153623B4-FBE1-4D8E-BFBD-2C2E0FEFD369}" srcOrd="3" destOrd="0" presId="urn:microsoft.com/office/officeart/2018/2/layout/IconVerticalSolidList"/>
    <dgm:cxn modelId="{9BF228D6-7A14-4432-A631-753FD0D559BB}" type="presParOf" srcId="{11E318A1-BEB4-45E0-9783-B9C6DC0021CF}" destId="{C26ACFA4-EAAE-418E-B481-AFD13945DD20}" srcOrd="4" destOrd="0" presId="urn:microsoft.com/office/officeart/2018/2/layout/IconVerticalSolidList"/>
    <dgm:cxn modelId="{2518803F-BD7E-4796-8AFA-75930631159D}" type="presParOf" srcId="{D69E3CB2-C431-4762-806F-D4BE16A3FD2F}" destId="{6DD967BD-AA63-464A-A8DA-19B1BDE64E5C}" srcOrd="1" destOrd="0" presId="urn:microsoft.com/office/officeart/2018/2/layout/IconVerticalSolidList"/>
    <dgm:cxn modelId="{A4E3B834-CF75-4B24-9965-46B5B26803C5}" type="presParOf" srcId="{D69E3CB2-C431-4762-806F-D4BE16A3FD2F}" destId="{C4DFD346-7D67-4826-85D9-8BB3F14E2A74}" srcOrd="2" destOrd="0" presId="urn:microsoft.com/office/officeart/2018/2/layout/IconVerticalSolidList"/>
    <dgm:cxn modelId="{7A4C713E-EF69-4E3F-908C-A6B3C6EEADC4}" type="presParOf" srcId="{C4DFD346-7D67-4826-85D9-8BB3F14E2A74}" destId="{867D6A3F-2945-4B5A-B887-F4AA6F660405}" srcOrd="0" destOrd="0" presId="urn:microsoft.com/office/officeart/2018/2/layout/IconVerticalSolidList"/>
    <dgm:cxn modelId="{B3D9221D-2F8A-4CBC-B328-7E19F19C7A2E}" type="presParOf" srcId="{C4DFD346-7D67-4826-85D9-8BB3F14E2A74}" destId="{FAE406FC-73AF-41F4-B744-853040F19737}" srcOrd="1" destOrd="0" presId="urn:microsoft.com/office/officeart/2018/2/layout/IconVerticalSolidList"/>
    <dgm:cxn modelId="{97AE1E11-F382-41D5-9A11-E59359B6C5E1}" type="presParOf" srcId="{C4DFD346-7D67-4826-85D9-8BB3F14E2A74}" destId="{E1AC2BE2-5C0D-4B10-86D1-108295B2D49C}" srcOrd="2" destOrd="0" presId="urn:microsoft.com/office/officeart/2018/2/layout/IconVerticalSolidList"/>
    <dgm:cxn modelId="{2146BBB8-B5D2-4C59-876D-7044777DBCB7}" type="presParOf" srcId="{C4DFD346-7D67-4826-85D9-8BB3F14E2A74}" destId="{0F780480-88C2-4F25-9EEA-F5A23AAA4747}" srcOrd="3" destOrd="0" presId="urn:microsoft.com/office/officeart/2018/2/layout/IconVerticalSolidList"/>
    <dgm:cxn modelId="{D7C1E7CE-81B3-47EE-9C0F-D0D3E60BBB6E}" type="presParOf" srcId="{C4DFD346-7D67-4826-85D9-8BB3F14E2A74}" destId="{0F4760C8-4292-4D19-B591-52B5D2626E28}" srcOrd="4" destOrd="0" presId="urn:microsoft.com/office/officeart/2018/2/layout/IconVerticalSolidList"/>
    <dgm:cxn modelId="{F7ED41C5-C72B-491F-8D30-DF36BBFD08A0}" type="presParOf" srcId="{D69E3CB2-C431-4762-806F-D4BE16A3FD2F}" destId="{AE780D33-BC6F-4C1D-8750-7B819CE6B9EA}" srcOrd="3" destOrd="0" presId="urn:microsoft.com/office/officeart/2018/2/layout/IconVerticalSolidList"/>
    <dgm:cxn modelId="{6FEDBA39-926D-4D0A-90EE-6DC36EAB2873}" type="presParOf" srcId="{D69E3CB2-C431-4762-806F-D4BE16A3FD2F}" destId="{B0DABDAD-DEDE-435D-95DB-B9C6381CBE43}" srcOrd="4" destOrd="0" presId="urn:microsoft.com/office/officeart/2018/2/layout/IconVerticalSolidList"/>
    <dgm:cxn modelId="{65D4629E-C8CF-45FA-A312-F142FDBC7DB8}" type="presParOf" srcId="{B0DABDAD-DEDE-435D-95DB-B9C6381CBE43}" destId="{34971CE0-C677-421D-B0A4-F12977C32B1F}" srcOrd="0" destOrd="0" presId="urn:microsoft.com/office/officeart/2018/2/layout/IconVerticalSolidList"/>
    <dgm:cxn modelId="{EF5DB8D5-D225-4A2A-9444-CF233FA9E192}" type="presParOf" srcId="{B0DABDAD-DEDE-435D-95DB-B9C6381CBE43}" destId="{F3EA1E62-DF64-42CF-B267-F382309BB191}" srcOrd="1" destOrd="0" presId="urn:microsoft.com/office/officeart/2018/2/layout/IconVerticalSolidList"/>
    <dgm:cxn modelId="{FC004D6B-4A46-4B4B-867B-AF983259B692}" type="presParOf" srcId="{B0DABDAD-DEDE-435D-95DB-B9C6381CBE43}" destId="{EC0CB819-A80D-4EA1-921E-177AD51A4CDA}" srcOrd="2" destOrd="0" presId="urn:microsoft.com/office/officeart/2018/2/layout/IconVerticalSolidList"/>
    <dgm:cxn modelId="{A5168676-ED2B-496A-944B-5174531BD402}" type="presParOf" srcId="{B0DABDAD-DEDE-435D-95DB-B9C6381CBE43}" destId="{8F0DE145-E5BE-4F3C-B853-2351DA708BFF}" srcOrd="3" destOrd="0" presId="urn:microsoft.com/office/officeart/2018/2/layout/IconVerticalSolidList"/>
    <dgm:cxn modelId="{A0560F55-276F-47E5-B2F9-B20845E79363}" type="presParOf" srcId="{B0DABDAD-DEDE-435D-95DB-B9C6381CBE43}" destId="{390C0A55-F896-49A6-9AE8-31B62020316D}" srcOrd="4" destOrd="0" presId="urn:microsoft.com/office/officeart/2018/2/layout/IconVerticalSolidList"/>
    <dgm:cxn modelId="{99C294CA-0FED-49E8-9BF4-3FACDD100B7D}" type="presParOf" srcId="{D69E3CB2-C431-4762-806F-D4BE16A3FD2F}" destId="{FE8F0405-F621-415C-A78E-059C57B8DF05}" srcOrd="5" destOrd="0" presId="urn:microsoft.com/office/officeart/2018/2/layout/IconVerticalSolidList"/>
    <dgm:cxn modelId="{4BBF4583-FF87-42FD-8C2C-83F28943FDDC}" type="presParOf" srcId="{D69E3CB2-C431-4762-806F-D4BE16A3FD2F}" destId="{73ED9DC9-6629-4453-B090-1D36A4014401}" srcOrd="6" destOrd="0" presId="urn:microsoft.com/office/officeart/2018/2/layout/IconVerticalSolidList"/>
    <dgm:cxn modelId="{4F915C4C-0DDB-4CFE-BD65-DE9F98D17D93}" type="presParOf" srcId="{73ED9DC9-6629-4453-B090-1D36A4014401}" destId="{F413D950-2DB2-46CF-96C2-F7520C43164D}" srcOrd="0" destOrd="0" presId="urn:microsoft.com/office/officeart/2018/2/layout/IconVerticalSolidList"/>
    <dgm:cxn modelId="{CA2615F4-CD80-42D1-96C7-B03FF90A0A06}" type="presParOf" srcId="{73ED9DC9-6629-4453-B090-1D36A4014401}" destId="{B7B399B6-6A18-44F4-A569-F80F257FC1DF}" srcOrd="1" destOrd="0" presId="urn:microsoft.com/office/officeart/2018/2/layout/IconVerticalSolidList"/>
    <dgm:cxn modelId="{E7144FB5-6E0D-489A-A610-299551A8C031}" type="presParOf" srcId="{73ED9DC9-6629-4453-B090-1D36A4014401}" destId="{7490AA44-BEFF-4129-B951-788B38A845D8}" srcOrd="2" destOrd="0" presId="urn:microsoft.com/office/officeart/2018/2/layout/IconVerticalSolidList"/>
    <dgm:cxn modelId="{45DA9B5D-0278-44E2-B4AA-89AC9C5C3A55}" type="presParOf" srcId="{73ED9DC9-6629-4453-B090-1D36A4014401}" destId="{13147667-3E7F-48ED-BFA5-480B4B701E8E}" srcOrd="3" destOrd="0" presId="urn:microsoft.com/office/officeart/2018/2/layout/IconVerticalSolidList"/>
    <dgm:cxn modelId="{9D7C3C8E-FE04-4AFF-AC12-9C67E901B802}" type="presParOf" srcId="{73ED9DC9-6629-4453-B090-1D36A4014401}" destId="{AC97B709-D0B8-4036-948A-B8267B3143D0}" srcOrd="4" destOrd="0" presId="urn:microsoft.com/office/officeart/2018/2/layout/IconVerticalSolidList"/>
    <dgm:cxn modelId="{303307DB-C7FE-440D-9BD2-C254EABE040F}" type="presParOf" srcId="{D69E3CB2-C431-4762-806F-D4BE16A3FD2F}" destId="{1F371BA9-DEF1-45D1-B70E-BF44B5457F70}" srcOrd="7" destOrd="0" presId="urn:microsoft.com/office/officeart/2018/2/layout/IconVerticalSolidList"/>
    <dgm:cxn modelId="{D8A7E308-B879-40F6-A35C-B8421577F6CC}" type="presParOf" srcId="{D69E3CB2-C431-4762-806F-D4BE16A3FD2F}" destId="{56855E1A-39DF-4FB9-A595-DEDDD7CAFA2E}" srcOrd="8" destOrd="0" presId="urn:microsoft.com/office/officeart/2018/2/layout/IconVerticalSolidList"/>
    <dgm:cxn modelId="{52DB6795-17C8-4513-B136-88CCD5314A08}" type="presParOf" srcId="{56855E1A-39DF-4FB9-A595-DEDDD7CAFA2E}" destId="{FBD280A3-4E5F-43A0-A52C-083D9DF8EFD7}" srcOrd="0" destOrd="0" presId="urn:microsoft.com/office/officeart/2018/2/layout/IconVerticalSolidList"/>
    <dgm:cxn modelId="{BF4E7E89-EBBE-431A-99E1-AD5876EFB7A2}" type="presParOf" srcId="{56855E1A-39DF-4FB9-A595-DEDDD7CAFA2E}" destId="{FFA326DB-D4C6-4D15-B7A8-B9D312F85228}" srcOrd="1" destOrd="0" presId="urn:microsoft.com/office/officeart/2018/2/layout/IconVerticalSolidList"/>
    <dgm:cxn modelId="{DE197B8F-0E2A-4541-92D7-1BED640AF944}" type="presParOf" srcId="{56855E1A-39DF-4FB9-A595-DEDDD7CAFA2E}" destId="{1C52CE01-DAEB-48B1-8E5A-7773EB300076}" srcOrd="2" destOrd="0" presId="urn:microsoft.com/office/officeart/2018/2/layout/IconVerticalSolidList"/>
    <dgm:cxn modelId="{4F9B95F9-2166-4E05-99A8-12BFF68D91B3}" type="presParOf" srcId="{56855E1A-39DF-4FB9-A595-DEDDD7CAFA2E}" destId="{713984EA-6125-44BB-804E-91BA6A4D343A}" srcOrd="3" destOrd="0" presId="urn:microsoft.com/office/officeart/2018/2/layout/IconVerticalSolidList"/>
    <dgm:cxn modelId="{EC50155D-922D-43BE-8EB0-9AB9B86AE762}" type="presParOf" srcId="{56855E1A-39DF-4FB9-A595-DEDDD7CAFA2E}" destId="{D0F81858-08DA-46D2-AE62-4B9B58A5BB31}"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625C55AA-3D84-414E-926D-59C969D6BEDB}"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ADA8ED2-CFDC-4378-BD5B-7596A2E6A023}">
      <dgm:prSet custT="1"/>
      <dgm:spPr/>
      <dgm:t>
        <a:bodyPr/>
        <a:lstStyle/>
        <a:p>
          <a:pPr algn="just">
            <a:defRPr b="1"/>
          </a:pPr>
          <a:r>
            <a:rPr lang="en-IN" sz="2400"/>
            <a:t>The 34 subsystems identified by the Kimball Group provide a structured framework for designing and building ETL systems. </a:t>
          </a:r>
          <a:endParaRPr lang="en-US" sz="2400"/>
        </a:p>
      </dgm:t>
    </dgm:pt>
    <dgm:pt modelId="{47CFA0BC-B53F-494F-BDB2-A83BFFB3755F}" type="parTrans" cxnId="{DA4BFF19-A70B-467C-9859-60F64F024390}">
      <dgm:prSet/>
      <dgm:spPr/>
      <dgm:t>
        <a:bodyPr/>
        <a:lstStyle/>
        <a:p>
          <a:pPr algn="just"/>
          <a:endParaRPr lang="en-US" sz="3200"/>
        </a:p>
      </dgm:t>
    </dgm:pt>
    <dgm:pt modelId="{B5ACAB7A-8DCE-42CA-BC68-3420023D373C}" type="sibTrans" cxnId="{DA4BFF19-A70B-467C-9859-60F64F024390}">
      <dgm:prSet/>
      <dgm:spPr/>
      <dgm:t>
        <a:bodyPr/>
        <a:lstStyle/>
        <a:p>
          <a:pPr algn="just"/>
          <a:endParaRPr lang="en-US" sz="3200"/>
        </a:p>
      </dgm:t>
    </dgm:pt>
    <dgm:pt modelId="{FF1ABDC2-D795-4F13-A048-7A88C2DF9225}">
      <dgm:prSet custT="1"/>
      <dgm:spPr/>
      <dgm:t>
        <a:bodyPr/>
        <a:lstStyle/>
        <a:p>
          <a:pPr algn="just">
            <a:defRPr b="1"/>
          </a:pPr>
          <a:r>
            <a:rPr lang="en-IN" sz="2400"/>
            <a:t>These subsystems can be categorized into four primary areas:</a:t>
          </a:r>
          <a:endParaRPr lang="en-US" sz="2400"/>
        </a:p>
      </dgm:t>
    </dgm:pt>
    <dgm:pt modelId="{34FAFAF1-C3B1-4107-9220-2207DC20D6B6}" type="parTrans" cxnId="{8602B95A-28B8-429E-BFB9-B187CB9E686F}">
      <dgm:prSet/>
      <dgm:spPr/>
      <dgm:t>
        <a:bodyPr/>
        <a:lstStyle/>
        <a:p>
          <a:pPr algn="just"/>
          <a:endParaRPr lang="en-US" sz="3200"/>
        </a:p>
      </dgm:t>
    </dgm:pt>
    <dgm:pt modelId="{2EBE2B56-9D91-476E-AA32-9852E522F63B}" type="sibTrans" cxnId="{8602B95A-28B8-429E-BFB9-B187CB9E686F}">
      <dgm:prSet/>
      <dgm:spPr/>
      <dgm:t>
        <a:bodyPr/>
        <a:lstStyle/>
        <a:p>
          <a:pPr algn="just"/>
          <a:endParaRPr lang="en-US" sz="3200"/>
        </a:p>
      </dgm:t>
    </dgm:pt>
    <dgm:pt modelId="{19395BB1-BAA5-4E89-A8C4-EF7F3701C48B}">
      <dgm:prSet custT="1"/>
      <dgm:spPr/>
      <dgm:t>
        <a:bodyPr/>
        <a:lstStyle/>
        <a:p>
          <a:pPr algn="just"/>
          <a:r>
            <a:rPr lang="en-IN" sz="2000" dirty="0"/>
            <a:t>Extracting</a:t>
          </a:r>
          <a:endParaRPr lang="en-US" sz="2000" dirty="0"/>
        </a:p>
      </dgm:t>
    </dgm:pt>
    <dgm:pt modelId="{42BDB3ED-C1F1-4CA3-BE6E-1B0D07269AB5}" type="parTrans" cxnId="{5EA51D40-CF15-4CC4-B1AA-E5F8463C23FA}">
      <dgm:prSet/>
      <dgm:spPr/>
      <dgm:t>
        <a:bodyPr/>
        <a:lstStyle/>
        <a:p>
          <a:pPr algn="just"/>
          <a:endParaRPr lang="en-US" sz="3200"/>
        </a:p>
      </dgm:t>
    </dgm:pt>
    <dgm:pt modelId="{E7DC14AF-80DA-44B2-9B58-70BA24E06EC7}" type="sibTrans" cxnId="{5EA51D40-CF15-4CC4-B1AA-E5F8463C23FA}">
      <dgm:prSet/>
      <dgm:spPr/>
      <dgm:t>
        <a:bodyPr/>
        <a:lstStyle/>
        <a:p>
          <a:pPr algn="just"/>
          <a:endParaRPr lang="en-US" sz="3200"/>
        </a:p>
      </dgm:t>
    </dgm:pt>
    <dgm:pt modelId="{5258304D-E880-48E1-8806-C331357ABC30}">
      <dgm:prSet custT="1"/>
      <dgm:spPr/>
      <dgm:t>
        <a:bodyPr/>
        <a:lstStyle/>
        <a:p>
          <a:pPr algn="just"/>
          <a:r>
            <a:rPr lang="en-IN" sz="2000"/>
            <a:t>Cleaning and Conforming</a:t>
          </a:r>
          <a:endParaRPr lang="en-US" sz="2000"/>
        </a:p>
      </dgm:t>
    </dgm:pt>
    <dgm:pt modelId="{ADACFDF0-51F1-4AE4-B116-982935EDD905}" type="parTrans" cxnId="{1B41A071-E225-4EFC-8D34-1F107D30E34E}">
      <dgm:prSet/>
      <dgm:spPr/>
      <dgm:t>
        <a:bodyPr/>
        <a:lstStyle/>
        <a:p>
          <a:pPr algn="just"/>
          <a:endParaRPr lang="en-US" sz="3200"/>
        </a:p>
      </dgm:t>
    </dgm:pt>
    <dgm:pt modelId="{64918687-4F73-4808-A71B-063BB17E0C73}" type="sibTrans" cxnId="{1B41A071-E225-4EFC-8D34-1F107D30E34E}">
      <dgm:prSet/>
      <dgm:spPr/>
      <dgm:t>
        <a:bodyPr/>
        <a:lstStyle/>
        <a:p>
          <a:pPr algn="just"/>
          <a:endParaRPr lang="en-US" sz="3200"/>
        </a:p>
      </dgm:t>
    </dgm:pt>
    <dgm:pt modelId="{6EB899F1-A470-4894-AB0A-0B9718CD9391}">
      <dgm:prSet custT="1"/>
      <dgm:spPr/>
      <dgm:t>
        <a:bodyPr/>
        <a:lstStyle/>
        <a:p>
          <a:pPr algn="just"/>
          <a:r>
            <a:rPr lang="en-IN" sz="2000"/>
            <a:t>Delivering</a:t>
          </a:r>
          <a:endParaRPr lang="en-US" sz="2000"/>
        </a:p>
      </dgm:t>
    </dgm:pt>
    <dgm:pt modelId="{0A215AA7-3FB3-4021-9A57-754E99B17B93}" type="parTrans" cxnId="{91E20DC1-8E4F-4576-8666-FDFF22066FDC}">
      <dgm:prSet/>
      <dgm:spPr/>
      <dgm:t>
        <a:bodyPr/>
        <a:lstStyle/>
        <a:p>
          <a:pPr algn="just"/>
          <a:endParaRPr lang="en-US" sz="3200"/>
        </a:p>
      </dgm:t>
    </dgm:pt>
    <dgm:pt modelId="{FA9DE436-764E-4ED1-AB09-47FD8E951E0B}" type="sibTrans" cxnId="{91E20DC1-8E4F-4576-8666-FDFF22066FDC}">
      <dgm:prSet/>
      <dgm:spPr/>
      <dgm:t>
        <a:bodyPr/>
        <a:lstStyle/>
        <a:p>
          <a:pPr algn="just"/>
          <a:endParaRPr lang="en-US" sz="3200"/>
        </a:p>
      </dgm:t>
    </dgm:pt>
    <dgm:pt modelId="{A5AEE284-367B-474C-A6FB-FBC467BE89EC}">
      <dgm:prSet custT="1"/>
      <dgm:spPr/>
      <dgm:t>
        <a:bodyPr/>
        <a:lstStyle/>
        <a:p>
          <a:pPr algn="just"/>
          <a:r>
            <a:rPr lang="en-IN" sz="2000"/>
            <a:t>Managing</a:t>
          </a:r>
          <a:endParaRPr lang="en-US" sz="2000"/>
        </a:p>
      </dgm:t>
    </dgm:pt>
    <dgm:pt modelId="{C5CC6BF8-838B-43D9-BC6E-F518E6719CCA}" type="parTrans" cxnId="{3451BFC3-9EED-41A5-805C-5AC83ECD0614}">
      <dgm:prSet/>
      <dgm:spPr/>
      <dgm:t>
        <a:bodyPr/>
        <a:lstStyle/>
        <a:p>
          <a:pPr algn="just"/>
          <a:endParaRPr lang="en-US" sz="3200"/>
        </a:p>
      </dgm:t>
    </dgm:pt>
    <dgm:pt modelId="{544C45D5-EAB4-44A1-83EF-4DC62164CCC0}" type="sibTrans" cxnId="{3451BFC3-9EED-41A5-805C-5AC83ECD0614}">
      <dgm:prSet/>
      <dgm:spPr/>
      <dgm:t>
        <a:bodyPr/>
        <a:lstStyle/>
        <a:p>
          <a:pPr algn="just"/>
          <a:endParaRPr lang="en-US" sz="3200"/>
        </a:p>
      </dgm:t>
    </dgm:pt>
    <dgm:pt modelId="{6F09AAC0-3B85-4A9B-AFE9-6BBAA2E9C3BA}" type="pres">
      <dgm:prSet presAssocID="{625C55AA-3D84-414E-926D-59C969D6BEDB}" presName="root" presStyleCnt="0">
        <dgm:presLayoutVars>
          <dgm:dir/>
          <dgm:resizeHandles val="exact"/>
        </dgm:presLayoutVars>
      </dgm:prSet>
      <dgm:spPr/>
    </dgm:pt>
    <dgm:pt modelId="{D48345AE-C7BF-4FBC-80AB-016C394B7E0E}" type="pres">
      <dgm:prSet presAssocID="{8ADA8ED2-CFDC-4378-BD5B-7596A2E6A023}" presName="compNode" presStyleCnt="0"/>
      <dgm:spPr/>
    </dgm:pt>
    <dgm:pt modelId="{0C7B4FC2-8E8A-4A09-9018-04D3F5C19A92}" type="pres">
      <dgm:prSet presAssocID="{8ADA8ED2-CFDC-4378-BD5B-7596A2E6A02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y"/>
        </a:ext>
      </dgm:extLst>
    </dgm:pt>
    <dgm:pt modelId="{78FE00F8-0B52-48AD-8713-6F847CC2F484}" type="pres">
      <dgm:prSet presAssocID="{8ADA8ED2-CFDC-4378-BD5B-7596A2E6A023}" presName="iconSpace" presStyleCnt="0"/>
      <dgm:spPr/>
    </dgm:pt>
    <dgm:pt modelId="{BD602981-38D5-4753-ABA9-4FD6A72CBDBA}" type="pres">
      <dgm:prSet presAssocID="{8ADA8ED2-CFDC-4378-BD5B-7596A2E6A023}" presName="parTx" presStyleLbl="revTx" presStyleIdx="0" presStyleCnt="4">
        <dgm:presLayoutVars>
          <dgm:chMax val="0"/>
          <dgm:chPref val="0"/>
        </dgm:presLayoutVars>
      </dgm:prSet>
      <dgm:spPr/>
    </dgm:pt>
    <dgm:pt modelId="{56B1FFDA-0269-4643-8253-A2E496041230}" type="pres">
      <dgm:prSet presAssocID="{8ADA8ED2-CFDC-4378-BD5B-7596A2E6A023}" presName="txSpace" presStyleCnt="0"/>
      <dgm:spPr/>
    </dgm:pt>
    <dgm:pt modelId="{B526203D-56AA-4A6C-A329-7180420DAAFD}" type="pres">
      <dgm:prSet presAssocID="{8ADA8ED2-CFDC-4378-BD5B-7596A2E6A023}" presName="desTx" presStyleLbl="revTx" presStyleIdx="1" presStyleCnt="4">
        <dgm:presLayoutVars/>
      </dgm:prSet>
      <dgm:spPr/>
    </dgm:pt>
    <dgm:pt modelId="{0D5A137C-DFCE-435A-821C-4BC610CD3B0E}" type="pres">
      <dgm:prSet presAssocID="{B5ACAB7A-8DCE-42CA-BC68-3420023D373C}" presName="sibTrans" presStyleCnt="0"/>
      <dgm:spPr/>
    </dgm:pt>
    <dgm:pt modelId="{97BB7008-D7CD-462F-B26A-0139986651EF}" type="pres">
      <dgm:prSet presAssocID="{FF1ABDC2-D795-4F13-A048-7A88C2DF9225}" presName="compNode" presStyleCnt="0"/>
      <dgm:spPr/>
    </dgm:pt>
    <dgm:pt modelId="{AA3D287B-A7E4-4B9A-83FD-F4E92B99A43D}" type="pres">
      <dgm:prSet presAssocID="{FF1ABDC2-D795-4F13-A048-7A88C2DF922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4AB49195-D5F8-465E-A857-B5CEF93E70F4}" type="pres">
      <dgm:prSet presAssocID="{FF1ABDC2-D795-4F13-A048-7A88C2DF9225}" presName="iconSpace" presStyleCnt="0"/>
      <dgm:spPr/>
    </dgm:pt>
    <dgm:pt modelId="{B02548FC-E1EA-45CA-A162-1A00F09E8842}" type="pres">
      <dgm:prSet presAssocID="{FF1ABDC2-D795-4F13-A048-7A88C2DF9225}" presName="parTx" presStyleLbl="revTx" presStyleIdx="2" presStyleCnt="4">
        <dgm:presLayoutVars>
          <dgm:chMax val="0"/>
          <dgm:chPref val="0"/>
        </dgm:presLayoutVars>
      </dgm:prSet>
      <dgm:spPr/>
    </dgm:pt>
    <dgm:pt modelId="{8AEF4A9C-E2C2-4C64-9BAA-EBE3922AFD97}" type="pres">
      <dgm:prSet presAssocID="{FF1ABDC2-D795-4F13-A048-7A88C2DF9225}" presName="txSpace" presStyleCnt="0"/>
      <dgm:spPr/>
    </dgm:pt>
    <dgm:pt modelId="{FE229B1E-FC44-4E71-94F7-828807A8A0BA}" type="pres">
      <dgm:prSet presAssocID="{FF1ABDC2-D795-4F13-A048-7A88C2DF9225}" presName="desTx" presStyleLbl="revTx" presStyleIdx="3" presStyleCnt="4" custLinFactNeighborX="776" custLinFactNeighborY="-85416">
        <dgm:presLayoutVars/>
      </dgm:prSet>
      <dgm:spPr/>
    </dgm:pt>
  </dgm:ptLst>
  <dgm:cxnLst>
    <dgm:cxn modelId="{0DDBB60E-A4EC-45BC-94C0-3DBE5BA6B874}" type="presOf" srcId="{8ADA8ED2-CFDC-4378-BD5B-7596A2E6A023}" destId="{BD602981-38D5-4753-ABA9-4FD6A72CBDBA}" srcOrd="0" destOrd="0" presId="urn:microsoft.com/office/officeart/2018/2/layout/IconLabelDescriptionList"/>
    <dgm:cxn modelId="{DA4BFF19-A70B-467C-9859-60F64F024390}" srcId="{625C55AA-3D84-414E-926D-59C969D6BEDB}" destId="{8ADA8ED2-CFDC-4378-BD5B-7596A2E6A023}" srcOrd="0" destOrd="0" parTransId="{47CFA0BC-B53F-494F-BDB2-A83BFFB3755F}" sibTransId="{B5ACAB7A-8DCE-42CA-BC68-3420023D373C}"/>
    <dgm:cxn modelId="{2345C230-D330-49E4-874C-A8CE3B69B8C6}" type="presOf" srcId="{FF1ABDC2-D795-4F13-A048-7A88C2DF9225}" destId="{B02548FC-E1EA-45CA-A162-1A00F09E8842}" srcOrd="0" destOrd="0" presId="urn:microsoft.com/office/officeart/2018/2/layout/IconLabelDescriptionList"/>
    <dgm:cxn modelId="{1D507134-910D-4692-89C4-5C67702716AF}" type="presOf" srcId="{5258304D-E880-48E1-8806-C331357ABC30}" destId="{FE229B1E-FC44-4E71-94F7-828807A8A0BA}" srcOrd="0" destOrd="1" presId="urn:microsoft.com/office/officeart/2018/2/layout/IconLabelDescriptionList"/>
    <dgm:cxn modelId="{5EA51D40-CF15-4CC4-B1AA-E5F8463C23FA}" srcId="{FF1ABDC2-D795-4F13-A048-7A88C2DF9225}" destId="{19395BB1-BAA5-4E89-A8C4-EF7F3701C48B}" srcOrd="0" destOrd="0" parTransId="{42BDB3ED-C1F1-4CA3-BE6E-1B0D07269AB5}" sibTransId="{E7DC14AF-80DA-44B2-9B58-70BA24E06EC7}"/>
    <dgm:cxn modelId="{0207D64F-732D-4E9D-94F0-CD522E8D3056}" type="presOf" srcId="{19395BB1-BAA5-4E89-A8C4-EF7F3701C48B}" destId="{FE229B1E-FC44-4E71-94F7-828807A8A0BA}" srcOrd="0" destOrd="0" presId="urn:microsoft.com/office/officeart/2018/2/layout/IconLabelDescriptionList"/>
    <dgm:cxn modelId="{8602B95A-28B8-429E-BFB9-B187CB9E686F}" srcId="{625C55AA-3D84-414E-926D-59C969D6BEDB}" destId="{FF1ABDC2-D795-4F13-A048-7A88C2DF9225}" srcOrd="1" destOrd="0" parTransId="{34FAFAF1-C3B1-4107-9220-2207DC20D6B6}" sibTransId="{2EBE2B56-9D91-476E-AA32-9852E522F63B}"/>
    <dgm:cxn modelId="{1B41A071-E225-4EFC-8D34-1F107D30E34E}" srcId="{FF1ABDC2-D795-4F13-A048-7A88C2DF9225}" destId="{5258304D-E880-48E1-8806-C331357ABC30}" srcOrd="1" destOrd="0" parTransId="{ADACFDF0-51F1-4AE4-B116-982935EDD905}" sibTransId="{64918687-4F73-4808-A71B-063BB17E0C73}"/>
    <dgm:cxn modelId="{6B6929A7-23FF-4453-8ABA-81442978A2FA}" type="presOf" srcId="{A5AEE284-367B-474C-A6FB-FBC467BE89EC}" destId="{FE229B1E-FC44-4E71-94F7-828807A8A0BA}" srcOrd="0" destOrd="3" presId="urn:microsoft.com/office/officeart/2018/2/layout/IconLabelDescriptionList"/>
    <dgm:cxn modelId="{91E20DC1-8E4F-4576-8666-FDFF22066FDC}" srcId="{FF1ABDC2-D795-4F13-A048-7A88C2DF9225}" destId="{6EB899F1-A470-4894-AB0A-0B9718CD9391}" srcOrd="2" destOrd="0" parTransId="{0A215AA7-3FB3-4021-9A57-754E99B17B93}" sibTransId="{FA9DE436-764E-4ED1-AB09-47FD8E951E0B}"/>
    <dgm:cxn modelId="{3451BFC3-9EED-41A5-805C-5AC83ECD0614}" srcId="{FF1ABDC2-D795-4F13-A048-7A88C2DF9225}" destId="{A5AEE284-367B-474C-A6FB-FBC467BE89EC}" srcOrd="3" destOrd="0" parTransId="{C5CC6BF8-838B-43D9-BC6E-F518E6719CCA}" sibTransId="{544C45D5-EAB4-44A1-83EF-4DC62164CCC0}"/>
    <dgm:cxn modelId="{50308FC4-DAB7-4D5B-8A76-9F53ED459E65}" type="presOf" srcId="{625C55AA-3D84-414E-926D-59C969D6BEDB}" destId="{6F09AAC0-3B85-4A9B-AFE9-6BBAA2E9C3BA}" srcOrd="0" destOrd="0" presId="urn:microsoft.com/office/officeart/2018/2/layout/IconLabelDescriptionList"/>
    <dgm:cxn modelId="{DA169FC7-D634-48A8-B33B-5372FCB12099}" type="presOf" srcId="{6EB899F1-A470-4894-AB0A-0B9718CD9391}" destId="{FE229B1E-FC44-4E71-94F7-828807A8A0BA}" srcOrd="0" destOrd="2" presId="urn:microsoft.com/office/officeart/2018/2/layout/IconLabelDescriptionList"/>
    <dgm:cxn modelId="{F3BCB6F9-E784-4E88-AC2F-140AD0D59816}" type="presParOf" srcId="{6F09AAC0-3B85-4A9B-AFE9-6BBAA2E9C3BA}" destId="{D48345AE-C7BF-4FBC-80AB-016C394B7E0E}" srcOrd="0" destOrd="0" presId="urn:microsoft.com/office/officeart/2018/2/layout/IconLabelDescriptionList"/>
    <dgm:cxn modelId="{41658D7B-BD0F-48B6-B41B-BEE0BFC2304E}" type="presParOf" srcId="{D48345AE-C7BF-4FBC-80AB-016C394B7E0E}" destId="{0C7B4FC2-8E8A-4A09-9018-04D3F5C19A92}" srcOrd="0" destOrd="0" presId="urn:microsoft.com/office/officeart/2018/2/layout/IconLabelDescriptionList"/>
    <dgm:cxn modelId="{3B4734DF-AF2F-41B5-AE59-C23BBD744DE5}" type="presParOf" srcId="{D48345AE-C7BF-4FBC-80AB-016C394B7E0E}" destId="{78FE00F8-0B52-48AD-8713-6F847CC2F484}" srcOrd="1" destOrd="0" presId="urn:microsoft.com/office/officeart/2018/2/layout/IconLabelDescriptionList"/>
    <dgm:cxn modelId="{C9B593BF-4ECB-453F-8DB5-2AA271C8FEC7}" type="presParOf" srcId="{D48345AE-C7BF-4FBC-80AB-016C394B7E0E}" destId="{BD602981-38D5-4753-ABA9-4FD6A72CBDBA}" srcOrd="2" destOrd="0" presId="urn:microsoft.com/office/officeart/2018/2/layout/IconLabelDescriptionList"/>
    <dgm:cxn modelId="{5C487619-95B4-45BA-B64C-9EF4010ABF00}" type="presParOf" srcId="{D48345AE-C7BF-4FBC-80AB-016C394B7E0E}" destId="{56B1FFDA-0269-4643-8253-A2E496041230}" srcOrd="3" destOrd="0" presId="urn:microsoft.com/office/officeart/2018/2/layout/IconLabelDescriptionList"/>
    <dgm:cxn modelId="{5D140A1F-0C20-4BED-872A-9E9D4D60CD5A}" type="presParOf" srcId="{D48345AE-C7BF-4FBC-80AB-016C394B7E0E}" destId="{B526203D-56AA-4A6C-A329-7180420DAAFD}" srcOrd="4" destOrd="0" presId="urn:microsoft.com/office/officeart/2018/2/layout/IconLabelDescriptionList"/>
    <dgm:cxn modelId="{98DA0602-F693-48EE-9D88-74DE9C566095}" type="presParOf" srcId="{6F09AAC0-3B85-4A9B-AFE9-6BBAA2E9C3BA}" destId="{0D5A137C-DFCE-435A-821C-4BC610CD3B0E}" srcOrd="1" destOrd="0" presId="urn:microsoft.com/office/officeart/2018/2/layout/IconLabelDescriptionList"/>
    <dgm:cxn modelId="{E6EB13CC-1E36-4518-A033-89521A4B7A86}" type="presParOf" srcId="{6F09AAC0-3B85-4A9B-AFE9-6BBAA2E9C3BA}" destId="{97BB7008-D7CD-462F-B26A-0139986651EF}" srcOrd="2" destOrd="0" presId="urn:microsoft.com/office/officeart/2018/2/layout/IconLabelDescriptionList"/>
    <dgm:cxn modelId="{F6ECDD69-8C91-426E-9BE1-0B3AF9F0EDA9}" type="presParOf" srcId="{97BB7008-D7CD-462F-B26A-0139986651EF}" destId="{AA3D287B-A7E4-4B9A-83FD-F4E92B99A43D}" srcOrd="0" destOrd="0" presId="urn:microsoft.com/office/officeart/2018/2/layout/IconLabelDescriptionList"/>
    <dgm:cxn modelId="{7534F1AF-5AC5-466E-B0FD-9EC958398C4D}" type="presParOf" srcId="{97BB7008-D7CD-462F-B26A-0139986651EF}" destId="{4AB49195-D5F8-465E-A857-B5CEF93E70F4}" srcOrd="1" destOrd="0" presId="urn:microsoft.com/office/officeart/2018/2/layout/IconLabelDescriptionList"/>
    <dgm:cxn modelId="{EFA482BB-E90B-4D11-AD3B-3ACD8F9EE585}" type="presParOf" srcId="{97BB7008-D7CD-462F-B26A-0139986651EF}" destId="{B02548FC-E1EA-45CA-A162-1A00F09E8842}" srcOrd="2" destOrd="0" presId="urn:microsoft.com/office/officeart/2018/2/layout/IconLabelDescriptionList"/>
    <dgm:cxn modelId="{51B9A8E9-4BF7-4388-A0F1-3C110DC34AA1}" type="presParOf" srcId="{97BB7008-D7CD-462F-B26A-0139986651EF}" destId="{8AEF4A9C-E2C2-4C64-9BAA-EBE3922AFD97}" srcOrd="3" destOrd="0" presId="urn:microsoft.com/office/officeart/2018/2/layout/IconLabelDescriptionList"/>
    <dgm:cxn modelId="{0005494A-BC01-4229-A724-8869EE9BEA6A}" type="presParOf" srcId="{97BB7008-D7CD-462F-B26A-0139986651EF}" destId="{FE229B1E-FC44-4E71-94F7-828807A8A0BA}"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0D4CB9A3-050D-4570-83AF-B989860F3283}"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12568E9-E22E-4D9B-A4C9-20952B26C5DF}">
      <dgm:prSet custT="1"/>
      <dgm:spPr/>
      <dgm:t>
        <a:bodyPr/>
        <a:lstStyle/>
        <a:p>
          <a:pPr algn="just">
            <a:defRPr b="1"/>
          </a:pPr>
          <a:r>
            <a:rPr lang="en-IN" sz="3200" b="1"/>
            <a:t>Data Profiling:</a:t>
          </a:r>
          <a:r>
            <a:rPr lang="en-IN" sz="3200"/>
            <a:t> </a:t>
          </a:r>
          <a:endParaRPr lang="en-US" sz="3200"/>
        </a:p>
      </dgm:t>
    </dgm:pt>
    <dgm:pt modelId="{AD45CB8B-5FC5-4E13-8516-6425C8C9FC6A}" type="parTrans" cxnId="{96B32077-095F-4B5E-A43D-15F90F5E160F}">
      <dgm:prSet/>
      <dgm:spPr/>
      <dgm:t>
        <a:bodyPr/>
        <a:lstStyle/>
        <a:p>
          <a:pPr algn="just"/>
          <a:endParaRPr lang="en-US" sz="3200"/>
        </a:p>
      </dgm:t>
    </dgm:pt>
    <dgm:pt modelId="{E989D8D6-2EBF-4C98-ADCD-1A16BB05A3CA}" type="sibTrans" cxnId="{96B32077-095F-4B5E-A43D-15F90F5E160F}">
      <dgm:prSet/>
      <dgm:spPr/>
      <dgm:t>
        <a:bodyPr/>
        <a:lstStyle/>
        <a:p>
          <a:pPr algn="just"/>
          <a:endParaRPr lang="en-US" sz="3200"/>
        </a:p>
      </dgm:t>
    </dgm:pt>
    <dgm:pt modelId="{306205C9-0A0B-4062-8AA8-8D75F8D73922}">
      <dgm:prSet custT="1"/>
      <dgm:spPr/>
      <dgm:t>
        <a:bodyPr/>
        <a:lstStyle/>
        <a:p>
          <a:pPr algn="just"/>
          <a:r>
            <a:rPr lang="en-IN" sz="2000"/>
            <a:t>Understanding the source data's structure, quality, and suitability for inclusion.</a:t>
          </a:r>
          <a:endParaRPr lang="en-US" sz="2000"/>
        </a:p>
      </dgm:t>
    </dgm:pt>
    <dgm:pt modelId="{436EDF34-1624-4337-8752-031A5C44422A}" type="parTrans" cxnId="{D74339BF-1EF1-44F1-8032-04B73E4000BB}">
      <dgm:prSet/>
      <dgm:spPr/>
      <dgm:t>
        <a:bodyPr/>
        <a:lstStyle/>
        <a:p>
          <a:pPr algn="just"/>
          <a:endParaRPr lang="en-US" sz="3200"/>
        </a:p>
      </dgm:t>
    </dgm:pt>
    <dgm:pt modelId="{E5C11991-C50E-4357-AB18-6ED2BD14117F}" type="sibTrans" cxnId="{D74339BF-1EF1-44F1-8032-04B73E4000BB}">
      <dgm:prSet/>
      <dgm:spPr/>
      <dgm:t>
        <a:bodyPr/>
        <a:lstStyle/>
        <a:p>
          <a:pPr algn="just"/>
          <a:endParaRPr lang="en-US" sz="3200"/>
        </a:p>
      </dgm:t>
    </dgm:pt>
    <dgm:pt modelId="{D8008A47-8416-4878-81DD-FF978BF50E1B}">
      <dgm:prSet custT="1"/>
      <dgm:spPr/>
      <dgm:t>
        <a:bodyPr/>
        <a:lstStyle/>
        <a:p>
          <a:pPr algn="just">
            <a:defRPr b="1"/>
          </a:pPr>
          <a:r>
            <a:rPr lang="en-IN" sz="3200" b="1"/>
            <a:t>Change Data Capture (CDC):</a:t>
          </a:r>
          <a:r>
            <a:rPr lang="en-IN" sz="3200"/>
            <a:t> </a:t>
          </a:r>
          <a:endParaRPr lang="en-US" sz="3200"/>
        </a:p>
      </dgm:t>
    </dgm:pt>
    <dgm:pt modelId="{056C0324-F401-4B75-B4DE-DC242FD0764A}" type="parTrans" cxnId="{2D56A2BC-FC49-462D-8B99-4DCE3A6DA746}">
      <dgm:prSet/>
      <dgm:spPr/>
      <dgm:t>
        <a:bodyPr/>
        <a:lstStyle/>
        <a:p>
          <a:pPr algn="just"/>
          <a:endParaRPr lang="en-US" sz="3200"/>
        </a:p>
      </dgm:t>
    </dgm:pt>
    <dgm:pt modelId="{17C86B6A-7308-4849-8AD0-492BE5ECDBC6}" type="sibTrans" cxnId="{2D56A2BC-FC49-462D-8B99-4DCE3A6DA746}">
      <dgm:prSet/>
      <dgm:spPr/>
      <dgm:t>
        <a:bodyPr/>
        <a:lstStyle/>
        <a:p>
          <a:pPr algn="just"/>
          <a:endParaRPr lang="en-US" sz="3200"/>
        </a:p>
      </dgm:t>
    </dgm:pt>
    <dgm:pt modelId="{DF6C57EB-8C14-4F54-AA64-7E58E565AC24}">
      <dgm:prSet custT="1"/>
      <dgm:spPr/>
      <dgm:t>
        <a:bodyPr/>
        <a:lstStyle/>
        <a:p>
          <a:pPr algn="just"/>
          <a:r>
            <a:rPr lang="en-IN" sz="2000"/>
            <a:t>Identifying and capturing only the changes in source systems to minimize data transfer.</a:t>
          </a:r>
          <a:endParaRPr lang="en-US" sz="2000"/>
        </a:p>
      </dgm:t>
    </dgm:pt>
    <dgm:pt modelId="{7E89B009-2A2F-46D7-8AFC-447B67D2ADE6}" type="parTrans" cxnId="{D485DE6A-7FA3-4066-A201-1114020C6253}">
      <dgm:prSet/>
      <dgm:spPr/>
      <dgm:t>
        <a:bodyPr/>
        <a:lstStyle/>
        <a:p>
          <a:pPr algn="just"/>
          <a:endParaRPr lang="en-US" sz="3200"/>
        </a:p>
      </dgm:t>
    </dgm:pt>
    <dgm:pt modelId="{A4D1311B-38E0-491B-B747-3ECB5E0EA49C}" type="sibTrans" cxnId="{D485DE6A-7FA3-4066-A201-1114020C6253}">
      <dgm:prSet/>
      <dgm:spPr/>
      <dgm:t>
        <a:bodyPr/>
        <a:lstStyle/>
        <a:p>
          <a:pPr algn="just"/>
          <a:endParaRPr lang="en-US" sz="3200"/>
        </a:p>
      </dgm:t>
    </dgm:pt>
    <dgm:pt modelId="{5525C9D2-46AC-4006-89DA-E1732BA1A4CD}">
      <dgm:prSet custT="1"/>
      <dgm:spPr/>
      <dgm:t>
        <a:bodyPr/>
        <a:lstStyle/>
        <a:p>
          <a:pPr algn="just">
            <a:defRPr b="1"/>
          </a:pPr>
          <a:r>
            <a:rPr lang="en-IN" sz="3200" b="1"/>
            <a:t>Extract System:</a:t>
          </a:r>
          <a:r>
            <a:rPr lang="en-IN" sz="3200"/>
            <a:t> </a:t>
          </a:r>
          <a:endParaRPr lang="en-US" sz="3200"/>
        </a:p>
      </dgm:t>
    </dgm:pt>
    <dgm:pt modelId="{4E4E7411-D9CC-4E33-96A4-B5C1091D41BA}" type="parTrans" cxnId="{D77CCC7F-DE79-4B94-A877-E526C5779287}">
      <dgm:prSet/>
      <dgm:spPr/>
      <dgm:t>
        <a:bodyPr/>
        <a:lstStyle/>
        <a:p>
          <a:pPr algn="just"/>
          <a:endParaRPr lang="en-US" sz="3200"/>
        </a:p>
      </dgm:t>
    </dgm:pt>
    <dgm:pt modelId="{5CD74329-1929-49B1-9C74-2DFA12FDB2D7}" type="sibTrans" cxnId="{D77CCC7F-DE79-4B94-A877-E526C5779287}">
      <dgm:prSet/>
      <dgm:spPr/>
      <dgm:t>
        <a:bodyPr/>
        <a:lstStyle/>
        <a:p>
          <a:pPr algn="just"/>
          <a:endParaRPr lang="en-US" sz="3200"/>
        </a:p>
      </dgm:t>
    </dgm:pt>
    <dgm:pt modelId="{456C26AE-B5F3-4B2F-8E6B-3445D17E55CB}">
      <dgm:prSet custT="1"/>
      <dgm:spPr/>
      <dgm:t>
        <a:bodyPr/>
        <a:lstStyle/>
        <a:p>
          <a:pPr algn="just"/>
          <a:r>
            <a:rPr lang="en-IN" sz="2000"/>
            <a:t>The actual mechanism for extracting data from source systems.</a:t>
          </a:r>
          <a:endParaRPr lang="en-US" sz="2000"/>
        </a:p>
      </dgm:t>
    </dgm:pt>
    <dgm:pt modelId="{1CB83463-B0F5-41BC-A894-41ADB8CE8270}" type="parTrans" cxnId="{66E387F9-B08A-4476-A6B1-10180D33335E}">
      <dgm:prSet/>
      <dgm:spPr/>
      <dgm:t>
        <a:bodyPr/>
        <a:lstStyle/>
        <a:p>
          <a:pPr algn="just"/>
          <a:endParaRPr lang="en-US" sz="3200"/>
        </a:p>
      </dgm:t>
    </dgm:pt>
    <dgm:pt modelId="{B42494B8-3B0E-4ECF-9447-32556F2B10A1}" type="sibTrans" cxnId="{66E387F9-B08A-4476-A6B1-10180D33335E}">
      <dgm:prSet/>
      <dgm:spPr/>
      <dgm:t>
        <a:bodyPr/>
        <a:lstStyle/>
        <a:p>
          <a:pPr algn="just"/>
          <a:endParaRPr lang="en-US" sz="3200"/>
        </a:p>
      </dgm:t>
    </dgm:pt>
    <dgm:pt modelId="{6394D045-5ACB-4E3C-910C-637EC7B82542}" type="pres">
      <dgm:prSet presAssocID="{0D4CB9A3-050D-4570-83AF-B989860F3283}" presName="root" presStyleCnt="0">
        <dgm:presLayoutVars>
          <dgm:dir/>
          <dgm:resizeHandles val="exact"/>
        </dgm:presLayoutVars>
      </dgm:prSet>
      <dgm:spPr/>
    </dgm:pt>
    <dgm:pt modelId="{EBD974C3-3DEC-41AA-B61D-E7D21EBFD2BF}" type="pres">
      <dgm:prSet presAssocID="{312568E9-E22E-4D9B-A4C9-20952B26C5DF}" presName="compNode" presStyleCnt="0"/>
      <dgm:spPr/>
    </dgm:pt>
    <dgm:pt modelId="{97E6A3F8-4CA4-4672-8DB1-A7C9F49D67FD}" type="pres">
      <dgm:prSet presAssocID="{312568E9-E22E-4D9B-A4C9-20952B26C5D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C6308C4B-B243-4511-B079-AD14CC844E54}" type="pres">
      <dgm:prSet presAssocID="{312568E9-E22E-4D9B-A4C9-20952B26C5DF}" presName="iconSpace" presStyleCnt="0"/>
      <dgm:spPr/>
    </dgm:pt>
    <dgm:pt modelId="{32F8A8BD-D630-465C-898C-635D92D124F7}" type="pres">
      <dgm:prSet presAssocID="{312568E9-E22E-4D9B-A4C9-20952B26C5DF}" presName="parTx" presStyleLbl="revTx" presStyleIdx="0" presStyleCnt="6">
        <dgm:presLayoutVars>
          <dgm:chMax val="0"/>
          <dgm:chPref val="0"/>
        </dgm:presLayoutVars>
      </dgm:prSet>
      <dgm:spPr/>
    </dgm:pt>
    <dgm:pt modelId="{CD436C61-8AC4-4E60-9D88-53372EB34054}" type="pres">
      <dgm:prSet presAssocID="{312568E9-E22E-4D9B-A4C9-20952B26C5DF}" presName="txSpace" presStyleCnt="0"/>
      <dgm:spPr/>
    </dgm:pt>
    <dgm:pt modelId="{D0C9F9D3-A4F3-48A5-B48F-1E5B5A4B0671}" type="pres">
      <dgm:prSet presAssocID="{312568E9-E22E-4D9B-A4C9-20952B26C5DF}" presName="desTx" presStyleLbl="revTx" presStyleIdx="1" presStyleCnt="6">
        <dgm:presLayoutVars/>
      </dgm:prSet>
      <dgm:spPr/>
    </dgm:pt>
    <dgm:pt modelId="{5EC1284E-31D1-4D42-AF54-BECBC41230E1}" type="pres">
      <dgm:prSet presAssocID="{E989D8D6-2EBF-4C98-ADCD-1A16BB05A3CA}" presName="sibTrans" presStyleCnt="0"/>
      <dgm:spPr/>
    </dgm:pt>
    <dgm:pt modelId="{11BA1619-8633-479F-BA58-2DCDDC55E883}" type="pres">
      <dgm:prSet presAssocID="{D8008A47-8416-4878-81DD-FF978BF50E1B}" presName="compNode" presStyleCnt="0"/>
      <dgm:spPr/>
    </dgm:pt>
    <dgm:pt modelId="{E9CFBFCA-A7F5-49BD-A3B7-84D9F27933CE}" type="pres">
      <dgm:prSet presAssocID="{D8008A47-8416-4878-81DD-FF978BF50E1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rver"/>
        </a:ext>
      </dgm:extLst>
    </dgm:pt>
    <dgm:pt modelId="{CEAFDAC0-0946-47E4-8DBB-A16C2C6041D9}" type="pres">
      <dgm:prSet presAssocID="{D8008A47-8416-4878-81DD-FF978BF50E1B}" presName="iconSpace" presStyleCnt="0"/>
      <dgm:spPr/>
    </dgm:pt>
    <dgm:pt modelId="{23F4A7BD-C624-470E-8832-B4ABF15C71CB}" type="pres">
      <dgm:prSet presAssocID="{D8008A47-8416-4878-81DD-FF978BF50E1B}" presName="parTx" presStyleLbl="revTx" presStyleIdx="2" presStyleCnt="6">
        <dgm:presLayoutVars>
          <dgm:chMax val="0"/>
          <dgm:chPref val="0"/>
        </dgm:presLayoutVars>
      </dgm:prSet>
      <dgm:spPr/>
    </dgm:pt>
    <dgm:pt modelId="{E2D12294-D6C6-4C17-86E5-C6FF46BE046A}" type="pres">
      <dgm:prSet presAssocID="{D8008A47-8416-4878-81DD-FF978BF50E1B}" presName="txSpace" presStyleCnt="0"/>
      <dgm:spPr/>
    </dgm:pt>
    <dgm:pt modelId="{9DDC5F04-284D-4512-BED2-089654EB34B7}" type="pres">
      <dgm:prSet presAssocID="{D8008A47-8416-4878-81DD-FF978BF50E1B}" presName="desTx" presStyleLbl="revTx" presStyleIdx="3" presStyleCnt="6">
        <dgm:presLayoutVars/>
      </dgm:prSet>
      <dgm:spPr/>
    </dgm:pt>
    <dgm:pt modelId="{39D74FC2-35A3-4EF9-9D47-94BB35EB6FCC}" type="pres">
      <dgm:prSet presAssocID="{17C86B6A-7308-4849-8AD0-492BE5ECDBC6}" presName="sibTrans" presStyleCnt="0"/>
      <dgm:spPr/>
    </dgm:pt>
    <dgm:pt modelId="{A104A81C-CD36-4789-9E4D-D1710588FA8F}" type="pres">
      <dgm:prSet presAssocID="{5525C9D2-46AC-4006-89DA-E1732BA1A4CD}" presName="compNode" presStyleCnt="0"/>
      <dgm:spPr/>
    </dgm:pt>
    <dgm:pt modelId="{5EE5D760-D700-4322-99FF-E31D2C22FBAA}" type="pres">
      <dgm:prSet presAssocID="{5525C9D2-46AC-4006-89DA-E1732BA1A4C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11C93F18-A3AD-4AFC-ACF7-E074447795A7}" type="pres">
      <dgm:prSet presAssocID="{5525C9D2-46AC-4006-89DA-E1732BA1A4CD}" presName="iconSpace" presStyleCnt="0"/>
      <dgm:spPr/>
    </dgm:pt>
    <dgm:pt modelId="{201FEA3E-3F17-4473-A45A-1A01DAFD3DFD}" type="pres">
      <dgm:prSet presAssocID="{5525C9D2-46AC-4006-89DA-E1732BA1A4CD}" presName="parTx" presStyleLbl="revTx" presStyleIdx="4" presStyleCnt="6">
        <dgm:presLayoutVars>
          <dgm:chMax val="0"/>
          <dgm:chPref val="0"/>
        </dgm:presLayoutVars>
      </dgm:prSet>
      <dgm:spPr/>
    </dgm:pt>
    <dgm:pt modelId="{25A49AAB-B014-4D19-8311-E0DE682061FB}" type="pres">
      <dgm:prSet presAssocID="{5525C9D2-46AC-4006-89DA-E1732BA1A4CD}" presName="txSpace" presStyleCnt="0"/>
      <dgm:spPr/>
    </dgm:pt>
    <dgm:pt modelId="{23BCEF1D-6874-4583-A7E2-304F0A2CE5C1}" type="pres">
      <dgm:prSet presAssocID="{5525C9D2-46AC-4006-89DA-E1732BA1A4CD}" presName="desTx" presStyleLbl="revTx" presStyleIdx="5" presStyleCnt="6">
        <dgm:presLayoutVars/>
      </dgm:prSet>
      <dgm:spPr/>
    </dgm:pt>
  </dgm:ptLst>
  <dgm:cxnLst>
    <dgm:cxn modelId="{356A0E03-B730-4FB6-8678-014A19831239}" type="presOf" srcId="{456C26AE-B5F3-4B2F-8E6B-3445D17E55CB}" destId="{23BCEF1D-6874-4583-A7E2-304F0A2CE5C1}" srcOrd="0" destOrd="0" presId="urn:microsoft.com/office/officeart/2018/5/layout/CenteredIconLabelDescriptionList"/>
    <dgm:cxn modelId="{10B7EB4E-B2BF-45CC-9983-801A62D96DB4}" type="presOf" srcId="{312568E9-E22E-4D9B-A4C9-20952B26C5DF}" destId="{32F8A8BD-D630-465C-898C-635D92D124F7}" srcOrd="0" destOrd="0" presId="urn:microsoft.com/office/officeart/2018/5/layout/CenteredIconLabelDescriptionList"/>
    <dgm:cxn modelId="{EA934265-4EA6-4E42-987B-DEB15DB5C863}" type="presOf" srcId="{D8008A47-8416-4878-81DD-FF978BF50E1B}" destId="{23F4A7BD-C624-470E-8832-B4ABF15C71CB}" srcOrd="0" destOrd="0" presId="urn:microsoft.com/office/officeart/2018/5/layout/CenteredIconLabelDescriptionList"/>
    <dgm:cxn modelId="{D485DE6A-7FA3-4066-A201-1114020C6253}" srcId="{D8008A47-8416-4878-81DD-FF978BF50E1B}" destId="{DF6C57EB-8C14-4F54-AA64-7E58E565AC24}" srcOrd="0" destOrd="0" parTransId="{7E89B009-2A2F-46D7-8AFC-447B67D2ADE6}" sibTransId="{A4D1311B-38E0-491B-B747-3ECB5E0EA49C}"/>
    <dgm:cxn modelId="{96B32077-095F-4B5E-A43D-15F90F5E160F}" srcId="{0D4CB9A3-050D-4570-83AF-B989860F3283}" destId="{312568E9-E22E-4D9B-A4C9-20952B26C5DF}" srcOrd="0" destOrd="0" parTransId="{AD45CB8B-5FC5-4E13-8516-6425C8C9FC6A}" sibTransId="{E989D8D6-2EBF-4C98-ADCD-1A16BB05A3CA}"/>
    <dgm:cxn modelId="{D77CCC7F-DE79-4B94-A877-E526C5779287}" srcId="{0D4CB9A3-050D-4570-83AF-B989860F3283}" destId="{5525C9D2-46AC-4006-89DA-E1732BA1A4CD}" srcOrd="2" destOrd="0" parTransId="{4E4E7411-D9CC-4E33-96A4-B5C1091D41BA}" sibTransId="{5CD74329-1929-49B1-9C74-2DFA12FDB2D7}"/>
    <dgm:cxn modelId="{030DBA8A-3602-4018-9A82-7DBC03E25C84}" type="presOf" srcId="{0D4CB9A3-050D-4570-83AF-B989860F3283}" destId="{6394D045-5ACB-4E3C-910C-637EC7B82542}" srcOrd="0" destOrd="0" presId="urn:microsoft.com/office/officeart/2018/5/layout/CenteredIconLabelDescriptionList"/>
    <dgm:cxn modelId="{2D56A2BC-FC49-462D-8B99-4DCE3A6DA746}" srcId="{0D4CB9A3-050D-4570-83AF-B989860F3283}" destId="{D8008A47-8416-4878-81DD-FF978BF50E1B}" srcOrd="1" destOrd="0" parTransId="{056C0324-F401-4B75-B4DE-DC242FD0764A}" sibTransId="{17C86B6A-7308-4849-8AD0-492BE5ECDBC6}"/>
    <dgm:cxn modelId="{211299BD-C298-4D5B-ACB8-6DD66D8A2037}" type="presOf" srcId="{DF6C57EB-8C14-4F54-AA64-7E58E565AC24}" destId="{9DDC5F04-284D-4512-BED2-089654EB34B7}" srcOrd="0" destOrd="0" presId="urn:microsoft.com/office/officeart/2018/5/layout/CenteredIconLabelDescriptionList"/>
    <dgm:cxn modelId="{F2EE61BE-48AA-4EE1-99A3-6DB7020F4ABC}" type="presOf" srcId="{5525C9D2-46AC-4006-89DA-E1732BA1A4CD}" destId="{201FEA3E-3F17-4473-A45A-1A01DAFD3DFD}" srcOrd="0" destOrd="0" presId="urn:microsoft.com/office/officeart/2018/5/layout/CenteredIconLabelDescriptionList"/>
    <dgm:cxn modelId="{D74339BF-1EF1-44F1-8032-04B73E4000BB}" srcId="{312568E9-E22E-4D9B-A4C9-20952B26C5DF}" destId="{306205C9-0A0B-4062-8AA8-8D75F8D73922}" srcOrd="0" destOrd="0" parTransId="{436EDF34-1624-4337-8752-031A5C44422A}" sibTransId="{E5C11991-C50E-4357-AB18-6ED2BD14117F}"/>
    <dgm:cxn modelId="{66E387F9-B08A-4476-A6B1-10180D33335E}" srcId="{5525C9D2-46AC-4006-89DA-E1732BA1A4CD}" destId="{456C26AE-B5F3-4B2F-8E6B-3445D17E55CB}" srcOrd="0" destOrd="0" parTransId="{1CB83463-B0F5-41BC-A894-41ADB8CE8270}" sibTransId="{B42494B8-3B0E-4ECF-9447-32556F2B10A1}"/>
    <dgm:cxn modelId="{8E3539FC-4BF9-474F-A71E-BCD0F26776A6}" type="presOf" srcId="{306205C9-0A0B-4062-8AA8-8D75F8D73922}" destId="{D0C9F9D3-A4F3-48A5-B48F-1E5B5A4B0671}" srcOrd="0" destOrd="0" presId="urn:microsoft.com/office/officeart/2018/5/layout/CenteredIconLabelDescriptionList"/>
    <dgm:cxn modelId="{AD93C5C6-CBA2-4A43-A910-6D9173B0B0AD}" type="presParOf" srcId="{6394D045-5ACB-4E3C-910C-637EC7B82542}" destId="{EBD974C3-3DEC-41AA-B61D-E7D21EBFD2BF}" srcOrd="0" destOrd="0" presId="urn:microsoft.com/office/officeart/2018/5/layout/CenteredIconLabelDescriptionList"/>
    <dgm:cxn modelId="{CC7A5196-EC6F-496E-8ED9-7DE1E801F0BB}" type="presParOf" srcId="{EBD974C3-3DEC-41AA-B61D-E7D21EBFD2BF}" destId="{97E6A3F8-4CA4-4672-8DB1-A7C9F49D67FD}" srcOrd="0" destOrd="0" presId="urn:microsoft.com/office/officeart/2018/5/layout/CenteredIconLabelDescriptionList"/>
    <dgm:cxn modelId="{8858C823-D4E0-4644-AF5B-35F0799FA751}" type="presParOf" srcId="{EBD974C3-3DEC-41AA-B61D-E7D21EBFD2BF}" destId="{C6308C4B-B243-4511-B079-AD14CC844E54}" srcOrd="1" destOrd="0" presId="urn:microsoft.com/office/officeart/2018/5/layout/CenteredIconLabelDescriptionList"/>
    <dgm:cxn modelId="{13484470-E3AF-4E52-95BD-799C3082FBD2}" type="presParOf" srcId="{EBD974C3-3DEC-41AA-B61D-E7D21EBFD2BF}" destId="{32F8A8BD-D630-465C-898C-635D92D124F7}" srcOrd="2" destOrd="0" presId="urn:microsoft.com/office/officeart/2018/5/layout/CenteredIconLabelDescriptionList"/>
    <dgm:cxn modelId="{F79A50B6-511E-484F-BE65-6AF4EC858FFC}" type="presParOf" srcId="{EBD974C3-3DEC-41AA-B61D-E7D21EBFD2BF}" destId="{CD436C61-8AC4-4E60-9D88-53372EB34054}" srcOrd="3" destOrd="0" presId="urn:microsoft.com/office/officeart/2018/5/layout/CenteredIconLabelDescriptionList"/>
    <dgm:cxn modelId="{CA2C8314-8683-4124-96EA-96BB7EA955ED}" type="presParOf" srcId="{EBD974C3-3DEC-41AA-B61D-E7D21EBFD2BF}" destId="{D0C9F9D3-A4F3-48A5-B48F-1E5B5A4B0671}" srcOrd="4" destOrd="0" presId="urn:microsoft.com/office/officeart/2018/5/layout/CenteredIconLabelDescriptionList"/>
    <dgm:cxn modelId="{F79DE5B1-3377-4A21-B02D-6AA3EB5C86B7}" type="presParOf" srcId="{6394D045-5ACB-4E3C-910C-637EC7B82542}" destId="{5EC1284E-31D1-4D42-AF54-BECBC41230E1}" srcOrd="1" destOrd="0" presId="urn:microsoft.com/office/officeart/2018/5/layout/CenteredIconLabelDescriptionList"/>
    <dgm:cxn modelId="{E7BF79C7-28D1-4246-BBBF-A5D77BA30E1D}" type="presParOf" srcId="{6394D045-5ACB-4E3C-910C-637EC7B82542}" destId="{11BA1619-8633-479F-BA58-2DCDDC55E883}" srcOrd="2" destOrd="0" presId="urn:microsoft.com/office/officeart/2018/5/layout/CenteredIconLabelDescriptionList"/>
    <dgm:cxn modelId="{D5DFD660-4682-4765-8F36-C4E40DC58513}" type="presParOf" srcId="{11BA1619-8633-479F-BA58-2DCDDC55E883}" destId="{E9CFBFCA-A7F5-49BD-A3B7-84D9F27933CE}" srcOrd="0" destOrd="0" presId="urn:microsoft.com/office/officeart/2018/5/layout/CenteredIconLabelDescriptionList"/>
    <dgm:cxn modelId="{EEB07E75-A88A-4DEE-ABD0-65C8F280CBA7}" type="presParOf" srcId="{11BA1619-8633-479F-BA58-2DCDDC55E883}" destId="{CEAFDAC0-0946-47E4-8DBB-A16C2C6041D9}" srcOrd="1" destOrd="0" presId="urn:microsoft.com/office/officeart/2018/5/layout/CenteredIconLabelDescriptionList"/>
    <dgm:cxn modelId="{F18C4B56-2983-4204-A5CD-475A2D8D4C25}" type="presParOf" srcId="{11BA1619-8633-479F-BA58-2DCDDC55E883}" destId="{23F4A7BD-C624-470E-8832-B4ABF15C71CB}" srcOrd="2" destOrd="0" presId="urn:microsoft.com/office/officeart/2018/5/layout/CenteredIconLabelDescriptionList"/>
    <dgm:cxn modelId="{05B8342C-AE43-4BDC-AC6D-2ED25C200E5A}" type="presParOf" srcId="{11BA1619-8633-479F-BA58-2DCDDC55E883}" destId="{E2D12294-D6C6-4C17-86E5-C6FF46BE046A}" srcOrd="3" destOrd="0" presId="urn:microsoft.com/office/officeart/2018/5/layout/CenteredIconLabelDescriptionList"/>
    <dgm:cxn modelId="{C71B2FFA-65A4-49A4-AC14-29D2C4F42564}" type="presParOf" srcId="{11BA1619-8633-479F-BA58-2DCDDC55E883}" destId="{9DDC5F04-284D-4512-BED2-089654EB34B7}" srcOrd="4" destOrd="0" presId="urn:microsoft.com/office/officeart/2018/5/layout/CenteredIconLabelDescriptionList"/>
    <dgm:cxn modelId="{8E823204-7842-44A7-8C06-9C7789832136}" type="presParOf" srcId="{6394D045-5ACB-4E3C-910C-637EC7B82542}" destId="{39D74FC2-35A3-4EF9-9D47-94BB35EB6FCC}" srcOrd="3" destOrd="0" presId="urn:microsoft.com/office/officeart/2018/5/layout/CenteredIconLabelDescriptionList"/>
    <dgm:cxn modelId="{41288AE2-F1FB-47DF-A2DC-D41AEDE6A272}" type="presParOf" srcId="{6394D045-5ACB-4E3C-910C-637EC7B82542}" destId="{A104A81C-CD36-4789-9E4D-D1710588FA8F}" srcOrd="4" destOrd="0" presId="urn:microsoft.com/office/officeart/2018/5/layout/CenteredIconLabelDescriptionList"/>
    <dgm:cxn modelId="{BD92DE87-5EF5-46D5-B2F1-ABAEB6F2097B}" type="presParOf" srcId="{A104A81C-CD36-4789-9E4D-D1710588FA8F}" destId="{5EE5D760-D700-4322-99FF-E31D2C22FBAA}" srcOrd="0" destOrd="0" presId="urn:microsoft.com/office/officeart/2018/5/layout/CenteredIconLabelDescriptionList"/>
    <dgm:cxn modelId="{4B1D6484-FFF3-40FE-9C38-FC2D27C05B0A}" type="presParOf" srcId="{A104A81C-CD36-4789-9E4D-D1710588FA8F}" destId="{11C93F18-A3AD-4AFC-ACF7-E074447795A7}" srcOrd="1" destOrd="0" presId="urn:microsoft.com/office/officeart/2018/5/layout/CenteredIconLabelDescriptionList"/>
    <dgm:cxn modelId="{78C765CC-93BD-40B1-9C4F-CA57391063C0}" type="presParOf" srcId="{A104A81C-CD36-4789-9E4D-D1710588FA8F}" destId="{201FEA3E-3F17-4473-A45A-1A01DAFD3DFD}" srcOrd="2" destOrd="0" presId="urn:microsoft.com/office/officeart/2018/5/layout/CenteredIconLabelDescriptionList"/>
    <dgm:cxn modelId="{363A5A8F-CE12-482E-BD4C-59FDE94A13CA}" type="presParOf" srcId="{A104A81C-CD36-4789-9E4D-D1710588FA8F}" destId="{25A49AAB-B014-4D19-8311-E0DE682061FB}" srcOrd="3" destOrd="0" presId="urn:microsoft.com/office/officeart/2018/5/layout/CenteredIconLabelDescriptionList"/>
    <dgm:cxn modelId="{36238F92-E54E-4A7A-A48C-69600982C1BA}" type="presParOf" srcId="{A104A81C-CD36-4789-9E4D-D1710588FA8F}" destId="{23BCEF1D-6874-4583-A7E2-304F0A2CE5C1}"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3CB652F3-660F-4EA2-99C8-CD982EB08F4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4AA3B7C-D7C2-4E51-A508-A2646AE568D4}">
      <dgm:prSet/>
      <dgm:spPr/>
      <dgm:t>
        <a:bodyPr/>
        <a:lstStyle/>
        <a:p>
          <a:r>
            <a:rPr lang="en-IN" b="1"/>
            <a:t>Data Cleansing:</a:t>
          </a:r>
          <a:r>
            <a:rPr lang="en-IN"/>
            <a:t> Removing inconsistencies, errors, and duplicates from the extracted data.</a:t>
          </a:r>
          <a:endParaRPr lang="en-US"/>
        </a:p>
      </dgm:t>
    </dgm:pt>
    <dgm:pt modelId="{7DD8EA04-BF06-4160-B177-82CEC2AF0B77}" type="parTrans" cxnId="{9A71CC2F-432F-4343-949A-7F3D0096AFA4}">
      <dgm:prSet/>
      <dgm:spPr/>
      <dgm:t>
        <a:bodyPr/>
        <a:lstStyle/>
        <a:p>
          <a:endParaRPr lang="en-US"/>
        </a:p>
      </dgm:t>
    </dgm:pt>
    <dgm:pt modelId="{C326C1F4-5A5F-44D4-AB2A-6E397ECCC1C2}" type="sibTrans" cxnId="{9A71CC2F-432F-4343-949A-7F3D0096AFA4}">
      <dgm:prSet/>
      <dgm:spPr/>
      <dgm:t>
        <a:bodyPr/>
        <a:lstStyle/>
        <a:p>
          <a:endParaRPr lang="en-US"/>
        </a:p>
      </dgm:t>
    </dgm:pt>
    <dgm:pt modelId="{770ECBD1-B978-4EDF-95E7-4221A57825EF}">
      <dgm:prSet/>
      <dgm:spPr/>
      <dgm:t>
        <a:bodyPr/>
        <a:lstStyle/>
        <a:p>
          <a:r>
            <a:rPr lang="en-IN" b="1"/>
            <a:t>Data Quality Screens:</a:t>
          </a:r>
          <a:r>
            <a:rPr lang="en-IN"/>
            <a:t> Implementing checks and validations to ensure data quality.</a:t>
          </a:r>
          <a:endParaRPr lang="en-US"/>
        </a:p>
      </dgm:t>
    </dgm:pt>
    <dgm:pt modelId="{36215B12-B9BC-4F7A-B5BC-A59D9CA2146D}" type="parTrans" cxnId="{1BE616B2-A6BB-4582-A997-84B27FBAEA4E}">
      <dgm:prSet/>
      <dgm:spPr/>
      <dgm:t>
        <a:bodyPr/>
        <a:lstStyle/>
        <a:p>
          <a:endParaRPr lang="en-US"/>
        </a:p>
      </dgm:t>
    </dgm:pt>
    <dgm:pt modelId="{001449F5-EECE-4E24-AA94-8D81F17B0289}" type="sibTrans" cxnId="{1BE616B2-A6BB-4582-A997-84B27FBAEA4E}">
      <dgm:prSet/>
      <dgm:spPr/>
      <dgm:t>
        <a:bodyPr/>
        <a:lstStyle/>
        <a:p>
          <a:endParaRPr lang="en-US"/>
        </a:p>
      </dgm:t>
    </dgm:pt>
    <dgm:pt modelId="{8BE8723B-B40B-46AA-AFF4-08933C333FC0}">
      <dgm:prSet/>
      <dgm:spPr/>
      <dgm:t>
        <a:bodyPr/>
        <a:lstStyle/>
        <a:p>
          <a:r>
            <a:rPr lang="en-IN" b="1"/>
            <a:t>Data Type Conversion:</a:t>
          </a:r>
          <a:r>
            <a:rPr lang="en-IN"/>
            <a:t> Converting data to appropriate formats (e.g., date, numeric).</a:t>
          </a:r>
          <a:endParaRPr lang="en-US"/>
        </a:p>
      </dgm:t>
    </dgm:pt>
    <dgm:pt modelId="{A498B155-3AEF-4D12-BFC7-E92A3FD17ED7}" type="parTrans" cxnId="{24A5A7F1-77FB-405D-834E-7D105BCEC357}">
      <dgm:prSet/>
      <dgm:spPr/>
      <dgm:t>
        <a:bodyPr/>
        <a:lstStyle/>
        <a:p>
          <a:endParaRPr lang="en-US"/>
        </a:p>
      </dgm:t>
    </dgm:pt>
    <dgm:pt modelId="{78EE28B2-04B0-48AE-B80D-72C5787969D7}" type="sibTrans" cxnId="{24A5A7F1-77FB-405D-834E-7D105BCEC357}">
      <dgm:prSet/>
      <dgm:spPr/>
      <dgm:t>
        <a:bodyPr/>
        <a:lstStyle/>
        <a:p>
          <a:endParaRPr lang="en-US"/>
        </a:p>
      </dgm:t>
    </dgm:pt>
    <dgm:pt modelId="{5C1AC22F-E40D-4775-BEB7-0460E21FFC5D}">
      <dgm:prSet/>
      <dgm:spPr/>
      <dgm:t>
        <a:bodyPr/>
        <a:lstStyle/>
        <a:p>
          <a:r>
            <a:rPr lang="en-IN" b="1"/>
            <a:t>Data Standardization:</a:t>
          </a:r>
          <a:r>
            <a:rPr lang="en-IN"/>
            <a:t> Ensuring consistent formats and standards across different data sources.</a:t>
          </a:r>
          <a:endParaRPr lang="en-US"/>
        </a:p>
      </dgm:t>
    </dgm:pt>
    <dgm:pt modelId="{7C3A2C2F-A398-40CB-8BBE-5E44970FA9D8}" type="parTrans" cxnId="{F95285E4-9DF5-4312-BDC5-DCE88A90CFB9}">
      <dgm:prSet/>
      <dgm:spPr/>
      <dgm:t>
        <a:bodyPr/>
        <a:lstStyle/>
        <a:p>
          <a:endParaRPr lang="en-US"/>
        </a:p>
      </dgm:t>
    </dgm:pt>
    <dgm:pt modelId="{96482A56-6DCC-4CF8-9FAF-5FB6BDED5D0D}" type="sibTrans" cxnId="{F95285E4-9DF5-4312-BDC5-DCE88A90CFB9}">
      <dgm:prSet/>
      <dgm:spPr/>
      <dgm:t>
        <a:bodyPr/>
        <a:lstStyle/>
        <a:p>
          <a:endParaRPr lang="en-US"/>
        </a:p>
      </dgm:t>
    </dgm:pt>
    <dgm:pt modelId="{E2797A31-B49E-4DFB-A6C6-AB7E77F813A0}">
      <dgm:prSet/>
      <dgm:spPr/>
      <dgm:t>
        <a:bodyPr/>
        <a:lstStyle/>
        <a:p>
          <a:r>
            <a:rPr lang="en-IN" b="1"/>
            <a:t>Data Enrichment:</a:t>
          </a:r>
          <a:r>
            <a:rPr lang="en-IN"/>
            <a:t> Adding context or additional information to the data.</a:t>
          </a:r>
          <a:endParaRPr lang="en-US"/>
        </a:p>
      </dgm:t>
    </dgm:pt>
    <dgm:pt modelId="{85E1E6A8-7850-4E44-9082-7C7822288C5E}" type="parTrans" cxnId="{C6960B0F-3DEF-48FA-9B69-F71CB3C09BBD}">
      <dgm:prSet/>
      <dgm:spPr/>
      <dgm:t>
        <a:bodyPr/>
        <a:lstStyle/>
        <a:p>
          <a:endParaRPr lang="en-US"/>
        </a:p>
      </dgm:t>
    </dgm:pt>
    <dgm:pt modelId="{7D4E42C9-684C-486B-BE33-5D0483B79971}" type="sibTrans" cxnId="{C6960B0F-3DEF-48FA-9B69-F71CB3C09BBD}">
      <dgm:prSet/>
      <dgm:spPr/>
      <dgm:t>
        <a:bodyPr/>
        <a:lstStyle/>
        <a:p>
          <a:endParaRPr lang="en-US"/>
        </a:p>
      </dgm:t>
    </dgm:pt>
    <dgm:pt modelId="{1F4B5018-6C3B-4955-B47E-FD382944A2F5}">
      <dgm:prSet/>
      <dgm:spPr/>
      <dgm:t>
        <a:bodyPr/>
        <a:lstStyle/>
        <a:p>
          <a:r>
            <a:rPr lang="en-IN" b="1"/>
            <a:t>Dimensional Structures:</a:t>
          </a:r>
          <a:r>
            <a:rPr lang="en-IN"/>
            <a:t> Creating dimensional models to organize data into fact and dimension tables.</a:t>
          </a:r>
          <a:endParaRPr lang="en-US"/>
        </a:p>
      </dgm:t>
    </dgm:pt>
    <dgm:pt modelId="{A943CB89-6293-4448-90C1-417194CA719D}" type="parTrans" cxnId="{BA8974AF-9567-4D5B-BE4D-832BA51494A5}">
      <dgm:prSet/>
      <dgm:spPr/>
      <dgm:t>
        <a:bodyPr/>
        <a:lstStyle/>
        <a:p>
          <a:endParaRPr lang="en-US"/>
        </a:p>
      </dgm:t>
    </dgm:pt>
    <dgm:pt modelId="{BFCC1CBF-535D-499D-87FE-DAD69EB21A6A}" type="sibTrans" cxnId="{BA8974AF-9567-4D5B-BE4D-832BA51494A5}">
      <dgm:prSet/>
      <dgm:spPr/>
      <dgm:t>
        <a:bodyPr/>
        <a:lstStyle/>
        <a:p>
          <a:endParaRPr lang="en-US"/>
        </a:p>
      </dgm:t>
    </dgm:pt>
    <dgm:pt modelId="{C3D0B64B-B887-2548-AFFD-A77E42AEC6A0}" type="pres">
      <dgm:prSet presAssocID="{3CB652F3-660F-4EA2-99C8-CD982EB08F45}" presName="vert0" presStyleCnt="0">
        <dgm:presLayoutVars>
          <dgm:dir/>
          <dgm:animOne val="branch"/>
          <dgm:animLvl val="lvl"/>
        </dgm:presLayoutVars>
      </dgm:prSet>
      <dgm:spPr/>
    </dgm:pt>
    <dgm:pt modelId="{7AC2792D-E1EB-AC46-9041-51CCB284DE4F}" type="pres">
      <dgm:prSet presAssocID="{F4AA3B7C-D7C2-4E51-A508-A2646AE568D4}" presName="thickLine" presStyleLbl="alignNode1" presStyleIdx="0" presStyleCnt="6"/>
      <dgm:spPr/>
    </dgm:pt>
    <dgm:pt modelId="{224A1FE6-CD7E-284F-8A9F-D53187DD101B}" type="pres">
      <dgm:prSet presAssocID="{F4AA3B7C-D7C2-4E51-A508-A2646AE568D4}" presName="horz1" presStyleCnt="0"/>
      <dgm:spPr/>
    </dgm:pt>
    <dgm:pt modelId="{28368E96-1F55-7D4E-B5C3-BC5AC1EE2AD6}" type="pres">
      <dgm:prSet presAssocID="{F4AA3B7C-D7C2-4E51-A508-A2646AE568D4}" presName="tx1" presStyleLbl="revTx" presStyleIdx="0" presStyleCnt="6"/>
      <dgm:spPr/>
    </dgm:pt>
    <dgm:pt modelId="{1CF051BE-37B0-2D4D-A1B9-3D2F065B3E3C}" type="pres">
      <dgm:prSet presAssocID="{F4AA3B7C-D7C2-4E51-A508-A2646AE568D4}" presName="vert1" presStyleCnt="0"/>
      <dgm:spPr/>
    </dgm:pt>
    <dgm:pt modelId="{71DCFAA3-EAC9-A842-891E-137507E3F068}" type="pres">
      <dgm:prSet presAssocID="{770ECBD1-B978-4EDF-95E7-4221A57825EF}" presName="thickLine" presStyleLbl="alignNode1" presStyleIdx="1" presStyleCnt="6"/>
      <dgm:spPr/>
    </dgm:pt>
    <dgm:pt modelId="{B0C7705D-6176-C84E-BAF3-13A92C81160A}" type="pres">
      <dgm:prSet presAssocID="{770ECBD1-B978-4EDF-95E7-4221A57825EF}" presName="horz1" presStyleCnt="0"/>
      <dgm:spPr/>
    </dgm:pt>
    <dgm:pt modelId="{DECA4D3A-FA91-FE48-9C3A-DC021B6B16F2}" type="pres">
      <dgm:prSet presAssocID="{770ECBD1-B978-4EDF-95E7-4221A57825EF}" presName="tx1" presStyleLbl="revTx" presStyleIdx="1" presStyleCnt="6"/>
      <dgm:spPr/>
    </dgm:pt>
    <dgm:pt modelId="{EC066822-10F3-7B4B-8354-BE53B248E809}" type="pres">
      <dgm:prSet presAssocID="{770ECBD1-B978-4EDF-95E7-4221A57825EF}" presName="vert1" presStyleCnt="0"/>
      <dgm:spPr/>
    </dgm:pt>
    <dgm:pt modelId="{2F78BA97-B024-9342-A2E7-A7354F241416}" type="pres">
      <dgm:prSet presAssocID="{8BE8723B-B40B-46AA-AFF4-08933C333FC0}" presName="thickLine" presStyleLbl="alignNode1" presStyleIdx="2" presStyleCnt="6"/>
      <dgm:spPr/>
    </dgm:pt>
    <dgm:pt modelId="{E8CA17A3-D5C1-094D-93E0-4AB7C3F2889B}" type="pres">
      <dgm:prSet presAssocID="{8BE8723B-B40B-46AA-AFF4-08933C333FC0}" presName="horz1" presStyleCnt="0"/>
      <dgm:spPr/>
    </dgm:pt>
    <dgm:pt modelId="{B86D22DE-DF32-7641-A8C9-6E4BD8119E64}" type="pres">
      <dgm:prSet presAssocID="{8BE8723B-B40B-46AA-AFF4-08933C333FC0}" presName="tx1" presStyleLbl="revTx" presStyleIdx="2" presStyleCnt="6"/>
      <dgm:spPr/>
    </dgm:pt>
    <dgm:pt modelId="{C30AE41A-861C-7D47-8EB7-32469C7863BD}" type="pres">
      <dgm:prSet presAssocID="{8BE8723B-B40B-46AA-AFF4-08933C333FC0}" presName="vert1" presStyleCnt="0"/>
      <dgm:spPr/>
    </dgm:pt>
    <dgm:pt modelId="{00900704-CA0C-0B43-AD42-0F0403A3A42A}" type="pres">
      <dgm:prSet presAssocID="{5C1AC22F-E40D-4775-BEB7-0460E21FFC5D}" presName="thickLine" presStyleLbl="alignNode1" presStyleIdx="3" presStyleCnt="6"/>
      <dgm:spPr/>
    </dgm:pt>
    <dgm:pt modelId="{11000AC9-9076-B046-B5CF-4563CE641E6D}" type="pres">
      <dgm:prSet presAssocID="{5C1AC22F-E40D-4775-BEB7-0460E21FFC5D}" presName="horz1" presStyleCnt="0"/>
      <dgm:spPr/>
    </dgm:pt>
    <dgm:pt modelId="{5D7D03C3-99CA-AD49-AA43-0B078C116563}" type="pres">
      <dgm:prSet presAssocID="{5C1AC22F-E40D-4775-BEB7-0460E21FFC5D}" presName="tx1" presStyleLbl="revTx" presStyleIdx="3" presStyleCnt="6"/>
      <dgm:spPr/>
    </dgm:pt>
    <dgm:pt modelId="{6270A5F1-7ABE-264A-BE6A-3A6FDFADF247}" type="pres">
      <dgm:prSet presAssocID="{5C1AC22F-E40D-4775-BEB7-0460E21FFC5D}" presName="vert1" presStyleCnt="0"/>
      <dgm:spPr/>
    </dgm:pt>
    <dgm:pt modelId="{D558E729-1322-394E-A908-89D48E661CD9}" type="pres">
      <dgm:prSet presAssocID="{E2797A31-B49E-4DFB-A6C6-AB7E77F813A0}" presName="thickLine" presStyleLbl="alignNode1" presStyleIdx="4" presStyleCnt="6"/>
      <dgm:spPr/>
    </dgm:pt>
    <dgm:pt modelId="{5CE8242D-4169-274F-9D44-895215F7FABA}" type="pres">
      <dgm:prSet presAssocID="{E2797A31-B49E-4DFB-A6C6-AB7E77F813A0}" presName="horz1" presStyleCnt="0"/>
      <dgm:spPr/>
    </dgm:pt>
    <dgm:pt modelId="{A2A44670-76B2-AD45-BDDD-1B7F9DD5066B}" type="pres">
      <dgm:prSet presAssocID="{E2797A31-B49E-4DFB-A6C6-AB7E77F813A0}" presName="tx1" presStyleLbl="revTx" presStyleIdx="4" presStyleCnt="6"/>
      <dgm:spPr/>
    </dgm:pt>
    <dgm:pt modelId="{72346856-8E6A-F14A-9225-9A7DF4437FD8}" type="pres">
      <dgm:prSet presAssocID="{E2797A31-B49E-4DFB-A6C6-AB7E77F813A0}" presName="vert1" presStyleCnt="0"/>
      <dgm:spPr/>
    </dgm:pt>
    <dgm:pt modelId="{DCC1C55E-FFC3-474A-B199-BB0E374D21A1}" type="pres">
      <dgm:prSet presAssocID="{1F4B5018-6C3B-4955-B47E-FD382944A2F5}" presName="thickLine" presStyleLbl="alignNode1" presStyleIdx="5" presStyleCnt="6"/>
      <dgm:spPr/>
    </dgm:pt>
    <dgm:pt modelId="{443E1ECC-C494-2943-AD9B-7B3559314237}" type="pres">
      <dgm:prSet presAssocID="{1F4B5018-6C3B-4955-B47E-FD382944A2F5}" presName="horz1" presStyleCnt="0"/>
      <dgm:spPr/>
    </dgm:pt>
    <dgm:pt modelId="{949EF0AF-5F2B-E64C-9BFD-97AEB619F31B}" type="pres">
      <dgm:prSet presAssocID="{1F4B5018-6C3B-4955-B47E-FD382944A2F5}" presName="tx1" presStyleLbl="revTx" presStyleIdx="5" presStyleCnt="6"/>
      <dgm:spPr/>
    </dgm:pt>
    <dgm:pt modelId="{63404D0C-CF20-F94A-9564-EA58039CC23B}" type="pres">
      <dgm:prSet presAssocID="{1F4B5018-6C3B-4955-B47E-FD382944A2F5}" presName="vert1" presStyleCnt="0"/>
      <dgm:spPr/>
    </dgm:pt>
  </dgm:ptLst>
  <dgm:cxnLst>
    <dgm:cxn modelId="{C6960B0F-3DEF-48FA-9B69-F71CB3C09BBD}" srcId="{3CB652F3-660F-4EA2-99C8-CD982EB08F45}" destId="{E2797A31-B49E-4DFB-A6C6-AB7E77F813A0}" srcOrd="4" destOrd="0" parTransId="{85E1E6A8-7850-4E44-9082-7C7822288C5E}" sibTransId="{7D4E42C9-684C-486B-BE33-5D0483B79971}"/>
    <dgm:cxn modelId="{759DEB1E-109D-8C4F-A011-9D893F473379}" type="presOf" srcId="{8BE8723B-B40B-46AA-AFF4-08933C333FC0}" destId="{B86D22DE-DF32-7641-A8C9-6E4BD8119E64}" srcOrd="0" destOrd="0" presId="urn:microsoft.com/office/officeart/2008/layout/LinedList"/>
    <dgm:cxn modelId="{F79CC529-BF0C-2642-BDC5-8176455EA729}" type="presOf" srcId="{770ECBD1-B978-4EDF-95E7-4221A57825EF}" destId="{DECA4D3A-FA91-FE48-9C3A-DC021B6B16F2}" srcOrd="0" destOrd="0" presId="urn:microsoft.com/office/officeart/2008/layout/LinedList"/>
    <dgm:cxn modelId="{9A71CC2F-432F-4343-949A-7F3D0096AFA4}" srcId="{3CB652F3-660F-4EA2-99C8-CD982EB08F45}" destId="{F4AA3B7C-D7C2-4E51-A508-A2646AE568D4}" srcOrd="0" destOrd="0" parTransId="{7DD8EA04-BF06-4160-B177-82CEC2AF0B77}" sibTransId="{C326C1F4-5A5F-44D4-AB2A-6E397ECCC1C2}"/>
    <dgm:cxn modelId="{09C8DD5E-F1FB-924F-A2D3-5B2F314F9970}" type="presOf" srcId="{3CB652F3-660F-4EA2-99C8-CD982EB08F45}" destId="{C3D0B64B-B887-2548-AFFD-A77E42AEC6A0}" srcOrd="0" destOrd="0" presId="urn:microsoft.com/office/officeart/2008/layout/LinedList"/>
    <dgm:cxn modelId="{FE528385-4BA0-2D41-99D8-C36CDDC89DA1}" type="presOf" srcId="{1F4B5018-6C3B-4955-B47E-FD382944A2F5}" destId="{949EF0AF-5F2B-E64C-9BFD-97AEB619F31B}" srcOrd="0" destOrd="0" presId="urn:microsoft.com/office/officeart/2008/layout/LinedList"/>
    <dgm:cxn modelId="{8B46E187-39AD-B04A-85DB-8B760ACC67F3}" type="presOf" srcId="{F4AA3B7C-D7C2-4E51-A508-A2646AE568D4}" destId="{28368E96-1F55-7D4E-B5C3-BC5AC1EE2AD6}" srcOrd="0" destOrd="0" presId="urn:microsoft.com/office/officeart/2008/layout/LinedList"/>
    <dgm:cxn modelId="{84EA729D-E4D1-5841-90A0-EB61E5A4A253}" type="presOf" srcId="{E2797A31-B49E-4DFB-A6C6-AB7E77F813A0}" destId="{A2A44670-76B2-AD45-BDDD-1B7F9DD5066B}" srcOrd="0" destOrd="0" presId="urn:microsoft.com/office/officeart/2008/layout/LinedList"/>
    <dgm:cxn modelId="{BA8974AF-9567-4D5B-BE4D-832BA51494A5}" srcId="{3CB652F3-660F-4EA2-99C8-CD982EB08F45}" destId="{1F4B5018-6C3B-4955-B47E-FD382944A2F5}" srcOrd="5" destOrd="0" parTransId="{A943CB89-6293-4448-90C1-417194CA719D}" sibTransId="{BFCC1CBF-535D-499D-87FE-DAD69EB21A6A}"/>
    <dgm:cxn modelId="{1BE616B2-A6BB-4582-A997-84B27FBAEA4E}" srcId="{3CB652F3-660F-4EA2-99C8-CD982EB08F45}" destId="{770ECBD1-B978-4EDF-95E7-4221A57825EF}" srcOrd="1" destOrd="0" parTransId="{36215B12-B9BC-4F7A-B5BC-A59D9CA2146D}" sibTransId="{001449F5-EECE-4E24-AA94-8D81F17B0289}"/>
    <dgm:cxn modelId="{F95285E4-9DF5-4312-BDC5-DCE88A90CFB9}" srcId="{3CB652F3-660F-4EA2-99C8-CD982EB08F45}" destId="{5C1AC22F-E40D-4775-BEB7-0460E21FFC5D}" srcOrd="3" destOrd="0" parTransId="{7C3A2C2F-A398-40CB-8BBE-5E44970FA9D8}" sibTransId="{96482A56-6DCC-4CF8-9FAF-5FB6BDED5D0D}"/>
    <dgm:cxn modelId="{24A5A7F1-77FB-405D-834E-7D105BCEC357}" srcId="{3CB652F3-660F-4EA2-99C8-CD982EB08F45}" destId="{8BE8723B-B40B-46AA-AFF4-08933C333FC0}" srcOrd="2" destOrd="0" parTransId="{A498B155-3AEF-4D12-BFC7-E92A3FD17ED7}" sibTransId="{78EE28B2-04B0-48AE-B80D-72C5787969D7}"/>
    <dgm:cxn modelId="{C5D5F3FB-97B1-D44F-BFF9-1CF7A5EE9B53}" type="presOf" srcId="{5C1AC22F-E40D-4775-BEB7-0460E21FFC5D}" destId="{5D7D03C3-99CA-AD49-AA43-0B078C116563}" srcOrd="0" destOrd="0" presId="urn:microsoft.com/office/officeart/2008/layout/LinedList"/>
    <dgm:cxn modelId="{5A67F968-0B0B-9444-8C17-EB2A3CB4B582}" type="presParOf" srcId="{C3D0B64B-B887-2548-AFFD-A77E42AEC6A0}" destId="{7AC2792D-E1EB-AC46-9041-51CCB284DE4F}" srcOrd="0" destOrd="0" presId="urn:microsoft.com/office/officeart/2008/layout/LinedList"/>
    <dgm:cxn modelId="{E36CAD8D-C3FE-F744-BEC7-0C693F0AC55B}" type="presParOf" srcId="{C3D0B64B-B887-2548-AFFD-A77E42AEC6A0}" destId="{224A1FE6-CD7E-284F-8A9F-D53187DD101B}" srcOrd="1" destOrd="0" presId="urn:microsoft.com/office/officeart/2008/layout/LinedList"/>
    <dgm:cxn modelId="{68E1E5AB-7CB9-4C44-AD93-F1A34FCE89A8}" type="presParOf" srcId="{224A1FE6-CD7E-284F-8A9F-D53187DD101B}" destId="{28368E96-1F55-7D4E-B5C3-BC5AC1EE2AD6}" srcOrd="0" destOrd="0" presId="urn:microsoft.com/office/officeart/2008/layout/LinedList"/>
    <dgm:cxn modelId="{C673EEBB-A453-AE42-8A6F-4D217740195B}" type="presParOf" srcId="{224A1FE6-CD7E-284F-8A9F-D53187DD101B}" destId="{1CF051BE-37B0-2D4D-A1B9-3D2F065B3E3C}" srcOrd="1" destOrd="0" presId="urn:microsoft.com/office/officeart/2008/layout/LinedList"/>
    <dgm:cxn modelId="{557B951D-4742-3941-A145-826B0A7E1503}" type="presParOf" srcId="{C3D0B64B-B887-2548-AFFD-A77E42AEC6A0}" destId="{71DCFAA3-EAC9-A842-891E-137507E3F068}" srcOrd="2" destOrd="0" presId="urn:microsoft.com/office/officeart/2008/layout/LinedList"/>
    <dgm:cxn modelId="{09A884B5-4E76-2243-9274-E3D012C7A9BB}" type="presParOf" srcId="{C3D0B64B-B887-2548-AFFD-A77E42AEC6A0}" destId="{B0C7705D-6176-C84E-BAF3-13A92C81160A}" srcOrd="3" destOrd="0" presId="urn:microsoft.com/office/officeart/2008/layout/LinedList"/>
    <dgm:cxn modelId="{E2217B6A-97A9-AA48-890B-489F3EF63C1D}" type="presParOf" srcId="{B0C7705D-6176-C84E-BAF3-13A92C81160A}" destId="{DECA4D3A-FA91-FE48-9C3A-DC021B6B16F2}" srcOrd="0" destOrd="0" presId="urn:microsoft.com/office/officeart/2008/layout/LinedList"/>
    <dgm:cxn modelId="{E5AE3CC2-4859-5644-A4AF-9E35577D7E40}" type="presParOf" srcId="{B0C7705D-6176-C84E-BAF3-13A92C81160A}" destId="{EC066822-10F3-7B4B-8354-BE53B248E809}" srcOrd="1" destOrd="0" presId="urn:microsoft.com/office/officeart/2008/layout/LinedList"/>
    <dgm:cxn modelId="{866A27BE-554A-E14E-858B-3377A973F617}" type="presParOf" srcId="{C3D0B64B-B887-2548-AFFD-A77E42AEC6A0}" destId="{2F78BA97-B024-9342-A2E7-A7354F241416}" srcOrd="4" destOrd="0" presId="urn:microsoft.com/office/officeart/2008/layout/LinedList"/>
    <dgm:cxn modelId="{F82A45CE-6DE5-8D40-98D5-4DF67663ACA9}" type="presParOf" srcId="{C3D0B64B-B887-2548-AFFD-A77E42AEC6A0}" destId="{E8CA17A3-D5C1-094D-93E0-4AB7C3F2889B}" srcOrd="5" destOrd="0" presId="urn:microsoft.com/office/officeart/2008/layout/LinedList"/>
    <dgm:cxn modelId="{97F1E81B-0536-334F-848D-80484FA978AE}" type="presParOf" srcId="{E8CA17A3-D5C1-094D-93E0-4AB7C3F2889B}" destId="{B86D22DE-DF32-7641-A8C9-6E4BD8119E64}" srcOrd="0" destOrd="0" presId="urn:microsoft.com/office/officeart/2008/layout/LinedList"/>
    <dgm:cxn modelId="{256C52E6-5134-DF44-8705-4A2801667E53}" type="presParOf" srcId="{E8CA17A3-D5C1-094D-93E0-4AB7C3F2889B}" destId="{C30AE41A-861C-7D47-8EB7-32469C7863BD}" srcOrd="1" destOrd="0" presId="urn:microsoft.com/office/officeart/2008/layout/LinedList"/>
    <dgm:cxn modelId="{50A98A53-0B5A-014D-9B13-7F7C541D8113}" type="presParOf" srcId="{C3D0B64B-B887-2548-AFFD-A77E42AEC6A0}" destId="{00900704-CA0C-0B43-AD42-0F0403A3A42A}" srcOrd="6" destOrd="0" presId="urn:microsoft.com/office/officeart/2008/layout/LinedList"/>
    <dgm:cxn modelId="{DB36ECA6-84A0-274F-871F-6B543F734867}" type="presParOf" srcId="{C3D0B64B-B887-2548-AFFD-A77E42AEC6A0}" destId="{11000AC9-9076-B046-B5CF-4563CE641E6D}" srcOrd="7" destOrd="0" presId="urn:microsoft.com/office/officeart/2008/layout/LinedList"/>
    <dgm:cxn modelId="{9D698CCF-8FCF-654E-A735-7776921A831F}" type="presParOf" srcId="{11000AC9-9076-B046-B5CF-4563CE641E6D}" destId="{5D7D03C3-99CA-AD49-AA43-0B078C116563}" srcOrd="0" destOrd="0" presId="urn:microsoft.com/office/officeart/2008/layout/LinedList"/>
    <dgm:cxn modelId="{8885B383-035F-924D-A560-BCC164E06823}" type="presParOf" srcId="{11000AC9-9076-B046-B5CF-4563CE641E6D}" destId="{6270A5F1-7ABE-264A-BE6A-3A6FDFADF247}" srcOrd="1" destOrd="0" presId="urn:microsoft.com/office/officeart/2008/layout/LinedList"/>
    <dgm:cxn modelId="{2F121B8E-3CC4-F449-A8B3-192AE721F298}" type="presParOf" srcId="{C3D0B64B-B887-2548-AFFD-A77E42AEC6A0}" destId="{D558E729-1322-394E-A908-89D48E661CD9}" srcOrd="8" destOrd="0" presId="urn:microsoft.com/office/officeart/2008/layout/LinedList"/>
    <dgm:cxn modelId="{24997BDF-B161-EE48-8099-AC2464E20B01}" type="presParOf" srcId="{C3D0B64B-B887-2548-AFFD-A77E42AEC6A0}" destId="{5CE8242D-4169-274F-9D44-895215F7FABA}" srcOrd="9" destOrd="0" presId="urn:microsoft.com/office/officeart/2008/layout/LinedList"/>
    <dgm:cxn modelId="{5CED6B4C-FA5D-BD4F-AD6C-273906EC90D1}" type="presParOf" srcId="{5CE8242D-4169-274F-9D44-895215F7FABA}" destId="{A2A44670-76B2-AD45-BDDD-1B7F9DD5066B}" srcOrd="0" destOrd="0" presId="urn:microsoft.com/office/officeart/2008/layout/LinedList"/>
    <dgm:cxn modelId="{8111907C-076F-5F43-AFDC-BAFAD757EE50}" type="presParOf" srcId="{5CE8242D-4169-274F-9D44-895215F7FABA}" destId="{72346856-8E6A-F14A-9225-9A7DF4437FD8}" srcOrd="1" destOrd="0" presId="urn:microsoft.com/office/officeart/2008/layout/LinedList"/>
    <dgm:cxn modelId="{F650EBB9-5884-7A49-A5D1-7F5651A7A7C4}" type="presParOf" srcId="{C3D0B64B-B887-2548-AFFD-A77E42AEC6A0}" destId="{DCC1C55E-FFC3-474A-B199-BB0E374D21A1}" srcOrd="10" destOrd="0" presId="urn:microsoft.com/office/officeart/2008/layout/LinedList"/>
    <dgm:cxn modelId="{682E87D5-95BA-C94E-872B-C4672388BC08}" type="presParOf" srcId="{C3D0B64B-B887-2548-AFFD-A77E42AEC6A0}" destId="{443E1ECC-C494-2943-AD9B-7B3559314237}" srcOrd="11" destOrd="0" presId="urn:microsoft.com/office/officeart/2008/layout/LinedList"/>
    <dgm:cxn modelId="{44F70C73-0568-7F44-9BFC-4D078B382132}" type="presParOf" srcId="{443E1ECC-C494-2943-AD9B-7B3559314237}" destId="{949EF0AF-5F2B-E64C-9BFD-97AEB619F31B}" srcOrd="0" destOrd="0" presId="urn:microsoft.com/office/officeart/2008/layout/LinedList"/>
    <dgm:cxn modelId="{03BCB3AB-2C02-074E-9CE6-AC0F61630849}" type="presParOf" srcId="{443E1ECC-C494-2943-AD9B-7B3559314237}" destId="{63404D0C-CF20-F94A-9564-EA58039CC23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BEBCFE39-1F5C-4306-9895-7AC39E2801F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49DA180-429A-458B-970C-4299C58D3050}">
      <dgm:prSet custT="1"/>
      <dgm:spPr/>
      <dgm:t>
        <a:bodyPr/>
        <a:lstStyle/>
        <a:p>
          <a:pPr>
            <a:lnSpc>
              <a:spcPct val="100000"/>
            </a:lnSpc>
          </a:pPr>
          <a:r>
            <a:rPr lang="en-IN" sz="2000" b="1"/>
            <a:t>Load System:</a:t>
          </a:r>
          <a:r>
            <a:rPr lang="en-IN" sz="2000"/>
            <a:t> </a:t>
          </a:r>
          <a:endParaRPr lang="en-US" sz="2000"/>
        </a:p>
      </dgm:t>
    </dgm:pt>
    <dgm:pt modelId="{4FD387A5-6C2A-4FD7-8329-DC4E08357F3D}" type="parTrans" cxnId="{A3AE8461-403A-4BF5-8CC1-F4EE3F61ADED}">
      <dgm:prSet/>
      <dgm:spPr/>
      <dgm:t>
        <a:bodyPr/>
        <a:lstStyle/>
        <a:p>
          <a:endParaRPr lang="en-US" sz="2000"/>
        </a:p>
      </dgm:t>
    </dgm:pt>
    <dgm:pt modelId="{A94952F2-EB19-44A7-9844-29938D529E00}" type="sibTrans" cxnId="{A3AE8461-403A-4BF5-8CC1-F4EE3F61ADED}">
      <dgm:prSet/>
      <dgm:spPr/>
      <dgm:t>
        <a:bodyPr/>
        <a:lstStyle/>
        <a:p>
          <a:endParaRPr lang="en-US" sz="2000"/>
        </a:p>
      </dgm:t>
    </dgm:pt>
    <dgm:pt modelId="{59613D0F-EBA8-48AC-8CF0-2C518CC60DAE}">
      <dgm:prSet custT="1"/>
      <dgm:spPr/>
      <dgm:t>
        <a:bodyPr/>
        <a:lstStyle/>
        <a:p>
          <a:pPr>
            <a:lnSpc>
              <a:spcPct val="100000"/>
            </a:lnSpc>
          </a:pPr>
          <a:r>
            <a:rPr lang="en-IN" sz="2000"/>
            <a:t>The mechanism for transferring data from the ETL system to the data warehouse.</a:t>
          </a:r>
          <a:endParaRPr lang="en-US" sz="2000"/>
        </a:p>
      </dgm:t>
    </dgm:pt>
    <dgm:pt modelId="{D05D62B0-3806-4150-861C-F1105F4848D0}" type="parTrans" cxnId="{51FC4DD0-5920-4773-AE85-05A5F19DF5C2}">
      <dgm:prSet/>
      <dgm:spPr/>
      <dgm:t>
        <a:bodyPr/>
        <a:lstStyle/>
        <a:p>
          <a:endParaRPr lang="en-US" sz="2000"/>
        </a:p>
      </dgm:t>
    </dgm:pt>
    <dgm:pt modelId="{E07275E0-8361-486C-96AF-8BF627689ECA}" type="sibTrans" cxnId="{51FC4DD0-5920-4773-AE85-05A5F19DF5C2}">
      <dgm:prSet/>
      <dgm:spPr/>
      <dgm:t>
        <a:bodyPr/>
        <a:lstStyle/>
        <a:p>
          <a:endParaRPr lang="en-US" sz="2000"/>
        </a:p>
      </dgm:t>
    </dgm:pt>
    <dgm:pt modelId="{8A32841E-7B0D-439B-95C0-9385D34DF4C7}">
      <dgm:prSet custT="1"/>
      <dgm:spPr/>
      <dgm:t>
        <a:bodyPr/>
        <a:lstStyle/>
        <a:p>
          <a:pPr>
            <a:lnSpc>
              <a:spcPct val="100000"/>
            </a:lnSpc>
          </a:pPr>
          <a:r>
            <a:rPr lang="en-IN" sz="2000" b="1"/>
            <a:t>Data Purging:</a:t>
          </a:r>
          <a:r>
            <a:rPr lang="en-IN" sz="2000"/>
            <a:t> </a:t>
          </a:r>
          <a:endParaRPr lang="en-US" sz="2000"/>
        </a:p>
      </dgm:t>
    </dgm:pt>
    <dgm:pt modelId="{22BD0D6A-25C6-4532-A4BE-0D0465465C1D}" type="parTrans" cxnId="{864935AF-17B8-4953-8F2D-F828BFEDF592}">
      <dgm:prSet/>
      <dgm:spPr/>
      <dgm:t>
        <a:bodyPr/>
        <a:lstStyle/>
        <a:p>
          <a:endParaRPr lang="en-US" sz="2000"/>
        </a:p>
      </dgm:t>
    </dgm:pt>
    <dgm:pt modelId="{2FE31514-CEE0-459E-AC98-932C634E8AE4}" type="sibTrans" cxnId="{864935AF-17B8-4953-8F2D-F828BFEDF592}">
      <dgm:prSet/>
      <dgm:spPr/>
      <dgm:t>
        <a:bodyPr/>
        <a:lstStyle/>
        <a:p>
          <a:endParaRPr lang="en-US" sz="2000"/>
        </a:p>
      </dgm:t>
    </dgm:pt>
    <dgm:pt modelId="{40AF808A-D565-427B-B7C1-E6D307C3FFA3}">
      <dgm:prSet custT="1"/>
      <dgm:spPr/>
      <dgm:t>
        <a:bodyPr/>
        <a:lstStyle/>
        <a:p>
          <a:pPr>
            <a:lnSpc>
              <a:spcPct val="100000"/>
            </a:lnSpc>
          </a:pPr>
          <a:r>
            <a:rPr lang="en-IN" sz="2000"/>
            <a:t>Removing outdated or unnecessary data from the data warehouse.</a:t>
          </a:r>
          <a:endParaRPr lang="en-US" sz="2000"/>
        </a:p>
      </dgm:t>
    </dgm:pt>
    <dgm:pt modelId="{61A42855-EB1C-44A3-8EAF-AD0A6C4EE07B}" type="parTrans" cxnId="{FE1FADC2-7015-4F91-8246-AAFA061D064E}">
      <dgm:prSet/>
      <dgm:spPr/>
      <dgm:t>
        <a:bodyPr/>
        <a:lstStyle/>
        <a:p>
          <a:endParaRPr lang="en-US" sz="2000"/>
        </a:p>
      </dgm:t>
    </dgm:pt>
    <dgm:pt modelId="{84710C97-4918-49CA-8DDB-F9113F3A3AF7}" type="sibTrans" cxnId="{FE1FADC2-7015-4F91-8246-AAFA061D064E}">
      <dgm:prSet/>
      <dgm:spPr/>
      <dgm:t>
        <a:bodyPr/>
        <a:lstStyle/>
        <a:p>
          <a:endParaRPr lang="en-US" sz="2000"/>
        </a:p>
      </dgm:t>
    </dgm:pt>
    <dgm:pt modelId="{B4A9835B-DB5A-4232-A0C5-5321D9BC356F}">
      <dgm:prSet custT="1"/>
      <dgm:spPr/>
      <dgm:t>
        <a:bodyPr/>
        <a:lstStyle/>
        <a:p>
          <a:pPr>
            <a:lnSpc>
              <a:spcPct val="100000"/>
            </a:lnSpc>
          </a:pPr>
          <a:r>
            <a:rPr lang="en-IN" sz="2000" b="1"/>
            <a:t>Data Partitioning:</a:t>
          </a:r>
          <a:r>
            <a:rPr lang="en-IN" sz="2000"/>
            <a:t> </a:t>
          </a:r>
          <a:endParaRPr lang="en-US" sz="2000"/>
        </a:p>
      </dgm:t>
    </dgm:pt>
    <dgm:pt modelId="{A21107BF-2081-4FEC-859A-25FC89B9D2C0}" type="parTrans" cxnId="{18244732-A222-4931-9AFD-418CA4A4E945}">
      <dgm:prSet/>
      <dgm:spPr/>
      <dgm:t>
        <a:bodyPr/>
        <a:lstStyle/>
        <a:p>
          <a:endParaRPr lang="en-US" sz="2000"/>
        </a:p>
      </dgm:t>
    </dgm:pt>
    <dgm:pt modelId="{F33B4B12-8B14-4B8F-B8A5-EF46C17F00B4}" type="sibTrans" cxnId="{18244732-A222-4931-9AFD-418CA4A4E945}">
      <dgm:prSet/>
      <dgm:spPr/>
      <dgm:t>
        <a:bodyPr/>
        <a:lstStyle/>
        <a:p>
          <a:endParaRPr lang="en-US" sz="2000"/>
        </a:p>
      </dgm:t>
    </dgm:pt>
    <dgm:pt modelId="{B5CF29F3-57DE-43A0-8CA0-7AAF293EAE0E}">
      <dgm:prSet custT="1"/>
      <dgm:spPr/>
      <dgm:t>
        <a:bodyPr/>
        <a:lstStyle/>
        <a:p>
          <a:pPr>
            <a:lnSpc>
              <a:spcPct val="100000"/>
            </a:lnSpc>
          </a:pPr>
          <a:r>
            <a:rPr lang="en-IN" sz="2000"/>
            <a:t>Dividing data into smaller, manageable partitions for improved performance.</a:t>
          </a:r>
          <a:endParaRPr lang="en-US" sz="2000"/>
        </a:p>
      </dgm:t>
    </dgm:pt>
    <dgm:pt modelId="{11A1B80D-EE93-4E4A-9C1F-A325158D8240}" type="parTrans" cxnId="{D8A5C045-5069-4FF3-9512-29DF69B8881D}">
      <dgm:prSet/>
      <dgm:spPr/>
      <dgm:t>
        <a:bodyPr/>
        <a:lstStyle/>
        <a:p>
          <a:endParaRPr lang="en-US" sz="2000"/>
        </a:p>
      </dgm:t>
    </dgm:pt>
    <dgm:pt modelId="{9E5762CA-01E9-4391-99E8-ACA66AC3F962}" type="sibTrans" cxnId="{D8A5C045-5069-4FF3-9512-29DF69B8881D}">
      <dgm:prSet/>
      <dgm:spPr/>
      <dgm:t>
        <a:bodyPr/>
        <a:lstStyle/>
        <a:p>
          <a:endParaRPr lang="en-US" sz="2000"/>
        </a:p>
      </dgm:t>
    </dgm:pt>
    <dgm:pt modelId="{844D9F59-D517-4114-A9D9-B8B4389A8BC0}">
      <dgm:prSet custT="1"/>
      <dgm:spPr/>
      <dgm:t>
        <a:bodyPr/>
        <a:lstStyle/>
        <a:p>
          <a:pPr>
            <a:lnSpc>
              <a:spcPct val="100000"/>
            </a:lnSpc>
          </a:pPr>
          <a:r>
            <a:rPr lang="en-IN" sz="2000" b="1"/>
            <a:t>Data Indexing:</a:t>
          </a:r>
          <a:r>
            <a:rPr lang="en-IN" sz="2000"/>
            <a:t> </a:t>
          </a:r>
          <a:endParaRPr lang="en-US" sz="2000"/>
        </a:p>
      </dgm:t>
    </dgm:pt>
    <dgm:pt modelId="{84994301-2F2C-4E5C-A467-C314E783E2B9}" type="parTrans" cxnId="{A6C21B4A-4EFE-4B2A-8A5D-CBBF07B27067}">
      <dgm:prSet/>
      <dgm:spPr/>
      <dgm:t>
        <a:bodyPr/>
        <a:lstStyle/>
        <a:p>
          <a:endParaRPr lang="en-US" sz="2000"/>
        </a:p>
      </dgm:t>
    </dgm:pt>
    <dgm:pt modelId="{98A99B2B-5317-42B1-B72B-58E86916A7DD}" type="sibTrans" cxnId="{A6C21B4A-4EFE-4B2A-8A5D-CBBF07B27067}">
      <dgm:prSet/>
      <dgm:spPr/>
      <dgm:t>
        <a:bodyPr/>
        <a:lstStyle/>
        <a:p>
          <a:endParaRPr lang="en-US" sz="2000"/>
        </a:p>
      </dgm:t>
    </dgm:pt>
    <dgm:pt modelId="{44FBD47D-FB01-4DF1-B4E7-FA4768E65B56}">
      <dgm:prSet custT="1"/>
      <dgm:spPr/>
      <dgm:t>
        <a:bodyPr/>
        <a:lstStyle/>
        <a:p>
          <a:pPr>
            <a:lnSpc>
              <a:spcPct val="100000"/>
            </a:lnSpc>
          </a:pPr>
          <a:r>
            <a:rPr lang="en-IN" sz="2000"/>
            <a:t>Creating indexes to optimize query performance.</a:t>
          </a:r>
          <a:endParaRPr lang="en-US" sz="2000"/>
        </a:p>
      </dgm:t>
    </dgm:pt>
    <dgm:pt modelId="{90DA909B-4F59-44B5-8AE6-68F185038D73}" type="parTrans" cxnId="{6C52D2B1-2DA4-42D0-B1A9-A451BE64EFA9}">
      <dgm:prSet/>
      <dgm:spPr/>
      <dgm:t>
        <a:bodyPr/>
        <a:lstStyle/>
        <a:p>
          <a:endParaRPr lang="en-US" sz="2000"/>
        </a:p>
      </dgm:t>
    </dgm:pt>
    <dgm:pt modelId="{BAEE9D5A-18A4-4562-A2F6-CE91EA516630}" type="sibTrans" cxnId="{6C52D2B1-2DA4-42D0-B1A9-A451BE64EFA9}">
      <dgm:prSet/>
      <dgm:spPr/>
      <dgm:t>
        <a:bodyPr/>
        <a:lstStyle/>
        <a:p>
          <a:endParaRPr lang="en-US" sz="2000"/>
        </a:p>
      </dgm:t>
    </dgm:pt>
    <dgm:pt modelId="{2BE7AB64-5510-4E8D-8A20-59406220CCA7}">
      <dgm:prSet custT="1"/>
      <dgm:spPr/>
      <dgm:t>
        <a:bodyPr/>
        <a:lstStyle/>
        <a:p>
          <a:pPr>
            <a:lnSpc>
              <a:spcPct val="100000"/>
            </a:lnSpc>
          </a:pPr>
          <a:r>
            <a:rPr lang="en-IN" sz="2000" b="1"/>
            <a:t>Data Compression:</a:t>
          </a:r>
          <a:r>
            <a:rPr lang="en-IN" sz="2000"/>
            <a:t> </a:t>
          </a:r>
          <a:endParaRPr lang="en-US" sz="2000"/>
        </a:p>
      </dgm:t>
    </dgm:pt>
    <dgm:pt modelId="{6C03F0F9-AC37-4A19-B631-07D9F011B86C}" type="parTrans" cxnId="{B38E1E68-42F8-49B8-A841-207C7A85F14B}">
      <dgm:prSet/>
      <dgm:spPr/>
      <dgm:t>
        <a:bodyPr/>
        <a:lstStyle/>
        <a:p>
          <a:endParaRPr lang="en-US" sz="2000"/>
        </a:p>
      </dgm:t>
    </dgm:pt>
    <dgm:pt modelId="{BFF63E83-F1E5-4734-8826-026019FAC596}" type="sibTrans" cxnId="{B38E1E68-42F8-49B8-A841-207C7A85F14B}">
      <dgm:prSet/>
      <dgm:spPr/>
      <dgm:t>
        <a:bodyPr/>
        <a:lstStyle/>
        <a:p>
          <a:endParaRPr lang="en-US" sz="2000"/>
        </a:p>
      </dgm:t>
    </dgm:pt>
    <dgm:pt modelId="{17A102BC-DCC0-496A-B849-B30B52A19966}">
      <dgm:prSet custT="1"/>
      <dgm:spPr/>
      <dgm:t>
        <a:bodyPr/>
        <a:lstStyle/>
        <a:p>
          <a:pPr>
            <a:lnSpc>
              <a:spcPct val="100000"/>
            </a:lnSpc>
          </a:pPr>
          <a:r>
            <a:rPr lang="en-IN" sz="2000"/>
            <a:t>Compressing data to reduce storage requirements.</a:t>
          </a:r>
          <a:endParaRPr lang="en-US" sz="2000"/>
        </a:p>
      </dgm:t>
    </dgm:pt>
    <dgm:pt modelId="{A510A563-23D1-4E5A-A8A0-2894D83A69BD}" type="parTrans" cxnId="{B18A4A5A-4C53-499F-AFB2-0A4B9C1928E9}">
      <dgm:prSet/>
      <dgm:spPr/>
      <dgm:t>
        <a:bodyPr/>
        <a:lstStyle/>
        <a:p>
          <a:endParaRPr lang="en-US" sz="2000"/>
        </a:p>
      </dgm:t>
    </dgm:pt>
    <dgm:pt modelId="{9A8A50F6-391E-4DF5-8590-DAF439C54882}" type="sibTrans" cxnId="{B18A4A5A-4C53-499F-AFB2-0A4B9C1928E9}">
      <dgm:prSet/>
      <dgm:spPr/>
      <dgm:t>
        <a:bodyPr/>
        <a:lstStyle/>
        <a:p>
          <a:endParaRPr lang="en-US" sz="2000"/>
        </a:p>
      </dgm:t>
    </dgm:pt>
    <dgm:pt modelId="{34E99635-AD72-42FA-9F56-6104686F0A5E}" type="pres">
      <dgm:prSet presAssocID="{BEBCFE39-1F5C-4306-9895-7AC39E2801F9}" presName="root" presStyleCnt="0">
        <dgm:presLayoutVars>
          <dgm:dir/>
          <dgm:resizeHandles val="exact"/>
        </dgm:presLayoutVars>
      </dgm:prSet>
      <dgm:spPr/>
    </dgm:pt>
    <dgm:pt modelId="{2E5C5469-17AD-4E32-8DB2-159B7D99221C}" type="pres">
      <dgm:prSet presAssocID="{D49DA180-429A-458B-970C-4299C58D3050}" presName="compNode" presStyleCnt="0"/>
      <dgm:spPr/>
    </dgm:pt>
    <dgm:pt modelId="{155C6E34-7D49-4B51-BC3E-20C68DA80A65}" type="pres">
      <dgm:prSet presAssocID="{D49DA180-429A-458B-970C-4299C58D3050}" presName="bgRect" presStyleLbl="bgShp" presStyleIdx="0" presStyleCnt="5"/>
      <dgm:spPr/>
    </dgm:pt>
    <dgm:pt modelId="{6D90F7F5-6C5E-41F6-84B1-404D5BBDD867}" type="pres">
      <dgm:prSet presAssocID="{D49DA180-429A-458B-970C-4299C58D3050}"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erver"/>
        </a:ext>
      </dgm:extLst>
    </dgm:pt>
    <dgm:pt modelId="{C54908E2-94DF-47EC-9FA2-1086B90B3D7C}" type="pres">
      <dgm:prSet presAssocID="{D49DA180-429A-458B-970C-4299C58D3050}" presName="spaceRect" presStyleCnt="0"/>
      <dgm:spPr/>
    </dgm:pt>
    <dgm:pt modelId="{8E36D593-9CFF-454F-94BB-85F92AA3A7CF}" type="pres">
      <dgm:prSet presAssocID="{D49DA180-429A-458B-970C-4299C58D3050}" presName="parTx" presStyleLbl="revTx" presStyleIdx="0" presStyleCnt="10">
        <dgm:presLayoutVars>
          <dgm:chMax val="0"/>
          <dgm:chPref val="0"/>
        </dgm:presLayoutVars>
      </dgm:prSet>
      <dgm:spPr/>
    </dgm:pt>
    <dgm:pt modelId="{3C32FBC9-B583-4EB3-9CAA-A101B7F660DA}" type="pres">
      <dgm:prSet presAssocID="{D49DA180-429A-458B-970C-4299C58D3050}" presName="desTx" presStyleLbl="revTx" presStyleIdx="1" presStyleCnt="10">
        <dgm:presLayoutVars/>
      </dgm:prSet>
      <dgm:spPr/>
    </dgm:pt>
    <dgm:pt modelId="{3E55651D-8E20-40BE-8087-3CEFA387AF54}" type="pres">
      <dgm:prSet presAssocID="{A94952F2-EB19-44A7-9844-29938D529E00}" presName="sibTrans" presStyleCnt="0"/>
      <dgm:spPr/>
    </dgm:pt>
    <dgm:pt modelId="{1D7C4EB4-693F-49DD-B088-7B55E35278BF}" type="pres">
      <dgm:prSet presAssocID="{8A32841E-7B0D-439B-95C0-9385D34DF4C7}" presName="compNode" presStyleCnt="0"/>
      <dgm:spPr/>
    </dgm:pt>
    <dgm:pt modelId="{B4164BDD-2408-409D-A514-E8A982358040}" type="pres">
      <dgm:prSet presAssocID="{8A32841E-7B0D-439B-95C0-9385D34DF4C7}" presName="bgRect" presStyleLbl="bgShp" presStyleIdx="1" presStyleCnt="5"/>
      <dgm:spPr/>
    </dgm:pt>
    <dgm:pt modelId="{C49992BC-4BD7-48AA-A1C6-BD5FE74FCA39}" type="pres">
      <dgm:prSet presAssocID="{8A32841E-7B0D-439B-95C0-9385D34DF4C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hredder"/>
        </a:ext>
      </dgm:extLst>
    </dgm:pt>
    <dgm:pt modelId="{A65EE2BA-4918-48FD-8A9D-86BF0D66BAAB}" type="pres">
      <dgm:prSet presAssocID="{8A32841E-7B0D-439B-95C0-9385D34DF4C7}" presName="spaceRect" presStyleCnt="0"/>
      <dgm:spPr/>
    </dgm:pt>
    <dgm:pt modelId="{AD8CAC69-2560-42B1-8E4D-70F64A0E41EB}" type="pres">
      <dgm:prSet presAssocID="{8A32841E-7B0D-439B-95C0-9385D34DF4C7}" presName="parTx" presStyleLbl="revTx" presStyleIdx="2" presStyleCnt="10">
        <dgm:presLayoutVars>
          <dgm:chMax val="0"/>
          <dgm:chPref val="0"/>
        </dgm:presLayoutVars>
      </dgm:prSet>
      <dgm:spPr/>
    </dgm:pt>
    <dgm:pt modelId="{CA5BAEA9-AED3-4BE1-BED4-D08C913F84AB}" type="pres">
      <dgm:prSet presAssocID="{8A32841E-7B0D-439B-95C0-9385D34DF4C7}" presName="desTx" presStyleLbl="revTx" presStyleIdx="3" presStyleCnt="10">
        <dgm:presLayoutVars/>
      </dgm:prSet>
      <dgm:spPr/>
    </dgm:pt>
    <dgm:pt modelId="{6E08DC3F-B4A8-46B5-9202-344155F55E51}" type="pres">
      <dgm:prSet presAssocID="{2FE31514-CEE0-459E-AC98-932C634E8AE4}" presName="sibTrans" presStyleCnt="0"/>
      <dgm:spPr/>
    </dgm:pt>
    <dgm:pt modelId="{E7E9A614-1A2C-41B9-B5A0-E6F3C3080AFC}" type="pres">
      <dgm:prSet presAssocID="{B4A9835B-DB5A-4232-A0C5-5321D9BC356F}" presName="compNode" presStyleCnt="0"/>
      <dgm:spPr/>
    </dgm:pt>
    <dgm:pt modelId="{F691C341-0CE9-4963-9C1C-661F4E4112FB}" type="pres">
      <dgm:prSet presAssocID="{B4A9835B-DB5A-4232-A0C5-5321D9BC356F}" presName="bgRect" presStyleLbl="bgShp" presStyleIdx="2" presStyleCnt="5"/>
      <dgm:spPr/>
    </dgm:pt>
    <dgm:pt modelId="{5AAA217B-F136-406D-9503-0F9EAC13A04E}" type="pres">
      <dgm:prSet presAssocID="{B4A9835B-DB5A-4232-A0C5-5321D9BC356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ble"/>
        </a:ext>
      </dgm:extLst>
    </dgm:pt>
    <dgm:pt modelId="{74B8D249-5ADC-47F9-8D9A-748E7D9BB055}" type="pres">
      <dgm:prSet presAssocID="{B4A9835B-DB5A-4232-A0C5-5321D9BC356F}" presName="spaceRect" presStyleCnt="0"/>
      <dgm:spPr/>
    </dgm:pt>
    <dgm:pt modelId="{360F12D9-E241-48CC-9BF2-3BF365BE4426}" type="pres">
      <dgm:prSet presAssocID="{B4A9835B-DB5A-4232-A0C5-5321D9BC356F}" presName="parTx" presStyleLbl="revTx" presStyleIdx="4" presStyleCnt="10">
        <dgm:presLayoutVars>
          <dgm:chMax val="0"/>
          <dgm:chPref val="0"/>
        </dgm:presLayoutVars>
      </dgm:prSet>
      <dgm:spPr/>
    </dgm:pt>
    <dgm:pt modelId="{EF6A48A8-5CD2-47A7-AE0A-AB68DEA1E2DB}" type="pres">
      <dgm:prSet presAssocID="{B4A9835B-DB5A-4232-A0C5-5321D9BC356F}" presName="desTx" presStyleLbl="revTx" presStyleIdx="5" presStyleCnt="10">
        <dgm:presLayoutVars/>
      </dgm:prSet>
      <dgm:spPr/>
    </dgm:pt>
    <dgm:pt modelId="{B20D940E-3558-448D-94D7-51985B3F7CB0}" type="pres">
      <dgm:prSet presAssocID="{F33B4B12-8B14-4B8F-B8A5-EF46C17F00B4}" presName="sibTrans" presStyleCnt="0"/>
      <dgm:spPr/>
    </dgm:pt>
    <dgm:pt modelId="{C75D0949-70A2-4060-AF8A-5C845C3D0990}" type="pres">
      <dgm:prSet presAssocID="{844D9F59-D517-4114-A9D9-B8B4389A8BC0}" presName="compNode" presStyleCnt="0"/>
      <dgm:spPr/>
    </dgm:pt>
    <dgm:pt modelId="{30790F59-6C60-4177-80CA-AAA18DEAEEF1}" type="pres">
      <dgm:prSet presAssocID="{844D9F59-D517-4114-A9D9-B8B4389A8BC0}" presName="bgRect" presStyleLbl="bgShp" presStyleIdx="3" presStyleCnt="5"/>
      <dgm:spPr/>
    </dgm:pt>
    <dgm:pt modelId="{548AF932-32E5-41E6-91A4-92F7B5007589}" type="pres">
      <dgm:prSet presAssocID="{844D9F59-D517-4114-A9D9-B8B4389A8BC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atabase"/>
        </a:ext>
      </dgm:extLst>
    </dgm:pt>
    <dgm:pt modelId="{149E0483-D998-432F-B0B7-9A4A304BB73D}" type="pres">
      <dgm:prSet presAssocID="{844D9F59-D517-4114-A9D9-B8B4389A8BC0}" presName="spaceRect" presStyleCnt="0"/>
      <dgm:spPr/>
    </dgm:pt>
    <dgm:pt modelId="{DBFB959D-0EEB-40C2-9C4A-D199E2AC9C13}" type="pres">
      <dgm:prSet presAssocID="{844D9F59-D517-4114-A9D9-B8B4389A8BC0}" presName="parTx" presStyleLbl="revTx" presStyleIdx="6" presStyleCnt="10">
        <dgm:presLayoutVars>
          <dgm:chMax val="0"/>
          <dgm:chPref val="0"/>
        </dgm:presLayoutVars>
      </dgm:prSet>
      <dgm:spPr/>
    </dgm:pt>
    <dgm:pt modelId="{7ED4B586-387B-4368-9A6F-F6F228EE1202}" type="pres">
      <dgm:prSet presAssocID="{844D9F59-D517-4114-A9D9-B8B4389A8BC0}" presName="desTx" presStyleLbl="revTx" presStyleIdx="7" presStyleCnt="10">
        <dgm:presLayoutVars/>
      </dgm:prSet>
      <dgm:spPr/>
    </dgm:pt>
    <dgm:pt modelId="{6ACC1736-6D15-418A-B0A2-0742435E8FBF}" type="pres">
      <dgm:prSet presAssocID="{98A99B2B-5317-42B1-B72B-58E86916A7DD}" presName="sibTrans" presStyleCnt="0"/>
      <dgm:spPr/>
    </dgm:pt>
    <dgm:pt modelId="{2676F78D-2F13-4B52-80BD-A539958AF27A}" type="pres">
      <dgm:prSet presAssocID="{2BE7AB64-5510-4E8D-8A20-59406220CCA7}" presName="compNode" presStyleCnt="0"/>
      <dgm:spPr/>
    </dgm:pt>
    <dgm:pt modelId="{2E5CEBDD-0F3E-44AB-9C0C-3A69F32434A3}" type="pres">
      <dgm:prSet presAssocID="{2BE7AB64-5510-4E8D-8A20-59406220CCA7}" presName="bgRect" presStyleLbl="bgShp" presStyleIdx="4" presStyleCnt="5"/>
      <dgm:spPr/>
    </dgm:pt>
    <dgm:pt modelId="{6E23EC8E-7E83-45A5-83F4-2D57AC1386F9}" type="pres">
      <dgm:prSet presAssocID="{2BE7AB64-5510-4E8D-8A20-59406220CCA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sk"/>
        </a:ext>
      </dgm:extLst>
    </dgm:pt>
    <dgm:pt modelId="{CB0BE738-EF1A-4724-97F1-CEECA184F200}" type="pres">
      <dgm:prSet presAssocID="{2BE7AB64-5510-4E8D-8A20-59406220CCA7}" presName="spaceRect" presStyleCnt="0"/>
      <dgm:spPr/>
    </dgm:pt>
    <dgm:pt modelId="{39CB40A9-FB3E-4381-8DFA-C7FB9844F9A2}" type="pres">
      <dgm:prSet presAssocID="{2BE7AB64-5510-4E8D-8A20-59406220CCA7}" presName="parTx" presStyleLbl="revTx" presStyleIdx="8" presStyleCnt="10">
        <dgm:presLayoutVars>
          <dgm:chMax val="0"/>
          <dgm:chPref val="0"/>
        </dgm:presLayoutVars>
      </dgm:prSet>
      <dgm:spPr/>
    </dgm:pt>
    <dgm:pt modelId="{5363DC02-5006-4ABA-8FAC-C7EE283845A4}" type="pres">
      <dgm:prSet presAssocID="{2BE7AB64-5510-4E8D-8A20-59406220CCA7}" presName="desTx" presStyleLbl="revTx" presStyleIdx="9" presStyleCnt="10">
        <dgm:presLayoutVars/>
      </dgm:prSet>
      <dgm:spPr/>
    </dgm:pt>
  </dgm:ptLst>
  <dgm:cxnLst>
    <dgm:cxn modelId="{D927CA2D-FC3F-41C5-AF17-13BA946E0AAB}" type="presOf" srcId="{BEBCFE39-1F5C-4306-9895-7AC39E2801F9}" destId="{34E99635-AD72-42FA-9F56-6104686F0A5E}" srcOrd="0" destOrd="0" presId="urn:microsoft.com/office/officeart/2018/2/layout/IconVerticalSolidList"/>
    <dgm:cxn modelId="{6D8D1230-D878-403B-9DEE-3D72EFA24867}" type="presOf" srcId="{D49DA180-429A-458B-970C-4299C58D3050}" destId="{8E36D593-9CFF-454F-94BB-85F92AA3A7CF}" srcOrd="0" destOrd="0" presId="urn:microsoft.com/office/officeart/2018/2/layout/IconVerticalSolidList"/>
    <dgm:cxn modelId="{2A654230-7B52-4704-8C23-99AC7AA787C8}" type="presOf" srcId="{B5CF29F3-57DE-43A0-8CA0-7AAF293EAE0E}" destId="{EF6A48A8-5CD2-47A7-AE0A-AB68DEA1E2DB}" srcOrd="0" destOrd="0" presId="urn:microsoft.com/office/officeart/2018/2/layout/IconVerticalSolidList"/>
    <dgm:cxn modelId="{18244732-A222-4931-9AFD-418CA4A4E945}" srcId="{BEBCFE39-1F5C-4306-9895-7AC39E2801F9}" destId="{B4A9835B-DB5A-4232-A0C5-5321D9BC356F}" srcOrd="2" destOrd="0" parTransId="{A21107BF-2081-4FEC-859A-25FC89B9D2C0}" sibTransId="{F33B4B12-8B14-4B8F-B8A5-EF46C17F00B4}"/>
    <dgm:cxn modelId="{5CA6EB32-20B2-42E9-8F6E-905E356E4163}" type="presOf" srcId="{40AF808A-D565-427B-B7C1-E6D307C3FFA3}" destId="{CA5BAEA9-AED3-4BE1-BED4-D08C913F84AB}" srcOrd="0" destOrd="0" presId="urn:microsoft.com/office/officeart/2018/2/layout/IconVerticalSolidList"/>
    <dgm:cxn modelId="{CD628433-8DB6-441C-9D0B-ED7E57A41B8B}" type="presOf" srcId="{8A32841E-7B0D-439B-95C0-9385D34DF4C7}" destId="{AD8CAC69-2560-42B1-8E4D-70F64A0E41EB}" srcOrd="0" destOrd="0" presId="urn:microsoft.com/office/officeart/2018/2/layout/IconVerticalSolidList"/>
    <dgm:cxn modelId="{D8A5C045-5069-4FF3-9512-29DF69B8881D}" srcId="{B4A9835B-DB5A-4232-A0C5-5321D9BC356F}" destId="{B5CF29F3-57DE-43A0-8CA0-7AAF293EAE0E}" srcOrd="0" destOrd="0" parTransId="{11A1B80D-EE93-4E4A-9C1F-A325158D8240}" sibTransId="{9E5762CA-01E9-4391-99E8-ACA66AC3F962}"/>
    <dgm:cxn modelId="{A6C21B4A-4EFE-4B2A-8A5D-CBBF07B27067}" srcId="{BEBCFE39-1F5C-4306-9895-7AC39E2801F9}" destId="{844D9F59-D517-4114-A9D9-B8B4389A8BC0}" srcOrd="3" destOrd="0" parTransId="{84994301-2F2C-4E5C-A467-C314E783E2B9}" sibTransId="{98A99B2B-5317-42B1-B72B-58E86916A7DD}"/>
    <dgm:cxn modelId="{B18A4A5A-4C53-499F-AFB2-0A4B9C1928E9}" srcId="{2BE7AB64-5510-4E8D-8A20-59406220CCA7}" destId="{17A102BC-DCC0-496A-B849-B30B52A19966}" srcOrd="0" destOrd="0" parTransId="{A510A563-23D1-4E5A-A8A0-2894D83A69BD}" sibTransId="{9A8A50F6-391E-4DF5-8590-DAF439C54882}"/>
    <dgm:cxn modelId="{A3AE8461-403A-4BF5-8CC1-F4EE3F61ADED}" srcId="{BEBCFE39-1F5C-4306-9895-7AC39E2801F9}" destId="{D49DA180-429A-458B-970C-4299C58D3050}" srcOrd="0" destOrd="0" parTransId="{4FD387A5-6C2A-4FD7-8329-DC4E08357F3D}" sibTransId="{A94952F2-EB19-44A7-9844-29938D529E00}"/>
    <dgm:cxn modelId="{8F91AD62-641F-4D49-8387-C5DB155CE7E2}" type="presOf" srcId="{59613D0F-EBA8-48AC-8CF0-2C518CC60DAE}" destId="{3C32FBC9-B583-4EB3-9CAA-A101B7F660DA}" srcOrd="0" destOrd="0" presId="urn:microsoft.com/office/officeart/2018/2/layout/IconVerticalSolidList"/>
    <dgm:cxn modelId="{B38E1E68-42F8-49B8-A841-207C7A85F14B}" srcId="{BEBCFE39-1F5C-4306-9895-7AC39E2801F9}" destId="{2BE7AB64-5510-4E8D-8A20-59406220CCA7}" srcOrd="4" destOrd="0" parTransId="{6C03F0F9-AC37-4A19-B631-07D9F011B86C}" sibTransId="{BFF63E83-F1E5-4734-8826-026019FAC596}"/>
    <dgm:cxn modelId="{D35B566A-1FB4-4684-9891-1270F6181653}" type="presOf" srcId="{2BE7AB64-5510-4E8D-8A20-59406220CCA7}" destId="{39CB40A9-FB3E-4381-8DFA-C7FB9844F9A2}" srcOrd="0" destOrd="0" presId="urn:microsoft.com/office/officeart/2018/2/layout/IconVerticalSolidList"/>
    <dgm:cxn modelId="{DC0A7A90-CA6E-4804-BA8F-28E983EAF720}" type="presOf" srcId="{44FBD47D-FB01-4DF1-B4E7-FA4768E65B56}" destId="{7ED4B586-387B-4368-9A6F-F6F228EE1202}" srcOrd="0" destOrd="0" presId="urn:microsoft.com/office/officeart/2018/2/layout/IconVerticalSolidList"/>
    <dgm:cxn modelId="{864935AF-17B8-4953-8F2D-F828BFEDF592}" srcId="{BEBCFE39-1F5C-4306-9895-7AC39E2801F9}" destId="{8A32841E-7B0D-439B-95C0-9385D34DF4C7}" srcOrd="1" destOrd="0" parTransId="{22BD0D6A-25C6-4532-A4BE-0D0465465C1D}" sibTransId="{2FE31514-CEE0-459E-AC98-932C634E8AE4}"/>
    <dgm:cxn modelId="{6C52D2B1-2DA4-42D0-B1A9-A451BE64EFA9}" srcId="{844D9F59-D517-4114-A9D9-B8B4389A8BC0}" destId="{44FBD47D-FB01-4DF1-B4E7-FA4768E65B56}" srcOrd="0" destOrd="0" parTransId="{90DA909B-4F59-44B5-8AE6-68F185038D73}" sibTransId="{BAEE9D5A-18A4-4562-A2F6-CE91EA516630}"/>
    <dgm:cxn modelId="{9A4EA3B9-FC15-448F-A9A8-83CB03446EEA}" type="presOf" srcId="{844D9F59-D517-4114-A9D9-B8B4389A8BC0}" destId="{DBFB959D-0EEB-40C2-9C4A-D199E2AC9C13}" srcOrd="0" destOrd="0" presId="urn:microsoft.com/office/officeart/2018/2/layout/IconVerticalSolidList"/>
    <dgm:cxn modelId="{FE1FADC2-7015-4F91-8246-AAFA061D064E}" srcId="{8A32841E-7B0D-439B-95C0-9385D34DF4C7}" destId="{40AF808A-D565-427B-B7C1-E6D307C3FFA3}" srcOrd="0" destOrd="0" parTransId="{61A42855-EB1C-44A3-8EAF-AD0A6C4EE07B}" sibTransId="{84710C97-4918-49CA-8DDB-F9113F3A3AF7}"/>
    <dgm:cxn modelId="{51FC4DD0-5920-4773-AE85-05A5F19DF5C2}" srcId="{D49DA180-429A-458B-970C-4299C58D3050}" destId="{59613D0F-EBA8-48AC-8CF0-2C518CC60DAE}" srcOrd="0" destOrd="0" parTransId="{D05D62B0-3806-4150-861C-F1105F4848D0}" sibTransId="{E07275E0-8361-486C-96AF-8BF627689ECA}"/>
    <dgm:cxn modelId="{5A9424E6-0BFF-4F69-BE71-BA6E462E85AF}" type="presOf" srcId="{17A102BC-DCC0-496A-B849-B30B52A19966}" destId="{5363DC02-5006-4ABA-8FAC-C7EE283845A4}" srcOrd="0" destOrd="0" presId="urn:microsoft.com/office/officeart/2018/2/layout/IconVerticalSolidList"/>
    <dgm:cxn modelId="{67D9C8EB-C82D-4CDE-98A6-3A2F53F4209C}" type="presOf" srcId="{B4A9835B-DB5A-4232-A0C5-5321D9BC356F}" destId="{360F12D9-E241-48CC-9BF2-3BF365BE4426}" srcOrd="0" destOrd="0" presId="urn:microsoft.com/office/officeart/2018/2/layout/IconVerticalSolidList"/>
    <dgm:cxn modelId="{6E289617-1FAB-4B61-81A1-52E6BB8BEC67}" type="presParOf" srcId="{34E99635-AD72-42FA-9F56-6104686F0A5E}" destId="{2E5C5469-17AD-4E32-8DB2-159B7D99221C}" srcOrd="0" destOrd="0" presId="urn:microsoft.com/office/officeart/2018/2/layout/IconVerticalSolidList"/>
    <dgm:cxn modelId="{87FCCEA8-132E-41CC-A6D4-4A28E891D0CE}" type="presParOf" srcId="{2E5C5469-17AD-4E32-8DB2-159B7D99221C}" destId="{155C6E34-7D49-4B51-BC3E-20C68DA80A65}" srcOrd="0" destOrd="0" presId="urn:microsoft.com/office/officeart/2018/2/layout/IconVerticalSolidList"/>
    <dgm:cxn modelId="{D1AD32BC-0641-463C-9790-17A460B06B1B}" type="presParOf" srcId="{2E5C5469-17AD-4E32-8DB2-159B7D99221C}" destId="{6D90F7F5-6C5E-41F6-84B1-404D5BBDD867}" srcOrd="1" destOrd="0" presId="urn:microsoft.com/office/officeart/2018/2/layout/IconVerticalSolidList"/>
    <dgm:cxn modelId="{1A0BCE66-F980-481D-BD18-952FEF1E261B}" type="presParOf" srcId="{2E5C5469-17AD-4E32-8DB2-159B7D99221C}" destId="{C54908E2-94DF-47EC-9FA2-1086B90B3D7C}" srcOrd="2" destOrd="0" presId="urn:microsoft.com/office/officeart/2018/2/layout/IconVerticalSolidList"/>
    <dgm:cxn modelId="{08A1F87B-4D5F-4860-8FEC-5CDADBEF34A6}" type="presParOf" srcId="{2E5C5469-17AD-4E32-8DB2-159B7D99221C}" destId="{8E36D593-9CFF-454F-94BB-85F92AA3A7CF}" srcOrd="3" destOrd="0" presId="urn:microsoft.com/office/officeart/2018/2/layout/IconVerticalSolidList"/>
    <dgm:cxn modelId="{748C50C3-36CC-4EC6-8257-31CC88C20049}" type="presParOf" srcId="{2E5C5469-17AD-4E32-8DB2-159B7D99221C}" destId="{3C32FBC9-B583-4EB3-9CAA-A101B7F660DA}" srcOrd="4" destOrd="0" presId="urn:microsoft.com/office/officeart/2018/2/layout/IconVerticalSolidList"/>
    <dgm:cxn modelId="{6103444A-15D2-4092-9EEC-84553C005DA6}" type="presParOf" srcId="{34E99635-AD72-42FA-9F56-6104686F0A5E}" destId="{3E55651D-8E20-40BE-8087-3CEFA387AF54}" srcOrd="1" destOrd="0" presId="urn:microsoft.com/office/officeart/2018/2/layout/IconVerticalSolidList"/>
    <dgm:cxn modelId="{9C4D45C7-07E5-4DE6-AEBC-09412BDA2F5A}" type="presParOf" srcId="{34E99635-AD72-42FA-9F56-6104686F0A5E}" destId="{1D7C4EB4-693F-49DD-B088-7B55E35278BF}" srcOrd="2" destOrd="0" presId="urn:microsoft.com/office/officeart/2018/2/layout/IconVerticalSolidList"/>
    <dgm:cxn modelId="{BB94C1A6-CF50-4CEF-B23A-796698962CF6}" type="presParOf" srcId="{1D7C4EB4-693F-49DD-B088-7B55E35278BF}" destId="{B4164BDD-2408-409D-A514-E8A982358040}" srcOrd="0" destOrd="0" presId="urn:microsoft.com/office/officeart/2018/2/layout/IconVerticalSolidList"/>
    <dgm:cxn modelId="{8C4AB2F4-62D6-460E-8EC7-55127C095173}" type="presParOf" srcId="{1D7C4EB4-693F-49DD-B088-7B55E35278BF}" destId="{C49992BC-4BD7-48AA-A1C6-BD5FE74FCA39}" srcOrd="1" destOrd="0" presId="urn:microsoft.com/office/officeart/2018/2/layout/IconVerticalSolidList"/>
    <dgm:cxn modelId="{07260101-269A-4DAB-9CA0-0C413B5C9A86}" type="presParOf" srcId="{1D7C4EB4-693F-49DD-B088-7B55E35278BF}" destId="{A65EE2BA-4918-48FD-8A9D-86BF0D66BAAB}" srcOrd="2" destOrd="0" presId="urn:microsoft.com/office/officeart/2018/2/layout/IconVerticalSolidList"/>
    <dgm:cxn modelId="{8A062C1F-73DF-4FB7-A3EB-9B93EE3B0474}" type="presParOf" srcId="{1D7C4EB4-693F-49DD-B088-7B55E35278BF}" destId="{AD8CAC69-2560-42B1-8E4D-70F64A0E41EB}" srcOrd="3" destOrd="0" presId="urn:microsoft.com/office/officeart/2018/2/layout/IconVerticalSolidList"/>
    <dgm:cxn modelId="{0F89FA8B-0672-47FC-8C9C-98ABA34AB701}" type="presParOf" srcId="{1D7C4EB4-693F-49DD-B088-7B55E35278BF}" destId="{CA5BAEA9-AED3-4BE1-BED4-D08C913F84AB}" srcOrd="4" destOrd="0" presId="urn:microsoft.com/office/officeart/2018/2/layout/IconVerticalSolidList"/>
    <dgm:cxn modelId="{2CBA3363-B171-4F3D-8B87-678B88DA52F0}" type="presParOf" srcId="{34E99635-AD72-42FA-9F56-6104686F0A5E}" destId="{6E08DC3F-B4A8-46B5-9202-344155F55E51}" srcOrd="3" destOrd="0" presId="urn:microsoft.com/office/officeart/2018/2/layout/IconVerticalSolidList"/>
    <dgm:cxn modelId="{5ECEC211-EBE7-40B6-8419-16A113B24983}" type="presParOf" srcId="{34E99635-AD72-42FA-9F56-6104686F0A5E}" destId="{E7E9A614-1A2C-41B9-B5A0-E6F3C3080AFC}" srcOrd="4" destOrd="0" presId="urn:microsoft.com/office/officeart/2018/2/layout/IconVerticalSolidList"/>
    <dgm:cxn modelId="{B9E7C977-91A1-48B1-97F8-06665383D0CB}" type="presParOf" srcId="{E7E9A614-1A2C-41B9-B5A0-E6F3C3080AFC}" destId="{F691C341-0CE9-4963-9C1C-661F4E4112FB}" srcOrd="0" destOrd="0" presId="urn:microsoft.com/office/officeart/2018/2/layout/IconVerticalSolidList"/>
    <dgm:cxn modelId="{7F682351-FF06-44E2-9095-C6E39736E28F}" type="presParOf" srcId="{E7E9A614-1A2C-41B9-B5A0-E6F3C3080AFC}" destId="{5AAA217B-F136-406D-9503-0F9EAC13A04E}" srcOrd="1" destOrd="0" presId="urn:microsoft.com/office/officeart/2018/2/layout/IconVerticalSolidList"/>
    <dgm:cxn modelId="{13F3633A-7118-4176-A621-193FB539A94D}" type="presParOf" srcId="{E7E9A614-1A2C-41B9-B5A0-E6F3C3080AFC}" destId="{74B8D249-5ADC-47F9-8D9A-748E7D9BB055}" srcOrd="2" destOrd="0" presId="urn:microsoft.com/office/officeart/2018/2/layout/IconVerticalSolidList"/>
    <dgm:cxn modelId="{F5724798-8B13-41FD-BFC2-CAE3EC5D3270}" type="presParOf" srcId="{E7E9A614-1A2C-41B9-B5A0-E6F3C3080AFC}" destId="{360F12D9-E241-48CC-9BF2-3BF365BE4426}" srcOrd="3" destOrd="0" presId="urn:microsoft.com/office/officeart/2018/2/layout/IconVerticalSolidList"/>
    <dgm:cxn modelId="{A0986107-218E-401E-87F7-3EC03E261EC3}" type="presParOf" srcId="{E7E9A614-1A2C-41B9-B5A0-E6F3C3080AFC}" destId="{EF6A48A8-5CD2-47A7-AE0A-AB68DEA1E2DB}" srcOrd="4" destOrd="0" presId="urn:microsoft.com/office/officeart/2018/2/layout/IconVerticalSolidList"/>
    <dgm:cxn modelId="{CA12D636-C75B-44AD-A62B-6760377710D9}" type="presParOf" srcId="{34E99635-AD72-42FA-9F56-6104686F0A5E}" destId="{B20D940E-3558-448D-94D7-51985B3F7CB0}" srcOrd="5" destOrd="0" presId="urn:microsoft.com/office/officeart/2018/2/layout/IconVerticalSolidList"/>
    <dgm:cxn modelId="{63206F69-02CF-4D73-8684-C64EBB2A28E9}" type="presParOf" srcId="{34E99635-AD72-42FA-9F56-6104686F0A5E}" destId="{C75D0949-70A2-4060-AF8A-5C845C3D0990}" srcOrd="6" destOrd="0" presId="urn:microsoft.com/office/officeart/2018/2/layout/IconVerticalSolidList"/>
    <dgm:cxn modelId="{B3F82DE5-934E-4623-B1F1-E413EF16BDA3}" type="presParOf" srcId="{C75D0949-70A2-4060-AF8A-5C845C3D0990}" destId="{30790F59-6C60-4177-80CA-AAA18DEAEEF1}" srcOrd="0" destOrd="0" presId="urn:microsoft.com/office/officeart/2018/2/layout/IconVerticalSolidList"/>
    <dgm:cxn modelId="{7323B096-865C-44B3-93C7-6E9CE855E88E}" type="presParOf" srcId="{C75D0949-70A2-4060-AF8A-5C845C3D0990}" destId="{548AF932-32E5-41E6-91A4-92F7B5007589}" srcOrd="1" destOrd="0" presId="urn:microsoft.com/office/officeart/2018/2/layout/IconVerticalSolidList"/>
    <dgm:cxn modelId="{042239EE-E934-42BB-8EC9-10B4C17D9C6D}" type="presParOf" srcId="{C75D0949-70A2-4060-AF8A-5C845C3D0990}" destId="{149E0483-D998-432F-B0B7-9A4A304BB73D}" srcOrd="2" destOrd="0" presId="urn:microsoft.com/office/officeart/2018/2/layout/IconVerticalSolidList"/>
    <dgm:cxn modelId="{0788544D-47DA-4C5E-9717-64446F2940D8}" type="presParOf" srcId="{C75D0949-70A2-4060-AF8A-5C845C3D0990}" destId="{DBFB959D-0EEB-40C2-9C4A-D199E2AC9C13}" srcOrd="3" destOrd="0" presId="urn:microsoft.com/office/officeart/2018/2/layout/IconVerticalSolidList"/>
    <dgm:cxn modelId="{8A021825-BBB4-4C83-A993-BC546C33AB67}" type="presParOf" srcId="{C75D0949-70A2-4060-AF8A-5C845C3D0990}" destId="{7ED4B586-387B-4368-9A6F-F6F228EE1202}" srcOrd="4" destOrd="0" presId="urn:microsoft.com/office/officeart/2018/2/layout/IconVerticalSolidList"/>
    <dgm:cxn modelId="{BCC682B1-3BA9-4A87-82B2-65BA27AF682C}" type="presParOf" srcId="{34E99635-AD72-42FA-9F56-6104686F0A5E}" destId="{6ACC1736-6D15-418A-B0A2-0742435E8FBF}" srcOrd="7" destOrd="0" presId="urn:microsoft.com/office/officeart/2018/2/layout/IconVerticalSolidList"/>
    <dgm:cxn modelId="{84558ABF-7C69-4C74-A07F-B7D6C702260F}" type="presParOf" srcId="{34E99635-AD72-42FA-9F56-6104686F0A5E}" destId="{2676F78D-2F13-4B52-80BD-A539958AF27A}" srcOrd="8" destOrd="0" presId="urn:microsoft.com/office/officeart/2018/2/layout/IconVerticalSolidList"/>
    <dgm:cxn modelId="{30BD3004-7D41-4F88-80CB-B59287A300EB}" type="presParOf" srcId="{2676F78D-2F13-4B52-80BD-A539958AF27A}" destId="{2E5CEBDD-0F3E-44AB-9C0C-3A69F32434A3}" srcOrd="0" destOrd="0" presId="urn:microsoft.com/office/officeart/2018/2/layout/IconVerticalSolidList"/>
    <dgm:cxn modelId="{4B584BCC-F0BE-4C69-B1DC-591B5901886C}" type="presParOf" srcId="{2676F78D-2F13-4B52-80BD-A539958AF27A}" destId="{6E23EC8E-7E83-45A5-83F4-2D57AC1386F9}" srcOrd="1" destOrd="0" presId="urn:microsoft.com/office/officeart/2018/2/layout/IconVerticalSolidList"/>
    <dgm:cxn modelId="{D4E76548-B898-45D6-AEF5-D640258B67E4}" type="presParOf" srcId="{2676F78D-2F13-4B52-80BD-A539958AF27A}" destId="{CB0BE738-EF1A-4724-97F1-CEECA184F200}" srcOrd="2" destOrd="0" presId="urn:microsoft.com/office/officeart/2018/2/layout/IconVerticalSolidList"/>
    <dgm:cxn modelId="{3F64473D-212F-4BF9-B597-32CB5D34ED00}" type="presParOf" srcId="{2676F78D-2F13-4B52-80BD-A539958AF27A}" destId="{39CB40A9-FB3E-4381-8DFA-C7FB9844F9A2}" srcOrd="3" destOrd="0" presId="urn:microsoft.com/office/officeart/2018/2/layout/IconVerticalSolidList"/>
    <dgm:cxn modelId="{361E430C-F1E0-4E5C-89A0-583BACE42227}" type="presParOf" srcId="{2676F78D-2F13-4B52-80BD-A539958AF27A}" destId="{5363DC02-5006-4ABA-8FAC-C7EE283845A4}"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CA7EEFBF-7363-4C35-879B-7EB52CCE4F8F}"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B52494D2-31B9-42BD-902E-A2A13D15E283}">
      <dgm:prSet/>
      <dgm:spPr/>
      <dgm:t>
        <a:bodyPr/>
        <a:lstStyle/>
        <a:p>
          <a:r>
            <a:rPr lang="en-IN" b="1"/>
            <a:t>ETL Scheduling:</a:t>
          </a:r>
          <a:r>
            <a:rPr lang="en-IN"/>
            <a:t> </a:t>
          </a:r>
          <a:endParaRPr lang="en-US"/>
        </a:p>
      </dgm:t>
    </dgm:pt>
    <dgm:pt modelId="{2210C376-D3BD-4CFA-8B2E-D3E67297D7C0}" type="parTrans" cxnId="{D061B54D-CDDE-4593-877C-F276B0FECBE0}">
      <dgm:prSet/>
      <dgm:spPr/>
      <dgm:t>
        <a:bodyPr/>
        <a:lstStyle/>
        <a:p>
          <a:endParaRPr lang="en-US"/>
        </a:p>
      </dgm:t>
    </dgm:pt>
    <dgm:pt modelId="{576A2182-99CA-452C-B8B8-5A61240E871F}" type="sibTrans" cxnId="{D061B54D-CDDE-4593-877C-F276B0FECBE0}">
      <dgm:prSet/>
      <dgm:spPr/>
      <dgm:t>
        <a:bodyPr/>
        <a:lstStyle/>
        <a:p>
          <a:endParaRPr lang="en-US"/>
        </a:p>
      </dgm:t>
    </dgm:pt>
    <dgm:pt modelId="{C992B715-0BCB-43C4-86BB-F5215649B416}">
      <dgm:prSet/>
      <dgm:spPr/>
      <dgm:t>
        <a:bodyPr/>
        <a:lstStyle/>
        <a:p>
          <a:r>
            <a:rPr lang="en-IN"/>
            <a:t>Scheduling ETL jobs to run at specific times or intervals.</a:t>
          </a:r>
          <a:endParaRPr lang="en-US"/>
        </a:p>
      </dgm:t>
    </dgm:pt>
    <dgm:pt modelId="{C3C4E14E-E4B9-4627-9E22-34A2D1E625FC}" type="parTrans" cxnId="{B3BC6D9A-F3D4-4BA8-ACA6-A27F203FC021}">
      <dgm:prSet/>
      <dgm:spPr/>
      <dgm:t>
        <a:bodyPr/>
        <a:lstStyle/>
        <a:p>
          <a:endParaRPr lang="en-US"/>
        </a:p>
      </dgm:t>
    </dgm:pt>
    <dgm:pt modelId="{EF87F72F-0F1D-4523-AA6D-F2E41D12AC17}" type="sibTrans" cxnId="{B3BC6D9A-F3D4-4BA8-ACA6-A27F203FC021}">
      <dgm:prSet/>
      <dgm:spPr/>
      <dgm:t>
        <a:bodyPr/>
        <a:lstStyle/>
        <a:p>
          <a:endParaRPr lang="en-US"/>
        </a:p>
      </dgm:t>
    </dgm:pt>
    <dgm:pt modelId="{512D3244-905F-4721-B58E-3413F1C3E47C}">
      <dgm:prSet/>
      <dgm:spPr/>
      <dgm:t>
        <a:bodyPr/>
        <a:lstStyle/>
        <a:p>
          <a:r>
            <a:rPr lang="en-IN" b="1"/>
            <a:t>ETL Monitoring:</a:t>
          </a:r>
          <a:r>
            <a:rPr lang="en-IN"/>
            <a:t> </a:t>
          </a:r>
          <a:endParaRPr lang="en-US"/>
        </a:p>
      </dgm:t>
    </dgm:pt>
    <dgm:pt modelId="{8C91282B-C412-47A3-A533-21676AE70C3F}" type="parTrans" cxnId="{1B1DCB2E-05EC-43ED-AD33-BCD8EC718AEA}">
      <dgm:prSet/>
      <dgm:spPr/>
      <dgm:t>
        <a:bodyPr/>
        <a:lstStyle/>
        <a:p>
          <a:endParaRPr lang="en-US"/>
        </a:p>
      </dgm:t>
    </dgm:pt>
    <dgm:pt modelId="{E2B36653-A8E4-4D2F-8128-1DC1FE8C860C}" type="sibTrans" cxnId="{1B1DCB2E-05EC-43ED-AD33-BCD8EC718AEA}">
      <dgm:prSet/>
      <dgm:spPr/>
      <dgm:t>
        <a:bodyPr/>
        <a:lstStyle/>
        <a:p>
          <a:endParaRPr lang="en-US"/>
        </a:p>
      </dgm:t>
    </dgm:pt>
    <dgm:pt modelId="{9D86993D-975D-41B3-A3F1-BD1950703104}">
      <dgm:prSet/>
      <dgm:spPr/>
      <dgm:t>
        <a:bodyPr/>
        <a:lstStyle/>
        <a:p>
          <a:r>
            <a:rPr lang="en-IN"/>
            <a:t>Monitoring ETL job execution, performance, and error handling.</a:t>
          </a:r>
          <a:endParaRPr lang="en-US"/>
        </a:p>
      </dgm:t>
    </dgm:pt>
    <dgm:pt modelId="{AB1DC942-BB80-43AD-ACEE-BCCD227C7761}" type="parTrans" cxnId="{CFA84C1E-85A8-4103-A201-DC6ED39E7BE5}">
      <dgm:prSet/>
      <dgm:spPr/>
      <dgm:t>
        <a:bodyPr/>
        <a:lstStyle/>
        <a:p>
          <a:endParaRPr lang="en-US"/>
        </a:p>
      </dgm:t>
    </dgm:pt>
    <dgm:pt modelId="{6C74EE1B-6656-4FCD-B8E5-B26382CDB031}" type="sibTrans" cxnId="{CFA84C1E-85A8-4103-A201-DC6ED39E7BE5}">
      <dgm:prSet/>
      <dgm:spPr/>
      <dgm:t>
        <a:bodyPr/>
        <a:lstStyle/>
        <a:p>
          <a:endParaRPr lang="en-US"/>
        </a:p>
      </dgm:t>
    </dgm:pt>
    <dgm:pt modelId="{9D605C2B-DBFB-417D-A96A-745B826679BC}">
      <dgm:prSet/>
      <dgm:spPr/>
      <dgm:t>
        <a:bodyPr/>
        <a:lstStyle/>
        <a:p>
          <a:r>
            <a:rPr lang="en-IN" b="1"/>
            <a:t>ETL Error Handling:</a:t>
          </a:r>
          <a:r>
            <a:rPr lang="en-IN"/>
            <a:t> </a:t>
          </a:r>
          <a:endParaRPr lang="en-US"/>
        </a:p>
      </dgm:t>
    </dgm:pt>
    <dgm:pt modelId="{C0AFD206-8B36-44F6-9B39-C057934A8832}" type="parTrans" cxnId="{8AA7036B-C3CD-42E0-BF22-0CA02F4F22A5}">
      <dgm:prSet/>
      <dgm:spPr/>
      <dgm:t>
        <a:bodyPr/>
        <a:lstStyle/>
        <a:p>
          <a:endParaRPr lang="en-US"/>
        </a:p>
      </dgm:t>
    </dgm:pt>
    <dgm:pt modelId="{71808B5B-BFBA-45E8-A2ED-90E292395BD2}" type="sibTrans" cxnId="{8AA7036B-C3CD-42E0-BF22-0CA02F4F22A5}">
      <dgm:prSet/>
      <dgm:spPr/>
      <dgm:t>
        <a:bodyPr/>
        <a:lstStyle/>
        <a:p>
          <a:endParaRPr lang="en-US"/>
        </a:p>
      </dgm:t>
    </dgm:pt>
    <dgm:pt modelId="{2201EC98-DBFE-45FC-814F-811AB5EF9361}">
      <dgm:prSet/>
      <dgm:spPr/>
      <dgm:t>
        <a:bodyPr/>
        <a:lstStyle/>
        <a:p>
          <a:r>
            <a:rPr lang="en-IN"/>
            <a:t>Implementing mechanisms to handle errors and exceptions during ETL processes.</a:t>
          </a:r>
          <a:endParaRPr lang="en-US"/>
        </a:p>
      </dgm:t>
    </dgm:pt>
    <dgm:pt modelId="{41685D0E-E706-4A8C-8FF1-35962713FBD5}" type="parTrans" cxnId="{70EFDB82-16E1-4FC1-9D4B-66681DF0B067}">
      <dgm:prSet/>
      <dgm:spPr/>
      <dgm:t>
        <a:bodyPr/>
        <a:lstStyle/>
        <a:p>
          <a:endParaRPr lang="en-US"/>
        </a:p>
      </dgm:t>
    </dgm:pt>
    <dgm:pt modelId="{E3C58741-7681-4210-B8AB-A73D11D29736}" type="sibTrans" cxnId="{70EFDB82-16E1-4FC1-9D4B-66681DF0B067}">
      <dgm:prSet/>
      <dgm:spPr/>
      <dgm:t>
        <a:bodyPr/>
        <a:lstStyle/>
        <a:p>
          <a:endParaRPr lang="en-US"/>
        </a:p>
      </dgm:t>
    </dgm:pt>
    <dgm:pt modelId="{739D5CD3-1E16-439D-82B7-C5141079FBBE}">
      <dgm:prSet/>
      <dgm:spPr/>
      <dgm:t>
        <a:bodyPr/>
        <a:lstStyle/>
        <a:p>
          <a:r>
            <a:rPr lang="en-IN" b="1"/>
            <a:t>ETL Documentation:</a:t>
          </a:r>
          <a:r>
            <a:rPr lang="en-IN"/>
            <a:t> </a:t>
          </a:r>
          <a:endParaRPr lang="en-US"/>
        </a:p>
      </dgm:t>
    </dgm:pt>
    <dgm:pt modelId="{967FC6C1-1FF1-4292-B6F4-AD6EC79A6DA5}" type="parTrans" cxnId="{03454D5B-3C37-4D11-A79E-5B547932A3B1}">
      <dgm:prSet/>
      <dgm:spPr/>
      <dgm:t>
        <a:bodyPr/>
        <a:lstStyle/>
        <a:p>
          <a:endParaRPr lang="en-US"/>
        </a:p>
      </dgm:t>
    </dgm:pt>
    <dgm:pt modelId="{F06858C3-0050-4778-9311-28ECA4BB8B6D}" type="sibTrans" cxnId="{03454D5B-3C37-4D11-A79E-5B547932A3B1}">
      <dgm:prSet/>
      <dgm:spPr/>
      <dgm:t>
        <a:bodyPr/>
        <a:lstStyle/>
        <a:p>
          <a:endParaRPr lang="en-US"/>
        </a:p>
      </dgm:t>
    </dgm:pt>
    <dgm:pt modelId="{45AD4508-88A5-4AEE-B971-E110EC095F07}">
      <dgm:prSet/>
      <dgm:spPr/>
      <dgm:t>
        <a:bodyPr/>
        <a:lstStyle/>
        <a:p>
          <a:r>
            <a:rPr lang="en-IN"/>
            <a:t>Documenting ETL processes, procedures, and configurations.</a:t>
          </a:r>
          <a:endParaRPr lang="en-US"/>
        </a:p>
      </dgm:t>
    </dgm:pt>
    <dgm:pt modelId="{0FA4497A-CACD-41CC-A6C5-3A5D7D20D33C}" type="parTrans" cxnId="{CF09F757-D039-49C9-B031-13881A0B678D}">
      <dgm:prSet/>
      <dgm:spPr/>
      <dgm:t>
        <a:bodyPr/>
        <a:lstStyle/>
        <a:p>
          <a:endParaRPr lang="en-US"/>
        </a:p>
      </dgm:t>
    </dgm:pt>
    <dgm:pt modelId="{5D958C47-AD5D-461E-9C46-2C8DE39EB139}" type="sibTrans" cxnId="{CF09F757-D039-49C9-B031-13881A0B678D}">
      <dgm:prSet/>
      <dgm:spPr/>
      <dgm:t>
        <a:bodyPr/>
        <a:lstStyle/>
        <a:p>
          <a:endParaRPr lang="en-US"/>
        </a:p>
      </dgm:t>
    </dgm:pt>
    <dgm:pt modelId="{D13B1A06-7089-42FE-A19D-4C7B667D7CE9}">
      <dgm:prSet/>
      <dgm:spPr/>
      <dgm:t>
        <a:bodyPr/>
        <a:lstStyle/>
        <a:p>
          <a:r>
            <a:rPr lang="en-IN" b="1"/>
            <a:t>ETL Version Control:</a:t>
          </a:r>
          <a:r>
            <a:rPr lang="en-IN"/>
            <a:t> </a:t>
          </a:r>
          <a:endParaRPr lang="en-US"/>
        </a:p>
      </dgm:t>
    </dgm:pt>
    <dgm:pt modelId="{A401F8A4-1592-4A65-B6C7-3FB257B8AD5A}" type="parTrans" cxnId="{9B5A21F8-5D38-4D52-A6FB-4036FFD0D30F}">
      <dgm:prSet/>
      <dgm:spPr/>
      <dgm:t>
        <a:bodyPr/>
        <a:lstStyle/>
        <a:p>
          <a:endParaRPr lang="en-US"/>
        </a:p>
      </dgm:t>
    </dgm:pt>
    <dgm:pt modelId="{0372D3B4-A2A4-47BD-8BE3-5833CE475677}" type="sibTrans" cxnId="{9B5A21F8-5D38-4D52-A6FB-4036FFD0D30F}">
      <dgm:prSet/>
      <dgm:spPr/>
      <dgm:t>
        <a:bodyPr/>
        <a:lstStyle/>
        <a:p>
          <a:endParaRPr lang="en-US"/>
        </a:p>
      </dgm:t>
    </dgm:pt>
    <dgm:pt modelId="{7EA2B8E7-FAE3-4552-98A3-CF92B117E12B}">
      <dgm:prSet/>
      <dgm:spPr/>
      <dgm:t>
        <a:bodyPr/>
        <a:lstStyle/>
        <a:p>
          <a:r>
            <a:rPr lang="en-IN"/>
            <a:t>Managing changes to ETL code and configurations.</a:t>
          </a:r>
          <a:endParaRPr lang="en-US"/>
        </a:p>
      </dgm:t>
    </dgm:pt>
    <dgm:pt modelId="{50398F35-19B9-4118-9C64-688343994880}" type="parTrans" cxnId="{5CFD2B87-832B-4AA4-87B4-B34117E4AF87}">
      <dgm:prSet/>
      <dgm:spPr/>
      <dgm:t>
        <a:bodyPr/>
        <a:lstStyle/>
        <a:p>
          <a:endParaRPr lang="en-US"/>
        </a:p>
      </dgm:t>
    </dgm:pt>
    <dgm:pt modelId="{8F000553-F0A4-478A-AF29-53085D8D0894}" type="sibTrans" cxnId="{5CFD2B87-832B-4AA4-87B4-B34117E4AF87}">
      <dgm:prSet/>
      <dgm:spPr/>
      <dgm:t>
        <a:bodyPr/>
        <a:lstStyle/>
        <a:p>
          <a:endParaRPr lang="en-US"/>
        </a:p>
      </dgm:t>
    </dgm:pt>
    <dgm:pt modelId="{32A4C57D-E8A4-BD4E-B891-ED51DDAAB0EE}" type="pres">
      <dgm:prSet presAssocID="{CA7EEFBF-7363-4C35-879B-7EB52CCE4F8F}" presName="Name0" presStyleCnt="0">
        <dgm:presLayoutVars>
          <dgm:dir/>
          <dgm:animLvl val="lvl"/>
          <dgm:resizeHandles val="exact"/>
        </dgm:presLayoutVars>
      </dgm:prSet>
      <dgm:spPr/>
    </dgm:pt>
    <dgm:pt modelId="{60714670-562D-AD43-887E-AF75FA947FAC}" type="pres">
      <dgm:prSet presAssocID="{B52494D2-31B9-42BD-902E-A2A13D15E283}" presName="linNode" presStyleCnt="0"/>
      <dgm:spPr/>
    </dgm:pt>
    <dgm:pt modelId="{83723377-7354-CD43-96A9-D8E1BC2EFD91}" type="pres">
      <dgm:prSet presAssocID="{B52494D2-31B9-42BD-902E-A2A13D15E283}" presName="parentText" presStyleLbl="node1" presStyleIdx="0" presStyleCnt="5">
        <dgm:presLayoutVars>
          <dgm:chMax val="1"/>
          <dgm:bulletEnabled val="1"/>
        </dgm:presLayoutVars>
      </dgm:prSet>
      <dgm:spPr/>
    </dgm:pt>
    <dgm:pt modelId="{C36FC3FC-ED63-694E-BBA0-1D61AF1ED7A8}" type="pres">
      <dgm:prSet presAssocID="{B52494D2-31B9-42BD-902E-A2A13D15E283}" presName="descendantText" presStyleLbl="alignAccFollowNode1" presStyleIdx="0" presStyleCnt="5">
        <dgm:presLayoutVars>
          <dgm:bulletEnabled val="1"/>
        </dgm:presLayoutVars>
      </dgm:prSet>
      <dgm:spPr/>
    </dgm:pt>
    <dgm:pt modelId="{1F7A6033-849B-F94A-A039-279869D02E2D}" type="pres">
      <dgm:prSet presAssocID="{576A2182-99CA-452C-B8B8-5A61240E871F}" presName="sp" presStyleCnt="0"/>
      <dgm:spPr/>
    </dgm:pt>
    <dgm:pt modelId="{6A9D3A21-3AA0-9041-B2B6-9FE976CF08CE}" type="pres">
      <dgm:prSet presAssocID="{512D3244-905F-4721-B58E-3413F1C3E47C}" presName="linNode" presStyleCnt="0"/>
      <dgm:spPr/>
    </dgm:pt>
    <dgm:pt modelId="{C8557B17-6305-394A-A796-4D0DBF1D2F9B}" type="pres">
      <dgm:prSet presAssocID="{512D3244-905F-4721-B58E-3413F1C3E47C}" presName="parentText" presStyleLbl="node1" presStyleIdx="1" presStyleCnt="5">
        <dgm:presLayoutVars>
          <dgm:chMax val="1"/>
          <dgm:bulletEnabled val="1"/>
        </dgm:presLayoutVars>
      </dgm:prSet>
      <dgm:spPr/>
    </dgm:pt>
    <dgm:pt modelId="{FE5C495B-E602-5243-B5DD-F1AE3841500B}" type="pres">
      <dgm:prSet presAssocID="{512D3244-905F-4721-B58E-3413F1C3E47C}" presName="descendantText" presStyleLbl="alignAccFollowNode1" presStyleIdx="1" presStyleCnt="5">
        <dgm:presLayoutVars>
          <dgm:bulletEnabled val="1"/>
        </dgm:presLayoutVars>
      </dgm:prSet>
      <dgm:spPr/>
    </dgm:pt>
    <dgm:pt modelId="{CC50022F-3848-9442-9FFB-E03CAEC263C2}" type="pres">
      <dgm:prSet presAssocID="{E2B36653-A8E4-4D2F-8128-1DC1FE8C860C}" presName="sp" presStyleCnt="0"/>
      <dgm:spPr/>
    </dgm:pt>
    <dgm:pt modelId="{C51CF754-55ED-A842-96DB-67E4E2DC9640}" type="pres">
      <dgm:prSet presAssocID="{9D605C2B-DBFB-417D-A96A-745B826679BC}" presName="linNode" presStyleCnt="0"/>
      <dgm:spPr/>
    </dgm:pt>
    <dgm:pt modelId="{8BADB842-C34B-3949-991C-A30A21DF14D4}" type="pres">
      <dgm:prSet presAssocID="{9D605C2B-DBFB-417D-A96A-745B826679BC}" presName="parentText" presStyleLbl="node1" presStyleIdx="2" presStyleCnt="5">
        <dgm:presLayoutVars>
          <dgm:chMax val="1"/>
          <dgm:bulletEnabled val="1"/>
        </dgm:presLayoutVars>
      </dgm:prSet>
      <dgm:spPr/>
    </dgm:pt>
    <dgm:pt modelId="{13D66B1F-4F6C-AC40-B45F-C2772879AE18}" type="pres">
      <dgm:prSet presAssocID="{9D605C2B-DBFB-417D-A96A-745B826679BC}" presName="descendantText" presStyleLbl="alignAccFollowNode1" presStyleIdx="2" presStyleCnt="5">
        <dgm:presLayoutVars>
          <dgm:bulletEnabled val="1"/>
        </dgm:presLayoutVars>
      </dgm:prSet>
      <dgm:spPr/>
    </dgm:pt>
    <dgm:pt modelId="{546D67FC-DE4E-F844-9E0A-919E4B6F59AA}" type="pres">
      <dgm:prSet presAssocID="{71808B5B-BFBA-45E8-A2ED-90E292395BD2}" presName="sp" presStyleCnt="0"/>
      <dgm:spPr/>
    </dgm:pt>
    <dgm:pt modelId="{7E90402B-F794-DF48-9FBA-00C18C380037}" type="pres">
      <dgm:prSet presAssocID="{739D5CD3-1E16-439D-82B7-C5141079FBBE}" presName="linNode" presStyleCnt="0"/>
      <dgm:spPr/>
    </dgm:pt>
    <dgm:pt modelId="{122BF44A-6F95-9044-94AE-5C121733969C}" type="pres">
      <dgm:prSet presAssocID="{739D5CD3-1E16-439D-82B7-C5141079FBBE}" presName="parentText" presStyleLbl="node1" presStyleIdx="3" presStyleCnt="5">
        <dgm:presLayoutVars>
          <dgm:chMax val="1"/>
          <dgm:bulletEnabled val="1"/>
        </dgm:presLayoutVars>
      </dgm:prSet>
      <dgm:spPr/>
    </dgm:pt>
    <dgm:pt modelId="{DAABD992-B55B-3F42-B806-1E37FFB5B39F}" type="pres">
      <dgm:prSet presAssocID="{739D5CD3-1E16-439D-82B7-C5141079FBBE}" presName="descendantText" presStyleLbl="alignAccFollowNode1" presStyleIdx="3" presStyleCnt="5">
        <dgm:presLayoutVars>
          <dgm:bulletEnabled val="1"/>
        </dgm:presLayoutVars>
      </dgm:prSet>
      <dgm:spPr/>
    </dgm:pt>
    <dgm:pt modelId="{F3EC97A3-2523-6A4F-858A-79E38E21F7E4}" type="pres">
      <dgm:prSet presAssocID="{F06858C3-0050-4778-9311-28ECA4BB8B6D}" presName="sp" presStyleCnt="0"/>
      <dgm:spPr/>
    </dgm:pt>
    <dgm:pt modelId="{927E4A52-BFEA-8848-9860-5AAF65D3952D}" type="pres">
      <dgm:prSet presAssocID="{D13B1A06-7089-42FE-A19D-4C7B667D7CE9}" presName="linNode" presStyleCnt="0"/>
      <dgm:spPr/>
    </dgm:pt>
    <dgm:pt modelId="{928F2078-F660-4841-B493-CBDD53AB48AC}" type="pres">
      <dgm:prSet presAssocID="{D13B1A06-7089-42FE-A19D-4C7B667D7CE9}" presName="parentText" presStyleLbl="node1" presStyleIdx="4" presStyleCnt="5">
        <dgm:presLayoutVars>
          <dgm:chMax val="1"/>
          <dgm:bulletEnabled val="1"/>
        </dgm:presLayoutVars>
      </dgm:prSet>
      <dgm:spPr/>
    </dgm:pt>
    <dgm:pt modelId="{0F158ABD-5DBA-7A40-8F0D-C2E30863560D}" type="pres">
      <dgm:prSet presAssocID="{D13B1A06-7089-42FE-A19D-4C7B667D7CE9}" presName="descendantText" presStyleLbl="alignAccFollowNode1" presStyleIdx="4" presStyleCnt="5">
        <dgm:presLayoutVars>
          <dgm:bulletEnabled val="1"/>
        </dgm:presLayoutVars>
      </dgm:prSet>
      <dgm:spPr/>
    </dgm:pt>
  </dgm:ptLst>
  <dgm:cxnLst>
    <dgm:cxn modelId="{DFC9DF03-BD0F-B14B-B530-82CC0CFBA5B6}" type="presOf" srcId="{D13B1A06-7089-42FE-A19D-4C7B667D7CE9}" destId="{928F2078-F660-4841-B493-CBDD53AB48AC}" srcOrd="0" destOrd="0" presId="urn:microsoft.com/office/officeart/2005/8/layout/vList5"/>
    <dgm:cxn modelId="{53D8521B-B0B3-6149-84C7-E28F4539C078}" type="presOf" srcId="{C992B715-0BCB-43C4-86BB-F5215649B416}" destId="{C36FC3FC-ED63-694E-BBA0-1D61AF1ED7A8}" srcOrd="0" destOrd="0" presId="urn:microsoft.com/office/officeart/2005/8/layout/vList5"/>
    <dgm:cxn modelId="{CFA84C1E-85A8-4103-A201-DC6ED39E7BE5}" srcId="{512D3244-905F-4721-B58E-3413F1C3E47C}" destId="{9D86993D-975D-41B3-A3F1-BD1950703104}" srcOrd="0" destOrd="0" parTransId="{AB1DC942-BB80-43AD-ACEE-BCCD227C7761}" sibTransId="{6C74EE1B-6656-4FCD-B8E5-B26382CDB031}"/>
    <dgm:cxn modelId="{1B1DCB2E-05EC-43ED-AD33-BCD8EC718AEA}" srcId="{CA7EEFBF-7363-4C35-879B-7EB52CCE4F8F}" destId="{512D3244-905F-4721-B58E-3413F1C3E47C}" srcOrd="1" destOrd="0" parTransId="{8C91282B-C412-47A3-A533-21676AE70C3F}" sibTransId="{E2B36653-A8E4-4D2F-8128-1DC1FE8C860C}"/>
    <dgm:cxn modelId="{C603F830-E3AE-D841-87CD-471661D44E06}" type="presOf" srcId="{512D3244-905F-4721-B58E-3413F1C3E47C}" destId="{C8557B17-6305-394A-A796-4D0DBF1D2F9B}" srcOrd="0" destOrd="0" presId="urn:microsoft.com/office/officeart/2005/8/layout/vList5"/>
    <dgm:cxn modelId="{F7113D47-C01F-0E48-8A64-576BAEB762CD}" type="presOf" srcId="{2201EC98-DBFE-45FC-814F-811AB5EF9361}" destId="{13D66B1F-4F6C-AC40-B45F-C2772879AE18}" srcOrd="0" destOrd="0" presId="urn:microsoft.com/office/officeart/2005/8/layout/vList5"/>
    <dgm:cxn modelId="{11083049-5109-E042-8FCF-A3E28DD1B52F}" type="presOf" srcId="{7EA2B8E7-FAE3-4552-98A3-CF92B117E12B}" destId="{0F158ABD-5DBA-7A40-8F0D-C2E30863560D}" srcOrd="0" destOrd="0" presId="urn:microsoft.com/office/officeart/2005/8/layout/vList5"/>
    <dgm:cxn modelId="{D061B54D-CDDE-4593-877C-F276B0FECBE0}" srcId="{CA7EEFBF-7363-4C35-879B-7EB52CCE4F8F}" destId="{B52494D2-31B9-42BD-902E-A2A13D15E283}" srcOrd="0" destOrd="0" parTransId="{2210C376-D3BD-4CFA-8B2E-D3E67297D7C0}" sibTransId="{576A2182-99CA-452C-B8B8-5A61240E871F}"/>
    <dgm:cxn modelId="{CF09F757-D039-49C9-B031-13881A0B678D}" srcId="{739D5CD3-1E16-439D-82B7-C5141079FBBE}" destId="{45AD4508-88A5-4AEE-B971-E110EC095F07}" srcOrd="0" destOrd="0" parTransId="{0FA4497A-CACD-41CC-A6C5-3A5D7D20D33C}" sibTransId="{5D958C47-AD5D-461E-9C46-2C8DE39EB139}"/>
    <dgm:cxn modelId="{48D48A58-E3AE-0C4D-9388-61353BFF2F1B}" type="presOf" srcId="{739D5CD3-1E16-439D-82B7-C5141079FBBE}" destId="{122BF44A-6F95-9044-94AE-5C121733969C}" srcOrd="0" destOrd="0" presId="urn:microsoft.com/office/officeart/2005/8/layout/vList5"/>
    <dgm:cxn modelId="{03454D5B-3C37-4D11-A79E-5B547932A3B1}" srcId="{CA7EEFBF-7363-4C35-879B-7EB52CCE4F8F}" destId="{739D5CD3-1E16-439D-82B7-C5141079FBBE}" srcOrd="3" destOrd="0" parTransId="{967FC6C1-1FF1-4292-B6F4-AD6EC79A6DA5}" sibTransId="{F06858C3-0050-4778-9311-28ECA4BB8B6D}"/>
    <dgm:cxn modelId="{8AA7036B-C3CD-42E0-BF22-0CA02F4F22A5}" srcId="{CA7EEFBF-7363-4C35-879B-7EB52CCE4F8F}" destId="{9D605C2B-DBFB-417D-A96A-745B826679BC}" srcOrd="2" destOrd="0" parTransId="{C0AFD206-8B36-44F6-9B39-C057934A8832}" sibTransId="{71808B5B-BFBA-45E8-A2ED-90E292395BD2}"/>
    <dgm:cxn modelId="{6CD3C775-127B-E04E-AB00-C222A83A7AA4}" type="presOf" srcId="{9D605C2B-DBFB-417D-A96A-745B826679BC}" destId="{8BADB842-C34B-3949-991C-A30A21DF14D4}" srcOrd="0" destOrd="0" presId="urn:microsoft.com/office/officeart/2005/8/layout/vList5"/>
    <dgm:cxn modelId="{70EFDB82-16E1-4FC1-9D4B-66681DF0B067}" srcId="{9D605C2B-DBFB-417D-A96A-745B826679BC}" destId="{2201EC98-DBFE-45FC-814F-811AB5EF9361}" srcOrd="0" destOrd="0" parTransId="{41685D0E-E706-4A8C-8FF1-35962713FBD5}" sibTransId="{E3C58741-7681-4210-B8AB-A73D11D29736}"/>
    <dgm:cxn modelId="{48313A85-ED1A-3A42-B93E-98B5162FD92D}" type="presOf" srcId="{CA7EEFBF-7363-4C35-879B-7EB52CCE4F8F}" destId="{32A4C57D-E8A4-BD4E-B891-ED51DDAAB0EE}" srcOrd="0" destOrd="0" presId="urn:microsoft.com/office/officeart/2005/8/layout/vList5"/>
    <dgm:cxn modelId="{5CFD2B87-832B-4AA4-87B4-B34117E4AF87}" srcId="{D13B1A06-7089-42FE-A19D-4C7B667D7CE9}" destId="{7EA2B8E7-FAE3-4552-98A3-CF92B117E12B}" srcOrd="0" destOrd="0" parTransId="{50398F35-19B9-4118-9C64-688343994880}" sibTransId="{8F000553-F0A4-478A-AF29-53085D8D0894}"/>
    <dgm:cxn modelId="{B3BC6D9A-F3D4-4BA8-ACA6-A27F203FC021}" srcId="{B52494D2-31B9-42BD-902E-A2A13D15E283}" destId="{C992B715-0BCB-43C4-86BB-F5215649B416}" srcOrd="0" destOrd="0" parTransId="{C3C4E14E-E4B9-4627-9E22-34A2D1E625FC}" sibTransId="{EF87F72F-0F1D-4523-AA6D-F2E41D12AC17}"/>
    <dgm:cxn modelId="{D8DF4CE3-8684-A44B-BA9C-5DA0AB80F5F9}" type="presOf" srcId="{45AD4508-88A5-4AEE-B971-E110EC095F07}" destId="{DAABD992-B55B-3F42-B806-1E37FFB5B39F}" srcOrd="0" destOrd="0" presId="urn:microsoft.com/office/officeart/2005/8/layout/vList5"/>
    <dgm:cxn modelId="{7A9E2FF0-89B7-1C4D-BB3B-9FB1016A11B5}" type="presOf" srcId="{9D86993D-975D-41B3-A3F1-BD1950703104}" destId="{FE5C495B-E602-5243-B5DD-F1AE3841500B}" srcOrd="0" destOrd="0" presId="urn:microsoft.com/office/officeart/2005/8/layout/vList5"/>
    <dgm:cxn modelId="{9B5A21F8-5D38-4D52-A6FB-4036FFD0D30F}" srcId="{CA7EEFBF-7363-4C35-879B-7EB52CCE4F8F}" destId="{D13B1A06-7089-42FE-A19D-4C7B667D7CE9}" srcOrd="4" destOrd="0" parTransId="{A401F8A4-1592-4A65-B6C7-3FB257B8AD5A}" sibTransId="{0372D3B4-A2A4-47BD-8BE3-5833CE475677}"/>
    <dgm:cxn modelId="{112D11FA-6E03-BE4D-95C7-29378964E345}" type="presOf" srcId="{B52494D2-31B9-42BD-902E-A2A13D15E283}" destId="{83723377-7354-CD43-96A9-D8E1BC2EFD91}" srcOrd="0" destOrd="0" presId="urn:microsoft.com/office/officeart/2005/8/layout/vList5"/>
    <dgm:cxn modelId="{38D6DE3B-6FE3-3F44-8BDA-7BDBA0B6A58E}" type="presParOf" srcId="{32A4C57D-E8A4-BD4E-B891-ED51DDAAB0EE}" destId="{60714670-562D-AD43-887E-AF75FA947FAC}" srcOrd="0" destOrd="0" presId="urn:microsoft.com/office/officeart/2005/8/layout/vList5"/>
    <dgm:cxn modelId="{3B3E4859-773C-5448-B691-A07251EB293F}" type="presParOf" srcId="{60714670-562D-AD43-887E-AF75FA947FAC}" destId="{83723377-7354-CD43-96A9-D8E1BC2EFD91}" srcOrd="0" destOrd="0" presId="urn:microsoft.com/office/officeart/2005/8/layout/vList5"/>
    <dgm:cxn modelId="{D63F7D62-BFF3-2947-8900-FA430D207F85}" type="presParOf" srcId="{60714670-562D-AD43-887E-AF75FA947FAC}" destId="{C36FC3FC-ED63-694E-BBA0-1D61AF1ED7A8}" srcOrd="1" destOrd="0" presId="urn:microsoft.com/office/officeart/2005/8/layout/vList5"/>
    <dgm:cxn modelId="{B27E68C7-28EB-164F-AADE-61E48F5ACD3F}" type="presParOf" srcId="{32A4C57D-E8A4-BD4E-B891-ED51DDAAB0EE}" destId="{1F7A6033-849B-F94A-A039-279869D02E2D}" srcOrd="1" destOrd="0" presId="urn:microsoft.com/office/officeart/2005/8/layout/vList5"/>
    <dgm:cxn modelId="{C58DAA0B-1C18-AC4F-B084-0F39D415DB4D}" type="presParOf" srcId="{32A4C57D-E8A4-BD4E-B891-ED51DDAAB0EE}" destId="{6A9D3A21-3AA0-9041-B2B6-9FE976CF08CE}" srcOrd="2" destOrd="0" presId="urn:microsoft.com/office/officeart/2005/8/layout/vList5"/>
    <dgm:cxn modelId="{3CC43068-1903-284B-A411-BA5287B257A1}" type="presParOf" srcId="{6A9D3A21-3AA0-9041-B2B6-9FE976CF08CE}" destId="{C8557B17-6305-394A-A796-4D0DBF1D2F9B}" srcOrd="0" destOrd="0" presId="urn:microsoft.com/office/officeart/2005/8/layout/vList5"/>
    <dgm:cxn modelId="{529D542C-F6F9-CA45-A8C1-F8B287122CF2}" type="presParOf" srcId="{6A9D3A21-3AA0-9041-B2B6-9FE976CF08CE}" destId="{FE5C495B-E602-5243-B5DD-F1AE3841500B}" srcOrd="1" destOrd="0" presId="urn:microsoft.com/office/officeart/2005/8/layout/vList5"/>
    <dgm:cxn modelId="{183A3486-3438-F14B-9637-9488C1FD4603}" type="presParOf" srcId="{32A4C57D-E8A4-BD4E-B891-ED51DDAAB0EE}" destId="{CC50022F-3848-9442-9FFB-E03CAEC263C2}" srcOrd="3" destOrd="0" presId="urn:microsoft.com/office/officeart/2005/8/layout/vList5"/>
    <dgm:cxn modelId="{092FF46C-C1D4-B742-BF26-6145CB2A845A}" type="presParOf" srcId="{32A4C57D-E8A4-BD4E-B891-ED51DDAAB0EE}" destId="{C51CF754-55ED-A842-96DB-67E4E2DC9640}" srcOrd="4" destOrd="0" presId="urn:microsoft.com/office/officeart/2005/8/layout/vList5"/>
    <dgm:cxn modelId="{9F2FCD68-B314-1543-9DCC-FD3CB8E27442}" type="presParOf" srcId="{C51CF754-55ED-A842-96DB-67E4E2DC9640}" destId="{8BADB842-C34B-3949-991C-A30A21DF14D4}" srcOrd="0" destOrd="0" presId="urn:microsoft.com/office/officeart/2005/8/layout/vList5"/>
    <dgm:cxn modelId="{7064065F-A850-A14F-BDE0-5EC83435B16E}" type="presParOf" srcId="{C51CF754-55ED-A842-96DB-67E4E2DC9640}" destId="{13D66B1F-4F6C-AC40-B45F-C2772879AE18}" srcOrd="1" destOrd="0" presId="urn:microsoft.com/office/officeart/2005/8/layout/vList5"/>
    <dgm:cxn modelId="{47855A16-9651-724D-8B23-77BA48B2DABE}" type="presParOf" srcId="{32A4C57D-E8A4-BD4E-B891-ED51DDAAB0EE}" destId="{546D67FC-DE4E-F844-9E0A-919E4B6F59AA}" srcOrd="5" destOrd="0" presId="urn:microsoft.com/office/officeart/2005/8/layout/vList5"/>
    <dgm:cxn modelId="{560F1C2F-1E86-8047-B1E8-0BB56A6136F6}" type="presParOf" srcId="{32A4C57D-E8A4-BD4E-B891-ED51DDAAB0EE}" destId="{7E90402B-F794-DF48-9FBA-00C18C380037}" srcOrd="6" destOrd="0" presId="urn:microsoft.com/office/officeart/2005/8/layout/vList5"/>
    <dgm:cxn modelId="{9B2C824E-7904-984D-9B4C-FF7BFECB2D64}" type="presParOf" srcId="{7E90402B-F794-DF48-9FBA-00C18C380037}" destId="{122BF44A-6F95-9044-94AE-5C121733969C}" srcOrd="0" destOrd="0" presId="urn:microsoft.com/office/officeart/2005/8/layout/vList5"/>
    <dgm:cxn modelId="{765C2BEE-ABE6-BD43-A59C-7784CF983EB9}" type="presParOf" srcId="{7E90402B-F794-DF48-9FBA-00C18C380037}" destId="{DAABD992-B55B-3F42-B806-1E37FFB5B39F}" srcOrd="1" destOrd="0" presId="urn:microsoft.com/office/officeart/2005/8/layout/vList5"/>
    <dgm:cxn modelId="{D5762AF1-B1A3-5D48-AC2B-9DB484AFF794}" type="presParOf" srcId="{32A4C57D-E8A4-BD4E-B891-ED51DDAAB0EE}" destId="{F3EC97A3-2523-6A4F-858A-79E38E21F7E4}" srcOrd="7" destOrd="0" presId="urn:microsoft.com/office/officeart/2005/8/layout/vList5"/>
    <dgm:cxn modelId="{20476F19-A9F4-2644-B574-12C319DB3706}" type="presParOf" srcId="{32A4C57D-E8A4-BD4E-B891-ED51DDAAB0EE}" destId="{927E4A52-BFEA-8848-9860-5AAF65D3952D}" srcOrd="8" destOrd="0" presId="urn:microsoft.com/office/officeart/2005/8/layout/vList5"/>
    <dgm:cxn modelId="{2BB9CFE4-6FE2-6942-8735-E47B3C44623F}" type="presParOf" srcId="{927E4A52-BFEA-8848-9860-5AAF65D3952D}" destId="{928F2078-F660-4841-B493-CBDD53AB48AC}" srcOrd="0" destOrd="0" presId="urn:microsoft.com/office/officeart/2005/8/layout/vList5"/>
    <dgm:cxn modelId="{453CFBA7-30C7-9D4E-99AB-02DDB45956B5}" type="presParOf" srcId="{927E4A52-BFEA-8848-9860-5AAF65D3952D}" destId="{0F158ABD-5DBA-7A40-8F0D-C2E30863560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602A9FDA-3B93-484D-B142-B4B973B266EF}"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9206388F-C623-4A38-820F-6ED0CCBF6C22}">
      <dgm:prSet/>
      <dgm:spPr/>
      <dgm:t>
        <a:bodyPr/>
        <a:lstStyle/>
        <a:p>
          <a:r>
            <a:rPr lang="en-IN" b="1"/>
            <a:t>Extracting:</a:t>
          </a:r>
          <a:r>
            <a:rPr lang="en-IN"/>
            <a:t> </a:t>
          </a:r>
          <a:endParaRPr lang="en-US"/>
        </a:p>
      </dgm:t>
    </dgm:pt>
    <dgm:pt modelId="{3712C862-3CEF-4484-A3AB-6BE4FE31E63A}" type="parTrans" cxnId="{2D07C482-4974-433D-BB84-9D5008013800}">
      <dgm:prSet/>
      <dgm:spPr/>
      <dgm:t>
        <a:bodyPr/>
        <a:lstStyle/>
        <a:p>
          <a:endParaRPr lang="en-US"/>
        </a:p>
      </dgm:t>
    </dgm:pt>
    <dgm:pt modelId="{C6C68356-5851-411B-8953-F390E26FA661}" type="sibTrans" cxnId="{2D07C482-4974-433D-BB84-9D5008013800}">
      <dgm:prSet/>
      <dgm:spPr/>
      <dgm:t>
        <a:bodyPr/>
        <a:lstStyle/>
        <a:p>
          <a:endParaRPr lang="en-US"/>
        </a:p>
      </dgm:t>
    </dgm:pt>
    <dgm:pt modelId="{9E1FDACA-85DE-4F1B-A9AA-57550929F490}">
      <dgm:prSet/>
      <dgm:spPr/>
      <dgm:t>
        <a:bodyPr/>
        <a:lstStyle/>
        <a:p>
          <a:r>
            <a:rPr lang="en-IN"/>
            <a:t>Extracting sales data from transactional databases, product data from a product catalog, and customer data from a customer database.</a:t>
          </a:r>
          <a:endParaRPr lang="en-US"/>
        </a:p>
      </dgm:t>
    </dgm:pt>
    <dgm:pt modelId="{87482127-27FC-4851-A93A-4F35469F7385}" type="parTrans" cxnId="{4A53A1C5-C5CC-4DAC-B5E6-401B61D7B898}">
      <dgm:prSet/>
      <dgm:spPr/>
      <dgm:t>
        <a:bodyPr/>
        <a:lstStyle/>
        <a:p>
          <a:endParaRPr lang="en-US"/>
        </a:p>
      </dgm:t>
    </dgm:pt>
    <dgm:pt modelId="{AFE10F60-252D-4507-A1AA-2EC584A7EDAE}" type="sibTrans" cxnId="{4A53A1C5-C5CC-4DAC-B5E6-401B61D7B898}">
      <dgm:prSet/>
      <dgm:spPr/>
      <dgm:t>
        <a:bodyPr/>
        <a:lstStyle/>
        <a:p>
          <a:endParaRPr lang="en-US"/>
        </a:p>
      </dgm:t>
    </dgm:pt>
    <dgm:pt modelId="{2527D9B2-5B35-4E26-927A-7520A589AEF1}">
      <dgm:prSet/>
      <dgm:spPr/>
      <dgm:t>
        <a:bodyPr/>
        <a:lstStyle/>
        <a:p>
          <a:r>
            <a:rPr lang="en-IN" b="1"/>
            <a:t>Cleaning and Conforming:</a:t>
          </a:r>
          <a:r>
            <a:rPr lang="en-IN"/>
            <a:t> </a:t>
          </a:r>
          <a:endParaRPr lang="en-US"/>
        </a:p>
      </dgm:t>
    </dgm:pt>
    <dgm:pt modelId="{D119A090-5DC8-4985-BD62-F6850F4CEC90}" type="parTrans" cxnId="{E7FB42B7-3657-4F83-8970-B68B2A74509E}">
      <dgm:prSet/>
      <dgm:spPr/>
      <dgm:t>
        <a:bodyPr/>
        <a:lstStyle/>
        <a:p>
          <a:endParaRPr lang="en-US"/>
        </a:p>
      </dgm:t>
    </dgm:pt>
    <dgm:pt modelId="{E8FAF521-8F6D-420D-B437-D7FB21C342FC}" type="sibTrans" cxnId="{E7FB42B7-3657-4F83-8970-B68B2A74509E}">
      <dgm:prSet/>
      <dgm:spPr/>
      <dgm:t>
        <a:bodyPr/>
        <a:lstStyle/>
        <a:p>
          <a:endParaRPr lang="en-US"/>
        </a:p>
      </dgm:t>
    </dgm:pt>
    <dgm:pt modelId="{1BD38F72-8932-40A2-AAFC-1DB0FB8C75B2}">
      <dgm:prSet/>
      <dgm:spPr/>
      <dgm:t>
        <a:bodyPr/>
        <a:lstStyle/>
        <a:p>
          <a:r>
            <a:rPr lang="en-IN"/>
            <a:t>Cleansing the data for inconsistencies (e.g., incorrect dates, missing values), standardizing product categories, and enriching customer data with demographic information.</a:t>
          </a:r>
          <a:endParaRPr lang="en-US"/>
        </a:p>
      </dgm:t>
    </dgm:pt>
    <dgm:pt modelId="{ADB5E7A2-57F0-4C24-B730-9D6C50194A91}" type="parTrans" cxnId="{81F06D35-2CCC-42B3-9628-FBA7890F4616}">
      <dgm:prSet/>
      <dgm:spPr/>
      <dgm:t>
        <a:bodyPr/>
        <a:lstStyle/>
        <a:p>
          <a:endParaRPr lang="en-US"/>
        </a:p>
      </dgm:t>
    </dgm:pt>
    <dgm:pt modelId="{368BB97D-3139-4722-B08E-C15BF2AEFEFB}" type="sibTrans" cxnId="{81F06D35-2CCC-42B3-9628-FBA7890F4616}">
      <dgm:prSet/>
      <dgm:spPr/>
      <dgm:t>
        <a:bodyPr/>
        <a:lstStyle/>
        <a:p>
          <a:endParaRPr lang="en-US"/>
        </a:p>
      </dgm:t>
    </dgm:pt>
    <dgm:pt modelId="{83E59F5C-9D69-4BE2-893D-601850559FB8}">
      <dgm:prSet/>
      <dgm:spPr/>
      <dgm:t>
        <a:bodyPr/>
        <a:lstStyle/>
        <a:p>
          <a:r>
            <a:rPr lang="en-IN" b="1"/>
            <a:t>Delivering:</a:t>
          </a:r>
          <a:r>
            <a:rPr lang="en-IN"/>
            <a:t> </a:t>
          </a:r>
          <a:endParaRPr lang="en-US"/>
        </a:p>
      </dgm:t>
    </dgm:pt>
    <dgm:pt modelId="{A7AA3C22-6AFC-45B2-9590-B0A91DF1AE12}" type="parTrans" cxnId="{AAE1F31A-F3C0-4E7B-8D38-7F66DADE41E1}">
      <dgm:prSet/>
      <dgm:spPr/>
      <dgm:t>
        <a:bodyPr/>
        <a:lstStyle/>
        <a:p>
          <a:endParaRPr lang="en-US"/>
        </a:p>
      </dgm:t>
    </dgm:pt>
    <dgm:pt modelId="{C658EFF6-230E-4435-B0FB-2A2211FE8995}" type="sibTrans" cxnId="{AAE1F31A-F3C0-4E7B-8D38-7F66DADE41E1}">
      <dgm:prSet/>
      <dgm:spPr/>
      <dgm:t>
        <a:bodyPr/>
        <a:lstStyle/>
        <a:p>
          <a:endParaRPr lang="en-US"/>
        </a:p>
      </dgm:t>
    </dgm:pt>
    <dgm:pt modelId="{54B3EF63-DD05-4046-A419-370C997E0FBD}">
      <dgm:prSet/>
      <dgm:spPr/>
      <dgm:t>
        <a:bodyPr/>
        <a:lstStyle/>
        <a:p>
          <a:r>
            <a:rPr lang="en-IN"/>
            <a:t>Loading the cleansed and transformed data into fact tables (e.g., sales facts) and dimension tables (e.g., product dimensions, customer dimensions).</a:t>
          </a:r>
          <a:endParaRPr lang="en-US"/>
        </a:p>
      </dgm:t>
    </dgm:pt>
    <dgm:pt modelId="{7D9D0B58-EC2D-4997-9F90-C5C54FD3F619}" type="parTrans" cxnId="{81996CD7-EE9E-4B48-AC43-EC5B0FCACAE7}">
      <dgm:prSet/>
      <dgm:spPr/>
      <dgm:t>
        <a:bodyPr/>
        <a:lstStyle/>
        <a:p>
          <a:endParaRPr lang="en-US"/>
        </a:p>
      </dgm:t>
    </dgm:pt>
    <dgm:pt modelId="{3F037189-FFB3-40A6-B0B4-C966D5438174}" type="sibTrans" cxnId="{81996CD7-EE9E-4B48-AC43-EC5B0FCACAE7}">
      <dgm:prSet/>
      <dgm:spPr/>
      <dgm:t>
        <a:bodyPr/>
        <a:lstStyle/>
        <a:p>
          <a:endParaRPr lang="en-US"/>
        </a:p>
      </dgm:t>
    </dgm:pt>
    <dgm:pt modelId="{7D507AD9-2059-4FB1-8F18-575300AAFFA8}">
      <dgm:prSet/>
      <dgm:spPr/>
      <dgm:t>
        <a:bodyPr/>
        <a:lstStyle/>
        <a:p>
          <a:r>
            <a:rPr lang="en-IN" b="1"/>
            <a:t>Managing:</a:t>
          </a:r>
          <a:r>
            <a:rPr lang="en-IN"/>
            <a:t> </a:t>
          </a:r>
          <a:endParaRPr lang="en-US"/>
        </a:p>
      </dgm:t>
    </dgm:pt>
    <dgm:pt modelId="{635D53C5-7FC8-482C-B6D8-D9678E0FC427}" type="parTrans" cxnId="{13A5C06F-8525-42C9-AA24-9201E71A49D4}">
      <dgm:prSet/>
      <dgm:spPr/>
      <dgm:t>
        <a:bodyPr/>
        <a:lstStyle/>
        <a:p>
          <a:endParaRPr lang="en-US"/>
        </a:p>
      </dgm:t>
    </dgm:pt>
    <dgm:pt modelId="{E16EB8C6-3F0F-429E-B46F-FCE5BAB9BF06}" type="sibTrans" cxnId="{13A5C06F-8525-42C9-AA24-9201E71A49D4}">
      <dgm:prSet/>
      <dgm:spPr/>
      <dgm:t>
        <a:bodyPr/>
        <a:lstStyle/>
        <a:p>
          <a:endParaRPr lang="en-US"/>
        </a:p>
      </dgm:t>
    </dgm:pt>
    <dgm:pt modelId="{476788FE-F326-4463-B392-C0EBEBF53FA5}">
      <dgm:prSet/>
      <dgm:spPr/>
      <dgm:t>
        <a:bodyPr/>
        <a:lstStyle/>
        <a:p>
          <a:r>
            <a:rPr lang="en-IN"/>
            <a:t>Scheduling ETL jobs to run daily or hourly, monitoring job execution for errors, and documenting the ETL process.</a:t>
          </a:r>
          <a:endParaRPr lang="en-US"/>
        </a:p>
      </dgm:t>
    </dgm:pt>
    <dgm:pt modelId="{CD8B1A66-A974-4C73-A7E7-A0194205A068}" type="parTrans" cxnId="{01F2C886-5835-4018-AE48-46832EB15EF9}">
      <dgm:prSet/>
      <dgm:spPr/>
      <dgm:t>
        <a:bodyPr/>
        <a:lstStyle/>
        <a:p>
          <a:endParaRPr lang="en-US"/>
        </a:p>
      </dgm:t>
    </dgm:pt>
    <dgm:pt modelId="{88F841A2-2EA9-4E85-A9B1-2CC9EC784978}" type="sibTrans" cxnId="{01F2C886-5835-4018-AE48-46832EB15EF9}">
      <dgm:prSet/>
      <dgm:spPr/>
      <dgm:t>
        <a:bodyPr/>
        <a:lstStyle/>
        <a:p>
          <a:endParaRPr lang="en-US"/>
        </a:p>
      </dgm:t>
    </dgm:pt>
    <dgm:pt modelId="{A60EA7A8-FB67-7B4C-9D07-0967C93021C2}" type="pres">
      <dgm:prSet presAssocID="{602A9FDA-3B93-484D-B142-B4B973B266EF}" presName="Name0" presStyleCnt="0">
        <dgm:presLayoutVars>
          <dgm:dir/>
          <dgm:animLvl val="lvl"/>
          <dgm:resizeHandles val="exact"/>
        </dgm:presLayoutVars>
      </dgm:prSet>
      <dgm:spPr/>
    </dgm:pt>
    <dgm:pt modelId="{EEB6E689-4CB6-E940-B8CF-419E0894458E}" type="pres">
      <dgm:prSet presAssocID="{9206388F-C623-4A38-820F-6ED0CCBF6C22}" presName="composite" presStyleCnt="0"/>
      <dgm:spPr/>
    </dgm:pt>
    <dgm:pt modelId="{99537953-ACA1-184D-993A-5CBA1FE901E1}" type="pres">
      <dgm:prSet presAssocID="{9206388F-C623-4A38-820F-6ED0CCBF6C22}" presName="parTx" presStyleLbl="alignNode1" presStyleIdx="0" presStyleCnt="4">
        <dgm:presLayoutVars>
          <dgm:chMax val="0"/>
          <dgm:chPref val="0"/>
          <dgm:bulletEnabled val="1"/>
        </dgm:presLayoutVars>
      </dgm:prSet>
      <dgm:spPr/>
    </dgm:pt>
    <dgm:pt modelId="{2B5B007E-991D-3646-BADD-2AC122ACE020}" type="pres">
      <dgm:prSet presAssocID="{9206388F-C623-4A38-820F-6ED0CCBF6C22}" presName="desTx" presStyleLbl="alignAccFollowNode1" presStyleIdx="0" presStyleCnt="4">
        <dgm:presLayoutVars>
          <dgm:bulletEnabled val="1"/>
        </dgm:presLayoutVars>
      </dgm:prSet>
      <dgm:spPr/>
    </dgm:pt>
    <dgm:pt modelId="{261816DF-09CC-C048-AD8C-3D9F621B4F44}" type="pres">
      <dgm:prSet presAssocID="{C6C68356-5851-411B-8953-F390E26FA661}" presName="space" presStyleCnt="0"/>
      <dgm:spPr/>
    </dgm:pt>
    <dgm:pt modelId="{08DF54E7-F578-4E42-87DE-607FB54F72DB}" type="pres">
      <dgm:prSet presAssocID="{2527D9B2-5B35-4E26-927A-7520A589AEF1}" presName="composite" presStyleCnt="0"/>
      <dgm:spPr/>
    </dgm:pt>
    <dgm:pt modelId="{1BBD5B00-54E2-9147-8EA8-5894887C5F68}" type="pres">
      <dgm:prSet presAssocID="{2527D9B2-5B35-4E26-927A-7520A589AEF1}" presName="parTx" presStyleLbl="alignNode1" presStyleIdx="1" presStyleCnt="4">
        <dgm:presLayoutVars>
          <dgm:chMax val="0"/>
          <dgm:chPref val="0"/>
          <dgm:bulletEnabled val="1"/>
        </dgm:presLayoutVars>
      </dgm:prSet>
      <dgm:spPr/>
    </dgm:pt>
    <dgm:pt modelId="{8D7402CE-C4DE-BF4B-B4DC-E0984CB808F3}" type="pres">
      <dgm:prSet presAssocID="{2527D9B2-5B35-4E26-927A-7520A589AEF1}" presName="desTx" presStyleLbl="alignAccFollowNode1" presStyleIdx="1" presStyleCnt="4">
        <dgm:presLayoutVars>
          <dgm:bulletEnabled val="1"/>
        </dgm:presLayoutVars>
      </dgm:prSet>
      <dgm:spPr/>
    </dgm:pt>
    <dgm:pt modelId="{8808B251-9A76-664C-9BA9-16D615740966}" type="pres">
      <dgm:prSet presAssocID="{E8FAF521-8F6D-420D-B437-D7FB21C342FC}" presName="space" presStyleCnt="0"/>
      <dgm:spPr/>
    </dgm:pt>
    <dgm:pt modelId="{432467B4-D1E2-074C-A79F-7C2CDB07B6CA}" type="pres">
      <dgm:prSet presAssocID="{83E59F5C-9D69-4BE2-893D-601850559FB8}" presName="composite" presStyleCnt="0"/>
      <dgm:spPr/>
    </dgm:pt>
    <dgm:pt modelId="{9AC02F1B-7763-8941-A4A8-A747E4DCFA2E}" type="pres">
      <dgm:prSet presAssocID="{83E59F5C-9D69-4BE2-893D-601850559FB8}" presName="parTx" presStyleLbl="alignNode1" presStyleIdx="2" presStyleCnt="4">
        <dgm:presLayoutVars>
          <dgm:chMax val="0"/>
          <dgm:chPref val="0"/>
          <dgm:bulletEnabled val="1"/>
        </dgm:presLayoutVars>
      </dgm:prSet>
      <dgm:spPr/>
    </dgm:pt>
    <dgm:pt modelId="{EE199092-C53A-DF4B-A01B-1742F39BED4B}" type="pres">
      <dgm:prSet presAssocID="{83E59F5C-9D69-4BE2-893D-601850559FB8}" presName="desTx" presStyleLbl="alignAccFollowNode1" presStyleIdx="2" presStyleCnt="4">
        <dgm:presLayoutVars>
          <dgm:bulletEnabled val="1"/>
        </dgm:presLayoutVars>
      </dgm:prSet>
      <dgm:spPr/>
    </dgm:pt>
    <dgm:pt modelId="{B4548019-916C-6743-8C17-FB5824B56771}" type="pres">
      <dgm:prSet presAssocID="{C658EFF6-230E-4435-B0FB-2A2211FE8995}" presName="space" presStyleCnt="0"/>
      <dgm:spPr/>
    </dgm:pt>
    <dgm:pt modelId="{F7AE6B5D-76B2-0D47-9DA7-CA550112544F}" type="pres">
      <dgm:prSet presAssocID="{7D507AD9-2059-4FB1-8F18-575300AAFFA8}" presName="composite" presStyleCnt="0"/>
      <dgm:spPr/>
    </dgm:pt>
    <dgm:pt modelId="{853DA369-5017-244C-8B7A-9FB3E9B05EA9}" type="pres">
      <dgm:prSet presAssocID="{7D507AD9-2059-4FB1-8F18-575300AAFFA8}" presName="parTx" presStyleLbl="alignNode1" presStyleIdx="3" presStyleCnt="4">
        <dgm:presLayoutVars>
          <dgm:chMax val="0"/>
          <dgm:chPref val="0"/>
          <dgm:bulletEnabled val="1"/>
        </dgm:presLayoutVars>
      </dgm:prSet>
      <dgm:spPr/>
    </dgm:pt>
    <dgm:pt modelId="{4C49B98D-6B80-2143-961A-8EAD98E8B69D}" type="pres">
      <dgm:prSet presAssocID="{7D507AD9-2059-4FB1-8F18-575300AAFFA8}" presName="desTx" presStyleLbl="alignAccFollowNode1" presStyleIdx="3" presStyleCnt="4">
        <dgm:presLayoutVars>
          <dgm:bulletEnabled val="1"/>
        </dgm:presLayoutVars>
      </dgm:prSet>
      <dgm:spPr/>
    </dgm:pt>
  </dgm:ptLst>
  <dgm:cxnLst>
    <dgm:cxn modelId="{08032313-95A2-B84D-8314-BB70AFBCA169}" type="presOf" srcId="{602A9FDA-3B93-484D-B142-B4B973B266EF}" destId="{A60EA7A8-FB67-7B4C-9D07-0967C93021C2}" srcOrd="0" destOrd="0" presId="urn:microsoft.com/office/officeart/2005/8/layout/hList1"/>
    <dgm:cxn modelId="{3F351815-ED86-524C-818D-0FEB4C392580}" type="presOf" srcId="{7D507AD9-2059-4FB1-8F18-575300AAFFA8}" destId="{853DA369-5017-244C-8B7A-9FB3E9B05EA9}" srcOrd="0" destOrd="0" presId="urn:microsoft.com/office/officeart/2005/8/layout/hList1"/>
    <dgm:cxn modelId="{AAE1F31A-F3C0-4E7B-8D38-7F66DADE41E1}" srcId="{602A9FDA-3B93-484D-B142-B4B973B266EF}" destId="{83E59F5C-9D69-4BE2-893D-601850559FB8}" srcOrd="2" destOrd="0" parTransId="{A7AA3C22-6AFC-45B2-9590-B0A91DF1AE12}" sibTransId="{C658EFF6-230E-4435-B0FB-2A2211FE8995}"/>
    <dgm:cxn modelId="{92513720-D1A6-1040-AD08-65F60CBAA753}" type="presOf" srcId="{1BD38F72-8932-40A2-AAFC-1DB0FB8C75B2}" destId="{8D7402CE-C4DE-BF4B-B4DC-E0984CB808F3}" srcOrd="0" destOrd="0" presId="urn:microsoft.com/office/officeart/2005/8/layout/hList1"/>
    <dgm:cxn modelId="{81F06D35-2CCC-42B3-9628-FBA7890F4616}" srcId="{2527D9B2-5B35-4E26-927A-7520A589AEF1}" destId="{1BD38F72-8932-40A2-AAFC-1DB0FB8C75B2}" srcOrd="0" destOrd="0" parTransId="{ADB5E7A2-57F0-4C24-B730-9D6C50194A91}" sibTransId="{368BB97D-3139-4722-B08E-C15BF2AEFEFB}"/>
    <dgm:cxn modelId="{8BE80E3D-0CF0-764E-837C-9B6D6EA1CFE5}" type="presOf" srcId="{9206388F-C623-4A38-820F-6ED0CCBF6C22}" destId="{99537953-ACA1-184D-993A-5CBA1FE901E1}" srcOrd="0" destOrd="0" presId="urn:microsoft.com/office/officeart/2005/8/layout/hList1"/>
    <dgm:cxn modelId="{EBBAA355-AE99-8243-BB09-781433556EF8}" type="presOf" srcId="{9E1FDACA-85DE-4F1B-A9AA-57550929F490}" destId="{2B5B007E-991D-3646-BADD-2AC122ACE020}" srcOrd="0" destOrd="0" presId="urn:microsoft.com/office/officeart/2005/8/layout/hList1"/>
    <dgm:cxn modelId="{1AF94161-E642-C447-B910-B0AA317EDB6C}" type="presOf" srcId="{476788FE-F326-4463-B392-C0EBEBF53FA5}" destId="{4C49B98D-6B80-2143-961A-8EAD98E8B69D}" srcOrd="0" destOrd="0" presId="urn:microsoft.com/office/officeart/2005/8/layout/hList1"/>
    <dgm:cxn modelId="{13A5C06F-8525-42C9-AA24-9201E71A49D4}" srcId="{602A9FDA-3B93-484D-B142-B4B973B266EF}" destId="{7D507AD9-2059-4FB1-8F18-575300AAFFA8}" srcOrd="3" destOrd="0" parTransId="{635D53C5-7FC8-482C-B6D8-D9678E0FC427}" sibTransId="{E16EB8C6-3F0F-429E-B46F-FCE5BAB9BF06}"/>
    <dgm:cxn modelId="{A780C376-F28D-8C46-8A9C-ECC22F7907E6}" type="presOf" srcId="{54B3EF63-DD05-4046-A419-370C997E0FBD}" destId="{EE199092-C53A-DF4B-A01B-1742F39BED4B}" srcOrd="0" destOrd="0" presId="urn:microsoft.com/office/officeart/2005/8/layout/hList1"/>
    <dgm:cxn modelId="{3FB2C081-CC5B-A843-811E-7F581B77F7CA}" type="presOf" srcId="{2527D9B2-5B35-4E26-927A-7520A589AEF1}" destId="{1BBD5B00-54E2-9147-8EA8-5894887C5F68}" srcOrd="0" destOrd="0" presId="urn:microsoft.com/office/officeart/2005/8/layout/hList1"/>
    <dgm:cxn modelId="{2D07C482-4974-433D-BB84-9D5008013800}" srcId="{602A9FDA-3B93-484D-B142-B4B973B266EF}" destId="{9206388F-C623-4A38-820F-6ED0CCBF6C22}" srcOrd="0" destOrd="0" parTransId="{3712C862-3CEF-4484-A3AB-6BE4FE31E63A}" sibTransId="{C6C68356-5851-411B-8953-F390E26FA661}"/>
    <dgm:cxn modelId="{01F2C886-5835-4018-AE48-46832EB15EF9}" srcId="{7D507AD9-2059-4FB1-8F18-575300AAFFA8}" destId="{476788FE-F326-4463-B392-C0EBEBF53FA5}" srcOrd="0" destOrd="0" parTransId="{CD8B1A66-A974-4C73-A7E7-A0194205A068}" sibTransId="{88F841A2-2EA9-4E85-A9B1-2CC9EC784978}"/>
    <dgm:cxn modelId="{E7FB42B7-3657-4F83-8970-B68B2A74509E}" srcId="{602A9FDA-3B93-484D-B142-B4B973B266EF}" destId="{2527D9B2-5B35-4E26-927A-7520A589AEF1}" srcOrd="1" destOrd="0" parTransId="{D119A090-5DC8-4985-BD62-F6850F4CEC90}" sibTransId="{E8FAF521-8F6D-420D-B437-D7FB21C342FC}"/>
    <dgm:cxn modelId="{4A53A1C5-C5CC-4DAC-B5E6-401B61D7B898}" srcId="{9206388F-C623-4A38-820F-6ED0CCBF6C22}" destId="{9E1FDACA-85DE-4F1B-A9AA-57550929F490}" srcOrd="0" destOrd="0" parTransId="{87482127-27FC-4851-A93A-4F35469F7385}" sibTransId="{AFE10F60-252D-4507-A1AA-2EC584A7EDAE}"/>
    <dgm:cxn modelId="{81996CD7-EE9E-4B48-AC43-EC5B0FCACAE7}" srcId="{83E59F5C-9D69-4BE2-893D-601850559FB8}" destId="{54B3EF63-DD05-4046-A419-370C997E0FBD}" srcOrd="0" destOrd="0" parTransId="{7D9D0B58-EC2D-4997-9F90-C5C54FD3F619}" sibTransId="{3F037189-FFB3-40A6-B0B4-C966D5438174}"/>
    <dgm:cxn modelId="{E3E15DFE-78BC-9047-A3C3-614C58E56DAF}" type="presOf" srcId="{83E59F5C-9D69-4BE2-893D-601850559FB8}" destId="{9AC02F1B-7763-8941-A4A8-A747E4DCFA2E}" srcOrd="0" destOrd="0" presId="urn:microsoft.com/office/officeart/2005/8/layout/hList1"/>
    <dgm:cxn modelId="{CFE972EB-857B-7842-94EF-B1602A948D52}" type="presParOf" srcId="{A60EA7A8-FB67-7B4C-9D07-0967C93021C2}" destId="{EEB6E689-4CB6-E940-B8CF-419E0894458E}" srcOrd="0" destOrd="0" presId="urn:microsoft.com/office/officeart/2005/8/layout/hList1"/>
    <dgm:cxn modelId="{3D94DB5A-B29A-804F-BCF0-63065C2C6634}" type="presParOf" srcId="{EEB6E689-4CB6-E940-B8CF-419E0894458E}" destId="{99537953-ACA1-184D-993A-5CBA1FE901E1}" srcOrd="0" destOrd="0" presId="urn:microsoft.com/office/officeart/2005/8/layout/hList1"/>
    <dgm:cxn modelId="{1C41F292-C266-6C41-A542-30313F9A4DD8}" type="presParOf" srcId="{EEB6E689-4CB6-E940-B8CF-419E0894458E}" destId="{2B5B007E-991D-3646-BADD-2AC122ACE020}" srcOrd="1" destOrd="0" presId="urn:microsoft.com/office/officeart/2005/8/layout/hList1"/>
    <dgm:cxn modelId="{B823D24C-C4F9-B549-9C69-43B7A820D906}" type="presParOf" srcId="{A60EA7A8-FB67-7B4C-9D07-0967C93021C2}" destId="{261816DF-09CC-C048-AD8C-3D9F621B4F44}" srcOrd="1" destOrd="0" presId="urn:microsoft.com/office/officeart/2005/8/layout/hList1"/>
    <dgm:cxn modelId="{47C7A5E4-BC85-B045-8287-D7BAD868FFEB}" type="presParOf" srcId="{A60EA7A8-FB67-7B4C-9D07-0967C93021C2}" destId="{08DF54E7-F578-4E42-87DE-607FB54F72DB}" srcOrd="2" destOrd="0" presId="urn:microsoft.com/office/officeart/2005/8/layout/hList1"/>
    <dgm:cxn modelId="{8634CE23-EF0D-2F40-8950-F4E1E2133AA8}" type="presParOf" srcId="{08DF54E7-F578-4E42-87DE-607FB54F72DB}" destId="{1BBD5B00-54E2-9147-8EA8-5894887C5F68}" srcOrd="0" destOrd="0" presId="urn:microsoft.com/office/officeart/2005/8/layout/hList1"/>
    <dgm:cxn modelId="{3FEAA323-7F6F-7049-9C80-8BC47767FAD2}" type="presParOf" srcId="{08DF54E7-F578-4E42-87DE-607FB54F72DB}" destId="{8D7402CE-C4DE-BF4B-B4DC-E0984CB808F3}" srcOrd="1" destOrd="0" presId="urn:microsoft.com/office/officeart/2005/8/layout/hList1"/>
    <dgm:cxn modelId="{C1396555-0660-FE4C-A946-B205A40ED3E8}" type="presParOf" srcId="{A60EA7A8-FB67-7B4C-9D07-0967C93021C2}" destId="{8808B251-9A76-664C-9BA9-16D615740966}" srcOrd="3" destOrd="0" presId="urn:microsoft.com/office/officeart/2005/8/layout/hList1"/>
    <dgm:cxn modelId="{87A10C8C-8E62-D341-99C0-0E3FC8D4C9E7}" type="presParOf" srcId="{A60EA7A8-FB67-7B4C-9D07-0967C93021C2}" destId="{432467B4-D1E2-074C-A79F-7C2CDB07B6CA}" srcOrd="4" destOrd="0" presId="urn:microsoft.com/office/officeart/2005/8/layout/hList1"/>
    <dgm:cxn modelId="{54656D25-0C9F-DB43-8E95-75AA013E0176}" type="presParOf" srcId="{432467B4-D1E2-074C-A79F-7C2CDB07B6CA}" destId="{9AC02F1B-7763-8941-A4A8-A747E4DCFA2E}" srcOrd="0" destOrd="0" presId="urn:microsoft.com/office/officeart/2005/8/layout/hList1"/>
    <dgm:cxn modelId="{70907D97-855E-1841-9D2E-B8F4BDA6ACAD}" type="presParOf" srcId="{432467B4-D1E2-074C-A79F-7C2CDB07B6CA}" destId="{EE199092-C53A-DF4B-A01B-1742F39BED4B}" srcOrd="1" destOrd="0" presId="urn:microsoft.com/office/officeart/2005/8/layout/hList1"/>
    <dgm:cxn modelId="{6BED51FE-B625-2144-98F1-84FCBEF56DDD}" type="presParOf" srcId="{A60EA7A8-FB67-7B4C-9D07-0967C93021C2}" destId="{B4548019-916C-6743-8C17-FB5824B56771}" srcOrd="5" destOrd="0" presId="urn:microsoft.com/office/officeart/2005/8/layout/hList1"/>
    <dgm:cxn modelId="{C9F8F423-A354-514B-86BC-380285B194E4}" type="presParOf" srcId="{A60EA7A8-FB67-7B4C-9D07-0967C93021C2}" destId="{F7AE6B5D-76B2-0D47-9DA7-CA550112544F}" srcOrd="6" destOrd="0" presId="urn:microsoft.com/office/officeart/2005/8/layout/hList1"/>
    <dgm:cxn modelId="{F9F4B178-7AF5-C549-B151-7040C412DD75}" type="presParOf" srcId="{F7AE6B5D-76B2-0D47-9DA7-CA550112544F}" destId="{853DA369-5017-244C-8B7A-9FB3E9B05EA9}" srcOrd="0" destOrd="0" presId="urn:microsoft.com/office/officeart/2005/8/layout/hList1"/>
    <dgm:cxn modelId="{A1D13199-E808-7449-A771-D8698DD451C1}" type="presParOf" srcId="{F7AE6B5D-76B2-0D47-9DA7-CA550112544F}" destId="{4C49B98D-6B80-2143-961A-8EAD98E8B69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C15E04-8195-4E97-919A-513C6962FE2E}"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A9F8D257-1B6F-4712-AFE4-C6EE17FA8EC5}">
      <dgm:prSet/>
      <dgm:spPr/>
      <dgm:t>
        <a:bodyPr/>
        <a:lstStyle/>
        <a:p>
          <a:r>
            <a:rPr lang="en-US"/>
            <a:t>Clean</a:t>
          </a:r>
        </a:p>
      </dgm:t>
    </dgm:pt>
    <dgm:pt modelId="{D873CF6A-31D2-40D2-B9DA-F7966C751A99}" type="parTrans" cxnId="{58203ADF-19AD-4A22-B1D9-B13C94B2A3C8}">
      <dgm:prSet/>
      <dgm:spPr/>
      <dgm:t>
        <a:bodyPr/>
        <a:lstStyle/>
        <a:p>
          <a:endParaRPr lang="en-US"/>
        </a:p>
      </dgm:t>
    </dgm:pt>
    <dgm:pt modelId="{19DD4D5E-34A2-4A37-B001-714CEA9B1579}" type="sibTrans" cxnId="{58203ADF-19AD-4A22-B1D9-B13C94B2A3C8}">
      <dgm:prSet/>
      <dgm:spPr/>
      <dgm:t>
        <a:bodyPr/>
        <a:lstStyle/>
        <a:p>
          <a:endParaRPr lang="en-US"/>
        </a:p>
      </dgm:t>
    </dgm:pt>
    <dgm:pt modelId="{F9D01803-2D00-4FFD-B792-57EC35028DBB}">
      <dgm:prSet/>
      <dgm:spPr/>
      <dgm:t>
        <a:bodyPr/>
        <a:lstStyle/>
        <a:p>
          <a:r>
            <a:rPr lang="en-US"/>
            <a:t>Consistent</a:t>
          </a:r>
        </a:p>
      </dgm:t>
    </dgm:pt>
    <dgm:pt modelId="{C2404500-4CC1-44CA-A190-FE8A24699138}" type="parTrans" cxnId="{96CA1FF4-73F5-4F34-8C0A-A79967391F18}">
      <dgm:prSet/>
      <dgm:spPr/>
      <dgm:t>
        <a:bodyPr/>
        <a:lstStyle/>
        <a:p>
          <a:endParaRPr lang="en-US"/>
        </a:p>
      </dgm:t>
    </dgm:pt>
    <dgm:pt modelId="{A6DB1E49-BF1E-4993-A100-A58D45C216F2}" type="sibTrans" cxnId="{96CA1FF4-73F5-4F34-8C0A-A79967391F18}">
      <dgm:prSet/>
      <dgm:spPr/>
      <dgm:t>
        <a:bodyPr/>
        <a:lstStyle/>
        <a:p>
          <a:endParaRPr lang="en-US"/>
        </a:p>
      </dgm:t>
    </dgm:pt>
    <dgm:pt modelId="{E1B68041-9884-422F-AA2D-D1F87861CAAE}">
      <dgm:prSet/>
      <dgm:spPr/>
      <dgm:t>
        <a:bodyPr/>
        <a:lstStyle/>
        <a:p>
          <a:r>
            <a:rPr lang="en-US"/>
            <a:t>Conformed</a:t>
          </a:r>
        </a:p>
      </dgm:t>
    </dgm:pt>
    <dgm:pt modelId="{0C3F40EB-BFE6-4846-9EE0-E28CFB82B79A}" type="parTrans" cxnId="{0D83E71E-C9B9-4766-B4F7-6DD2E9325598}">
      <dgm:prSet/>
      <dgm:spPr/>
      <dgm:t>
        <a:bodyPr/>
        <a:lstStyle/>
        <a:p>
          <a:endParaRPr lang="en-US"/>
        </a:p>
      </dgm:t>
    </dgm:pt>
    <dgm:pt modelId="{AE19286E-FE57-4454-B018-83982D374368}" type="sibTrans" cxnId="{0D83E71E-C9B9-4766-B4F7-6DD2E9325598}">
      <dgm:prSet/>
      <dgm:spPr/>
      <dgm:t>
        <a:bodyPr/>
        <a:lstStyle/>
        <a:p>
          <a:endParaRPr lang="en-US"/>
        </a:p>
      </dgm:t>
    </dgm:pt>
    <dgm:pt modelId="{37C7933E-7FEB-4558-A914-A7B6297EF723}">
      <dgm:prSet/>
      <dgm:spPr/>
      <dgm:t>
        <a:bodyPr/>
        <a:lstStyle/>
        <a:p>
          <a:r>
            <a:rPr lang="en-US"/>
            <a:t>Current</a:t>
          </a:r>
        </a:p>
      </dgm:t>
    </dgm:pt>
    <dgm:pt modelId="{0B244C45-D6A8-42BE-A15F-0FE48A5F405A}" type="parTrans" cxnId="{E88E937D-1D9C-4F91-84C3-7CDB5FD31D1B}">
      <dgm:prSet/>
      <dgm:spPr/>
      <dgm:t>
        <a:bodyPr/>
        <a:lstStyle/>
        <a:p>
          <a:endParaRPr lang="en-US"/>
        </a:p>
      </dgm:t>
    </dgm:pt>
    <dgm:pt modelId="{5B9C40D6-5A71-4E2C-AA4E-5E9AD79E0B44}" type="sibTrans" cxnId="{E88E937D-1D9C-4F91-84C3-7CDB5FD31D1B}">
      <dgm:prSet/>
      <dgm:spPr/>
      <dgm:t>
        <a:bodyPr/>
        <a:lstStyle/>
        <a:p>
          <a:endParaRPr lang="en-US"/>
        </a:p>
      </dgm:t>
    </dgm:pt>
    <dgm:pt modelId="{BF6D8E84-001B-4504-8F1C-83A314A6DC4C}">
      <dgm:prSet/>
      <dgm:spPr/>
      <dgm:t>
        <a:bodyPr/>
        <a:lstStyle/>
        <a:p>
          <a:r>
            <a:rPr lang="en-US"/>
            <a:t>Comprehensive </a:t>
          </a:r>
        </a:p>
      </dgm:t>
    </dgm:pt>
    <dgm:pt modelId="{096DD01E-F93B-4B73-B181-69EBD1869683}" type="parTrans" cxnId="{E877D18E-902E-4017-95CA-8303D037D347}">
      <dgm:prSet/>
      <dgm:spPr/>
      <dgm:t>
        <a:bodyPr/>
        <a:lstStyle/>
        <a:p>
          <a:endParaRPr lang="en-US"/>
        </a:p>
      </dgm:t>
    </dgm:pt>
    <dgm:pt modelId="{9B783B1B-FC4F-49C0-BB0C-035771405A52}" type="sibTrans" cxnId="{E877D18E-902E-4017-95CA-8303D037D347}">
      <dgm:prSet/>
      <dgm:spPr/>
      <dgm:t>
        <a:bodyPr/>
        <a:lstStyle/>
        <a:p>
          <a:endParaRPr lang="en-US"/>
        </a:p>
      </dgm:t>
    </dgm:pt>
    <dgm:pt modelId="{6C48C25D-58DF-3D44-85E6-B9EA8FFF7AB6}" type="pres">
      <dgm:prSet presAssocID="{58C15E04-8195-4E97-919A-513C6962FE2E}" presName="linear" presStyleCnt="0">
        <dgm:presLayoutVars>
          <dgm:animLvl val="lvl"/>
          <dgm:resizeHandles val="exact"/>
        </dgm:presLayoutVars>
      </dgm:prSet>
      <dgm:spPr/>
    </dgm:pt>
    <dgm:pt modelId="{AB516928-4AE6-064B-B55C-A7A8D84080A1}" type="pres">
      <dgm:prSet presAssocID="{A9F8D257-1B6F-4712-AFE4-C6EE17FA8EC5}" presName="parentText" presStyleLbl="node1" presStyleIdx="0" presStyleCnt="5">
        <dgm:presLayoutVars>
          <dgm:chMax val="0"/>
          <dgm:bulletEnabled val="1"/>
        </dgm:presLayoutVars>
      </dgm:prSet>
      <dgm:spPr/>
    </dgm:pt>
    <dgm:pt modelId="{ABCC6D48-23C3-2D4E-9F54-2AFBE7869D24}" type="pres">
      <dgm:prSet presAssocID="{19DD4D5E-34A2-4A37-B001-714CEA9B1579}" presName="spacer" presStyleCnt="0"/>
      <dgm:spPr/>
    </dgm:pt>
    <dgm:pt modelId="{A2A17113-72BD-E944-B3E7-9FFD7EC32948}" type="pres">
      <dgm:prSet presAssocID="{F9D01803-2D00-4FFD-B792-57EC35028DBB}" presName="parentText" presStyleLbl="node1" presStyleIdx="1" presStyleCnt="5">
        <dgm:presLayoutVars>
          <dgm:chMax val="0"/>
          <dgm:bulletEnabled val="1"/>
        </dgm:presLayoutVars>
      </dgm:prSet>
      <dgm:spPr/>
    </dgm:pt>
    <dgm:pt modelId="{F8539C21-1642-044B-92EA-A54ED8AB3C69}" type="pres">
      <dgm:prSet presAssocID="{A6DB1E49-BF1E-4993-A100-A58D45C216F2}" presName="spacer" presStyleCnt="0"/>
      <dgm:spPr/>
    </dgm:pt>
    <dgm:pt modelId="{C65D7FF7-5885-8646-ADC4-434C290D4CA0}" type="pres">
      <dgm:prSet presAssocID="{E1B68041-9884-422F-AA2D-D1F87861CAAE}" presName="parentText" presStyleLbl="node1" presStyleIdx="2" presStyleCnt="5">
        <dgm:presLayoutVars>
          <dgm:chMax val="0"/>
          <dgm:bulletEnabled val="1"/>
        </dgm:presLayoutVars>
      </dgm:prSet>
      <dgm:spPr/>
    </dgm:pt>
    <dgm:pt modelId="{FC8A17E3-B6EB-F444-B08D-DBCF87DD8F79}" type="pres">
      <dgm:prSet presAssocID="{AE19286E-FE57-4454-B018-83982D374368}" presName="spacer" presStyleCnt="0"/>
      <dgm:spPr/>
    </dgm:pt>
    <dgm:pt modelId="{E4A27143-63D5-D949-B811-A81C6F48913A}" type="pres">
      <dgm:prSet presAssocID="{37C7933E-7FEB-4558-A914-A7B6297EF723}" presName="parentText" presStyleLbl="node1" presStyleIdx="3" presStyleCnt="5">
        <dgm:presLayoutVars>
          <dgm:chMax val="0"/>
          <dgm:bulletEnabled val="1"/>
        </dgm:presLayoutVars>
      </dgm:prSet>
      <dgm:spPr/>
    </dgm:pt>
    <dgm:pt modelId="{C8EDB49A-7B5C-F54B-8112-AA826F261963}" type="pres">
      <dgm:prSet presAssocID="{5B9C40D6-5A71-4E2C-AA4E-5E9AD79E0B44}" presName="spacer" presStyleCnt="0"/>
      <dgm:spPr/>
    </dgm:pt>
    <dgm:pt modelId="{3BBC22CE-66EA-7941-8AF4-B3469E129940}" type="pres">
      <dgm:prSet presAssocID="{BF6D8E84-001B-4504-8F1C-83A314A6DC4C}" presName="parentText" presStyleLbl="node1" presStyleIdx="4" presStyleCnt="5">
        <dgm:presLayoutVars>
          <dgm:chMax val="0"/>
          <dgm:bulletEnabled val="1"/>
        </dgm:presLayoutVars>
      </dgm:prSet>
      <dgm:spPr/>
    </dgm:pt>
  </dgm:ptLst>
  <dgm:cxnLst>
    <dgm:cxn modelId="{0D83E71E-C9B9-4766-B4F7-6DD2E9325598}" srcId="{58C15E04-8195-4E97-919A-513C6962FE2E}" destId="{E1B68041-9884-422F-AA2D-D1F87861CAAE}" srcOrd="2" destOrd="0" parTransId="{0C3F40EB-BFE6-4846-9EE0-E28CFB82B79A}" sibTransId="{AE19286E-FE57-4454-B018-83982D374368}"/>
    <dgm:cxn modelId="{4E6CC836-A409-DC4B-8F39-304315C863D0}" type="presOf" srcId="{A9F8D257-1B6F-4712-AFE4-C6EE17FA8EC5}" destId="{AB516928-4AE6-064B-B55C-A7A8D84080A1}" srcOrd="0" destOrd="0" presId="urn:microsoft.com/office/officeart/2005/8/layout/vList2"/>
    <dgm:cxn modelId="{9219D06A-64DF-2940-8620-8DE83EB14635}" type="presOf" srcId="{F9D01803-2D00-4FFD-B792-57EC35028DBB}" destId="{A2A17113-72BD-E944-B3E7-9FFD7EC32948}" srcOrd="0" destOrd="0" presId="urn:microsoft.com/office/officeart/2005/8/layout/vList2"/>
    <dgm:cxn modelId="{E88E937D-1D9C-4F91-84C3-7CDB5FD31D1B}" srcId="{58C15E04-8195-4E97-919A-513C6962FE2E}" destId="{37C7933E-7FEB-4558-A914-A7B6297EF723}" srcOrd="3" destOrd="0" parTransId="{0B244C45-D6A8-42BE-A15F-0FE48A5F405A}" sibTransId="{5B9C40D6-5A71-4E2C-AA4E-5E9AD79E0B44}"/>
    <dgm:cxn modelId="{BD38EB7E-2849-994C-9761-C466F7BAE9C4}" type="presOf" srcId="{58C15E04-8195-4E97-919A-513C6962FE2E}" destId="{6C48C25D-58DF-3D44-85E6-B9EA8FFF7AB6}" srcOrd="0" destOrd="0" presId="urn:microsoft.com/office/officeart/2005/8/layout/vList2"/>
    <dgm:cxn modelId="{78BF2B83-C509-4D45-B807-880E09060851}" type="presOf" srcId="{E1B68041-9884-422F-AA2D-D1F87861CAAE}" destId="{C65D7FF7-5885-8646-ADC4-434C290D4CA0}" srcOrd="0" destOrd="0" presId="urn:microsoft.com/office/officeart/2005/8/layout/vList2"/>
    <dgm:cxn modelId="{E95F1788-17C0-A84B-83B4-6034D2AFB59E}" type="presOf" srcId="{BF6D8E84-001B-4504-8F1C-83A314A6DC4C}" destId="{3BBC22CE-66EA-7941-8AF4-B3469E129940}" srcOrd="0" destOrd="0" presId="urn:microsoft.com/office/officeart/2005/8/layout/vList2"/>
    <dgm:cxn modelId="{E877D18E-902E-4017-95CA-8303D037D347}" srcId="{58C15E04-8195-4E97-919A-513C6962FE2E}" destId="{BF6D8E84-001B-4504-8F1C-83A314A6DC4C}" srcOrd="4" destOrd="0" parTransId="{096DD01E-F93B-4B73-B181-69EBD1869683}" sibTransId="{9B783B1B-FC4F-49C0-BB0C-035771405A52}"/>
    <dgm:cxn modelId="{345666B4-FE58-1D41-A4F5-8FF2849EDFAF}" type="presOf" srcId="{37C7933E-7FEB-4558-A914-A7B6297EF723}" destId="{E4A27143-63D5-D949-B811-A81C6F48913A}" srcOrd="0" destOrd="0" presId="urn:microsoft.com/office/officeart/2005/8/layout/vList2"/>
    <dgm:cxn modelId="{58203ADF-19AD-4A22-B1D9-B13C94B2A3C8}" srcId="{58C15E04-8195-4E97-919A-513C6962FE2E}" destId="{A9F8D257-1B6F-4712-AFE4-C6EE17FA8EC5}" srcOrd="0" destOrd="0" parTransId="{D873CF6A-31D2-40D2-B9DA-F7966C751A99}" sibTransId="{19DD4D5E-34A2-4A37-B001-714CEA9B1579}"/>
    <dgm:cxn modelId="{96CA1FF4-73F5-4F34-8C0A-A79967391F18}" srcId="{58C15E04-8195-4E97-919A-513C6962FE2E}" destId="{F9D01803-2D00-4FFD-B792-57EC35028DBB}" srcOrd="1" destOrd="0" parTransId="{C2404500-4CC1-44CA-A190-FE8A24699138}" sibTransId="{A6DB1E49-BF1E-4993-A100-A58D45C216F2}"/>
    <dgm:cxn modelId="{C5C10C00-1C4A-B34C-833F-28A4AD18C5E8}" type="presParOf" srcId="{6C48C25D-58DF-3D44-85E6-B9EA8FFF7AB6}" destId="{AB516928-4AE6-064B-B55C-A7A8D84080A1}" srcOrd="0" destOrd="0" presId="urn:microsoft.com/office/officeart/2005/8/layout/vList2"/>
    <dgm:cxn modelId="{FB57872A-23B9-794B-8541-E7A5A91AE1F3}" type="presParOf" srcId="{6C48C25D-58DF-3D44-85E6-B9EA8FFF7AB6}" destId="{ABCC6D48-23C3-2D4E-9F54-2AFBE7869D24}" srcOrd="1" destOrd="0" presId="urn:microsoft.com/office/officeart/2005/8/layout/vList2"/>
    <dgm:cxn modelId="{34D2E3F2-DF0E-8944-A10F-70ED4BA5BE63}" type="presParOf" srcId="{6C48C25D-58DF-3D44-85E6-B9EA8FFF7AB6}" destId="{A2A17113-72BD-E944-B3E7-9FFD7EC32948}" srcOrd="2" destOrd="0" presId="urn:microsoft.com/office/officeart/2005/8/layout/vList2"/>
    <dgm:cxn modelId="{9BD8A771-80AD-5645-AB33-1F3B7DEF8829}" type="presParOf" srcId="{6C48C25D-58DF-3D44-85E6-B9EA8FFF7AB6}" destId="{F8539C21-1642-044B-92EA-A54ED8AB3C69}" srcOrd="3" destOrd="0" presId="urn:microsoft.com/office/officeart/2005/8/layout/vList2"/>
    <dgm:cxn modelId="{4BC31D83-ED1D-A646-AF1D-28101D21B15D}" type="presParOf" srcId="{6C48C25D-58DF-3D44-85E6-B9EA8FFF7AB6}" destId="{C65D7FF7-5885-8646-ADC4-434C290D4CA0}" srcOrd="4" destOrd="0" presId="urn:microsoft.com/office/officeart/2005/8/layout/vList2"/>
    <dgm:cxn modelId="{D06F06F2-251C-EE4D-8A78-0D5BE72B7E10}" type="presParOf" srcId="{6C48C25D-58DF-3D44-85E6-B9EA8FFF7AB6}" destId="{FC8A17E3-B6EB-F444-B08D-DBCF87DD8F79}" srcOrd="5" destOrd="0" presId="urn:microsoft.com/office/officeart/2005/8/layout/vList2"/>
    <dgm:cxn modelId="{8214C991-B23A-394A-991E-8FF0404D7943}" type="presParOf" srcId="{6C48C25D-58DF-3D44-85E6-B9EA8FFF7AB6}" destId="{E4A27143-63D5-D949-B811-A81C6F48913A}" srcOrd="6" destOrd="0" presId="urn:microsoft.com/office/officeart/2005/8/layout/vList2"/>
    <dgm:cxn modelId="{8BC23724-89B6-3547-85B4-F175ED56AD5D}" type="presParOf" srcId="{6C48C25D-58DF-3D44-85E6-B9EA8FFF7AB6}" destId="{C8EDB49A-7B5C-F54B-8112-AA826F261963}" srcOrd="7" destOrd="0" presId="urn:microsoft.com/office/officeart/2005/8/layout/vList2"/>
    <dgm:cxn modelId="{19981069-ADBD-C549-8340-1EC992224DCC}" type="presParOf" srcId="{6C48C25D-58DF-3D44-85E6-B9EA8FFF7AB6}" destId="{3BBC22CE-66EA-7941-8AF4-B3469E12994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4363E91A-6511-49AD-843E-928DE64FB2A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EEBDE39-A863-4AD9-BAAC-93E95602A6BD}">
      <dgm:prSet/>
      <dgm:spPr/>
      <dgm:t>
        <a:bodyPr/>
        <a:lstStyle/>
        <a:p>
          <a:pPr>
            <a:lnSpc>
              <a:spcPct val="100000"/>
            </a:lnSpc>
          </a:pPr>
          <a:r>
            <a:rPr lang="en-IN" b="1"/>
            <a:t>Regular Audits</a:t>
          </a:r>
          <a:r>
            <a:rPr lang="en-IN"/>
            <a:t>: </a:t>
          </a:r>
          <a:endParaRPr lang="en-US"/>
        </a:p>
      </dgm:t>
    </dgm:pt>
    <dgm:pt modelId="{A9000B5A-BFA5-4415-8664-20DE24CDDF02}" type="parTrans" cxnId="{3AB28D32-923F-4073-BD0E-5408B1798499}">
      <dgm:prSet/>
      <dgm:spPr/>
      <dgm:t>
        <a:bodyPr/>
        <a:lstStyle/>
        <a:p>
          <a:endParaRPr lang="en-US"/>
        </a:p>
      </dgm:t>
    </dgm:pt>
    <dgm:pt modelId="{0ADF4737-EF9B-4F59-A7E9-0C3D2B991E28}" type="sibTrans" cxnId="{3AB28D32-923F-4073-BD0E-5408B1798499}">
      <dgm:prSet/>
      <dgm:spPr/>
      <dgm:t>
        <a:bodyPr/>
        <a:lstStyle/>
        <a:p>
          <a:endParaRPr lang="en-US"/>
        </a:p>
      </dgm:t>
    </dgm:pt>
    <dgm:pt modelId="{DDD15797-D136-4594-A11E-9F200DBD854F}">
      <dgm:prSet custT="1"/>
      <dgm:spPr/>
      <dgm:t>
        <a:bodyPr/>
        <a:lstStyle/>
        <a:p>
          <a:pPr>
            <a:lnSpc>
              <a:spcPct val="100000"/>
            </a:lnSpc>
          </a:pPr>
          <a:r>
            <a:rPr lang="en-IN" sz="1600" dirty="0"/>
            <a:t>Conduct regular audits of data practices to ensure compliance with legal and ethical standards.</a:t>
          </a:r>
          <a:endParaRPr lang="en-US" sz="1600" dirty="0"/>
        </a:p>
      </dgm:t>
    </dgm:pt>
    <dgm:pt modelId="{9197A0F4-EE27-45C0-BB70-D8D57530A01A}" type="parTrans" cxnId="{CE9BF205-C79D-4688-A216-130A556F942C}">
      <dgm:prSet/>
      <dgm:spPr/>
      <dgm:t>
        <a:bodyPr/>
        <a:lstStyle/>
        <a:p>
          <a:endParaRPr lang="en-US"/>
        </a:p>
      </dgm:t>
    </dgm:pt>
    <dgm:pt modelId="{6AE819A7-E12C-4016-931F-E137D4D57047}" type="sibTrans" cxnId="{CE9BF205-C79D-4688-A216-130A556F942C}">
      <dgm:prSet/>
      <dgm:spPr/>
      <dgm:t>
        <a:bodyPr/>
        <a:lstStyle/>
        <a:p>
          <a:endParaRPr lang="en-US"/>
        </a:p>
      </dgm:t>
    </dgm:pt>
    <dgm:pt modelId="{97026080-5F77-484D-A14F-A32C8F1C14C7}">
      <dgm:prSet/>
      <dgm:spPr/>
      <dgm:t>
        <a:bodyPr/>
        <a:lstStyle/>
        <a:p>
          <a:pPr>
            <a:lnSpc>
              <a:spcPct val="100000"/>
            </a:lnSpc>
          </a:pPr>
          <a:r>
            <a:rPr lang="en-IN" b="1"/>
            <a:t>Employee Training</a:t>
          </a:r>
          <a:r>
            <a:rPr lang="en-IN"/>
            <a:t>: </a:t>
          </a:r>
          <a:endParaRPr lang="en-US"/>
        </a:p>
      </dgm:t>
    </dgm:pt>
    <dgm:pt modelId="{816CEE42-4503-4905-874E-310C47DD533D}" type="parTrans" cxnId="{78B443A1-FC9C-49D9-962D-1878DF81B84B}">
      <dgm:prSet/>
      <dgm:spPr/>
      <dgm:t>
        <a:bodyPr/>
        <a:lstStyle/>
        <a:p>
          <a:endParaRPr lang="en-US"/>
        </a:p>
      </dgm:t>
    </dgm:pt>
    <dgm:pt modelId="{FD65F59A-B044-4805-8F46-BAC69C3ECEA4}" type="sibTrans" cxnId="{78B443A1-FC9C-49D9-962D-1878DF81B84B}">
      <dgm:prSet/>
      <dgm:spPr/>
      <dgm:t>
        <a:bodyPr/>
        <a:lstStyle/>
        <a:p>
          <a:endParaRPr lang="en-US"/>
        </a:p>
      </dgm:t>
    </dgm:pt>
    <dgm:pt modelId="{AFC9D048-8158-4E38-B019-C16E52781C13}">
      <dgm:prSet custT="1"/>
      <dgm:spPr/>
      <dgm:t>
        <a:bodyPr/>
        <a:lstStyle/>
        <a:p>
          <a:pPr>
            <a:lnSpc>
              <a:spcPct val="100000"/>
            </a:lnSpc>
          </a:pPr>
          <a:r>
            <a:rPr lang="en-IN" sz="1600" dirty="0"/>
            <a:t>Educate employees on the ethical and legal aspects of data handling, including the importance of privacy, security, and bias mitigation.</a:t>
          </a:r>
          <a:endParaRPr lang="en-US" sz="1600" dirty="0"/>
        </a:p>
      </dgm:t>
    </dgm:pt>
    <dgm:pt modelId="{B923CD9B-1BF8-4739-9722-5145D16A5EF3}" type="parTrans" cxnId="{C2D12E2A-362A-4310-8ADE-EBA0CEBE018F}">
      <dgm:prSet/>
      <dgm:spPr/>
      <dgm:t>
        <a:bodyPr/>
        <a:lstStyle/>
        <a:p>
          <a:endParaRPr lang="en-US"/>
        </a:p>
      </dgm:t>
    </dgm:pt>
    <dgm:pt modelId="{D48ADCB7-B173-410F-8A44-CCD44182C869}" type="sibTrans" cxnId="{C2D12E2A-362A-4310-8ADE-EBA0CEBE018F}">
      <dgm:prSet/>
      <dgm:spPr/>
      <dgm:t>
        <a:bodyPr/>
        <a:lstStyle/>
        <a:p>
          <a:endParaRPr lang="en-US"/>
        </a:p>
      </dgm:t>
    </dgm:pt>
    <dgm:pt modelId="{21E389CF-5CF9-4B40-A2B0-A0D60E45C649}">
      <dgm:prSet/>
      <dgm:spPr/>
      <dgm:t>
        <a:bodyPr/>
        <a:lstStyle/>
        <a:p>
          <a:pPr>
            <a:lnSpc>
              <a:spcPct val="100000"/>
            </a:lnSpc>
          </a:pPr>
          <a:r>
            <a:rPr lang="en-IN" b="1"/>
            <a:t>Data Governance Framework</a:t>
          </a:r>
          <a:r>
            <a:rPr lang="en-IN"/>
            <a:t>: </a:t>
          </a:r>
          <a:endParaRPr lang="en-US"/>
        </a:p>
      </dgm:t>
    </dgm:pt>
    <dgm:pt modelId="{98469C63-25AC-45C2-9261-95FEB2175067}" type="parTrans" cxnId="{8AB75529-290F-4726-A36F-1D3303E119AF}">
      <dgm:prSet/>
      <dgm:spPr/>
      <dgm:t>
        <a:bodyPr/>
        <a:lstStyle/>
        <a:p>
          <a:endParaRPr lang="en-US"/>
        </a:p>
      </dgm:t>
    </dgm:pt>
    <dgm:pt modelId="{8855DB85-99F5-4124-8A1B-FA410396F3B8}" type="sibTrans" cxnId="{8AB75529-290F-4726-A36F-1D3303E119AF}">
      <dgm:prSet/>
      <dgm:spPr/>
      <dgm:t>
        <a:bodyPr/>
        <a:lstStyle/>
        <a:p>
          <a:endParaRPr lang="en-US"/>
        </a:p>
      </dgm:t>
    </dgm:pt>
    <dgm:pt modelId="{A68F78C7-2851-4B04-8C27-DBCA9896EF15}">
      <dgm:prSet custT="1"/>
      <dgm:spPr/>
      <dgm:t>
        <a:bodyPr/>
        <a:lstStyle/>
        <a:p>
          <a:pPr>
            <a:lnSpc>
              <a:spcPct val="100000"/>
            </a:lnSpc>
          </a:pPr>
          <a:r>
            <a:rPr lang="en-IN" sz="1600" dirty="0"/>
            <a:t>Implement a robust data governance framework that outlines policies, procedures, and roles related to data management.</a:t>
          </a:r>
          <a:endParaRPr lang="en-US" sz="1600" dirty="0"/>
        </a:p>
      </dgm:t>
    </dgm:pt>
    <dgm:pt modelId="{3BD6983A-853A-4072-BB2A-80AE07763986}" type="parTrans" cxnId="{97173BCB-3E48-4DE3-92DA-190021AD9AA3}">
      <dgm:prSet/>
      <dgm:spPr/>
      <dgm:t>
        <a:bodyPr/>
        <a:lstStyle/>
        <a:p>
          <a:endParaRPr lang="en-US"/>
        </a:p>
      </dgm:t>
    </dgm:pt>
    <dgm:pt modelId="{FF802918-D399-4D9A-A600-E9059B1469B6}" type="sibTrans" cxnId="{97173BCB-3E48-4DE3-92DA-190021AD9AA3}">
      <dgm:prSet/>
      <dgm:spPr/>
      <dgm:t>
        <a:bodyPr/>
        <a:lstStyle/>
        <a:p>
          <a:endParaRPr lang="en-US"/>
        </a:p>
      </dgm:t>
    </dgm:pt>
    <dgm:pt modelId="{41387356-729B-437A-B485-01D614D591DD}">
      <dgm:prSet/>
      <dgm:spPr/>
      <dgm:t>
        <a:bodyPr/>
        <a:lstStyle/>
        <a:p>
          <a:pPr>
            <a:lnSpc>
              <a:spcPct val="100000"/>
            </a:lnSpc>
          </a:pPr>
          <a:r>
            <a:rPr lang="en-IN" b="1"/>
            <a:t>Use of Technology</a:t>
          </a:r>
          <a:r>
            <a:rPr lang="en-IN"/>
            <a:t>: </a:t>
          </a:r>
          <a:endParaRPr lang="en-US"/>
        </a:p>
      </dgm:t>
    </dgm:pt>
    <dgm:pt modelId="{91D99540-EC29-4D54-95E1-79EB298D86A9}" type="parTrans" cxnId="{085D031E-2DEC-47C5-BAE7-FF94E2EF8A75}">
      <dgm:prSet/>
      <dgm:spPr/>
      <dgm:t>
        <a:bodyPr/>
        <a:lstStyle/>
        <a:p>
          <a:endParaRPr lang="en-US"/>
        </a:p>
      </dgm:t>
    </dgm:pt>
    <dgm:pt modelId="{59299EC0-9B36-4E89-B0A7-2C5802EA34B0}" type="sibTrans" cxnId="{085D031E-2DEC-47C5-BAE7-FF94E2EF8A75}">
      <dgm:prSet/>
      <dgm:spPr/>
      <dgm:t>
        <a:bodyPr/>
        <a:lstStyle/>
        <a:p>
          <a:endParaRPr lang="en-US"/>
        </a:p>
      </dgm:t>
    </dgm:pt>
    <dgm:pt modelId="{D888A462-DD2B-4C00-91E5-D6A201072AB4}">
      <dgm:prSet custT="1"/>
      <dgm:spPr/>
      <dgm:t>
        <a:bodyPr/>
        <a:lstStyle/>
        <a:p>
          <a:pPr>
            <a:lnSpc>
              <a:spcPct val="100000"/>
            </a:lnSpc>
          </a:pPr>
          <a:r>
            <a:rPr lang="en-IN" sz="1600" dirty="0"/>
            <a:t>Leverage technologies like encryption, access controls, and secure data storage solutions to enhance data security and compliance.</a:t>
          </a:r>
          <a:endParaRPr lang="en-US" sz="1600" dirty="0"/>
        </a:p>
      </dgm:t>
    </dgm:pt>
    <dgm:pt modelId="{3B5404AF-6F54-4055-99BF-73D201D7AB00}" type="parTrans" cxnId="{C9DDC868-FC95-4EC5-A7A8-A0D5DD305766}">
      <dgm:prSet/>
      <dgm:spPr/>
      <dgm:t>
        <a:bodyPr/>
        <a:lstStyle/>
        <a:p>
          <a:endParaRPr lang="en-US"/>
        </a:p>
      </dgm:t>
    </dgm:pt>
    <dgm:pt modelId="{5433B29C-D491-4AFB-875A-8693A630239C}" type="sibTrans" cxnId="{C9DDC868-FC95-4EC5-A7A8-A0D5DD305766}">
      <dgm:prSet/>
      <dgm:spPr/>
      <dgm:t>
        <a:bodyPr/>
        <a:lstStyle/>
        <a:p>
          <a:endParaRPr lang="en-US"/>
        </a:p>
      </dgm:t>
    </dgm:pt>
    <dgm:pt modelId="{52458624-4A19-4720-A12E-AF4264BCAB72}">
      <dgm:prSet/>
      <dgm:spPr/>
      <dgm:t>
        <a:bodyPr/>
        <a:lstStyle/>
        <a:p>
          <a:pPr>
            <a:lnSpc>
              <a:spcPct val="100000"/>
            </a:lnSpc>
          </a:pPr>
          <a:r>
            <a:rPr lang="en-IN" b="1"/>
            <a:t>Ethical AI and Analytics</a:t>
          </a:r>
          <a:r>
            <a:rPr lang="en-IN"/>
            <a:t>: </a:t>
          </a:r>
          <a:endParaRPr lang="en-US"/>
        </a:p>
      </dgm:t>
    </dgm:pt>
    <dgm:pt modelId="{DCE131F5-A894-4974-9201-409B4F2BAF95}" type="parTrans" cxnId="{5BDAB354-C87A-4E59-888D-74E7E1719E14}">
      <dgm:prSet/>
      <dgm:spPr/>
      <dgm:t>
        <a:bodyPr/>
        <a:lstStyle/>
        <a:p>
          <a:endParaRPr lang="en-US"/>
        </a:p>
      </dgm:t>
    </dgm:pt>
    <dgm:pt modelId="{21D1113F-F1FD-4194-BC83-C725C5317634}" type="sibTrans" cxnId="{5BDAB354-C87A-4E59-888D-74E7E1719E14}">
      <dgm:prSet/>
      <dgm:spPr/>
      <dgm:t>
        <a:bodyPr/>
        <a:lstStyle/>
        <a:p>
          <a:endParaRPr lang="en-US"/>
        </a:p>
      </dgm:t>
    </dgm:pt>
    <dgm:pt modelId="{C7BBEF90-019C-4980-BD19-616D11C6AB2A}">
      <dgm:prSet custT="1"/>
      <dgm:spPr/>
      <dgm:t>
        <a:bodyPr/>
        <a:lstStyle/>
        <a:p>
          <a:pPr>
            <a:lnSpc>
              <a:spcPct val="100000"/>
            </a:lnSpc>
          </a:pPr>
          <a:r>
            <a:rPr lang="en-IN" sz="1600" dirty="0"/>
            <a:t>Develop and use ethical AI guidelines to ensure that analytics processes are fair, transparent, and aligned with organizational values.</a:t>
          </a:r>
          <a:endParaRPr lang="en-US" sz="1600" dirty="0"/>
        </a:p>
      </dgm:t>
    </dgm:pt>
    <dgm:pt modelId="{9B1B9CF8-1072-471F-8B6A-7115ADF21898}" type="parTrans" cxnId="{C2127FDE-8AEC-4909-ADAE-44BDC9D0435D}">
      <dgm:prSet/>
      <dgm:spPr/>
      <dgm:t>
        <a:bodyPr/>
        <a:lstStyle/>
        <a:p>
          <a:endParaRPr lang="en-US"/>
        </a:p>
      </dgm:t>
    </dgm:pt>
    <dgm:pt modelId="{A431BE70-1ECA-4788-B6B6-F1BCB0B27B80}" type="sibTrans" cxnId="{C2127FDE-8AEC-4909-ADAE-44BDC9D0435D}">
      <dgm:prSet/>
      <dgm:spPr/>
      <dgm:t>
        <a:bodyPr/>
        <a:lstStyle/>
        <a:p>
          <a:endParaRPr lang="en-US"/>
        </a:p>
      </dgm:t>
    </dgm:pt>
    <dgm:pt modelId="{0C1A62F6-D994-4814-93B7-9A491851DEA1}" type="pres">
      <dgm:prSet presAssocID="{4363E91A-6511-49AD-843E-928DE64FB2A2}" presName="root" presStyleCnt="0">
        <dgm:presLayoutVars>
          <dgm:dir/>
          <dgm:resizeHandles val="exact"/>
        </dgm:presLayoutVars>
      </dgm:prSet>
      <dgm:spPr/>
    </dgm:pt>
    <dgm:pt modelId="{830E80F9-4EBA-4178-B747-B5DD5CD6349F}" type="pres">
      <dgm:prSet presAssocID="{9EEBDE39-A863-4AD9-BAAC-93E95602A6BD}" presName="compNode" presStyleCnt="0"/>
      <dgm:spPr/>
    </dgm:pt>
    <dgm:pt modelId="{131B0FE4-D092-4744-A300-895797274EEA}" type="pres">
      <dgm:prSet presAssocID="{9EEBDE39-A863-4AD9-BAAC-93E95602A6BD}" presName="bgRect" presStyleLbl="bgShp" presStyleIdx="0" presStyleCnt="5"/>
      <dgm:spPr/>
    </dgm:pt>
    <dgm:pt modelId="{BC38BB1C-03C4-43E3-BFCB-1869B18EE179}" type="pres">
      <dgm:prSet presAssocID="{9EEBDE39-A863-4AD9-BAAC-93E95602A6B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DC147829-4BF8-40BB-8CDF-55D39856FBB1}" type="pres">
      <dgm:prSet presAssocID="{9EEBDE39-A863-4AD9-BAAC-93E95602A6BD}" presName="spaceRect" presStyleCnt="0"/>
      <dgm:spPr/>
    </dgm:pt>
    <dgm:pt modelId="{108BE609-3EA9-47B8-932E-421D17A3056E}" type="pres">
      <dgm:prSet presAssocID="{9EEBDE39-A863-4AD9-BAAC-93E95602A6BD}" presName="parTx" presStyleLbl="revTx" presStyleIdx="0" presStyleCnt="10">
        <dgm:presLayoutVars>
          <dgm:chMax val="0"/>
          <dgm:chPref val="0"/>
        </dgm:presLayoutVars>
      </dgm:prSet>
      <dgm:spPr/>
    </dgm:pt>
    <dgm:pt modelId="{3935C7E3-50AA-4773-A63D-07599825C096}" type="pres">
      <dgm:prSet presAssocID="{9EEBDE39-A863-4AD9-BAAC-93E95602A6BD}" presName="desTx" presStyleLbl="revTx" presStyleIdx="1" presStyleCnt="10">
        <dgm:presLayoutVars/>
      </dgm:prSet>
      <dgm:spPr/>
    </dgm:pt>
    <dgm:pt modelId="{EA54A449-68E8-46CA-A188-02D5B0DD630B}" type="pres">
      <dgm:prSet presAssocID="{0ADF4737-EF9B-4F59-A7E9-0C3D2B991E28}" presName="sibTrans" presStyleCnt="0"/>
      <dgm:spPr/>
    </dgm:pt>
    <dgm:pt modelId="{319261BD-21D6-42C0-BDB5-5C7BBC3B66B4}" type="pres">
      <dgm:prSet presAssocID="{97026080-5F77-484D-A14F-A32C8F1C14C7}" presName="compNode" presStyleCnt="0"/>
      <dgm:spPr/>
    </dgm:pt>
    <dgm:pt modelId="{3F19E3AB-EEC7-4EB0-A647-EAA138844082}" type="pres">
      <dgm:prSet presAssocID="{97026080-5F77-484D-A14F-A32C8F1C14C7}" presName="bgRect" presStyleLbl="bgShp" presStyleIdx="1" presStyleCnt="5"/>
      <dgm:spPr/>
    </dgm:pt>
    <dgm:pt modelId="{1200618E-90A8-483B-B955-D8D2D42404AA}" type="pres">
      <dgm:prSet presAssocID="{97026080-5F77-484D-A14F-A32C8F1C14C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B138D6BA-DEE5-451A-B769-91D7D5322484}" type="pres">
      <dgm:prSet presAssocID="{97026080-5F77-484D-A14F-A32C8F1C14C7}" presName="spaceRect" presStyleCnt="0"/>
      <dgm:spPr/>
    </dgm:pt>
    <dgm:pt modelId="{053606CD-F2FC-4A92-827A-3C9C2D617982}" type="pres">
      <dgm:prSet presAssocID="{97026080-5F77-484D-A14F-A32C8F1C14C7}" presName="parTx" presStyleLbl="revTx" presStyleIdx="2" presStyleCnt="10">
        <dgm:presLayoutVars>
          <dgm:chMax val="0"/>
          <dgm:chPref val="0"/>
        </dgm:presLayoutVars>
      </dgm:prSet>
      <dgm:spPr/>
    </dgm:pt>
    <dgm:pt modelId="{FCB9687E-0D0B-4B82-855E-F6B2DB344E93}" type="pres">
      <dgm:prSet presAssocID="{97026080-5F77-484D-A14F-A32C8F1C14C7}" presName="desTx" presStyleLbl="revTx" presStyleIdx="3" presStyleCnt="10">
        <dgm:presLayoutVars/>
      </dgm:prSet>
      <dgm:spPr/>
    </dgm:pt>
    <dgm:pt modelId="{AD4A305C-5507-418D-A257-96B8727FFC7C}" type="pres">
      <dgm:prSet presAssocID="{FD65F59A-B044-4805-8F46-BAC69C3ECEA4}" presName="sibTrans" presStyleCnt="0"/>
      <dgm:spPr/>
    </dgm:pt>
    <dgm:pt modelId="{CE647F69-4CFA-4E65-9CDA-CC6DB2F60E09}" type="pres">
      <dgm:prSet presAssocID="{21E389CF-5CF9-4B40-A2B0-A0D60E45C649}" presName="compNode" presStyleCnt="0"/>
      <dgm:spPr/>
    </dgm:pt>
    <dgm:pt modelId="{5B0B083A-C50A-4182-A1B7-54FBAEE4D41B}" type="pres">
      <dgm:prSet presAssocID="{21E389CF-5CF9-4B40-A2B0-A0D60E45C649}" presName="bgRect" presStyleLbl="bgShp" presStyleIdx="2" presStyleCnt="5"/>
      <dgm:spPr/>
    </dgm:pt>
    <dgm:pt modelId="{721A0980-DF07-4BF0-9831-F3F4282D0846}" type="pres">
      <dgm:prSet presAssocID="{21E389CF-5CF9-4B40-A2B0-A0D60E45C649}"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erarchy"/>
        </a:ext>
      </dgm:extLst>
    </dgm:pt>
    <dgm:pt modelId="{10986D75-B83D-4E29-BF84-B37C55F26E52}" type="pres">
      <dgm:prSet presAssocID="{21E389CF-5CF9-4B40-A2B0-A0D60E45C649}" presName="spaceRect" presStyleCnt="0"/>
      <dgm:spPr/>
    </dgm:pt>
    <dgm:pt modelId="{8BC28657-84EF-4498-A3C4-060F27E731EE}" type="pres">
      <dgm:prSet presAssocID="{21E389CF-5CF9-4B40-A2B0-A0D60E45C649}" presName="parTx" presStyleLbl="revTx" presStyleIdx="4" presStyleCnt="10">
        <dgm:presLayoutVars>
          <dgm:chMax val="0"/>
          <dgm:chPref val="0"/>
        </dgm:presLayoutVars>
      </dgm:prSet>
      <dgm:spPr/>
    </dgm:pt>
    <dgm:pt modelId="{40654838-30A5-417A-88E5-63D0FF7B84B9}" type="pres">
      <dgm:prSet presAssocID="{21E389CF-5CF9-4B40-A2B0-A0D60E45C649}" presName="desTx" presStyleLbl="revTx" presStyleIdx="5" presStyleCnt="10">
        <dgm:presLayoutVars/>
      </dgm:prSet>
      <dgm:spPr/>
    </dgm:pt>
    <dgm:pt modelId="{2E3CCBCF-D1C6-421E-931D-93085EDCBDD5}" type="pres">
      <dgm:prSet presAssocID="{8855DB85-99F5-4124-8A1B-FA410396F3B8}" presName="sibTrans" presStyleCnt="0"/>
      <dgm:spPr/>
    </dgm:pt>
    <dgm:pt modelId="{B20ABA00-980B-47DD-B2B8-4BA87717D139}" type="pres">
      <dgm:prSet presAssocID="{41387356-729B-437A-B485-01D614D591DD}" presName="compNode" presStyleCnt="0"/>
      <dgm:spPr/>
    </dgm:pt>
    <dgm:pt modelId="{A8854716-17BC-45B6-9574-0C4D061AA813}" type="pres">
      <dgm:prSet presAssocID="{41387356-729B-437A-B485-01D614D591DD}" presName="bgRect" presStyleLbl="bgShp" presStyleIdx="3" presStyleCnt="5"/>
      <dgm:spPr/>
    </dgm:pt>
    <dgm:pt modelId="{A6BEE4FB-1192-4CC3-B9D6-3DC06D2D3A93}" type="pres">
      <dgm:prSet presAssocID="{41387356-729B-437A-B485-01D614D591D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ock"/>
        </a:ext>
      </dgm:extLst>
    </dgm:pt>
    <dgm:pt modelId="{7D81C7C6-CF1A-4783-88F2-76DFA00BCC2F}" type="pres">
      <dgm:prSet presAssocID="{41387356-729B-437A-B485-01D614D591DD}" presName="spaceRect" presStyleCnt="0"/>
      <dgm:spPr/>
    </dgm:pt>
    <dgm:pt modelId="{0411C6B5-73E2-46AE-9C19-755CC8480EAA}" type="pres">
      <dgm:prSet presAssocID="{41387356-729B-437A-B485-01D614D591DD}" presName="parTx" presStyleLbl="revTx" presStyleIdx="6" presStyleCnt="10">
        <dgm:presLayoutVars>
          <dgm:chMax val="0"/>
          <dgm:chPref val="0"/>
        </dgm:presLayoutVars>
      </dgm:prSet>
      <dgm:spPr/>
    </dgm:pt>
    <dgm:pt modelId="{B2675AB7-AEBF-461B-9428-C0A5DE318B24}" type="pres">
      <dgm:prSet presAssocID="{41387356-729B-437A-B485-01D614D591DD}" presName="desTx" presStyleLbl="revTx" presStyleIdx="7" presStyleCnt="10">
        <dgm:presLayoutVars/>
      </dgm:prSet>
      <dgm:spPr/>
    </dgm:pt>
    <dgm:pt modelId="{86EBFF32-CA8E-4CE3-AE42-337A862914F9}" type="pres">
      <dgm:prSet presAssocID="{59299EC0-9B36-4E89-B0A7-2C5802EA34B0}" presName="sibTrans" presStyleCnt="0"/>
      <dgm:spPr/>
    </dgm:pt>
    <dgm:pt modelId="{077F371C-81C6-42E1-9639-AA0DCE5E6237}" type="pres">
      <dgm:prSet presAssocID="{52458624-4A19-4720-A12E-AF4264BCAB72}" presName="compNode" presStyleCnt="0"/>
      <dgm:spPr/>
    </dgm:pt>
    <dgm:pt modelId="{68BB7B83-D0AD-44B2-9FBF-3294DF8EC86A}" type="pres">
      <dgm:prSet presAssocID="{52458624-4A19-4720-A12E-AF4264BCAB72}" presName="bgRect" presStyleLbl="bgShp" presStyleIdx="4" presStyleCnt="5"/>
      <dgm:spPr/>
    </dgm:pt>
    <dgm:pt modelId="{196B1CF2-4BA1-4DBC-A401-9EE65096BF6D}" type="pres">
      <dgm:prSet presAssocID="{52458624-4A19-4720-A12E-AF4264BCAB7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erson with Idea"/>
        </a:ext>
      </dgm:extLst>
    </dgm:pt>
    <dgm:pt modelId="{F7118932-842C-445A-A0A4-9E4B9FD37482}" type="pres">
      <dgm:prSet presAssocID="{52458624-4A19-4720-A12E-AF4264BCAB72}" presName="spaceRect" presStyleCnt="0"/>
      <dgm:spPr/>
    </dgm:pt>
    <dgm:pt modelId="{CE7FF20B-AB9F-4DE8-ADAE-F7EE8C84CC47}" type="pres">
      <dgm:prSet presAssocID="{52458624-4A19-4720-A12E-AF4264BCAB72}" presName="parTx" presStyleLbl="revTx" presStyleIdx="8" presStyleCnt="10">
        <dgm:presLayoutVars>
          <dgm:chMax val="0"/>
          <dgm:chPref val="0"/>
        </dgm:presLayoutVars>
      </dgm:prSet>
      <dgm:spPr/>
    </dgm:pt>
    <dgm:pt modelId="{45EA74DC-973E-471C-BA7E-46A2D76C1221}" type="pres">
      <dgm:prSet presAssocID="{52458624-4A19-4720-A12E-AF4264BCAB72}" presName="desTx" presStyleLbl="revTx" presStyleIdx="9" presStyleCnt="10">
        <dgm:presLayoutVars/>
      </dgm:prSet>
      <dgm:spPr/>
    </dgm:pt>
  </dgm:ptLst>
  <dgm:cxnLst>
    <dgm:cxn modelId="{CE9BF205-C79D-4688-A216-130A556F942C}" srcId="{9EEBDE39-A863-4AD9-BAAC-93E95602A6BD}" destId="{DDD15797-D136-4594-A11E-9F200DBD854F}" srcOrd="0" destOrd="0" parTransId="{9197A0F4-EE27-45C0-BB70-D8D57530A01A}" sibTransId="{6AE819A7-E12C-4016-931F-E137D4D57047}"/>
    <dgm:cxn modelId="{B1CEFF05-7BF7-4F3A-AED7-863B0D6F3788}" type="presOf" srcId="{9EEBDE39-A863-4AD9-BAAC-93E95602A6BD}" destId="{108BE609-3EA9-47B8-932E-421D17A3056E}" srcOrd="0" destOrd="0" presId="urn:microsoft.com/office/officeart/2018/2/layout/IconVerticalSolidList"/>
    <dgm:cxn modelId="{085D031E-2DEC-47C5-BAE7-FF94E2EF8A75}" srcId="{4363E91A-6511-49AD-843E-928DE64FB2A2}" destId="{41387356-729B-437A-B485-01D614D591DD}" srcOrd="3" destOrd="0" parTransId="{91D99540-EC29-4D54-95E1-79EB298D86A9}" sibTransId="{59299EC0-9B36-4E89-B0A7-2C5802EA34B0}"/>
    <dgm:cxn modelId="{8AB75529-290F-4726-A36F-1D3303E119AF}" srcId="{4363E91A-6511-49AD-843E-928DE64FB2A2}" destId="{21E389CF-5CF9-4B40-A2B0-A0D60E45C649}" srcOrd="2" destOrd="0" parTransId="{98469C63-25AC-45C2-9261-95FEB2175067}" sibTransId="{8855DB85-99F5-4124-8A1B-FA410396F3B8}"/>
    <dgm:cxn modelId="{C2D12E2A-362A-4310-8ADE-EBA0CEBE018F}" srcId="{97026080-5F77-484D-A14F-A32C8F1C14C7}" destId="{AFC9D048-8158-4E38-B019-C16E52781C13}" srcOrd="0" destOrd="0" parTransId="{B923CD9B-1BF8-4739-9722-5145D16A5EF3}" sibTransId="{D48ADCB7-B173-410F-8A44-CCD44182C869}"/>
    <dgm:cxn modelId="{3AB28D32-923F-4073-BD0E-5408B1798499}" srcId="{4363E91A-6511-49AD-843E-928DE64FB2A2}" destId="{9EEBDE39-A863-4AD9-BAAC-93E95602A6BD}" srcOrd="0" destOrd="0" parTransId="{A9000B5A-BFA5-4415-8664-20DE24CDDF02}" sibTransId="{0ADF4737-EF9B-4F59-A7E9-0C3D2B991E28}"/>
    <dgm:cxn modelId="{6DCECC45-F9D5-44E9-A238-B3B4A57BFC9D}" type="presOf" srcId="{A68F78C7-2851-4B04-8C27-DBCA9896EF15}" destId="{40654838-30A5-417A-88E5-63D0FF7B84B9}" srcOrd="0" destOrd="0" presId="urn:microsoft.com/office/officeart/2018/2/layout/IconVerticalSolidList"/>
    <dgm:cxn modelId="{11F8B74C-FA8A-4C01-8CEB-8933FF69229F}" type="presOf" srcId="{4363E91A-6511-49AD-843E-928DE64FB2A2}" destId="{0C1A62F6-D994-4814-93B7-9A491851DEA1}" srcOrd="0" destOrd="0" presId="urn:microsoft.com/office/officeart/2018/2/layout/IconVerticalSolidList"/>
    <dgm:cxn modelId="{5BDAB354-C87A-4E59-888D-74E7E1719E14}" srcId="{4363E91A-6511-49AD-843E-928DE64FB2A2}" destId="{52458624-4A19-4720-A12E-AF4264BCAB72}" srcOrd="4" destOrd="0" parTransId="{DCE131F5-A894-4974-9201-409B4F2BAF95}" sibTransId="{21D1113F-F1FD-4194-BC83-C725C5317634}"/>
    <dgm:cxn modelId="{C5A5175F-5F7A-41E5-B9D7-F9799308F0D3}" type="presOf" srcId="{D888A462-DD2B-4C00-91E5-D6A201072AB4}" destId="{B2675AB7-AEBF-461B-9428-C0A5DE318B24}" srcOrd="0" destOrd="0" presId="urn:microsoft.com/office/officeart/2018/2/layout/IconVerticalSolidList"/>
    <dgm:cxn modelId="{C9DDC868-FC95-4EC5-A7A8-A0D5DD305766}" srcId="{41387356-729B-437A-B485-01D614D591DD}" destId="{D888A462-DD2B-4C00-91E5-D6A201072AB4}" srcOrd="0" destOrd="0" parTransId="{3B5404AF-6F54-4055-99BF-73D201D7AB00}" sibTransId="{5433B29C-D491-4AFB-875A-8693A630239C}"/>
    <dgm:cxn modelId="{7D876A8B-DF4D-407C-85D2-0CF8CF084C47}" type="presOf" srcId="{C7BBEF90-019C-4980-BD19-616D11C6AB2A}" destId="{45EA74DC-973E-471C-BA7E-46A2D76C1221}" srcOrd="0" destOrd="0" presId="urn:microsoft.com/office/officeart/2018/2/layout/IconVerticalSolidList"/>
    <dgm:cxn modelId="{23311893-C08A-4439-BE31-6643271B80F9}" type="presOf" srcId="{41387356-729B-437A-B485-01D614D591DD}" destId="{0411C6B5-73E2-46AE-9C19-755CC8480EAA}" srcOrd="0" destOrd="0" presId="urn:microsoft.com/office/officeart/2018/2/layout/IconVerticalSolidList"/>
    <dgm:cxn modelId="{78B443A1-FC9C-49D9-962D-1878DF81B84B}" srcId="{4363E91A-6511-49AD-843E-928DE64FB2A2}" destId="{97026080-5F77-484D-A14F-A32C8F1C14C7}" srcOrd="1" destOrd="0" parTransId="{816CEE42-4503-4905-874E-310C47DD533D}" sibTransId="{FD65F59A-B044-4805-8F46-BAC69C3ECEA4}"/>
    <dgm:cxn modelId="{71ACDCA2-1047-4DEC-B34E-92799BC9AB85}" type="presOf" srcId="{AFC9D048-8158-4E38-B019-C16E52781C13}" destId="{FCB9687E-0D0B-4B82-855E-F6B2DB344E93}" srcOrd="0" destOrd="0" presId="urn:microsoft.com/office/officeart/2018/2/layout/IconVerticalSolidList"/>
    <dgm:cxn modelId="{97173BCB-3E48-4DE3-92DA-190021AD9AA3}" srcId="{21E389CF-5CF9-4B40-A2B0-A0D60E45C649}" destId="{A68F78C7-2851-4B04-8C27-DBCA9896EF15}" srcOrd="0" destOrd="0" parTransId="{3BD6983A-853A-4072-BB2A-80AE07763986}" sibTransId="{FF802918-D399-4D9A-A600-E9059B1469B6}"/>
    <dgm:cxn modelId="{21F483CB-508D-49C4-8514-40C8C75002BE}" type="presOf" srcId="{21E389CF-5CF9-4B40-A2B0-A0D60E45C649}" destId="{8BC28657-84EF-4498-A3C4-060F27E731EE}" srcOrd="0" destOrd="0" presId="urn:microsoft.com/office/officeart/2018/2/layout/IconVerticalSolidList"/>
    <dgm:cxn modelId="{3889ECCD-60AD-4D4C-9447-75879C9435DF}" type="presOf" srcId="{DDD15797-D136-4594-A11E-9F200DBD854F}" destId="{3935C7E3-50AA-4773-A63D-07599825C096}" srcOrd="0" destOrd="0" presId="urn:microsoft.com/office/officeart/2018/2/layout/IconVerticalSolidList"/>
    <dgm:cxn modelId="{C2127FDE-8AEC-4909-ADAE-44BDC9D0435D}" srcId="{52458624-4A19-4720-A12E-AF4264BCAB72}" destId="{C7BBEF90-019C-4980-BD19-616D11C6AB2A}" srcOrd="0" destOrd="0" parTransId="{9B1B9CF8-1072-471F-8B6A-7115ADF21898}" sibTransId="{A431BE70-1ECA-4788-B6B6-F1BCB0B27B80}"/>
    <dgm:cxn modelId="{F15DC0DE-0C66-4358-8368-AFFD20085F88}" type="presOf" srcId="{97026080-5F77-484D-A14F-A32C8F1C14C7}" destId="{053606CD-F2FC-4A92-827A-3C9C2D617982}" srcOrd="0" destOrd="0" presId="urn:microsoft.com/office/officeart/2018/2/layout/IconVerticalSolidList"/>
    <dgm:cxn modelId="{478494E1-8AA3-415E-94AE-E9A9FBEFBC91}" type="presOf" srcId="{52458624-4A19-4720-A12E-AF4264BCAB72}" destId="{CE7FF20B-AB9F-4DE8-ADAE-F7EE8C84CC47}" srcOrd="0" destOrd="0" presId="urn:microsoft.com/office/officeart/2018/2/layout/IconVerticalSolidList"/>
    <dgm:cxn modelId="{309C1EDF-F3B6-4C25-A24F-1489B11DA97D}" type="presParOf" srcId="{0C1A62F6-D994-4814-93B7-9A491851DEA1}" destId="{830E80F9-4EBA-4178-B747-B5DD5CD6349F}" srcOrd="0" destOrd="0" presId="urn:microsoft.com/office/officeart/2018/2/layout/IconVerticalSolidList"/>
    <dgm:cxn modelId="{08797C58-94A7-4734-94B8-43B5B7CC4282}" type="presParOf" srcId="{830E80F9-4EBA-4178-B747-B5DD5CD6349F}" destId="{131B0FE4-D092-4744-A300-895797274EEA}" srcOrd="0" destOrd="0" presId="urn:microsoft.com/office/officeart/2018/2/layout/IconVerticalSolidList"/>
    <dgm:cxn modelId="{E9528B9C-3E55-45A8-BC4D-720DBD5D3694}" type="presParOf" srcId="{830E80F9-4EBA-4178-B747-B5DD5CD6349F}" destId="{BC38BB1C-03C4-43E3-BFCB-1869B18EE179}" srcOrd="1" destOrd="0" presId="urn:microsoft.com/office/officeart/2018/2/layout/IconVerticalSolidList"/>
    <dgm:cxn modelId="{52E6955C-04F5-4F79-93CE-74B2ED8E63EA}" type="presParOf" srcId="{830E80F9-4EBA-4178-B747-B5DD5CD6349F}" destId="{DC147829-4BF8-40BB-8CDF-55D39856FBB1}" srcOrd="2" destOrd="0" presId="urn:microsoft.com/office/officeart/2018/2/layout/IconVerticalSolidList"/>
    <dgm:cxn modelId="{06E9A7FE-A355-4FCD-8177-0A9D26932A53}" type="presParOf" srcId="{830E80F9-4EBA-4178-B747-B5DD5CD6349F}" destId="{108BE609-3EA9-47B8-932E-421D17A3056E}" srcOrd="3" destOrd="0" presId="urn:microsoft.com/office/officeart/2018/2/layout/IconVerticalSolidList"/>
    <dgm:cxn modelId="{54A6AB92-7A90-4A6C-87C6-21FE7AE5A78E}" type="presParOf" srcId="{830E80F9-4EBA-4178-B747-B5DD5CD6349F}" destId="{3935C7E3-50AA-4773-A63D-07599825C096}" srcOrd="4" destOrd="0" presId="urn:microsoft.com/office/officeart/2018/2/layout/IconVerticalSolidList"/>
    <dgm:cxn modelId="{D2AF6F67-CDD3-4E9F-B8B0-54EA7BA4B3CA}" type="presParOf" srcId="{0C1A62F6-D994-4814-93B7-9A491851DEA1}" destId="{EA54A449-68E8-46CA-A188-02D5B0DD630B}" srcOrd="1" destOrd="0" presId="urn:microsoft.com/office/officeart/2018/2/layout/IconVerticalSolidList"/>
    <dgm:cxn modelId="{4F2E0712-0E8D-482B-BA7D-C71B01AD478B}" type="presParOf" srcId="{0C1A62F6-D994-4814-93B7-9A491851DEA1}" destId="{319261BD-21D6-42C0-BDB5-5C7BBC3B66B4}" srcOrd="2" destOrd="0" presId="urn:microsoft.com/office/officeart/2018/2/layout/IconVerticalSolidList"/>
    <dgm:cxn modelId="{D8EEBDE0-A1F8-4C29-A17A-BC9B6669504A}" type="presParOf" srcId="{319261BD-21D6-42C0-BDB5-5C7BBC3B66B4}" destId="{3F19E3AB-EEC7-4EB0-A647-EAA138844082}" srcOrd="0" destOrd="0" presId="urn:microsoft.com/office/officeart/2018/2/layout/IconVerticalSolidList"/>
    <dgm:cxn modelId="{18C6F14A-B611-4A3E-8E81-3D2404C2EF8B}" type="presParOf" srcId="{319261BD-21D6-42C0-BDB5-5C7BBC3B66B4}" destId="{1200618E-90A8-483B-B955-D8D2D42404AA}" srcOrd="1" destOrd="0" presId="urn:microsoft.com/office/officeart/2018/2/layout/IconVerticalSolidList"/>
    <dgm:cxn modelId="{5B3FAA3D-4A73-4AA6-B329-C77589965BB2}" type="presParOf" srcId="{319261BD-21D6-42C0-BDB5-5C7BBC3B66B4}" destId="{B138D6BA-DEE5-451A-B769-91D7D5322484}" srcOrd="2" destOrd="0" presId="urn:microsoft.com/office/officeart/2018/2/layout/IconVerticalSolidList"/>
    <dgm:cxn modelId="{A6D9B60D-2CE4-4095-A895-F5BB4CD84005}" type="presParOf" srcId="{319261BD-21D6-42C0-BDB5-5C7BBC3B66B4}" destId="{053606CD-F2FC-4A92-827A-3C9C2D617982}" srcOrd="3" destOrd="0" presId="urn:microsoft.com/office/officeart/2018/2/layout/IconVerticalSolidList"/>
    <dgm:cxn modelId="{CFA83BEB-E0CD-41C4-8ADC-EFD795DE949F}" type="presParOf" srcId="{319261BD-21D6-42C0-BDB5-5C7BBC3B66B4}" destId="{FCB9687E-0D0B-4B82-855E-F6B2DB344E93}" srcOrd="4" destOrd="0" presId="urn:microsoft.com/office/officeart/2018/2/layout/IconVerticalSolidList"/>
    <dgm:cxn modelId="{8ED7F3F6-5A4E-4617-BE8D-5DB7031D1BFB}" type="presParOf" srcId="{0C1A62F6-D994-4814-93B7-9A491851DEA1}" destId="{AD4A305C-5507-418D-A257-96B8727FFC7C}" srcOrd="3" destOrd="0" presId="urn:microsoft.com/office/officeart/2018/2/layout/IconVerticalSolidList"/>
    <dgm:cxn modelId="{8EB9B013-A227-46A8-9D7B-4C9247987DCE}" type="presParOf" srcId="{0C1A62F6-D994-4814-93B7-9A491851DEA1}" destId="{CE647F69-4CFA-4E65-9CDA-CC6DB2F60E09}" srcOrd="4" destOrd="0" presId="urn:microsoft.com/office/officeart/2018/2/layout/IconVerticalSolidList"/>
    <dgm:cxn modelId="{C1FC9EDB-24D6-4107-8D96-FD7010AB6A12}" type="presParOf" srcId="{CE647F69-4CFA-4E65-9CDA-CC6DB2F60E09}" destId="{5B0B083A-C50A-4182-A1B7-54FBAEE4D41B}" srcOrd="0" destOrd="0" presId="urn:microsoft.com/office/officeart/2018/2/layout/IconVerticalSolidList"/>
    <dgm:cxn modelId="{7B45D101-6723-495E-A8EC-9906B510ACBD}" type="presParOf" srcId="{CE647F69-4CFA-4E65-9CDA-CC6DB2F60E09}" destId="{721A0980-DF07-4BF0-9831-F3F4282D0846}" srcOrd="1" destOrd="0" presId="urn:microsoft.com/office/officeart/2018/2/layout/IconVerticalSolidList"/>
    <dgm:cxn modelId="{60925D0E-A7D1-4B98-BC71-AAAE22529462}" type="presParOf" srcId="{CE647F69-4CFA-4E65-9CDA-CC6DB2F60E09}" destId="{10986D75-B83D-4E29-BF84-B37C55F26E52}" srcOrd="2" destOrd="0" presId="urn:microsoft.com/office/officeart/2018/2/layout/IconVerticalSolidList"/>
    <dgm:cxn modelId="{72E7F344-E214-4BC3-8E68-31C3A072C303}" type="presParOf" srcId="{CE647F69-4CFA-4E65-9CDA-CC6DB2F60E09}" destId="{8BC28657-84EF-4498-A3C4-060F27E731EE}" srcOrd="3" destOrd="0" presId="urn:microsoft.com/office/officeart/2018/2/layout/IconVerticalSolidList"/>
    <dgm:cxn modelId="{81217B35-978B-42A2-A96E-33AD7C4C2F98}" type="presParOf" srcId="{CE647F69-4CFA-4E65-9CDA-CC6DB2F60E09}" destId="{40654838-30A5-417A-88E5-63D0FF7B84B9}" srcOrd="4" destOrd="0" presId="urn:microsoft.com/office/officeart/2018/2/layout/IconVerticalSolidList"/>
    <dgm:cxn modelId="{E8E7941B-320B-406C-A6B6-5D861F483B08}" type="presParOf" srcId="{0C1A62F6-D994-4814-93B7-9A491851DEA1}" destId="{2E3CCBCF-D1C6-421E-931D-93085EDCBDD5}" srcOrd="5" destOrd="0" presId="urn:microsoft.com/office/officeart/2018/2/layout/IconVerticalSolidList"/>
    <dgm:cxn modelId="{3FE7CFFB-7E3F-417F-BDC8-1F998C65D8DB}" type="presParOf" srcId="{0C1A62F6-D994-4814-93B7-9A491851DEA1}" destId="{B20ABA00-980B-47DD-B2B8-4BA87717D139}" srcOrd="6" destOrd="0" presId="urn:microsoft.com/office/officeart/2018/2/layout/IconVerticalSolidList"/>
    <dgm:cxn modelId="{F521F440-6FA4-4E27-93E9-484E380D0523}" type="presParOf" srcId="{B20ABA00-980B-47DD-B2B8-4BA87717D139}" destId="{A8854716-17BC-45B6-9574-0C4D061AA813}" srcOrd="0" destOrd="0" presId="urn:microsoft.com/office/officeart/2018/2/layout/IconVerticalSolidList"/>
    <dgm:cxn modelId="{B74663B6-53A6-416F-B2DD-B9727404E330}" type="presParOf" srcId="{B20ABA00-980B-47DD-B2B8-4BA87717D139}" destId="{A6BEE4FB-1192-4CC3-B9D6-3DC06D2D3A93}" srcOrd="1" destOrd="0" presId="urn:microsoft.com/office/officeart/2018/2/layout/IconVerticalSolidList"/>
    <dgm:cxn modelId="{E68A142C-C27A-4739-BADB-02EE1CAEA2BA}" type="presParOf" srcId="{B20ABA00-980B-47DD-B2B8-4BA87717D139}" destId="{7D81C7C6-CF1A-4783-88F2-76DFA00BCC2F}" srcOrd="2" destOrd="0" presId="urn:microsoft.com/office/officeart/2018/2/layout/IconVerticalSolidList"/>
    <dgm:cxn modelId="{BC8760FD-1139-4CB9-A4D5-29DABCB3808D}" type="presParOf" srcId="{B20ABA00-980B-47DD-B2B8-4BA87717D139}" destId="{0411C6B5-73E2-46AE-9C19-755CC8480EAA}" srcOrd="3" destOrd="0" presId="urn:microsoft.com/office/officeart/2018/2/layout/IconVerticalSolidList"/>
    <dgm:cxn modelId="{86C45D9E-FB6D-46CC-A588-EE6A17CAEE6F}" type="presParOf" srcId="{B20ABA00-980B-47DD-B2B8-4BA87717D139}" destId="{B2675AB7-AEBF-461B-9428-C0A5DE318B24}" srcOrd="4" destOrd="0" presId="urn:microsoft.com/office/officeart/2018/2/layout/IconVerticalSolidList"/>
    <dgm:cxn modelId="{43F4444C-0742-44F9-8155-334AD4777624}" type="presParOf" srcId="{0C1A62F6-D994-4814-93B7-9A491851DEA1}" destId="{86EBFF32-CA8E-4CE3-AE42-337A862914F9}" srcOrd="7" destOrd="0" presId="urn:microsoft.com/office/officeart/2018/2/layout/IconVerticalSolidList"/>
    <dgm:cxn modelId="{E7CBAF52-61CB-4277-8817-B5A3C7348400}" type="presParOf" srcId="{0C1A62F6-D994-4814-93B7-9A491851DEA1}" destId="{077F371C-81C6-42E1-9639-AA0DCE5E6237}" srcOrd="8" destOrd="0" presId="urn:microsoft.com/office/officeart/2018/2/layout/IconVerticalSolidList"/>
    <dgm:cxn modelId="{563410F6-3AB3-4FDC-B73D-44956A667192}" type="presParOf" srcId="{077F371C-81C6-42E1-9639-AA0DCE5E6237}" destId="{68BB7B83-D0AD-44B2-9FBF-3294DF8EC86A}" srcOrd="0" destOrd="0" presId="urn:microsoft.com/office/officeart/2018/2/layout/IconVerticalSolidList"/>
    <dgm:cxn modelId="{3D620437-ADE3-488D-B028-9BDD963F98C6}" type="presParOf" srcId="{077F371C-81C6-42E1-9639-AA0DCE5E6237}" destId="{196B1CF2-4BA1-4DBC-A401-9EE65096BF6D}" srcOrd="1" destOrd="0" presId="urn:microsoft.com/office/officeart/2018/2/layout/IconVerticalSolidList"/>
    <dgm:cxn modelId="{1F1F9806-1C52-4CC8-A853-33C8B8BC5DFA}" type="presParOf" srcId="{077F371C-81C6-42E1-9639-AA0DCE5E6237}" destId="{F7118932-842C-445A-A0A4-9E4B9FD37482}" srcOrd="2" destOrd="0" presId="urn:microsoft.com/office/officeart/2018/2/layout/IconVerticalSolidList"/>
    <dgm:cxn modelId="{25F05AD5-B7B1-4FE7-9059-F0768C9FB5A9}" type="presParOf" srcId="{077F371C-81C6-42E1-9639-AA0DCE5E6237}" destId="{CE7FF20B-AB9F-4DE8-ADAE-F7EE8C84CC47}" srcOrd="3" destOrd="0" presId="urn:microsoft.com/office/officeart/2018/2/layout/IconVerticalSolidList"/>
    <dgm:cxn modelId="{226F2638-88B8-420E-9832-E899F08A58DE}" type="presParOf" srcId="{077F371C-81C6-42E1-9639-AA0DCE5E6237}" destId="{45EA74DC-973E-471C-BA7E-46A2D76C1221}"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9BFC8A6-068E-4AE6-80FE-0FAC65B7D05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6623E67-9C7C-4337-9D3C-64203A67AF71}">
      <dgm:prSet custT="1"/>
      <dgm:spPr/>
      <dgm:t>
        <a:bodyPr/>
        <a:lstStyle/>
        <a:p>
          <a:pPr>
            <a:lnSpc>
              <a:spcPct val="100000"/>
            </a:lnSpc>
          </a:pPr>
          <a:r>
            <a:rPr lang="en-IN" sz="2400"/>
            <a:t>Enterprises need data to understand various aspects of their operations, customers, competitors, suppliers, partners, employees, and stockholders. </a:t>
          </a:r>
          <a:endParaRPr lang="en-US" sz="2400"/>
        </a:p>
      </dgm:t>
    </dgm:pt>
    <dgm:pt modelId="{60A889CD-76F2-4DFC-B1E9-4FBA92271910}" type="parTrans" cxnId="{E5CF532B-5935-4E33-81B3-15331D7A8D34}">
      <dgm:prSet/>
      <dgm:spPr/>
      <dgm:t>
        <a:bodyPr/>
        <a:lstStyle/>
        <a:p>
          <a:endParaRPr lang="en-US" sz="2000"/>
        </a:p>
      </dgm:t>
    </dgm:pt>
    <dgm:pt modelId="{7B338816-62DD-4023-8644-308854C11C38}" type="sibTrans" cxnId="{E5CF532B-5935-4E33-81B3-15331D7A8D34}">
      <dgm:prSet/>
      <dgm:spPr/>
      <dgm:t>
        <a:bodyPr/>
        <a:lstStyle/>
        <a:p>
          <a:endParaRPr lang="en-US" sz="2000"/>
        </a:p>
      </dgm:t>
    </dgm:pt>
    <dgm:pt modelId="{932B33AE-CBEF-4F39-AA10-A74A70C6E881}">
      <dgm:prSet custT="1"/>
      <dgm:spPr/>
      <dgm:t>
        <a:bodyPr/>
        <a:lstStyle/>
        <a:p>
          <a:pPr>
            <a:lnSpc>
              <a:spcPct val="100000"/>
            </a:lnSpc>
          </a:pPr>
          <a:r>
            <a:rPr lang="en-IN" sz="2400"/>
            <a:t>Effective data management helps them:</a:t>
          </a:r>
          <a:endParaRPr lang="en-US" sz="2400"/>
        </a:p>
      </dgm:t>
    </dgm:pt>
    <dgm:pt modelId="{FFF1A798-21A5-4A4C-AD61-144519556D30}" type="parTrans" cxnId="{A3331AC5-EEB5-45D0-8619-EC6D48D34CBA}">
      <dgm:prSet/>
      <dgm:spPr/>
      <dgm:t>
        <a:bodyPr/>
        <a:lstStyle/>
        <a:p>
          <a:endParaRPr lang="en-US" sz="2000"/>
        </a:p>
      </dgm:t>
    </dgm:pt>
    <dgm:pt modelId="{80A56A19-6837-4C30-934F-FEAEF3641C95}" type="sibTrans" cxnId="{A3331AC5-EEB5-45D0-8619-EC6D48D34CBA}">
      <dgm:prSet/>
      <dgm:spPr/>
      <dgm:t>
        <a:bodyPr/>
        <a:lstStyle/>
        <a:p>
          <a:endParaRPr lang="en-US" sz="2000"/>
        </a:p>
      </dgm:t>
    </dgm:pt>
    <dgm:pt modelId="{89ABE78F-B48C-4F74-AA03-C26EAD9C65DE}">
      <dgm:prSet custT="1"/>
      <dgm:spPr/>
      <dgm:t>
        <a:bodyPr/>
        <a:lstStyle/>
        <a:p>
          <a:pPr>
            <a:lnSpc>
              <a:spcPct val="100000"/>
            </a:lnSpc>
          </a:pPr>
          <a:r>
            <a:rPr lang="en-IN" sz="1600"/>
            <a:t>Learn about business activities.</a:t>
          </a:r>
          <a:endParaRPr lang="en-US" sz="1600"/>
        </a:p>
      </dgm:t>
    </dgm:pt>
    <dgm:pt modelId="{867F24F7-984F-427C-AADC-3A0262129951}" type="parTrans" cxnId="{23D09810-B011-401A-BB29-FC20EF0FA028}">
      <dgm:prSet/>
      <dgm:spPr/>
      <dgm:t>
        <a:bodyPr/>
        <a:lstStyle/>
        <a:p>
          <a:endParaRPr lang="en-US" sz="2000"/>
        </a:p>
      </dgm:t>
    </dgm:pt>
    <dgm:pt modelId="{3A86F6DB-CD4C-4DF4-A9D4-B32B38B9330E}" type="sibTrans" cxnId="{23D09810-B011-401A-BB29-FC20EF0FA028}">
      <dgm:prSet/>
      <dgm:spPr/>
      <dgm:t>
        <a:bodyPr/>
        <a:lstStyle/>
        <a:p>
          <a:endParaRPr lang="en-US" sz="2000"/>
        </a:p>
      </dgm:t>
    </dgm:pt>
    <dgm:pt modelId="{5BA4D8ED-3CE3-4F0B-8FEB-69BA2EDB16CC}">
      <dgm:prSet custT="1"/>
      <dgm:spPr/>
      <dgm:t>
        <a:bodyPr/>
        <a:lstStyle/>
        <a:p>
          <a:pPr>
            <a:lnSpc>
              <a:spcPct val="100000"/>
            </a:lnSpc>
          </a:pPr>
          <a:r>
            <a:rPr lang="en-IN" sz="1600" dirty="0" err="1"/>
            <a:t>Analyze</a:t>
          </a:r>
          <a:r>
            <a:rPr lang="en-IN" sz="1600" dirty="0"/>
            <a:t> operations.</a:t>
          </a:r>
          <a:endParaRPr lang="en-US" sz="1600" dirty="0"/>
        </a:p>
      </dgm:t>
    </dgm:pt>
    <dgm:pt modelId="{35B4B342-EAFC-4FE5-B969-FFA17DCE1040}" type="parTrans" cxnId="{3479BF1B-81E5-420F-8223-37390EB10770}">
      <dgm:prSet/>
      <dgm:spPr/>
      <dgm:t>
        <a:bodyPr/>
        <a:lstStyle/>
        <a:p>
          <a:endParaRPr lang="en-US" sz="2000"/>
        </a:p>
      </dgm:t>
    </dgm:pt>
    <dgm:pt modelId="{A32BDD41-90C2-461C-B59A-4B3A00013F4E}" type="sibTrans" cxnId="{3479BF1B-81E5-420F-8223-37390EB10770}">
      <dgm:prSet/>
      <dgm:spPr/>
      <dgm:t>
        <a:bodyPr/>
        <a:lstStyle/>
        <a:p>
          <a:endParaRPr lang="en-US" sz="2000"/>
        </a:p>
      </dgm:t>
    </dgm:pt>
    <dgm:pt modelId="{AB57BCAD-2744-42EB-B1FA-C6587778DF2E}">
      <dgm:prSet custT="1"/>
      <dgm:spPr/>
      <dgm:t>
        <a:bodyPr/>
        <a:lstStyle/>
        <a:p>
          <a:pPr>
            <a:lnSpc>
              <a:spcPct val="100000"/>
            </a:lnSpc>
          </a:pPr>
          <a:r>
            <a:rPr lang="en-IN" sz="1600"/>
            <a:t>React to internal and external pressures.</a:t>
          </a:r>
          <a:endParaRPr lang="en-US" sz="1600"/>
        </a:p>
      </dgm:t>
    </dgm:pt>
    <dgm:pt modelId="{73269715-1BC9-4469-A866-19D8DEC577DE}" type="parTrans" cxnId="{EA462587-2A8B-4253-B252-E82508A174B5}">
      <dgm:prSet/>
      <dgm:spPr/>
      <dgm:t>
        <a:bodyPr/>
        <a:lstStyle/>
        <a:p>
          <a:endParaRPr lang="en-US" sz="2000"/>
        </a:p>
      </dgm:t>
    </dgm:pt>
    <dgm:pt modelId="{01CBB9C2-095D-41F7-800C-30A4009B1FEE}" type="sibTrans" cxnId="{EA462587-2A8B-4253-B252-E82508A174B5}">
      <dgm:prSet/>
      <dgm:spPr/>
      <dgm:t>
        <a:bodyPr/>
        <a:lstStyle/>
        <a:p>
          <a:endParaRPr lang="en-US" sz="2000"/>
        </a:p>
      </dgm:t>
    </dgm:pt>
    <dgm:pt modelId="{78A4BCC5-73A5-41EB-98B5-13D656312FF9}">
      <dgm:prSet custT="1"/>
      <dgm:spPr/>
      <dgm:t>
        <a:bodyPr/>
        <a:lstStyle/>
        <a:p>
          <a:pPr>
            <a:lnSpc>
              <a:spcPct val="100000"/>
            </a:lnSpc>
          </a:pPr>
          <a:r>
            <a:rPr lang="en-IN" sz="1600"/>
            <a:t>Make informed decisions to manage costs, grow revenues, and increase profits.</a:t>
          </a:r>
          <a:endParaRPr lang="en-US" sz="1600"/>
        </a:p>
      </dgm:t>
    </dgm:pt>
    <dgm:pt modelId="{8B8E7DC7-5B57-416C-B4D1-58E16D75A513}" type="parTrans" cxnId="{2D698DFE-4E09-49C7-966D-2843CCA54345}">
      <dgm:prSet/>
      <dgm:spPr/>
      <dgm:t>
        <a:bodyPr/>
        <a:lstStyle/>
        <a:p>
          <a:endParaRPr lang="en-US" sz="2000"/>
        </a:p>
      </dgm:t>
    </dgm:pt>
    <dgm:pt modelId="{A6E6EBFE-B5EC-4F8B-9566-43C885223004}" type="sibTrans" cxnId="{2D698DFE-4E09-49C7-966D-2843CCA54345}">
      <dgm:prSet/>
      <dgm:spPr/>
      <dgm:t>
        <a:bodyPr/>
        <a:lstStyle/>
        <a:p>
          <a:endParaRPr lang="en-US" sz="2000"/>
        </a:p>
      </dgm:t>
    </dgm:pt>
    <dgm:pt modelId="{53D0147F-E59B-4E62-AC23-67E2A5432A80}" type="pres">
      <dgm:prSet presAssocID="{E9BFC8A6-068E-4AE6-80FE-0FAC65B7D05D}" presName="root" presStyleCnt="0">
        <dgm:presLayoutVars>
          <dgm:dir/>
          <dgm:resizeHandles val="exact"/>
        </dgm:presLayoutVars>
      </dgm:prSet>
      <dgm:spPr/>
    </dgm:pt>
    <dgm:pt modelId="{95FB41B5-5E86-462C-91D3-F62C28BA2156}" type="pres">
      <dgm:prSet presAssocID="{66623E67-9C7C-4337-9D3C-64203A67AF71}" presName="compNode" presStyleCnt="0"/>
      <dgm:spPr/>
    </dgm:pt>
    <dgm:pt modelId="{CE7F4BF9-B781-4F60-B8DC-C5EC4FF79B74}" type="pres">
      <dgm:prSet presAssocID="{66623E67-9C7C-4337-9D3C-64203A67AF71}" presName="bgRect" presStyleLbl="bgShp" presStyleIdx="0" presStyleCnt="2"/>
      <dgm:spPr/>
    </dgm:pt>
    <dgm:pt modelId="{7A2AA7D6-F973-4CAA-AF7E-9AE12F70EFDF}" type="pres">
      <dgm:prSet presAssocID="{66623E67-9C7C-4337-9D3C-64203A67AF7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RM Customer Insights App"/>
        </a:ext>
      </dgm:extLst>
    </dgm:pt>
    <dgm:pt modelId="{68798D91-5B8E-481E-BA19-EB67DE9C0BFA}" type="pres">
      <dgm:prSet presAssocID="{66623E67-9C7C-4337-9D3C-64203A67AF71}" presName="spaceRect" presStyleCnt="0"/>
      <dgm:spPr/>
    </dgm:pt>
    <dgm:pt modelId="{0EF4C2C9-14F7-4A26-B62E-DD9642E22AC8}" type="pres">
      <dgm:prSet presAssocID="{66623E67-9C7C-4337-9D3C-64203A67AF71}" presName="parTx" presStyleLbl="revTx" presStyleIdx="0" presStyleCnt="3">
        <dgm:presLayoutVars>
          <dgm:chMax val="0"/>
          <dgm:chPref val="0"/>
        </dgm:presLayoutVars>
      </dgm:prSet>
      <dgm:spPr/>
    </dgm:pt>
    <dgm:pt modelId="{3E22E946-4AF2-4B34-9201-730A517F3F62}" type="pres">
      <dgm:prSet presAssocID="{7B338816-62DD-4023-8644-308854C11C38}" presName="sibTrans" presStyleCnt="0"/>
      <dgm:spPr/>
    </dgm:pt>
    <dgm:pt modelId="{B679C55E-3C82-4209-A90D-90DA1D2FCD7A}" type="pres">
      <dgm:prSet presAssocID="{932B33AE-CBEF-4F39-AA10-A74A70C6E881}" presName="compNode" presStyleCnt="0"/>
      <dgm:spPr/>
    </dgm:pt>
    <dgm:pt modelId="{05BEC62C-32A6-4D86-BC06-B8E479BAFF0A}" type="pres">
      <dgm:prSet presAssocID="{932B33AE-CBEF-4F39-AA10-A74A70C6E881}" presName="bgRect" presStyleLbl="bgShp" presStyleIdx="1" presStyleCnt="2"/>
      <dgm:spPr/>
    </dgm:pt>
    <dgm:pt modelId="{D2C3D39C-3DDE-4361-BD1A-28F564E6B2EF}" type="pres">
      <dgm:prSet presAssocID="{932B33AE-CBEF-4F39-AA10-A74A70C6E88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05A35567-BC5C-4251-A642-E25F07690794}" type="pres">
      <dgm:prSet presAssocID="{932B33AE-CBEF-4F39-AA10-A74A70C6E881}" presName="spaceRect" presStyleCnt="0"/>
      <dgm:spPr/>
    </dgm:pt>
    <dgm:pt modelId="{EAABF875-BE40-4A15-941C-7736B0ECFFEE}" type="pres">
      <dgm:prSet presAssocID="{932B33AE-CBEF-4F39-AA10-A74A70C6E881}" presName="parTx" presStyleLbl="revTx" presStyleIdx="1" presStyleCnt="3">
        <dgm:presLayoutVars>
          <dgm:chMax val="0"/>
          <dgm:chPref val="0"/>
        </dgm:presLayoutVars>
      </dgm:prSet>
      <dgm:spPr/>
    </dgm:pt>
    <dgm:pt modelId="{BBCB2707-CD71-456F-9B8B-DBB1E9FE2707}" type="pres">
      <dgm:prSet presAssocID="{932B33AE-CBEF-4F39-AA10-A74A70C6E881}" presName="desTx" presStyleLbl="revTx" presStyleIdx="2" presStyleCnt="3">
        <dgm:presLayoutVars/>
      </dgm:prSet>
      <dgm:spPr/>
    </dgm:pt>
  </dgm:ptLst>
  <dgm:cxnLst>
    <dgm:cxn modelId="{F700D409-A920-1449-B9C4-5A09ED59B3AD}" type="presOf" srcId="{78A4BCC5-73A5-41EB-98B5-13D656312FF9}" destId="{BBCB2707-CD71-456F-9B8B-DBB1E9FE2707}" srcOrd="0" destOrd="3" presId="urn:microsoft.com/office/officeart/2018/2/layout/IconVerticalSolidList"/>
    <dgm:cxn modelId="{23D09810-B011-401A-BB29-FC20EF0FA028}" srcId="{932B33AE-CBEF-4F39-AA10-A74A70C6E881}" destId="{89ABE78F-B48C-4F74-AA03-C26EAD9C65DE}" srcOrd="0" destOrd="0" parTransId="{867F24F7-984F-427C-AADC-3A0262129951}" sibTransId="{3A86F6DB-CD4C-4DF4-A9D4-B32B38B9330E}"/>
    <dgm:cxn modelId="{3479BF1B-81E5-420F-8223-37390EB10770}" srcId="{932B33AE-CBEF-4F39-AA10-A74A70C6E881}" destId="{5BA4D8ED-3CE3-4F0B-8FEB-69BA2EDB16CC}" srcOrd="1" destOrd="0" parTransId="{35B4B342-EAFC-4FE5-B969-FFA17DCE1040}" sibTransId="{A32BDD41-90C2-461C-B59A-4B3A00013F4E}"/>
    <dgm:cxn modelId="{8A72502B-7352-F241-9243-39FEE6295917}" type="presOf" srcId="{66623E67-9C7C-4337-9D3C-64203A67AF71}" destId="{0EF4C2C9-14F7-4A26-B62E-DD9642E22AC8}" srcOrd="0" destOrd="0" presId="urn:microsoft.com/office/officeart/2018/2/layout/IconVerticalSolidList"/>
    <dgm:cxn modelId="{E5CF532B-5935-4E33-81B3-15331D7A8D34}" srcId="{E9BFC8A6-068E-4AE6-80FE-0FAC65B7D05D}" destId="{66623E67-9C7C-4337-9D3C-64203A67AF71}" srcOrd="0" destOrd="0" parTransId="{60A889CD-76F2-4DFC-B1E9-4FBA92271910}" sibTransId="{7B338816-62DD-4023-8644-308854C11C38}"/>
    <dgm:cxn modelId="{223CB462-87D6-4948-B35E-9C4551D55E19}" type="presOf" srcId="{932B33AE-CBEF-4F39-AA10-A74A70C6E881}" destId="{EAABF875-BE40-4A15-941C-7736B0ECFFEE}" srcOrd="0" destOrd="0" presId="urn:microsoft.com/office/officeart/2018/2/layout/IconVerticalSolidList"/>
    <dgm:cxn modelId="{68FEF580-A439-CC4A-A4D8-CFDFDC695992}" type="presOf" srcId="{E9BFC8A6-068E-4AE6-80FE-0FAC65B7D05D}" destId="{53D0147F-E59B-4E62-AC23-67E2A5432A80}" srcOrd="0" destOrd="0" presId="urn:microsoft.com/office/officeart/2018/2/layout/IconVerticalSolidList"/>
    <dgm:cxn modelId="{DF8B5983-C8B6-FC49-9C85-7C1B77B5B9F5}" type="presOf" srcId="{AB57BCAD-2744-42EB-B1FA-C6587778DF2E}" destId="{BBCB2707-CD71-456F-9B8B-DBB1E9FE2707}" srcOrd="0" destOrd="2" presId="urn:microsoft.com/office/officeart/2018/2/layout/IconVerticalSolidList"/>
    <dgm:cxn modelId="{EA462587-2A8B-4253-B252-E82508A174B5}" srcId="{932B33AE-CBEF-4F39-AA10-A74A70C6E881}" destId="{AB57BCAD-2744-42EB-B1FA-C6587778DF2E}" srcOrd="2" destOrd="0" parTransId="{73269715-1BC9-4469-A866-19D8DEC577DE}" sibTransId="{01CBB9C2-095D-41F7-800C-30A4009B1FEE}"/>
    <dgm:cxn modelId="{CD88589A-F386-764C-82F6-4AB877592B52}" type="presOf" srcId="{5BA4D8ED-3CE3-4F0B-8FEB-69BA2EDB16CC}" destId="{BBCB2707-CD71-456F-9B8B-DBB1E9FE2707}" srcOrd="0" destOrd="1" presId="urn:microsoft.com/office/officeart/2018/2/layout/IconVerticalSolidList"/>
    <dgm:cxn modelId="{DE49B3A5-DB9D-7F49-8C56-05668CE84CBE}" type="presOf" srcId="{89ABE78F-B48C-4F74-AA03-C26EAD9C65DE}" destId="{BBCB2707-CD71-456F-9B8B-DBB1E9FE2707}" srcOrd="0" destOrd="0" presId="urn:microsoft.com/office/officeart/2018/2/layout/IconVerticalSolidList"/>
    <dgm:cxn modelId="{A3331AC5-EEB5-45D0-8619-EC6D48D34CBA}" srcId="{E9BFC8A6-068E-4AE6-80FE-0FAC65B7D05D}" destId="{932B33AE-CBEF-4F39-AA10-A74A70C6E881}" srcOrd="1" destOrd="0" parTransId="{FFF1A798-21A5-4A4C-AD61-144519556D30}" sibTransId="{80A56A19-6837-4C30-934F-FEAEF3641C95}"/>
    <dgm:cxn modelId="{2D698DFE-4E09-49C7-966D-2843CCA54345}" srcId="{932B33AE-CBEF-4F39-AA10-A74A70C6E881}" destId="{78A4BCC5-73A5-41EB-98B5-13D656312FF9}" srcOrd="3" destOrd="0" parTransId="{8B8E7DC7-5B57-416C-B4D1-58E16D75A513}" sibTransId="{A6E6EBFE-B5EC-4F8B-9566-43C885223004}"/>
    <dgm:cxn modelId="{BBEC1A3D-6543-384A-B489-54632BE846D1}" type="presParOf" srcId="{53D0147F-E59B-4E62-AC23-67E2A5432A80}" destId="{95FB41B5-5E86-462C-91D3-F62C28BA2156}" srcOrd="0" destOrd="0" presId="urn:microsoft.com/office/officeart/2018/2/layout/IconVerticalSolidList"/>
    <dgm:cxn modelId="{4A58D7B4-5379-A147-A9DE-F9FE1F3676FE}" type="presParOf" srcId="{95FB41B5-5E86-462C-91D3-F62C28BA2156}" destId="{CE7F4BF9-B781-4F60-B8DC-C5EC4FF79B74}" srcOrd="0" destOrd="0" presId="urn:microsoft.com/office/officeart/2018/2/layout/IconVerticalSolidList"/>
    <dgm:cxn modelId="{F484E6C7-37F8-0749-BDB2-7AD5697120F6}" type="presParOf" srcId="{95FB41B5-5E86-462C-91D3-F62C28BA2156}" destId="{7A2AA7D6-F973-4CAA-AF7E-9AE12F70EFDF}" srcOrd="1" destOrd="0" presId="urn:microsoft.com/office/officeart/2018/2/layout/IconVerticalSolidList"/>
    <dgm:cxn modelId="{7FF66687-FCA3-CF47-9C76-1E090200A5AE}" type="presParOf" srcId="{95FB41B5-5E86-462C-91D3-F62C28BA2156}" destId="{68798D91-5B8E-481E-BA19-EB67DE9C0BFA}" srcOrd="2" destOrd="0" presId="urn:microsoft.com/office/officeart/2018/2/layout/IconVerticalSolidList"/>
    <dgm:cxn modelId="{3FC33F86-FA52-914E-B480-164FDDBA170A}" type="presParOf" srcId="{95FB41B5-5E86-462C-91D3-F62C28BA2156}" destId="{0EF4C2C9-14F7-4A26-B62E-DD9642E22AC8}" srcOrd="3" destOrd="0" presId="urn:microsoft.com/office/officeart/2018/2/layout/IconVerticalSolidList"/>
    <dgm:cxn modelId="{5F4B2A54-33DA-574A-A99E-28C1F326D137}" type="presParOf" srcId="{53D0147F-E59B-4E62-AC23-67E2A5432A80}" destId="{3E22E946-4AF2-4B34-9201-730A517F3F62}" srcOrd="1" destOrd="0" presId="urn:microsoft.com/office/officeart/2018/2/layout/IconVerticalSolidList"/>
    <dgm:cxn modelId="{D4EED1C2-AFC5-7642-9C52-B7166E637062}" type="presParOf" srcId="{53D0147F-E59B-4E62-AC23-67E2A5432A80}" destId="{B679C55E-3C82-4209-A90D-90DA1D2FCD7A}" srcOrd="2" destOrd="0" presId="urn:microsoft.com/office/officeart/2018/2/layout/IconVerticalSolidList"/>
    <dgm:cxn modelId="{4A450FD7-7730-E34E-9A9C-DC26E54DAE21}" type="presParOf" srcId="{B679C55E-3C82-4209-A90D-90DA1D2FCD7A}" destId="{05BEC62C-32A6-4D86-BC06-B8E479BAFF0A}" srcOrd="0" destOrd="0" presId="urn:microsoft.com/office/officeart/2018/2/layout/IconVerticalSolidList"/>
    <dgm:cxn modelId="{5A1FE8E9-78BF-A845-A8A5-F0624E49DC0A}" type="presParOf" srcId="{B679C55E-3C82-4209-A90D-90DA1D2FCD7A}" destId="{D2C3D39C-3DDE-4361-BD1A-28F564E6B2EF}" srcOrd="1" destOrd="0" presId="urn:microsoft.com/office/officeart/2018/2/layout/IconVerticalSolidList"/>
    <dgm:cxn modelId="{7EAF4A10-4A4F-B140-875C-F461D12555BB}" type="presParOf" srcId="{B679C55E-3C82-4209-A90D-90DA1D2FCD7A}" destId="{05A35567-BC5C-4251-A642-E25F07690794}" srcOrd="2" destOrd="0" presId="urn:microsoft.com/office/officeart/2018/2/layout/IconVerticalSolidList"/>
    <dgm:cxn modelId="{5EB4F5C0-1021-6B40-BAF4-FEB8F08FED8E}" type="presParOf" srcId="{B679C55E-3C82-4209-A90D-90DA1D2FCD7A}" destId="{EAABF875-BE40-4A15-941C-7736B0ECFFEE}" srcOrd="3" destOrd="0" presId="urn:microsoft.com/office/officeart/2018/2/layout/IconVerticalSolidList"/>
    <dgm:cxn modelId="{1B0205C6-E6D7-E347-8C6A-A9518EE482A6}" type="presParOf" srcId="{B679C55E-3C82-4209-A90D-90DA1D2FCD7A}" destId="{BBCB2707-CD71-456F-9B8B-DBB1E9FE2707}"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FBBEF37-D14B-4F9B-91BF-BD242EA0B070}"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48D24C54-8574-4A06-BF29-B5FD79B958B1}">
      <dgm:prSet custT="1"/>
      <dgm:spPr/>
      <dgm:t>
        <a:bodyPr/>
        <a:lstStyle/>
        <a:p>
          <a:pPr algn="just"/>
          <a:r>
            <a:rPr lang="en-IN" sz="1200" b="1"/>
            <a:t>Volume</a:t>
          </a:r>
          <a:endParaRPr lang="en-US" sz="1200"/>
        </a:p>
      </dgm:t>
    </dgm:pt>
    <dgm:pt modelId="{E76FF49E-152A-4C41-8C17-644B6B3BECDF}" type="parTrans" cxnId="{1F46DEB6-7673-4E11-AEE6-CF30F145C8E1}">
      <dgm:prSet/>
      <dgm:spPr/>
      <dgm:t>
        <a:bodyPr/>
        <a:lstStyle/>
        <a:p>
          <a:pPr algn="just"/>
          <a:endParaRPr lang="en-US" sz="2000"/>
        </a:p>
      </dgm:t>
    </dgm:pt>
    <dgm:pt modelId="{DE2741CF-CE09-4FB5-BA52-A48CE2808F23}" type="sibTrans" cxnId="{1F46DEB6-7673-4E11-AEE6-CF30F145C8E1}">
      <dgm:prSet/>
      <dgm:spPr/>
      <dgm:t>
        <a:bodyPr/>
        <a:lstStyle/>
        <a:p>
          <a:pPr algn="just"/>
          <a:endParaRPr lang="en-US" sz="2000"/>
        </a:p>
      </dgm:t>
    </dgm:pt>
    <dgm:pt modelId="{025745CE-50AD-4CB1-ADA2-BEEB81EB897B}">
      <dgm:prSet custT="1"/>
      <dgm:spPr/>
      <dgm:t>
        <a:bodyPr/>
        <a:lstStyle/>
        <a:p>
          <a:pPr algn="just"/>
          <a:r>
            <a:rPr lang="en-IN" sz="1200" b="1"/>
            <a:t>Explosive Growth</a:t>
          </a:r>
          <a:r>
            <a:rPr lang="en-IN" sz="1200"/>
            <a:t>: Experts estimate that 90% of the world's data today was created in the last two years. This isn't just from social media chatter but includes data from various activities. For example, Radio Frequency Identification (RFID) technology tracks products from manufacturing to purchase, contributing to vast data categories that didn't exist before.</a:t>
          </a:r>
          <a:endParaRPr lang="en-US" sz="1200"/>
        </a:p>
      </dgm:t>
    </dgm:pt>
    <dgm:pt modelId="{57901DEF-13F7-4748-BE70-68611EB2EC77}" type="parTrans" cxnId="{D2C65905-3F55-4DF5-8AE9-546C78CB451F}">
      <dgm:prSet/>
      <dgm:spPr/>
      <dgm:t>
        <a:bodyPr/>
        <a:lstStyle/>
        <a:p>
          <a:pPr algn="just"/>
          <a:endParaRPr lang="en-US" sz="2000"/>
        </a:p>
      </dgm:t>
    </dgm:pt>
    <dgm:pt modelId="{31A2809B-46C2-4E37-9600-F8C7E35CCAE3}" type="sibTrans" cxnId="{D2C65905-3F55-4DF5-8AE9-546C78CB451F}">
      <dgm:prSet/>
      <dgm:spPr/>
      <dgm:t>
        <a:bodyPr/>
        <a:lstStyle/>
        <a:p>
          <a:pPr algn="just"/>
          <a:endParaRPr lang="en-US" sz="2000"/>
        </a:p>
      </dgm:t>
    </dgm:pt>
    <dgm:pt modelId="{295E207F-E6F6-4630-9633-0AD0E2E98158}">
      <dgm:prSet custT="1"/>
      <dgm:spPr/>
      <dgm:t>
        <a:bodyPr/>
        <a:lstStyle/>
        <a:p>
          <a:pPr algn="just"/>
          <a:r>
            <a:rPr lang="en-IN" sz="1200" b="1"/>
            <a:t>Significance of Data</a:t>
          </a:r>
          <a:r>
            <a:rPr lang="en-IN" sz="1200"/>
            <a:t>: While not all collected data is crucial, the sheer volume presents a significant challenge.</a:t>
          </a:r>
          <a:endParaRPr lang="en-US" sz="1200"/>
        </a:p>
      </dgm:t>
    </dgm:pt>
    <dgm:pt modelId="{9863B257-F5D8-49DE-8A1F-9D7DD7421D57}" type="parTrans" cxnId="{04CF6E4B-EE0E-42FF-8600-9775E565107E}">
      <dgm:prSet/>
      <dgm:spPr/>
      <dgm:t>
        <a:bodyPr/>
        <a:lstStyle/>
        <a:p>
          <a:pPr algn="just"/>
          <a:endParaRPr lang="en-US" sz="2000"/>
        </a:p>
      </dgm:t>
    </dgm:pt>
    <dgm:pt modelId="{77304F90-AD82-46A2-9EF9-63389A41E1C7}" type="sibTrans" cxnId="{04CF6E4B-EE0E-42FF-8600-9775E565107E}">
      <dgm:prSet/>
      <dgm:spPr/>
      <dgm:t>
        <a:bodyPr/>
        <a:lstStyle/>
        <a:p>
          <a:pPr algn="just"/>
          <a:endParaRPr lang="en-US" sz="2000"/>
        </a:p>
      </dgm:t>
    </dgm:pt>
    <dgm:pt modelId="{389DE291-099B-49BC-9FA2-E28FC4695DC2}">
      <dgm:prSet custT="1"/>
      <dgm:spPr/>
      <dgm:t>
        <a:bodyPr/>
        <a:lstStyle/>
        <a:p>
          <a:pPr algn="just"/>
          <a:r>
            <a:rPr lang="en-IN" sz="1200" b="1"/>
            <a:t>Velocity</a:t>
          </a:r>
          <a:endParaRPr lang="en-US" sz="1200"/>
        </a:p>
      </dgm:t>
    </dgm:pt>
    <dgm:pt modelId="{FDB40235-3AE6-491C-A55E-3EB220A2B128}" type="parTrans" cxnId="{EAD81493-9B2F-4F08-8E4C-CD2822103994}">
      <dgm:prSet/>
      <dgm:spPr/>
      <dgm:t>
        <a:bodyPr/>
        <a:lstStyle/>
        <a:p>
          <a:pPr algn="just"/>
          <a:endParaRPr lang="en-US" sz="2000"/>
        </a:p>
      </dgm:t>
    </dgm:pt>
    <dgm:pt modelId="{42839B95-A111-403F-ACC1-4435253FA374}" type="sibTrans" cxnId="{EAD81493-9B2F-4F08-8E4C-CD2822103994}">
      <dgm:prSet/>
      <dgm:spPr/>
      <dgm:t>
        <a:bodyPr/>
        <a:lstStyle/>
        <a:p>
          <a:pPr algn="just"/>
          <a:endParaRPr lang="en-US" sz="2000"/>
        </a:p>
      </dgm:t>
    </dgm:pt>
    <dgm:pt modelId="{C19766A6-4B7A-4AFA-B767-EE6C10AF0985}">
      <dgm:prSet custT="1"/>
      <dgm:spPr/>
      <dgm:t>
        <a:bodyPr/>
        <a:lstStyle/>
        <a:p>
          <a:pPr algn="just"/>
          <a:r>
            <a:rPr lang="en-IN" sz="1200" b="1"/>
            <a:t>Time Sensitivity</a:t>
          </a:r>
          <a:r>
            <a:rPr lang="en-IN" sz="1200"/>
            <a:t>: Many data types are time-sensitive, increasing the pressure to reduce the interval between data capture and its use in reporting. Quick data processing is essential for activities like fraud detection in banking, where immediate notifications allow swift actions.</a:t>
          </a:r>
          <a:endParaRPr lang="en-US" sz="1200"/>
        </a:p>
      </dgm:t>
    </dgm:pt>
    <dgm:pt modelId="{A6BF8E0B-7810-439D-B6D2-A1EC57EE989D}" type="parTrans" cxnId="{A63C3599-B6B5-476B-8174-DDB862F857DE}">
      <dgm:prSet/>
      <dgm:spPr/>
      <dgm:t>
        <a:bodyPr/>
        <a:lstStyle/>
        <a:p>
          <a:pPr algn="just"/>
          <a:endParaRPr lang="en-US" sz="2000"/>
        </a:p>
      </dgm:t>
    </dgm:pt>
    <dgm:pt modelId="{8D797E5D-4ED3-492C-85F4-C9731617C043}" type="sibTrans" cxnId="{A63C3599-B6B5-476B-8174-DDB862F857DE}">
      <dgm:prSet/>
      <dgm:spPr/>
      <dgm:t>
        <a:bodyPr/>
        <a:lstStyle/>
        <a:p>
          <a:pPr algn="just"/>
          <a:endParaRPr lang="en-US" sz="2000"/>
        </a:p>
      </dgm:t>
    </dgm:pt>
    <dgm:pt modelId="{CF48B0EB-C3D1-4CF7-8721-842481C7EEB2}">
      <dgm:prSet custT="1"/>
      <dgm:spPr/>
      <dgm:t>
        <a:bodyPr/>
        <a:lstStyle/>
        <a:p>
          <a:pPr algn="just"/>
          <a:r>
            <a:rPr lang="en-IN" sz="1200" b="1"/>
            <a:t>Real-Time Interaction</a:t>
          </a:r>
          <a:r>
            <a:rPr lang="en-IN" sz="1200"/>
            <a:t>: Businesses use current data for real-time interactions with customers, suppliers, partners, and other stakeholders.</a:t>
          </a:r>
          <a:endParaRPr lang="en-US" sz="1200"/>
        </a:p>
      </dgm:t>
    </dgm:pt>
    <dgm:pt modelId="{042A7A4F-F41E-4A47-99E3-220AE43546BE}" type="parTrans" cxnId="{2092BF0E-6B34-4FF6-A636-F7D8E4CED70D}">
      <dgm:prSet/>
      <dgm:spPr/>
      <dgm:t>
        <a:bodyPr/>
        <a:lstStyle/>
        <a:p>
          <a:pPr algn="just"/>
          <a:endParaRPr lang="en-US" sz="2000"/>
        </a:p>
      </dgm:t>
    </dgm:pt>
    <dgm:pt modelId="{64AE9CCE-8954-461A-ADBB-A1260FA1005A}" type="sibTrans" cxnId="{2092BF0E-6B34-4FF6-A636-F7D8E4CED70D}">
      <dgm:prSet/>
      <dgm:spPr/>
      <dgm:t>
        <a:bodyPr/>
        <a:lstStyle/>
        <a:p>
          <a:pPr algn="just"/>
          <a:endParaRPr lang="en-US" sz="2000"/>
        </a:p>
      </dgm:t>
    </dgm:pt>
    <dgm:pt modelId="{19A278A4-C397-48F4-9C6A-6BD0C2FE1064}">
      <dgm:prSet custT="1"/>
      <dgm:spPr/>
      <dgm:t>
        <a:bodyPr/>
        <a:lstStyle/>
        <a:p>
          <a:pPr algn="just"/>
          <a:r>
            <a:rPr lang="en-IN" sz="1200" b="1"/>
            <a:t>Variety</a:t>
          </a:r>
          <a:endParaRPr lang="en-US" sz="1200"/>
        </a:p>
      </dgm:t>
    </dgm:pt>
    <dgm:pt modelId="{D2EC74F4-D5C8-4835-8B17-3FBC53190FBE}" type="parTrans" cxnId="{40C03F0C-043B-44A3-BBD1-2A2D317E67E6}">
      <dgm:prSet/>
      <dgm:spPr/>
      <dgm:t>
        <a:bodyPr/>
        <a:lstStyle/>
        <a:p>
          <a:pPr algn="just"/>
          <a:endParaRPr lang="en-US" sz="2000"/>
        </a:p>
      </dgm:t>
    </dgm:pt>
    <dgm:pt modelId="{44D9BA6E-86E4-4C00-A48C-69298E6F7BE9}" type="sibTrans" cxnId="{40C03F0C-043B-44A3-BBD1-2A2D317E67E6}">
      <dgm:prSet/>
      <dgm:spPr/>
      <dgm:t>
        <a:bodyPr/>
        <a:lstStyle/>
        <a:p>
          <a:pPr algn="just"/>
          <a:endParaRPr lang="en-US" sz="2000"/>
        </a:p>
      </dgm:t>
    </dgm:pt>
    <dgm:pt modelId="{3988EC7F-B2AC-4737-888E-8779AC144A0F}">
      <dgm:prSet custT="1"/>
      <dgm:spPr/>
      <dgm:t>
        <a:bodyPr/>
        <a:lstStyle/>
        <a:p>
          <a:pPr algn="just"/>
          <a:r>
            <a:rPr lang="en-IN" sz="1200" b="1"/>
            <a:t>Expanding Sources</a:t>
          </a:r>
          <a:r>
            <a:rPr lang="en-IN" sz="1200"/>
            <a:t>: Data sources are diversifying, adding complexity. Unstructured data (audio, video, social media) and semistructured data (XML, RSS feeds) require different handling compared to traditional structured data.</a:t>
          </a:r>
          <a:endParaRPr lang="en-US" sz="1200"/>
        </a:p>
      </dgm:t>
    </dgm:pt>
    <dgm:pt modelId="{C3BD1B26-C45C-4DBD-AD34-6EDDA20B715D}" type="parTrans" cxnId="{E0AFE8CA-0EC2-42CC-9EA6-04ED3330AAA7}">
      <dgm:prSet/>
      <dgm:spPr/>
      <dgm:t>
        <a:bodyPr/>
        <a:lstStyle/>
        <a:p>
          <a:pPr algn="just"/>
          <a:endParaRPr lang="en-US" sz="2000"/>
        </a:p>
      </dgm:t>
    </dgm:pt>
    <dgm:pt modelId="{3BA86BCE-9768-4616-9CBA-DC5ADA5B0274}" type="sibTrans" cxnId="{E0AFE8CA-0EC2-42CC-9EA6-04ED3330AAA7}">
      <dgm:prSet/>
      <dgm:spPr/>
      <dgm:t>
        <a:bodyPr/>
        <a:lstStyle/>
        <a:p>
          <a:pPr algn="just"/>
          <a:endParaRPr lang="en-US" sz="2000"/>
        </a:p>
      </dgm:t>
    </dgm:pt>
    <dgm:pt modelId="{5D0E4AFD-7947-4D82-8F5D-849C2C78B709}">
      <dgm:prSet custT="1"/>
      <dgm:spPr/>
      <dgm:t>
        <a:bodyPr/>
        <a:lstStyle/>
        <a:p>
          <a:pPr algn="just"/>
          <a:r>
            <a:rPr lang="en-IN" sz="1200" b="1"/>
            <a:t>Modern Challenges</a:t>
          </a:r>
          <a:r>
            <a:rPr lang="en-IN" sz="1200"/>
            <a:t>: Previously, CIOs only dealt with back-office data, but now data comes from tweets, machine outputs, processes, and applications worldwide. Handling data from these diverse sources, including user-generated content in spreadsheets and documents, is a new challenge.</a:t>
          </a:r>
          <a:endParaRPr lang="en-US" sz="1200"/>
        </a:p>
      </dgm:t>
    </dgm:pt>
    <dgm:pt modelId="{7C8C569F-DAFD-42B6-8444-740EE8E447EA}" type="parTrans" cxnId="{3BD21573-AE68-44E1-AD99-D627286F6535}">
      <dgm:prSet/>
      <dgm:spPr/>
      <dgm:t>
        <a:bodyPr/>
        <a:lstStyle/>
        <a:p>
          <a:pPr algn="just"/>
          <a:endParaRPr lang="en-US" sz="2000"/>
        </a:p>
      </dgm:t>
    </dgm:pt>
    <dgm:pt modelId="{8510CE8C-4CA0-4E46-AF57-84C349D9C699}" type="sibTrans" cxnId="{3BD21573-AE68-44E1-AD99-D627286F6535}">
      <dgm:prSet/>
      <dgm:spPr/>
      <dgm:t>
        <a:bodyPr/>
        <a:lstStyle/>
        <a:p>
          <a:pPr algn="just"/>
          <a:endParaRPr lang="en-US" sz="2000"/>
        </a:p>
      </dgm:t>
    </dgm:pt>
    <dgm:pt modelId="{3F769CF8-103F-4888-B24A-12980ADBADC6}">
      <dgm:prSet custT="1"/>
      <dgm:spPr/>
      <dgm:t>
        <a:bodyPr/>
        <a:lstStyle/>
        <a:p>
          <a:pPr algn="just"/>
          <a:r>
            <a:rPr lang="en-IN" sz="1200" b="1"/>
            <a:t>Data Organization</a:t>
          </a:r>
          <a:r>
            <a:rPr lang="en-IN" sz="1200"/>
            <a:t>: Despite the ability to gather vast amounts of data, enterprises struggle with organizing and understanding it. Data only holds value if it can be comprehended, analyzed, and utilized for actionable insights.</a:t>
          </a:r>
          <a:endParaRPr lang="en-US" sz="1200"/>
        </a:p>
      </dgm:t>
    </dgm:pt>
    <dgm:pt modelId="{14152DB5-16AF-4EFD-B261-CFAE5363498D}" type="parTrans" cxnId="{4618F6E5-1B34-4FF8-B13A-7E1FD3FC689F}">
      <dgm:prSet/>
      <dgm:spPr/>
      <dgm:t>
        <a:bodyPr/>
        <a:lstStyle/>
        <a:p>
          <a:pPr algn="just"/>
          <a:endParaRPr lang="en-US" sz="2000"/>
        </a:p>
      </dgm:t>
    </dgm:pt>
    <dgm:pt modelId="{265C5EF3-E9F0-4E39-AC84-02CF3C1F9015}" type="sibTrans" cxnId="{4618F6E5-1B34-4FF8-B13A-7E1FD3FC689F}">
      <dgm:prSet/>
      <dgm:spPr/>
      <dgm:t>
        <a:bodyPr/>
        <a:lstStyle/>
        <a:p>
          <a:pPr algn="just"/>
          <a:endParaRPr lang="en-US" sz="2000"/>
        </a:p>
      </dgm:t>
    </dgm:pt>
    <dgm:pt modelId="{52D76D6D-5CFF-8B47-9E4C-9FC1CA0F9706}" type="pres">
      <dgm:prSet presAssocID="{BFBBEF37-D14B-4F9B-91BF-BD242EA0B070}" presName="linear" presStyleCnt="0">
        <dgm:presLayoutVars>
          <dgm:dir/>
          <dgm:animLvl val="lvl"/>
          <dgm:resizeHandles val="exact"/>
        </dgm:presLayoutVars>
      </dgm:prSet>
      <dgm:spPr/>
    </dgm:pt>
    <dgm:pt modelId="{40D666B6-2AC5-B244-A814-EC92532DAE9C}" type="pres">
      <dgm:prSet presAssocID="{48D24C54-8574-4A06-BF29-B5FD79B958B1}" presName="parentLin" presStyleCnt="0"/>
      <dgm:spPr/>
    </dgm:pt>
    <dgm:pt modelId="{C1A076D6-AF95-9D46-BC15-506477314B23}" type="pres">
      <dgm:prSet presAssocID="{48D24C54-8574-4A06-BF29-B5FD79B958B1}" presName="parentLeftMargin" presStyleLbl="node1" presStyleIdx="0" presStyleCnt="3"/>
      <dgm:spPr/>
    </dgm:pt>
    <dgm:pt modelId="{13237AF7-44A1-DA41-9AF7-79AFD69CC773}" type="pres">
      <dgm:prSet presAssocID="{48D24C54-8574-4A06-BF29-B5FD79B958B1}" presName="parentText" presStyleLbl="node1" presStyleIdx="0" presStyleCnt="3">
        <dgm:presLayoutVars>
          <dgm:chMax val="0"/>
          <dgm:bulletEnabled val="1"/>
        </dgm:presLayoutVars>
      </dgm:prSet>
      <dgm:spPr/>
    </dgm:pt>
    <dgm:pt modelId="{2B192800-CB78-A84A-AFC0-508500E901CF}" type="pres">
      <dgm:prSet presAssocID="{48D24C54-8574-4A06-BF29-B5FD79B958B1}" presName="negativeSpace" presStyleCnt="0"/>
      <dgm:spPr/>
    </dgm:pt>
    <dgm:pt modelId="{6E367AB3-21EE-4048-93EA-4CAE8C8D2D7B}" type="pres">
      <dgm:prSet presAssocID="{48D24C54-8574-4A06-BF29-B5FD79B958B1}" presName="childText" presStyleLbl="conFgAcc1" presStyleIdx="0" presStyleCnt="3">
        <dgm:presLayoutVars>
          <dgm:bulletEnabled val="1"/>
        </dgm:presLayoutVars>
      </dgm:prSet>
      <dgm:spPr/>
    </dgm:pt>
    <dgm:pt modelId="{EFB52037-F7AD-B14F-8300-EAF10AC80731}" type="pres">
      <dgm:prSet presAssocID="{DE2741CF-CE09-4FB5-BA52-A48CE2808F23}" presName="spaceBetweenRectangles" presStyleCnt="0"/>
      <dgm:spPr/>
    </dgm:pt>
    <dgm:pt modelId="{6C3727F9-2079-5440-90FE-578AB0C30B8D}" type="pres">
      <dgm:prSet presAssocID="{389DE291-099B-49BC-9FA2-E28FC4695DC2}" presName="parentLin" presStyleCnt="0"/>
      <dgm:spPr/>
    </dgm:pt>
    <dgm:pt modelId="{2E353295-519C-A743-BA04-D84651C45638}" type="pres">
      <dgm:prSet presAssocID="{389DE291-099B-49BC-9FA2-E28FC4695DC2}" presName="parentLeftMargin" presStyleLbl="node1" presStyleIdx="0" presStyleCnt="3"/>
      <dgm:spPr/>
    </dgm:pt>
    <dgm:pt modelId="{F9455F20-8391-A141-8276-E8064A4ECF39}" type="pres">
      <dgm:prSet presAssocID="{389DE291-099B-49BC-9FA2-E28FC4695DC2}" presName="parentText" presStyleLbl="node1" presStyleIdx="1" presStyleCnt="3">
        <dgm:presLayoutVars>
          <dgm:chMax val="0"/>
          <dgm:bulletEnabled val="1"/>
        </dgm:presLayoutVars>
      </dgm:prSet>
      <dgm:spPr/>
    </dgm:pt>
    <dgm:pt modelId="{0C9D6AC5-6857-074B-9271-46D8FBB898AF}" type="pres">
      <dgm:prSet presAssocID="{389DE291-099B-49BC-9FA2-E28FC4695DC2}" presName="negativeSpace" presStyleCnt="0"/>
      <dgm:spPr/>
    </dgm:pt>
    <dgm:pt modelId="{A88907A3-5BF9-AF4D-A5BD-86FAC68106A4}" type="pres">
      <dgm:prSet presAssocID="{389DE291-099B-49BC-9FA2-E28FC4695DC2}" presName="childText" presStyleLbl="conFgAcc1" presStyleIdx="1" presStyleCnt="3">
        <dgm:presLayoutVars>
          <dgm:bulletEnabled val="1"/>
        </dgm:presLayoutVars>
      </dgm:prSet>
      <dgm:spPr/>
    </dgm:pt>
    <dgm:pt modelId="{686717FB-D415-F74B-B79D-A18FC2D40778}" type="pres">
      <dgm:prSet presAssocID="{42839B95-A111-403F-ACC1-4435253FA374}" presName="spaceBetweenRectangles" presStyleCnt="0"/>
      <dgm:spPr/>
    </dgm:pt>
    <dgm:pt modelId="{6D682B15-1E9F-004D-8AB5-01D447994CAA}" type="pres">
      <dgm:prSet presAssocID="{19A278A4-C397-48F4-9C6A-6BD0C2FE1064}" presName="parentLin" presStyleCnt="0"/>
      <dgm:spPr/>
    </dgm:pt>
    <dgm:pt modelId="{311C7EB1-FBC0-EC41-8433-DFA902D505CC}" type="pres">
      <dgm:prSet presAssocID="{19A278A4-C397-48F4-9C6A-6BD0C2FE1064}" presName="parentLeftMargin" presStyleLbl="node1" presStyleIdx="1" presStyleCnt="3"/>
      <dgm:spPr/>
    </dgm:pt>
    <dgm:pt modelId="{79F1F363-E83A-4841-940F-33E043709C6B}" type="pres">
      <dgm:prSet presAssocID="{19A278A4-C397-48F4-9C6A-6BD0C2FE1064}" presName="parentText" presStyleLbl="node1" presStyleIdx="2" presStyleCnt="3">
        <dgm:presLayoutVars>
          <dgm:chMax val="0"/>
          <dgm:bulletEnabled val="1"/>
        </dgm:presLayoutVars>
      </dgm:prSet>
      <dgm:spPr/>
    </dgm:pt>
    <dgm:pt modelId="{E9B9F013-EC72-8047-B406-7C9410F738CD}" type="pres">
      <dgm:prSet presAssocID="{19A278A4-C397-48F4-9C6A-6BD0C2FE1064}" presName="negativeSpace" presStyleCnt="0"/>
      <dgm:spPr/>
    </dgm:pt>
    <dgm:pt modelId="{2285668E-7987-3449-8D68-9D3A090FF279}" type="pres">
      <dgm:prSet presAssocID="{19A278A4-C397-48F4-9C6A-6BD0C2FE1064}" presName="childText" presStyleLbl="conFgAcc1" presStyleIdx="2" presStyleCnt="3">
        <dgm:presLayoutVars>
          <dgm:bulletEnabled val="1"/>
        </dgm:presLayoutVars>
      </dgm:prSet>
      <dgm:spPr/>
    </dgm:pt>
  </dgm:ptLst>
  <dgm:cxnLst>
    <dgm:cxn modelId="{D2C65905-3F55-4DF5-8AE9-546C78CB451F}" srcId="{48D24C54-8574-4A06-BF29-B5FD79B958B1}" destId="{025745CE-50AD-4CB1-ADA2-BEEB81EB897B}" srcOrd="0" destOrd="0" parTransId="{57901DEF-13F7-4748-BE70-68611EB2EC77}" sibTransId="{31A2809B-46C2-4E37-9600-F8C7E35CCAE3}"/>
    <dgm:cxn modelId="{40C03F0C-043B-44A3-BBD1-2A2D317E67E6}" srcId="{BFBBEF37-D14B-4F9B-91BF-BD242EA0B070}" destId="{19A278A4-C397-48F4-9C6A-6BD0C2FE1064}" srcOrd="2" destOrd="0" parTransId="{D2EC74F4-D5C8-4835-8B17-3FBC53190FBE}" sibTransId="{44D9BA6E-86E4-4C00-A48C-69298E6F7BE9}"/>
    <dgm:cxn modelId="{2092BF0E-6B34-4FF6-A636-F7D8E4CED70D}" srcId="{389DE291-099B-49BC-9FA2-E28FC4695DC2}" destId="{CF48B0EB-C3D1-4CF7-8721-842481C7EEB2}" srcOrd="1" destOrd="0" parTransId="{042A7A4F-F41E-4A47-99E3-220AE43546BE}" sibTransId="{64AE9CCE-8954-461A-ADBB-A1260FA1005A}"/>
    <dgm:cxn modelId="{5A52D921-C09A-4E48-AFC7-14DC87A372D2}" type="presOf" srcId="{3F769CF8-103F-4888-B24A-12980ADBADC6}" destId="{2285668E-7987-3449-8D68-9D3A090FF279}" srcOrd="0" destOrd="2" presId="urn:microsoft.com/office/officeart/2005/8/layout/list1"/>
    <dgm:cxn modelId="{70B99249-7816-B64E-8936-7325D2B21F19}" type="presOf" srcId="{025745CE-50AD-4CB1-ADA2-BEEB81EB897B}" destId="{6E367AB3-21EE-4048-93EA-4CAE8C8D2D7B}" srcOrd="0" destOrd="0" presId="urn:microsoft.com/office/officeart/2005/8/layout/list1"/>
    <dgm:cxn modelId="{C883274B-8759-2C4C-8C7D-2C1CADF85EA6}" type="presOf" srcId="{19A278A4-C397-48F4-9C6A-6BD0C2FE1064}" destId="{311C7EB1-FBC0-EC41-8433-DFA902D505CC}" srcOrd="0" destOrd="0" presId="urn:microsoft.com/office/officeart/2005/8/layout/list1"/>
    <dgm:cxn modelId="{04CF6E4B-EE0E-42FF-8600-9775E565107E}" srcId="{48D24C54-8574-4A06-BF29-B5FD79B958B1}" destId="{295E207F-E6F6-4630-9633-0AD0E2E98158}" srcOrd="1" destOrd="0" parTransId="{9863B257-F5D8-49DE-8A1F-9D7DD7421D57}" sibTransId="{77304F90-AD82-46A2-9EF9-63389A41E1C7}"/>
    <dgm:cxn modelId="{3F378667-D7D5-0D42-ADD4-B8AB1E613EC2}" type="presOf" srcId="{C19766A6-4B7A-4AFA-B767-EE6C10AF0985}" destId="{A88907A3-5BF9-AF4D-A5BD-86FAC68106A4}" srcOrd="0" destOrd="0" presId="urn:microsoft.com/office/officeart/2005/8/layout/list1"/>
    <dgm:cxn modelId="{3BD21573-AE68-44E1-AD99-D627286F6535}" srcId="{19A278A4-C397-48F4-9C6A-6BD0C2FE1064}" destId="{5D0E4AFD-7947-4D82-8F5D-849C2C78B709}" srcOrd="1" destOrd="0" parTransId="{7C8C569F-DAFD-42B6-8444-740EE8E447EA}" sibTransId="{8510CE8C-4CA0-4E46-AF57-84C349D9C699}"/>
    <dgm:cxn modelId="{1F923778-70E4-C546-9E1F-43CAC23196FF}" type="presOf" srcId="{48D24C54-8574-4A06-BF29-B5FD79B958B1}" destId="{13237AF7-44A1-DA41-9AF7-79AFD69CC773}" srcOrd="1" destOrd="0" presId="urn:microsoft.com/office/officeart/2005/8/layout/list1"/>
    <dgm:cxn modelId="{D9272292-57D9-374D-8E04-20ECCF87F63F}" type="presOf" srcId="{3988EC7F-B2AC-4737-888E-8779AC144A0F}" destId="{2285668E-7987-3449-8D68-9D3A090FF279}" srcOrd="0" destOrd="0" presId="urn:microsoft.com/office/officeart/2005/8/layout/list1"/>
    <dgm:cxn modelId="{EAD81493-9B2F-4F08-8E4C-CD2822103994}" srcId="{BFBBEF37-D14B-4F9B-91BF-BD242EA0B070}" destId="{389DE291-099B-49BC-9FA2-E28FC4695DC2}" srcOrd="1" destOrd="0" parTransId="{FDB40235-3AE6-491C-A55E-3EB220A2B128}" sibTransId="{42839B95-A111-403F-ACC1-4435253FA374}"/>
    <dgm:cxn modelId="{A63C3599-B6B5-476B-8174-DDB862F857DE}" srcId="{389DE291-099B-49BC-9FA2-E28FC4695DC2}" destId="{C19766A6-4B7A-4AFA-B767-EE6C10AF0985}" srcOrd="0" destOrd="0" parTransId="{A6BF8E0B-7810-439D-B6D2-A1EC57EE989D}" sibTransId="{8D797E5D-4ED3-492C-85F4-C9731617C043}"/>
    <dgm:cxn modelId="{1E92A2A5-5019-1949-AEFA-7EACDB9B4A37}" type="presOf" srcId="{48D24C54-8574-4A06-BF29-B5FD79B958B1}" destId="{C1A076D6-AF95-9D46-BC15-506477314B23}" srcOrd="0" destOrd="0" presId="urn:microsoft.com/office/officeart/2005/8/layout/list1"/>
    <dgm:cxn modelId="{D1F52BA8-9AB3-9B4E-9D66-31A88AF4D5D8}" type="presOf" srcId="{CF48B0EB-C3D1-4CF7-8721-842481C7EEB2}" destId="{A88907A3-5BF9-AF4D-A5BD-86FAC68106A4}" srcOrd="0" destOrd="1" presId="urn:microsoft.com/office/officeart/2005/8/layout/list1"/>
    <dgm:cxn modelId="{93E1ABB6-591B-FB46-A910-CE63187601EE}" type="presOf" srcId="{19A278A4-C397-48F4-9C6A-6BD0C2FE1064}" destId="{79F1F363-E83A-4841-940F-33E043709C6B}" srcOrd="1" destOrd="0" presId="urn:microsoft.com/office/officeart/2005/8/layout/list1"/>
    <dgm:cxn modelId="{1F46DEB6-7673-4E11-AEE6-CF30F145C8E1}" srcId="{BFBBEF37-D14B-4F9B-91BF-BD242EA0B070}" destId="{48D24C54-8574-4A06-BF29-B5FD79B958B1}" srcOrd="0" destOrd="0" parTransId="{E76FF49E-152A-4C41-8C17-644B6B3BECDF}" sibTransId="{DE2741CF-CE09-4FB5-BA52-A48CE2808F23}"/>
    <dgm:cxn modelId="{65A889BA-8802-3542-866D-CFB2AB04585F}" type="presOf" srcId="{389DE291-099B-49BC-9FA2-E28FC4695DC2}" destId="{2E353295-519C-A743-BA04-D84651C45638}" srcOrd="0" destOrd="0" presId="urn:microsoft.com/office/officeart/2005/8/layout/list1"/>
    <dgm:cxn modelId="{DCC35DBF-2EBD-3249-9121-45CFE76041A1}" type="presOf" srcId="{295E207F-E6F6-4630-9633-0AD0E2E98158}" destId="{6E367AB3-21EE-4048-93EA-4CAE8C8D2D7B}" srcOrd="0" destOrd="1" presId="urn:microsoft.com/office/officeart/2005/8/layout/list1"/>
    <dgm:cxn modelId="{E0AFE8CA-0EC2-42CC-9EA6-04ED3330AAA7}" srcId="{19A278A4-C397-48F4-9C6A-6BD0C2FE1064}" destId="{3988EC7F-B2AC-4737-888E-8779AC144A0F}" srcOrd="0" destOrd="0" parTransId="{C3BD1B26-C45C-4DBD-AD34-6EDDA20B715D}" sibTransId="{3BA86BCE-9768-4616-9CBA-DC5ADA5B0274}"/>
    <dgm:cxn modelId="{60D978D2-9669-5A41-9E4D-8320745CCE1C}" type="presOf" srcId="{BFBBEF37-D14B-4F9B-91BF-BD242EA0B070}" destId="{52D76D6D-5CFF-8B47-9E4C-9FC1CA0F9706}" srcOrd="0" destOrd="0" presId="urn:microsoft.com/office/officeart/2005/8/layout/list1"/>
    <dgm:cxn modelId="{8C1739D8-80F5-3949-85B5-E58A2ED886A0}" type="presOf" srcId="{389DE291-099B-49BC-9FA2-E28FC4695DC2}" destId="{F9455F20-8391-A141-8276-E8064A4ECF39}" srcOrd="1" destOrd="0" presId="urn:microsoft.com/office/officeart/2005/8/layout/list1"/>
    <dgm:cxn modelId="{D9278FD9-3E05-5A44-9996-E98B19679D30}" type="presOf" srcId="{5D0E4AFD-7947-4D82-8F5D-849C2C78B709}" destId="{2285668E-7987-3449-8D68-9D3A090FF279}" srcOrd="0" destOrd="1" presId="urn:microsoft.com/office/officeart/2005/8/layout/list1"/>
    <dgm:cxn modelId="{4618F6E5-1B34-4FF8-B13A-7E1FD3FC689F}" srcId="{19A278A4-C397-48F4-9C6A-6BD0C2FE1064}" destId="{3F769CF8-103F-4888-B24A-12980ADBADC6}" srcOrd="2" destOrd="0" parTransId="{14152DB5-16AF-4EFD-B261-CFAE5363498D}" sibTransId="{265C5EF3-E9F0-4E39-AC84-02CF3C1F9015}"/>
    <dgm:cxn modelId="{1C318797-DD63-EC41-AFC8-4EDF4A92A10B}" type="presParOf" srcId="{52D76D6D-5CFF-8B47-9E4C-9FC1CA0F9706}" destId="{40D666B6-2AC5-B244-A814-EC92532DAE9C}" srcOrd="0" destOrd="0" presId="urn:microsoft.com/office/officeart/2005/8/layout/list1"/>
    <dgm:cxn modelId="{055706F5-D93E-1A4B-A920-36FF84F00123}" type="presParOf" srcId="{40D666B6-2AC5-B244-A814-EC92532DAE9C}" destId="{C1A076D6-AF95-9D46-BC15-506477314B23}" srcOrd="0" destOrd="0" presId="urn:microsoft.com/office/officeart/2005/8/layout/list1"/>
    <dgm:cxn modelId="{31E6721F-3344-524B-9B49-CD7F8CF32344}" type="presParOf" srcId="{40D666B6-2AC5-B244-A814-EC92532DAE9C}" destId="{13237AF7-44A1-DA41-9AF7-79AFD69CC773}" srcOrd="1" destOrd="0" presId="urn:microsoft.com/office/officeart/2005/8/layout/list1"/>
    <dgm:cxn modelId="{25B6F3E9-F185-A44A-98E2-74A913896C1B}" type="presParOf" srcId="{52D76D6D-5CFF-8B47-9E4C-9FC1CA0F9706}" destId="{2B192800-CB78-A84A-AFC0-508500E901CF}" srcOrd="1" destOrd="0" presId="urn:microsoft.com/office/officeart/2005/8/layout/list1"/>
    <dgm:cxn modelId="{32D4E245-77D8-714C-B8A1-44936D09CF96}" type="presParOf" srcId="{52D76D6D-5CFF-8B47-9E4C-9FC1CA0F9706}" destId="{6E367AB3-21EE-4048-93EA-4CAE8C8D2D7B}" srcOrd="2" destOrd="0" presId="urn:microsoft.com/office/officeart/2005/8/layout/list1"/>
    <dgm:cxn modelId="{EC6BC347-9279-C545-8E20-2DA073A3085D}" type="presParOf" srcId="{52D76D6D-5CFF-8B47-9E4C-9FC1CA0F9706}" destId="{EFB52037-F7AD-B14F-8300-EAF10AC80731}" srcOrd="3" destOrd="0" presId="urn:microsoft.com/office/officeart/2005/8/layout/list1"/>
    <dgm:cxn modelId="{122B5006-A8F0-ED42-96EF-39A8BB21D7A5}" type="presParOf" srcId="{52D76D6D-5CFF-8B47-9E4C-9FC1CA0F9706}" destId="{6C3727F9-2079-5440-90FE-578AB0C30B8D}" srcOrd="4" destOrd="0" presId="urn:microsoft.com/office/officeart/2005/8/layout/list1"/>
    <dgm:cxn modelId="{63524C25-E41F-7E43-A947-3A5450B76036}" type="presParOf" srcId="{6C3727F9-2079-5440-90FE-578AB0C30B8D}" destId="{2E353295-519C-A743-BA04-D84651C45638}" srcOrd="0" destOrd="0" presId="urn:microsoft.com/office/officeart/2005/8/layout/list1"/>
    <dgm:cxn modelId="{A296E79E-2EB7-8E4F-A0FA-DEBBB1CFA1C2}" type="presParOf" srcId="{6C3727F9-2079-5440-90FE-578AB0C30B8D}" destId="{F9455F20-8391-A141-8276-E8064A4ECF39}" srcOrd="1" destOrd="0" presId="urn:microsoft.com/office/officeart/2005/8/layout/list1"/>
    <dgm:cxn modelId="{8D5E17B8-4E03-C643-8D1B-E56C168DA34E}" type="presParOf" srcId="{52D76D6D-5CFF-8B47-9E4C-9FC1CA0F9706}" destId="{0C9D6AC5-6857-074B-9271-46D8FBB898AF}" srcOrd="5" destOrd="0" presId="urn:microsoft.com/office/officeart/2005/8/layout/list1"/>
    <dgm:cxn modelId="{105410D1-3004-744D-BFDF-A13DE7F93DB1}" type="presParOf" srcId="{52D76D6D-5CFF-8B47-9E4C-9FC1CA0F9706}" destId="{A88907A3-5BF9-AF4D-A5BD-86FAC68106A4}" srcOrd="6" destOrd="0" presId="urn:microsoft.com/office/officeart/2005/8/layout/list1"/>
    <dgm:cxn modelId="{642309A1-76EA-124B-A4C1-0B5BD3004C60}" type="presParOf" srcId="{52D76D6D-5CFF-8B47-9E4C-9FC1CA0F9706}" destId="{686717FB-D415-F74B-B79D-A18FC2D40778}" srcOrd="7" destOrd="0" presId="urn:microsoft.com/office/officeart/2005/8/layout/list1"/>
    <dgm:cxn modelId="{23220708-0B19-3F47-8FB2-61A3BCECB3C5}" type="presParOf" srcId="{52D76D6D-5CFF-8B47-9E4C-9FC1CA0F9706}" destId="{6D682B15-1E9F-004D-8AB5-01D447994CAA}" srcOrd="8" destOrd="0" presId="urn:microsoft.com/office/officeart/2005/8/layout/list1"/>
    <dgm:cxn modelId="{78F68B40-7D06-5C4A-B732-68A3E2703F1E}" type="presParOf" srcId="{6D682B15-1E9F-004D-8AB5-01D447994CAA}" destId="{311C7EB1-FBC0-EC41-8433-DFA902D505CC}" srcOrd="0" destOrd="0" presId="urn:microsoft.com/office/officeart/2005/8/layout/list1"/>
    <dgm:cxn modelId="{3AFD71BE-14E5-364C-B114-82D935FAC99B}" type="presParOf" srcId="{6D682B15-1E9F-004D-8AB5-01D447994CAA}" destId="{79F1F363-E83A-4841-940F-33E043709C6B}" srcOrd="1" destOrd="0" presId="urn:microsoft.com/office/officeart/2005/8/layout/list1"/>
    <dgm:cxn modelId="{0682D301-9FE6-B541-837C-E43476666C8C}" type="presParOf" srcId="{52D76D6D-5CFF-8B47-9E4C-9FC1CA0F9706}" destId="{E9B9F013-EC72-8047-B406-7C9410F738CD}" srcOrd="9" destOrd="0" presId="urn:microsoft.com/office/officeart/2005/8/layout/list1"/>
    <dgm:cxn modelId="{AF0BED91-DEC7-A546-AF66-D7BE6BC2B340}" type="presParOf" srcId="{52D76D6D-5CFF-8B47-9E4C-9FC1CA0F9706}" destId="{2285668E-7987-3449-8D68-9D3A090FF279}"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CEA2859-DD16-4799-BE01-E3EF0DBE2B3E}"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088795D3-2895-493B-8CAF-E1F9902A458F}">
      <dgm:prSet custT="1"/>
      <dgm:spPr/>
      <dgm:t>
        <a:bodyPr/>
        <a:lstStyle/>
        <a:p>
          <a:pPr>
            <a:lnSpc>
              <a:spcPct val="100000"/>
            </a:lnSpc>
            <a:defRPr b="1"/>
          </a:pPr>
          <a:r>
            <a:rPr lang="en-IN" sz="2000"/>
            <a:t>BI is the process of collecting, storing, analyzing, and visualizing data to support better business decision-making. </a:t>
          </a:r>
          <a:endParaRPr lang="en-US" sz="2000"/>
        </a:p>
      </dgm:t>
    </dgm:pt>
    <dgm:pt modelId="{51F02BBD-159B-41D0-BE06-11A7F98E314E}" type="parTrans" cxnId="{5B9915D0-AC88-4447-96F6-97DE4527A3C3}">
      <dgm:prSet/>
      <dgm:spPr/>
      <dgm:t>
        <a:bodyPr/>
        <a:lstStyle/>
        <a:p>
          <a:endParaRPr lang="en-US" sz="2800"/>
        </a:p>
      </dgm:t>
    </dgm:pt>
    <dgm:pt modelId="{3B29C429-8018-4D36-BFC8-465AFB128DD6}" type="sibTrans" cxnId="{5B9915D0-AC88-4447-96F6-97DE4527A3C3}">
      <dgm:prSet/>
      <dgm:spPr/>
      <dgm:t>
        <a:bodyPr/>
        <a:lstStyle/>
        <a:p>
          <a:endParaRPr lang="en-US" sz="2800"/>
        </a:p>
      </dgm:t>
    </dgm:pt>
    <dgm:pt modelId="{FD13C889-A0A3-47C6-963E-CD1441D7225A}">
      <dgm:prSet custT="1"/>
      <dgm:spPr/>
      <dgm:t>
        <a:bodyPr/>
        <a:lstStyle/>
        <a:p>
          <a:pPr>
            <a:lnSpc>
              <a:spcPct val="100000"/>
            </a:lnSpc>
            <a:defRPr b="1"/>
          </a:pPr>
          <a:r>
            <a:rPr lang="en-IN" sz="2000" b="1"/>
            <a:t>Key components:</a:t>
          </a:r>
          <a:r>
            <a:rPr lang="en-IN" sz="2000"/>
            <a:t> </a:t>
          </a:r>
          <a:endParaRPr lang="en-US" sz="2000"/>
        </a:p>
      </dgm:t>
    </dgm:pt>
    <dgm:pt modelId="{BC60E704-9790-4125-B0F3-268D21A77F81}" type="parTrans" cxnId="{91CD4231-76EA-4FC2-9065-E867ED446686}">
      <dgm:prSet/>
      <dgm:spPr/>
      <dgm:t>
        <a:bodyPr/>
        <a:lstStyle/>
        <a:p>
          <a:endParaRPr lang="en-US" sz="2800"/>
        </a:p>
      </dgm:t>
    </dgm:pt>
    <dgm:pt modelId="{9A8DD9D0-ABA0-4ED8-A28A-8098EE1B7601}" type="sibTrans" cxnId="{91CD4231-76EA-4FC2-9065-E867ED446686}">
      <dgm:prSet/>
      <dgm:spPr/>
      <dgm:t>
        <a:bodyPr/>
        <a:lstStyle/>
        <a:p>
          <a:endParaRPr lang="en-US" sz="2800"/>
        </a:p>
      </dgm:t>
    </dgm:pt>
    <dgm:pt modelId="{8092185E-97CB-4633-8729-3B9909C3C760}">
      <dgm:prSet custT="1"/>
      <dgm:spPr/>
      <dgm:t>
        <a:bodyPr/>
        <a:lstStyle/>
        <a:p>
          <a:pPr>
            <a:lnSpc>
              <a:spcPct val="100000"/>
            </a:lnSpc>
          </a:pPr>
          <a:r>
            <a:rPr lang="en-IN" sz="1600" dirty="0"/>
            <a:t>Data collection and integration</a:t>
          </a:r>
          <a:endParaRPr lang="en-US" sz="1600" dirty="0"/>
        </a:p>
      </dgm:t>
    </dgm:pt>
    <dgm:pt modelId="{410AA703-DD37-4E35-9694-438BDDA47E1C}" type="parTrans" cxnId="{1159CF77-29B0-4538-824E-CC6FD384E4B9}">
      <dgm:prSet/>
      <dgm:spPr/>
      <dgm:t>
        <a:bodyPr/>
        <a:lstStyle/>
        <a:p>
          <a:endParaRPr lang="en-US" sz="2800"/>
        </a:p>
      </dgm:t>
    </dgm:pt>
    <dgm:pt modelId="{3370A172-E68A-412E-BBCB-EF130B5CC161}" type="sibTrans" cxnId="{1159CF77-29B0-4538-824E-CC6FD384E4B9}">
      <dgm:prSet/>
      <dgm:spPr/>
      <dgm:t>
        <a:bodyPr/>
        <a:lstStyle/>
        <a:p>
          <a:endParaRPr lang="en-US" sz="2800"/>
        </a:p>
      </dgm:t>
    </dgm:pt>
    <dgm:pt modelId="{9D59DEFB-012A-4527-8BA9-68C044BD999B}">
      <dgm:prSet custT="1"/>
      <dgm:spPr/>
      <dgm:t>
        <a:bodyPr/>
        <a:lstStyle/>
        <a:p>
          <a:pPr>
            <a:lnSpc>
              <a:spcPct val="100000"/>
            </a:lnSpc>
          </a:pPr>
          <a:r>
            <a:rPr lang="en-IN" sz="1600" dirty="0"/>
            <a:t>Data warehousing</a:t>
          </a:r>
          <a:endParaRPr lang="en-US" sz="1600" dirty="0"/>
        </a:p>
      </dgm:t>
    </dgm:pt>
    <dgm:pt modelId="{7371C61E-FF59-4B5F-9BEF-DABF7061251C}" type="parTrans" cxnId="{0F41DFE7-9251-4078-8633-F1F66873EEBD}">
      <dgm:prSet/>
      <dgm:spPr/>
      <dgm:t>
        <a:bodyPr/>
        <a:lstStyle/>
        <a:p>
          <a:endParaRPr lang="en-US" sz="2800"/>
        </a:p>
      </dgm:t>
    </dgm:pt>
    <dgm:pt modelId="{F469D1C6-DA81-456F-9B9B-4845D1D593A5}" type="sibTrans" cxnId="{0F41DFE7-9251-4078-8633-F1F66873EEBD}">
      <dgm:prSet/>
      <dgm:spPr/>
      <dgm:t>
        <a:bodyPr/>
        <a:lstStyle/>
        <a:p>
          <a:endParaRPr lang="en-US" sz="2800"/>
        </a:p>
      </dgm:t>
    </dgm:pt>
    <dgm:pt modelId="{1C673F0A-9B48-42B0-91C6-E86464B49A95}">
      <dgm:prSet custT="1"/>
      <dgm:spPr/>
      <dgm:t>
        <a:bodyPr/>
        <a:lstStyle/>
        <a:p>
          <a:pPr>
            <a:lnSpc>
              <a:spcPct val="100000"/>
            </a:lnSpc>
          </a:pPr>
          <a:r>
            <a:rPr lang="en-IN" sz="1600"/>
            <a:t>Data mining and analysis</a:t>
          </a:r>
          <a:endParaRPr lang="en-US" sz="1600"/>
        </a:p>
      </dgm:t>
    </dgm:pt>
    <dgm:pt modelId="{C6829018-78AF-48CA-BE51-CCE4C724E4F7}" type="parTrans" cxnId="{975432D8-9C13-404D-B836-0402B3B75A2C}">
      <dgm:prSet/>
      <dgm:spPr/>
      <dgm:t>
        <a:bodyPr/>
        <a:lstStyle/>
        <a:p>
          <a:endParaRPr lang="en-US" sz="2800"/>
        </a:p>
      </dgm:t>
    </dgm:pt>
    <dgm:pt modelId="{056DAC17-C110-47A8-8237-83393E01DE73}" type="sibTrans" cxnId="{975432D8-9C13-404D-B836-0402B3B75A2C}">
      <dgm:prSet/>
      <dgm:spPr/>
      <dgm:t>
        <a:bodyPr/>
        <a:lstStyle/>
        <a:p>
          <a:endParaRPr lang="en-US" sz="2800"/>
        </a:p>
      </dgm:t>
    </dgm:pt>
    <dgm:pt modelId="{0DD65BA9-1354-4E80-81E5-7F135A5F5B32}">
      <dgm:prSet custT="1"/>
      <dgm:spPr/>
      <dgm:t>
        <a:bodyPr/>
        <a:lstStyle/>
        <a:p>
          <a:pPr>
            <a:lnSpc>
              <a:spcPct val="100000"/>
            </a:lnSpc>
          </a:pPr>
          <a:r>
            <a:rPr lang="en-IN" sz="1600"/>
            <a:t>Reporting and visualization</a:t>
          </a:r>
          <a:endParaRPr lang="en-US" sz="1600"/>
        </a:p>
      </dgm:t>
    </dgm:pt>
    <dgm:pt modelId="{63865748-7425-469D-A533-821FC78C4723}" type="parTrans" cxnId="{98EE6EDE-4BBF-417A-992F-E9668D88728C}">
      <dgm:prSet/>
      <dgm:spPr/>
      <dgm:t>
        <a:bodyPr/>
        <a:lstStyle/>
        <a:p>
          <a:endParaRPr lang="en-US" sz="2800"/>
        </a:p>
      </dgm:t>
    </dgm:pt>
    <dgm:pt modelId="{3756012F-823A-4AAB-89E6-C3BD8B88112C}" type="sibTrans" cxnId="{98EE6EDE-4BBF-417A-992F-E9668D88728C}">
      <dgm:prSet/>
      <dgm:spPr/>
      <dgm:t>
        <a:bodyPr/>
        <a:lstStyle/>
        <a:p>
          <a:endParaRPr lang="en-US" sz="2800"/>
        </a:p>
      </dgm:t>
    </dgm:pt>
    <dgm:pt modelId="{264F322C-99C6-4A8B-881D-86F3B79F2B22}">
      <dgm:prSet custT="1"/>
      <dgm:spPr/>
      <dgm:t>
        <a:bodyPr/>
        <a:lstStyle/>
        <a:p>
          <a:pPr>
            <a:lnSpc>
              <a:spcPct val="100000"/>
            </a:lnSpc>
          </a:pPr>
          <a:r>
            <a:rPr lang="en-IN" sz="1600"/>
            <a:t>Business performance management</a:t>
          </a:r>
          <a:endParaRPr lang="en-US" sz="1600"/>
        </a:p>
      </dgm:t>
    </dgm:pt>
    <dgm:pt modelId="{815A780D-D571-47CA-9709-7FE701B6E259}" type="parTrans" cxnId="{D59E10B8-C6CB-43DB-A6F9-DC6F19BF2EAE}">
      <dgm:prSet/>
      <dgm:spPr/>
      <dgm:t>
        <a:bodyPr/>
        <a:lstStyle/>
        <a:p>
          <a:endParaRPr lang="en-US" sz="2800"/>
        </a:p>
      </dgm:t>
    </dgm:pt>
    <dgm:pt modelId="{B68E6067-B765-4F5A-B52B-B9D8BE41D930}" type="sibTrans" cxnId="{D59E10B8-C6CB-43DB-A6F9-DC6F19BF2EAE}">
      <dgm:prSet/>
      <dgm:spPr/>
      <dgm:t>
        <a:bodyPr/>
        <a:lstStyle/>
        <a:p>
          <a:endParaRPr lang="en-US" sz="2800"/>
        </a:p>
      </dgm:t>
    </dgm:pt>
    <dgm:pt modelId="{53301DD4-C76C-47AA-8D38-E43DFACF411D}">
      <dgm:prSet custT="1"/>
      <dgm:spPr/>
      <dgm:t>
        <a:bodyPr/>
        <a:lstStyle/>
        <a:p>
          <a:pPr>
            <a:lnSpc>
              <a:spcPct val="100000"/>
            </a:lnSpc>
            <a:defRPr b="1"/>
          </a:pPr>
          <a:r>
            <a:rPr lang="en-IN" sz="2000" b="1"/>
            <a:t>Example:</a:t>
          </a:r>
          <a:r>
            <a:rPr lang="en-IN" sz="2000"/>
            <a:t> </a:t>
          </a:r>
          <a:endParaRPr lang="en-US" sz="2000"/>
        </a:p>
      </dgm:t>
    </dgm:pt>
    <dgm:pt modelId="{575B154F-0780-460B-9C34-3015983B567A}" type="parTrans" cxnId="{453A3358-76F6-449E-B50E-C608D02828B7}">
      <dgm:prSet/>
      <dgm:spPr/>
      <dgm:t>
        <a:bodyPr/>
        <a:lstStyle/>
        <a:p>
          <a:endParaRPr lang="en-US" sz="2800"/>
        </a:p>
      </dgm:t>
    </dgm:pt>
    <dgm:pt modelId="{6CA29722-BE9C-4D4D-B335-5E6C15C95041}" type="sibTrans" cxnId="{453A3358-76F6-449E-B50E-C608D02828B7}">
      <dgm:prSet/>
      <dgm:spPr/>
      <dgm:t>
        <a:bodyPr/>
        <a:lstStyle/>
        <a:p>
          <a:endParaRPr lang="en-US" sz="2800"/>
        </a:p>
      </dgm:t>
    </dgm:pt>
    <dgm:pt modelId="{C2B043D2-3AE8-4884-883D-A9FADE4CF553}">
      <dgm:prSet custT="1"/>
      <dgm:spPr/>
      <dgm:t>
        <a:bodyPr/>
        <a:lstStyle/>
        <a:p>
          <a:pPr>
            <a:lnSpc>
              <a:spcPct val="100000"/>
            </a:lnSpc>
          </a:pPr>
          <a:r>
            <a:rPr lang="en-IN" sz="1600" dirty="0"/>
            <a:t>Sales data analysis to identify top-selling products and customer segments.</a:t>
          </a:r>
          <a:endParaRPr lang="en-US" sz="1600" dirty="0"/>
        </a:p>
      </dgm:t>
    </dgm:pt>
    <dgm:pt modelId="{1423A015-FFD7-4D01-A854-EE5FA5783E3A}" type="parTrans" cxnId="{7F48058D-7508-4828-B1B1-E95648A37C13}">
      <dgm:prSet/>
      <dgm:spPr/>
      <dgm:t>
        <a:bodyPr/>
        <a:lstStyle/>
        <a:p>
          <a:endParaRPr lang="en-US" sz="2800"/>
        </a:p>
      </dgm:t>
    </dgm:pt>
    <dgm:pt modelId="{17BDF3BF-B5E1-4FDC-92C8-242A669BEF41}" type="sibTrans" cxnId="{7F48058D-7508-4828-B1B1-E95648A37C13}">
      <dgm:prSet/>
      <dgm:spPr/>
      <dgm:t>
        <a:bodyPr/>
        <a:lstStyle/>
        <a:p>
          <a:endParaRPr lang="en-US" sz="2800"/>
        </a:p>
      </dgm:t>
    </dgm:pt>
    <dgm:pt modelId="{78573ADB-C844-4C6A-9DB1-774005C4C36F}" type="pres">
      <dgm:prSet presAssocID="{0CEA2859-DD16-4799-BE01-E3EF0DBE2B3E}" presName="root" presStyleCnt="0">
        <dgm:presLayoutVars>
          <dgm:dir/>
          <dgm:resizeHandles val="exact"/>
        </dgm:presLayoutVars>
      </dgm:prSet>
      <dgm:spPr/>
    </dgm:pt>
    <dgm:pt modelId="{DA003558-8CCE-4123-95FF-0A162C1F7271}" type="pres">
      <dgm:prSet presAssocID="{088795D3-2895-493B-8CAF-E1F9902A458F}" presName="compNode" presStyleCnt="0"/>
      <dgm:spPr/>
    </dgm:pt>
    <dgm:pt modelId="{EDFE6DF2-345E-4C80-AAE1-0AB1B8E4ACD5}" type="pres">
      <dgm:prSet presAssocID="{088795D3-2895-493B-8CAF-E1F9902A458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erver"/>
        </a:ext>
      </dgm:extLst>
    </dgm:pt>
    <dgm:pt modelId="{C1571E77-1B93-4315-B9A8-BD84B1AF0877}" type="pres">
      <dgm:prSet presAssocID="{088795D3-2895-493B-8CAF-E1F9902A458F}" presName="iconSpace" presStyleCnt="0"/>
      <dgm:spPr/>
    </dgm:pt>
    <dgm:pt modelId="{4E9706CC-5CEC-49E4-853D-9700D2F6FAE0}" type="pres">
      <dgm:prSet presAssocID="{088795D3-2895-493B-8CAF-E1F9902A458F}" presName="parTx" presStyleLbl="revTx" presStyleIdx="0" presStyleCnt="6">
        <dgm:presLayoutVars>
          <dgm:chMax val="0"/>
          <dgm:chPref val="0"/>
        </dgm:presLayoutVars>
      </dgm:prSet>
      <dgm:spPr/>
    </dgm:pt>
    <dgm:pt modelId="{5C23350E-FBFE-49C0-83CE-FA49DFB122D1}" type="pres">
      <dgm:prSet presAssocID="{088795D3-2895-493B-8CAF-E1F9902A458F}" presName="txSpace" presStyleCnt="0"/>
      <dgm:spPr/>
    </dgm:pt>
    <dgm:pt modelId="{4F5637BD-8A46-4E56-B029-46DCE20BC245}" type="pres">
      <dgm:prSet presAssocID="{088795D3-2895-493B-8CAF-E1F9902A458F}" presName="desTx" presStyleLbl="revTx" presStyleIdx="1" presStyleCnt="6">
        <dgm:presLayoutVars/>
      </dgm:prSet>
      <dgm:spPr/>
    </dgm:pt>
    <dgm:pt modelId="{74B69E3D-8319-480D-B000-56B1912A8CEF}" type="pres">
      <dgm:prSet presAssocID="{3B29C429-8018-4D36-BFC8-465AFB128DD6}" presName="sibTrans" presStyleCnt="0"/>
      <dgm:spPr/>
    </dgm:pt>
    <dgm:pt modelId="{2917A824-6600-4212-B747-F4D0DB2AFF28}" type="pres">
      <dgm:prSet presAssocID="{FD13C889-A0A3-47C6-963E-CD1441D7225A}" presName="compNode" presStyleCnt="0"/>
      <dgm:spPr/>
    </dgm:pt>
    <dgm:pt modelId="{D1E3D5B2-A82E-455A-B321-F17082D92A66}" type="pres">
      <dgm:prSet presAssocID="{FD13C889-A0A3-47C6-963E-CD1441D7225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r chart"/>
        </a:ext>
      </dgm:extLst>
    </dgm:pt>
    <dgm:pt modelId="{7DBE17F5-C86E-4FA4-B8A5-C8FB1083CF1C}" type="pres">
      <dgm:prSet presAssocID="{FD13C889-A0A3-47C6-963E-CD1441D7225A}" presName="iconSpace" presStyleCnt="0"/>
      <dgm:spPr/>
    </dgm:pt>
    <dgm:pt modelId="{34BAEE6F-D8C8-4B9B-BCFF-54568F0C2E22}" type="pres">
      <dgm:prSet presAssocID="{FD13C889-A0A3-47C6-963E-CD1441D7225A}" presName="parTx" presStyleLbl="revTx" presStyleIdx="2" presStyleCnt="6">
        <dgm:presLayoutVars>
          <dgm:chMax val="0"/>
          <dgm:chPref val="0"/>
        </dgm:presLayoutVars>
      </dgm:prSet>
      <dgm:spPr/>
    </dgm:pt>
    <dgm:pt modelId="{AE04F8F8-7930-4E2B-A695-A15C9C65EF32}" type="pres">
      <dgm:prSet presAssocID="{FD13C889-A0A3-47C6-963E-CD1441D7225A}" presName="txSpace" presStyleCnt="0"/>
      <dgm:spPr/>
    </dgm:pt>
    <dgm:pt modelId="{F5A58F26-417F-4DAE-A16B-015059721CC8}" type="pres">
      <dgm:prSet presAssocID="{FD13C889-A0A3-47C6-963E-CD1441D7225A}" presName="desTx" presStyleLbl="revTx" presStyleIdx="3" presStyleCnt="6" custLinFactNeighborX="-136" custLinFactNeighborY="-80048">
        <dgm:presLayoutVars/>
      </dgm:prSet>
      <dgm:spPr/>
    </dgm:pt>
    <dgm:pt modelId="{33ED1FAB-2713-438E-A542-0D1471A818D9}" type="pres">
      <dgm:prSet presAssocID="{9A8DD9D0-ABA0-4ED8-A28A-8098EE1B7601}" presName="sibTrans" presStyleCnt="0"/>
      <dgm:spPr/>
    </dgm:pt>
    <dgm:pt modelId="{6BB61D79-4B53-4862-ADCE-EED3056E70B5}" type="pres">
      <dgm:prSet presAssocID="{53301DD4-C76C-47AA-8D38-E43DFACF411D}" presName="compNode" presStyleCnt="0"/>
      <dgm:spPr/>
    </dgm:pt>
    <dgm:pt modelId="{8DC268EA-658F-4DF9-AEFF-D127C705325F}" type="pres">
      <dgm:prSet presAssocID="{53301DD4-C76C-47AA-8D38-E43DFACF411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arget Audience"/>
        </a:ext>
      </dgm:extLst>
    </dgm:pt>
    <dgm:pt modelId="{F6B2F5EF-E391-4145-9CE8-BE4F59166FA1}" type="pres">
      <dgm:prSet presAssocID="{53301DD4-C76C-47AA-8D38-E43DFACF411D}" presName="iconSpace" presStyleCnt="0"/>
      <dgm:spPr/>
    </dgm:pt>
    <dgm:pt modelId="{BADBE216-3138-4987-ACF4-05530588FEC4}" type="pres">
      <dgm:prSet presAssocID="{53301DD4-C76C-47AA-8D38-E43DFACF411D}" presName="parTx" presStyleLbl="revTx" presStyleIdx="4" presStyleCnt="6">
        <dgm:presLayoutVars>
          <dgm:chMax val="0"/>
          <dgm:chPref val="0"/>
        </dgm:presLayoutVars>
      </dgm:prSet>
      <dgm:spPr/>
    </dgm:pt>
    <dgm:pt modelId="{398DD625-3703-4F1D-B400-4E8581208072}" type="pres">
      <dgm:prSet presAssocID="{53301DD4-C76C-47AA-8D38-E43DFACF411D}" presName="txSpace" presStyleCnt="0"/>
      <dgm:spPr/>
    </dgm:pt>
    <dgm:pt modelId="{52AA233A-27BA-4C49-A22D-B770DB1553AC}" type="pres">
      <dgm:prSet presAssocID="{53301DD4-C76C-47AA-8D38-E43DFACF411D}" presName="desTx" presStyleLbl="revTx" presStyleIdx="5" presStyleCnt="6" custLinFactNeighborX="146" custLinFactNeighborY="-85464">
        <dgm:presLayoutVars/>
      </dgm:prSet>
      <dgm:spPr/>
    </dgm:pt>
  </dgm:ptLst>
  <dgm:cxnLst>
    <dgm:cxn modelId="{27BB6515-47F6-9E45-8D0A-04AFDD77EAC5}" type="presOf" srcId="{0DD65BA9-1354-4E80-81E5-7F135A5F5B32}" destId="{F5A58F26-417F-4DAE-A16B-015059721CC8}" srcOrd="0" destOrd="3" presId="urn:microsoft.com/office/officeart/2018/2/layout/IconLabelDescriptionList"/>
    <dgm:cxn modelId="{91CD4231-76EA-4FC2-9065-E867ED446686}" srcId="{0CEA2859-DD16-4799-BE01-E3EF0DBE2B3E}" destId="{FD13C889-A0A3-47C6-963E-CD1441D7225A}" srcOrd="1" destOrd="0" parTransId="{BC60E704-9790-4125-B0F3-268D21A77F81}" sibTransId="{9A8DD9D0-ABA0-4ED8-A28A-8098EE1B7601}"/>
    <dgm:cxn modelId="{A6F4D737-C29E-1345-8CBD-067F134E3D5B}" type="presOf" srcId="{1C673F0A-9B48-42B0-91C6-E86464B49A95}" destId="{F5A58F26-417F-4DAE-A16B-015059721CC8}" srcOrd="0" destOrd="2" presId="urn:microsoft.com/office/officeart/2018/2/layout/IconLabelDescriptionList"/>
    <dgm:cxn modelId="{09B49850-0CF5-F649-8E27-A3AB85C32DFA}" type="presOf" srcId="{0CEA2859-DD16-4799-BE01-E3EF0DBE2B3E}" destId="{78573ADB-C844-4C6A-9DB1-774005C4C36F}" srcOrd="0" destOrd="0" presId="urn:microsoft.com/office/officeart/2018/2/layout/IconLabelDescriptionList"/>
    <dgm:cxn modelId="{CF813752-6CC7-2D4A-963A-20AA70825EAF}" type="presOf" srcId="{C2B043D2-3AE8-4884-883D-A9FADE4CF553}" destId="{52AA233A-27BA-4C49-A22D-B770DB1553AC}" srcOrd="0" destOrd="0" presId="urn:microsoft.com/office/officeart/2018/2/layout/IconLabelDescriptionList"/>
    <dgm:cxn modelId="{0616CA56-AD62-AA43-94AA-1527C1D2A883}" type="presOf" srcId="{9D59DEFB-012A-4527-8BA9-68C044BD999B}" destId="{F5A58F26-417F-4DAE-A16B-015059721CC8}" srcOrd="0" destOrd="1" presId="urn:microsoft.com/office/officeart/2018/2/layout/IconLabelDescriptionList"/>
    <dgm:cxn modelId="{453A3358-76F6-449E-B50E-C608D02828B7}" srcId="{0CEA2859-DD16-4799-BE01-E3EF0DBE2B3E}" destId="{53301DD4-C76C-47AA-8D38-E43DFACF411D}" srcOrd="2" destOrd="0" parTransId="{575B154F-0780-460B-9C34-3015983B567A}" sibTransId="{6CA29722-BE9C-4D4D-B335-5E6C15C95041}"/>
    <dgm:cxn modelId="{DD3C8760-C76C-364B-844D-815D438E8B81}" type="presOf" srcId="{088795D3-2895-493B-8CAF-E1F9902A458F}" destId="{4E9706CC-5CEC-49E4-853D-9700D2F6FAE0}" srcOrd="0" destOrd="0" presId="urn:microsoft.com/office/officeart/2018/2/layout/IconLabelDescriptionList"/>
    <dgm:cxn modelId="{1159CF77-29B0-4538-824E-CC6FD384E4B9}" srcId="{FD13C889-A0A3-47C6-963E-CD1441D7225A}" destId="{8092185E-97CB-4633-8729-3B9909C3C760}" srcOrd="0" destOrd="0" parTransId="{410AA703-DD37-4E35-9694-438BDDA47E1C}" sibTransId="{3370A172-E68A-412E-BBCB-EF130B5CC161}"/>
    <dgm:cxn modelId="{7F48058D-7508-4828-B1B1-E95648A37C13}" srcId="{53301DD4-C76C-47AA-8D38-E43DFACF411D}" destId="{C2B043D2-3AE8-4884-883D-A9FADE4CF553}" srcOrd="0" destOrd="0" parTransId="{1423A015-FFD7-4D01-A854-EE5FA5783E3A}" sibTransId="{17BDF3BF-B5E1-4FDC-92C8-242A669BEF41}"/>
    <dgm:cxn modelId="{22A7059E-F495-1B4E-83B1-C90584482093}" type="presOf" srcId="{8092185E-97CB-4633-8729-3B9909C3C760}" destId="{F5A58F26-417F-4DAE-A16B-015059721CC8}" srcOrd="0" destOrd="0" presId="urn:microsoft.com/office/officeart/2018/2/layout/IconLabelDescriptionList"/>
    <dgm:cxn modelId="{D59E10B8-C6CB-43DB-A6F9-DC6F19BF2EAE}" srcId="{FD13C889-A0A3-47C6-963E-CD1441D7225A}" destId="{264F322C-99C6-4A8B-881D-86F3B79F2B22}" srcOrd="4" destOrd="0" parTransId="{815A780D-D571-47CA-9709-7FE701B6E259}" sibTransId="{B68E6067-B765-4F5A-B52B-B9D8BE41D930}"/>
    <dgm:cxn modelId="{660992BB-CE23-4545-A413-C41DA3DC9AA8}" type="presOf" srcId="{264F322C-99C6-4A8B-881D-86F3B79F2B22}" destId="{F5A58F26-417F-4DAE-A16B-015059721CC8}" srcOrd="0" destOrd="4" presId="urn:microsoft.com/office/officeart/2018/2/layout/IconLabelDescriptionList"/>
    <dgm:cxn modelId="{B7A238C4-5D21-7043-B891-4A026D69D4B8}" type="presOf" srcId="{53301DD4-C76C-47AA-8D38-E43DFACF411D}" destId="{BADBE216-3138-4987-ACF4-05530588FEC4}" srcOrd="0" destOrd="0" presId="urn:microsoft.com/office/officeart/2018/2/layout/IconLabelDescriptionList"/>
    <dgm:cxn modelId="{5B9915D0-AC88-4447-96F6-97DE4527A3C3}" srcId="{0CEA2859-DD16-4799-BE01-E3EF0DBE2B3E}" destId="{088795D3-2895-493B-8CAF-E1F9902A458F}" srcOrd="0" destOrd="0" parTransId="{51F02BBD-159B-41D0-BE06-11A7F98E314E}" sibTransId="{3B29C429-8018-4D36-BFC8-465AFB128DD6}"/>
    <dgm:cxn modelId="{975432D8-9C13-404D-B836-0402B3B75A2C}" srcId="{FD13C889-A0A3-47C6-963E-CD1441D7225A}" destId="{1C673F0A-9B48-42B0-91C6-E86464B49A95}" srcOrd="2" destOrd="0" parTransId="{C6829018-78AF-48CA-BE51-CCE4C724E4F7}" sibTransId="{056DAC17-C110-47A8-8237-83393E01DE73}"/>
    <dgm:cxn modelId="{98EE6EDE-4BBF-417A-992F-E9668D88728C}" srcId="{FD13C889-A0A3-47C6-963E-CD1441D7225A}" destId="{0DD65BA9-1354-4E80-81E5-7F135A5F5B32}" srcOrd="3" destOrd="0" parTransId="{63865748-7425-469D-A533-821FC78C4723}" sibTransId="{3756012F-823A-4AAB-89E6-C3BD8B88112C}"/>
    <dgm:cxn modelId="{B0D409E3-AABD-8C4E-BC07-FE1F8930C26D}" type="presOf" srcId="{FD13C889-A0A3-47C6-963E-CD1441D7225A}" destId="{34BAEE6F-D8C8-4B9B-BCFF-54568F0C2E22}" srcOrd="0" destOrd="0" presId="urn:microsoft.com/office/officeart/2018/2/layout/IconLabelDescriptionList"/>
    <dgm:cxn modelId="{0F41DFE7-9251-4078-8633-F1F66873EEBD}" srcId="{FD13C889-A0A3-47C6-963E-CD1441D7225A}" destId="{9D59DEFB-012A-4527-8BA9-68C044BD999B}" srcOrd="1" destOrd="0" parTransId="{7371C61E-FF59-4B5F-9BEF-DABF7061251C}" sibTransId="{F469D1C6-DA81-456F-9B9B-4845D1D593A5}"/>
    <dgm:cxn modelId="{B0879D8C-716E-3C4A-BDFA-198F98C214DA}" type="presParOf" srcId="{78573ADB-C844-4C6A-9DB1-774005C4C36F}" destId="{DA003558-8CCE-4123-95FF-0A162C1F7271}" srcOrd="0" destOrd="0" presId="urn:microsoft.com/office/officeart/2018/2/layout/IconLabelDescriptionList"/>
    <dgm:cxn modelId="{CD6D2423-9CAF-CA45-99F8-9EBF60BCDC04}" type="presParOf" srcId="{DA003558-8CCE-4123-95FF-0A162C1F7271}" destId="{EDFE6DF2-345E-4C80-AAE1-0AB1B8E4ACD5}" srcOrd="0" destOrd="0" presId="urn:microsoft.com/office/officeart/2018/2/layout/IconLabelDescriptionList"/>
    <dgm:cxn modelId="{E6793EA0-A446-CD43-BC1D-BB08E4B6F0DC}" type="presParOf" srcId="{DA003558-8CCE-4123-95FF-0A162C1F7271}" destId="{C1571E77-1B93-4315-B9A8-BD84B1AF0877}" srcOrd="1" destOrd="0" presId="urn:microsoft.com/office/officeart/2018/2/layout/IconLabelDescriptionList"/>
    <dgm:cxn modelId="{0DBE2450-3E79-064B-9470-31EB8938A542}" type="presParOf" srcId="{DA003558-8CCE-4123-95FF-0A162C1F7271}" destId="{4E9706CC-5CEC-49E4-853D-9700D2F6FAE0}" srcOrd="2" destOrd="0" presId="urn:microsoft.com/office/officeart/2018/2/layout/IconLabelDescriptionList"/>
    <dgm:cxn modelId="{5C6F29A3-0491-5346-B751-7B68176E747F}" type="presParOf" srcId="{DA003558-8CCE-4123-95FF-0A162C1F7271}" destId="{5C23350E-FBFE-49C0-83CE-FA49DFB122D1}" srcOrd="3" destOrd="0" presId="urn:microsoft.com/office/officeart/2018/2/layout/IconLabelDescriptionList"/>
    <dgm:cxn modelId="{C9995B56-133B-7A4F-A6A8-22E1F2FFF633}" type="presParOf" srcId="{DA003558-8CCE-4123-95FF-0A162C1F7271}" destId="{4F5637BD-8A46-4E56-B029-46DCE20BC245}" srcOrd="4" destOrd="0" presId="urn:microsoft.com/office/officeart/2018/2/layout/IconLabelDescriptionList"/>
    <dgm:cxn modelId="{466307AD-92D9-5F4E-A767-5D612EF7EEC9}" type="presParOf" srcId="{78573ADB-C844-4C6A-9DB1-774005C4C36F}" destId="{74B69E3D-8319-480D-B000-56B1912A8CEF}" srcOrd="1" destOrd="0" presId="urn:microsoft.com/office/officeart/2018/2/layout/IconLabelDescriptionList"/>
    <dgm:cxn modelId="{824C5C01-CB34-484F-8B73-F07D6B6E9607}" type="presParOf" srcId="{78573ADB-C844-4C6A-9DB1-774005C4C36F}" destId="{2917A824-6600-4212-B747-F4D0DB2AFF28}" srcOrd="2" destOrd="0" presId="urn:microsoft.com/office/officeart/2018/2/layout/IconLabelDescriptionList"/>
    <dgm:cxn modelId="{E88A0F51-25BA-7645-927C-C405F2C4106B}" type="presParOf" srcId="{2917A824-6600-4212-B747-F4D0DB2AFF28}" destId="{D1E3D5B2-A82E-455A-B321-F17082D92A66}" srcOrd="0" destOrd="0" presId="urn:microsoft.com/office/officeart/2018/2/layout/IconLabelDescriptionList"/>
    <dgm:cxn modelId="{9711ED0D-856F-9E42-B45E-C6B530F08279}" type="presParOf" srcId="{2917A824-6600-4212-B747-F4D0DB2AFF28}" destId="{7DBE17F5-C86E-4FA4-B8A5-C8FB1083CF1C}" srcOrd="1" destOrd="0" presId="urn:microsoft.com/office/officeart/2018/2/layout/IconLabelDescriptionList"/>
    <dgm:cxn modelId="{105DBF81-6B8C-FA4A-9C92-83AD00E72364}" type="presParOf" srcId="{2917A824-6600-4212-B747-F4D0DB2AFF28}" destId="{34BAEE6F-D8C8-4B9B-BCFF-54568F0C2E22}" srcOrd="2" destOrd="0" presId="urn:microsoft.com/office/officeart/2018/2/layout/IconLabelDescriptionList"/>
    <dgm:cxn modelId="{809732BE-C367-3E41-A39A-C26CE3E69F4D}" type="presParOf" srcId="{2917A824-6600-4212-B747-F4D0DB2AFF28}" destId="{AE04F8F8-7930-4E2B-A695-A15C9C65EF32}" srcOrd="3" destOrd="0" presId="urn:microsoft.com/office/officeart/2018/2/layout/IconLabelDescriptionList"/>
    <dgm:cxn modelId="{26238C41-C713-344A-BB01-E32BFA9CEC15}" type="presParOf" srcId="{2917A824-6600-4212-B747-F4D0DB2AFF28}" destId="{F5A58F26-417F-4DAE-A16B-015059721CC8}" srcOrd="4" destOrd="0" presId="urn:microsoft.com/office/officeart/2018/2/layout/IconLabelDescriptionList"/>
    <dgm:cxn modelId="{4F9B3BB5-3BDF-F34D-953F-174768B3FF86}" type="presParOf" srcId="{78573ADB-C844-4C6A-9DB1-774005C4C36F}" destId="{33ED1FAB-2713-438E-A542-0D1471A818D9}" srcOrd="3" destOrd="0" presId="urn:microsoft.com/office/officeart/2018/2/layout/IconLabelDescriptionList"/>
    <dgm:cxn modelId="{DF40073A-62BA-BB44-8982-C1020CC79BCB}" type="presParOf" srcId="{78573ADB-C844-4C6A-9DB1-774005C4C36F}" destId="{6BB61D79-4B53-4862-ADCE-EED3056E70B5}" srcOrd="4" destOrd="0" presId="urn:microsoft.com/office/officeart/2018/2/layout/IconLabelDescriptionList"/>
    <dgm:cxn modelId="{7259C1A1-A121-2447-B3F5-B202069BF2AF}" type="presParOf" srcId="{6BB61D79-4B53-4862-ADCE-EED3056E70B5}" destId="{8DC268EA-658F-4DF9-AEFF-D127C705325F}" srcOrd="0" destOrd="0" presId="urn:microsoft.com/office/officeart/2018/2/layout/IconLabelDescriptionList"/>
    <dgm:cxn modelId="{46D0CB9B-1307-AC40-BAAB-B7F313BC90F4}" type="presParOf" srcId="{6BB61D79-4B53-4862-ADCE-EED3056E70B5}" destId="{F6B2F5EF-E391-4145-9CE8-BE4F59166FA1}" srcOrd="1" destOrd="0" presId="urn:microsoft.com/office/officeart/2018/2/layout/IconLabelDescriptionList"/>
    <dgm:cxn modelId="{2ECD8D06-3B5A-304F-833C-3EF9BDB5B65B}" type="presParOf" srcId="{6BB61D79-4B53-4862-ADCE-EED3056E70B5}" destId="{BADBE216-3138-4987-ACF4-05530588FEC4}" srcOrd="2" destOrd="0" presId="urn:microsoft.com/office/officeart/2018/2/layout/IconLabelDescriptionList"/>
    <dgm:cxn modelId="{2D8B7ECC-2B1D-124F-836C-F3B02F69B67B}" type="presParOf" srcId="{6BB61D79-4B53-4862-ADCE-EED3056E70B5}" destId="{398DD625-3703-4F1D-B400-4E8581208072}" srcOrd="3" destOrd="0" presId="urn:microsoft.com/office/officeart/2018/2/layout/IconLabelDescriptionList"/>
    <dgm:cxn modelId="{94E556FE-1711-8847-AB09-48A9F89CB885}" type="presParOf" srcId="{6BB61D79-4B53-4862-ADCE-EED3056E70B5}" destId="{52AA233A-27BA-4C49-A22D-B770DB1553AC}"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8F76A73-C624-4744-B820-D8DBF0667B4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10C9F49-6326-48BA-9088-175FE99C1509}">
      <dgm:prSet/>
      <dgm:spPr/>
      <dgm:t>
        <a:bodyPr/>
        <a:lstStyle/>
        <a:p>
          <a:pPr>
            <a:lnSpc>
              <a:spcPct val="100000"/>
            </a:lnSpc>
          </a:pPr>
          <a:r>
            <a:rPr lang="en-IN"/>
            <a:t>BI provides the foundation for analytics.</a:t>
          </a:r>
          <a:endParaRPr lang="en-US"/>
        </a:p>
      </dgm:t>
    </dgm:pt>
    <dgm:pt modelId="{97AB0F8E-78BC-4342-AE79-36E9E6000B0D}" type="parTrans" cxnId="{121B2B3C-1608-4FED-A075-8E0695C739E9}">
      <dgm:prSet/>
      <dgm:spPr/>
      <dgm:t>
        <a:bodyPr/>
        <a:lstStyle/>
        <a:p>
          <a:endParaRPr lang="en-US"/>
        </a:p>
      </dgm:t>
    </dgm:pt>
    <dgm:pt modelId="{E75F02C4-9267-4FF6-8713-60BFA45EA707}" type="sibTrans" cxnId="{121B2B3C-1608-4FED-A075-8E0695C739E9}">
      <dgm:prSet/>
      <dgm:spPr/>
      <dgm:t>
        <a:bodyPr/>
        <a:lstStyle/>
        <a:p>
          <a:endParaRPr lang="en-US"/>
        </a:p>
      </dgm:t>
    </dgm:pt>
    <dgm:pt modelId="{E25C1CCE-7770-47B4-B0F6-AB755667EC03}">
      <dgm:prSet/>
      <dgm:spPr/>
      <dgm:t>
        <a:bodyPr/>
        <a:lstStyle/>
        <a:p>
          <a:pPr>
            <a:lnSpc>
              <a:spcPct val="100000"/>
            </a:lnSpc>
          </a:pPr>
          <a:r>
            <a:rPr lang="en-IN"/>
            <a:t>Analytics transforms data into actionable insights.</a:t>
          </a:r>
          <a:endParaRPr lang="en-US"/>
        </a:p>
      </dgm:t>
    </dgm:pt>
    <dgm:pt modelId="{E6D61F88-79B0-4A23-837C-CA1BF87BD9F2}" type="parTrans" cxnId="{59DC01BD-14CB-4A19-822D-CA64D0417FEC}">
      <dgm:prSet/>
      <dgm:spPr/>
      <dgm:t>
        <a:bodyPr/>
        <a:lstStyle/>
        <a:p>
          <a:endParaRPr lang="en-US"/>
        </a:p>
      </dgm:t>
    </dgm:pt>
    <dgm:pt modelId="{088CC5A8-92AD-4CE6-9918-2EDC0E56957A}" type="sibTrans" cxnId="{59DC01BD-14CB-4A19-822D-CA64D0417FEC}">
      <dgm:prSet/>
      <dgm:spPr/>
      <dgm:t>
        <a:bodyPr/>
        <a:lstStyle/>
        <a:p>
          <a:endParaRPr lang="en-US"/>
        </a:p>
      </dgm:t>
    </dgm:pt>
    <dgm:pt modelId="{726D8948-1824-4EDC-A3D5-CD8C8748D27C}">
      <dgm:prSet/>
      <dgm:spPr/>
      <dgm:t>
        <a:bodyPr/>
        <a:lstStyle/>
        <a:p>
          <a:pPr>
            <a:lnSpc>
              <a:spcPct val="100000"/>
            </a:lnSpc>
          </a:pPr>
          <a:r>
            <a:rPr lang="en-IN"/>
            <a:t>Together, they drive data-driven decision-making.</a:t>
          </a:r>
          <a:endParaRPr lang="en-US"/>
        </a:p>
      </dgm:t>
    </dgm:pt>
    <dgm:pt modelId="{A44995E7-FC7C-402A-8B55-3B62A58C098F}" type="parTrans" cxnId="{D3BF5AB4-0700-40CB-885F-00F9926B130B}">
      <dgm:prSet/>
      <dgm:spPr/>
      <dgm:t>
        <a:bodyPr/>
        <a:lstStyle/>
        <a:p>
          <a:endParaRPr lang="en-US"/>
        </a:p>
      </dgm:t>
    </dgm:pt>
    <dgm:pt modelId="{11108EB6-BD3C-41D0-9C55-801DDDF1C9EB}" type="sibTrans" cxnId="{D3BF5AB4-0700-40CB-885F-00F9926B130B}">
      <dgm:prSet/>
      <dgm:spPr/>
      <dgm:t>
        <a:bodyPr/>
        <a:lstStyle/>
        <a:p>
          <a:endParaRPr lang="en-US"/>
        </a:p>
      </dgm:t>
    </dgm:pt>
    <dgm:pt modelId="{249C5370-E5C8-43FE-8027-BD8D946A3D9C}">
      <dgm:prSet/>
      <dgm:spPr/>
      <dgm:t>
        <a:bodyPr/>
        <a:lstStyle/>
        <a:p>
          <a:pPr>
            <a:lnSpc>
              <a:spcPct val="100000"/>
            </a:lnSpc>
          </a:pPr>
          <a:r>
            <a:rPr lang="en-IN" b="1"/>
            <a:t>Image:</a:t>
          </a:r>
          <a:r>
            <a:rPr lang="en-IN"/>
            <a:t> </a:t>
          </a:r>
          <a:endParaRPr lang="en-US"/>
        </a:p>
      </dgm:t>
    </dgm:pt>
    <dgm:pt modelId="{97F63C6D-E143-4B3E-9DCB-94622BEBEA10}" type="parTrans" cxnId="{6F508A5E-05F9-4701-ACCA-D5FC4EC1B8E0}">
      <dgm:prSet/>
      <dgm:spPr/>
      <dgm:t>
        <a:bodyPr/>
        <a:lstStyle/>
        <a:p>
          <a:endParaRPr lang="en-US"/>
        </a:p>
      </dgm:t>
    </dgm:pt>
    <dgm:pt modelId="{DB67D9E7-0AFF-450F-ABDE-3295E4B5C5D5}" type="sibTrans" cxnId="{6F508A5E-05F9-4701-ACCA-D5FC4EC1B8E0}">
      <dgm:prSet/>
      <dgm:spPr/>
      <dgm:t>
        <a:bodyPr/>
        <a:lstStyle/>
        <a:p>
          <a:endParaRPr lang="en-US"/>
        </a:p>
      </dgm:t>
    </dgm:pt>
    <dgm:pt modelId="{67E5AA84-3910-4298-A691-0014E08DAE7E}">
      <dgm:prSet/>
      <dgm:spPr/>
      <dgm:t>
        <a:bodyPr/>
        <a:lstStyle/>
        <a:p>
          <a:pPr>
            <a:lnSpc>
              <a:spcPct val="100000"/>
            </a:lnSpc>
          </a:pPr>
          <a:r>
            <a:rPr lang="en-IN"/>
            <a:t>Venn diagram showing the overlap between BI and analytics.</a:t>
          </a:r>
          <a:endParaRPr lang="en-US"/>
        </a:p>
      </dgm:t>
    </dgm:pt>
    <dgm:pt modelId="{AD1CAEB6-32A6-4F31-B421-AD65CB99BDFD}" type="parTrans" cxnId="{10677399-9401-4F4E-893A-FB256B236BFB}">
      <dgm:prSet/>
      <dgm:spPr/>
      <dgm:t>
        <a:bodyPr/>
        <a:lstStyle/>
        <a:p>
          <a:endParaRPr lang="en-US"/>
        </a:p>
      </dgm:t>
    </dgm:pt>
    <dgm:pt modelId="{A9F1CABB-CE43-4D11-9D40-200DDF7FA8F2}" type="sibTrans" cxnId="{10677399-9401-4F4E-893A-FB256B236BFB}">
      <dgm:prSet/>
      <dgm:spPr/>
      <dgm:t>
        <a:bodyPr/>
        <a:lstStyle/>
        <a:p>
          <a:endParaRPr lang="en-US"/>
        </a:p>
      </dgm:t>
    </dgm:pt>
    <dgm:pt modelId="{A8094AA9-1E2A-441C-BF78-EAA503ADCF6E}" type="pres">
      <dgm:prSet presAssocID="{98F76A73-C624-4744-B820-D8DBF0667B47}" presName="root" presStyleCnt="0">
        <dgm:presLayoutVars>
          <dgm:dir/>
          <dgm:resizeHandles val="exact"/>
        </dgm:presLayoutVars>
      </dgm:prSet>
      <dgm:spPr/>
    </dgm:pt>
    <dgm:pt modelId="{EA860FF8-2FF9-4CEF-A3C2-D0F55B94A210}" type="pres">
      <dgm:prSet presAssocID="{F10C9F49-6326-48BA-9088-175FE99C1509}" presName="compNode" presStyleCnt="0"/>
      <dgm:spPr/>
    </dgm:pt>
    <dgm:pt modelId="{027C05DD-9FBE-4C4A-A577-18C3BAEA7686}" type="pres">
      <dgm:prSet presAssocID="{F10C9F49-6326-48BA-9088-175FE99C1509}" presName="bgRect" presStyleLbl="bgShp" presStyleIdx="0" presStyleCnt="4"/>
      <dgm:spPr/>
    </dgm:pt>
    <dgm:pt modelId="{974BCF8D-1220-4AF7-98D5-5B867FD5C0B9}" type="pres">
      <dgm:prSet presAssocID="{F10C9F49-6326-48BA-9088-175FE99C150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 chart"/>
        </a:ext>
      </dgm:extLst>
    </dgm:pt>
    <dgm:pt modelId="{596E7765-FC6C-4385-A20A-68BBD0BC744F}" type="pres">
      <dgm:prSet presAssocID="{F10C9F49-6326-48BA-9088-175FE99C1509}" presName="spaceRect" presStyleCnt="0"/>
      <dgm:spPr/>
    </dgm:pt>
    <dgm:pt modelId="{7A45E820-6C4C-45C2-8CCF-65303D9727A0}" type="pres">
      <dgm:prSet presAssocID="{F10C9F49-6326-48BA-9088-175FE99C1509}" presName="parTx" presStyleLbl="revTx" presStyleIdx="0" presStyleCnt="5">
        <dgm:presLayoutVars>
          <dgm:chMax val="0"/>
          <dgm:chPref val="0"/>
        </dgm:presLayoutVars>
      </dgm:prSet>
      <dgm:spPr/>
    </dgm:pt>
    <dgm:pt modelId="{12234D60-AF8C-4159-9328-3B74CE8C3C81}" type="pres">
      <dgm:prSet presAssocID="{E75F02C4-9267-4FF6-8713-60BFA45EA707}" presName="sibTrans" presStyleCnt="0"/>
      <dgm:spPr/>
    </dgm:pt>
    <dgm:pt modelId="{C4E10810-1BB8-4174-8256-059C4C6458B8}" type="pres">
      <dgm:prSet presAssocID="{E25C1CCE-7770-47B4-B0F6-AB755667EC03}" presName="compNode" presStyleCnt="0"/>
      <dgm:spPr/>
    </dgm:pt>
    <dgm:pt modelId="{35D4E71F-5DF3-4AC6-9F07-053469B5A638}" type="pres">
      <dgm:prSet presAssocID="{E25C1CCE-7770-47B4-B0F6-AB755667EC03}" presName="bgRect" presStyleLbl="bgShp" presStyleIdx="1" presStyleCnt="4"/>
      <dgm:spPr/>
    </dgm:pt>
    <dgm:pt modelId="{5E8E702A-9372-46C6-90FC-9BFA250D3717}" type="pres">
      <dgm:prSet presAssocID="{E25C1CCE-7770-47B4-B0F6-AB755667EC0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pward trend"/>
        </a:ext>
      </dgm:extLst>
    </dgm:pt>
    <dgm:pt modelId="{E366FA3A-7667-434E-A6EC-5EAC3CBEB0F0}" type="pres">
      <dgm:prSet presAssocID="{E25C1CCE-7770-47B4-B0F6-AB755667EC03}" presName="spaceRect" presStyleCnt="0"/>
      <dgm:spPr/>
    </dgm:pt>
    <dgm:pt modelId="{F7D851DA-38FE-455E-AD73-BE871B155E71}" type="pres">
      <dgm:prSet presAssocID="{E25C1CCE-7770-47B4-B0F6-AB755667EC03}" presName="parTx" presStyleLbl="revTx" presStyleIdx="1" presStyleCnt="5">
        <dgm:presLayoutVars>
          <dgm:chMax val="0"/>
          <dgm:chPref val="0"/>
        </dgm:presLayoutVars>
      </dgm:prSet>
      <dgm:spPr/>
    </dgm:pt>
    <dgm:pt modelId="{EFB294E9-F2D8-4ACD-81BE-99F8911B7F99}" type="pres">
      <dgm:prSet presAssocID="{088CC5A8-92AD-4CE6-9918-2EDC0E56957A}" presName="sibTrans" presStyleCnt="0"/>
      <dgm:spPr/>
    </dgm:pt>
    <dgm:pt modelId="{27B5B34D-808D-425C-B496-9AC34DDB0CCC}" type="pres">
      <dgm:prSet presAssocID="{726D8948-1824-4EDC-A3D5-CD8C8748D27C}" presName="compNode" presStyleCnt="0"/>
      <dgm:spPr/>
    </dgm:pt>
    <dgm:pt modelId="{6851C765-4D0F-4D28-A587-9BE38082B696}" type="pres">
      <dgm:prSet presAssocID="{726D8948-1824-4EDC-A3D5-CD8C8748D27C}" presName="bgRect" presStyleLbl="bgShp" presStyleIdx="2" presStyleCnt="4"/>
      <dgm:spPr/>
    </dgm:pt>
    <dgm:pt modelId="{EDCB381C-3205-423A-939F-46E0BC835CDC}" type="pres">
      <dgm:prSet presAssocID="{726D8948-1824-4EDC-A3D5-CD8C8748D27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ears"/>
        </a:ext>
      </dgm:extLst>
    </dgm:pt>
    <dgm:pt modelId="{8F69E036-5B6A-44E5-A134-FFFB0FB7F7BD}" type="pres">
      <dgm:prSet presAssocID="{726D8948-1824-4EDC-A3D5-CD8C8748D27C}" presName="spaceRect" presStyleCnt="0"/>
      <dgm:spPr/>
    </dgm:pt>
    <dgm:pt modelId="{5EE0D4F4-5677-4B4A-A6B6-369AA83CB6B7}" type="pres">
      <dgm:prSet presAssocID="{726D8948-1824-4EDC-A3D5-CD8C8748D27C}" presName="parTx" presStyleLbl="revTx" presStyleIdx="2" presStyleCnt="5">
        <dgm:presLayoutVars>
          <dgm:chMax val="0"/>
          <dgm:chPref val="0"/>
        </dgm:presLayoutVars>
      </dgm:prSet>
      <dgm:spPr/>
    </dgm:pt>
    <dgm:pt modelId="{7B90E743-6C63-4742-B9AB-2EEF5C182F9E}" type="pres">
      <dgm:prSet presAssocID="{11108EB6-BD3C-41D0-9C55-801DDDF1C9EB}" presName="sibTrans" presStyleCnt="0"/>
      <dgm:spPr/>
    </dgm:pt>
    <dgm:pt modelId="{D5A2BEFC-FA6F-4160-8191-2C7D94E68DE8}" type="pres">
      <dgm:prSet presAssocID="{249C5370-E5C8-43FE-8027-BD8D946A3D9C}" presName="compNode" presStyleCnt="0"/>
      <dgm:spPr/>
    </dgm:pt>
    <dgm:pt modelId="{F9D18F83-5E9E-4534-B300-72814D52F262}" type="pres">
      <dgm:prSet presAssocID="{249C5370-E5C8-43FE-8027-BD8D946A3D9C}" presName="bgRect" presStyleLbl="bgShp" presStyleIdx="3" presStyleCnt="4"/>
      <dgm:spPr/>
    </dgm:pt>
    <dgm:pt modelId="{79AF012E-7B0D-4B14-9453-AFC6B236B2F2}" type="pres">
      <dgm:prSet presAssocID="{249C5370-E5C8-43FE-8027-BD8D946A3D9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Venn Diagram"/>
        </a:ext>
      </dgm:extLst>
    </dgm:pt>
    <dgm:pt modelId="{3EE72F7E-03DB-4614-B25F-5026980A3219}" type="pres">
      <dgm:prSet presAssocID="{249C5370-E5C8-43FE-8027-BD8D946A3D9C}" presName="spaceRect" presStyleCnt="0"/>
      <dgm:spPr/>
    </dgm:pt>
    <dgm:pt modelId="{284DCD78-41B5-4CEE-B1E1-6767DC2841AB}" type="pres">
      <dgm:prSet presAssocID="{249C5370-E5C8-43FE-8027-BD8D946A3D9C}" presName="parTx" presStyleLbl="revTx" presStyleIdx="3" presStyleCnt="5">
        <dgm:presLayoutVars>
          <dgm:chMax val="0"/>
          <dgm:chPref val="0"/>
        </dgm:presLayoutVars>
      </dgm:prSet>
      <dgm:spPr/>
    </dgm:pt>
    <dgm:pt modelId="{7C7C0603-7D43-4361-BE14-0E5BCD9E45B7}" type="pres">
      <dgm:prSet presAssocID="{249C5370-E5C8-43FE-8027-BD8D946A3D9C}" presName="desTx" presStyleLbl="revTx" presStyleIdx="4" presStyleCnt="5">
        <dgm:presLayoutVars/>
      </dgm:prSet>
      <dgm:spPr/>
    </dgm:pt>
  </dgm:ptLst>
  <dgm:cxnLst>
    <dgm:cxn modelId="{CA9EB826-6CB6-40E8-BE0B-083B0DFF06FF}" type="presOf" srcId="{98F76A73-C624-4744-B820-D8DBF0667B47}" destId="{A8094AA9-1E2A-441C-BF78-EAA503ADCF6E}" srcOrd="0" destOrd="0" presId="urn:microsoft.com/office/officeart/2018/2/layout/IconVerticalSolidList"/>
    <dgm:cxn modelId="{121B2B3C-1608-4FED-A075-8E0695C739E9}" srcId="{98F76A73-C624-4744-B820-D8DBF0667B47}" destId="{F10C9F49-6326-48BA-9088-175FE99C1509}" srcOrd="0" destOrd="0" parTransId="{97AB0F8E-78BC-4342-AE79-36E9E6000B0D}" sibTransId="{E75F02C4-9267-4FF6-8713-60BFA45EA707}"/>
    <dgm:cxn modelId="{6F508A5E-05F9-4701-ACCA-D5FC4EC1B8E0}" srcId="{98F76A73-C624-4744-B820-D8DBF0667B47}" destId="{249C5370-E5C8-43FE-8027-BD8D946A3D9C}" srcOrd="3" destOrd="0" parTransId="{97F63C6D-E143-4B3E-9DCB-94622BEBEA10}" sibTransId="{DB67D9E7-0AFF-450F-ABDE-3295E4B5C5D5}"/>
    <dgm:cxn modelId="{37632B6F-BFFB-4ED0-BC44-F517741F6687}" type="presOf" srcId="{249C5370-E5C8-43FE-8027-BD8D946A3D9C}" destId="{284DCD78-41B5-4CEE-B1E1-6767DC2841AB}" srcOrd="0" destOrd="0" presId="urn:microsoft.com/office/officeart/2018/2/layout/IconVerticalSolidList"/>
    <dgm:cxn modelId="{10677399-9401-4F4E-893A-FB256B236BFB}" srcId="{249C5370-E5C8-43FE-8027-BD8D946A3D9C}" destId="{67E5AA84-3910-4298-A691-0014E08DAE7E}" srcOrd="0" destOrd="0" parTransId="{AD1CAEB6-32A6-4F31-B421-AD65CB99BDFD}" sibTransId="{A9F1CABB-CE43-4D11-9D40-200DDF7FA8F2}"/>
    <dgm:cxn modelId="{CF3558A1-D8EC-4827-9C77-2E1F44EF4B13}" type="presOf" srcId="{F10C9F49-6326-48BA-9088-175FE99C1509}" destId="{7A45E820-6C4C-45C2-8CCF-65303D9727A0}" srcOrd="0" destOrd="0" presId="urn:microsoft.com/office/officeart/2018/2/layout/IconVerticalSolidList"/>
    <dgm:cxn modelId="{31555DB3-9BFA-4BDE-84C2-FAC1E9D71EB5}" type="presOf" srcId="{67E5AA84-3910-4298-A691-0014E08DAE7E}" destId="{7C7C0603-7D43-4361-BE14-0E5BCD9E45B7}" srcOrd="0" destOrd="0" presId="urn:microsoft.com/office/officeart/2018/2/layout/IconVerticalSolidList"/>
    <dgm:cxn modelId="{D3BF5AB4-0700-40CB-885F-00F9926B130B}" srcId="{98F76A73-C624-4744-B820-D8DBF0667B47}" destId="{726D8948-1824-4EDC-A3D5-CD8C8748D27C}" srcOrd="2" destOrd="0" parTransId="{A44995E7-FC7C-402A-8B55-3B62A58C098F}" sibTransId="{11108EB6-BD3C-41D0-9C55-801DDDF1C9EB}"/>
    <dgm:cxn modelId="{59DC01BD-14CB-4A19-822D-CA64D0417FEC}" srcId="{98F76A73-C624-4744-B820-D8DBF0667B47}" destId="{E25C1CCE-7770-47B4-B0F6-AB755667EC03}" srcOrd="1" destOrd="0" parTransId="{E6D61F88-79B0-4A23-837C-CA1BF87BD9F2}" sibTransId="{088CC5A8-92AD-4CE6-9918-2EDC0E56957A}"/>
    <dgm:cxn modelId="{875574F1-634E-4F3E-A917-CB6DD961462D}" type="presOf" srcId="{726D8948-1824-4EDC-A3D5-CD8C8748D27C}" destId="{5EE0D4F4-5677-4B4A-A6B6-369AA83CB6B7}" srcOrd="0" destOrd="0" presId="urn:microsoft.com/office/officeart/2018/2/layout/IconVerticalSolidList"/>
    <dgm:cxn modelId="{169638FF-0216-45F4-8F19-C8402FE91FDB}" type="presOf" srcId="{E25C1CCE-7770-47B4-B0F6-AB755667EC03}" destId="{F7D851DA-38FE-455E-AD73-BE871B155E71}" srcOrd="0" destOrd="0" presId="urn:microsoft.com/office/officeart/2018/2/layout/IconVerticalSolidList"/>
    <dgm:cxn modelId="{B12C7384-CC55-4AF8-9EB0-A081953ACE35}" type="presParOf" srcId="{A8094AA9-1E2A-441C-BF78-EAA503ADCF6E}" destId="{EA860FF8-2FF9-4CEF-A3C2-D0F55B94A210}" srcOrd="0" destOrd="0" presId="urn:microsoft.com/office/officeart/2018/2/layout/IconVerticalSolidList"/>
    <dgm:cxn modelId="{4DDA8B88-DCAD-4A71-BE8C-6F8C485797FF}" type="presParOf" srcId="{EA860FF8-2FF9-4CEF-A3C2-D0F55B94A210}" destId="{027C05DD-9FBE-4C4A-A577-18C3BAEA7686}" srcOrd="0" destOrd="0" presId="urn:microsoft.com/office/officeart/2018/2/layout/IconVerticalSolidList"/>
    <dgm:cxn modelId="{29C2E868-FB0A-47A8-BB1F-463EB42CC83A}" type="presParOf" srcId="{EA860FF8-2FF9-4CEF-A3C2-D0F55B94A210}" destId="{974BCF8D-1220-4AF7-98D5-5B867FD5C0B9}" srcOrd="1" destOrd="0" presId="urn:microsoft.com/office/officeart/2018/2/layout/IconVerticalSolidList"/>
    <dgm:cxn modelId="{55CDFF5F-066D-4867-9263-1769BC782122}" type="presParOf" srcId="{EA860FF8-2FF9-4CEF-A3C2-D0F55B94A210}" destId="{596E7765-FC6C-4385-A20A-68BBD0BC744F}" srcOrd="2" destOrd="0" presId="urn:microsoft.com/office/officeart/2018/2/layout/IconVerticalSolidList"/>
    <dgm:cxn modelId="{BC201A22-C292-4153-A2CA-12924A7AA190}" type="presParOf" srcId="{EA860FF8-2FF9-4CEF-A3C2-D0F55B94A210}" destId="{7A45E820-6C4C-45C2-8CCF-65303D9727A0}" srcOrd="3" destOrd="0" presId="urn:microsoft.com/office/officeart/2018/2/layout/IconVerticalSolidList"/>
    <dgm:cxn modelId="{7EC0F479-BFA3-4E16-9C53-B663A363E75D}" type="presParOf" srcId="{A8094AA9-1E2A-441C-BF78-EAA503ADCF6E}" destId="{12234D60-AF8C-4159-9328-3B74CE8C3C81}" srcOrd="1" destOrd="0" presId="urn:microsoft.com/office/officeart/2018/2/layout/IconVerticalSolidList"/>
    <dgm:cxn modelId="{98357F36-4A35-4C90-8463-D8EC8ED8083D}" type="presParOf" srcId="{A8094AA9-1E2A-441C-BF78-EAA503ADCF6E}" destId="{C4E10810-1BB8-4174-8256-059C4C6458B8}" srcOrd="2" destOrd="0" presId="urn:microsoft.com/office/officeart/2018/2/layout/IconVerticalSolidList"/>
    <dgm:cxn modelId="{D68B9B8B-F311-4AF3-8E04-70345704A730}" type="presParOf" srcId="{C4E10810-1BB8-4174-8256-059C4C6458B8}" destId="{35D4E71F-5DF3-4AC6-9F07-053469B5A638}" srcOrd="0" destOrd="0" presId="urn:microsoft.com/office/officeart/2018/2/layout/IconVerticalSolidList"/>
    <dgm:cxn modelId="{61A072B0-698B-4D64-AA94-B372F1D474C1}" type="presParOf" srcId="{C4E10810-1BB8-4174-8256-059C4C6458B8}" destId="{5E8E702A-9372-46C6-90FC-9BFA250D3717}" srcOrd="1" destOrd="0" presId="urn:microsoft.com/office/officeart/2018/2/layout/IconVerticalSolidList"/>
    <dgm:cxn modelId="{73FA051C-1B77-44D5-A5DE-F2975D183045}" type="presParOf" srcId="{C4E10810-1BB8-4174-8256-059C4C6458B8}" destId="{E366FA3A-7667-434E-A6EC-5EAC3CBEB0F0}" srcOrd="2" destOrd="0" presId="urn:microsoft.com/office/officeart/2018/2/layout/IconVerticalSolidList"/>
    <dgm:cxn modelId="{04041C44-7152-407F-89EC-4B0A0D45B3F3}" type="presParOf" srcId="{C4E10810-1BB8-4174-8256-059C4C6458B8}" destId="{F7D851DA-38FE-455E-AD73-BE871B155E71}" srcOrd="3" destOrd="0" presId="urn:microsoft.com/office/officeart/2018/2/layout/IconVerticalSolidList"/>
    <dgm:cxn modelId="{2323313E-F98B-4095-BECE-24C05844F799}" type="presParOf" srcId="{A8094AA9-1E2A-441C-BF78-EAA503ADCF6E}" destId="{EFB294E9-F2D8-4ACD-81BE-99F8911B7F99}" srcOrd="3" destOrd="0" presId="urn:microsoft.com/office/officeart/2018/2/layout/IconVerticalSolidList"/>
    <dgm:cxn modelId="{CC78D681-4EFC-4B65-86E8-57E564B8AE48}" type="presParOf" srcId="{A8094AA9-1E2A-441C-BF78-EAA503ADCF6E}" destId="{27B5B34D-808D-425C-B496-9AC34DDB0CCC}" srcOrd="4" destOrd="0" presId="urn:microsoft.com/office/officeart/2018/2/layout/IconVerticalSolidList"/>
    <dgm:cxn modelId="{71A8C170-59E9-4582-84F5-F6372E57F22B}" type="presParOf" srcId="{27B5B34D-808D-425C-B496-9AC34DDB0CCC}" destId="{6851C765-4D0F-4D28-A587-9BE38082B696}" srcOrd="0" destOrd="0" presId="urn:microsoft.com/office/officeart/2018/2/layout/IconVerticalSolidList"/>
    <dgm:cxn modelId="{25D892FC-A103-42B0-8B76-92FBE8770E6E}" type="presParOf" srcId="{27B5B34D-808D-425C-B496-9AC34DDB0CCC}" destId="{EDCB381C-3205-423A-939F-46E0BC835CDC}" srcOrd="1" destOrd="0" presId="urn:microsoft.com/office/officeart/2018/2/layout/IconVerticalSolidList"/>
    <dgm:cxn modelId="{8F3A93EC-B925-49CB-910D-2C42DCBBC46A}" type="presParOf" srcId="{27B5B34D-808D-425C-B496-9AC34DDB0CCC}" destId="{8F69E036-5B6A-44E5-A134-FFFB0FB7F7BD}" srcOrd="2" destOrd="0" presId="urn:microsoft.com/office/officeart/2018/2/layout/IconVerticalSolidList"/>
    <dgm:cxn modelId="{A1EF3F60-DCE8-4803-BB5D-51E6F7CB9E63}" type="presParOf" srcId="{27B5B34D-808D-425C-B496-9AC34DDB0CCC}" destId="{5EE0D4F4-5677-4B4A-A6B6-369AA83CB6B7}" srcOrd="3" destOrd="0" presId="urn:microsoft.com/office/officeart/2018/2/layout/IconVerticalSolidList"/>
    <dgm:cxn modelId="{3A36335A-6E82-47BE-80B9-EE67B8BAB725}" type="presParOf" srcId="{A8094AA9-1E2A-441C-BF78-EAA503ADCF6E}" destId="{7B90E743-6C63-4742-B9AB-2EEF5C182F9E}" srcOrd="5" destOrd="0" presId="urn:microsoft.com/office/officeart/2018/2/layout/IconVerticalSolidList"/>
    <dgm:cxn modelId="{B89A43CD-2411-4282-86AB-A1DFAC4F6572}" type="presParOf" srcId="{A8094AA9-1E2A-441C-BF78-EAA503ADCF6E}" destId="{D5A2BEFC-FA6F-4160-8191-2C7D94E68DE8}" srcOrd="6" destOrd="0" presId="urn:microsoft.com/office/officeart/2018/2/layout/IconVerticalSolidList"/>
    <dgm:cxn modelId="{CC40D55D-F0DA-4C21-93DA-D616F508B94F}" type="presParOf" srcId="{D5A2BEFC-FA6F-4160-8191-2C7D94E68DE8}" destId="{F9D18F83-5E9E-4534-B300-72814D52F262}" srcOrd="0" destOrd="0" presId="urn:microsoft.com/office/officeart/2018/2/layout/IconVerticalSolidList"/>
    <dgm:cxn modelId="{D22FEE97-C3E5-4C54-B8DE-C7B05E68D4C7}" type="presParOf" srcId="{D5A2BEFC-FA6F-4160-8191-2C7D94E68DE8}" destId="{79AF012E-7B0D-4B14-9453-AFC6B236B2F2}" srcOrd="1" destOrd="0" presId="urn:microsoft.com/office/officeart/2018/2/layout/IconVerticalSolidList"/>
    <dgm:cxn modelId="{48F8489C-EF91-4389-A44F-628C2F6E0154}" type="presParOf" srcId="{D5A2BEFC-FA6F-4160-8191-2C7D94E68DE8}" destId="{3EE72F7E-03DB-4614-B25F-5026980A3219}" srcOrd="2" destOrd="0" presId="urn:microsoft.com/office/officeart/2018/2/layout/IconVerticalSolidList"/>
    <dgm:cxn modelId="{08B6AAB5-0DFE-4D66-B095-3129B093DE5A}" type="presParOf" srcId="{D5A2BEFC-FA6F-4160-8191-2C7D94E68DE8}" destId="{284DCD78-41B5-4CEE-B1E1-6767DC2841AB}" srcOrd="3" destOrd="0" presId="urn:microsoft.com/office/officeart/2018/2/layout/IconVerticalSolidList"/>
    <dgm:cxn modelId="{11C7E164-D1BB-4480-B828-DA0095DB6D1E}" type="presParOf" srcId="{D5A2BEFC-FA6F-4160-8191-2C7D94E68DE8}" destId="{7C7C0603-7D43-4361-BE14-0E5BCD9E45B7}"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E82DB-0614-2A40-98BB-C55D6130D487}">
      <dsp:nvSpPr>
        <dsp:cNvPr id="0" name=""/>
        <dsp:cNvSpPr/>
      </dsp:nvSpPr>
      <dsp:spPr>
        <a:xfrm>
          <a:off x="2103120" y="1891"/>
          <a:ext cx="8412480" cy="829916"/>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210799" rIns="163225" bIns="210799" numCol="1" spcCol="1270" anchor="ctr" anchorCtr="0">
          <a:noAutofit/>
        </a:bodyPr>
        <a:lstStyle/>
        <a:p>
          <a:pPr marL="0" lvl="0" indent="0" algn="l" defTabSz="622300">
            <a:lnSpc>
              <a:spcPct val="90000"/>
            </a:lnSpc>
            <a:spcBef>
              <a:spcPct val="0"/>
            </a:spcBef>
            <a:spcAft>
              <a:spcPct val="35000"/>
            </a:spcAft>
            <a:buNone/>
          </a:pPr>
          <a:r>
            <a:rPr lang="en-US" sz="1400" kern="1200"/>
            <a:t>Gain a comprehensive understanding of principles, techniques, and technologies for analyzing and extracting insights from business data.</a:t>
          </a:r>
        </a:p>
      </dsp:txBody>
      <dsp:txXfrm>
        <a:off x="2103120" y="1891"/>
        <a:ext cx="8412480" cy="829916"/>
      </dsp:txXfrm>
    </dsp:sp>
    <dsp:sp modelId="{D46CE720-5A53-2744-BEB2-16A9E7764436}">
      <dsp:nvSpPr>
        <dsp:cNvPr id="0" name=""/>
        <dsp:cNvSpPr/>
      </dsp:nvSpPr>
      <dsp:spPr>
        <a:xfrm>
          <a:off x="0" y="1891"/>
          <a:ext cx="2103120" cy="829916"/>
        </a:xfrm>
        <a:prstGeom prst="rect">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81977" rIns="111290" bIns="81977" numCol="1" spcCol="1270" anchor="ctr" anchorCtr="0">
          <a:noAutofit/>
        </a:bodyPr>
        <a:lstStyle/>
        <a:p>
          <a:pPr marL="0" lvl="0" indent="0" algn="ctr" defTabSz="800100">
            <a:lnSpc>
              <a:spcPct val="90000"/>
            </a:lnSpc>
            <a:spcBef>
              <a:spcPct val="0"/>
            </a:spcBef>
            <a:spcAft>
              <a:spcPct val="35000"/>
            </a:spcAft>
            <a:buNone/>
          </a:pPr>
          <a:r>
            <a:rPr lang="en-US" sz="1800" kern="1200"/>
            <a:t>Gain</a:t>
          </a:r>
        </a:p>
      </dsp:txBody>
      <dsp:txXfrm>
        <a:off x="0" y="1891"/>
        <a:ext cx="2103120" cy="829916"/>
      </dsp:txXfrm>
    </dsp:sp>
    <dsp:sp modelId="{A5EF4DC9-9C7C-AE43-AE79-C0D98121DA83}">
      <dsp:nvSpPr>
        <dsp:cNvPr id="0" name=""/>
        <dsp:cNvSpPr/>
      </dsp:nvSpPr>
      <dsp:spPr>
        <a:xfrm>
          <a:off x="2103120" y="881602"/>
          <a:ext cx="8412480" cy="829916"/>
        </a:xfrm>
        <a:prstGeom prst="rect">
          <a:avLst/>
        </a:prstGeom>
        <a:solidFill>
          <a:schemeClr val="accent5">
            <a:hueOff val="-3038037"/>
            <a:satOff val="-207"/>
            <a:lumOff val="490"/>
            <a:alphaOff val="0"/>
          </a:schemeClr>
        </a:solidFill>
        <a:ln w="19050" cap="flat" cmpd="sng" algn="ctr">
          <a:solidFill>
            <a:schemeClr val="accent5">
              <a:hueOff val="-3038037"/>
              <a:satOff val="-207"/>
              <a:lumOff val="4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210799" rIns="163225" bIns="210799" numCol="1" spcCol="1270" anchor="ctr" anchorCtr="0">
          <a:noAutofit/>
        </a:bodyPr>
        <a:lstStyle/>
        <a:p>
          <a:pPr marL="0" lvl="0" indent="0" algn="l" defTabSz="622300">
            <a:lnSpc>
              <a:spcPct val="90000"/>
            </a:lnSpc>
            <a:spcBef>
              <a:spcPct val="0"/>
            </a:spcBef>
            <a:spcAft>
              <a:spcPct val="35000"/>
            </a:spcAft>
            <a:buNone/>
          </a:pPr>
          <a:r>
            <a:rPr lang="en-US" sz="1400" kern="1200"/>
            <a:t>Acquire knowledge and skills in applying artificial intelligence (AI) and data analytics techniques to address real-world business challenges.</a:t>
          </a:r>
        </a:p>
      </dsp:txBody>
      <dsp:txXfrm>
        <a:off x="2103120" y="881602"/>
        <a:ext cx="8412480" cy="829916"/>
      </dsp:txXfrm>
    </dsp:sp>
    <dsp:sp modelId="{5C1A8A89-F120-C64F-B66B-AEE0A39BD8A3}">
      <dsp:nvSpPr>
        <dsp:cNvPr id="0" name=""/>
        <dsp:cNvSpPr/>
      </dsp:nvSpPr>
      <dsp:spPr>
        <a:xfrm>
          <a:off x="0" y="881602"/>
          <a:ext cx="2103120" cy="829916"/>
        </a:xfrm>
        <a:prstGeom prst="rect">
          <a:avLst/>
        </a:prstGeom>
        <a:solidFill>
          <a:schemeClr val="lt1">
            <a:hueOff val="0"/>
            <a:satOff val="0"/>
            <a:lumOff val="0"/>
            <a:alphaOff val="0"/>
          </a:schemeClr>
        </a:solidFill>
        <a:ln w="19050" cap="flat" cmpd="sng" algn="ctr">
          <a:solidFill>
            <a:schemeClr val="accent5">
              <a:hueOff val="-3038037"/>
              <a:satOff val="-207"/>
              <a:lumOff val="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81977" rIns="111290" bIns="81977" numCol="1" spcCol="1270" anchor="ctr" anchorCtr="0">
          <a:noAutofit/>
        </a:bodyPr>
        <a:lstStyle/>
        <a:p>
          <a:pPr marL="0" lvl="0" indent="0" algn="ctr" defTabSz="800100">
            <a:lnSpc>
              <a:spcPct val="90000"/>
            </a:lnSpc>
            <a:spcBef>
              <a:spcPct val="0"/>
            </a:spcBef>
            <a:spcAft>
              <a:spcPct val="35000"/>
            </a:spcAft>
            <a:buNone/>
          </a:pPr>
          <a:r>
            <a:rPr lang="en-US" sz="1800" kern="1200"/>
            <a:t>Acquire</a:t>
          </a:r>
        </a:p>
      </dsp:txBody>
      <dsp:txXfrm>
        <a:off x="0" y="881602"/>
        <a:ext cx="2103120" cy="829916"/>
      </dsp:txXfrm>
    </dsp:sp>
    <dsp:sp modelId="{68EC4A81-7048-8441-9918-56A4DE9A03A2}">
      <dsp:nvSpPr>
        <dsp:cNvPr id="0" name=""/>
        <dsp:cNvSpPr/>
      </dsp:nvSpPr>
      <dsp:spPr>
        <a:xfrm>
          <a:off x="2103120" y="1761313"/>
          <a:ext cx="8412480" cy="829916"/>
        </a:xfrm>
        <a:prstGeom prst="rect">
          <a:avLst/>
        </a:prstGeom>
        <a:solidFill>
          <a:schemeClr val="accent5">
            <a:hueOff val="-6076075"/>
            <a:satOff val="-413"/>
            <a:lumOff val="981"/>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210799" rIns="163225" bIns="210799" numCol="1" spcCol="1270" anchor="ctr" anchorCtr="0">
          <a:noAutofit/>
        </a:bodyPr>
        <a:lstStyle/>
        <a:p>
          <a:pPr marL="0" lvl="0" indent="0" algn="l" defTabSz="622300">
            <a:lnSpc>
              <a:spcPct val="90000"/>
            </a:lnSpc>
            <a:spcBef>
              <a:spcPct val="0"/>
            </a:spcBef>
            <a:spcAft>
              <a:spcPct val="35000"/>
            </a:spcAft>
            <a:buNone/>
          </a:pPr>
          <a:r>
            <a:rPr lang="en-US" sz="1400" kern="1200"/>
            <a:t>Develop the ability to optimize decision-making processes through data-driven insights.</a:t>
          </a:r>
        </a:p>
      </dsp:txBody>
      <dsp:txXfrm>
        <a:off x="2103120" y="1761313"/>
        <a:ext cx="8412480" cy="829916"/>
      </dsp:txXfrm>
    </dsp:sp>
    <dsp:sp modelId="{C4DADA50-544F-2E4E-97EC-859EBD12DC53}">
      <dsp:nvSpPr>
        <dsp:cNvPr id="0" name=""/>
        <dsp:cNvSpPr/>
      </dsp:nvSpPr>
      <dsp:spPr>
        <a:xfrm>
          <a:off x="0" y="1761313"/>
          <a:ext cx="2103120" cy="829916"/>
        </a:xfrm>
        <a:prstGeom prst="rect">
          <a:avLst/>
        </a:prstGeom>
        <a:solidFill>
          <a:schemeClr val="lt1">
            <a:hueOff val="0"/>
            <a:satOff val="0"/>
            <a:lumOff val="0"/>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81977" rIns="111290" bIns="81977" numCol="1" spcCol="1270" anchor="ctr" anchorCtr="0">
          <a:noAutofit/>
        </a:bodyPr>
        <a:lstStyle/>
        <a:p>
          <a:pPr marL="0" lvl="0" indent="0" algn="ctr" defTabSz="800100">
            <a:lnSpc>
              <a:spcPct val="90000"/>
            </a:lnSpc>
            <a:spcBef>
              <a:spcPct val="0"/>
            </a:spcBef>
            <a:spcAft>
              <a:spcPct val="35000"/>
            </a:spcAft>
            <a:buNone/>
          </a:pPr>
          <a:r>
            <a:rPr lang="en-US" sz="1800" kern="1200"/>
            <a:t>Develop</a:t>
          </a:r>
        </a:p>
      </dsp:txBody>
      <dsp:txXfrm>
        <a:off x="0" y="1761313"/>
        <a:ext cx="2103120" cy="829916"/>
      </dsp:txXfrm>
    </dsp:sp>
    <dsp:sp modelId="{3363E498-FBE2-204D-917F-9FB30D142B9F}">
      <dsp:nvSpPr>
        <dsp:cNvPr id="0" name=""/>
        <dsp:cNvSpPr/>
      </dsp:nvSpPr>
      <dsp:spPr>
        <a:xfrm>
          <a:off x="2103120" y="2641025"/>
          <a:ext cx="8412480" cy="829916"/>
        </a:xfrm>
        <a:prstGeom prst="rect">
          <a:avLst/>
        </a:prstGeom>
        <a:solidFill>
          <a:schemeClr val="accent5">
            <a:hueOff val="-9114112"/>
            <a:satOff val="-620"/>
            <a:lumOff val="1471"/>
            <a:alphaOff val="0"/>
          </a:schemeClr>
        </a:solidFill>
        <a:ln w="19050" cap="flat" cmpd="sng" algn="ctr">
          <a:solidFill>
            <a:schemeClr val="accent5">
              <a:hueOff val="-9114112"/>
              <a:satOff val="-620"/>
              <a:lumOff val="1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210799" rIns="163225" bIns="210799" numCol="1" spcCol="1270" anchor="ctr" anchorCtr="0">
          <a:noAutofit/>
        </a:bodyPr>
        <a:lstStyle/>
        <a:p>
          <a:pPr marL="0" lvl="0" indent="0" algn="l" defTabSz="622300">
            <a:lnSpc>
              <a:spcPct val="90000"/>
            </a:lnSpc>
            <a:spcBef>
              <a:spcPct val="0"/>
            </a:spcBef>
            <a:spcAft>
              <a:spcPct val="35000"/>
            </a:spcAft>
            <a:buNone/>
          </a:pPr>
          <a:r>
            <a:rPr lang="en-US" sz="1400" kern="1200"/>
            <a:t>Learn to leverage data analytics to drive strategic initiatives within organizations.</a:t>
          </a:r>
        </a:p>
      </dsp:txBody>
      <dsp:txXfrm>
        <a:off x="2103120" y="2641025"/>
        <a:ext cx="8412480" cy="829916"/>
      </dsp:txXfrm>
    </dsp:sp>
    <dsp:sp modelId="{FC6276B5-BDC5-DA42-B645-527DDD192D7D}">
      <dsp:nvSpPr>
        <dsp:cNvPr id="0" name=""/>
        <dsp:cNvSpPr/>
      </dsp:nvSpPr>
      <dsp:spPr>
        <a:xfrm>
          <a:off x="0" y="2641025"/>
          <a:ext cx="2103120" cy="829916"/>
        </a:xfrm>
        <a:prstGeom prst="rect">
          <a:avLst/>
        </a:prstGeom>
        <a:solidFill>
          <a:schemeClr val="lt1">
            <a:hueOff val="0"/>
            <a:satOff val="0"/>
            <a:lumOff val="0"/>
            <a:alphaOff val="0"/>
          </a:schemeClr>
        </a:solidFill>
        <a:ln w="19050" cap="flat" cmpd="sng" algn="ctr">
          <a:solidFill>
            <a:schemeClr val="accent5">
              <a:hueOff val="-9114112"/>
              <a:satOff val="-620"/>
              <a:lumOff val="14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81977" rIns="111290" bIns="81977" numCol="1" spcCol="1270" anchor="ctr" anchorCtr="0">
          <a:noAutofit/>
        </a:bodyPr>
        <a:lstStyle/>
        <a:p>
          <a:pPr marL="0" lvl="0" indent="0" algn="ctr" defTabSz="800100">
            <a:lnSpc>
              <a:spcPct val="90000"/>
            </a:lnSpc>
            <a:spcBef>
              <a:spcPct val="0"/>
            </a:spcBef>
            <a:spcAft>
              <a:spcPct val="35000"/>
            </a:spcAft>
            <a:buNone/>
          </a:pPr>
          <a:r>
            <a:rPr lang="en-US" sz="1800" kern="1200"/>
            <a:t>Learn</a:t>
          </a:r>
        </a:p>
      </dsp:txBody>
      <dsp:txXfrm>
        <a:off x="0" y="2641025"/>
        <a:ext cx="2103120" cy="829916"/>
      </dsp:txXfrm>
    </dsp:sp>
    <dsp:sp modelId="{6FE6116B-9CBA-DE4D-BFC0-5011D5A44DE0}">
      <dsp:nvSpPr>
        <dsp:cNvPr id="0" name=""/>
        <dsp:cNvSpPr/>
      </dsp:nvSpPr>
      <dsp:spPr>
        <a:xfrm>
          <a:off x="2103120" y="3520736"/>
          <a:ext cx="8412480" cy="829916"/>
        </a:xfrm>
        <a:prstGeom prst="rect">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210799" rIns="163225" bIns="210799" numCol="1" spcCol="1270" anchor="ctr" anchorCtr="0">
          <a:noAutofit/>
        </a:bodyPr>
        <a:lstStyle/>
        <a:p>
          <a:pPr marL="0" lvl="0" indent="0" algn="l" defTabSz="622300">
            <a:lnSpc>
              <a:spcPct val="90000"/>
            </a:lnSpc>
            <a:spcBef>
              <a:spcPct val="0"/>
            </a:spcBef>
            <a:spcAft>
              <a:spcPct val="35000"/>
            </a:spcAft>
            <a:buNone/>
          </a:pPr>
          <a:r>
            <a:rPr lang="en-US" sz="1400" kern="1200"/>
            <a:t>Equip students with practical skills to solve business problems effectively using business intelligence and analytics tools and methodologies.</a:t>
          </a:r>
        </a:p>
      </dsp:txBody>
      <dsp:txXfrm>
        <a:off x="2103120" y="3520736"/>
        <a:ext cx="8412480" cy="829916"/>
      </dsp:txXfrm>
    </dsp:sp>
    <dsp:sp modelId="{5A3F7ADA-0A37-4245-B5F9-43EE7407F24D}">
      <dsp:nvSpPr>
        <dsp:cNvPr id="0" name=""/>
        <dsp:cNvSpPr/>
      </dsp:nvSpPr>
      <dsp:spPr>
        <a:xfrm>
          <a:off x="0" y="3520736"/>
          <a:ext cx="2103120" cy="829916"/>
        </a:xfrm>
        <a:prstGeom prst="rect">
          <a:avLst/>
        </a:prstGeom>
        <a:solidFill>
          <a:schemeClr val="lt1">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81977" rIns="111290" bIns="81977" numCol="1" spcCol="1270" anchor="ctr" anchorCtr="0">
          <a:noAutofit/>
        </a:bodyPr>
        <a:lstStyle/>
        <a:p>
          <a:pPr marL="0" lvl="0" indent="0" algn="ctr" defTabSz="800100">
            <a:lnSpc>
              <a:spcPct val="90000"/>
            </a:lnSpc>
            <a:spcBef>
              <a:spcPct val="0"/>
            </a:spcBef>
            <a:spcAft>
              <a:spcPct val="35000"/>
            </a:spcAft>
            <a:buNone/>
          </a:pPr>
          <a:r>
            <a:rPr lang="en-US" sz="1800" kern="1200"/>
            <a:t>Equip</a:t>
          </a:r>
        </a:p>
      </dsp:txBody>
      <dsp:txXfrm>
        <a:off x="0" y="3520736"/>
        <a:ext cx="2103120" cy="8299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AD5BA-7C0C-4E03-9712-0F010A30ABED}">
      <dsp:nvSpPr>
        <dsp:cNvPr id="0" name=""/>
        <dsp:cNvSpPr/>
      </dsp:nvSpPr>
      <dsp:spPr>
        <a:xfrm>
          <a:off x="0" y="3399"/>
          <a:ext cx="10515600" cy="72408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23DFF9-B04D-4633-A845-11099A632C5C}">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EBAAE8-C284-4C42-8920-A26A482B8CEF}">
      <dsp:nvSpPr>
        <dsp:cNvPr id="0" name=""/>
        <dsp:cNvSpPr/>
      </dsp:nvSpPr>
      <dsp:spPr>
        <a:xfrm>
          <a:off x="836323" y="3399"/>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Data quality:</a:t>
          </a:r>
          <a:r>
            <a:rPr lang="en-IN" sz="1900" kern="1200"/>
            <a:t> </a:t>
          </a:r>
          <a:endParaRPr lang="en-US" sz="1900" kern="1200"/>
        </a:p>
      </dsp:txBody>
      <dsp:txXfrm>
        <a:off x="836323" y="3399"/>
        <a:ext cx="4732020" cy="724089"/>
      </dsp:txXfrm>
    </dsp:sp>
    <dsp:sp modelId="{52C6D371-4EDF-46B3-8923-1017BF050024}">
      <dsp:nvSpPr>
        <dsp:cNvPr id="0" name=""/>
        <dsp:cNvSpPr/>
      </dsp:nvSpPr>
      <dsp:spPr>
        <a:xfrm>
          <a:off x="5568343" y="3399"/>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kern="1200"/>
            <a:t>Accurate, complete, consistent, relevant, timely data. </a:t>
          </a:r>
          <a:endParaRPr lang="en-US" sz="1800" kern="1200"/>
        </a:p>
      </dsp:txBody>
      <dsp:txXfrm>
        <a:off x="5568343" y="3399"/>
        <a:ext cx="4947256" cy="724089"/>
      </dsp:txXfrm>
    </dsp:sp>
    <dsp:sp modelId="{ED01B345-1DDD-4DE3-8EEF-DC60BDED2911}">
      <dsp:nvSpPr>
        <dsp:cNvPr id="0" name=""/>
        <dsp:cNvSpPr/>
      </dsp:nvSpPr>
      <dsp:spPr>
        <a:xfrm>
          <a:off x="0" y="908511"/>
          <a:ext cx="10515600" cy="72408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D1F6E5-5B91-455B-A680-3FB94FB23411}">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4E804E-CB33-4557-8108-947F53A59359}">
      <dsp:nvSpPr>
        <dsp:cNvPr id="0" name=""/>
        <dsp:cNvSpPr/>
      </dsp:nvSpPr>
      <dsp:spPr>
        <a:xfrm>
          <a:off x="836323" y="908511"/>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Data governance:</a:t>
          </a:r>
          <a:r>
            <a:rPr lang="en-IN" sz="1900" kern="1200"/>
            <a:t> </a:t>
          </a:r>
          <a:endParaRPr lang="en-US" sz="1900" kern="1200"/>
        </a:p>
      </dsp:txBody>
      <dsp:txXfrm>
        <a:off x="836323" y="908511"/>
        <a:ext cx="4732020" cy="724089"/>
      </dsp:txXfrm>
    </dsp:sp>
    <dsp:sp modelId="{E243A7F2-042F-4A76-A521-AB415ECCCE48}">
      <dsp:nvSpPr>
        <dsp:cNvPr id="0" name=""/>
        <dsp:cNvSpPr/>
      </dsp:nvSpPr>
      <dsp:spPr>
        <a:xfrm>
          <a:off x="5568343" y="908511"/>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kern="1200"/>
            <a:t>Clear policies and procedures for data management. </a:t>
          </a:r>
          <a:endParaRPr lang="en-US" sz="1800" kern="1200"/>
        </a:p>
      </dsp:txBody>
      <dsp:txXfrm>
        <a:off x="5568343" y="908511"/>
        <a:ext cx="4947256" cy="724089"/>
      </dsp:txXfrm>
    </dsp:sp>
    <dsp:sp modelId="{4461A4BB-AE4E-4B4C-AA65-5B44B7540554}">
      <dsp:nvSpPr>
        <dsp:cNvPr id="0" name=""/>
        <dsp:cNvSpPr/>
      </dsp:nvSpPr>
      <dsp:spPr>
        <a:xfrm>
          <a:off x="0" y="1813624"/>
          <a:ext cx="10515600" cy="72408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576409-19EF-4847-86C1-87D37F07E5EB}">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29142B-4744-4106-9361-5ED9809D9CD3}">
      <dsp:nvSpPr>
        <dsp:cNvPr id="0" name=""/>
        <dsp:cNvSpPr/>
      </dsp:nvSpPr>
      <dsp:spPr>
        <a:xfrm>
          <a:off x="836323" y="1813624"/>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Data security:</a:t>
          </a:r>
          <a:r>
            <a:rPr lang="en-IN" sz="1900" kern="1200"/>
            <a:t> </a:t>
          </a:r>
          <a:endParaRPr lang="en-US" sz="1900" kern="1200"/>
        </a:p>
      </dsp:txBody>
      <dsp:txXfrm>
        <a:off x="836323" y="1813624"/>
        <a:ext cx="4732020" cy="724089"/>
      </dsp:txXfrm>
    </dsp:sp>
    <dsp:sp modelId="{CE67129B-0473-4870-BFB4-67CA4E684BC5}">
      <dsp:nvSpPr>
        <dsp:cNvPr id="0" name=""/>
        <dsp:cNvSpPr/>
      </dsp:nvSpPr>
      <dsp:spPr>
        <a:xfrm>
          <a:off x="5568343" y="1813624"/>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kern="1200"/>
            <a:t>Protecting sensitive data from unauthorized access. </a:t>
          </a:r>
          <a:endParaRPr lang="en-US" sz="1800" kern="1200"/>
        </a:p>
      </dsp:txBody>
      <dsp:txXfrm>
        <a:off x="5568343" y="1813624"/>
        <a:ext cx="4947256" cy="724089"/>
      </dsp:txXfrm>
    </dsp:sp>
    <dsp:sp modelId="{2203AE40-2CCB-4119-9C27-4E03D09FB16E}">
      <dsp:nvSpPr>
        <dsp:cNvPr id="0" name=""/>
        <dsp:cNvSpPr/>
      </dsp:nvSpPr>
      <dsp:spPr>
        <a:xfrm>
          <a:off x="0" y="2718736"/>
          <a:ext cx="10515600" cy="72408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6BA53A-1641-498D-89D2-C88C652EBEC2}">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46872C-9825-4CC7-8C60-6DD2720A73E6}">
      <dsp:nvSpPr>
        <dsp:cNvPr id="0" name=""/>
        <dsp:cNvSpPr/>
      </dsp:nvSpPr>
      <dsp:spPr>
        <a:xfrm>
          <a:off x="836323" y="2718736"/>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Data visualization:</a:t>
          </a:r>
          <a:r>
            <a:rPr lang="en-IN" sz="1900" kern="1200"/>
            <a:t> </a:t>
          </a:r>
          <a:endParaRPr lang="en-US" sz="1900" kern="1200"/>
        </a:p>
      </dsp:txBody>
      <dsp:txXfrm>
        <a:off x="836323" y="2718736"/>
        <a:ext cx="4732020" cy="724089"/>
      </dsp:txXfrm>
    </dsp:sp>
    <dsp:sp modelId="{04D59D2E-5B31-49E0-BE5B-EE3F31989468}">
      <dsp:nvSpPr>
        <dsp:cNvPr id="0" name=""/>
        <dsp:cNvSpPr/>
      </dsp:nvSpPr>
      <dsp:spPr>
        <a:xfrm>
          <a:off x="5568343" y="2718736"/>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kern="1200"/>
            <a:t>Effective presentation of data through charts, graphs, and dashboards. </a:t>
          </a:r>
          <a:endParaRPr lang="en-US" sz="1800" kern="1200"/>
        </a:p>
      </dsp:txBody>
      <dsp:txXfrm>
        <a:off x="5568343" y="2718736"/>
        <a:ext cx="4947256" cy="724089"/>
      </dsp:txXfrm>
    </dsp:sp>
    <dsp:sp modelId="{A4D3B5B1-EBBA-4993-8116-D4AD22DD8EAC}">
      <dsp:nvSpPr>
        <dsp:cNvPr id="0" name=""/>
        <dsp:cNvSpPr/>
      </dsp:nvSpPr>
      <dsp:spPr>
        <a:xfrm>
          <a:off x="0" y="3623848"/>
          <a:ext cx="10515600" cy="72408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9D3CEB-88EB-4444-B264-8086B550639C}">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0877DF-A6C3-44D2-953A-B5370756EE52}">
      <dsp:nvSpPr>
        <dsp:cNvPr id="0" name=""/>
        <dsp:cNvSpPr/>
      </dsp:nvSpPr>
      <dsp:spPr>
        <a:xfrm>
          <a:off x="836323" y="3623848"/>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Business alignment:</a:t>
          </a:r>
          <a:r>
            <a:rPr lang="en-IN" sz="1900" kern="1200"/>
            <a:t> </a:t>
          </a:r>
          <a:endParaRPr lang="en-US" sz="1900" kern="1200"/>
        </a:p>
      </dsp:txBody>
      <dsp:txXfrm>
        <a:off x="836323" y="3623848"/>
        <a:ext cx="4732020" cy="724089"/>
      </dsp:txXfrm>
    </dsp:sp>
    <dsp:sp modelId="{4388E5A6-0B1E-4AE7-83FF-B398C7E5B047}">
      <dsp:nvSpPr>
        <dsp:cNvPr id="0" name=""/>
        <dsp:cNvSpPr/>
      </dsp:nvSpPr>
      <dsp:spPr>
        <a:xfrm>
          <a:off x="5568343" y="3623848"/>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kern="1200"/>
            <a:t>Ensuring BI and analytics support business goals.</a:t>
          </a:r>
          <a:endParaRPr lang="en-US" sz="1800" kern="1200"/>
        </a:p>
      </dsp:txBody>
      <dsp:txXfrm>
        <a:off x="5568343" y="3623848"/>
        <a:ext cx="4947256" cy="72408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DF8B1-9D67-451D-BF0B-36E71FAD2115}">
      <dsp:nvSpPr>
        <dsp:cNvPr id="0" name=""/>
        <dsp:cNvSpPr/>
      </dsp:nvSpPr>
      <dsp:spPr>
        <a:xfrm>
          <a:off x="0" y="5522"/>
          <a:ext cx="10515600" cy="7235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35F012-77A9-461F-BAB8-825EF4146524}">
      <dsp:nvSpPr>
        <dsp:cNvPr id="0" name=""/>
        <dsp:cNvSpPr/>
      </dsp:nvSpPr>
      <dsp:spPr>
        <a:xfrm>
          <a:off x="218883" y="168328"/>
          <a:ext cx="397970" cy="39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2BE881-8A04-4BB1-A59C-39235C52A158}">
      <dsp:nvSpPr>
        <dsp:cNvPr id="0" name=""/>
        <dsp:cNvSpPr/>
      </dsp:nvSpPr>
      <dsp:spPr>
        <a:xfrm>
          <a:off x="835738" y="5522"/>
          <a:ext cx="4732020"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90000"/>
            </a:lnSpc>
            <a:spcBef>
              <a:spcPct val="0"/>
            </a:spcBef>
            <a:spcAft>
              <a:spcPct val="35000"/>
            </a:spcAft>
            <a:buNone/>
          </a:pPr>
          <a:r>
            <a:rPr lang="en-IN" sz="2000" b="1" kern="1200"/>
            <a:t>Sales and marketing:</a:t>
          </a:r>
          <a:r>
            <a:rPr lang="en-IN" sz="2000" kern="1200"/>
            <a:t> </a:t>
          </a:r>
          <a:endParaRPr lang="en-US" sz="2000" kern="1200"/>
        </a:p>
      </dsp:txBody>
      <dsp:txXfrm>
        <a:off x="835738" y="5522"/>
        <a:ext cx="4732020" cy="723583"/>
      </dsp:txXfrm>
    </dsp:sp>
    <dsp:sp modelId="{152868EF-7811-4055-8B32-CF8ECA7DF3E5}">
      <dsp:nvSpPr>
        <dsp:cNvPr id="0" name=""/>
        <dsp:cNvSpPr/>
      </dsp:nvSpPr>
      <dsp:spPr>
        <a:xfrm>
          <a:off x="5567758" y="5522"/>
          <a:ext cx="4947024"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622300">
            <a:lnSpc>
              <a:spcPct val="90000"/>
            </a:lnSpc>
            <a:spcBef>
              <a:spcPct val="0"/>
            </a:spcBef>
            <a:spcAft>
              <a:spcPct val="35000"/>
            </a:spcAft>
            <a:buNone/>
          </a:pPr>
          <a:r>
            <a:rPr lang="en-IN" sz="1400" kern="1200" dirty="0"/>
            <a:t>Customer segmentation, </a:t>
          </a:r>
        </a:p>
        <a:p>
          <a:pPr marL="0" lvl="0" indent="0" algn="l" defTabSz="622300">
            <a:lnSpc>
              <a:spcPct val="90000"/>
            </a:lnSpc>
            <a:spcBef>
              <a:spcPct val="0"/>
            </a:spcBef>
            <a:spcAft>
              <a:spcPct val="35000"/>
            </a:spcAft>
            <a:buNone/>
          </a:pPr>
          <a:r>
            <a:rPr lang="en-IN" sz="1400" kern="1200" dirty="0"/>
            <a:t>sales forecasting, </a:t>
          </a:r>
        </a:p>
        <a:p>
          <a:pPr marL="0" lvl="0" indent="0" algn="l" defTabSz="622300">
            <a:lnSpc>
              <a:spcPct val="90000"/>
            </a:lnSpc>
            <a:spcBef>
              <a:spcPct val="0"/>
            </a:spcBef>
            <a:spcAft>
              <a:spcPct val="35000"/>
            </a:spcAft>
            <a:buNone/>
          </a:pPr>
          <a:r>
            <a:rPr lang="en-IN" sz="1400" kern="1200" dirty="0"/>
            <a:t>campaign performance analysis. </a:t>
          </a:r>
          <a:endParaRPr lang="en-US" sz="1400" kern="1200" dirty="0"/>
        </a:p>
      </dsp:txBody>
      <dsp:txXfrm>
        <a:off x="5567758" y="5522"/>
        <a:ext cx="4947024" cy="723583"/>
      </dsp:txXfrm>
    </dsp:sp>
    <dsp:sp modelId="{D8401650-E194-4A41-AF02-B758F789434F}">
      <dsp:nvSpPr>
        <dsp:cNvPr id="0" name=""/>
        <dsp:cNvSpPr/>
      </dsp:nvSpPr>
      <dsp:spPr>
        <a:xfrm>
          <a:off x="0" y="910001"/>
          <a:ext cx="10515600" cy="7235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373696-AB5F-43A9-825F-7E0C7A90CAED}">
      <dsp:nvSpPr>
        <dsp:cNvPr id="0" name=""/>
        <dsp:cNvSpPr/>
      </dsp:nvSpPr>
      <dsp:spPr>
        <a:xfrm>
          <a:off x="218883" y="1072807"/>
          <a:ext cx="397970" cy="39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8E92CF-A35D-4175-9999-CEA0A6786EA9}">
      <dsp:nvSpPr>
        <dsp:cNvPr id="0" name=""/>
        <dsp:cNvSpPr/>
      </dsp:nvSpPr>
      <dsp:spPr>
        <a:xfrm>
          <a:off x="835738" y="910001"/>
          <a:ext cx="4732020"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90000"/>
            </a:lnSpc>
            <a:spcBef>
              <a:spcPct val="0"/>
            </a:spcBef>
            <a:spcAft>
              <a:spcPct val="35000"/>
            </a:spcAft>
            <a:buNone/>
          </a:pPr>
          <a:r>
            <a:rPr lang="en-IN" sz="2000" b="1" kern="1200"/>
            <a:t>Finance:</a:t>
          </a:r>
          <a:r>
            <a:rPr lang="en-IN" sz="2000" kern="1200"/>
            <a:t> </a:t>
          </a:r>
          <a:endParaRPr lang="en-US" sz="2000" kern="1200"/>
        </a:p>
      </dsp:txBody>
      <dsp:txXfrm>
        <a:off x="835738" y="910001"/>
        <a:ext cx="4732020" cy="723583"/>
      </dsp:txXfrm>
    </dsp:sp>
    <dsp:sp modelId="{F94AF43C-4AF6-4BAA-8EF6-8878F66EF497}">
      <dsp:nvSpPr>
        <dsp:cNvPr id="0" name=""/>
        <dsp:cNvSpPr/>
      </dsp:nvSpPr>
      <dsp:spPr>
        <a:xfrm>
          <a:off x="5567758" y="910001"/>
          <a:ext cx="4947024"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622300">
            <a:lnSpc>
              <a:spcPct val="90000"/>
            </a:lnSpc>
            <a:spcBef>
              <a:spcPct val="0"/>
            </a:spcBef>
            <a:spcAft>
              <a:spcPct val="35000"/>
            </a:spcAft>
            <a:buNone/>
          </a:pPr>
          <a:r>
            <a:rPr lang="en-IN" sz="1400" kern="1200" dirty="0"/>
            <a:t>Financial forecasting, </a:t>
          </a:r>
        </a:p>
        <a:p>
          <a:pPr marL="0" lvl="0" indent="0" algn="l" defTabSz="622300">
            <a:lnSpc>
              <a:spcPct val="90000"/>
            </a:lnSpc>
            <a:spcBef>
              <a:spcPct val="0"/>
            </a:spcBef>
            <a:spcAft>
              <a:spcPct val="35000"/>
            </a:spcAft>
            <a:buNone/>
          </a:pPr>
          <a:r>
            <a:rPr lang="en-IN" sz="1400" kern="1200" dirty="0"/>
            <a:t>fraud detection, </a:t>
          </a:r>
        </a:p>
        <a:p>
          <a:pPr marL="0" lvl="0" indent="0" algn="l" defTabSz="622300">
            <a:lnSpc>
              <a:spcPct val="90000"/>
            </a:lnSpc>
            <a:spcBef>
              <a:spcPct val="0"/>
            </a:spcBef>
            <a:spcAft>
              <a:spcPct val="35000"/>
            </a:spcAft>
            <a:buNone/>
          </a:pPr>
          <a:r>
            <a:rPr lang="en-IN" sz="1400" kern="1200" dirty="0"/>
            <a:t>risk assessment. </a:t>
          </a:r>
          <a:endParaRPr lang="en-US" sz="1400" kern="1200" dirty="0"/>
        </a:p>
      </dsp:txBody>
      <dsp:txXfrm>
        <a:off x="5567758" y="910001"/>
        <a:ext cx="4947024" cy="723583"/>
      </dsp:txXfrm>
    </dsp:sp>
    <dsp:sp modelId="{6EDE995B-4F3E-4F9B-AB45-2F4586A7040F}">
      <dsp:nvSpPr>
        <dsp:cNvPr id="0" name=""/>
        <dsp:cNvSpPr/>
      </dsp:nvSpPr>
      <dsp:spPr>
        <a:xfrm>
          <a:off x="0" y="1814480"/>
          <a:ext cx="10515600" cy="7235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658CFC-0E98-4958-BC0D-8FC399DF3393}">
      <dsp:nvSpPr>
        <dsp:cNvPr id="0" name=""/>
        <dsp:cNvSpPr/>
      </dsp:nvSpPr>
      <dsp:spPr>
        <a:xfrm>
          <a:off x="218883" y="1977286"/>
          <a:ext cx="397970" cy="3979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98F235-3DDC-4CA2-A55F-6758244FD959}">
      <dsp:nvSpPr>
        <dsp:cNvPr id="0" name=""/>
        <dsp:cNvSpPr/>
      </dsp:nvSpPr>
      <dsp:spPr>
        <a:xfrm>
          <a:off x="835738" y="1814480"/>
          <a:ext cx="4732020"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90000"/>
            </a:lnSpc>
            <a:spcBef>
              <a:spcPct val="0"/>
            </a:spcBef>
            <a:spcAft>
              <a:spcPct val="35000"/>
            </a:spcAft>
            <a:buNone/>
          </a:pPr>
          <a:r>
            <a:rPr lang="en-IN" sz="2000" b="1" kern="1200"/>
            <a:t>Operations:</a:t>
          </a:r>
          <a:r>
            <a:rPr lang="en-IN" sz="2000" kern="1200"/>
            <a:t> </a:t>
          </a:r>
          <a:endParaRPr lang="en-US" sz="2000" kern="1200"/>
        </a:p>
      </dsp:txBody>
      <dsp:txXfrm>
        <a:off x="835738" y="1814480"/>
        <a:ext cx="4732020" cy="723583"/>
      </dsp:txXfrm>
    </dsp:sp>
    <dsp:sp modelId="{24756588-9719-425B-B1D3-E5CF5EE8AB9D}">
      <dsp:nvSpPr>
        <dsp:cNvPr id="0" name=""/>
        <dsp:cNvSpPr/>
      </dsp:nvSpPr>
      <dsp:spPr>
        <a:xfrm>
          <a:off x="5567758" y="1814480"/>
          <a:ext cx="4947024"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622300">
            <a:lnSpc>
              <a:spcPct val="90000"/>
            </a:lnSpc>
            <a:spcBef>
              <a:spcPct val="0"/>
            </a:spcBef>
            <a:spcAft>
              <a:spcPct val="35000"/>
            </a:spcAft>
            <a:buNone/>
          </a:pPr>
          <a:r>
            <a:rPr lang="en-IN" sz="1400" kern="1200" dirty="0"/>
            <a:t>Supply chain optimization, </a:t>
          </a:r>
        </a:p>
        <a:p>
          <a:pPr marL="0" lvl="0" indent="0" algn="l" defTabSz="622300">
            <a:lnSpc>
              <a:spcPct val="90000"/>
            </a:lnSpc>
            <a:spcBef>
              <a:spcPct val="0"/>
            </a:spcBef>
            <a:spcAft>
              <a:spcPct val="35000"/>
            </a:spcAft>
            <a:buNone/>
          </a:pPr>
          <a:r>
            <a:rPr lang="en-IN" sz="1400" kern="1200" dirty="0"/>
            <a:t>inventory management, </a:t>
          </a:r>
        </a:p>
        <a:p>
          <a:pPr marL="0" lvl="0" indent="0" algn="l" defTabSz="622300">
            <a:lnSpc>
              <a:spcPct val="90000"/>
            </a:lnSpc>
            <a:spcBef>
              <a:spcPct val="0"/>
            </a:spcBef>
            <a:spcAft>
              <a:spcPct val="35000"/>
            </a:spcAft>
            <a:buNone/>
          </a:pPr>
          <a:r>
            <a:rPr lang="en-IN" sz="1400" kern="1200" dirty="0"/>
            <a:t>quality control. </a:t>
          </a:r>
          <a:endParaRPr lang="en-US" sz="1400" kern="1200" dirty="0"/>
        </a:p>
      </dsp:txBody>
      <dsp:txXfrm>
        <a:off x="5567758" y="1814480"/>
        <a:ext cx="4947024" cy="723583"/>
      </dsp:txXfrm>
    </dsp:sp>
    <dsp:sp modelId="{B459FCA3-DA31-48E3-AA78-5E13E8491C8E}">
      <dsp:nvSpPr>
        <dsp:cNvPr id="0" name=""/>
        <dsp:cNvSpPr/>
      </dsp:nvSpPr>
      <dsp:spPr>
        <a:xfrm>
          <a:off x="0" y="2718959"/>
          <a:ext cx="10515600" cy="7235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2F3663-63C4-4E46-90AF-ECED714B1332}">
      <dsp:nvSpPr>
        <dsp:cNvPr id="0" name=""/>
        <dsp:cNvSpPr/>
      </dsp:nvSpPr>
      <dsp:spPr>
        <a:xfrm>
          <a:off x="218883" y="2881765"/>
          <a:ext cx="397970" cy="3979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921BF5-AFEC-45BF-99C8-0B99F143B4B9}">
      <dsp:nvSpPr>
        <dsp:cNvPr id="0" name=""/>
        <dsp:cNvSpPr/>
      </dsp:nvSpPr>
      <dsp:spPr>
        <a:xfrm>
          <a:off x="835738" y="2718959"/>
          <a:ext cx="4732020"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90000"/>
            </a:lnSpc>
            <a:spcBef>
              <a:spcPct val="0"/>
            </a:spcBef>
            <a:spcAft>
              <a:spcPct val="35000"/>
            </a:spcAft>
            <a:buNone/>
          </a:pPr>
          <a:r>
            <a:rPr lang="en-IN" sz="2000" b="1" kern="1200"/>
            <a:t>Human resources:</a:t>
          </a:r>
          <a:r>
            <a:rPr lang="en-IN" sz="2000" kern="1200"/>
            <a:t> </a:t>
          </a:r>
          <a:endParaRPr lang="en-US" sz="2000" kern="1200"/>
        </a:p>
      </dsp:txBody>
      <dsp:txXfrm>
        <a:off x="835738" y="2718959"/>
        <a:ext cx="4732020" cy="723583"/>
      </dsp:txXfrm>
    </dsp:sp>
    <dsp:sp modelId="{46CFC1D8-9EA7-468B-BE94-4ABC78011F7F}">
      <dsp:nvSpPr>
        <dsp:cNvPr id="0" name=""/>
        <dsp:cNvSpPr/>
      </dsp:nvSpPr>
      <dsp:spPr>
        <a:xfrm>
          <a:off x="5567758" y="2718959"/>
          <a:ext cx="4947024"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622300">
            <a:lnSpc>
              <a:spcPct val="90000"/>
            </a:lnSpc>
            <a:spcBef>
              <a:spcPct val="0"/>
            </a:spcBef>
            <a:spcAft>
              <a:spcPct val="35000"/>
            </a:spcAft>
            <a:buNone/>
          </a:pPr>
          <a:r>
            <a:rPr lang="en-IN" sz="1400" kern="1200" dirty="0"/>
            <a:t>Employee performance analysis, </a:t>
          </a:r>
        </a:p>
        <a:p>
          <a:pPr marL="0" lvl="0" indent="0" algn="l" defTabSz="622300">
            <a:lnSpc>
              <a:spcPct val="90000"/>
            </a:lnSpc>
            <a:spcBef>
              <a:spcPct val="0"/>
            </a:spcBef>
            <a:spcAft>
              <a:spcPct val="35000"/>
            </a:spcAft>
            <a:buNone/>
          </a:pPr>
          <a:r>
            <a:rPr lang="en-IN" sz="1400" kern="1200" dirty="0"/>
            <a:t>talent management, </a:t>
          </a:r>
        </a:p>
        <a:p>
          <a:pPr marL="0" lvl="0" indent="0" algn="l" defTabSz="622300">
            <a:lnSpc>
              <a:spcPct val="90000"/>
            </a:lnSpc>
            <a:spcBef>
              <a:spcPct val="0"/>
            </a:spcBef>
            <a:spcAft>
              <a:spcPct val="35000"/>
            </a:spcAft>
            <a:buNone/>
          </a:pPr>
          <a:r>
            <a:rPr lang="en-IN" sz="1400" kern="1200" dirty="0"/>
            <a:t>workforce planning. </a:t>
          </a:r>
          <a:endParaRPr lang="en-US" sz="1400" kern="1200" dirty="0"/>
        </a:p>
      </dsp:txBody>
      <dsp:txXfrm>
        <a:off x="5567758" y="2718959"/>
        <a:ext cx="4947024" cy="723583"/>
      </dsp:txXfrm>
    </dsp:sp>
    <dsp:sp modelId="{C9E7C00B-A49E-4F15-9E88-9321660DB258}">
      <dsp:nvSpPr>
        <dsp:cNvPr id="0" name=""/>
        <dsp:cNvSpPr/>
      </dsp:nvSpPr>
      <dsp:spPr>
        <a:xfrm>
          <a:off x="0" y="3623438"/>
          <a:ext cx="10515600" cy="72358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77E4FC-0425-48ED-93B7-EDDF6B22D4B6}">
      <dsp:nvSpPr>
        <dsp:cNvPr id="0" name=""/>
        <dsp:cNvSpPr/>
      </dsp:nvSpPr>
      <dsp:spPr>
        <a:xfrm>
          <a:off x="218883" y="3786244"/>
          <a:ext cx="397970" cy="39797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F546B1-6683-4E9E-8F12-69419A9FC5BA}">
      <dsp:nvSpPr>
        <dsp:cNvPr id="0" name=""/>
        <dsp:cNvSpPr/>
      </dsp:nvSpPr>
      <dsp:spPr>
        <a:xfrm>
          <a:off x="835738" y="3623438"/>
          <a:ext cx="4732020"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90000"/>
            </a:lnSpc>
            <a:spcBef>
              <a:spcPct val="0"/>
            </a:spcBef>
            <a:spcAft>
              <a:spcPct val="35000"/>
            </a:spcAft>
            <a:buNone/>
          </a:pPr>
          <a:r>
            <a:rPr lang="en-IN" sz="2000" b="1" kern="1200"/>
            <a:t>Other industries:</a:t>
          </a:r>
          <a:r>
            <a:rPr lang="en-IN" sz="2000" kern="1200"/>
            <a:t> </a:t>
          </a:r>
          <a:endParaRPr lang="en-US" sz="2000" kern="1200"/>
        </a:p>
      </dsp:txBody>
      <dsp:txXfrm>
        <a:off x="835738" y="3623438"/>
        <a:ext cx="4732020" cy="723583"/>
      </dsp:txXfrm>
    </dsp:sp>
    <dsp:sp modelId="{96ACC2A3-B1B9-4A1F-8930-EA4A71588835}">
      <dsp:nvSpPr>
        <dsp:cNvPr id="0" name=""/>
        <dsp:cNvSpPr/>
      </dsp:nvSpPr>
      <dsp:spPr>
        <a:xfrm>
          <a:off x="5567758" y="3623438"/>
          <a:ext cx="4947024"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622300">
            <a:lnSpc>
              <a:spcPct val="90000"/>
            </a:lnSpc>
            <a:spcBef>
              <a:spcPct val="0"/>
            </a:spcBef>
            <a:spcAft>
              <a:spcPct val="35000"/>
            </a:spcAft>
            <a:buNone/>
          </a:pPr>
          <a:r>
            <a:rPr lang="en-IN" sz="1400" kern="1200" dirty="0"/>
            <a:t>Healthcare</a:t>
          </a:r>
        </a:p>
        <a:p>
          <a:pPr marL="0" lvl="0" indent="0" algn="l" defTabSz="622300">
            <a:lnSpc>
              <a:spcPct val="90000"/>
            </a:lnSpc>
            <a:spcBef>
              <a:spcPct val="0"/>
            </a:spcBef>
            <a:spcAft>
              <a:spcPct val="35000"/>
            </a:spcAft>
            <a:buNone/>
          </a:pPr>
          <a:r>
            <a:rPr lang="en-IN" sz="1400" kern="1200" dirty="0"/>
            <a:t>Education</a:t>
          </a:r>
        </a:p>
        <a:p>
          <a:pPr marL="0" lvl="0" indent="0" algn="l" defTabSz="622300">
            <a:lnSpc>
              <a:spcPct val="90000"/>
            </a:lnSpc>
            <a:spcBef>
              <a:spcPct val="0"/>
            </a:spcBef>
            <a:spcAft>
              <a:spcPct val="35000"/>
            </a:spcAft>
            <a:buNone/>
          </a:pPr>
          <a:r>
            <a:rPr lang="en-IN" sz="1400" kern="1200" dirty="0"/>
            <a:t>government, etc.</a:t>
          </a:r>
          <a:endParaRPr lang="en-US" sz="1400" kern="1200" dirty="0"/>
        </a:p>
      </dsp:txBody>
      <dsp:txXfrm>
        <a:off x="5567758" y="3623438"/>
        <a:ext cx="4947024" cy="72358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AC76CE-647A-4AF2-9AB6-B8D96AF516BF}">
      <dsp:nvSpPr>
        <dsp:cNvPr id="0" name=""/>
        <dsp:cNvSpPr/>
      </dsp:nvSpPr>
      <dsp:spPr>
        <a:xfrm>
          <a:off x="0" y="1409"/>
          <a:ext cx="10515600" cy="60064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608DB6-22BC-47C6-ADFB-13CB41A2FEE1}">
      <dsp:nvSpPr>
        <dsp:cNvPr id="0" name=""/>
        <dsp:cNvSpPr/>
      </dsp:nvSpPr>
      <dsp:spPr>
        <a:xfrm>
          <a:off x="181696" y="136555"/>
          <a:ext cx="330356" cy="3303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4F8419-6A17-4A02-B008-F6F2E30DF402}">
      <dsp:nvSpPr>
        <dsp:cNvPr id="0" name=""/>
        <dsp:cNvSpPr/>
      </dsp:nvSpPr>
      <dsp:spPr>
        <a:xfrm>
          <a:off x="693749" y="1409"/>
          <a:ext cx="9821850" cy="600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69" tIns="63569" rIns="63569" bIns="63569" numCol="1" spcCol="1270" anchor="ctr" anchorCtr="0">
          <a:noAutofit/>
        </a:bodyPr>
        <a:lstStyle/>
        <a:p>
          <a:pPr marL="0" lvl="0" indent="0" algn="l" defTabSz="711200">
            <a:lnSpc>
              <a:spcPct val="90000"/>
            </a:lnSpc>
            <a:spcBef>
              <a:spcPct val="0"/>
            </a:spcBef>
            <a:spcAft>
              <a:spcPct val="35000"/>
            </a:spcAft>
            <a:buNone/>
          </a:pPr>
          <a:r>
            <a:rPr lang="en-IN" sz="1600" kern="1200"/>
            <a:t>Data-driven decision-making refers to the process of making organizational decisions based on actual data rather than intuition or observation alone. </a:t>
          </a:r>
          <a:endParaRPr lang="en-US" sz="1600" kern="1200"/>
        </a:p>
      </dsp:txBody>
      <dsp:txXfrm>
        <a:off x="693749" y="1409"/>
        <a:ext cx="9821850" cy="600648"/>
      </dsp:txXfrm>
    </dsp:sp>
    <dsp:sp modelId="{0F8B0378-5C9B-4403-9BEC-3F96DAF5FFD5}">
      <dsp:nvSpPr>
        <dsp:cNvPr id="0" name=""/>
        <dsp:cNvSpPr/>
      </dsp:nvSpPr>
      <dsp:spPr>
        <a:xfrm>
          <a:off x="0" y="752220"/>
          <a:ext cx="10515600" cy="60064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7CA840-380E-40AE-A9D2-2726DEF16655}">
      <dsp:nvSpPr>
        <dsp:cNvPr id="0" name=""/>
        <dsp:cNvSpPr/>
      </dsp:nvSpPr>
      <dsp:spPr>
        <a:xfrm>
          <a:off x="181696" y="887366"/>
          <a:ext cx="330356" cy="3303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FF5B27-AE67-499E-ABF7-673F0EE029B2}">
      <dsp:nvSpPr>
        <dsp:cNvPr id="0" name=""/>
        <dsp:cNvSpPr/>
      </dsp:nvSpPr>
      <dsp:spPr>
        <a:xfrm>
          <a:off x="693749" y="752220"/>
          <a:ext cx="9821850" cy="600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69" tIns="63569" rIns="63569" bIns="63569" numCol="1" spcCol="1270" anchor="ctr" anchorCtr="0">
          <a:noAutofit/>
        </a:bodyPr>
        <a:lstStyle/>
        <a:p>
          <a:pPr marL="0" lvl="0" indent="0" algn="l" defTabSz="711200">
            <a:lnSpc>
              <a:spcPct val="90000"/>
            </a:lnSpc>
            <a:spcBef>
              <a:spcPct val="0"/>
            </a:spcBef>
            <a:spcAft>
              <a:spcPct val="35000"/>
            </a:spcAft>
            <a:buNone/>
          </a:pPr>
          <a:r>
            <a:rPr lang="en-IN" sz="1600" kern="1200"/>
            <a:t>The rise of big data, advanced analytics, and machine learning has equipped organizations with tools to extract meaningful insights from vast amounts of data. </a:t>
          </a:r>
          <a:endParaRPr lang="en-US" sz="1600" kern="1200"/>
        </a:p>
      </dsp:txBody>
      <dsp:txXfrm>
        <a:off x="693749" y="752220"/>
        <a:ext cx="9821850" cy="600648"/>
      </dsp:txXfrm>
    </dsp:sp>
    <dsp:sp modelId="{619114CA-D19F-4971-8E02-DADA8475F4C2}">
      <dsp:nvSpPr>
        <dsp:cNvPr id="0" name=""/>
        <dsp:cNvSpPr/>
      </dsp:nvSpPr>
      <dsp:spPr>
        <a:xfrm>
          <a:off x="0" y="1503031"/>
          <a:ext cx="10515600" cy="60064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F23787-59A5-4219-84E1-079DC54CA79B}">
      <dsp:nvSpPr>
        <dsp:cNvPr id="0" name=""/>
        <dsp:cNvSpPr/>
      </dsp:nvSpPr>
      <dsp:spPr>
        <a:xfrm>
          <a:off x="181696" y="1638177"/>
          <a:ext cx="330356" cy="3303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BEE554-A092-4B44-9A35-A02846F3DFC7}">
      <dsp:nvSpPr>
        <dsp:cNvPr id="0" name=""/>
        <dsp:cNvSpPr/>
      </dsp:nvSpPr>
      <dsp:spPr>
        <a:xfrm>
          <a:off x="693749" y="1503031"/>
          <a:ext cx="9821850" cy="600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69" tIns="63569" rIns="63569" bIns="63569" numCol="1" spcCol="1270" anchor="ctr" anchorCtr="0">
          <a:noAutofit/>
        </a:bodyPr>
        <a:lstStyle/>
        <a:p>
          <a:pPr marL="0" lvl="0" indent="0" algn="l" defTabSz="711200">
            <a:lnSpc>
              <a:spcPct val="90000"/>
            </a:lnSpc>
            <a:spcBef>
              <a:spcPct val="0"/>
            </a:spcBef>
            <a:spcAft>
              <a:spcPct val="35000"/>
            </a:spcAft>
            <a:buNone/>
          </a:pPr>
          <a:r>
            <a:rPr lang="en-IN" sz="1600" kern="1200"/>
            <a:t>By relying on data, organizations can reduce risks, improve accuracy, and optimize outcomes.</a:t>
          </a:r>
          <a:endParaRPr lang="en-US" sz="1600" kern="1200"/>
        </a:p>
      </dsp:txBody>
      <dsp:txXfrm>
        <a:off x="693749" y="1503031"/>
        <a:ext cx="9821850" cy="600648"/>
      </dsp:txXfrm>
    </dsp:sp>
    <dsp:sp modelId="{32D06000-A9C0-4AF9-AFDC-58688B5CF467}">
      <dsp:nvSpPr>
        <dsp:cNvPr id="0" name=""/>
        <dsp:cNvSpPr/>
      </dsp:nvSpPr>
      <dsp:spPr>
        <a:xfrm>
          <a:off x="0" y="2253843"/>
          <a:ext cx="10515600" cy="60064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72EEC6-1B05-4804-9AF9-89BCB08A6613}">
      <dsp:nvSpPr>
        <dsp:cNvPr id="0" name=""/>
        <dsp:cNvSpPr/>
      </dsp:nvSpPr>
      <dsp:spPr>
        <a:xfrm>
          <a:off x="181696" y="2388989"/>
          <a:ext cx="330356" cy="3303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9F52AC-E7E6-4647-9B81-734D4FE97546}">
      <dsp:nvSpPr>
        <dsp:cNvPr id="0" name=""/>
        <dsp:cNvSpPr/>
      </dsp:nvSpPr>
      <dsp:spPr>
        <a:xfrm>
          <a:off x="693749" y="2253843"/>
          <a:ext cx="9821850" cy="600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69" tIns="63569" rIns="63569" bIns="63569" numCol="1" spcCol="1270" anchor="ctr" anchorCtr="0">
          <a:noAutofit/>
        </a:bodyPr>
        <a:lstStyle/>
        <a:p>
          <a:pPr marL="0" lvl="0" indent="0" algn="l" defTabSz="711200">
            <a:lnSpc>
              <a:spcPct val="90000"/>
            </a:lnSpc>
            <a:spcBef>
              <a:spcPct val="0"/>
            </a:spcBef>
            <a:spcAft>
              <a:spcPct val="35000"/>
            </a:spcAft>
            <a:buNone/>
          </a:pPr>
          <a:r>
            <a:rPr lang="en-IN" sz="1600" kern="1200"/>
            <a:t>Let’s consider a simple example: Imagine a retail company trying to decide which products to stock during the holiday season. </a:t>
          </a:r>
          <a:endParaRPr lang="en-US" sz="1600" kern="1200"/>
        </a:p>
      </dsp:txBody>
      <dsp:txXfrm>
        <a:off x="693749" y="2253843"/>
        <a:ext cx="9821850" cy="600648"/>
      </dsp:txXfrm>
    </dsp:sp>
    <dsp:sp modelId="{5EA0A8AD-72A8-405E-9BA1-1596B96824E3}">
      <dsp:nvSpPr>
        <dsp:cNvPr id="0" name=""/>
        <dsp:cNvSpPr/>
      </dsp:nvSpPr>
      <dsp:spPr>
        <a:xfrm>
          <a:off x="0" y="3004654"/>
          <a:ext cx="10515600" cy="600648"/>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6B0BF8-86E2-432E-ADC2-6C9459BDA0A2}">
      <dsp:nvSpPr>
        <dsp:cNvPr id="0" name=""/>
        <dsp:cNvSpPr/>
      </dsp:nvSpPr>
      <dsp:spPr>
        <a:xfrm>
          <a:off x="181696" y="3139800"/>
          <a:ext cx="330356" cy="33035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DB0E3C-39EC-4D79-A78C-7901445C593C}">
      <dsp:nvSpPr>
        <dsp:cNvPr id="0" name=""/>
        <dsp:cNvSpPr/>
      </dsp:nvSpPr>
      <dsp:spPr>
        <a:xfrm>
          <a:off x="693749" y="3004654"/>
          <a:ext cx="9821850" cy="600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69" tIns="63569" rIns="63569" bIns="63569" numCol="1" spcCol="1270" anchor="ctr" anchorCtr="0">
          <a:noAutofit/>
        </a:bodyPr>
        <a:lstStyle/>
        <a:p>
          <a:pPr marL="0" lvl="0" indent="0" algn="l" defTabSz="711200">
            <a:lnSpc>
              <a:spcPct val="90000"/>
            </a:lnSpc>
            <a:spcBef>
              <a:spcPct val="0"/>
            </a:spcBef>
            <a:spcAft>
              <a:spcPct val="35000"/>
            </a:spcAft>
            <a:buNone/>
          </a:pPr>
          <a:r>
            <a:rPr lang="en-IN" sz="1600" kern="1200"/>
            <a:t>Instead of relying on a manager’s intuition or last year’s trends, they analyze sales data, customer preferences, and market trends to predict the most popular items. </a:t>
          </a:r>
          <a:endParaRPr lang="en-US" sz="1600" kern="1200"/>
        </a:p>
      </dsp:txBody>
      <dsp:txXfrm>
        <a:off x="693749" y="3004654"/>
        <a:ext cx="9821850" cy="600648"/>
      </dsp:txXfrm>
    </dsp:sp>
    <dsp:sp modelId="{B7A93711-11ED-48DF-9229-89BE1126F746}">
      <dsp:nvSpPr>
        <dsp:cNvPr id="0" name=""/>
        <dsp:cNvSpPr/>
      </dsp:nvSpPr>
      <dsp:spPr>
        <a:xfrm>
          <a:off x="0" y="3755465"/>
          <a:ext cx="10515600" cy="60064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189A8C-BBC7-4614-A405-FAD5217A9ECF}">
      <dsp:nvSpPr>
        <dsp:cNvPr id="0" name=""/>
        <dsp:cNvSpPr/>
      </dsp:nvSpPr>
      <dsp:spPr>
        <a:xfrm>
          <a:off x="181696" y="3890611"/>
          <a:ext cx="330356" cy="33035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4B105D-494D-4566-9203-3B5ED8539597}">
      <dsp:nvSpPr>
        <dsp:cNvPr id="0" name=""/>
        <dsp:cNvSpPr/>
      </dsp:nvSpPr>
      <dsp:spPr>
        <a:xfrm>
          <a:off x="693749" y="3755465"/>
          <a:ext cx="9821850" cy="600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69" tIns="63569" rIns="63569" bIns="63569" numCol="1" spcCol="1270" anchor="ctr" anchorCtr="0">
          <a:noAutofit/>
        </a:bodyPr>
        <a:lstStyle/>
        <a:p>
          <a:pPr marL="0" lvl="0" indent="0" algn="l" defTabSz="711200">
            <a:lnSpc>
              <a:spcPct val="90000"/>
            </a:lnSpc>
            <a:spcBef>
              <a:spcPct val="0"/>
            </a:spcBef>
            <a:spcAft>
              <a:spcPct val="35000"/>
            </a:spcAft>
            <a:buNone/>
          </a:pPr>
          <a:r>
            <a:rPr lang="en-IN" sz="1600" kern="1200"/>
            <a:t>This approach increases the likelihood of higher sales and customer satisfaction.</a:t>
          </a:r>
          <a:endParaRPr lang="en-US" sz="1600" kern="1200"/>
        </a:p>
      </dsp:txBody>
      <dsp:txXfrm>
        <a:off x="693749" y="3755465"/>
        <a:ext cx="9821850" cy="6006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2566B5-3899-4618-A1C6-8048A3298BDB}">
      <dsp:nvSpPr>
        <dsp:cNvPr id="0" name=""/>
        <dsp:cNvSpPr/>
      </dsp:nvSpPr>
      <dsp:spPr>
        <a:xfrm>
          <a:off x="212335" y="469890"/>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63C91C-8854-4648-BC69-9378D1DCCB55}">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132B40-BD90-4125-A73A-A1897A57DB6A}">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IN" sz="1200" b="1" kern="1200"/>
            <a:t>Improved Decision Accuracy:</a:t>
          </a:r>
          <a:r>
            <a:rPr lang="en-IN" sz="1200" kern="1200"/>
            <a:t> Decisions backed by data are more likely to be accurate and effective. For instance, a financial institution using data to assess credit risks can significantly reduce the likelihood of default.</a:t>
          </a:r>
          <a:endParaRPr lang="en-US" sz="1200" kern="1200"/>
        </a:p>
      </dsp:txBody>
      <dsp:txXfrm>
        <a:off x="1834517" y="469890"/>
        <a:ext cx="3148942" cy="1335915"/>
      </dsp:txXfrm>
    </dsp:sp>
    <dsp:sp modelId="{5C018B2F-6953-445D-A8F2-8D7B01D63450}">
      <dsp:nvSpPr>
        <dsp:cNvPr id="0" name=""/>
        <dsp:cNvSpPr/>
      </dsp:nvSpPr>
      <dsp:spPr>
        <a:xfrm>
          <a:off x="5532139" y="469890"/>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B55502-575A-4AA9-967D-3BA2424109C8}">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429656-F461-4C84-8C98-C049AF96CD34}">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IN" sz="1200" b="1" kern="1200"/>
            <a:t>Increased Efficiency:</a:t>
          </a:r>
          <a:r>
            <a:rPr lang="en-IN" sz="1200" kern="1200"/>
            <a:t> Data-driven decisions can streamline operations. For example, by analyzing supply chain data, a company can optimize inventory levels, reducing costs and avoiding stockouts.</a:t>
          </a:r>
          <a:endParaRPr lang="en-US" sz="1200" kern="1200"/>
        </a:p>
      </dsp:txBody>
      <dsp:txXfrm>
        <a:off x="7154322" y="469890"/>
        <a:ext cx="3148942" cy="1335915"/>
      </dsp:txXfrm>
    </dsp:sp>
    <dsp:sp modelId="{36DAFCD7-6B46-4A36-AD4C-7D4228A6D319}">
      <dsp:nvSpPr>
        <dsp:cNvPr id="0" name=""/>
        <dsp:cNvSpPr/>
      </dsp:nvSpPr>
      <dsp:spPr>
        <a:xfrm>
          <a:off x="212335" y="2545532"/>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F3995F-42C7-44F9-9ED2-BFC02DBBED48}">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24586-9703-4AEA-B814-CFD2E39DD4CD}">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IN" sz="1200" b="1" kern="1200"/>
            <a:t>Competitive Advantage:</a:t>
          </a:r>
          <a:r>
            <a:rPr lang="en-IN" sz="1200" kern="1200"/>
            <a:t> Organizations that leverage data effectively can gain a significant edge over competitors. Companies like Amazon and Netflix use data to personalize recommendations, which enhances customer experience and drives sales.</a:t>
          </a:r>
          <a:endParaRPr lang="en-US" sz="1200" kern="1200"/>
        </a:p>
      </dsp:txBody>
      <dsp:txXfrm>
        <a:off x="1834517" y="2545532"/>
        <a:ext cx="3148942" cy="1335915"/>
      </dsp:txXfrm>
    </dsp:sp>
    <dsp:sp modelId="{A1AC5F98-1D3B-4D6A-8C86-9F1F190B880F}">
      <dsp:nvSpPr>
        <dsp:cNvPr id="0" name=""/>
        <dsp:cNvSpPr/>
      </dsp:nvSpPr>
      <dsp:spPr>
        <a:xfrm>
          <a:off x="5532139" y="2545532"/>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1D92F3-128B-4FDF-A3FA-12BC7DDA9D85}">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D7E75E-0D1C-44F3-B4EC-C2A6558E9317}">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IN" sz="1200" b="1" kern="1200"/>
            <a:t>Risk Mitigation:</a:t>
          </a:r>
          <a:r>
            <a:rPr lang="en-IN" sz="1200" kern="1200"/>
            <a:t> Data can help identify potential risks before they become critical issues. For example, predictive analytics can alert an organization to potential equipment failures, allowing for proactive maintenance.</a:t>
          </a:r>
          <a:endParaRPr lang="en-US" sz="1200" kern="1200"/>
        </a:p>
      </dsp:txBody>
      <dsp:txXfrm>
        <a:off x="7154322" y="2545532"/>
        <a:ext cx="3148942" cy="133591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127BE-D01B-E349-A87E-CD077B8FD349}">
      <dsp:nvSpPr>
        <dsp:cNvPr id="0" name=""/>
        <dsp:cNvSpPr/>
      </dsp:nvSpPr>
      <dsp:spPr>
        <a:xfrm>
          <a:off x="0" y="53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F623C-B9B3-D44F-8E86-60950CCA4AC8}">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Data Quality Issues:</a:t>
          </a:r>
          <a:r>
            <a:rPr lang="en-IN" sz="1700" kern="1200"/>
            <a:t> Poor-quality data can lead to incorrect conclusions and flawed decisions. Organizations must ensure their data is accurate, complete, and up-to-date.</a:t>
          </a:r>
          <a:endParaRPr lang="en-US" sz="1700" kern="1200"/>
        </a:p>
      </dsp:txBody>
      <dsp:txXfrm>
        <a:off x="0" y="531"/>
        <a:ext cx="10515600" cy="870055"/>
      </dsp:txXfrm>
    </dsp:sp>
    <dsp:sp modelId="{EE0F7F85-1A50-7F40-BB9A-841BF9CFA973}">
      <dsp:nvSpPr>
        <dsp:cNvPr id="0" name=""/>
        <dsp:cNvSpPr/>
      </dsp:nvSpPr>
      <dsp:spPr>
        <a:xfrm>
          <a:off x="0" y="87058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8E007E-881C-BC46-ACC7-C2CAD175C509}">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Data Overload:</a:t>
          </a:r>
          <a:r>
            <a:rPr lang="en-IN" sz="1700" kern="1200"/>
            <a:t> With so much data available, organizations can easily become overwhelmed. The challenge is to filter out the noise and focus on the data that’s truly relevant.</a:t>
          </a:r>
          <a:endParaRPr lang="en-US" sz="1700" kern="1200"/>
        </a:p>
      </dsp:txBody>
      <dsp:txXfrm>
        <a:off x="0" y="870586"/>
        <a:ext cx="10515600" cy="870055"/>
      </dsp:txXfrm>
    </dsp:sp>
    <dsp:sp modelId="{865B0DE7-7E06-2547-9698-3C8CF1DF4F9E}">
      <dsp:nvSpPr>
        <dsp:cNvPr id="0" name=""/>
        <dsp:cNvSpPr/>
      </dsp:nvSpPr>
      <dsp:spPr>
        <a:xfrm>
          <a:off x="0" y="174064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AC3E9A-86DD-E143-95C5-CA4295586724}">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Complexity of Data Analysis:</a:t>
          </a:r>
          <a:r>
            <a:rPr lang="en-IN" sz="1700" kern="1200"/>
            <a:t> Analyzing data, especially large and complex datasets, requires specialized skills and tools. Not all organizations have the necessary expertise in-house.</a:t>
          </a:r>
          <a:endParaRPr lang="en-US" sz="1700" kern="1200"/>
        </a:p>
      </dsp:txBody>
      <dsp:txXfrm>
        <a:off x="0" y="1740641"/>
        <a:ext cx="10515600" cy="870055"/>
      </dsp:txXfrm>
    </dsp:sp>
    <dsp:sp modelId="{F8ED3574-6AD3-E342-865D-9164A230F24B}">
      <dsp:nvSpPr>
        <dsp:cNvPr id="0" name=""/>
        <dsp:cNvSpPr/>
      </dsp:nvSpPr>
      <dsp:spPr>
        <a:xfrm>
          <a:off x="0" y="261069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2BDED8-2473-2D4A-8360-CEBAE1333D17}">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Resistance to Change:</a:t>
          </a:r>
          <a:r>
            <a:rPr lang="en-IN" sz="1700" kern="1200"/>
            <a:t> Implementing data-driven decision-making often requires a cultural shift within the organization. Employees who are used to making decisions based on intuition or experience might resist this change.</a:t>
          </a:r>
          <a:endParaRPr lang="en-US" sz="1700" kern="1200"/>
        </a:p>
      </dsp:txBody>
      <dsp:txXfrm>
        <a:off x="0" y="2610696"/>
        <a:ext cx="10515600" cy="870055"/>
      </dsp:txXfrm>
    </dsp:sp>
    <dsp:sp modelId="{5D273223-0D98-5045-8751-C8DA024111D8}">
      <dsp:nvSpPr>
        <dsp:cNvPr id="0" name=""/>
        <dsp:cNvSpPr/>
      </dsp:nvSpPr>
      <dsp:spPr>
        <a:xfrm>
          <a:off x="0" y="348075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7D576B-18F6-F846-9A50-E526130B3378}">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Ethical Considerations:</a:t>
          </a:r>
          <a:r>
            <a:rPr lang="en-IN" sz="1700" kern="1200"/>
            <a:t> The use of data, especially personal data, raises ethical concerns. Organizations must navigate issues related to privacy, consent, and data security.</a:t>
          </a:r>
          <a:endParaRPr lang="en-US" sz="1700" kern="1200"/>
        </a:p>
      </dsp:txBody>
      <dsp:txXfrm>
        <a:off x="0" y="3480751"/>
        <a:ext cx="10515600" cy="87005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E5C39-53D4-BA40-870F-DB1D92AB82D7}">
      <dsp:nvSpPr>
        <dsp:cNvPr id="0" name=""/>
        <dsp:cNvSpPr/>
      </dsp:nvSpPr>
      <dsp:spPr>
        <a:xfrm>
          <a:off x="2923" y="338172"/>
          <a:ext cx="2850688" cy="654435"/>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a:t>Google’s A/B Testing:</a:t>
          </a:r>
          <a:r>
            <a:rPr lang="en-IN" sz="1800" kern="1200"/>
            <a:t> </a:t>
          </a:r>
          <a:endParaRPr lang="en-US" sz="1800" kern="1200"/>
        </a:p>
      </dsp:txBody>
      <dsp:txXfrm>
        <a:off x="2923" y="338172"/>
        <a:ext cx="2850688" cy="654435"/>
      </dsp:txXfrm>
    </dsp:sp>
    <dsp:sp modelId="{CC77B1C1-49A6-A94E-A7F5-3ABD6E3DA322}">
      <dsp:nvSpPr>
        <dsp:cNvPr id="0" name=""/>
        <dsp:cNvSpPr/>
      </dsp:nvSpPr>
      <dsp:spPr>
        <a:xfrm>
          <a:off x="2923" y="992607"/>
          <a:ext cx="2850688" cy="306342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a:t>Google is known for its data-driven approach. One example is its use of A/B testing to improve user experience. </a:t>
          </a:r>
          <a:endParaRPr lang="en-US" sz="1800" kern="1200"/>
        </a:p>
        <a:p>
          <a:pPr marL="171450" lvl="1" indent="-171450" algn="l" defTabSz="800100">
            <a:lnSpc>
              <a:spcPct val="90000"/>
            </a:lnSpc>
            <a:spcBef>
              <a:spcPct val="0"/>
            </a:spcBef>
            <a:spcAft>
              <a:spcPct val="15000"/>
            </a:spcAft>
            <a:buChar char="•"/>
          </a:pPr>
          <a:r>
            <a:rPr lang="en-IN" sz="1800" kern="1200"/>
            <a:t>By testing different versions of a webpage or app, Google can make data-backed decisions about which version performs better.</a:t>
          </a:r>
          <a:endParaRPr lang="en-US" sz="1800" kern="1200"/>
        </a:p>
      </dsp:txBody>
      <dsp:txXfrm>
        <a:off x="2923" y="992607"/>
        <a:ext cx="2850688" cy="3063420"/>
      </dsp:txXfrm>
    </dsp:sp>
    <dsp:sp modelId="{357F71C0-3421-3C47-9475-5F5E559D8D52}">
      <dsp:nvSpPr>
        <dsp:cNvPr id="0" name=""/>
        <dsp:cNvSpPr/>
      </dsp:nvSpPr>
      <dsp:spPr>
        <a:xfrm>
          <a:off x="3252709" y="338172"/>
          <a:ext cx="2850688" cy="654435"/>
        </a:xfrm>
        <a:prstGeom prst="rect">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a:t>Target’s Predictive Analytics:</a:t>
          </a:r>
          <a:r>
            <a:rPr lang="en-IN" sz="1800" kern="1200"/>
            <a:t> </a:t>
          </a:r>
          <a:endParaRPr lang="en-US" sz="1800" kern="1200"/>
        </a:p>
      </dsp:txBody>
      <dsp:txXfrm>
        <a:off x="3252709" y="338172"/>
        <a:ext cx="2850688" cy="654435"/>
      </dsp:txXfrm>
    </dsp:sp>
    <dsp:sp modelId="{FFF170BA-2E90-3B40-A558-380CCF56EA4B}">
      <dsp:nvSpPr>
        <dsp:cNvPr id="0" name=""/>
        <dsp:cNvSpPr/>
      </dsp:nvSpPr>
      <dsp:spPr>
        <a:xfrm>
          <a:off x="3252709" y="992607"/>
          <a:ext cx="2850688" cy="3063420"/>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a:t>Target, the retail giant, uses predictive analytics to anticipate customer needs. </a:t>
          </a:r>
          <a:endParaRPr lang="en-US" sz="1800" kern="1200"/>
        </a:p>
        <a:p>
          <a:pPr marL="171450" lvl="1" indent="-171450" algn="l" defTabSz="800100">
            <a:lnSpc>
              <a:spcPct val="90000"/>
            </a:lnSpc>
            <a:spcBef>
              <a:spcPct val="0"/>
            </a:spcBef>
            <a:spcAft>
              <a:spcPct val="15000"/>
            </a:spcAft>
            <a:buChar char="•"/>
          </a:pPr>
          <a:r>
            <a:rPr lang="en-IN" sz="1800" kern="1200"/>
            <a:t>By analyzing purchase history and other data points, Target can predict when customers might need certain products and send targeted promotions.</a:t>
          </a:r>
          <a:endParaRPr lang="en-US" sz="1800" kern="1200"/>
        </a:p>
      </dsp:txBody>
      <dsp:txXfrm>
        <a:off x="3252709" y="992607"/>
        <a:ext cx="2850688" cy="3063420"/>
      </dsp:txXfrm>
    </dsp:sp>
    <dsp:sp modelId="{870FB636-7DE8-274E-895E-6B2EB9063C51}">
      <dsp:nvSpPr>
        <dsp:cNvPr id="0" name=""/>
        <dsp:cNvSpPr/>
      </dsp:nvSpPr>
      <dsp:spPr>
        <a:xfrm>
          <a:off x="6502494" y="338172"/>
          <a:ext cx="2850688" cy="654435"/>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a:t>UPS’s ORION System:</a:t>
          </a:r>
          <a:r>
            <a:rPr lang="en-IN" sz="1800" kern="1200"/>
            <a:t> </a:t>
          </a:r>
          <a:endParaRPr lang="en-US" sz="1800" kern="1200"/>
        </a:p>
      </dsp:txBody>
      <dsp:txXfrm>
        <a:off x="6502494" y="338172"/>
        <a:ext cx="2850688" cy="654435"/>
      </dsp:txXfrm>
    </dsp:sp>
    <dsp:sp modelId="{63B7D8EE-9B8D-3F49-A904-A98D91DBBF1A}">
      <dsp:nvSpPr>
        <dsp:cNvPr id="0" name=""/>
        <dsp:cNvSpPr/>
      </dsp:nvSpPr>
      <dsp:spPr>
        <a:xfrm>
          <a:off x="6502494" y="992607"/>
          <a:ext cx="2850688" cy="3063420"/>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a:t>UPS developed a route optimization system called ORION, which uses data to determine the most efficient delivery routes. </a:t>
          </a:r>
          <a:endParaRPr lang="en-US" sz="1800" kern="1200"/>
        </a:p>
        <a:p>
          <a:pPr marL="171450" lvl="1" indent="-171450" algn="l" defTabSz="800100">
            <a:lnSpc>
              <a:spcPct val="90000"/>
            </a:lnSpc>
            <a:spcBef>
              <a:spcPct val="0"/>
            </a:spcBef>
            <a:spcAft>
              <a:spcPct val="15000"/>
            </a:spcAft>
            <a:buChar char="•"/>
          </a:pPr>
          <a:r>
            <a:rPr lang="en-IN" sz="1800" kern="1200"/>
            <a:t>This system has saved UPS millions of miles and gallons of fuel, reducing costs and environmental impact</a:t>
          </a:r>
          <a:endParaRPr lang="en-US" sz="1800" kern="1200"/>
        </a:p>
      </dsp:txBody>
      <dsp:txXfrm>
        <a:off x="6502494" y="992607"/>
        <a:ext cx="2850688" cy="306342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CF89CE-1D88-7747-8906-B5631FD53732}">
      <dsp:nvSpPr>
        <dsp:cNvPr id="0" name=""/>
        <dsp:cNvSpPr/>
      </dsp:nvSpPr>
      <dsp:spPr>
        <a:xfrm>
          <a:off x="0" y="275724"/>
          <a:ext cx="10515600" cy="1386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Data Warehousing and Business Intelligence (DW/BI) systems are strategic tools used by organizations to store, manage, and analyze large volumes of data. </a:t>
          </a:r>
          <a:endParaRPr lang="en-US" sz="1600" kern="1200"/>
        </a:p>
        <a:p>
          <a:pPr marL="171450" lvl="1" indent="-171450" algn="just" defTabSz="711200">
            <a:lnSpc>
              <a:spcPct val="90000"/>
            </a:lnSpc>
            <a:spcBef>
              <a:spcPct val="0"/>
            </a:spcBef>
            <a:spcAft>
              <a:spcPct val="15000"/>
            </a:spcAft>
            <a:buChar char="•"/>
          </a:pPr>
          <a:r>
            <a:rPr lang="en-IN" sz="1600" kern="1200"/>
            <a:t>The primary goal of these systems is to transform raw data into meaningful insights that can guide business decisions.</a:t>
          </a:r>
          <a:endParaRPr lang="en-US" sz="1600" kern="1200"/>
        </a:p>
      </dsp:txBody>
      <dsp:txXfrm>
        <a:off x="0" y="275724"/>
        <a:ext cx="10515600" cy="1386000"/>
      </dsp:txXfrm>
    </dsp:sp>
    <dsp:sp modelId="{2DEAA8C8-C322-5540-9138-52C6B9FAA8B0}">
      <dsp:nvSpPr>
        <dsp:cNvPr id="0" name=""/>
        <dsp:cNvSpPr/>
      </dsp:nvSpPr>
      <dsp:spPr>
        <a:xfrm>
          <a:off x="525780" y="39564"/>
          <a:ext cx="7360920" cy="4723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kern="1200"/>
            <a:t>Definition : </a:t>
          </a:r>
          <a:endParaRPr lang="en-US" sz="1600" kern="1200"/>
        </a:p>
      </dsp:txBody>
      <dsp:txXfrm>
        <a:off x="548837" y="62621"/>
        <a:ext cx="7314806" cy="426206"/>
      </dsp:txXfrm>
    </dsp:sp>
    <dsp:sp modelId="{D464534E-B52D-A646-A39E-54364114A363}">
      <dsp:nvSpPr>
        <dsp:cNvPr id="0" name=""/>
        <dsp:cNvSpPr/>
      </dsp:nvSpPr>
      <dsp:spPr>
        <a:xfrm>
          <a:off x="0" y="1984284"/>
          <a:ext cx="10515600" cy="1386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Instead of focusing solely on the technical aspects, a high-level perspective considers DW/BI systems as integral components of an organization’s overall strategy. </a:t>
          </a:r>
          <a:endParaRPr lang="en-US" sz="1600" kern="1200"/>
        </a:p>
        <a:p>
          <a:pPr marL="171450" lvl="1" indent="-171450" algn="just" defTabSz="711200">
            <a:lnSpc>
              <a:spcPct val="90000"/>
            </a:lnSpc>
            <a:spcBef>
              <a:spcPct val="0"/>
            </a:spcBef>
            <a:spcAft>
              <a:spcPct val="15000"/>
            </a:spcAft>
            <a:buChar char="•"/>
          </a:pPr>
          <a:r>
            <a:rPr lang="en-IN" sz="1600" kern="1200"/>
            <a:t>This viewpoint emphasizes how these systems contribute to business objectives, streamline operations, and enable data-driven decision-making across all levels of the organization.</a:t>
          </a:r>
          <a:endParaRPr lang="en-US" sz="1600" kern="1200"/>
        </a:p>
      </dsp:txBody>
      <dsp:txXfrm>
        <a:off x="0" y="1984284"/>
        <a:ext cx="10515600" cy="1386000"/>
      </dsp:txXfrm>
    </dsp:sp>
    <dsp:sp modelId="{F206EDBA-45BB-AE4C-A36B-9A18B3973183}">
      <dsp:nvSpPr>
        <dsp:cNvPr id="0" name=""/>
        <dsp:cNvSpPr/>
      </dsp:nvSpPr>
      <dsp:spPr>
        <a:xfrm>
          <a:off x="525780" y="1748124"/>
          <a:ext cx="7360920" cy="4723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Holistic View:</a:t>
          </a:r>
          <a:endParaRPr lang="en-US" sz="1600" kern="1200"/>
        </a:p>
      </dsp:txBody>
      <dsp:txXfrm>
        <a:off x="548837" y="1771181"/>
        <a:ext cx="7314806" cy="426206"/>
      </dsp:txXfrm>
    </dsp:sp>
    <dsp:sp modelId="{0F1E51C8-1604-AC44-97EF-0BF8313E5A97}">
      <dsp:nvSpPr>
        <dsp:cNvPr id="0" name=""/>
        <dsp:cNvSpPr/>
      </dsp:nvSpPr>
      <dsp:spPr>
        <a:xfrm>
          <a:off x="0" y="3692845"/>
          <a:ext cx="10515600" cy="1386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DW/BI systems do not operate in isolation; they are deeply interconnected with other business processes, such as finance, marketing, and operations. </a:t>
          </a:r>
          <a:endParaRPr lang="en-US" sz="1600" kern="1200"/>
        </a:p>
        <a:p>
          <a:pPr marL="171450" lvl="1" indent="-171450" algn="just" defTabSz="711200">
            <a:lnSpc>
              <a:spcPct val="90000"/>
            </a:lnSpc>
            <a:spcBef>
              <a:spcPct val="0"/>
            </a:spcBef>
            <a:spcAft>
              <a:spcPct val="15000"/>
            </a:spcAft>
            <a:buChar char="•"/>
          </a:pPr>
          <a:r>
            <a:rPr lang="en-IN" sz="1600" kern="1200"/>
            <a:t>A high-level perspective acknowledges these connections and seeks to optimize the flow of information across departments to maximize the value derived from the data.</a:t>
          </a:r>
          <a:endParaRPr lang="en-US" sz="1600" kern="1200"/>
        </a:p>
      </dsp:txBody>
      <dsp:txXfrm>
        <a:off x="0" y="3692845"/>
        <a:ext cx="10515600" cy="1386000"/>
      </dsp:txXfrm>
    </dsp:sp>
    <dsp:sp modelId="{BC8FC3B3-6601-DE47-A1ED-1D63FEF3FCC8}">
      <dsp:nvSpPr>
        <dsp:cNvPr id="0" name=""/>
        <dsp:cNvSpPr/>
      </dsp:nvSpPr>
      <dsp:spPr>
        <a:xfrm>
          <a:off x="525780" y="3456684"/>
          <a:ext cx="7360920" cy="4723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Interconnectedness:</a:t>
          </a:r>
          <a:endParaRPr lang="en-US" sz="1600" kern="1200"/>
        </a:p>
      </dsp:txBody>
      <dsp:txXfrm>
        <a:off x="548837" y="3479741"/>
        <a:ext cx="7314806" cy="42620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31634-BD1E-48FF-8647-53AE203D3240}">
      <dsp:nvSpPr>
        <dsp:cNvPr id="0" name=""/>
        <dsp:cNvSpPr/>
      </dsp:nvSpPr>
      <dsp:spPr>
        <a:xfrm>
          <a:off x="393" y="116822"/>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529900-0DAC-48A4-81B8-BD956B2B460B}">
      <dsp:nvSpPr>
        <dsp:cNvPr id="0" name=""/>
        <dsp:cNvSpPr/>
      </dsp:nvSpPr>
      <dsp:spPr>
        <a:xfrm>
          <a:off x="393" y="1424435"/>
          <a:ext cx="3138750" cy="63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Business-Driven Approach:</a:t>
          </a:r>
          <a:endParaRPr lang="en-US" sz="2000" kern="1200"/>
        </a:p>
      </dsp:txBody>
      <dsp:txXfrm>
        <a:off x="393" y="1424435"/>
        <a:ext cx="3138750" cy="632654"/>
      </dsp:txXfrm>
    </dsp:sp>
    <dsp:sp modelId="{69919C99-EA5E-4861-89E8-23DF87E2C28E}">
      <dsp:nvSpPr>
        <dsp:cNvPr id="0" name=""/>
        <dsp:cNvSpPr/>
      </dsp:nvSpPr>
      <dsp:spPr>
        <a:xfrm>
          <a:off x="393" y="2154322"/>
          <a:ext cx="3138750" cy="2824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The success of a DW/BI system depends on its alignment with the specific needs and goals of the business. </a:t>
          </a:r>
          <a:endParaRPr lang="en-US" sz="1600" kern="1200"/>
        </a:p>
        <a:p>
          <a:pPr marL="0" lvl="0" indent="0" algn="l" defTabSz="711200">
            <a:lnSpc>
              <a:spcPct val="100000"/>
            </a:lnSpc>
            <a:spcBef>
              <a:spcPct val="0"/>
            </a:spcBef>
            <a:spcAft>
              <a:spcPct val="35000"/>
            </a:spcAft>
            <a:buNone/>
          </a:pPr>
          <a:r>
            <a:rPr lang="en-IN" sz="1600" kern="1200"/>
            <a:t>This approach prioritizes understanding the key questions, challenges, and opportunities that the business faces before diving into technology decisions.</a:t>
          </a:r>
          <a:endParaRPr lang="en-US" sz="1600" kern="1200"/>
        </a:p>
      </dsp:txBody>
      <dsp:txXfrm>
        <a:off x="393" y="2154322"/>
        <a:ext cx="3138750" cy="2824150"/>
      </dsp:txXfrm>
    </dsp:sp>
    <dsp:sp modelId="{955E81A3-B141-43D8-BCC5-F6611A62E8CA}">
      <dsp:nvSpPr>
        <dsp:cNvPr id="0" name=""/>
        <dsp:cNvSpPr/>
      </dsp:nvSpPr>
      <dsp:spPr>
        <a:xfrm>
          <a:off x="3688425" y="116822"/>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EB7855-F6BA-43C2-88EC-0F992E4D5CC1}">
      <dsp:nvSpPr>
        <dsp:cNvPr id="0" name=""/>
        <dsp:cNvSpPr/>
      </dsp:nvSpPr>
      <dsp:spPr>
        <a:xfrm>
          <a:off x="3688425" y="1424435"/>
          <a:ext cx="3138750" cy="63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Avoiding Technology-First Pitfalls:</a:t>
          </a:r>
          <a:endParaRPr lang="en-US" sz="2000" kern="1200"/>
        </a:p>
      </dsp:txBody>
      <dsp:txXfrm>
        <a:off x="3688425" y="1424435"/>
        <a:ext cx="3138750" cy="632654"/>
      </dsp:txXfrm>
    </dsp:sp>
    <dsp:sp modelId="{9BA1F463-0FEE-4D84-82E4-A3F7CB1C7B76}">
      <dsp:nvSpPr>
        <dsp:cNvPr id="0" name=""/>
        <dsp:cNvSpPr/>
      </dsp:nvSpPr>
      <dsp:spPr>
        <a:xfrm>
          <a:off x="3688425" y="2154322"/>
          <a:ext cx="3138750" cy="2824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A common mistake in DW/BI projects is to start with selecting tools and technologies without fully understanding what the business needs. </a:t>
          </a:r>
          <a:endParaRPr lang="en-US" sz="1600" kern="1200" dirty="0"/>
        </a:p>
        <a:p>
          <a:pPr marL="0" lvl="0" indent="0" algn="l" defTabSz="711200">
            <a:lnSpc>
              <a:spcPct val="100000"/>
            </a:lnSpc>
            <a:spcBef>
              <a:spcPct val="0"/>
            </a:spcBef>
            <a:spcAft>
              <a:spcPct val="35000"/>
            </a:spcAft>
            <a:buNone/>
          </a:pPr>
          <a:r>
            <a:rPr lang="en-IN" sz="1600" kern="1200"/>
            <a:t>This can lead to the implementation of systems that are either overly complex or insufficient to meet the business's requirements, resulting in wasted resources and missed opportunities.</a:t>
          </a:r>
          <a:endParaRPr lang="en-US" sz="1600" kern="1200"/>
        </a:p>
      </dsp:txBody>
      <dsp:txXfrm>
        <a:off x="3688425" y="2154322"/>
        <a:ext cx="3138750" cy="2824150"/>
      </dsp:txXfrm>
    </dsp:sp>
    <dsp:sp modelId="{A178D79F-5664-482C-87C6-F4853633B83F}">
      <dsp:nvSpPr>
        <dsp:cNvPr id="0" name=""/>
        <dsp:cNvSpPr/>
      </dsp:nvSpPr>
      <dsp:spPr>
        <a:xfrm>
          <a:off x="7376456" y="116822"/>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7B04BF-0F72-4C48-B2CC-C8FB5898D2BB}">
      <dsp:nvSpPr>
        <dsp:cNvPr id="0" name=""/>
        <dsp:cNvSpPr/>
      </dsp:nvSpPr>
      <dsp:spPr>
        <a:xfrm>
          <a:off x="7376456" y="1424435"/>
          <a:ext cx="3138750" cy="63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Business Requirements Gathering:</a:t>
          </a:r>
          <a:endParaRPr lang="en-US" sz="2000" kern="1200"/>
        </a:p>
      </dsp:txBody>
      <dsp:txXfrm>
        <a:off x="7376456" y="1424435"/>
        <a:ext cx="3138750" cy="632654"/>
      </dsp:txXfrm>
    </dsp:sp>
    <dsp:sp modelId="{19C6C133-3C15-4794-83B9-A00AE819EAC5}">
      <dsp:nvSpPr>
        <dsp:cNvPr id="0" name=""/>
        <dsp:cNvSpPr/>
      </dsp:nvSpPr>
      <dsp:spPr>
        <a:xfrm>
          <a:off x="7376456" y="2154322"/>
          <a:ext cx="3138750" cy="2824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This involves engaging with business stakeholders to clearly define their objectives, the metrics they need to track, the type of reports and analyses they require, and how they intend to use the data. </a:t>
          </a:r>
          <a:endParaRPr lang="en-US" sz="1600" kern="1200"/>
        </a:p>
        <a:p>
          <a:pPr marL="0" lvl="0" indent="0" algn="l" defTabSz="711200">
            <a:lnSpc>
              <a:spcPct val="100000"/>
            </a:lnSpc>
            <a:spcBef>
              <a:spcPct val="0"/>
            </a:spcBef>
            <a:spcAft>
              <a:spcPct val="35000"/>
            </a:spcAft>
            <a:buNone/>
          </a:pPr>
          <a:r>
            <a:rPr lang="en-IN" sz="1600" kern="1200"/>
            <a:t>This ensures that the DW/BI system is purpose-built to support the business's strategic goals.</a:t>
          </a:r>
          <a:endParaRPr lang="en-US" sz="1600" kern="1200"/>
        </a:p>
      </dsp:txBody>
      <dsp:txXfrm>
        <a:off x="7376456" y="2154322"/>
        <a:ext cx="3138750" cy="282415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85EFD-A71C-2146-A9FC-AC2F3C76A73D}">
      <dsp:nvSpPr>
        <dsp:cNvPr id="0" name=""/>
        <dsp:cNvSpPr/>
      </dsp:nvSpPr>
      <dsp:spPr>
        <a:xfrm>
          <a:off x="0" y="282539"/>
          <a:ext cx="10515600" cy="1763999"/>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Starting with the end goals in mind, the process involves working backward to determine the necessary data structures, analytical processes, and finally, the technology stack that will support these requirements. </a:t>
          </a:r>
          <a:endParaRPr lang="en-US" sz="1800" kern="1200"/>
        </a:p>
        <a:p>
          <a:pPr marL="171450" lvl="1" indent="-171450" algn="l" defTabSz="800100">
            <a:lnSpc>
              <a:spcPct val="90000"/>
            </a:lnSpc>
            <a:spcBef>
              <a:spcPct val="0"/>
            </a:spcBef>
            <a:spcAft>
              <a:spcPct val="15000"/>
            </a:spcAft>
            <a:buChar char="•"/>
          </a:pPr>
          <a:r>
            <a:rPr lang="en-IN" sz="1800" kern="1200"/>
            <a:t>This ensures that every aspect of the DW/BI system is purposefully aligned with achieving the desired business outcomes.</a:t>
          </a:r>
          <a:endParaRPr lang="en-US" sz="1800" kern="1200"/>
        </a:p>
      </dsp:txBody>
      <dsp:txXfrm>
        <a:off x="0" y="282539"/>
        <a:ext cx="10515600" cy="1763999"/>
      </dsp:txXfrm>
    </dsp:sp>
    <dsp:sp modelId="{07566702-A82C-9642-A850-73F3D4ED7923}">
      <dsp:nvSpPr>
        <dsp:cNvPr id="0" name=""/>
        <dsp:cNvSpPr/>
      </dsp:nvSpPr>
      <dsp:spPr>
        <a:xfrm>
          <a:off x="525780" y="46379"/>
          <a:ext cx="7360920" cy="4723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IN" sz="1800" b="1" kern="1200"/>
            <a:t>Backward Design Philosophy:</a:t>
          </a:r>
          <a:endParaRPr lang="en-US" sz="1800" kern="1200"/>
        </a:p>
      </dsp:txBody>
      <dsp:txXfrm>
        <a:off x="548837" y="69436"/>
        <a:ext cx="7314806" cy="426206"/>
      </dsp:txXfrm>
    </dsp:sp>
    <dsp:sp modelId="{DA12E464-FD41-4843-A2F8-752A0CAB5AD0}">
      <dsp:nvSpPr>
        <dsp:cNvPr id="0" name=""/>
        <dsp:cNvSpPr/>
      </dsp:nvSpPr>
      <dsp:spPr>
        <a:xfrm>
          <a:off x="0" y="2369098"/>
          <a:ext cx="10515600" cy="2066399"/>
        </a:xfrm>
        <a:prstGeom prst="rect">
          <a:avLst/>
        </a:prstGeom>
        <a:solidFill>
          <a:schemeClr val="lt1">
            <a:alpha val="90000"/>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Once business needs are clearly understood, the next step is to design the logical data models that will organize the data in a way that best supports those needs. </a:t>
          </a:r>
          <a:endParaRPr lang="en-US" sz="1800" kern="1200"/>
        </a:p>
        <a:p>
          <a:pPr marL="171450" lvl="1" indent="-171450" algn="l" defTabSz="800100">
            <a:lnSpc>
              <a:spcPct val="90000"/>
            </a:lnSpc>
            <a:spcBef>
              <a:spcPct val="0"/>
            </a:spcBef>
            <a:spcAft>
              <a:spcPct val="15000"/>
            </a:spcAft>
            <a:buChar char="•"/>
          </a:pPr>
          <a:r>
            <a:rPr lang="en-IN" sz="1800" kern="1200"/>
            <a:t>This involves defining dimensions, facts, and relationships in a way that mirrors the business's operational realities. </a:t>
          </a:r>
          <a:endParaRPr lang="en-US" sz="1800" kern="1200"/>
        </a:p>
        <a:p>
          <a:pPr marL="171450" lvl="1" indent="-171450" algn="l" defTabSz="800100">
            <a:lnSpc>
              <a:spcPct val="90000"/>
            </a:lnSpc>
            <a:spcBef>
              <a:spcPct val="0"/>
            </a:spcBef>
            <a:spcAft>
              <a:spcPct val="15000"/>
            </a:spcAft>
            <a:buChar char="•"/>
          </a:pPr>
          <a:r>
            <a:rPr lang="en-IN" sz="1800" kern="1200"/>
            <a:t>Following this, the physical design phase focuses on how this logical model will be implemented using specific technologies, databases, and hardware configurations.</a:t>
          </a:r>
          <a:endParaRPr lang="en-US" sz="1800" kern="1200"/>
        </a:p>
      </dsp:txBody>
      <dsp:txXfrm>
        <a:off x="0" y="2369098"/>
        <a:ext cx="10515600" cy="2066399"/>
      </dsp:txXfrm>
    </dsp:sp>
    <dsp:sp modelId="{CFDC3199-B1D7-3443-BD87-4AF21945FBFF}">
      <dsp:nvSpPr>
        <dsp:cNvPr id="0" name=""/>
        <dsp:cNvSpPr/>
      </dsp:nvSpPr>
      <dsp:spPr>
        <a:xfrm>
          <a:off x="525780" y="2132938"/>
          <a:ext cx="7360920" cy="47232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IN" sz="1800" b="1" kern="1200"/>
            <a:t>Logical and Physical Design:</a:t>
          </a:r>
          <a:endParaRPr lang="en-US" sz="1800" kern="1200"/>
        </a:p>
      </dsp:txBody>
      <dsp:txXfrm>
        <a:off x="548837" y="2155995"/>
        <a:ext cx="7314806" cy="42620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832554-5C29-B046-A9F3-BDB63BB5E682}">
      <dsp:nvSpPr>
        <dsp:cNvPr id="0" name=""/>
        <dsp:cNvSpPr/>
      </dsp:nvSpPr>
      <dsp:spPr>
        <a:xfrm>
          <a:off x="0" y="343831"/>
          <a:ext cx="10515600" cy="1645874"/>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95732" rIns="816127" bIns="135128" numCol="1" spcCol="1270" anchor="t" anchorCtr="0">
          <a:noAutofit/>
        </a:bodyPr>
        <a:lstStyle/>
        <a:p>
          <a:pPr marL="171450" lvl="1" indent="-171450" algn="l" defTabSz="844550">
            <a:lnSpc>
              <a:spcPct val="90000"/>
            </a:lnSpc>
            <a:spcBef>
              <a:spcPct val="0"/>
            </a:spcBef>
            <a:spcAft>
              <a:spcPct val="15000"/>
            </a:spcAft>
            <a:buChar char="•"/>
          </a:pPr>
          <a:r>
            <a:rPr lang="en-IN" sz="1900" kern="1200" dirty="0"/>
            <a:t>The choice of technology and tools should come last, guided by the requirements established in the previous steps. </a:t>
          </a:r>
          <a:endParaRPr lang="en-US" sz="1900" kern="1200" dirty="0"/>
        </a:p>
        <a:p>
          <a:pPr marL="171450" lvl="1" indent="-171450" algn="l" defTabSz="844550">
            <a:lnSpc>
              <a:spcPct val="90000"/>
            </a:lnSpc>
            <a:spcBef>
              <a:spcPct val="0"/>
            </a:spcBef>
            <a:spcAft>
              <a:spcPct val="15000"/>
            </a:spcAft>
            <a:buChar char="•"/>
          </a:pPr>
          <a:r>
            <a:rPr lang="en-IN" sz="1900" kern="1200"/>
            <a:t>This ensures that the selected tools are capable of supporting the designed system and that the technology fits the business's scale, complexity, and budget.</a:t>
          </a:r>
          <a:endParaRPr lang="en-US" sz="1900" kern="1200"/>
        </a:p>
      </dsp:txBody>
      <dsp:txXfrm>
        <a:off x="0" y="343831"/>
        <a:ext cx="10515600" cy="1645874"/>
      </dsp:txXfrm>
    </dsp:sp>
    <dsp:sp modelId="{8CF6B84E-D810-B14B-A758-4EC270B6651F}">
      <dsp:nvSpPr>
        <dsp:cNvPr id="0" name=""/>
        <dsp:cNvSpPr/>
      </dsp:nvSpPr>
      <dsp:spPr>
        <a:xfrm>
          <a:off x="525780" y="63391"/>
          <a:ext cx="7360920" cy="56087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IN" sz="1900" b="1" kern="1200"/>
            <a:t>Technology Selection:</a:t>
          </a:r>
          <a:endParaRPr lang="en-US" sz="1900" kern="1200"/>
        </a:p>
      </dsp:txBody>
      <dsp:txXfrm>
        <a:off x="553160" y="90771"/>
        <a:ext cx="7306160" cy="506119"/>
      </dsp:txXfrm>
    </dsp:sp>
    <dsp:sp modelId="{BD3B0831-6511-C14C-AFFB-FD3EF8CCD930}">
      <dsp:nvSpPr>
        <dsp:cNvPr id="0" name=""/>
        <dsp:cNvSpPr/>
      </dsp:nvSpPr>
      <dsp:spPr>
        <a:xfrm>
          <a:off x="0" y="2372746"/>
          <a:ext cx="10515600" cy="1915200"/>
        </a:xfrm>
        <a:prstGeom prst="rect">
          <a:avLst/>
        </a:prstGeom>
        <a:solidFill>
          <a:schemeClr val="lt1">
            <a:alpha val="90000"/>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95732" rIns="816127" bIns="135128" numCol="1" spcCol="1270" anchor="t" anchorCtr="0">
          <a:noAutofit/>
        </a:bodyPr>
        <a:lstStyle/>
        <a:p>
          <a:pPr marL="171450" lvl="1" indent="-171450" algn="l" defTabSz="844550">
            <a:lnSpc>
              <a:spcPct val="90000"/>
            </a:lnSpc>
            <a:spcBef>
              <a:spcPct val="0"/>
            </a:spcBef>
            <a:spcAft>
              <a:spcPct val="15000"/>
            </a:spcAft>
            <a:buChar char="•"/>
          </a:pPr>
          <a:r>
            <a:rPr lang="en-IN" sz="1900" kern="1200"/>
            <a:t>By focusing on business needs first, the DW/BI system is more likely to be adaptable and scalable, capable of evolving as the business grows and its data needs become more complex. </a:t>
          </a:r>
          <a:endParaRPr lang="en-US" sz="1900" kern="1200"/>
        </a:p>
        <a:p>
          <a:pPr marL="171450" lvl="1" indent="-171450" algn="l" defTabSz="844550">
            <a:lnSpc>
              <a:spcPct val="90000"/>
            </a:lnSpc>
            <a:spcBef>
              <a:spcPct val="0"/>
            </a:spcBef>
            <a:spcAft>
              <a:spcPct val="15000"/>
            </a:spcAft>
            <a:buChar char="•"/>
          </a:pPr>
          <a:r>
            <a:rPr lang="en-IN" sz="1900" kern="1200"/>
            <a:t>This backward approach reduces the risk of costly redesigns or system overhauls in the future.</a:t>
          </a:r>
          <a:endParaRPr lang="en-US" sz="1900" kern="1200"/>
        </a:p>
      </dsp:txBody>
      <dsp:txXfrm>
        <a:off x="0" y="2372746"/>
        <a:ext cx="10515600" cy="1915200"/>
      </dsp:txXfrm>
    </dsp:sp>
    <dsp:sp modelId="{6C3C9AF0-0285-8748-9346-997F891ECD49}">
      <dsp:nvSpPr>
        <dsp:cNvPr id="0" name=""/>
        <dsp:cNvSpPr/>
      </dsp:nvSpPr>
      <dsp:spPr>
        <a:xfrm>
          <a:off x="525780" y="2092306"/>
          <a:ext cx="7360920" cy="560879"/>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en-IN" sz="1900" b="1" kern="1200"/>
            <a:t>Adaptability and Scalability:</a:t>
          </a:r>
          <a:endParaRPr lang="en-US" sz="1900" kern="1200"/>
        </a:p>
      </dsp:txBody>
      <dsp:txXfrm>
        <a:off x="553160" y="2119686"/>
        <a:ext cx="7306160" cy="5061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5DD9A-5F4B-4C43-9F7B-BF68013A1656}">
      <dsp:nvSpPr>
        <dsp:cNvPr id="0" name=""/>
        <dsp:cNvSpPr/>
      </dsp:nvSpPr>
      <dsp:spPr>
        <a:xfrm>
          <a:off x="0" y="1407"/>
          <a:ext cx="10515600" cy="5997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720C32-F45A-4424-8355-F19CE7694147}">
      <dsp:nvSpPr>
        <dsp:cNvPr id="0" name=""/>
        <dsp:cNvSpPr/>
      </dsp:nvSpPr>
      <dsp:spPr>
        <a:xfrm>
          <a:off x="181438" y="136361"/>
          <a:ext cx="329887" cy="3298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EE8D26-20A5-4F15-83B7-5B500B094AD6}">
      <dsp:nvSpPr>
        <dsp:cNvPr id="0" name=""/>
        <dsp:cNvSpPr/>
      </dsp:nvSpPr>
      <dsp:spPr>
        <a:xfrm>
          <a:off x="692764" y="1407"/>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kern="1200"/>
            <a:t>Understand </a:t>
          </a:r>
          <a:endParaRPr lang="en-US" sz="1900" kern="1200"/>
        </a:p>
      </dsp:txBody>
      <dsp:txXfrm>
        <a:off x="692764" y="1407"/>
        <a:ext cx="4732020" cy="599796"/>
      </dsp:txXfrm>
    </dsp:sp>
    <dsp:sp modelId="{DF41511D-FB2A-425D-B95C-4E932E49ED56}">
      <dsp:nvSpPr>
        <dsp:cNvPr id="0" name=""/>
        <dsp:cNvSpPr/>
      </dsp:nvSpPr>
      <dsp:spPr>
        <a:xfrm>
          <a:off x="5424784" y="1407"/>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577850">
            <a:lnSpc>
              <a:spcPct val="100000"/>
            </a:lnSpc>
            <a:spcBef>
              <a:spcPct val="0"/>
            </a:spcBef>
            <a:spcAft>
              <a:spcPct val="35000"/>
            </a:spcAft>
            <a:buNone/>
          </a:pPr>
          <a:r>
            <a:rPr lang="en-IN" sz="1300" kern="1200"/>
            <a:t>the fundamental concepts of business intelligence (BI) and analytics, including data warehousing, data mining, and predictive modelling.</a:t>
          </a:r>
          <a:endParaRPr lang="en-US" sz="1300" kern="1200"/>
        </a:p>
      </dsp:txBody>
      <dsp:txXfrm>
        <a:off x="5424784" y="1407"/>
        <a:ext cx="5090815" cy="599796"/>
      </dsp:txXfrm>
    </dsp:sp>
    <dsp:sp modelId="{B02F7D61-2D8A-4239-BFB0-ABF1E1A8D920}">
      <dsp:nvSpPr>
        <dsp:cNvPr id="0" name=""/>
        <dsp:cNvSpPr/>
      </dsp:nvSpPr>
      <dsp:spPr>
        <a:xfrm>
          <a:off x="0" y="751152"/>
          <a:ext cx="10515600" cy="5997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DE7C3B-008A-4287-8945-C938CE3B0BBD}">
      <dsp:nvSpPr>
        <dsp:cNvPr id="0" name=""/>
        <dsp:cNvSpPr/>
      </dsp:nvSpPr>
      <dsp:spPr>
        <a:xfrm>
          <a:off x="181438" y="886107"/>
          <a:ext cx="329887" cy="3298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B33158-CBC0-4A03-9589-CF35F1C88D83}">
      <dsp:nvSpPr>
        <dsp:cNvPr id="0" name=""/>
        <dsp:cNvSpPr/>
      </dsp:nvSpPr>
      <dsp:spPr>
        <a:xfrm>
          <a:off x="692764" y="751152"/>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kern="1200"/>
            <a:t>Analyse </a:t>
          </a:r>
          <a:endParaRPr lang="en-US" sz="1900" kern="1200"/>
        </a:p>
      </dsp:txBody>
      <dsp:txXfrm>
        <a:off x="692764" y="751152"/>
        <a:ext cx="4732020" cy="599796"/>
      </dsp:txXfrm>
    </dsp:sp>
    <dsp:sp modelId="{5D0BE00B-49DA-48D5-A5A3-A68C4560EB4D}">
      <dsp:nvSpPr>
        <dsp:cNvPr id="0" name=""/>
        <dsp:cNvSpPr/>
      </dsp:nvSpPr>
      <dsp:spPr>
        <a:xfrm>
          <a:off x="5424784" y="751152"/>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577850">
            <a:lnSpc>
              <a:spcPct val="100000"/>
            </a:lnSpc>
            <a:spcBef>
              <a:spcPct val="0"/>
            </a:spcBef>
            <a:spcAft>
              <a:spcPct val="35000"/>
            </a:spcAft>
            <a:buNone/>
          </a:pPr>
          <a:r>
            <a:rPr lang="en-IN" sz="1300" kern="1200"/>
            <a:t>business data using various AI and analytics techniques to identify patterns, trends, and correlations.</a:t>
          </a:r>
          <a:endParaRPr lang="en-US" sz="1300" kern="1200"/>
        </a:p>
      </dsp:txBody>
      <dsp:txXfrm>
        <a:off x="5424784" y="751152"/>
        <a:ext cx="5090815" cy="599796"/>
      </dsp:txXfrm>
    </dsp:sp>
    <dsp:sp modelId="{40787A06-4E48-4A5D-AE84-541D00BFADF8}">
      <dsp:nvSpPr>
        <dsp:cNvPr id="0" name=""/>
        <dsp:cNvSpPr/>
      </dsp:nvSpPr>
      <dsp:spPr>
        <a:xfrm>
          <a:off x="0" y="1500898"/>
          <a:ext cx="10515600" cy="5997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409F9A-4189-4DF5-9FAF-F8710D1FC5B3}">
      <dsp:nvSpPr>
        <dsp:cNvPr id="0" name=""/>
        <dsp:cNvSpPr/>
      </dsp:nvSpPr>
      <dsp:spPr>
        <a:xfrm>
          <a:off x="181438" y="1635852"/>
          <a:ext cx="329887" cy="3298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5BCF7F-139C-4008-AB44-26FC201827F7}">
      <dsp:nvSpPr>
        <dsp:cNvPr id="0" name=""/>
        <dsp:cNvSpPr/>
      </dsp:nvSpPr>
      <dsp:spPr>
        <a:xfrm>
          <a:off x="692764" y="1500898"/>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kern="1200"/>
            <a:t>Apply </a:t>
          </a:r>
          <a:endParaRPr lang="en-US" sz="1900" kern="1200"/>
        </a:p>
      </dsp:txBody>
      <dsp:txXfrm>
        <a:off x="692764" y="1500898"/>
        <a:ext cx="4732020" cy="599796"/>
      </dsp:txXfrm>
    </dsp:sp>
    <dsp:sp modelId="{055E3C2F-6A8E-48E9-B804-08DD39A9B335}">
      <dsp:nvSpPr>
        <dsp:cNvPr id="0" name=""/>
        <dsp:cNvSpPr/>
      </dsp:nvSpPr>
      <dsp:spPr>
        <a:xfrm>
          <a:off x="5424784" y="1500898"/>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577850">
            <a:lnSpc>
              <a:spcPct val="100000"/>
            </a:lnSpc>
            <a:spcBef>
              <a:spcPct val="0"/>
            </a:spcBef>
            <a:spcAft>
              <a:spcPct val="35000"/>
            </a:spcAft>
            <a:buNone/>
          </a:pPr>
          <a:r>
            <a:rPr lang="en-IN" sz="1300" kern="1200"/>
            <a:t>data visualization and reporting tools to communicate insights and facilitate decision-making processes in organizations.</a:t>
          </a:r>
          <a:endParaRPr lang="en-US" sz="1300" kern="1200"/>
        </a:p>
      </dsp:txBody>
      <dsp:txXfrm>
        <a:off x="5424784" y="1500898"/>
        <a:ext cx="5090815" cy="599796"/>
      </dsp:txXfrm>
    </dsp:sp>
    <dsp:sp modelId="{8FDD2FA6-4BAE-4B97-9D21-2ED90B59E1ED}">
      <dsp:nvSpPr>
        <dsp:cNvPr id="0" name=""/>
        <dsp:cNvSpPr/>
      </dsp:nvSpPr>
      <dsp:spPr>
        <a:xfrm>
          <a:off x="0" y="2250643"/>
          <a:ext cx="10515600" cy="5997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D5563C-433B-479C-ADB6-B8BDF573A527}">
      <dsp:nvSpPr>
        <dsp:cNvPr id="0" name=""/>
        <dsp:cNvSpPr/>
      </dsp:nvSpPr>
      <dsp:spPr>
        <a:xfrm>
          <a:off x="181438" y="2385597"/>
          <a:ext cx="329887" cy="3298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0BFDBA-1AAE-4FE0-A096-8AC595C232C4}">
      <dsp:nvSpPr>
        <dsp:cNvPr id="0" name=""/>
        <dsp:cNvSpPr/>
      </dsp:nvSpPr>
      <dsp:spPr>
        <a:xfrm>
          <a:off x="692764" y="2250643"/>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kern="1200"/>
            <a:t>Design and implement </a:t>
          </a:r>
          <a:endParaRPr lang="en-US" sz="1900" kern="1200"/>
        </a:p>
      </dsp:txBody>
      <dsp:txXfrm>
        <a:off x="692764" y="2250643"/>
        <a:ext cx="4732020" cy="599796"/>
      </dsp:txXfrm>
    </dsp:sp>
    <dsp:sp modelId="{5AAE94BF-2C41-4970-9206-BD83F1E03517}">
      <dsp:nvSpPr>
        <dsp:cNvPr id="0" name=""/>
        <dsp:cNvSpPr/>
      </dsp:nvSpPr>
      <dsp:spPr>
        <a:xfrm>
          <a:off x="5424784" y="2250643"/>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577850">
            <a:lnSpc>
              <a:spcPct val="100000"/>
            </a:lnSpc>
            <a:spcBef>
              <a:spcPct val="0"/>
            </a:spcBef>
            <a:spcAft>
              <a:spcPct val="35000"/>
            </a:spcAft>
            <a:buNone/>
          </a:pPr>
          <a:r>
            <a:rPr lang="en-IN" sz="1300" kern="1200"/>
            <a:t>AI-driven analytics solutions for tasks such as customer segmentation, market basket analysis, and predictive modeling.</a:t>
          </a:r>
          <a:endParaRPr lang="en-US" sz="1300" kern="1200"/>
        </a:p>
      </dsp:txBody>
      <dsp:txXfrm>
        <a:off x="5424784" y="2250643"/>
        <a:ext cx="5090815" cy="599796"/>
      </dsp:txXfrm>
    </dsp:sp>
    <dsp:sp modelId="{1D150703-2797-4126-A0C6-5A0310FAEC3F}">
      <dsp:nvSpPr>
        <dsp:cNvPr id="0" name=""/>
        <dsp:cNvSpPr/>
      </dsp:nvSpPr>
      <dsp:spPr>
        <a:xfrm>
          <a:off x="0" y="3000388"/>
          <a:ext cx="10515600" cy="5997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654E4A-C567-4EE2-BFA1-B8A70EA86E66}">
      <dsp:nvSpPr>
        <dsp:cNvPr id="0" name=""/>
        <dsp:cNvSpPr/>
      </dsp:nvSpPr>
      <dsp:spPr>
        <a:xfrm>
          <a:off x="181438" y="3135342"/>
          <a:ext cx="329887" cy="32988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2BCC72-7C32-4E3F-8B32-1FEB9964820F}">
      <dsp:nvSpPr>
        <dsp:cNvPr id="0" name=""/>
        <dsp:cNvSpPr/>
      </dsp:nvSpPr>
      <dsp:spPr>
        <a:xfrm>
          <a:off x="692764" y="3000388"/>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kern="1200"/>
            <a:t>Evaluate the performance </a:t>
          </a:r>
          <a:endParaRPr lang="en-US" sz="1900" kern="1200"/>
        </a:p>
      </dsp:txBody>
      <dsp:txXfrm>
        <a:off x="692764" y="3000388"/>
        <a:ext cx="4732020" cy="599796"/>
      </dsp:txXfrm>
    </dsp:sp>
    <dsp:sp modelId="{9463D7D4-1621-4A48-B50E-D7062C91DC53}">
      <dsp:nvSpPr>
        <dsp:cNvPr id="0" name=""/>
        <dsp:cNvSpPr/>
      </dsp:nvSpPr>
      <dsp:spPr>
        <a:xfrm>
          <a:off x="5424784" y="3000388"/>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577850">
            <a:lnSpc>
              <a:spcPct val="100000"/>
            </a:lnSpc>
            <a:spcBef>
              <a:spcPct val="0"/>
            </a:spcBef>
            <a:spcAft>
              <a:spcPct val="35000"/>
            </a:spcAft>
            <a:buNone/>
          </a:pPr>
          <a:r>
            <a:rPr lang="en-IN" sz="1300" kern="1200"/>
            <a:t>and effectiveness of BI and analytics systems in improving business outcomes and driving competitive advantage.</a:t>
          </a:r>
          <a:endParaRPr lang="en-US" sz="1300" kern="1200"/>
        </a:p>
      </dsp:txBody>
      <dsp:txXfrm>
        <a:off x="5424784" y="3000388"/>
        <a:ext cx="5090815" cy="599796"/>
      </dsp:txXfrm>
    </dsp:sp>
    <dsp:sp modelId="{E186045B-816D-4AE4-BD34-28D1466747B2}">
      <dsp:nvSpPr>
        <dsp:cNvPr id="0" name=""/>
        <dsp:cNvSpPr/>
      </dsp:nvSpPr>
      <dsp:spPr>
        <a:xfrm>
          <a:off x="0" y="3750134"/>
          <a:ext cx="10515600" cy="59979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F78AE2-D422-4891-9088-1A116E1C4CCD}">
      <dsp:nvSpPr>
        <dsp:cNvPr id="0" name=""/>
        <dsp:cNvSpPr/>
      </dsp:nvSpPr>
      <dsp:spPr>
        <a:xfrm>
          <a:off x="181438" y="3885088"/>
          <a:ext cx="329887" cy="32988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E2C464-8808-479B-8884-1D07BCF63FFD}">
      <dsp:nvSpPr>
        <dsp:cNvPr id="0" name=""/>
        <dsp:cNvSpPr/>
      </dsp:nvSpPr>
      <dsp:spPr>
        <a:xfrm>
          <a:off x="692764" y="3750134"/>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kern="1200"/>
            <a:t>Develop </a:t>
          </a:r>
          <a:endParaRPr lang="en-US" sz="1900" kern="1200"/>
        </a:p>
      </dsp:txBody>
      <dsp:txXfrm>
        <a:off x="692764" y="3750134"/>
        <a:ext cx="4732020" cy="599796"/>
      </dsp:txXfrm>
    </dsp:sp>
    <dsp:sp modelId="{DFE0BF6E-1834-4EFF-8488-FDC37F2C2862}">
      <dsp:nvSpPr>
        <dsp:cNvPr id="0" name=""/>
        <dsp:cNvSpPr/>
      </dsp:nvSpPr>
      <dsp:spPr>
        <a:xfrm>
          <a:off x="5424784" y="3750134"/>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577850">
            <a:lnSpc>
              <a:spcPct val="100000"/>
            </a:lnSpc>
            <a:spcBef>
              <a:spcPct val="0"/>
            </a:spcBef>
            <a:spcAft>
              <a:spcPct val="35000"/>
            </a:spcAft>
            <a:buNone/>
          </a:pPr>
          <a:r>
            <a:rPr lang="en-IN" sz="1300" kern="1200"/>
            <a:t>strategies to address ethical and privacy considerations in the collection, analysis, and use of business data.</a:t>
          </a:r>
          <a:endParaRPr lang="en-US" sz="1300" kern="1200"/>
        </a:p>
      </dsp:txBody>
      <dsp:txXfrm>
        <a:off x="5424784" y="3750134"/>
        <a:ext cx="5090815" cy="59979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6514D-5331-484D-A0C3-453B3F959CC1}">
      <dsp:nvSpPr>
        <dsp:cNvPr id="0" name=""/>
        <dsp:cNvSpPr/>
      </dsp:nvSpPr>
      <dsp:spPr>
        <a:xfrm>
          <a:off x="0" y="220238"/>
          <a:ext cx="10515600" cy="1587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91592"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The primary purpose of a Data Warehousing and Business Intelligence (DW/BI) system is to support the strategic goals of the business. </a:t>
          </a:r>
          <a:endParaRPr lang="en-US" sz="1600" kern="1200"/>
        </a:p>
        <a:p>
          <a:pPr marL="171450" lvl="1" indent="-171450" algn="l" defTabSz="711200">
            <a:lnSpc>
              <a:spcPct val="90000"/>
            </a:lnSpc>
            <a:spcBef>
              <a:spcPct val="0"/>
            </a:spcBef>
            <a:spcAft>
              <a:spcPct val="15000"/>
            </a:spcAft>
            <a:buChar char="•"/>
          </a:pPr>
          <a:r>
            <a:rPr lang="en-IN" sz="1600" kern="1200"/>
            <a:t>Whether the organization aims to increase revenue, improve customer satisfaction, optimize operations, or gain a competitive advantage, the DW/BI system should be designed to provide insights that directly contribute to these objectives.</a:t>
          </a:r>
          <a:endParaRPr lang="en-US" sz="1600" kern="1200"/>
        </a:p>
      </dsp:txBody>
      <dsp:txXfrm>
        <a:off x="0" y="220238"/>
        <a:ext cx="10515600" cy="1587600"/>
      </dsp:txXfrm>
    </dsp:sp>
    <dsp:sp modelId="{20D6677C-5675-F342-B37C-12A4A5BE0C30}">
      <dsp:nvSpPr>
        <dsp:cNvPr id="0" name=""/>
        <dsp:cNvSpPr/>
      </dsp:nvSpPr>
      <dsp:spPr>
        <a:xfrm>
          <a:off x="525780" y="13598"/>
          <a:ext cx="7360920" cy="41327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b="1" kern="1200"/>
            <a:t>Alignment with Strategic Goals:</a:t>
          </a:r>
          <a:endParaRPr lang="en-US" sz="1600" kern="1200"/>
        </a:p>
      </dsp:txBody>
      <dsp:txXfrm>
        <a:off x="545955" y="33773"/>
        <a:ext cx="7320570" cy="372929"/>
      </dsp:txXfrm>
    </dsp:sp>
    <dsp:sp modelId="{C55D0418-36A4-B74A-AFDF-6C6690FF2D7F}">
      <dsp:nvSpPr>
        <dsp:cNvPr id="0" name=""/>
        <dsp:cNvSpPr/>
      </dsp:nvSpPr>
      <dsp:spPr>
        <a:xfrm>
          <a:off x="0" y="2090078"/>
          <a:ext cx="10515600" cy="13450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91592"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For a DW/BI system to be effective, it must provide actionable insights that align with the key performance indicators (KPIs) and metrics that the business prioritizes. </a:t>
          </a:r>
          <a:endParaRPr lang="en-US" sz="1600" kern="1200"/>
        </a:p>
        <a:p>
          <a:pPr marL="171450" lvl="1" indent="-171450" algn="l" defTabSz="711200">
            <a:lnSpc>
              <a:spcPct val="90000"/>
            </a:lnSpc>
            <a:spcBef>
              <a:spcPct val="0"/>
            </a:spcBef>
            <a:spcAft>
              <a:spcPct val="15000"/>
            </a:spcAft>
            <a:buChar char="•"/>
          </a:pPr>
          <a:r>
            <a:rPr lang="en-IN" sz="1600" kern="1200" dirty="0"/>
            <a:t>This ensures that decision-makers at all levels can rely on accurate and relevant data to guide their strategies and actions.</a:t>
          </a:r>
          <a:endParaRPr lang="en-US" sz="1600" kern="1200" dirty="0"/>
        </a:p>
      </dsp:txBody>
      <dsp:txXfrm>
        <a:off x="0" y="2090078"/>
        <a:ext cx="10515600" cy="1345050"/>
      </dsp:txXfrm>
    </dsp:sp>
    <dsp:sp modelId="{B6319450-B98A-9B4E-853B-20E9ED0C812E}">
      <dsp:nvSpPr>
        <dsp:cNvPr id="0" name=""/>
        <dsp:cNvSpPr/>
      </dsp:nvSpPr>
      <dsp:spPr>
        <a:xfrm>
          <a:off x="525780" y="1883438"/>
          <a:ext cx="7360920" cy="41327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b="1" kern="1200"/>
            <a:t>Enabling Data-Driven Decisions:</a:t>
          </a:r>
          <a:endParaRPr lang="en-US" sz="1600" kern="1200"/>
        </a:p>
      </dsp:txBody>
      <dsp:txXfrm>
        <a:off x="545955" y="1903613"/>
        <a:ext cx="7320570" cy="372929"/>
      </dsp:txXfrm>
    </dsp:sp>
    <dsp:sp modelId="{7CFFFB93-F088-C342-8068-57604AA13A0B}">
      <dsp:nvSpPr>
        <dsp:cNvPr id="0" name=""/>
        <dsp:cNvSpPr/>
      </dsp:nvSpPr>
      <dsp:spPr>
        <a:xfrm>
          <a:off x="0" y="3717368"/>
          <a:ext cx="10515600" cy="1587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91592"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Each organization has unique business objectives, which means that a one-size-fits-all approach to DW/BI will not work. </a:t>
          </a:r>
          <a:endParaRPr lang="en-US" sz="1600" kern="1200"/>
        </a:p>
        <a:p>
          <a:pPr marL="171450" lvl="1" indent="-171450" algn="l" defTabSz="711200">
            <a:lnSpc>
              <a:spcPct val="90000"/>
            </a:lnSpc>
            <a:spcBef>
              <a:spcPct val="0"/>
            </a:spcBef>
            <a:spcAft>
              <a:spcPct val="15000"/>
            </a:spcAft>
            <a:buChar char="•"/>
          </a:pPr>
          <a:r>
            <a:rPr lang="en-IN" sz="1600" kern="1200"/>
            <a:t>The system must be customized to reflect the specific goals, processes, and challenges of the organization, ensuring that the data collected, stored, and analysed is directly relevant to the business's needs.</a:t>
          </a:r>
          <a:endParaRPr lang="en-US" sz="1600" kern="1200"/>
        </a:p>
      </dsp:txBody>
      <dsp:txXfrm>
        <a:off x="0" y="3717368"/>
        <a:ext cx="10515600" cy="1587600"/>
      </dsp:txXfrm>
    </dsp:sp>
    <dsp:sp modelId="{9B75282A-4CCA-F44C-8F11-9C6C510F2537}">
      <dsp:nvSpPr>
        <dsp:cNvPr id="0" name=""/>
        <dsp:cNvSpPr/>
      </dsp:nvSpPr>
      <dsp:spPr>
        <a:xfrm>
          <a:off x="525780" y="3510728"/>
          <a:ext cx="7360920" cy="41327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b="1" kern="1200"/>
            <a:t>Customization to Business Needs:</a:t>
          </a:r>
          <a:endParaRPr lang="en-US" sz="1600" kern="1200"/>
        </a:p>
      </dsp:txBody>
      <dsp:txXfrm>
        <a:off x="545955" y="3530903"/>
        <a:ext cx="7320570" cy="37292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5F7F4-D61E-42E0-8931-C1C287D1F04A}">
      <dsp:nvSpPr>
        <dsp:cNvPr id="0" name=""/>
        <dsp:cNvSpPr/>
      </dsp:nvSpPr>
      <dsp:spPr>
        <a:xfrm>
          <a:off x="427239" y="0"/>
          <a:ext cx="1509048" cy="132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61B05B-69C9-4436-A3C7-F8C71E1457C4}">
      <dsp:nvSpPr>
        <dsp:cNvPr id="0" name=""/>
        <dsp:cNvSpPr/>
      </dsp:nvSpPr>
      <dsp:spPr>
        <a:xfrm>
          <a:off x="427239" y="1492133"/>
          <a:ext cx="4311566" cy="56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977900">
            <a:lnSpc>
              <a:spcPct val="100000"/>
            </a:lnSpc>
            <a:spcBef>
              <a:spcPct val="0"/>
            </a:spcBef>
            <a:spcAft>
              <a:spcPct val="35000"/>
            </a:spcAft>
            <a:buNone/>
            <a:defRPr b="1"/>
          </a:pPr>
          <a:r>
            <a:rPr lang="en-IN" sz="2200" b="1" kern="1200"/>
            <a:t>Curating and Delivering Content:</a:t>
          </a:r>
          <a:endParaRPr lang="en-US" sz="2200" kern="1200"/>
        </a:p>
      </dsp:txBody>
      <dsp:txXfrm>
        <a:off x="427239" y="1492133"/>
        <a:ext cx="4311566" cy="569249"/>
      </dsp:txXfrm>
    </dsp:sp>
    <dsp:sp modelId="{87DDEE62-5D70-4115-929A-DBDC5ADE6711}">
      <dsp:nvSpPr>
        <dsp:cNvPr id="0" name=""/>
        <dsp:cNvSpPr/>
      </dsp:nvSpPr>
      <dsp:spPr>
        <a:xfrm>
          <a:off x="427239" y="2137607"/>
          <a:ext cx="4311566" cy="2196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55650">
            <a:lnSpc>
              <a:spcPct val="100000"/>
            </a:lnSpc>
            <a:spcBef>
              <a:spcPct val="0"/>
            </a:spcBef>
            <a:spcAft>
              <a:spcPct val="35000"/>
            </a:spcAft>
            <a:buNone/>
          </a:pPr>
          <a:r>
            <a:rPr lang="en-IN" sz="1700" kern="1200"/>
            <a:t>Much like publishers, DW/BI managers are responsible for curating and delivering information that is accurate, timely, and valuable to their audience. </a:t>
          </a:r>
          <a:endParaRPr lang="en-US" sz="1700" kern="1200"/>
        </a:p>
        <a:p>
          <a:pPr marL="0" lvl="0" indent="0" algn="just" defTabSz="755650">
            <a:lnSpc>
              <a:spcPct val="100000"/>
            </a:lnSpc>
            <a:spcBef>
              <a:spcPct val="0"/>
            </a:spcBef>
            <a:spcAft>
              <a:spcPct val="35000"/>
            </a:spcAft>
            <a:buNone/>
          </a:pPr>
          <a:r>
            <a:rPr lang="en-IN" sz="1700" kern="1200"/>
            <a:t>Publishers ensure that content is well-organized, accessible, and relevant to readers; similarly, DW/BI managers ensure that data is processed, structured, and presented in a way that meets the needs of business users.</a:t>
          </a:r>
          <a:endParaRPr lang="en-US" sz="1700" kern="1200"/>
        </a:p>
      </dsp:txBody>
      <dsp:txXfrm>
        <a:off x="427239" y="2137607"/>
        <a:ext cx="4311566" cy="2196648"/>
      </dsp:txXfrm>
    </dsp:sp>
    <dsp:sp modelId="{6EF282AB-9838-4CD6-B82E-9AC51A9604F9}">
      <dsp:nvSpPr>
        <dsp:cNvPr id="0" name=""/>
        <dsp:cNvSpPr/>
      </dsp:nvSpPr>
      <dsp:spPr>
        <a:xfrm>
          <a:off x="5493330" y="0"/>
          <a:ext cx="1509048" cy="132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0D5567-D243-418E-9AC2-CB7001170604}">
      <dsp:nvSpPr>
        <dsp:cNvPr id="0" name=""/>
        <dsp:cNvSpPr/>
      </dsp:nvSpPr>
      <dsp:spPr>
        <a:xfrm>
          <a:off x="5493330" y="1492133"/>
          <a:ext cx="4311566" cy="56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977900">
            <a:lnSpc>
              <a:spcPct val="100000"/>
            </a:lnSpc>
            <a:spcBef>
              <a:spcPct val="0"/>
            </a:spcBef>
            <a:spcAft>
              <a:spcPct val="35000"/>
            </a:spcAft>
            <a:buNone/>
            <a:defRPr b="1"/>
          </a:pPr>
          <a:r>
            <a:rPr lang="en-IN" sz="2200" b="1" kern="1200"/>
            <a:t>Ensuring Quality and Integrity:	</a:t>
          </a:r>
          <a:endParaRPr lang="en-US" sz="2200" kern="1200"/>
        </a:p>
      </dsp:txBody>
      <dsp:txXfrm>
        <a:off x="5493330" y="1492133"/>
        <a:ext cx="4311566" cy="569249"/>
      </dsp:txXfrm>
    </dsp:sp>
    <dsp:sp modelId="{64F4D738-9D01-4CA2-91CB-6B954A7601C0}">
      <dsp:nvSpPr>
        <dsp:cNvPr id="0" name=""/>
        <dsp:cNvSpPr/>
      </dsp:nvSpPr>
      <dsp:spPr>
        <a:xfrm>
          <a:off x="5493330" y="2137607"/>
          <a:ext cx="4311566" cy="2196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55650">
            <a:lnSpc>
              <a:spcPct val="100000"/>
            </a:lnSpc>
            <a:spcBef>
              <a:spcPct val="0"/>
            </a:spcBef>
            <a:spcAft>
              <a:spcPct val="35000"/>
            </a:spcAft>
            <a:buNone/>
          </a:pPr>
          <a:r>
            <a:rPr lang="en-IN" sz="1700" kern="1200"/>
            <a:t>Both publishers and DW/BI managers share the responsibility of maintaining the quality and integrity of the information they manage. </a:t>
          </a:r>
          <a:endParaRPr lang="en-US" sz="1700" kern="1200"/>
        </a:p>
        <a:p>
          <a:pPr marL="0" lvl="0" indent="0" algn="just" defTabSz="755650">
            <a:lnSpc>
              <a:spcPct val="100000"/>
            </a:lnSpc>
            <a:spcBef>
              <a:spcPct val="0"/>
            </a:spcBef>
            <a:spcAft>
              <a:spcPct val="35000"/>
            </a:spcAft>
            <a:buNone/>
          </a:pPr>
          <a:r>
            <a:rPr lang="en-IN" sz="1700" kern="1200"/>
            <a:t>For publishers, this means adhering to editorial standards and avoiding misinformation. </a:t>
          </a:r>
          <a:endParaRPr lang="en-US" sz="1700" kern="1200"/>
        </a:p>
        <a:p>
          <a:pPr marL="0" lvl="0" indent="0" algn="just" defTabSz="755650">
            <a:lnSpc>
              <a:spcPct val="100000"/>
            </a:lnSpc>
            <a:spcBef>
              <a:spcPct val="0"/>
            </a:spcBef>
            <a:spcAft>
              <a:spcPct val="35000"/>
            </a:spcAft>
            <a:buNone/>
          </a:pPr>
          <a:r>
            <a:rPr lang="en-IN" sz="1700" kern="1200"/>
            <a:t>For DW/BI managers, it involves ensuring data accuracy, consistency, and reliability, as these factors are critical for making informed business decisions.</a:t>
          </a:r>
          <a:endParaRPr lang="en-US" sz="1700" kern="1200"/>
        </a:p>
      </dsp:txBody>
      <dsp:txXfrm>
        <a:off x="5493330" y="2137607"/>
        <a:ext cx="4311566" cy="219664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C67F59-BAAF-461C-A2E3-64825AEE5755}">
      <dsp:nvSpPr>
        <dsp:cNvPr id="0" name=""/>
        <dsp:cNvSpPr/>
      </dsp:nvSpPr>
      <dsp:spPr>
        <a:xfrm>
          <a:off x="427239" y="0"/>
          <a:ext cx="1509048" cy="12860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3C7042-4B7F-4745-8B40-C0EC150B7356}">
      <dsp:nvSpPr>
        <dsp:cNvPr id="0" name=""/>
        <dsp:cNvSpPr/>
      </dsp:nvSpPr>
      <dsp:spPr>
        <a:xfrm>
          <a:off x="427239" y="1444730"/>
          <a:ext cx="4311566" cy="58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defRPr b="1"/>
          </a:pPr>
          <a:r>
            <a:rPr lang="en-IN" sz="2400" b="1" kern="1200"/>
            <a:t>Balancing User Needs with Technical Constraints:</a:t>
          </a:r>
          <a:endParaRPr lang="en-US" sz="2400" kern="1200"/>
        </a:p>
      </dsp:txBody>
      <dsp:txXfrm>
        <a:off x="427239" y="1444730"/>
        <a:ext cx="4311566" cy="586186"/>
      </dsp:txXfrm>
    </dsp:sp>
    <dsp:sp modelId="{7F08EBB9-4265-4501-A893-398AC40A5182}">
      <dsp:nvSpPr>
        <dsp:cNvPr id="0" name=""/>
        <dsp:cNvSpPr/>
      </dsp:nvSpPr>
      <dsp:spPr>
        <a:xfrm>
          <a:off x="427239" y="2104720"/>
          <a:ext cx="4311566" cy="2229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90000"/>
            </a:lnSpc>
            <a:spcBef>
              <a:spcPct val="0"/>
            </a:spcBef>
            <a:spcAft>
              <a:spcPct val="35000"/>
            </a:spcAft>
            <a:buNone/>
          </a:pPr>
          <a:r>
            <a:rPr lang="en-IN" sz="1800" kern="1200"/>
            <a:t>Just as publishers must balance reader interests with the realities of production schedules and budgets, DW/BI managers must balance the needs of business users with the technical constraints of data systems. </a:t>
          </a:r>
          <a:endParaRPr lang="en-US" sz="1800" kern="1200"/>
        </a:p>
        <a:p>
          <a:pPr marL="0" lvl="0" indent="0" algn="just" defTabSz="800100">
            <a:lnSpc>
              <a:spcPct val="90000"/>
            </a:lnSpc>
            <a:spcBef>
              <a:spcPct val="0"/>
            </a:spcBef>
            <a:spcAft>
              <a:spcPct val="35000"/>
            </a:spcAft>
            <a:buNone/>
          </a:pPr>
          <a:r>
            <a:rPr lang="en-IN" sz="1800" kern="1200"/>
            <a:t>This includes managing the expectations of stakeholders while ensuring that the DW/BI system remains scalable, efficient, and within budget.</a:t>
          </a:r>
          <a:endParaRPr lang="en-US" sz="1800" kern="1200"/>
        </a:p>
      </dsp:txBody>
      <dsp:txXfrm>
        <a:off x="427239" y="2104720"/>
        <a:ext cx="4311566" cy="2229535"/>
      </dsp:txXfrm>
    </dsp:sp>
    <dsp:sp modelId="{809485AC-E38A-48CE-9C7D-D2A09C54C3F6}">
      <dsp:nvSpPr>
        <dsp:cNvPr id="0" name=""/>
        <dsp:cNvSpPr/>
      </dsp:nvSpPr>
      <dsp:spPr>
        <a:xfrm>
          <a:off x="5493330" y="0"/>
          <a:ext cx="1509048" cy="12860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2536A9-E805-4138-AB77-FD900EE4EAEA}">
      <dsp:nvSpPr>
        <dsp:cNvPr id="0" name=""/>
        <dsp:cNvSpPr/>
      </dsp:nvSpPr>
      <dsp:spPr>
        <a:xfrm>
          <a:off x="5493330" y="1444730"/>
          <a:ext cx="4311566" cy="58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defRPr b="1"/>
          </a:pPr>
          <a:r>
            <a:rPr lang="en-IN" sz="2400" b="1" kern="1200"/>
            <a:t>Audience Understanding:</a:t>
          </a:r>
          <a:endParaRPr lang="en-US" sz="2400" kern="1200"/>
        </a:p>
      </dsp:txBody>
      <dsp:txXfrm>
        <a:off x="5493330" y="1444730"/>
        <a:ext cx="4311566" cy="586186"/>
      </dsp:txXfrm>
    </dsp:sp>
    <dsp:sp modelId="{DA61FAB9-6557-4DBC-9DF7-F884296C7CD1}">
      <dsp:nvSpPr>
        <dsp:cNvPr id="0" name=""/>
        <dsp:cNvSpPr/>
      </dsp:nvSpPr>
      <dsp:spPr>
        <a:xfrm>
          <a:off x="5493330" y="2104720"/>
          <a:ext cx="4311566" cy="2229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90000"/>
            </a:lnSpc>
            <a:spcBef>
              <a:spcPct val="0"/>
            </a:spcBef>
            <a:spcAft>
              <a:spcPct val="35000"/>
            </a:spcAft>
            <a:buNone/>
          </a:pPr>
          <a:r>
            <a:rPr lang="en-IN" sz="1800" kern="1200" dirty="0"/>
            <a:t>Both roles require a deep understanding of their audience. </a:t>
          </a:r>
          <a:endParaRPr lang="en-US" sz="1800" kern="1200" dirty="0"/>
        </a:p>
        <a:p>
          <a:pPr marL="0" lvl="0" indent="0" algn="just" defTabSz="800100">
            <a:lnSpc>
              <a:spcPct val="90000"/>
            </a:lnSpc>
            <a:spcBef>
              <a:spcPct val="0"/>
            </a:spcBef>
            <a:spcAft>
              <a:spcPct val="35000"/>
            </a:spcAft>
            <a:buNone/>
          </a:pPr>
          <a:r>
            <a:rPr lang="en-IN" sz="1800" kern="1200"/>
            <a:t>Publishers need to know their readers' preferences and demands, while DW/BI managers need to understand the information requirements of different business units and decision-makers. </a:t>
          </a:r>
          <a:endParaRPr lang="en-US" sz="1800" kern="1200"/>
        </a:p>
        <a:p>
          <a:pPr marL="0" lvl="0" indent="0" algn="just" defTabSz="800100">
            <a:lnSpc>
              <a:spcPct val="90000"/>
            </a:lnSpc>
            <a:spcBef>
              <a:spcPct val="0"/>
            </a:spcBef>
            <a:spcAft>
              <a:spcPct val="35000"/>
            </a:spcAft>
            <a:buNone/>
          </a:pPr>
          <a:r>
            <a:rPr lang="en-IN" sz="1800" kern="1200"/>
            <a:t>This understanding guides the creation and delivery of content (or data) that is tailored to meet the specific needs of the audience.</a:t>
          </a:r>
          <a:endParaRPr lang="en-US" sz="1800" kern="1200"/>
        </a:p>
      </dsp:txBody>
      <dsp:txXfrm>
        <a:off x="5493330" y="2104720"/>
        <a:ext cx="4311566" cy="222953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3642F-8A47-48F3-B4C8-1E328354A8E6}">
      <dsp:nvSpPr>
        <dsp:cNvPr id="0" name=""/>
        <dsp:cNvSpPr/>
      </dsp:nvSpPr>
      <dsp:spPr>
        <a:xfrm>
          <a:off x="10010" y="0"/>
          <a:ext cx="1055154" cy="9846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C51977-D74F-431E-9BD6-4DC9FFF072BE}">
      <dsp:nvSpPr>
        <dsp:cNvPr id="0" name=""/>
        <dsp:cNvSpPr/>
      </dsp:nvSpPr>
      <dsp:spPr>
        <a:xfrm>
          <a:off x="10010" y="1173817"/>
          <a:ext cx="3014728" cy="58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100000"/>
            </a:lnSpc>
            <a:spcBef>
              <a:spcPct val="0"/>
            </a:spcBef>
            <a:spcAft>
              <a:spcPct val="35000"/>
            </a:spcAft>
            <a:buNone/>
            <a:defRPr b="1"/>
          </a:pPr>
          <a:r>
            <a:rPr lang="en-IN" sz="2000" b="1" kern="1200"/>
            <a:t>Foundation of System Design:</a:t>
          </a:r>
          <a:endParaRPr lang="en-US" sz="2000" kern="1200"/>
        </a:p>
      </dsp:txBody>
      <dsp:txXfrm>
        <a:off x="10010" y="1173817"/>
        <a:ext cx="3014728" cy="580812"/>
      </dsp:txXfrm>
    </dsp:sp>
    <dsp:sp modelId="{0262B4BD-9877-4F84-B9E5-DB76B0EF5DD5}">
      <dsp:nvSpPr>
        <dsp:cNvPr id="0" name=""/>
        <dsp:cNvSpPr/>
      </dsp:nvSpPr>
      <dsp:spPr>
        <a:xfrm>
          <a:off x="10010" y="1842611"/>
          <a:ext cx="3014728" cy="2875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ct val="35000"/>
            </a:spcAft>
            <a:buNone/>
          </a:pPr>
          <a:r>
            <a:rPr lang="en-IN" sz="1600" kern="1200"/>
            <a:t>The effectiveness of a DW/BI system hinges on its ability to meet the specific needs of the business. </a:t>
          </a:r>
          <a:endParaRPr lang="en-US" sz="1600" kern="1200"/>
        </a:p>
        <a:p>
          <a:pPr marL="0" lvl="0" indent="0" algn="just" defTabSz="711200">
            <a:lnSpc>
              <a:spcPct val="100000"/>
            </a:lnSpc>
            <a:spcBef>
              <a:spcPct val="0"/>
            </a:spcBef>
            <a:spcAft>
              <a:spcPct val="35000"/>
            </a:spcAft>
            <a:buNone/>
          </a:pPr>
          <a:r>
            <a:rPr lang="en-IN" sz="1600" kern="1200"/>
            <a:t>Before any technical decisions are made, it’s crucial to identify and understand what the business needs from the system—what questions it needs to answer, what problems it needs to solve, and what decisions it needs to support.</a:t>
          </a:r>
          <a:endParaRPr lang="en-US" sz="1600" kern="1200"/>
        </a:p>
      </dsp:txBody>
      <dsp:txXfrm>
        <a:off x="10010" y="1842611"/>
        <a:ext cx="3014728" cy="2875982"/>
      </dsp:txXfrm>
    </dsp:sp>
    <dsp:sp modelId="{DBD34662-9972-4342-ABAF-FF5D1380FC98}">
      <dsp:nvSpPr>
        <dsp:cNvPr id="0" name=""/>
        <dsp:cNvSpPr/>
      </dsp:nvSpPr>
      <dsp:spPr>
        <a:xfrm>
          <a:off x="3552315" y="0"/>
          <a:ext cx="1055154" cy="9846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A2B7A1-EEF1-49C6-AAF0-04BCB0390B99}">
      <dsp:nvSpPr>
        <dsp:cNvPr id="0" name=""/>
        <dsp:cNvSpPr/>
      </dsp:nvSpPr>
      <dsp:spPr>
        <a:xfrm>
          <a:off x="3552315" y="1173817"/>
          <a:ext cx="3014728" cy="58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100000"/>
            </a:lnSpc>
            <a:spcBef>
              <a:spcPct val="0"/>
            </a:spcBef>
            <a:spcAft>
              <a:spcPct val="35000"/>
            </a:spcAft>
            <a:buNone/>
            <a:defRPr b="1"/>
          </a:pPr>
          <a:r>
            <a:rPr lang="en-IN" sz="2000" b="1" kern="1200"/>
            <a:t>Avoiding Misalignment:</a:t>
          </a:r>
          <a:endParaRPr lang="en-US" sz="2000" kern="1200"/>
        </a:p>
      </dsp:txBody>
      <dsp:txXfrm>
        <a:off x="3552315" y="1173817"/>
        <a:ext cx="3014728" cy="580812"/>
      </dsp:txXfrm>
    </dsp:sp>
    <dsp:sp modelId="{0806B90E-1E23-452F-9940-43870599C95E}">
      <dsp:nvSpPr>
        <dsp:cNvPr id="0" name=""/>
        <dsp:cNvSpPr/>
      </dsp:nvSpPr>
      <dsp:spPr>
        <a:xfrm>
          <a:off x="3552315" y="1842611"/>
          <a:ext cx="3014728" cy="2875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ct val="35000"/>
            </a:spcAft>
            <a:buNone/>
          </a:pPr>
          <a:r>
            <a:rPr lang="en-IN" sz="1600" kern="1200"/>
            <a:t>When business needs are not the primary focus, there is a risk of creating a system that is technically robust but fails to deliver the insights or functionality that the business requires. </a:t>
          </a:r>
          <a:endParaRPr lang="en-US" sz="1600" kern="1200"/>
        </a:p>
        <a:p>
          <a:pPr marL="0" lvl="0" indent="0" algn="just" defTabSz="711200">
            <a:lnSpc>
              <a:spcPct val="100000"/>
            </a:lnSpc>
            <a:spcBef>
              <a:spcPct val="0"/>
            </a:spcBef>
            <a:spcAft>
              <a:spcPct val="35000"/>
            </a:spcAft>
            <a:buNone/>
          </a:pPr>
          <a:r>
            <a:rPr lang="en-IN" sz="1600" kern="1200"/>
            <a:t>This misalignment can lead to underutilization of the system, wasted resources, and ultimately, failure to achieve the desired business outcomes.</a:t>
          </a:r>
          <a:endParaRPr lang="en-US" sz="1600" kern="1200"/>
        </a:p>
      </dsp:txBody>
      <dsp:txXfrm>
        <a:off x="3552315" y="1842611"/>
        <a:ext cx="3014728" cy="2875982"/>
      </dsp:txXfrm>
    </dsp:sp>
    <dsp:sp modelId="{B1217AC3-3B67-4FE8-B92C-7622794A175D}">
      <dsp:nvSpPr>
        <dsp:cNvPr id="0" name=""/>
        <dsp:cNvSpPr/>
      </dsp:nvSpPr>
      <dsp:spPr>
        <a:xfrm>
          <a:off x="7094621" y="0"/>
          <a:ext cx="1055154" cy="9846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E2C576-F0AB-467A-842F-674A27C796AC}">
      <dsp:nvSpPr>
        <dsp:cNvPr id="0" name=""/>
        <dsp:cNvSpPr/>
      </dsp:nvSpPr>
      <dsp:spPr>
        <a:xfrm>
          <a:off x="7094621" y="1173817"/>
          <a:ext cx="3014728" cy="58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100000"/>
            </a:lnSpc>
            <a:spcBef>
              <a:spcPct val="0"/>
            </a:spcBef>
            <a:spcAft>
              <a:spcPct val="35000"/>
            </a:spcAft>
            <a:buNone/>
            <a:defRPr b="1"/>
          </a:pPr>
          <a:r>
            <a:rPr lang="en-IN" sz="2000" b="1" kern="1200"/>
            <a:t>Guiding Technology and Design Choices:</a:t>
          </a:r>
          <a:endParaRPr lang="en-US" sz="2000" kern="1200"/>
        </a:p>
      </dsp:txBody>
      <dsp:txXfrm>
        <a:off x="7094621" y="1173817"/>
        <a:ext cx="3014728" cy="580812"/>
      </dsp:txXfrm>
    </dsp:sp>
    <dsp:sp modelId="{EC6F7381-5262-4A3D-A978-8F41CEA1C354}">
      <dsp:nvSpPr>
        <dsp:cNvPr id="0" name=""/>
        <dsp:cNvSpPr/>
      </dsp:nvSpPr>
      <dsp:spPr>
        <a:xfrm>
          <a:off x="7094621" y="1842611"/>
          <a:ext cx="3014728" cy="2875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ct val="35000"/>
            </a:spcAft>
            <a:buNone/>
          </a:pPr>
          <a:r>
            <a:rPr lang="en-IN" sz="1600" kern="1200"/>
            <a:t>Understanding business needs first helps in making informed decisions about the system’s architecture, data models, and the selection of tools and technologies. </a:t>
          </a:r>
          <a:endParaRPr lang="en-US" sz="1600" kern="1200"/>
        </a:p>
        <a:p>
          <a:pPr marL="0" lvl="0" indent="0" algn="just" defTabSz="711200">
            <a:lnSpc>
              <a:spcPct val="100000"/>
            </a:lnSpc>
            <a:spcBef>
              <a:spcPct val="0"/>
            </a:spcBef>
            <a:spcAft>
              <a:spcPct val="35000"/>
            </a:spcAft>
            <a:buNone/>
          </a:pPr>
          <a:r>
            <a:rPr lang="en-IN" sz="1600" kern="1200"/>
            <a:t>For example, if the business requires real-time analytics, this will influence the choice of a data processing engine, the structure of the data warehouse, and the design of the data pipelines.</a:t>
          </a:r>
          <a:endParaRPr lang="en-US" sz="1600" kern="1200"/>
        </a:p>
      </dsp:txBody>
      <dsp:txXfrm>
        <a:off x="7094621" y="1842611"/>
        <a:ext cx="3014728" cy="287598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08A63-A1B7-4C3B-87D8-423FAF40056D}">
      <dsp:nvSpPr>
        <dsp:cNvPr id="0" name=""/>
        <dsp:cNvSpPr/>
      </dsp:nvSpPr>
      <dsp:spPr>
        <a:xfrm>
          <a:off x="524609" y="3655"/>
          <a:ext cx="1510523" cy="15105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71FBC9-8EB0-47C1-8A53-AB4D78D77B2C}">
      <dsp:nvSpPr>
        <dsp:cNvPr id="0" name=""/>
        <dsp:cNvSpPr/>
      </dsp:nvSpPr>
      <dsp:spPr>
        <a:xfrm>
          <a:off x="524609" y="1715089"/>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155700">
            <a:lnSpc>
              <a:spcPct val="100000"/>
            </a:lnSpc>
            <a:spcBef>
              <a:spcPct val="0"/>
            </a:spcBef>
            <a:spcAft>
              <a:spcPct val="35000"/>
            </a:spcAft>
            <a:buNone/>
            <a:defRPr b="1"/>
          </a:pPr>
          <a:r>
            <a:rPr lang="en-IN" sz="2600" b="1" kern="1200"/>
            <a:t>Ensuring User Adoption:</a:t>
          </a:r>
          <a:endParaRPr lang="en-US" sz="2600" kern="1200"/>
        </a:p>
      </dsp:txBody>
      <dsp:txXfrm>
        <a:off x="524609" y="1715089"/>
        <a:ext cx="4315781" cy="647367"/>
      </dsp:txXfrm>
    </dsp:sp>
    <dsp:sp modelId="{EDADE3A5-0CCB-4D5E-8A36-EEC75CB0F4F2}">
      <dsp:nvSpPr>
        <dsp:cNvPr id="0" name=""/>
        <dsp:cNvSpPr/>
      </dsp:nvSpPr>
      <dsp:spPr>
        <a:xfrm>
          <a:off x="524609" y="2455903"/>
          <a:ext cx="4315781" cy="2220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55650">
            <a:lnSpc>
              <a:spcPct val="100000"/>
            </a:lnSpc>
            <a:spcBef>
              <a:spcPct val="0"/>
            </a:spcBef>
            <a:spcAft>
              <a:spcPct val="35000"/>
            </a:spcAft>
            <a:buNone/>
          </a:pPr>
          <a:r>
            <a:rPr lang="en-IN" sz="1700" kern="1200"/>
            <a:t>A DW/BI system that is designed with business users in mind is more likely to be adopted and utilized effectively. </a:t>
          </a:r>
          <a:endParaRPr lang="en-US" sz="1700" kern="1200"/>
        </a:p>
        <a:p>
          <a:pPr marL="0" lvl="0" indent="0" algn="just" defTabSz="755650">
            <a:lnSpc>
              <a:spcPct val="100000"/>
            </a:lnSpc>
            <a:spcBef>
              <a:spcPct val="0"/>
            </a:spcBef>
            <a:spcAft>
              <a:spcPct val="35000"/>
            </a:spcAft>
            <a:buNone/>
          </a:pPr>
          <a:r>
            <a:rPr lang="en-IN" sz="1700" kern="1200"/>
            <a:t>When users see that the system addresses their specific needs and helps them achieve their goals, they are more likely to engage with it regularly and integrate it into their decision-making processes.</a:t>
          </a:r>
          <a:endParaRPr lang="en-US" sz="1700" kern="1200"/>
        </a:p>
      </dsp:txBody>
      <dsp:txXfrm>
        <a:off x="524609" y="2455903"/>
        <a:ext cx="4315781" cy="2220085"/>
      </dsp:txXfrm>
    </dsp:sp>
    <dsp:sp modelId="{01498123-B3EC-4E5A-A782-825A33EFF97F}">
      <dsp:nvSpPr>
        <dsp:cNvPr id="0" name=""/>
        <dsp:cNvSpPr/>
      </dsp:nvSpPr>
      <dsp:spPr>
        <a:xfrm>
          <a:off x="5595652" y="3655"/>
          <a:ext cx="1510523" cy="15105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3FEED2-B43B-4054-9523-178F6612942A}">
      <dsp:nvSpPr>
        <dsp:cNvPr id="0" name=""/>
        <dsp:cNvSpPr/>
      </dsp:nvSpPr>
      <dsp:spPr>
        <a:xfrm>
          <a:off x="5595652" y="1715089"/>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155700">
            <a:lnSpc>
              <a:spcPct val="100000"/>
            </a:lnSpc>
            <a:spcBef>
              <a:spcPct val="0"/>
            </a:spcBef>
            <a:spcAft>
              <a:spcPct val="35000"/>
            </a:spcAft>
            <a:buNone/>
            <a:defRPr b="1"/>
          </a:pPr>
          <a:r>
            <a:rPr lang="en-IN" sz="2600" b="1" kern="1200"/>
            <a:t>Future-Proofing the System:</a:t>
          </a:r>
          <a:endParaRPr lang="en-US" sz="2600" kern="1200"/>
        </a:p>
      </dsp:txBody>
      <dsp:txXfrm>
        <a:off x="5595652" y="1715089"/>
        <a:ext cx="4315781" cy="647367"/>
      </dsp:txXfrm>
    </dsp:sp>
    <dsp:sp modelId="{6C7079C3-9885-4260-93D4-FEA0FAF587C6}">
      <dsp:nvSpPr>
        <dsp:cNvPr id="0" name=""/>
        <dsp:cNvSpPr/>
      </dsp:nvSpPr>
      <dsp:spPr>
        <a:xfrm>
          <a:off x="5595652" y="2455903"/>
          <a:ext cx="4315781" cy="2220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55650">
            <a:lnSpc>
              <a:spcPct val="100000"/>
            </a:lnSpc>
            <a:spcBef>
              <a:spcPct val="0"/>
            </a:spcBef>
            <a:spcAft>
              <a:spcPct val="35000"/>
            </a:spcAft>
            <a:buNone/>
          </a:pPr>
          <a:r>
            <a:rPr lang="en-IN" sz="1700" kern="1200" dirty="0"/>
            <a:t>By focusing on business needs, the DW/BI system is better positioned to adapt to changes in business strategy or market conditions. </a:t>
          </a:r>
          <a:endParaRPr lang="en-US" sz="1700" kern="1200" dirty="0"/>
        </a:p>
        <a:p>
          <a:pPr marL="0" lvl="0" indent="0" algn="just" defTabSz="755650">
            <a:lnSpc>
              <a:spcPct val="100000"/>
            </a:lnSpc>
            <a:spcBef>
              <a:spcPct val="0"/>
            </a:spcBef>
            <a:spcAft>
              <a:spcPct val="35000"/>
            </a:spcAft>
            <a:buNone/>
          </a:pPr>
          <a:r>
            <a:rPr lang="en-IN" sz="1700" kern="1200"/>
            <a:t>As the organization evolves, the system can be scaled and modified to continue providing relevant insights, ensuring long-term value and sustainability.</a:t>
          </a:r>
          <a:endParaRPr lang="en-US" sz="1700" kern="1200"/>
        </a:p>
      </dsp:txBody>
      <dsp:txXfrm>
        <a:off x="5595652" y="2455903"/>
        <a:ext cx="4315781" cy="222008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464F2-D273-4FA3-BA76-D009FDB2328A}">
      <dsp:nvSpPr>
        <dsp:cNvPr id="0" name=""/>
        <dsp:cNvSpPr/>
      </dsp:nvSpPr>
      <dsp:spPr>
        <a:xfrm>
          <a:off x="0" y="1901"/>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B4617F-42AB-42C1-B4BC-99387BFF9C04}">
      <dsp:nvSpPr>
        <dsp:cNvPr id="0" name=""/>
        <dsp:cNvSpPr/>
      </dsp:nvSpPr>
      <dsp:spPr>
        <a:xfrm>
          <a:off x="245129" y="184229"/>
          <a:ext cx="445690" cy="4456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24560D-1842-4EA7-BA58-475730C0F864}">
      <dsp:nvSpPr>
        <dsp:cNvPr id="0" name=""/>
        <dsp:cNvSpPr/>
      </dsp:nvSpPr>
      <dsp:spPr>
        <a:xfrm>
          <a:off x="935949" y="1901"/>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t>Business-driven goals of data warehousing and business intelligence</a:t>
          </a:r>
        </a:p>
      </dsp:txBody>
      <dsp:txXfrm>
        <a:off x="935949" y="1901"/>
        <a:ext cx="5365651" cy="810345"/>
      </dsp:txXfrm>
    </dsp:sp>
    <dsp:sp modelId="{EE83AEC9-76EB-47EE-B04B-6BCD2E35A5F2}">
      <dsp:nvSpPr>
        <dsp:cNvPr id="0" name=""/>
        <dsp:cNvSpPr/>
      </dsp:nvSpPr>
      <dsp:spPr>
        <a:xfrm>
          <a:off x="0" y="1014833"/>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C1BCFF-F05D-4CF7-A7CC-7A302F785760}">
      <dsp:nvSpPr>
        <dsp:cNvPr id="0" name=""/>
        <dsp:cNvSpPr/>
      </dsp:nvSpPr>
      <dsp:spPr>
        <a:xfrm>
          <a:off x="245129" y="1197161"/>
          <a:ext cx="445690" cy="4456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1AD6EF-BDD7-43A2-84B2-EAC07565E095}">
      <dsp:nvSpPr>
        <dsp:cNvPr id="0" name=""/>
        <dsp:cNvSpPr/>
      </dsp:nvSpPr>
      <dsp:spPr>
        <a:xfrm>
          <a:off x="935949" y="1014833"/>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t>Publishing metaphor for DW/BI systems</a:t>
          </a:r>
        </a:p>
      </dsp:txBody>
      <dsp:txXfrm>
        <a:off x="935949" y="1014833"/>
        <a:ext cx="5365651" cy="810345"/>
      </dsp:txXfrm>
    </dsp:sp>
    <dsp:sp modelId="{A1B26972-5F88-4DCE-B968-EA45CF5269D9}">
      <dsp:nvSpPr>
        <dsp:cNvPr id="0" name=""/>
        <dsp:cNvSpPr/>
      </dsp:nvSpPr>
      <dsp:spPr>
        <a:xfrm>
          <a:off x="0" y="2027765"/>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085A1-AC18-43AD-9A0C-25494D3CD767}">
      <dsp:nvSpPr>
        <dsp:cNvPr id="0" name=""/>
        <dsp:cNvSpPr/>
      </dsp:nvSpPr>
      <dsp:spPr>
        <a:xfrm>
          <a:off x="245129" y="2210093"/>
          <a:ext cx="445690" cy="4456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0BF960-EF60-454B-9897-6A38B7133FDE}">
      <dsp:nvSpPr>
        <dsp:cNvPr id="0" name=""/>
        <dsp:cNvSpPr/>
      </dsp:nvSpPr>
      <dsp:spPr>
        <a:xfrm>
          <a:off x="935949" y="2027765"/>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t>Dimensional modeling core concepts and vocabulary, including fact and dimension tables</a:t>
          </a:r>
        </a:p>
      </dsp:txBody>
      <dsp:txXfrm>
        <a:off x="935949" y="2027765"/>
        <a:ext cx="5365651" cy="810345"/>
      </dsp:txXfrm>
    </dsp:sp>
    <dsp:sp modelId="{1E1A87DA-D008-445F-A8BE-0DCF97569DA1}">
      <dsp:nvSpPr>
        <dsp:cNvPr id="0" name=""/>
        <dsp:cNvSpPr/>
      </dsp:nvSpPr>
      <dsp:spPr>
        <a:xfrm>
          <a:off x="0" y="3040697"/>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442510-715D-4AAB-B070-D3E0A5EAC3B9}">
      <dsp:nvSpPr>
        <dsp:cNvPr id="0" name=""/>
        <dsp:cNvSpPr/>
      </dsp:nvSpPr>
      <dsp:spPr>
        <a:xfrm>
          <a:off x="245129" y="3223025"/>
          <a:ext cx="445690" cy="4456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155779-703D-494C-9B4C-3364FA31EB74}">
      <dsp:nvSpPr>
        <dsp:cNvPr id="0" name=""/>
        <dsp:cNvSpPr/>
      </dsp:nvSpPr>
      <dsp:spPr>
        <a:xfrm>
          <a:off x="935949" y="3040697"/>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t>Kimball DW/BI architecture's components and tenets</a:t>
          </a:r>
        </a:p>
      </dsp:txBody>
      <dsp:txXfrm>
        <a:off x="935949" y="3040697"/>
        <a:ext cx="5365651" cy="810345"/>
      </dsp:txXfrm>
    </dsp:sp>
    <dsp:sp modelId="{EBE01F79-643D-4B3F-9605-7B94A1995394}">
      <dsp:nvSpPr>
        <dsp:cNvPr id="0" name=""/>
        <dsp:cNvSpPr/>
      </dsp:nvSpPr>
      <dsp:spPr>
        <a:xfrm>
          <a:off x="0" y="4053629"/>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624CB4-7119-404B-833B-1B5EAD61FABE}">
      <dsp:nvSpPr>
        <dsp:cNvPr id="0" name=""/>
        <dsp:cNvSpPr/>
      </dsp:nvSpPr>
      <dsp:spPr>
        <a:xfrm>
          <a:off x="245129" y="4235957"/>
          <a:ext cx="445690" cy="44569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6F1EAD-B3F7-4920-9464-6D35D860A892}">
      <dsp:nvSpPr>
        <dsp:cNvPr id="0" name=""/>
        <dsp:cNvSpPr/>
      </dsp:nvSpPr>
      <dsp:spPr>
        <a:xfrm>
          <a:off x="935949" y="4053629"/>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t>Comparison of alternative DW/BI architectures, and the role of dimensional modeling within each</a:t>
          </a:r>
        </a:p>
      </dsp:txBody>
      <dsp:txXfrm>
        <a:off x="935949" y="4053629"/>
        <a:ext cx="5365651" cy="810345"/>
      </dsp:txXfrm>
    </dsp:sp>
    <dsp:sp modelId="{6705C9A2-08BB-4595-A7EC-EE9CCF6CD3F4}">
      <dsp:nvSpPr>
        <dsp:cNvPr id="0" name=""/>
        <dsp:cNvSpPr/>
      </dsp:nvSpPr>
      <dsp:spPr>
        <a:xfrm>
          <a:off x="0" y="5066561"/>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97E5AB-34FC-4418-85B8-EB6D7F28568A}">
      <dsp:nvSpPr>
        <dsp:cNvPr id="0" name=""/>
        <dsp:cNvSpPr/>
      </dsp:nvSpPr>
      <dsp:spPr>
        <a:xfrm>
          <a:off x="245129" y="5248889"/>
          <a:ext cx="445690" cy="44569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12806C-C074-4C66-9E0E-E8FE2E22EC5E}">
      <dsp:nvSpPr>
        <dsp:cNvPr id="0" name=""/>
        <dsp:cNvSpPr/>
      </dsp:nvSpPr>
      <dsp:spPr>
        <a:xfrm>
          <a:off x="935949" y="5066561"/>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t>Misunderstandings about dimensional modeling</a:t>
          </a:r>
        </a:p>
      </dsp:txBody>
      <dsp:txXfrm>
        <a:off x="935949" y="5066561"/>
        <a:ext cx="5365651" cy="81034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ACAA9-E84B-C94A-994F-05B763569BFA}">
      <dsp:nvSpPr>
        <dsp:cNvPr id="0" name=""/>
        <dsp:cNvSpPr/>
      </dsp:nvSpPr>
      <dsp:spPr>
        <a:xfrm>
          <a:off x="51" y="54952"/>
          <a:ext cx="4905283" cy="4320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just" defTabSz="666750">
            <a:lnSpc>
              <a:spcPct val="100000"/>
            </a:lnSpc>
            <a:spcBef>
              <a:spcPct val="0"/>
            </a:spcBef>
            <a:spcAft>
              <a:spcPct val="35000"/>
            </a:spcAft>
            <a:buNone/>
          </a:pPr>
          <a:r>
            <a:rPr lang="en-IN" sz="1500" b="1" kern="1200"/>
            <a:t>Operational Systems:</a:t>
          </a:r>
          <a:endParaRPr lang="en-US" sz="1500" kern="1200"/>
        </a:p>
      </dsp:txBody>
      <dsp:txXfrm>
        <a:off x="51" y="54952"/>
        <a:ext cx="4905283" cy="432000"/>
      </dsp:txXfrm>
    </dsp:sp>
    <dsp:sp modelId="{589A1154-3D43-AF49-8990-2163B5C0F274}">
      <dsp:nvSpPr>
        <dsp:cNvPr id="0" name=""/>
        <dsp:cNvSpPr/>
      </dsp:nvSpPr>
      <dsp:spPr>
        <a:xfrm>
          <a:off x="51" y="486952"/>
          <a:ext cx="4905283" cy="421529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just" defTabSz="666750">
            <a:lnSpc>
              <a:spcPct val="100000"/>
            </a:lnSpc>
            <a:spcBef>
              <a:spcPct val="0"/>
            </a:spcBef>
            <a:spcAft>
              <a:spcPct val="15000"/>
            </a:spcAft>
            <a:buChar char="•"/>
          </a:pPr>
          <a:r>
            <a:rPr lang="en-IN" sz="1500" kern="1200" dirty="0"/>
            <a:t>Designed for day-to-day business operations, focusing on recording and processing individual transactions. </a:t>
          </a:r>
          <a:endParaRPr lang="en-US" sz="1500" kern="1200" dirty="0"/>
        </a:p>
        <a:p>
          <a:pPr marL="114300" lvl="1" indent="-114300" algn="just" defTabSz="666750">
            <a:lnSpc>
              <a:spcPct val="100000"/>
            </a:lnSpc>
            <a:spcBef>
              <a:spcPct val="0"/>
            </a:spcBef>
            <a:spcAft>
              <a:spcPct val="15000"/>
            </a:spcAft>
            <a:buChar char="•"/>
          </a:pPr>
          <a:r>
            <a:rPr lang="en-IN" sz="1500" kern="1200" dirty="0"/>
            <a:t>For example, they handle tasks like order entry, customer registration, and activity monitoring. </a:t>
          </a:r>
          <a:endParaRPr lang="en-US" sz="1500" kern="1200" dirty="0"/>
        </a:p>
        <a:p>
          <a:pPr marL="114300" lvl="1" indent="-114300" algn="just" defTabSz="666750">
            <a:lnSpc>
              <a:spcPct val="100000"/>
            </a:lnSpc>
            <a:spcBef>
              <a:spcPct val="0"/>
            </a:spcBef>
            <a:spcAft>
              <a:spcPct val="15000"/>
            </a:spcAft>
            <a:buChar char="•"/>
          </a:pPr>
          <a:r>
            <a:rPr lang="en-IN" sz="1500" kern="1200" dirty="0"/>
            <a:t>Optimized for speed and efficiency, processing one transaction at a time to ensure smooth and uninterrupted business processes.</a:t>
          </a:r>
          <a:endParaRPr lang="en-US" sz="1500" kern="1200" dirty="0"/>
        </a:p>
        <a:p>
          <a:pPr marL="114300" lvl="1" indent="-114300" algn="just" defTabSz="666750">
            <a:lnSpc>
              <a:spcPct val="100000"/>
            </a:lnSpc>
            <a:spcBef>
              <a:spcPct val="0"/>
            </a:spcBef>
            <a:spcAft>
              <a:spcPct val="15000"/>
            </a:spcAft>
            <a:buChar char="•"/>
          </a:pPr>
          <a:r>
            <a:rPr lang="en-IN" sz="1500" b="1" kern="1200" dirty="0"/>
            <a:t>Characteristics:</a:t>
          </a:r>
          <a:endParaRPr lang="en-US" sz="1500" kern="1200" dirty="0"/>
        </a:p>
        <a:p>
          <a:pPr marL="228600" lvl="2" indent="-114300" algn="just" defTabSz="666750">
            <a:lnSpc>
              <a:spcPct val="100000"/>
            </a:lnSpc>
            <a:spcBef>
              <a:spcPct val="0"/>
            </a:spcBef>
            <a:spcAft>
              <a:spcPct val="15000"/>
            </a:spcAft>
            <a:buChar char="•"/>
          </a:pPr>
          <a:r>
            <a:rPr lang="en-IN" sz="1500" kern="1200"/>
            <a:t>High-speed transaction processing</a:t>
          </a:r>
          <a:endParaRPr lang="en-US" sz="1500" kern="1200"/>
        </a:p>
        <a:p>
          <a:pPr marL="228600" lvl="2" indent="-114300" algn="just" defTabSz="666750">
            <a:lnSpc>
              <a:spcPct val="100000"/>
            </a:lnSpc>
            <a:spcBef>
              <a:spcPct val="0"/>
            </a:spcBef>
            <a:spcAft>
              <a:spcPct val="15000"/>
            </a:spcAft>
            <a:buChar char="•"/>
          </a:pPr>
          <a:r>
            <a:rPr lang="en-IN" sz="1500" kern="1200"/>
            <a:t>Focus on current data without maintaining extensive historical records</a:t>
          </a:r>
          <a:endParaRPr lang="en-US" sz="1500" kern="1200"/>
        </a:p>
        <a:p>
          <a:pPr marL="228600" lvl="2" indent="-114300" algn="just" defTabSz="666750">
            <a:lnSpc>
              <a:spcPct val="100000"/>
            </a:lnSpc>
            <a:spcBef>
              <a:spcPct val="0"/>
            </a:spcBef>
            <a:spcAft>
              <a:spcPct val="15000"/>
            </a:spcAft>
            <a:buChar char="•"/>
          </a:pPr>
          <a:r>
            <a:rPr lang="en-IN" sz="1500" kern="1200"/>
            <a:t>Repetitive execution of business processes</a:t>
          </a:r>
          <a:endParaRPr lang="en-US" sz="1500" kern="1200"/>
        </a:p>
      </dsp:txBody>
      <dsp:txXfrm>
        <a:off x="51" y="486952"/>
        <a:ext cx="4905283" cy="4215290"/>
      </dsp:txXfrm>
    </dsp:sp>
    <dsp:sp modelId="{EFA7BEEC-94C7-4848-B896-90BE6EFA8C35}">
      <dsp:nvSpPr>
        <dsp:cNvPr id="0" name=""/>
        <dsp:cNvSpPr/>
      </dsp:nvSpPr>
      <dsp:spPr>
        <a:xfrm>
          <a:off x="5592074" y="54952"/>
          <a:ext cx="4905283" cy="432000"/>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just" defTabSz="666750">
            <a:lnSpc>
              <a:spcPct val="100000"/>
            </a:lnSpc>
            <a:spcBef>
              <a:spcPct val="0"/>
            </a:spcBef>
            <a:spcAft>
              <a:spcPct val="35000"/>
            </a:spcAft>
            <a:buNone/>
          </a:pPr>
          <a:r>
            <a:rPr lang="en-IN" sz="1500" b="1" kern="1200"/>
            <a:t>DW/BI Systems:</a:t>
          </a:r>
          <a:endParaRPr lang="en-US" sz="1500" kern="1200"/>
        </a:p>
      </dsp:txBody>
      <dsp:txXfrm>
        <a:off x="5592074" y="54952"/>
        <a:ext cx="4905283" cy="432000"/>
      </dsp:txXfrm>
    </dsp:sp>
    <dsp:sp modelId="{7FC23133-4800-624B-A453-64AD0C5FA847}">
      <dsp:nvSpPr>
        <dsp:cNvPr id="0" name=""/>
        <dsp:cNvSpPr/>
      </dsp:nvSpPr>
      <dsp:spPr>
        <a:xfrm>
          <a:off x="5592074" y="486952"/>
          <a:ext cx="4905283" cy="4215290"/>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just" defTabSz="666750">
            <a:lnSpc>
              <a:spcPct val="100000"/>
            </a:lnSpc>
            <a:spcBef>
              <a:spcPct val="0"/>
            </a:spcBef>
            <a:spcAft>
              <a:spcPct val="15000"/>
            </a:spcAft>
            <a:buChar char="•"/>
          </a:pPr>
          <a:r>
            <a:rPr lang="en-IN" sz="1500" kern="1200" dirty="0"/>
            <a:t>DW/BI systems are designed for analysis and decision-making.</a:t>
          </a:r>
          <a:endParaRPr lang="en-US" sz="1500" kern="1200" dirty="0"/>
        </a:p>
        <a:p>
          <a:pPr marL="114300" lvl="1" indent="-114300" algn="just" defTabSz="666750">
            <a:lnSpc>
              <a:spcPct val="100000"/>
            </a:lnSpc>
            <a:spcBef>
              <a:spcPct val="0"/>
            </a:spcBef>
            <a:spcAft>
              <a:spcPct val="15000"/>
            </a:spcAft>
            <a:buChar char="•"/>
          </a:pPr>
          <a:r>
            <a:rPr lang="en-IN" sz="1500" kern="1200" dirty="0"/>
            <a:t> They focus on aggregating and </a:t>
          </a:r>
          <a:r>
            <a:rPr lang="en-IN" sz="1500" kern="1200" dirty="0" err="1"/>
            <a:t>analyzing</a:t>
          </a:r>
          <a:r>
            <a:rPr lang="en-IN" sz="1500" kern="1200" dirty="0"/>
            <a:t> large amounts of data to provide insights that help businesses evaluate performance and make informed decisions. </a:t>
          </a:r>
          <a:endParaRPr lang="en-US" sz="1500" kern="1200" dirty="0"/>
        </a:p>
        <a:p>
          <a:pPr marL="114300" lvl="1" indent="-114300" algn="just" defTabSz="666750">
            <a:lnSpc>
              <a:spcPct val="100000"/>
            </a:lnSpc>
            <a:spcBef>
              <a:spcPct val="0"/>
            </a:spcBef>
            <a:spcAft>
              <a:spcPct val="15000"/>
            </a:spcAft>
            <a:buChar char="•"/>
          </a:pPr>
          <a:r>
            <a:rPr lang="en-IN" sz="1500" kern="1200" dirty="0"/>
            <a:t>Unlike operational systems, DW/BI systems need to handle complex queries that may involve searching through large datasets and preserving historical data to allow for trend analysis and performance evaluation over time.</a:t>
          </a:r>
          <a:endParaRPr lang="en-US" sz="1500" kern="1200" dirty="0"/>
        </a:p>
        <a:p>
          <a:pPr marL="114300" lvl="1" indent="-114300" algn="just" defTabSz="666750">
            <a:lnSpc>
              <a:spcPct val="100000"/>
            </a:lnSpc>
            <a:spcBef>
              <a:spcPct val="0"/>
            </a:spcBef>
            <a:spcAft>
              <a:spcPct val="15000"/>
            </a:spcAft>
            <a:buChar char="•"/>
          </a:pPr>
          <a:r>
            <a:rPr lang="en-IN" sz="1500" b="1" kern="1200" dirty="0"/>
            <a:t>Characteristics:</a:t>
          </a:r>
          <a:endParaRPr lang="en-US" sz="1500" kern="1200" dirty="0"/>
        </a:p>
        <a:p>
          <a:pPr marL="228600" lvl="2" indent="-114300" algn="just" defTabSz="666750">
            <a:lnSpc>
              <a:spcPct val="100000"/>
            </a:lnSpc>
            <a:spcBef>
              <a:spcPct val="0"/>
            </a:spcBef>
            <a:spcAft>
              <a:spcPct val="15000"/>
            </a:spcAft>
            <a:buChar char="•"/>
          </a:pPr>
          <a:r>
            <a:rPr lang="en-IN" sz="1500" kern="1200"/>
            <a:t>Optimized for high-performance data retrieval and analysis</a:t>
          </a:r>
          <a:endParaRPr lang="en-US" sz="1500" kern="1200"/>
        </a:p>
        <a:p>
          <a:pPr marL="228600" lvl="2" indent="-114300" algn="just" defTabSz="666750">
            <a:lnSpc>
              <a:spcPct val="100000"/>
            </a:lnSpc>
            <a:spcBef>
              <a:spcPct val="0"/>
            </a:spcBef>
            <a:spcAft>
              <a:spcPct val="15000"/>
            </a:spcAft>
            <a:buChar char="•"/>
          </a:pPr>
          <a:r>
            <a:rPr lang="en-IN" sz="1500" kern="1200"/>
            <a:t>Focus on aggregated data and historical context</a:t>
          </a:r>
          <a:endParaRPr lang="en-US" sz="1500" kern="1200"/>
        </a:p>
        <a:p>
          <a:pPr marL="228600" lvl="2" indent="-114300" algn="just" defTabSz="666750">
            <a:lnSpc>
              <a:spcPct val="100000"/>
            </a:lnSpc>
            <a:spcBef>
              <a:spcPct val="0"/>
            </a:spcBef>
            <a:spcAft>
              <a:spcPct val="15000"/>
            </a:spcAft>
            <a:buChar char="•"/>
          </a:pPr>
          <a:r>
            <a:rPr lang="en-IN" sz="1500" kern="1200"/>
            <a:t>Support complex queries that analyze multiple transactions together</a:t>
          </a:r>
          <a:endParaRPr lang="en-US" sz="1500" kern="1200"/>
        </a:p>
      </dsp:txBody>
      <dsp:txXfrm>
        <a:off x="5592074" y="486952"/>
        <a:ext cx="4905283" cy="421529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FCA6DD-B77E-274A-8323-D81F226705B2}">
      <dsp:nvSpPr>
        <dsp:cNvPr id="0" name=""/>
        <dsp:cNvSpPr/>
      </dsp:nvSpPr>
      <dsp:spPr>
        <a:xfrm>
          <a:off x="790" y="393019"/>
          <a:ext cx="3201828" cy="3842194"/>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6270" tIns="0" rIns="316270" bIns="330200" numCol="1" spcCol="1270" anchor="t" anchorCtr="0">
          <a:noAutofit/>
        </a:bodyPr>
        <a:lstStyle/>
        <a:p>
          <a:pPr marL="0" lvl="0" indent="0" algn="just" defTabSz="711200">
            <a:lnSpc>
              <a:spcPct val="90000"/>
            </a:lnSpc>
            <a:spcBef>
              <a:spcPct val="0"/>
            </a:spcBef>
            <a:spcAft>
              <a:spcPct val="35000"/>
            </a:spcAft>
            <a:buNone/>
          </a:pPr>
          <a:r>
            <a:rPr lang="en-IN" sz="1600" kern="1200" dirty="0"/>
            <a:t>Unlike operational systems that are concerned with the most current state of data, DW/BI systems require a historical context to track and evaluate the performance of various business processes over time. </a:t>
          </a:r>
          <a:endParaRPr lang="en-US" sz="1600" kern="1200" dirty="0"/>
        </a:p>
      </dsp:txBody>
      <dsp:txXfrm>
        <a:off x="790" y="1929897"/>
        <a:ext cx="3201828" cy="2305316"/>
      </dsp:txXfrm>
    </dsp:sp>
    <dsp:sp modelId="{66BFBAFE-37CA-AC45-B584-402E31026CDC}">
      <dsp:nvSpPr>
        <dsp:cNvPr id="0" name=""/>
        <dsp:cNvSpPr/>
      </dsp:nvSpPr>
      <dsp:spPr>
        <a:xfrm>
          <a:off x="790" y="393019"/>
          <a:ext cx="3201828" cy="1536877"/>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16270" tIns="165100" rIns="316270" bIns="165100" numCol="1" spcCol="1270" anchor="ctr" anchorCtr="0">
          <a:noAutofit/>
        </a:bodyPr>
        <a:lstStyle/>
        <a:p>
          <a:pPr marL="0" lvl="0" indent="0" algn="just" defTabSz="2933700">
            <a:lnSpc>
              <a:spcPct val="90000"/>
            </a:lnSpc>
            <a:spcBef>
              <a:spcPct val="0"/>
            </a:spcBef>
            <a:spcAft>
              <a:spcPct val="35000"/>
            </a:spcAft>
            <a:buNone/>
          </a:pPr>
          <a:r>
            <a:rPr lang="en-US" sz="6600" kern="1200"/>
            <a:t>01</a:t>
          </a:r>
        </a:p>
      </dsp:txBody>
      <dsp:txXfrm>
        <a:off x="790" y="393019"/>
        <a:ext cx="3201828" cy="1536877"/>
      </dsp:txXfrm>
    </dsp:sp>
    <dsp:sp modelId="{2C062A63-5C78-834A-89A7-CC3082F45941}">
      <dsp:nvSpPr>
        <dsp:cNvPr id="0" name=""/>
        <dsp:cNvSpPr/>
      </dsp:nvSpPr>
      <dsp:spPr>
        <a:xfrm>
          <a:off x="3458765" y="393019"/>
          <a:ext cx="3201828" cy="3842194"/>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6270" tIns="0" rIns="316270" bIns="330200" numCol="1" spcCol="1270" anchor="t" anchorCtr="0">
          <a:noAutofit/>
        </a:bodyPr>
        <a:lstStyle/>
        <a:p>
          <a:pPr marL="0" lvl="0" indent="0" algn="just" defTabSz="755650">
            <a:lnSpc>
              <a:spcPct val="90000"/>
            </a:lnSpc>
            <a:spcBef>
              <a:spcPct val="0"/>
            </a:spcBef>
            <a:spcAft>
              <a:spcPct val="35000"/>
            </a:spcAft>
            <a:buNone/>
          </a:pPr>
          <a:r>
            <a:rPr lang="en-IN" sz="1700" kern="1200"/>
            <a:t>For example, business users may need to compare sales data across different time periods, analyze customer behavior trends, or assess the effectiveness of marketing campaigns. </a:t>
          </a:r>
          <a:endParaRPr lang="en-US" sz="1700" kern="1200"/>
        </a:p>
      </dsp:txBody>
      <dsp:txXfrm>
        <a:off x="3458765" y="1929897"/>
        <a:ext cx="3201828" cy="2305316"/>
      </dsp:txXfrm>
    </dsp:sp>
    <dsp:sp modelId="{D3B8AA4B-80FD-5349-9EFB-FD89067B656A}">
      <dsp:nvSpPr>
        <dsp:cNvPr id="0" name=""/>
        <dsp:cNvSpPr/>
      </dsp:nvSpPr>
      <dsp:spPr>
        <a:xfrm>
          <a:off x="3458765" y="393019"/>
          <a:ext cx="3201828" cy="1536877"/>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16270" tIns="165100" rIns="316270" bIns="165100" numCol="1" spcCol="1270" anchor="ctr" anchorCtr="0">
          <a:noAutofit/>
        </a:bodyPr>
        <a:lstStyle/>
        <a:p>
          <a:pPr marL="0" lvl="0" indent="0" algn="just" defTabSz="2933700">
            <a:lnSpc>
              <a:spcPct val="90000"/>
            </a:lnSpc>
            <a:spcBef>
              <a:spcPct val="0"/>
            </a:spcBef>
            <a:spcAft>
              <a:spcPct val="35000"/>
            </a:spcAft>
            <a:buNone/>
          </a:pPr>
          <a:r>
            <a:rPr lang="en-US" sz="6600" kern="1200"/>
            <a:t>02</a:t>
          </a:r>
        </a:p>
      </dsp:txBody>
      <dsp:txXfrm>
        <a:off x="3458765" y="393019"/>
        <a:ext cx="3201828" cy="1536877"/>
      </dsp:txXfrm>
    </dsp:sp>
    <dsp:sp modelId="{6BA9C210-017F-A741-8EC4-210015EAAEAD}">
      <dsp:nvSpPr>
        <dsp:cNvPr id="0" name=""/>
        <dsp:cNvSpPr/>
      </dsp:nvSpPr>
      <dsp:spPr>
        <a:xfrm>
          <a:off x="6916740" y="393019"/>
          <a:ext cx="3201828" cy="3842194"/>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6270" tIns="0" rIns="316270" bIns="330200" numCol="1" spcCol="1270" anchor="t" anchorCtr="0">
          <a:noAutofit/>
        </a:bodyPr>
        <a:lstStyle/>
        <a:p>
          <a:pPr marL="0" lvl="0" indent="0" algn="just" defTabSz="755650">
            <a:lnSpc>
              <a:spcPct val="90000"/>
            </a:lnSpc>
            <a:spcBef>
              <a:spcPct val="0"/>
            </a:spcBef>
            <a:spcAft>
              <a:spcPct val="35000"/>
            </a:spcAft>
            <a:buNone/>
          </a:pPr>
          <a:r>
            <a:rPr lang="en-IN" sz="1700" kern="1200"/>
            <a:t>This historical data allows for a deeper understanding of patterns and trends, which is critical for strategic decision-making.</a:t>
          </a:r>
          <a:endParaRPr lang="en-US" sz="1700" kern="1200"/>
        </a:p>
      </dsp:txBody>
      <dsp:txXfrm>
        <a:off x="6916740" y="1929897"/>
        <a:ext cx="3201828" cy="2305316"/>
      </dsp:txXfrm>
    </dsp:sp>
    <dsp:sp modelId="{D448AFF7-E262-264F-82FB-CFFD5018475A}">
      <dsp:nvSpPr>
        <dsp:cNvPr id="0" name=""/>
        <dsp:cNvSpPr/>
      </dsp:nvSpPr>
      <dsp:spPr>
        <a:xfrm>
          <a:off x="6916740" y="393019"/>
          <a:ext cx="3201828" cy="1536877"/>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16270" tIns="165100" rIns="316270" bIns="165100" numCol="1" spcCol="1270" anchor="ctr" anchorCtr="0">
          <a:noAutofit/>
        </a:bodyPr>
        <a:lstStyle/>
        <a:p>
          <a:pPr marL="0" lvl="0" indent="0" algn="just" defTabSz="2933700">
            <a:lnSpc>
              <a:spcPct val="90000"/>
            </a:lnSpc>
            <a:spcBef>
              <a:spcPct val="0"/>
            </a:spcBef>
            <a:spcAft>
              <a:spcPct val="35000"/>
            </a:spcAft>
            <a:buNone/>
          </a:pPr>
          <a:r>
            <a:rPr lang="en-US" sz="6600" kern="1200"/>
            <a:t>03</a:t>
          </a:r>
        </a:p>
      </dsp:txBody>
      <dsp:txXfrm>
        <a:off x="6916740" y="393019"/>
        <a:ext cx="3201828" cy="153687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22BA23-1623-48D7-8C9E-EE0F6B25B42C}">
      <dsp:nvSpPr>
        <dsp:cNvPr id="0" name=""/>
        <dsp:cNvSpPr/>
      </dsp:nvSpPr>
      <dsp:spPr>
        <a:xfrm>
          <a:off x="-132585" y="7479"/>
          <a:ext cx="10782781" cy="134388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C61085-BDAA-4A5C-894E-1708F753ACBC}">
      <dsp:nvSpPr>
        <dsp:cNvPr id="0" name=""/>
        <dsp:cNvSpPr/>
      </dsp:nvSpPr>
      <dsp:spPr>
        <a:xfrm>
          <a:off x="273939" y="309853"/>
          <a:ext cx="739136" cy="7391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AEF9C5-A0DD-4561-B305-A00CAC67C4CD}">
      <dsp:nvSpPr>
        <dsp:cNvPr id="0" name=""/>
        <dsp:cNvSpPr/>
      </dsp:nvSpPr>
      <dsp:spPr>
        <a:xfrm>
          <a:off x="1419600" y="7479"/>
          <a:ext cx="9227559" cy="1343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28" tIns="142228" rIns="142228" bIns="142228" numCol="1" spcCol="1270" anchor="ctr" anchorCtr="0">
          <a:noAutofit/>
        </a:bodyPr>
        <a:lstStyle/>
        <a:p>
          <a:pPr marL="0" lvl="0" indent="0" algn="l" defTabSz="755650">
            <a:lnSpc>
              <a:spcPct val="100000"/>
            </a:lnSpc>
            <a:spcBef>
              <a:spcPct val="0"/>
            </a:spcBef>
            <a:spcAft>
              <a:spcPct val="35000"/>
            </a:spcAft>
            <a:buNone/>
          </a:pPr>
          <a:r>
            <a:rPr lang="en-IN" sz="1700" kern="1200"/>
            <a:t>Despite the distinct purposes of operational and DW/BI systems, some organizations mistakenly create DW/BI systems that are essentially copies of their operational systems. </a:t>
          </a:r>
          <a:endParaRPr lang="en-US" sz="1700" kern="1200"/>
        </a:p>
      </dsp:txBody>
      <dsp:txXfrm>
        <a:off x="1419600" y="7479"/>
        <a:ext cx="9227559" cy="1343883"/>
      </dsp:txXfrm>
    </dsp:sp>
    <dsp:sp modelId="{97E815ED-CBA4-4146-B8C8-8327B922782D}">
      <dsp:nvSpPr>
        <dsp:cNvPr id="0" name=""/>
        <dsp:cNvSpPr/>
      </dsp:nvSpPr>
      <dsp:spPr>
        <a:xfrm>
          <a:off x="-132585" y="1687334"/>
          <a:ext cx="10782781" cy="134388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34D0EE-2F79-4A35-A991-5F33C660121F}">
      <dsp:nvSpPr>
        <dsp:cNvPr id="0" name=""/>
        <dsp:cNvSpPr/>
      </dsp:nvSpPr>
      <dsp:spPr>
        <a:xfrm>
          <a:off x="273939" y="1989708"/>
          <a:ext cx="739136" cy="7391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A325B7-F796-4CB2-8BB3-F330A105D47A}">
      <dsp:nvSpPr>
        <dsp:cNvPr id="0" name=""/>
        <dsp:cNvSpPr/>
      </dsp:nvSpPr>
      <dsp:spPr>
        <a:xfrm>
          <a:off x="1419600" y="1687334"/>
          <a:ext cx="9227559" cy="1343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28" tIns="142228" rIns="142228" bIns="142228" numCol="1" spcCol="1270" anchor="ctr" anchorCtr="0">
          <a:noAutofit/>
        </a:bodyPr>
        <a:lstStyle/>
        <a:p>
          <a:pPr marL="0" lvl="0" indent="0" algn="l" defTabSz="755650">
            <a:lnSpc>
              <a:spcPct val="100000"/>
            </a:lnSpc>
            <a:spcBef>
              <a:spcPct val="0"/>
            </a:spcBef>
            <a:spcAft>
              <a:spcPct val="35000"/>
            </a:spcAft>
            <a:buNone/>
          </a:pPr>
          <a:r>
            <a:rPr lang="en-IN" sz="1700" kern="1200"/>
            <a:t>These "pseudo" data warehouses often fail to meet the analytical needs of business users because they do not account for the different requirements of data analysis, such as the need for high-performance queries, historical data preservation, and complex data aggregation.</a:t>
          </a:r>
          <a:endParaRPr lang="en-US" sz="1700" kern="1200"/>
        </a:p>
      </dsp:txBody>
      <dsp:txXfrm>
        <a:off x="1419600" y="1687334"/>
        <a:ext cx="9227559" cy="1343883"/>
      </dsp:txXfrm>
    </dsp:sp>
    <dsp:sp modelId="{2FD84727-CB27-4BCD-8E1E-9B7D0CC9471A}">
      <dsp:nvSpPr>
        <dsp:cNvPr id="0" name=""/>
        <dsp:cNvSpPr/>
      </dsp:nvSpPr>
      <dsp:spPr>
        <a:xfrm>
          <a:off x="-132585" y="3367189"/>
          <a:ext cx="10782781" cy="134388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21D51D-1040-4F04-ACB7-A4CB01CDB133}">
      <dsp:nvSpPr>
        <dsp:cNvPr id="0" name=""/>
        <dsp:cNvSpPr/>
      </dsp:nvSpPr>
      <dsp:spPr>
        <a:xfrm>
          <a:off x="273939" y="3669563"/>
          <a:ext cx="739136" cy="7391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990CE-25B9-4779-9540-89E4B8DAD7E0}">
      <dsp:nvSpPr>
        <dsp:cNvPr id="0" name=""/>
        <dsp:cNvSpPr/>
      </dsp:nvSpPr>
      <dsp:spPr>
        <a:xfrm>
          <a:off x="1419600" y="3367189"/>
          <a:ext cx="4852251" cy="1343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28" tIns="142228" rIns="142228" bIns="142228" numCol="1" spcCol="1270" anchor="ctr" anchorCtr="0">
          <a:noAutofit/>
        </a:bodyPr>
        <a:lstStyle/>
        <a:p>
          <a:pPr marL="0" lvl="0" indent="0" algn="l" defTabSz="755650">
            <a:lnSpc>
              <a:spcPct val="100000"/>
            </a:lnSpc>
            <a:spcBef>
              <a:spcPct val="0"/>
            </a:spcBef>
            <a:spcAft>
              <a:spcPct val="35000"/>
            </a:spcAft>
            <a:buNone/>
          </a:pPr>
          <a:r>
            <a:rPr lang="en-IN" sz="1700" b="1" kern="1200"/>
            <a:t>Issues with Misaligned DW/BI Systems:</a:t>
          </a:r>
          <a:endParaRPr lang="en-US" sz="1700" kern="1200"/>
        </a:p>
      </dsp:txBody>
      <dsp:txXfrm>
        <a:off x="1419600" y="3367189"/>
        <a:ext cx="4852251" cy="1343883"/>
      </dsp:txXfrm>
    </dsp:sp>
    <dsp:sp modelId="{AACDCFAE-27AE-46A1-ACC9-E0ABD91F5806}">
      <dsp:nvSpPr>
        <dsp:cNvPr id="0" name=""/>
        <dsp:cNvSpPr/>
      </dsp:nvSpPr>
      <dsp:spPr>
        <a:xfrm>
          <a:off x="6003646" y="3367189"/>
          <a:ext cx="4911720" cy="1343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28" tIns="142228" rIns="142228" bIns="142228" numCol="1" spcCol="1270" anchor="ctr" anchorCtr="0">
          <a:noAutofit/>
        </a:bodyPr>
        <a:lstStyle/>
        <a:p>
          <a:pPr marL="0" lvl="0" indent="0" algn="l" defTabSz="622300">
            <a:lnSpc>
              <a:spcPct val="100000"/>
            </a:lnSpc>
            <a:spcBef>
              <a:spcPct val="0"/>
            </a:spcBef>
            <a:spcAft>
              <a:spcPct val="35000"/>
            </a:spcAft>
            <a:buNone/>
          </a:pPr>
          <a:r>
            <a:rPr lang="en-IN" sz="1400" b="1" kern="1200" dirty="0"/>
            <a:t>Poor usability and performance from the perspective of business users</a:t>
          </a:r>
          <a:endParaRPr lang="en-US" sz="1400" b="1" kern="1200" dirty="0"/>
        </a:p>
        <a:p>
          <a:pPr marL="0" lvl="0" indent="0" algn="l" defTabSz="622300">
            <a:lnSpc>
              <a:spcPct val="100000"/>
            </a:lnSpc>
            <a:spcBef>
              <a:spcPct val="0"/>
            </a:spcBef>
            <a:spcAft>
              <a:spcPct val="35000"/>
            </a:spcAft>
            <a:buNone/>
          </a:pPr>
          <a:r>
            <a:rPr lang="en-IN" sz="1400" b="1" kern="1200" dirty="0"/>
            <a:t>Inadequate support for complex, ad-hoc queries and deep data analysis</a:t>
          </a:r>
          <a:endParaRPr lang="en-US" sz="1400" b="1" kern="1200" dirty="0"/>
        </a:p>
        <a:p>
          <a:pPr marL="0" lvl="0" indent="0" algn="l" defTabSz="622300">
            <a:lnSpc>
              <a:spcPct val="100000"/>
            </a:lnSpc>
            <a:spcBef>
              <a:spcPct val="0"/>
            </a:spcBef>
            <a:spcAft>
              <a:spcPct val="35000"/>
            </a:spcAft>
            <a:buNone/>
          </a:pPr>
          <a:r>
            <a:rPr lang="en-IN" sz="1400" b="1" kern="1200" dirty="0"/>
            <a:t>Failure to provide meaningful insights that drive business decisions</a:t>
          </a:r>
          <a:endParaRPr lang="en-US" sz="1400" b="1" kern="1200" dirty="0"/>
        </a:p>
      </dsp:txBody>
      <dsp:txXfrm>
        <a:off x="6003646" y="3367189"/>
        <a:ext cx="4911720" cy="134388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7417D5-ACAB-4E78-A713-DF50DE9757CC}">
      <dsp:nvSpPr>
        <dsp:cNvPr id="0" name=""/>
        <dsp:cNvSpPr/>
      </dsp:nvSpPr>
      <dsp:spPr>
        <a:xfrm>
          <a:off x="8688" y="11638"/>
          <a:ext cx="644627" cy="6446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84DB0A-8DDE-4F6A-8DB3-596D6E248A7E}">
      <dsp:nvSpPr>
        <dsp:cNvPr id="0" name=""/>
        <dsp:cNvSpPr/>
      </dsp:nvSpPr>
      <dsp:spPr>
        <a:xfrm>
          <a:off x="8688" y="825066"/>
          <a:ext cx="1841793" cy="1011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defRPr b="1"/>
          </a:pPr>
          <a:r>
            <a:rPr lang="en-IN" sz="2400" b="1" kern="1200" dirty="0"/>
            <a:t>Accessibility</a:t>
          </a:r>
          <a:endParaRPr lang="en-US" sz="2400" kern="1200" dirty="0"/>
        </a:p>
      </dsp:txBody>
      <dsp:txXfrm>
        <a:off x="8688" y="825066"/>
        <a:ext cx="1841793" cy="1011095"/>
      </dsp:txXfrm>
    </dsp:sp>
    <dsp:sp modelId="{9D9A6C7F-4A68-457E-B07E-E6705AB192EB}">
      <dsp:nvSpPr>
        <dsp:cNvPr id="0" name=""/>
        <dsp:cNvSpPr/>
      </dsp:nvSpPr>
      <dsp:spPr>
        <a:xfrm>
          <a:off x="8688" y="1914674"/>
          <a:ext cx="1841793" cy="2022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90000"/>
            </a:lnSpc>
            <a:spcBef>
              <a:spcPct val="0"/>
            </a:spcBef>
            <a:spcAft>
              <a:spcPct val="35000"/>
            </a:spcAft>
            <a:buNone/>
          </a:pPr>
          <a:r>
            <a:rPr lang="en-IN" sz="1800" kern="1200"/>
            <a:t>Business users often struggle with accessing the vast amount of data collected by organizations.</a:t>
          </a:r>
          <a:endParaRPr lang="en-US" sz="1800" kern="1200"/>
        </a:p>
      </dsp:txBody>
      <dsp:txXfrm>
        <a:off x="8688" y="1914674"/>
        <a:ext cx="1841793" cy="2022562"/>
      </dsp:txXfrm>
    </dsp:sp>
    <dsp:sp modelId="{5A2DA3B7-14AD-4DDF-A0DE-6527B85BF750}">
      <dsp:nvSpPr>
        <dsp:cNvPr id="0" name=""/>
        <dsp:cNvSpPr/>
      </dsp:nvSpPr>
      <dsp:spPr>
        <a:xfrm>
          <a:off x="2172796" y="11638"/>
          <a:ext cx="644627" cy="6446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AA0294-A9D4-47AE-A89A-81B674DF1248}">
      <dsp:nvSpPr>
        <dsp:cNvPr id="0" name=""/>
        <dsp:cNvSpPr/>
      </dsp:nvSpPr>
      <dsp:spPr>
        <a:xfrm>
          <a:off x="2172796" y="825066"/>
          <a:ext cx="1841793" cy="1011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defRPr b="1"/>
          </a:pPr>
          <a:r>
            <a:rPr lang="en-IN" sz="2400" b="1" kern="1200"/>
            <a:t>Flexibility:</a:t>
          </a:r>
          <a:r>
            <a:rPr lang="en-IN" sz="2400" kern="1200"/>
            <a:t> </a:t>
          </a:r>
          <a:endParaRPr lang="en-US" sz="2400" kern="1200"/>
        </a:p>
      </dsp:txBody>
      <dsp:txXfrm>
        <a:off x="2172796" y="825066"/>
        <a:ext cx="1841793" cy="1011095"/>
      </dsp:txXfrm>
    </dsp:sp>
    <dsp:sp modelId="{586F4AE2-066D-49E1-9F75-32596DF6F075}">
      <dsp:nvSpPr>
        <dsp:cNvPr id="0" name=""/>
        <dsp:cNvSpPr/>
      </dsp:nvSpPr>
      <dsp:spPr>
        <a:xfrm>
          <a:off x="2172796" y="1914674"/>
          <a:ext cx="1841793" cy="2022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90000"/>
            </a:lnSpc>
            <a:spcBef>
              <a:spcPct val="0"/>
            </a:spcBef>
            <a:spcAft>
              <a:spcPct val="35000"/>
            </a:spcAft>
            <a:buNone/>
          </a:pPr>
          <a:r>
            <a:rPr lang="en-IN" sz="1800" kern="1200"/>
            <a:t>Users require the ability to "slice and dice" data, meaning they need to analyze data from various perspectives and combinations.</a:t>
          </a:r>
          <a:endParaRPr lang="en-US" sz="1800" kern="1200"/>
        </a:p>
      </dsp:txBody>
      <dsp:txXfrm>
        <a:off x="2172796" y="1914674"/>
        <a:ext cx="1841793" cy="2022562"/>
      </dsp:txXfrm>
    </dsp:sp>
    <dsp:sp modelId="{252FC447-20EB-41C2-A307-1DD17A3B438D}">
      <dsp:nvSpPr>
        <dsp:cNvPr id="0" name=""/>
        <dsp:cNvSpPr/>
      </dsp:nvSpPr>
      <dsp:spPr>
        <a:xfrm>
          <a:off x="4336903" y="11638"/>
          <a:ext cx="644627" cy="64462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91360B-534B-4112-B9BD-9CE27FDC3A65}">
      <dsp:nvSpPr>
        <dsp:cNvPr id="0" name=""/>
        <dsp:cNvSpPr/>
      </dsp:nvSpPr>
      <dsp:spPr>
        <a:xfrm>
          <a:off x="4336903" y="825066"/>
          <a:ext cx="1841793" cy="1011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defRPr b="1"/>
          </a:pPr>
          <a:r>
            <a:rPr lang="en-IN" sz="2400" b="1" kern="1200"/>
            <a:t>Simplicity:</a:t>
          </a:r>
          <a:r>
            <a:rPr lang="en-IN" sz="2400" kern="1200"/>
            <a:t> </a:t>
          </a:r>
          <a:endParaRPr lang="en-US" sz="2400" kern="1200"/>
        </a:p>
      </dsp:txBody>
      <dsp:txXfrm>
        <a:off x="4336903" y="825066"/>
        <a:ext cx="1841793" cy="1011095"/>
      </dsp:txXfrm>
    </dsp:sp>
    <dsp:sp modelId="{EC74056F-25F3-4F15-A7E9-785E804C02B6}">
      <dsp:nvSpPr>
        <dsp:cNvPr id="0" name=""/>
        <dsp:cNvSpPr/>
      </dsp:nvSpPr>
      <dsp:spPr>
        <a:xfrm>
          <a:off x="4336903" y="1914674"/>
          <a:ext cx="1841793" cy="2022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90000"/>
            </a:lnSpc>
            <a:spcBef>
              <a:spcPct val="0"/>
            </a:spcBef>
            <a:spcAft>
              <a:spcPct val="35000"/>
            </a:spcAft>
            <a:buNone/>
          </a:pPr>
          <a:r>
            <a:rPr lang="en-IN" sz="1800" kern="1200"/>
            <a:t>The system should present only the most important information, eliminating unnecessary complexity.</a:t>
          </a:r>
          <a:endParaRPr lang="en-US" sz="1800" kern="1200"/>
        </a:p>
      </dsp:txBody>
      <dsp:txXfrm>
        <a:off x="4336903" y="1914674"/>
        <a:ext cx="1841793" cy="2022562"/>
      </dsp:txXfrm>
    </dsp:sp>
    <dsp:sp modelId="{7107E61A-BCA4-4346-A0E9-2A736AEC3533}">
      <dsp:nvSpPr>
        <dsp:cNvPr id="0" name=""/>
        <dsp:cNvSpPr/>
      </dsp:nvSpPr>
      <dsp:spPr>
        <a:xfrm>
          <a:off x="6501010" y="11638"/>
          <a:ext cx="644627" cy="64462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EED015-60D4-4845-8A5F-A25B27ACA470}">
      <dsp:nvSpPr>
        <dsp:cNvPr id="0" name=""/>
        <dsp:cNvSpPr/>
      </dsp:nvSpPr>
      <dsp:spPr>
        <a:xfrm>
          <a:off x="6501010" y="825066"/>
          <a:ext cx="1841793" cy="1011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defRPr b="1"/>
          </a:pPr>
          <a:r>
            <a:rPr lang="en-IN" sz="2400" b="1" kern="1200"/>
            <a:t>Accuracy:</a:t>
          </a:r>
          <a:r>
            <a:rPr lang="en-IN" sz="2400" kern="1200"/>
            <a:t> </a:t>
          </a:r>
          <a:endParaRPr lang="en-US" sz="2400" kern="1200"/>
        </a:p>
      </dsp:txBody>
      <dsp:txXfrm>
        <a:off x="6501010" y="825066"/>
        <a:ext cx="1841793" cy="1011095"/>
      </dsp:txXfrm>
    </dsp:sp>
    <dsp:sp modelId="{84712E95-2429-425D-9AB8-CC9CFA8FD750}">
      <dsp:nvSpPr>
        <dsp:cNvPr id="0" name=""/>
        <dsp:cNvSpPr/>
      </dsp:nvSpPr>
      <dsp:spPr>
        <a:xfrm>
          <a:off x="6501010" y="1914674"/>
          <a:ext cx="1841793" cy="2022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90000"/>
            </a:lnSpc>
            <a:spcBef>
              <a:spcPct val="0"/>
            </a:spcBef>
            <a:spcAft>
              <a:spcPct val="35000"/>
            </a:spcAft>
            <a:buNone/>
          </a:pPr>
          <a:r>
            <a:rPr lang="en-IN" sz="1800" kern="1200"/>
            <a:t>Data discrepancies lead to disagreements and hinder decision-making processes.</a:t>
          </a:r>
          <a:endParaRPr lang="en-US" sz="1800" kern="1200"/>
        </a:p>
      </dsp:txBody>
      <dsp:txXfrm>
        <a:off x="6501010" y="1914674"/>
        <a:ext cx="1841793" cy="2022562"/>
      </dsp:txXfrm>
    </dsp:sp>
    <dsp:sp modelId="{EA9E49C0-7162-4D70-A83A-BF2960722911}">
      <dsp:nvSpPr>
        <dsp:cNvPr id="0" name=""/>
        <dsp:cNvSpPr/>
      </dsp:nvSpPr>
      <dsp:spPr>
        <a:xfrm>
          <a:off x="8665117" y="11638"/>
          <a:ext cx="644627" cy="64462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29D867-1DEC-499E-A24F-E87A7EFAC71B}">
      <dsp:nvSpPr>
        <dsp:cNvPr id="0" name=""/>
        <dsp:cNvSpPr/>
      </dsp:nvSpPr>
      <dsp:spPr>
        <a:xfrm>
          <a:off x="8665117" y="825066"/>
          <a:ext cx="1841793" cy="1011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defRPr b="1"/>
          </a:pPr>
          <a:r>
            <a:rPr lang="en-IN" sz="2400" b="1" kern="1200"/>
            <a:t>Fact-Based Decision Making:</a:t>
          </a:r>
          <a:r>
            <a:rPr lang="en-IN" sz="2400" kern="1200"/>
            <a:t> </a:t>
          </a:r>
          <a:endParaRPr lang="en-US" sz="2400" kern="1200"/>
        </a:p>
      </dsp:txBody>
      <dsp:txXfrm>
        <a:off x="8665117" y="825066"/>
        <a:ext cx="1841793" cy="1011095"/>
      </dsp:txXfrm>
    </dsp:sp>
    <dsp:sp modelId="{97B3144C-E6B9-434D-9E31-DB7809366C36}">
      <dsp:nvSpPr>
        <dsp:cNvPr id="0" name=""/>
        <dsp:cNvSpPr/>
      </dsp:nvSpPr>
      <dsp:spPr>
        <a:xfrm>
          <a:off x="8665117" y="1914674"/>
          <a:ext cx="1841793" cy="2022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90000"/>
            </a:lnSpc>
            <a:spcBef>
              <a:spcPct val="0"/>
            </a:spcBef>
            <a:spcAft>
              <a:spcPct val="35000"/>
            </a:spcAft>
            <a:buNone/>
          </a:pPr>
          <a:r>
            <a:rPr lang="en-IN" sz="1800" kern="1200"/>
            <a:t>Organizations desire to move towards decisions supported by solid data rather than intuition or incomplete information.</a:t>
          </a:r>
          <a:endParaRPr lang="en-US" sz="1800" kern="1200"/>
        </a:p>
      </dsp:txBody>
      <dsp:txXfrm>
        <a:off x="8665117" y="1914674"/>
        <a:ext cx="1841793" cy="20225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DC78BB-CCA0-2148-BD70-C3FD4F6CA797}">
      <dsp:nvSpPr>
        <dsp:cNvPr id="0" name=""/>
        <dsp:cNvSpPr/>
      </dsp:nvSpPr>
      <dsp:spPr>
        <a:xfrm>
          <a:off x="0" y="447970"/>
          <a:ext cx="10515600" cy="6237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IN" sz="1100" kern="1200" dirty="0"/>
            <a:t>Overview of business intelligence (BI) and analytics: concepts, principles, and applications, Data-driven decision-making in organizations, Data warehousing and ETL (Extract, Transform, Load) processes, Ethical and legal considerations in business data analytics</a:t>
          </a:r>
          <a:endParaRPr lang="en-US" sz="1100" kern="1200" dirty="0"/>
        </a:p>
      </dsp:txBody>
      <dsp:txXfrm>
        <a:off x="0" y="447970"/>
        <a:ext cx="10515600" cy="623700"/>
      </dsp:txXfrm>
    </dsp:sp>
    <dsp:sp modelId="{BE2BD9AC-DDAC-A14E-9995-DCEC92301458}">
      <dsp:nvSpPr>
        <dsp:cNvPr id="0" name=""/>
        <dsp:cNvSpPr/>
      </dsp:nvSpPr>
      <dsp:spPr>
        <a:xfrm>
          <a:off x="525780" y="285610"/>
          <a:ext cx="7360920" cy="3247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IN" sz="1100" kern="1200" dirty="0"/>
            <a:t>Unit 1:  INTRODUCTION TO BUSINESS INTELLIGENCE AND ANALYTICS </a:t>
          </a:r>
          <a:endParaRPr lang="en-US" sz="1100" kern="1200" dirty="0"/>
        </a:p>
      </dsp:txBody>
      <dsp:txXfrm>
        <a:off x="541632" y="301462"/>
        <a:ext cx="7329216" cy="293016"/>
      </dsp:txXfrm>
    </dsp:sp>
    <dsp:sp modelId="{D0F570DD-DC84-8F4E-8C67-43C257A221D3}">
      <dsp:nvSpPr>
        <dsp:cNvPr id="0" name=""/>
        <dsp:cNvSpPr/>
      </dsp:nvSpPr>
      <dsp:spPr>
        <a:xfrm>
          <a:off x="0" y="1293430"/>
          <a:ext cx="10515600" cy="779625"/>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IN" sz="1100" kern="1200"/>
            <a:t>Exploratory data analysis (EDA) techniques: summary statistics, data visualization, and outlier detection, Visualization tools and techniques for communicating insights: charts, graphs, dashboards, Interactive data exploration and drill-down capabilities, Best practices for designing effective data visualizations</a:t>
          </a:r>
          <a:endParaRPr lang="en-US" sz="1100" kern="1200"/>
        </a:p>
      </dsp:txBody>
      <dsp:txXfrm>
        <a:off x="0" y="1293430"/>
        <a:ext cx="10515600" cy="779625"/>
      </dsp:txXfrm>
    </dsp:sp>
    <dsp:sp modelId="{47043121-B383-794D-BC83-ABFF0C711F09}">
      <dsp:nvSpPr>
        <dsp:cNvPr id="0" name=""/>
        <dsp:cNvSpPr/>
      </dsp:nvSpPr>
      <dsp:spPr>
        <a:xfrm>
          <a:off x="525780" y="1131070"/>
          <a:ext cx="7360920" cy="3247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IN" sz="1100" kern="1200"/>
            <a:t>Unit 2: DATA EXPLORATION AND VISUALIZATION</a:t>
          </a:r>
          <a:endParaRPr lang="en-US" sz="1100" kern="1200"/>
        </a:p>
      </dsp:txBody>
      <dsp:txXfrm>
        <a:off x="541632" y="1146922"/>
        <a:ext cx="7329216" cy="293016"/>
      </dsp:txXfrm>
    </dsp:sp>
    <dsp:sp modelId="{E375E99E-B4D4-764B-A2A3-4D4CECDC923D}">
      <dsp:nvSpPr>
        <dsp:cNvPr id="0" name=""/>
        <dsp:cNvSpPr/>
      </dsp:nvSpPr>
      <dsp:spPr>
        <a:xfrm>
          <a:off x="0" y="2294815"/>
          <a:ext cx="10515600" cy="779625"/>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IN" sz="1100" kern="1200"/>
            <a:t>Introduction to predictive modeling: regression, classification, and clustering algorithms, Feature engineering and selection techniques for predictive analytics, Model evaluation and validation: cross-validation, ROC curves, precision-recall curves, Applications of machine learning in business: churn prediction, customer lifetime value estimation, fraud detection</a:t>
          </a:r>
          <a:endParaRPr lang="en-US" sz="1100" kern="1200"/>
        </a:p>
      </dsp:txBody>
      <dsp:txXfrm>
        <a:off x="0" y="2294815"/>
        <a:ext cx="10515600" cy="779625"/>
      </dsp:txXfrm>
    </dsp:sp>
    <dsp:sp modelId="{07A5FFC2-E125-8141-93B5-844CCC2B7916}">
      <dsp:nvSpPr>
        <dsp:cNvPr id="0" name=""/>
        <dsp:cNvSpPr/>
      </dsp:nvSpPr>
      <dsp:spPr>
        <a:xfrm>
          <a:off x="525780" y="2132455"/>
          <a:ext cx="7360920" cy="3247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IN" sz="1100" kern="1200"/>
            <a:t>Unit 3: PREDICTIVE MODELING AND MACHINE LEARNING</a:t>
          </a:r>
          <a:endParaRPr lang="en-US" sz="1100" kern="1200"/>
        </a:p>
      </dsp:txBody>
      <dsp:txXfrm>
        <a:off x="541632" y="2148307"/>
        <a:ext cx="7329216" cy="293016"/>
      </dsp:txXfrm>
    </dsp:sp>
    <dsp:sp modelId="{2EDFF7FC-9C8A-3245-9570-88852F78704E}">
      <dsp:nvSpPr>
        <dsp:cNvPr id="0" name=""/>
        <dsp:cNvSpPr/>
      </dsp:nvSpPr>
      <dsp:spPr>
        <a:xfrm>
          <a:off x="0" y="3296200"/>
          <a:ext cx="10515600" cy="6237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IN" sz="1100" kern="1200"/>
            <a:t>Customer segmentation and profiling using clustering techniques, Market basket analysis	and recommendation systems, Time series forecasting and demand prediction, Text analytics and sentiment analysis for customer feedback and social media data</a:t>
          </a:r>
          <a:endParaRPr lang="en-US" sz="1100" kern="1200"/>
        </a:p>
      </dsp:txBody>
      <dsp:txXfrm>
        <a:off x="0" y="3296200"/>
        <a:ext cx="10515600" cy="623700"/>
      </dsp:txXfrm>
    </dsp:sp>
    <dsp:sp modelId="{E9744CF4-6DCE-194C-88A9-75691542DDB2}">
      <dsp:nvSpPr>
        <dsp:cNvPr id="0" name=""/>
        <dsp:cNvSpPr/>
      </dsp:nvSpPr>
      <dsp:spPr>
        <a:xfrm>
          <a:off x="525780" y="3133840"/>
          <a:ext cx="7360920" cy="3247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IN" sz="1100" kern="1200"/>
            <a:t>Unit 4: BUSINESS ANALYTICS APPLICATIONS</a:t>
          </a:r>
          <a:endParaRPr lang="en-US" sz="1100" kern="1200"/>
        </a:p>
      </dsp:txBody>
      <dsp:txXfrm>
        <a:off x="541632" y="3149692"/>
        <a:ext cx="7329216" cy="293016"/>
      </dsp:txXfrm>
    </dsp:sp>
    <dsp:sp modelId="{8C46929F-AB1B-424F-83CB-E3B14C2EEA47}">
      <dsp:nvSpPr>
        <dsp:cNvPr id="0" name=""/>
        <dsp:cNvSpPr/>
      </dsp:nvSpPr>
      <dsp:spPr>
        <a:xfrm>
          <a:off x="0" y="4141660"/>
          <a:ext cx="10515600" cy="6237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29108" rIns="816127" bIns="78232" numCol="1" spcCol="1270" anchor="t" anchorCtr="0">
          <a:noAutofit/>
        </a:bodyPr>
        <a:lstStyle/>
        <a:p>
          <a:pPr marL="57150" lvl="1" indent="-57150" algn="l" defTabSz="488950">
            <a:lnSpc>
              <a:spcPct val="90000"/>
            </a:lnSpc>
            <a:spcBef>
              <a:spcPct val="0"/>
            </a:spcBef>
            <a:spcAft>
              <a:spcPct val="15000"/>
            </a:spcAft>
            <a:buChar char="•"/>
          </a:pPr>
          <a:r>
            <a:rPr lang="en-IN" sz="1100" kern="1200"/>
            <a:t>Real-time analytics and stream processing, Big data analytics: Hadoop, Spark, and NoSQL databases, Prescriptive analytics and optimization techniques, Emerging trendsand future directions in business intelligence and analytics</a:t>
          </a:r>
          <a:endParaRPr lang="en-US" sz="1100" kern="1200"/>
        </a:p>
      </dsp:txBody>
      <dsp:txXfrm>
        <a:off x="0" y="4141660"/>
        <a:ext cx="10515600" cy="623700"/>
      </dsp:txXfrm>
    </dsp:sp>
    <dsp:sp modelId="{F4581692-CC0D-2848-B700-395E2E66D85F}">
      <dsp:nvSpPr>
        <dsp:cNvPr id="0" name=""/>
        <dsp:cNvSpPr/>
      </dsp:nvSpPr>
      <dsp:spPr>
        <a:xfrm>
          <a:off x="525780" y="3979300"/>
          <a:ext cx="7360920" cy="3247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488950">
            <a:lnSpc>
              <a:spcPct val="90000"/>
            </a:lnSpc>
            <a:spcBef>
              <a:spcPct val="0"/>
            </a:spcBef>
            <a:spcAft>
              <a:spcPct val="35000"/>
            </a:spcAft>
            <a:buNone/>
          </a:pPr>
          <a:r>
            <a:rPr lang="en-IN" sz="1100" kern="1200"/>
            <a:t>Unit 5: ADVANCED TOPICS IN BUSINESS INTELLIGENCE</a:t>
          </a:r>
          <a:endParaRPr lang="en-US" sz="1100" kern="1200"/>
        </a:p>
      </dsp:txBody>
      <dsp:txXfrm>
        <a:off x="541632" y="3995152"/>
        <a:ext cx="7329216" cy="29301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6BD1F1-3C7C-4F68-B6D6-59862977D37F}">
      <dsp:nvSpPr>
        <dsp:cNvPr id="0" name=""/>
        <dsp:cNvSpPr/>
      </dsp:nvSpPr>
      <dsp:spPr>
        <a:xfrm>
          <a:off x="1582" y="608550"/>
          <a:ext cx="1141382" cy="114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FEF5CF-F8F3-47E1-A130-E230921BDFBE}">
      <dsp:nvSpPr>
        <dsp:cNvPr id="0" name=""/>
        <dsp:cNvSpPr/>
      </dsp:nvSpPr>
      <dsp:spPr>
        <a:xfrm>
          <a:off x="1582" y="1877888"/>
          <a:ext cx="3261093" cy="789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90000"/>
            </a:lnSpc>
            <a:spcBef>
              <a:spcPct val="0"/>
            </a:spcBef>
            <a:spcAft>
              <a:spcPct val="35000"/>
            </a:spcAft>
            <a:buNone/>
            <a:defRPr b="1"/>
          </a:pPr>
          <a:r>
            <a:rPr lang="en-IN" sz="2800" b="1" kern="1200"/>
            <a:t>Importance of data modeling:</a:t>
          </a:r>
          <a:r>
            <a:rPr lang="en-IN" sz="2800" kern="1200"/>
            <a:t> </a:t>
          </a:r>
          <a:endParaRPr lang="en-US" sz="2800" kern="1200"/>
        </a:p>
      </dsp:txBody>
      <dsp:txXfrm>
        <a:off x="1582" y="1877888"/>
        <a:ext cx="3261093" cy="789750"/>
      </dsp:txXfrm>
    </dsp:sp>
    <dsp:sp modelId="{9F518E48-AFDD-40E4-B727-168F8B7A62B2}">
      <dsp:nvSpPr>
        <dsp:cNvPr id="0" name=""/>
        <dsp:cNvSpPr/>
      </dsp:nvSpPr>
      <dsp:spPr>
        <a:xfrm>
          <a:off x="1582" y="2727152"/>
          <a:ext cx="3261093" cy="857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IN" sz="2000" kern="1200"/>
            <a:t>Foundation for business intelligence and data warehousing applications.</a:t>
          </a:r>
          <a:endParaRPr lang="en-US" sz="2000" kern="1200"/>
        </a:p>
      </dsp:txBody>
      <dsp:txXfrm>
        <a:off x="1582" y="2727152"/>
        <a:ext cx="3261093" cy="857101"/>
      </dsp:txXfrm>
    </dsp:sp>
    <dsp:sp modelId="{EF241B9C-A9C6-44CF-961F-CBDDB5890C22}">
      <dsp:nvSpPr>
        <dsp:cNvPr id="0" name=""/>
        <dsp:cNvSpPr/>
      </dsp:nvSpPr>
      <dsp:spPr>
        <a:xfrm>
          <a:off x="3833367" y="608550"/>
          <a:ext cx="1141382" cy="114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2EB9F8-2BDB-4113-B68F-12133337534F}">
      <dsp:nvSpPr>
        <dsp:cNvPr id="0" name=""/>
        <dsp:cNvSpPr/>
      </dsp:nvSpPr>
      <dsp:spPr>
        <a:xfrm>
          <a:off x="3833367" y="1877888"/>
          <a:ext cx="3261093" cy="789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90000"/>
            </a:lnSpc>
            <a:spcBef>
              <a:spcPct val="0"/>
            </a:spcBef>
            <a:spcAft>
              <a:spcPct val="35000"/>
            </a:spcAft>
            <a:buNone/>
            <a:defRPr b="1"/>
          </a:pPr>
          <a:r>
            <a:rPr lang="en-IN" sz="2800" b="1" kern="1200"/>
            <a:t>Benefits of effective data modeling:</a:t>
          </a:r>
          <a:r>
            <a:rPr lang="en-IN" sz="2800" kern="1200"/>
            <a:t> </a:t>
          </a:r>
          <a:endParaRPr lang="en-US" sz="2800" kern="1200"/>
        </a:p>
      </dsp:txBody>
      <dsp:txXfrm>
        <a:off x="3833367" y="1877888"/>
        <a:ext cx="3261093" cy="789750"/>
      </dsp:txXfrm>
    </dsp:sp>
    <dsp:sp modelId="{0693EBEC-0F80-49FA-8558-A688DF2E24B2}">
      <dsp:nvSpPr>
        <dsp:cNvPr id="0" name=""/>
        <dsp:cNvSpPr/>
      </dsp:nvSpPr>
      <dsp:spPr>
        <a:xfrm>
          <a:off x="3833367" y="2727152"/>
          <a:ext cx="3261093" cy="857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IN" sz="2000" kern="1200"/>
            <a:t>Consistent, comprehensive, and current data.</a:t>
          </a:r>
          <a:endParaRPr lang="en-US" sz="2000" kern="1200"/>
        </a:p>
      </dsp:txBody>
      <dsp:txXfrm>
        <a:off x="3833367" y="2727152"/>
        <a:ext cx="3261093" cy="857101"/>
      </dsp:txXfrm>
    </dsp:sp>
    <dsp:sp modelId="{A8CC861D-57D5-442C-B692-D34CA1D1F3A7}">
      <dsp:nvSpPr>
        <dsp:cNvPr id="0" name=""/>
        <dsp:cNvSpPr/>
      </dsp:nvSpPr>
      <dsp:spPr>
        <a:xfrm>
          <a:off x="7665152" y="608550"/>
          <a:ext cx="1141382" cy="114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D60999-968B-4C51-B8E2-2C573FF1D46A}">
      <dsp:nvSpPr>
        <dsp:cNvPr id="0" name=""/>
        <dsp:cNvSpPr/>
      </dsp:nvSpPr>
      <dsp:spPr>
        <a:xfrm>
          <a:off x="7665152" y="1877888"/>
          <a:ext cx="3261093" cy="789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90000"/>
            </a:lnSpc>
            <a:spcBef>
              <a:spcPct val="0"/>
            </a:spcBef>
            <a:spcAft>
              <a:spcPct val="35000"/>
            </a:spcAft>
            <a:buNone/>
            <a:defRPr b="1"/>
          </a:pPr>
          <a:r>
            <a:rPr lang="en-IN" sz="2800" b="1" kern="1200"/>
            <a:t>Transformation of data:</a:t>
          </a:r>
          <a:r>
            <a:rPr lang="en-IN" sz="2800" kern="1200"/>
            <a:t> </a:t>
          </a:r>
          <a:endParaRPr lang="en-US" sz="2800" kern="1200"/>
        </a:p>
      </dsp:txBody>
      <dsp:txXfrm>
        <a:off x="7665152" y="1877888"/>
        <a:ext cx="3261093" cy="789750"/>
      </dsp:txXfrm>
    </dsp:sp>
    <dsp:sp modelId="{22385C3F-61C3-408C-8D23-8E0B93BEDBB3}">
      <dsp:nvSpPr>
        <dsp:cNvPr id="0" name=""/>
        <dsp:cNvSpPr/>
      </dsp:nvSpPr>
      <dsp:spPr>
        <a:xfrm>
          <a:off x="7665152" y="2727152"/>
          <a:ext cx="3261093" cy="857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IN" sz="2000" kern="1200"/>
            <a:t>From operational systems to data warehouse, data marts, and OLAP cubes.</a:t>
          </a:r>
          <a:endParaRPr lang="en-US" sz="2000" kern="1200"/>
        </a:p>
      </dsp:txBody>
      <dsp:txXfrm>
        <a:off x="7665152" y="2727152"/>
        <a:ext cx="3261093" cy="85710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F6E36-AFA7-4C45-9F39-D9498791FDAC}">
      <dsp:nvSpPr>
        <dsp:cNvPr id="0" name=""/>
        <dsp:cNvSpPr/>
      </dsp:nvSpPr>
      <dsp:spPr>
        <a:xfrm>
          <a:off x="0" y="708097"/>
          <a:ext cx="10515600" cy="1307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1CDBE7-41F9-4216-904A-1F68FAFA5F8C}">
      <dsp:nvSpPr>
        <dsp:cNvPr id="0" name=""/>
        <dsp:cNvSpPr/>
      </dsp:nvSpPr>
      <dsp:spPr>
        <a:xfrm>
          <a:off x="395445" y="1002230"/>
          <a:ext cx="718991" cy="7189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7AA0E9-9A08-45D9-BB38-93A3DD5A8214}">
      <dsp:nvSpPr>
        <dsp:cNvPr id="0" name=""/>
        <dsp:cNvSpPr/>
      </dsp:nvSpPr>
      <dsp:spPr>
        <a:xfrm>
          <a:off x="1509882" y="708097"/>
          <a:ext cx="4732020"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1111250">
            <a:lnSpc>
              <a:spcPct val="90000"/>
            </a:lnSpc>
            <a:spcBef>
              <a:spcPct val="0"/>
            </a:spcBef>
            <a:spcAft>
              <a:spcPct val="35000"/>
            </a:spcAft>
            <a:buNone/>
          </a:pPr>
          <a:r>
            <a:rPr lang="en-IN" sz="2500" b="1" kern="1200"/>
            <a:t>Entity-Relationship (ER) Modeling:</a:t>
          </a:r>
          <a:endParaRPr lang="en-US" sz="2500" kern="1200"/>
        </a:p>
      </dsp:txBody>
      <dsp:txXfrm>
        <a:off x="1509882" y="708097"/>
        <a:ext cx="4732020" cy="1307257"/>
      </dsp:txXfrm>
    </dsp:sp>
    <dsp:sp modelId="{AF8ABDDB-8F8B-40AB-9606-9EF4BE1CF440}">
      <dsp:nvSpPr>
        <dsp:cNvPr id="0" name=""/>
        <dsp:cNvSpPr/>
      </dsp:nvSpPr>
      <dsp:spPr>
        <a:xfrm>
          <a:off x="6241902" y="708097"/>
          <a:ext cx="427369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800100">
            <a:lnSpc>
              <a:spcPct val="90000"/>
            </a:lnSpc>
            <a:spcBef>
              <a:spcPct val="0"/>
            </a:spcBef>
            <a:spcAft>
              <a:spcPct val="35000"/>
            </a:spcAft>
            <a:buNone/>
          </a:pPr>
          <a:r>
            <a:rPr lang="en-IN" sz="1800" kern="1200"/>
            <a:t>Baseline for operational data model.</a:t>
          </a:r>
          <a:endParaRPr lang="en-US" sz="1800" kern="1200"/>
        </a:p>
        <a:p>
          <a:pPr marL="0" lvl="0" indent="0" algn="l" defTabSz="800100">
            <a:lnSpc>
              <a:spcPct val="90000"/>
            </a:lnSpc>
            <a:spcBef>
              <a:spcPct val="0"/>
            </a:spcBef>
            <a:spcAft>
              <a:spcPct val="35000"/>
            </a:spcAft>
            <a:buNone/>
          </a:pPr>
          <a:r>
            <a:rPr lang="en-IN" sz="1800" kern="1200"/>
            <a:t>Used to establish relationships between entities and attributes.</a:t>
          </a:r>
          <a:endParaRPr lang="en-US" sz="1800" kern="1200"/>
        </a:p>
      </dsp:txBody>
      <dsp:txXfrm>
        <a:off x="6241902" y="708097"/>
        <a:ext cx="4273697" cy="1307257"/>
      </dsp:txXfrm>
    </dsp:sp>
    <dsp:sp modelId="{5FC07568-EDDF-4B37-9705-EF80654B0705}">
      <dsp:nvSpPr>
        <dsp:cNvPr id="0" name=""/>
        <dsp:cNvSpPr/>
      </dsp:nvSpPr>
      <dsp:spPr>
        <a:xfrm>
          <a:off x="0" y="2342169"/>
          <a:ext cx="10515600" cy="13072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52A8E9-5A44-4892-ADB9-BFD806B800C0}">
      <dsp:nvSpPr>
        <dsp:cNvPr id="0" name=""/>
        <dsp:cNvSpPr/>
      </dsp:nvSpPr>
      <dsp:spPr>
        <a:xfrm>
          <a:off x="395445" y="2636302"/>
          <a:ext cx="718991" cy="7189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1C7DAC-2CB8-44FC-B953-9ED4E02BBC50}">
      <dsp:nvSpPr>
        <dsp:cNvPr id="0" name=""/>
        <dsp:cNvSpPr/>
      </dsp:nvSpPr>
      <dsp:spPr>
        <a:xfrm>
          <a:off x="1509882" y="2342169"/>
          <a:ext cx="4732020"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1111250">
            <a:lnSpc>
              <a:spcPct val="90000"/>
            </a:lnSpc>
            <a:spcBef>
              <a:spcPct val="0"/>
            </a:spcBef>
            <a:spcAft>
              <a:spcPct val="35000"/>
            </a:spcAft>
            <a:buNone/>
          </a:pPr>
          <a:r>
            <a:rPr lang="en-IN" sz="2500" b="1" kern="1200"/>
            <a:t>Dimensional Modeling:</a:t>
          </a:r>
          <a:endParaRPr lang="en-US" sz="2500" kern="1200"/>
        </a:p>
      </dsp:txBody>
      <dsp:txXfrm>
        <a:off x="1509882" y="2342169"/>
        <a:ext cx="4732020" cy="1307257"/>
      </dsp:txXfrm>
    </dsp:sp>
    <dsp:sp modelId="{97421F8B-C363-4E0E-84C9-B632E930EF51}">
      <dsp:nvSpPr>
        <dsp:cNvPr id="0" name=""/>
        <dsp:cNvSpPr/>
      </dsp:nvSpPr>
      <dsp:spPr>
        <a:xfrm>
          <a:off x="6241902" y="2342169"/>
          <a:ext cx="427369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800100">
            <a:lnSpc>
              <a:spcPct val="90000"/>
            </a:lnSpc>
            <a:spcBef>
              <a:spcPct val="0"/>
            </a:spcBef>
            <a:spcAft>
              <a:spcPct val="35000"/>
            </a:spcAft>
            <a:buNone/>
          </a:pPr>
          <a:r>
            <a:rPr lang="en-IN" sz="1800" kern="1200"/>
            <a:t>Cornerstone of BI and DW applications.</a:t>
          </a:r>
          <a:endParaRPr lang="en-US" sz="1800" kern="1200"/>
        </a:p>
        <a:p>
          <a:pPr marL="0" lvl="0" indent="0" algn="l" defTabSz="800100">
            <a:lnSpc>
              <a:spcPct val="90000"/>
            </a:lnSpc>
            <a:spcBef>
              <a:spcPct val="0"/>
            </a:spcBef>
            <a:spcAft>
              <a:spcPct val="35000"/>
            </a:spcAft>
            <a:buNone/>
          </a:pPr>
          <a:r>
            <a:rPr lang="en-IN" sz="1800" kern="1200"/>
            <a:t>Focuses on organizing data for analytical purposes.</a:t>
          </a:r>
          <a:endParaRPr lang="en-US" sz="1800" kern="1200"/>
        </a:p>
      </dsp:txBody>
      <dsp:txXfrm>
        <a:off x="6241902" y="2342169"/>
        <a:ext cx="4273697" cy="130725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FCC1BD-4BBD-4EA3-921B-202D2C62C6FB}">
      <dsp:nvSpPr>
        <dsp:cNvPr id="0" name=""/>
        <dsp:cNvSpPr/>
      </dsp:nvSpPr>
      <dsp:spPr>
        <a:xfrm>
          <a:off x="0" y="4307"/>
          <a:ext cx="6364224" cy="91753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86BDE1-A527-40D8-8622-8B3F7A34E2B4}">
      <dsp:nvSpPr>
        <dsp:cNvPr id="0" name=""/>
        <dsp:cNvSpPr/>
      </dsp:nvSpPr>
      <dsp:spPr>
        <a:xfrm>
          <a:off x="277554" y="210753"/>
          <a:ext cx="504644" cy="5046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65C024-5887-4843-BEA7-B663A4DE09C0}">
      <dsp:nvSpPr>
        <dsp:cNvPr id="0" name=""/>
        <dsp:cNvSpPr/>
      </dsp:nvSpPr>
      <dsp:spPr>
        <a:xfrm>
          <a:off x="1059754" y="430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755650">
            <a:lnSpc>
              <a:spcPct val="90000"/>
            </a:lnSpc>
            <a:spcBef>
              <a:spcPct val="0"/>
            </a:spcBef>
            <a:spcAft>
              <a:spcPct val="35000"/>
            </a:spcAft>
            <a:buNone/>
          </a:pPr>
          <a:r>
            <a:rPr lang="en-IN" sz="1700" b="1" kern="1200"/>
            <a:t>Entities:</a:t>
          </a:r>
          <a:r>
            <a:rPr lang="en-IN" sz="1700" kern="1200"/>
            <a:t> Objects or concepts within a system (e.g., customers, products, orders).</a:t>
          </a:r>
          <a:endParaRPr lang="en-US" sz="1700" kern="1200"/>
        </a:p>
      </dsp:txBody>
      <dsp:txXfrm>
        <a:off x="1059754" y="4307"/>
        <a:ext cx="5304469" cy="917536"/>
      </dsp:txXfrm>
    </dsp:sp>
    <dsp:sp modelId="{B51F3046-DEB9-4547-A057-57A520F3CB7A}">
      <dsp:nvSpPr>
        <dsp:cNvPr id="0" name=""/>
        <dsp:cNvSpPr/>
      </dsp:nvSpPr>
      <dsp:spPr>
        <a:xfrm>
          <a:off x="0" y="1151227"/>
          <a:ext cx="6364224" cy="91753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CB7483-E34B-4733-8A1F-B74FCEC83BB0}">
      <dsp:nvSpPr>
        <dsp:cNvPr id="0" name=""/>
        <dsp:cNvSpPr/>
      </dsp:nvSpPr>
      <dsp:spPr>
        <a:xfrm>
          <a:off x="277554" y="1357673"/>
          <a:ext cx="504644" cy="5046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D6D535-CADD-4F95-B056-18FEC013618D}">
      <dsp:nvSpPr>
        <dsp:cNvPr id="0" name=""/>
        <dsp:cNvSpPr/>
      </dsp:nvSpPr>
      <dsp:spPr>
        <a:xfrm>
          <a:off x="1059754" y="115122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755650">
            <a:lnSpc>
              <a:spcPct val="90000"/>
            </a:lnSpc>
            <a:spcBef>
              <a:spcPct val="0"/>
            </a:spcBef>
            <a:spcAft>
              <a:spcPct val="35000"/>
            </a:spcAft>
            <a:buNone/>
          </a:pPr>
          <a:r>
            <a:rPr lang="en-IN" sz="1700" b="1" kern="1200"/>
            <a:t>Attributes:</a:t>
          </a:r>
          <a:r>
            <a:rPr lang="en-IN" sz="1700" kern="1200"/>
            <a:t> Properties or characteristics of entities (e.g., customer name, product price).</a:t>
          </a:r>
          <a:endParaRPr lang="en-US" sz="1700" kern="1200"/>
        </a:p>
      </dsp:txBody>
      <dsp:txXfrm>
        <a:off x="1059754" y="1151227"/>
        <a:ext cx="5304469" cy="917536"/>
      </dsp:txXfrm>
    </dsp:sp>
    <dsp:sp modelId="{0C6F3BEF-293B-47F9-AE41-CAC9808D26F0}">
      <dsp:nvSpPr>
        <dsp:cNvPr id="0" name=""/>
        <dsp:cNvSpPr/>
      </dsp:nvSpPr>
      <dsp:spPr>
        <a:xfrm>
          <a:off x="0" y="2298147"/>
          <a:ext cx="6364224" cy="91753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449D97-74AF-4EA9-A2D4-6B7A46F5ED37}">
      <dsp:nvSpPr>
        <dsp:cNvPr id="0" name=""/>
        <dsp:cNvSpPr/>
      </dsp:nvSpPr>
      <dsp:spPr>
        <a:xfrm>
          <a:off x="277554" y="2504593"/>
          <a:ext cx="504644" cy="5046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BE3E7A-DA0D-4120-99A8-2C38B13C5652}">
      <dsp:nvSpPr>
        <dsp:cNvPr id="0" name=""/>
        <dsp:cNvSpPr/>
      </dsp:nvSpPr>
      <dsp:spPr>
        <a:xfrm>
          <a:off x="1059754" y="229814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755650">
            <a:lnSpc>
              <a:spcPct val="90000"/>
            </a:lnSpc>
            <a:spcBef>
              <a:spcPct val="0"/>
            </a:spcBef>
            <a:spcAft>
              <a:spcPct val="35000"/>
            </a:spcAft>
            <a:buNone/>
          </a:pPr>
          <a:r>
            <a:rPr lang="en-IN" sz="1700" b="1" kern="1200"/>
            <a:t>Relationships:</a:t>
          </a:r>
          <a:r>
            <a:rPr lang="en-IN" sz="1700" kern="1200"/>
            <a:t> Connections between entities (e.g., one-to-one, one-to-many, many-to-many).</a:t>
          </a:r>
          <a:endParaRPr lang="en-US" sz="1700" kern="1200"/>
        </a:p>
      </dsp:txBody>
      <dsp:txXfrm>
        <a:off x="1059754" y="2298147"/>
        <a:ext cx="5304469" cy="917536"/>
      </dsp:txXfrm>
    </dsp:sp>
    <dsp:sp modelId="{5DC55E37-1789-4DBD-A52C-2F1466C5ABBF}">
      <dsp:nvSpPr>
        <dsp:cNvPr id="0" name=""/>
        <dsp:cNvSpPr/>
      </dsp:nvSpPr>
      <dsp:spPr>
        <a:xfrm>
          <a:off x="0" y="3445068"/>
          <a:ext cx="6364224" cy="91753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1B2FC1-28A9-4CC6-B8D0-8FF6CBD3AE0C}">
      <dsp:nvSpPr>
        <dsp:cNvPr id="0" name=""/>
        <dsp:cNvSpPr/>
      </dsp:nvSpPr>
      <dsp:spPr>
        <a:xfrm>
          <a:off x="277554" y="3651513"/>
          <a:ext cx="504644" cy="5046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ADD755-808C-47C3-8FDF-2325C3B7F0F3}">
      <dsp:nvSpPr>
        <dsp:cNvPr id="0" name=""/>
        <dsp:cNvSpPr/>
      </dsp:nvSpPr>
      <dsp:spPr>
        <a:xfrm>
          <a:off x="1059754" y="3445068"/>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755650">
            <a:lnSpc>
              <a:spcPct val="90000"/>
            </a:lnSpc>
            <a:spcBef>
              <a:spcPct val="0"/>
            </a:spcBef>
            <a:spcAft>
              <a:spcPct val="35000"/>
            </a:spcAft>
            <a:buNone/>
          </a:pPr>
          <a:r>
            <a:rPr lang="en-IN" sz="1700" b="1" kern="1200"/>
            <a:t>Cardinality:</a:t>
          </a:r>
          <a:r>
            <a:rPr lang="en-IN" sz="1700" kern="1200"/>
            <a:t> The number of instances of one entity that can be related to instances of another entity.</a:t>
          </a:r>
          <a:endParaRPr lang="en-US" sz="1700" kern="1200"/>
        </a:p>
      </dsp:txBody>
      <dsp:txXfrm>
        <a:off x="1059754" y="3445068"/>
        <a:ext cx="5304469" cy="917536"/>
      </dsp:txXfrm>
    </dsp:sp>
    <dsp:sp modelId="{96F0C926-F059-443D-AC5D-25C0BE5641FA}">
      <dsp:nvSpPr>
        <dsp:cNvPr id="0" name=""/>
        <dsp:cNvSpPr/>
      </dsp:nvSpPr>
      <dsp:spPr>
        <a:xfrm>
          <a:off x="0" y="4591988"/>
          <a:ext cx="6364224" cy="917536"/>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AEF6DA-77BA-42D4-847F-A09A19F7ABC9}">
      <dsp:nvSpPr>
        <dsp:cNvPr id="0" name=""/>
        <dsp:cNvSpPr/>
      </dsp:nvSpPr>
      <dsp:spPr>
        <a:xfrm>
          <a:off x="277554" y="4798433"/>
          <a:ext cx="504644" cy="50464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4FAE51-87A4-42F6-8BAA-85BD5BA34C2C}">
      <dsp:nvSpPr>
        <dsp:cNvPr id="0" name=""/>
        <dsp:cNvSpPr/>
      </dsp:nvSpPr>
      <dsp:spPr>
        <a:xfrm>
          <a:off x="1059754" y="4591988"/>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755650">
            <a:lnSpc>
              <a:spcPct val="90000"/>
            </a:lnSpc>
            <a:spcBef>
              <a:spcPct val="0"/>
            </a:spcBef>
            <a:spcAft>
              <a:spcPct val="35000"/>
            </a:spcAft>
            <a:buNone/>
          </a:pPr>
          <a:r>
            <a:rPr lang="en-IN" sz="1700" b="1" kern="1200"/>
            <a:t>Modality:</a:t>
          </a:r>
          <a:r>
            <a:rPr lang="en-IN" sz="1700" kern="1200"/>
            <a:t> The minimum number of instances of one entity that can be related to instances of another entity.</a:t>
          </a:r>
          <a:endParaRPr lang="en-US" sz="1700" kern="1200"/>
        </a:p>
      </dsp:txBody>
      <dsp:txXfrm>
        <a:off x="1059754" y="4591988"/>
        <a:ext cx="5304469" cy="91753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311B2-9DDC-43AF-8264-2C797F4B03E7}">
      <dsp:nvSpPr>
        <dsp:cNvPr id="0" name=""/>
        <dsp:cNvSpPr/>
      </dsp:nvSpPr>
      <dsp:spPr>
        <a:xfrm>
          <a:off x="0" y="3399"/>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66914C-CA06-4D1A-B01E-B0861D96A33A}">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D1BF55-48D0-4EE5-BDDC-C4E45D9A4130}">
      <dsp:nvSpPr>
        <dsp:cNvPr id="0" name=""/>
        <dsp:cNvSpPr/>
      </dsp:nvSpPr>
      <dsp:spPr>
        <a:xfrm>
          <a:off x="836323" y="3399"/>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b="1" kern="1200"/>
            <a:t>Identify entities:</a:t>
          </a:r>
          <a:r>
            <a:rPr lang="en-IN" sz="1800" kern="1200"/>
            <a:t> Determine the key objects or concepts in the system.</a:t>
          </a:r>
          <a:endParaRPr lang="en-US" sz="1800" kern="1200"/>
        </a:p>
      </dsp:txBody>
      <dsp:txXfrm>
        <a:off x="836323" y="3399"/>
        <a:ext cx="9679276" cy="724089"/>
      </dsp:txXfrm>
    </dsp:sp>
    <dsp:sp modelId="{4F0031D9-581B-4EF6-8734-3D6B23A47C50}">
      <dsp:nvSpPr>
        <dsp:cNvPr id="0" name=""/>
        <dsp:cNvSpPr/>
      </dsp:nvSpPr>
      <dsp:spPr>
        <a:xfrm>
          <a:off x="0" y="908511"/>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AF258A-F552-4FA2-AD9F-2BCD2BA188BD}">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0596ED-3266-4CB3-9C78-589D608F0556}">
      <dsp:nvSpPr>
        <dsp:cNvPr id="0" name=""/>
        <dsp:cNvSpPr/>
      </dsp:nvSpPr>
      <dsp:spPr>
        <a:xfrm>
          <a:off x="836323" y="908511"/>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b="1" kern="1200"/>
            <a:t>Define attributes:</a:t>
          </a:r>
          <a:r>
            <a:rPr lang="en-IN" sz="1800" kern="1200"/>
            <a:t> Identify the relevant properties or characteristics of each entity.</a:t>
          </a:r>
          <a:endParaRPr lang="en-US" sz="1800" kern="1200"/>
        </a:p>
      </dsp:txBody>
      <dsp:txXfrm>
        <a:off x="836323" y="908511"/>
        <a:ext cx="9679276" cy="724089"/>
      </dsp:txXfrm>
    </dsp:sp>
    <dsp:sp modelId="{D12743CE-6245-40C6-933D-02EDF132AD8A}">
      <dsp:nvSpPr>
        <dsp:cNvPr id="0" name=""/>
        <dsp:cNvSpPr/>
      </dsp:nvSpPr>
      <dsp:spPr>
        <a:xfrm>
          <a:off x="0" y="1813624"/>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5C1F6B-D32A-4850-9A7E-5D6C75E14A4B}">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1B5049-82F8-4F17-80DC-052785E52199}">
      <dsp:nvSpPr>
        <dsp:cNvPr id="0" name=""/>
        <dsp:cNvSpPr/>
      </dsp:nvSpPr>
      <dsp:spPr>
        <a:xfrm>
          <a:off x="836323" y="1813624"/>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b="1" kern="1200"/>
            <a:t>Establish relationships:</a:t>
          </a:r>
          <a:r>
            <a:rPr lang="en-IN" sz="1800" kern="1200"/>
            <a:t> Connect entities based on their associations.</a:t>
          </a:r>
          <a:endParaRPr lang="en-US" sz="1800" kern="1200"/>
        </a:p>
      </dsp:txBody>
      <dsp:txXfrm>
        <a:off x="836323" y="1813624"/>
        <a:ext cx="9679276" cy="724089"/>
      </dsp:txXfrm>
    </dsp:sp>
    <dsp:sp modelId="{65B3A869-4047-484C-A017-A980629C8982}">
      <dsp:nvSpPr>
        <dsp:cNvPr id="0" name=""/>
        <dsp:cNvSpPr/>
      </dsp:nvSpPr>
      <dsp:spPr>
        <a:xfrm>
          <a:off x="0" y="2718736"/>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2E0B1B-9741-4E43-A8D5-E2C9070BFC36}">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1464A0-F07D-463B-AD7C-580C75839BC1}">
      <dsp:nvSpPr>
        <dsp:cNvPr id="0" name=""/>
        <dsp:cNvSpPr/>
      </dsp:nvSpPr>
      <dsp:spPr>
        <a:xfrm>
          <a:off x="836323" y="2718736"/>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b="1" kern="1200"/>
            <a:t>Specify cardinality and modality:</a:t>
          </a:r>
          <a:r>
            <a:rPr lang="en-IN" sz="1800" kern="1200"/>
            <a:t> Define the rules governing the number of instances involved in each relationship.</a:t>
          </a:r>
          <a:endParaRPr lang="en-US" sz="1800" kern="1200"/>
        </a:p>
      </dsp:txBody>
      <dsp:txXfrm>
        <a:off x="836323" y="2718736"/>
        <a:ext cx="9679276" cy="724089"/>
      </dsp:txXfrm>
    </dsp:sp>
    <dsp:sp modelId="{EAE0457C-F5F5-4D4B-B3C8-3CD5EABA6B2A}">
      <dsp:nvSpPr>
        <dsp:cNvPr id="0" name=""/>
        <dsp:cNvSpPr/>
      </dsp:nvSpPr>
      <dsp:spPr>
        <a:xfrm>
          <a:off x="0" y="3623848"/>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CFE9D1-AB44-440A-A3A9-011C40BB798D}">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2DA99E-FF77-491F-8C71-AB5168CAB3BF}">
      <dsp:nvSpPr>
        <dsp:cNvPr id="0" name=""/>
        <dsp:cNvSpPr/>
      </dsp:nvSpPr>
      <dsp:spPr>
        <a:xfrm>
          <a:off x="836323" y="3623848"/>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b="1" kern="1200"/>
            <a:t>Create an ER diagram:</a:t>
          </a:r>
          <a:r>
            <a:rPr lang="en-IN" sz="1800" kern="1200"/>
            <a:t> Visually represent the entities, attributes, and relationships.</a:t>
          </a:r>
          <a:endParaRPr lang="en-US" sz="1800" kern="1200"/>
        </a:p>
      </dsp:txBody>
      <dsp:txXfrm>
        <a:off x="836323" y="3623848"/>
        <a:ext cx="9679276" cy="72408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FB91A-76A2-CA41-80C6-1104BB25CBD8}">
      <dsp:nvSpPr>
        <dsp:cNvPr id="0" name=""/>
        <dsp:cNvSpPr/>
      </dsp:nvSpPr>
      <dsp:spPr>
        <a:xfrm>
          <a:off x="0" y="531"/>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74687F-4560-7847-A020-F82D103E54D1}">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b="1" kern="1200"/>
            <a:t>Normalization:</a:t>
          </a:r>
          <a:r>
            <a:rPr lang="en-IN" sz="2400" kern="1200"/>
            <a:t> Ensure data integrity and avoid redundancy.</a:t>
          </a:r>
          <a:endParaRPr lang="en-US" sz="2400" kern="1200"/>
        </a:p>
      </dsp:txBody>
      <dsp:txXfrm>
        <a:off x="0" y="531"/>
        <a:ext cx="10515600" cy="870055"/>
      </dsp:txXfrm>
    </dsp:sp>
    <dsp:sp modelId="{99DE6ECC-F42A-2447-9CD1-AB416E379035}">
      <dsp:nvSpPr>
        <dsp:cNvPr id="0" name=""/>
        <dsp:cNvSpPr/>
      </dsp:nvSpPr>
      <dsp:spPr>
        <a:xfrm>
          <a:off x="0" y="870586"/>
          <a:ext cx="10515600" cy="0"/>
        </a:xfrm>
        <a:prstGeom prst="line">
          <a:avLst/>
        </a:prstGeom>
        <a:solidFill>
          <a:schemeClr val="accent5">
            <a:hueOff val="-3038037"/>
            <a:satOff val="-207"/>
            <a:lumOff val="490"/>
            <a:alphaOff val="0"/>
          </a:schemeClr>
        </a:solidFill>
        <a:ln w="19050" cap="flat" cmpd="sng" algn="ctr">
          <a:solidFill>
            <a:schemeClr val="accent5">
              <a:hueOff val="-3038037"/>
              <a:satOff val="-207"/>
              <a:lumOff val="4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113BDF-E41D-7843-BCD4-287614244871}">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b="1" kern="1200"/>
            <a:t>Data granularity:</a:t>
          </a:r>
          <a:r>
            <a:rPr lang="en-IN" sz="2400" kern="1200"/>
            <a:t> Determine the appropriate level of detail for data.</a:t>
          </a:r>
          <a:endParaRPr lang="en-US" sz="2400" kern="1200"/>
        </a:p>
      </dsp:txBody>
      <dsp:txXfrm>
        <a:off x="0" y="870586"/>
        <a:ext cx="10515600" cy="870055"/>
      </dsp:txXfrm>
    </dsp:sp>
    <dsp:sp modelId="{3A1EDB74-6FE5-8943-87C0-85EAB1CCB42F}">
      <dsp:nvSpPr>
        <dsp:cNvPr id="0" name=""/>
        <dsp:cNvSpPr/>
      </dsp:nvSpPr>
      <dsp:spPr>
        <a:xfrm>
          <a:off x="0" y="1740641"/>
          <a:ext cx="10515600" cy="0"/>
        </a:xfrm>
        <a:prstGeom prst="line">
          <a:avLst/>
        </a:prstGeom>
        <a:solidFill>
          <a:schemeClr val="accent5">
            <a:hueOff val="-6076075"/>
            <a:satOff val="-413"/>
            <a:lumOff val="981"/>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63A42D-F5C5-7940-99A9-E7F87F675D13}">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b="1" kern="1200"/>
            <a:t>Data consistency:</a:t>
          </a:r>
          <a:r>
            <a:rPr lang="en-IN" sz="2400" kern="1200"/>
            <a:t> Maintain consistency across different data sources.</a:t>
          </a:r>
          <a:endParaRPr lang="en-US" sz="2400" kern="1200"/>
        </a:p>
      </dsp:txBody>
      <dsp:txXfrm>
        <a:off x="0" y="1740641"/>
        <a:ext cx="10515600" cy="870055"/>
      </dsp:txXfrm>
    </dsp:sp>
    <dsp:sp modelId="{972C9F1F-CB5E-A94E-88D6-286B2A1F2727}">
      <dsp:nvSpPr>
        <dsp:cNvPr id="0" name=""/>
        <dsp:cNvSpPr/>
      </dsp:nvSpPr>
      <dsp:spPr>
        <a:xfrm>
          <a:off x="0" y="2610696"/>
          <a:ext cx="10515600" cy="0"/>
        </a:xfrm>
        <a:prstGeom prst="line">
          <a:avLst/>
        </a:prstGeom>
        <a:solidFill>
          <a:schemeClr val="accent5">
            <a:hueOff val="-9114112"/>
            <a:satOff val="-620"/>
            <a:lumOff val="1471"/>
            <a:alphaOff val="0"/>
          </a:schemeClr>
        </a:solidFill>
        <a:ln w="19050" cap="flat" cmpd="sng" algn="ctr">
          <a:solidFill>
            <a:schemeClr val="accent5">
              <a:hueOff val="-9114112"/>
              <a:satOff val="-620"/>
              <a:lumOff val="1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FC8951-CE89-0145-8107-29C3E3ABFF3F}">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b="1" kern="1200"/>
            <a:t>Performance optimization:</a:t>
          </a:r>
          <a:r>
            <a:rPr lang="en-IN" sz="2400" kern="1200"/>
            <a:t> Consider query performance when designing the model.</a:t>
          </a:r>
          <a:endParaRPr lang="en-US" sz="2400" kern="1200"/>
        </a:p>
      </dsp:txBody>
      <dsp:txXfrm>
        <a:off x="0" y="2610696"/>
        <a:ext cx="10515600" cy="870055"/>
      </dsp:txXfrm>
    </dsp:sp>
    <dsp:sp modelId="{9CECA0F5-BEE6-2B4C-A86F-0830C7B8A069}">
      <dsp:nvSpPr>
        <dsp:cNvPr id="0" name=""/>
        <dsp:cNvSpPr/>
      </dsp:nvSpPr>
      <dsp:spPr>
        <a:xfrm>
          <a:off x="0" y="3480751"/>
          <a:ext cx="10515600" cy="0"/>
        </a:xfrm>
        <a:prstGeom prst="line">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DC14DD-2912-2246-9039-4FA26579A50B}">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b="1" kern="1200"/>
            <a:t>Flexibility:</a:t>
          </a:r>
          <a:r>
            <a:rPr lang="en-IN" sz="2400" kern="1200"/>
            <a:t> Design the model to accommodate future changes.</a:t>
          </a:r>
          <a:endParaRPr lang="en-US" sz="2400" kern="1200"/>
        </a:p>
      </dsp:txBody>
      <dsp:txXfrm>
        <a:off x="0" y="3480751"/>
        <a:ext cx="10515600" cy="87005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5AA90-1E0D-4FBF-B8F8-B22EBEAF3F15}">
      <dsp:nvSpPr>
        <dsp:cNvPr id="0" name=""/>
        <dsp:cNvSpPr/>
      </dsp:nvSpPr>
      <dsp:spPr>
        <a:xfrm>
          <a:off x="559800" y="540772"/>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871046-0B1E-4C6D-9A29-B89A93E441A4}">
      <dsp:nvSpPr>
        <dsp:cNvPr id="0" name=""/>
        <dsp:cNvSpPr/>
      </dsp:nvSpPr>
      <dsp:spPr>
        <a:xfrm>
          <a:off x="559800" y="2193639"/>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77900">
            <a:lnSpc>
              <a:spcPct val="90000"/>
            </a:lnSpc>
            <a:spcBef>
              <a:spcPct val="0"/>
            </a:spcBef>
            <a:spcAft>
              <a:spcPct val="35000"/>
            </a:spcAft>
            <a:buNone/>
            <a:defRPr b="1"/>
          </a:pPr>
          <a:r>
            <a:rPr lang="en-IN" sz="2200" kern="1200"/>
            <a:t>Importance of data models in building effective BI applications.</a:t>
          </a:r>
          <a:endParaRPr lang="en-US" sz="2200" kern="1200"/>
        </a:p>
      </dsp:txBody>
      <dsp:txXfrm>
        <a:off x="559800" y="2193639"/>
        <a:ext cx="4320000" cy="648000"/>
      </dsp:txXfrm>
    </dsp:sp>
    <dsp:sp modelId="{050CA50F-D302-4042-9BFF-CA6F74562EA2}">
      <dsp:nvSpPr>
        <dsp:cNvPr id="0" name=""/>
        <dsp:cNvSpPr/>
      </dsp:nvSpPr>
      <dsp:spPr>
        <a:xfrm>
          <a:off x="559800" y="2907159"/>
          <a:ext cx="4320000" cy="909592"/>
        </a:xfrm>
        <a:prstGeom prst="rect">
          <a:avLst/>
        </a:prstGeom>
        <a:noFill/>
        <a:ln>
          <a:noFill/>
        </a:ln>
        <a:effectLst/>
      </dsp:spPr>
      <dsp:style>
        <a:lnRef idx="0">
          <a:scrgbClr r="0" g="0" b="0"/>
        </a:lnRef>
        <a:fillRef idx="0">
          <a:scrgbClr r="0" g="0" b="0"/>
        </a:fillRef>
        <a:effectRef idx="0">
          <a:scrgbClr r="0" g="0" b="0"/>
        </a:effectRef>
        <a:fontRef idx="minor"/>
      </dsp:style>
    </dsp:sp>
    <dsp:sp modelId="{F73FD08F-C422-4456-B703-590638BB6B79}">
      <dsp:nvSpPr>
        <dsp:cNvPr id="0" name=""/>
        <dsp:cNvSpPr/>
      </dsp:nvSpPr>
      <dsp:spPr>
        <a:xfrm>
          <a:off x="5635800" y="540772"/>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0D82-294C-4832-A539-50B7F66C740C}">
      <dsp:nvSpPr>
        <dsp:cNvPr id="0" name=""/>
        <dsp:cNvSpPr/>
      </dsp:nvSpPr>
      <dsp:spPr>
        <a:xfrm>
          <a:off x="5635800" y="2193639"/>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77900">
            <a:lnSpc>
              <a:spcPct val="90000"/>
            </a:lnSpc>
            <a:spcBef>
              <a:spcPct val="0"/>
            </a:spcBef>
            <a:spcAft>
              <a:spcPct val="35000"/>
            </a:spcAft>
            <a:buNone/>
            <a:defRPr b="1"/>
          </a:pPr>
          <a:r>
            <a:rPr lang="en-IN" sz="2200" kern="1200"/>
            <a:t>Three levels of data modeling:</a:t>
          </a:r>
          <a:endParaRPr lang="en-US" sz="2200" kern="1200"/>
        </a:p>
      </dsp:txBody>
      <dsp:txXfrm>
        <a:off x="5635800" y="2193639"/>
        <a:ext cx="4320000" cy="648000"/>
      </dsp:txXfrm>
    </dsp:sp>
    <dsp:sp modelId="{3FC6C478-0868-4FFF-B42F-E6D88E933E51}">
      <dsp:nvSpPr>
        <dsp:cNvPr id="0" name=""/>
        <dsp:cNvSpPr/>
      </dsp:nvSpPr>
      <dsp:spPr>
        <a:xfrm>
          <a:off x="5635800" y="2907159"/>
          <a:ext cx="4320000" cy="909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kern="1200"/>
            <a:t>Conceptual</a:t>
          </a:r>
          <a:endParaRPr lang="en-US" sz="1700" kern="1200"/>
        </a:p>
        <a:p>
          <a:pPr marL="0" lvl="0" indent="0" algn="l" defTabSz="755650">
            <a:lnSpc>
              <a:spcPct val="90000"/>
            </a:lnSpc>
            <a:spcBef>
              <a:spcPct val="0"/>
            </a:spcBef>
            <a:spcAft>
              <a:spcPct val="35000"/>
            </a:spcAft>
            <a:buNone/>
          </a:pPr>
          <a:r>
            <a:rPr lang="en-IN" sz="1700" kern="1200"/>
            <a:t>Logical</a:t>
          </a:r>
          <a:endParaRPr lang="en-US" sz="1700" kern="1200"/>
        </a:p>
        <a:p>
          <a:pPr marL="0" lvl="0" indent="0" algn="l" defTabSz="755650">
            <a:lnSpc>
              <a:spcPct val="90000"/>
            </a:lnSpc>
            <a:spcBef>
              <a:spcPct val="0"/>
            </a:spcBef>
            <a:spcAft>
              <a:spcPct val="35000"/>
            </a:spcAft>
            <a:buNone/>
          </a:pPr>
          <a:r>
            <a:rPr lang="en-IN" sz="1700" kern="1200"/>
            <a:t>Physical</a:t>
          </a:r>
          <a:endParaRPr lang="en-US" sz="1700" kern="1200"/>
        </a:p>
      </dsp:txBody>
      <dsp:txXfrm>
        <a:off x="5635800" y="2907159"/>
        <a:ext cx="4320000" cy="90959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79D7F-FB24-483A-80FA-99599071EB9C}">
      <dsp:nvSpPr>
        <dsp:cNvPr id="0" name=""/>
        <dsp:cNvSpPr/>
      </dsp:nvSpPr>
      <dsp:spPr>
        <a:xfrm>
          <a:off x="1953914" y="52929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8744B2-5649-44E9-9255-EC0FB2C98E4B}">
      <dsp:nvSpPr>
        <dsp:cNvPr id="0" name=""/>
        <dsp:cNvSpPr/>
      </dsp:nvSpPr>
      <dsp:spPr>
        <a:xfrm>
          <a:off x="765914" y="294351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pPr>
          <a:r>
            <a:rPr lang="en-IN" sz="2200" kern="1200"/>
            <a:t>Sequential progression: </a:t>
          </a:r>
          <a:r>
            <a:rPr lang="en-IN" sz="2200" b="1" kern="1200"/>
            <a:t>Conceptual -&gt; Logical -&gt; Physical.</a:t>
          </a:r>
          <a:endParaRPr lang="en-US" sz="2200" kern="1200"/>
        </a:p>
      </dsp:txBody>
      <dsp:txXfrm>
        <a:off x="765914" y="2943510"/>
        <a:ext cx="4320000" cy="720000"/>
      </dsp:txXfrm>
    </dsp:sp>
    <dsp:sp modelId="{157AEC66-9C77-4EBF-B02C-9650276FD382}">
      <dsp:nvSpPr>
        <dsp:cNvPr id="0" name=""/>
        <dsp:cNvSpPr/>
      </dsp:nvSpPr>
      <dsp:spPr>
        <a:xfrm>
          <a:off x="7029914" y="529294"/>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84B8CA-4CED-4D52-84F9-881E4EE8397A}">
      <dsp:nvSpPr>
        <dsp:cNvPr id="0" name=""/>
        <dsp:cNvSpPr/>
      </dsp:nvSpPr>
      <dsp:spPr>
        <a:xfrm>
          <a:off x="5841914" y="294351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pPr>
          <a:r>
            <a:rPr lang="en-IN" sz="2200" kern="1200"/>
            <a:t>Each level builds upon the previous one, adding more detail.</a:t>
          </a:r>
          <a:endParaRPr lang="en-US" sz="2200" kern="1200"/>
        </a:p>
      </dsp:txBody>
      <dsp:txXfrm>
        <a:off x="5841914" y="2943510"/>
        <a:ext cx="4320000" cy="72000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A6025A-9FD7-444C-8DB3-FB54854481D7}">
      <dsp:nvSpPr>
        <dsp:cNvPr id="0" name=""/>
        <dsp:cNvSpPr/>
      </dsp:nvSpPr>
      <dsp:spPr>
        <a:xfrm>
          <a:off x="0" y="73624"/>
          <a:ext cx="6331847" cy="5405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t>Ease of Access:</a:t>
          </a:r>
          <a:r>
            <a:rPr lang="en-IN" sz="2200" kern="1200"/>
            <a:t> </a:t>
          </a:r>
          <a:endParaRPr lang="en-US" sz="2200" kern="1200"/>
        </a:p>
      </dsp:txBody>
      <dsp:txXfrm>
        <a:off x="26387" y="100011"/>
        <a:ext cx="6279073" cy="487766"/>
      </dsp:txXfrm>
    </dsp:sp>
    <dsp:sp modelId="{B88A9D8A-D61C-F349-8FCC-6679740CC848}">
      <dsp:nvSpPr>
        <dsp:cNvPr id="0" name=""/>
        <dsp:cNvSpPr/>
      </dsp:nvSpPr>
      <dsp:spPr>
        <a:xfrm>
          <a:off x="0" y="614164"/>
          <a:ext cx="6331847" cy="1593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03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kern="1200"/>
            <a:t>To be truly useful, the DW/BI system must be designed with the end-user in mind. </a:t>
          </a:r>
          <a:endParaRPr lang="en-US" sz="1700" kern="1200"/>
        </a:p>
        <a:p>
          <a:pPr marL="171450" lvl="1" indent="-171450" algn="l" defTabSz="755650">
            <a:lnSpc>
              <a:spcPct val="90000"/>
            </a:lnSpc>
            <a:spcBef>
              <a:spcPct val="0"/>
            </a:spcBef>
            <a:spcAft>
              <a:spcPct val="20000"/>
            </a:spcAft>
            <a:buChar char="•"/>
          </a:pPr>
          <a:r>
            <a:rPr lang="en-IN" sz="1700" kern="1200"/>
            <a:t>The data should be structured in a way that is easy for business users to navigate, understand, and use. </a:t>
          </a:r>
          <a:endParaRPr lang="en-US" sz="1700" kern="1200"/>
        </a:p>
        <a:p>
          <a:pPr marL="171450" lvl="1" indent="-171450" algn="l" defTabSz="755650">
            <a:lnSpc>
              <a:spcPct val="90000"/>
            </a:lnSpc>
            <a:spcBef>
              <a:spcPct val="0"/>
            </a:spcBef>
            <a:spcAft>
              <a:spcPct val="20000"/>
            </a:spcAft>
            <a:buChar char="•"/>
          </a:pPr>
          <a:r>
            <a:rPr lang="en-IN" sz="1700" kern="1200" dirty="0"/>
            <a:t>This includes using familiar terminology and organizing data in ways that reflect how users think about their business.</a:t>
          </a:r>
          <a:endParaRPr lang="en-US" sz="1700" kern="1200" dirty="0"/>
        </a:p>
      </dsp:txBody>
      <dsp:txXfrm>
        <a:off x="0" y="614164"/>
        <a:ext cx="6331847" cy="1593900"/>
      </dsp:txXfrm>
    </dsp:sp>
    <dsp:sp modelId="{A960A049-3645-3343-B5FA-80FB9225757E}">
      <dsp:nvSpPr>
        <dsp:cNvPr id="0" name=""/>
        <dsp:cNvSpPr/>
      </dsp:nvSpPr>
      <dsp:spPr>
        <a:xfrm>
          <a:off x="0" y="2208064"/>
          <a:ext cx="6331847" cy="54054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t>Consistency:</a:t>
          </a:r>
          <a:r>
            <a:rPr lang="en-IN" sz="2200" kern="1200"/>
            <a:t> </a:t>
          </a:r>
          <a:endParaRPr lang="en-US" sz="2200" kern="1200"/>
        </a:p>
      </dsp:txBody>
      <dsp:txXfrm>
        <a:off x="26387" y="2234451"/>
        <a:ext cx="6279073" cy="487766"/>
      </dsp:txXfrm>
    </dsp:sp>
    <dsp:sp modelId="{DEEB3AAB-3870-4747-A05F-802D907EE82D}">
      <dsp:nvSpPr>
        <dsp:cNvPr id="0" name=""/>
        <dsp:cNvSpPr/>
      </dsp:nvSpPr>
      <dsp:spPr>
        <a:xfrm>
          <a:off x="0" y="2748604"/>
          <a:ext cx="6331847" cy="1070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03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kern="1200"/>
            <a:t>Trust in the system is built on consistency. </a:t>
          </a:r>
          <a:endParaRPr lang="en-US" sz="1700" kern="1200"/>
        </a:p>
        <a:p>
          <a:pPr marL="171450" lvl="1" indent="-171450" algn="l" defTabSz="755650">
            <a:lnSpc>
              <a:spcPct val="90000"/>
            </a:lnSpc>
            <a:spcBef>
              <a:spcPct val="0"/>
            </a:spcBef>
            <a:spcAft>
              <a:spcPct val="20000"/>
            </a:spcAft>
            <a:buChar char="•"/>
          </a:pPr>
          <a:r>
            <a:rPr lang="en-IN" sz="1700" kern="1200"/>
            <a:t>If the data is not reliable or if there are inconsistencies in how data is labeled or presented, users will lose confidence in the system, rendering it ineffective.</a:t>
          </a:r>
          <a:endParaRPr lang="en-US" sz="1700" kern="1200"/>
        </a:p>
      </dsp:txBody>
      <dsp:txXfrm>
        <a:off x="0" y="2748604"/>
        <a:ext cx="6331847" cy="1070190"/>
      </dsp:txXfrm>
    </dsp:sp>
    <dsp:sp modelId="{ED22B282-F239-034A-8F4B-A07CBBDC165E}">
      <dsp:nvSpPr>
        <dsp:cNvPr id="0" name=""/>
        <dsp:cNvSpPr/>
      </dsp:nvSpPr>
      <dsp:spPr>
        <a:xfrm>
          <a:off x="0" y="3818795"/>
          <a:ext cx="6331847" cy="54054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t>Adaptability:</a:t>
          </a:r>
          <a:r>
            <a:rPr lang="en-IN" sz="2200" kern="1200"/>
            <a:t> </a:t>
          </a:r>
          <a:endParaRPr lang="en-US" sz="2200" kern="1200"/>
        </a:p>
      </dsp:txBody>
      <dsp:txXfrm>
        <a:off x="26387" y="3845182"/>
        <a:ext cx="6279073" cy="487766"/>
      </dsp:txXfrm>
    </dsp:sp>
    <dsp:sp modelId="{4269A861-6380-BE44-8078-80A3F54C4BF1}">
      <dsp:nvSpPr>
        <dsp:cNvPr id="0" name=""/>
        <dsp:cNvSpPr/>
      </dsp:nvSpPr>
      <dsp:spPr>
        <a:xfrm>
          <a:off x="0" y="4359335"/>
          <a:ext cx="6331847" cy="1070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03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kern="1200"/>
            <a:t>Change is inevitable in business environments. </a:t>
          </a:r>
          <a:endParaRPr lang="en-US" sz="1700" kern="1200"/>
        </a:p>
        <a:p>
          <a:pPr marL="171450" lvl="1" indent="-171450" algn="l" defTabSz="755650">
            <a:lnSpc>
              <a:spcPct val="90000"/>
            </a:lnSpc>
            <a:spcBef>
              <a:spcPct val="0"/>
            </a:spcBef>
            <a:spcAft>
              <a:spcPct val="20000"/>
            </a:spcAft>
            <a:buChar char="•"/>
          </a:pPr>
          <a:r>
            <a:rPr lang="en-IN" sz="1700" kern="1200"/>
            <a:t>The DW/BI system must be flexible enough to adapt to new data sources, changing business conditions, and evolving user needs without causing disruptions.</a:t>
          </a:r>
          <a:endParaRPr lang="en-US" sz="1700" kern="1200"/>
        </a:p>
      </dsp:txBody>
      <dsp:txXfrm>
        <a:off x="0" y="4359335"/>
        <a:ext cx="6331847" cy="1070190"/>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2AF800-771A-524B-9035-0910B458B175}">
      <dsp:nvSpPr>
        <dsp:cNvPr id="0" name=""/>
        <dsp:cNvSpPr/>
      </dsp:nvSpPr>
      <dsp:spPr>
        <a:xfrm>
          <a:off x="0" y="3709"/>
          <a:ext cx="6320272" cy="46838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1" kern="1200"/>
            <a:t>Timeliness:</a:t>
          </a:r>
          <a:r>
            <a:rPr lang="en-IN" sz="2000" kern="1200"/>
            <a:t> </a:t>
          </a:r>
          <a:endParaRPr lang="en-US" sz="2000" kern="1200"/>
        </a:p>
      </dsp:txBody>
      <dsp:txXfrm>
        <a:off x="22865" y="26574"/>
        <a:ext cx="6274542" cy="422657"/>
      </dsp:txXfrm>
    </dsp:sp>
    <dsp:sp modelId="{891758CD-0228-D844-924F-9C6170D083CC}">
      <dsp:nvSpPr>
        <dsp:cNvPr id="0" name=""/>
        <dsp:cNvSpPr/>
      </dsp:nvSpPr>
      <dsp:spPr>
        <a:xfrm>
          <a:off x="0" y="472097"/>
          <a:ext cx="6320272" cy="1164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669"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IN" sz="1600" kern="1200"/>
            <a:t>In many cases, timely access to data is critical for making effective decisions. </a:t>
          </a:r>
          <a:endParaRPr lang="en-US" sz="1600" kern="1200"/>
        </a:p>
        <a:p>
          <a:pPr marL="171450" lvl="1" indent="-171450" algn="l" defTabSz="711200">
            <a:lnSpc>
              <a:spcPct val="90000"/>
            </a:lnSpc>
            <a:spcBef>
              <a:spcPct val="0"/>
            </a:spcBef>
            <a:spcAft>
              <a:spcPct val="20000"/>
            </a:spcAft>
            <a:buChar char="•"/>
          </a:pPr>
          <a:r>
            <a:rPr lang="en-IN" sz="1600" kern="1200"/>
            <a:t>The DW/BI system must be capable of delivering information quickly enough to be useful in fast-paced decision-making scenarios.</a:t>
          </a:r>
          <a:endParaRPr lang="en-US" sz="1600" kern="1200"/>
        </a:p>
      </dsp:txBody>
      <dsp:txXfrm>
        <a:off x="0" y="472097"/>
        <a:ext cx="6320272" cy="1164106"/>
      </dsp:txXfrm>
    </dsp:sp>
    <dsp:sp modelId="{A9D8152C-405F-D743-8016-18CC5F5E44FD}">
      <dsp:nvSpPr>
        <dsp:cNvPr id="0" name=""/>
        <dsp:cNvSpPr/>
      </dsp:nvSpPr>
      <dsp:spPr>
        <a:xfrm>
          <a:off x="0" y="1636203"/>
          <a:ext cx="6320272" cy="468387"/>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1" kern="1200"/>
            <a:t>Security:</a:t>
          </a:r>
          <a:r>
            <a:rPr lang="en-IN" sz="2000" kern="1200"/>
            <a:t> </a:t>
          </a:r>
          <a:endParaRPr lang="en-US" sz="2000" kern="1200"/>
        </a:p>
      </dsp:txBody>
      <dsp:txXfrm>
        <a:off x="22865" y="1659068"/>
        <a:ext cx="6274542" cy="422657"/>
      </dsp:txXfrm>
    </dsp:sp>
    <dsp:sp modelId="{AD3B3300-D978-B740-AABC-23D1A1F89CAE}">
      <dsp:nvSpPr>
        <dsp:cNvPr id="0" name=""/>
        <dsp:cNvSpPr/>
      </dsp:nvSpPr>
      <dsp:spPr>
        <a:xfrm>
          <a:off x="0" y="2104590"/>
          <a:ext cx="6320272" cy="1164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669"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IN" sz="1600" kern="1200"/>
            <a:t>Protecting data is of paramount importance, especially when it contains sensitive business information. </a:t>
          </a:r>
          <a:endParaRPr lang="en-US" sz="1600" kern="1200"/>
        </a:p>
        <a:p>
          <a:pPr marL="171450" lvl="1" indent="-171450" algn="l" defTabSz="711200">
            <a:lnSpc>
              <a:spcPct val="90000"/>
            </a:lnSpc>
            <a:spcBef>
              <a:spcPct val="0"/>
            </a:spcBef>
            <a:spcAft>
              <a:spcPct val="20000"/>
            </a:spcAft>
            <a:buChar char="•"/>
          </a:pPr>
          <a:r>
            <a:rPr lang="en-IN" sz="1600" kern="1200" dirty="0"/>
            <a:t>A robust security framework is essential to prevent unauthorized access and ensure that only those who need the data can access it.</a:t>
          </a:r>
          <a:endParaRPr lang="en-US" sz="1600" kern="1200" dirty="0"/>
        </a:p>
      </dsp:txBody>
      <dsp:txXfrm>
        <a:off x="0" y="2104590"/>
        <a:ext cx="6320272" cy="1164106"/>
      </dsp:txXfrm>
    </dsp:sp>
    <dsp:sp modelId="{37206C88-F4DC-6148-AC1B-D44E6F244EB5}">
      <dsp:nvSpPr>
        <dsp:cNvPr id="0" name=""/>
        <dsp:cNvSpPr/>
      </dsp:nvSpPr>
      <dsp:spPr>
        <a:xfrm>
          <a:off x="0" y="3268697"/>
          <a:ext cx="6320272" cy="468387"/>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1" kern="1200"/>
            <a:t>Authority and Trustworthiness:</a:t>
          </a:r>
          <a:r>
            <a:rPr lang="en-IN" sz="2000" kern="1200"/>
            <a:t> </a:t>
          </a:r>
          <a:endParaRPr lang="en-US" sz="2000" kern="1200"/>
        </a:p>
      </dsp:txBody>
      <dsp:txXfrm>
        <a:off x="22865" y="3291562"/>
        <a:ext cx="6274542" cy="422657"/>
      </dsp:txXfrm>
    </dsp:sp>
    <dsp:sp modelId="{8ABFF45B-378F-2A4C-A4F9-2CD1ADDC35C6}">
      <dsp:nvSpPr>
        <dsp:cNvPr id="0" name=""/>
        <dsp:cNvSpPr/>
      </dsp:nvSpPr>
      <dsp:spPr>
        <a:xfrm>
          <a:off x="0" y="3737084"/>
          <a:ext cx="6320272" cy="9470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669"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IN" sz="1600" kern="1200"/>
            <a:t>The DW/BI system must be seen as the definitive source of truth within the organization. </a:t>
          </a:r>
          <a:endParaRPr lang="en-US" sz="1600" kern="1200"/>
        </a:p>
        <a:p>
          <a:pPr marL="171450" lvl="1" indent="-171450" algn="l" defTabSz="711200">
            <a:lnSpc>
              <a:spcPct val="90000"/>
            </a:lnSpc>
            <a:spcBef>
              <a:spcPct val="0"/>
            </a:spcBef>
            <a:spcAft>
              <a:spcPct val="20000"/>
            </a:spcAft>
            <a:buChar char="•"/>
          </a:pPr>
          <a:r>
            <a:rPr lang="en-IN" sz="1600" kern="1200"/>
            <a:t>If the data it provides is inaccurate or unreliable, it will undermine the very purpose of the system.</a:t>
          </a:r>
          <a:endParaRPr lang="en-US" sz="1600" kern="1200"/>
        </a:p>
      </dsp:txBody>
      <dsp:txXfrm>
        <a:off x="0" y="3737084"/>
        <a:ext cx="6320272" cy="947069"/>
      </dsp:txXfrm>
    </dsp:sp>
    <dsp:sp modelId="{AB943C15-78DC-DE46-927E-6925D234AAEF}">
      <dsp:nvSpPr>
        <dsp:cNvPr id="0" name=""/>
        <dsp:cNvSpPr/>
      </dsp:nvSpPr>
      <dsp:spPr>
        <a:xfrm>
          <a:off x="0" y="4684154"/>
          <a:ext cx="6320272" cy="468387"/>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1" kern="1200"/>
            <a:t>User Acceptance:</a:t>
          </a:r>
          <a:r>
            <a:rPr lang="en-IN" sz="2000" kern="1200"/>
            <a:t> </a:t>
          </a:r>
          <a:endParaRPr lang="en-US" sz="2000" kern="1200"/>
        </a:p>
      </dsp:txBody>
      <dsp:txXfrm>
        <a:off x="22865" y="4707019"/>
        <a:ext cx="6274542" cy="422657"/>
      </dsp:txXfrm>
    </dsp:sp>
    <dsp:sp modelId="{8A80E51B-8F45-7D43-86D2-A9356B43C4F7}">
      <dsp:nvSpPr>
        <dsp:cNvPr id="0" name=""/>
        <dsp:cNvSpPr/>
      </dsp:nvSpPr>
      <dsp:spPr>
        <a:xfrm>
          <a:off x="0" y="5152542"/>
          <a:ext cx="6320272" cy="9470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669"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IN" sz="1600" kern="1200"/>
            <a:t>Even the most technically advanced DW/BI system will fail if it is not embraced by its intended users. </a:t>
          </a:r>
          <a:endParaRPr lang="en-US" sz="1600" kern="1200"/>
        </a:p>
        <a:p>
          <a:pPr marL="171450" lvl="1" indent="-171450" algn="l" defTabSz="711200">
            <a:lnSpc>
              <a:spcPct val="90000"/>
            </a:lnSpc>
            <a:spcBef>
              <a:spcPct val="0"/>
            </a:spcBef>
            <a:spcAft>
              <a:spcPct val="20000"/>
            </a:spcAft>
            <a:buChar char="•"/>
          </a:pPr>
          <a:r>
            <a:rPr lang="en-IN" sz="1600" kern="1200"/>
            <a:t>Ensuring that the system is user-friendly and meets the business needs is key to achieving widespread adoption and usage.</a:t>
          </a:r>
          <a:endParaRPr lang="en-US" sz="1600" kern="1200"/>
        </a:p>
      </dsp:txBody>
      <dsp:txXfrm>
        <a:off x="0" y="5152542"/>
        <a:ext cx="6320272" cy="94706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0CB67-5262-B146-BD2F-2E83022ED204}">
      <dsp:nvSpPr>
        <dsp:cNvPr id="0" name=""/>
        <dsp:cNvSpPr/>
      </dsp:nvSpPr>
      <dsp:spPr>
        <a:xfrm>
          <a:off x="0" y="0"/>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ADA21E-D1F5-6640-99E4-6D0F34D321D3}">
      <dsp:nvSpPr>
        <dsp:cNvPr id="0" name=""/>
        <dsp:cNvSpPr/>
      </dsp:nvSpPr>
      <dsp:spPr>
        <a:xfrm>
          <a:off x="0" y="0"/>
          <a:ext cx="2103120" cy="123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Gather</a:t>
          </a:r>
        </a:p>
      </dsp:txBody>
      <dsp:txXfrm>
        <a:off x="0" y="0"/>
        <a:ext cx="2103120" cy="1230314"/>
      </dsp:txXfrm>
    </dsp:sp>
    <dsp:sp modelId="{E0F80BBB-CB76-8649-A65C-2BEE56C3F31E}">
      <dsp:nvSpPr>
        <dsp:cNvPr id="0" name=""/>
        <dsp:cNvSpPr/>
      </dsp:nvSpPr>
      <dsp:spPr>
        <a:xfrm>
          <a:off x="2260854" y="55868"/>
          <a:ext cx="4048506" cy="1117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Gather Business Requirements:</a:t>
          </a:r>
        </a:p>
      </dsp:txBody>
      <dsp:txXfrm>
        <a:off x="2260854" y="55868"/>
        <a:ext cx="4048506" cy="1117375"/>
      </dsp:txXfrm>
    </dsp:sp>
    <dsp:sp modelId="{3299210E-BCDA-144E-8706-FC1AD8C21F27}">
      <dsp:nvSpPr>
        <dsp:cNvPr id="0" name=""/>
        <dsp:cNvSpPr/>
      </dsp:nvSpPr>
      <dsp:spPr>
        <a:xfrm>
          <a:off x="6467094" y="55868"/>
          <a:ext cx="4048506" cy="558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Reference: Business Analyst or Subject Matter Experts</a:t>
          </a:r>
        </a:p>
      </dsp:txBody>
      <dsp:txXfrm>
        <a:off x="6467094" y="55868"/>
        <a:ext cx="4048506" cy="558687"/>
      </dsp:txXfrm>
    </dsp:sp>
    <dsp:sp modelId="{042EC964-4DD4-D444-BAD3-4DD41C064D45}">
      <dsp:nvSpPr>
        <dsp:cNvPr id="0" name=""/>
        <dsp:cNvSpPr/>
      </dsp:nvSpPr>
      <dsp:spPr>
        <a:xfrm>
          <a:off x="6309360" y="614556"/>
          <a:ext cx="404850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015DBF-4162-CA4A-9FF7-274C27469860}">
      <dsp:nvSpPr>
        <dsp:cNvPr id="0" name=""/>
        <dsp:cNvSpPr/>
      </dsp:nvSpPr>
      <dsp:spPr>
        <a:xfrm>
          <a:off x="6467094" y="614556"/>
          <a:ext cx="4048506" cy="558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Notes: Understand the business objectives, processes, and data needs. Identify key entities, attributes, and relationships.</a:t>
          </a:r>
        </a:p>
      </dsp:txBody>
      <dsp:txXfrm>
        <a:off x="6467094" y="614556"/>
        <a:ext cx="4048506" cy="558687"/>
      </dsp:txXfrm>
    </dsp:sp>
    <dsp:sp modelId="{EA051FB9-94EC-7242-8741-BABEBA3862DC}">
      <dsp:nvSpPr>
        <dsp:cNvPr id="0" name=""/>
        <dsp:cNvSpPr/>
      </dsp:nvSpPr>
      <dsp:spPr>
        <a:xfrm>
          <a:off x="2103120" y="1173243"/>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0AE2E3-741C-6549-8AFB-426591BF16EC}">
      <dsp:nvSpPr>
        <dsp:cNvPr id="0" name=""/>
        <dsp:cNvSpPr/>
      </dsp:nvSpPr>
      <dsp:spPr>
        <a:xfrm>
          <a:off x="0" y="1230314"/>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4E30F9-5D83-B440-B0FE-C953ED35083E}">
      <dsp:nvSpPr>
        <dsp:cNvPr id="0" name=""/>
        <dsp:cNvSpPr/>
      </dsp:nvSpPr>
      <dsp:spPr>
        <a:xfrm>
          <a:off x="0" y="1230314"/>
          <a:ext cx="2103120" cy="123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Analyze</a:t>
          </a:r>
        </a:p>
      </dsp:txBody>
      <dsp:txXfrm>
        <a:off x="0" y="1230314"/>
        <a:ext cx="2103120" cy="1230314"/>
      </dsp:txXfrm>
    </dsp:sp>
    <dsp:sp modelId="{8F4A10F9-FB30-9841-8ED9-80984CDDCFB6}">
      <dsp:nvSpPr>
        <dsp:cNvPr id="0" name=""/>
        <dsp:cNvSpPr/>
      </dsp:nvSpPr>
      <dsp:spPr>
        <a:xfrm>
          <a:off x="2260854" y="1286182"/>
          <a:ext cx="4048506" cy="1117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Analyze Data Needs:</a:t>
          </a:r>
        </a:p>
      </dsp:txBody>
      <dsp:txXfrm>
        <a:off x="2260854" y="1286182"/>
        <a:ext cx="4048506" cy="1117375"/>
      </dsp:txXfrm>
    </dsp:sp>
    <dsp:sp modelId="{E617082C-5C0D-A046-9133-D8ABE35E2B0E}">
      <dsp:nvSpPr>
        <dsp:cNvPr id="0" name=""/>
        <dsp:cNvSpPr/>
      </dsp:nvSpPr>
      <dsp:spPr>
        <a:xfrm>
          <a:off x="6467094" y="1286182"/>
          <a:ext cx="4048506" cy="558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Reference: Business Requirements Document</a:t>
          </a:r>
        </a:p>
      </dsp:txBody>
      <dsp:txXfrm>
        <a:off x="6467094" y="1286182"/>
        <a:ext cx="4048506" cy="558687"/>
      </dsp:txXfrm>
    </dsp:sp>
    <dsp:sp modelId="{53CC732B-0132-1B4E-B607-61645C00277C}">
      <dsp:nvSpPr>
        <dsp:cNvPr id="0" name=""/>
        <dsp:cNvSpPr/>
      </dsp:nvSpPr>
      <dsp:spPr>
        <a:xfrm>
          <a:off x="6309360" y="1844870"/>
          <a:ext cx="404850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7CF2C3-C5F6-F846-B14C-EAC537AF0A9E}">
      <dsp:nvSpPr>
        <dsp:cNvPr id="0" name=""/>
        <dsp:cNvSpPr/>
      </dsp:nvSpPr>
      <dsp:spPr>
        <a:xfrm>
          <a:off x="6467094" y="1844870"/>
          <a:ext cx="4048506" cy="558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Notes: Analyze the data required to support the business processes and objectives. Identify data sources and their formats.</a:t>
          </a:r>
        </a:p>
      </dsp:txBody>
      <dsp:txXfrm>
        <a:off x="6467094" y="1844870"/>
        <a:ext cx="4048506" cy="558687"/>
      </dsp:txXfrm>
    </dsp:sp>
    <dsp:sp modelId="{752F7EDB-7C64-424F-8EA4-771DBFFCCBC3}">
      <dsp:nvSpPr>
        <dsp:cNvPr id="0" name=""/>
        <dsp:cNvSpPr/>
      </dsp:nvSpPr>
      <dsp:spPr>
        <a:xfrm>
          <a:off x="2103120" y="2403557"/>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51C8A4-17E0-B04C-A45C-63EB3CE3E38E}">
      <dsp:nvSpPr>
        <dsp:cNvPr id="0" name=""/>
        <dsp:cNvSpPr/>
      </dsp:nvSpPr>
      <dsp:spPr>
        <a:xfrm>
          <a:off x="0" y="2460628"/>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8E0607-5CB9-B946-8CE6-825ABE1D722D}">
      <dsp:nvSpPr>
        <dsp:cNvPr id="0" name=""/>
        <dsp:cNvSpPr/>
      </dsp:nvSpPr>
      <dsp:spPr>
        <a:xfrm>
          <a:off x="0" y="2460628"/>
          <a:ext cx="2103120" cy="123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Identify</a:t>
          </a:r>
        </a:p>
      </dsp:txBody>
      <dsp:txXfrm>
        <a:off x="0" y="2460628"/>
        <a:ext cx="2103120" cy="1230314"/>
      </dsp:txXfrm>
    </dsp:sp>
    <dsp:sp modelId="{5637802D-8F62-4A4A-A077-E814C31E399E}">
      <dsp:nvSpPr>
        <dsp:cNvPr id="0" name=""/>
        <dsp:cNvSpPr/>
      </dsp:nvSpPr>
      <dsp:spPr>
        <a:xfrm>
          <a:off x="2260854" y="2516496"/>
          <a:ext cx="4048506" cy="1117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Identify Data Relationships:</a:t>
          </a:r>
        </a:p>
      </dsp:txBody>
      <dsp:txXfrm>
        <a:off x="2260854" y="2516496"/>
        <a:ext cx="4048506" cy="1117375"/>
      </dsp:txXfrm>
    </dsp:sp>
    <dsp:sp modelId="{329327A3-6C37-AA40-BDE8-FB55689BEBB5}">
      <dsp:nvSpPr>
        <dsp:cNvPr id="0" name=""/>
        <dsp:cNvSpPr/>
      </dsp:nvSpPr>
      <dsp:spPr>
        <a:xfrm>
          <a:off x="6467094" y="2516496"/>
          <a:ext cx="4048506" cy="558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Reference: Business Requirements, Data Analysis</a:t>
          </a:r>
        </a:p>
      </dsp:txBody>
      <dsp:txXfrm>
        <a:off x="6467094" y="2516496"/>
        <a:ext cx="4048506" cy="558687"/>
      </dsp:txXfrm>
    </dsp:sp>
    <dsp:sp modelId="{2CA3AAB1-EEE4-C347-BF9A-BF26EB9D7186}">
      <dsp:nvSpPr>
        <dsp:cNvPr id="0" name=""/>
        <dsp:cNvSpPr/>
      </dsp:nvSpPr>
      <dsp:spPr>
        <a:xfrm>
          <a:off x="6309360" y="3075184"/>
          <a:ext cx="404850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34A42C-D8C9-4546-81EC-209F4475B097}">
      <dsp:nvSpPr>
        <dsp:cNvPr id="0" name=""/>
        <dsp:cNvSpPr/>
      </dsp:nvSpPr>
      <dsp:spPr>
        <a:xfrm>
          <a:off x="6467094" y="3075184"/>
          <a:ext cx="4048506" cy="558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Notes: Determine how different data elements are connected and related to each other. Identify parent-child relationships, associations, and dependencies.</a:t>
          </a:r>
        </a:p>
      </dsp:txBody>
      <dsp:txXfrm>
        <a:off x="6467094" y="3075184"/>
        <a:ext cx="4048506" cy="558687"/>
      </dsp:txXfrm>
    </dsp:sp>
    <dsp:sp modelId="{6A4374E6-3FAF-A945-9645-9904E10946E3}">
      <dsp:nvSpPr>
        <dsp:cNvPr id="0" name=""/>
        <dsp:cNvSpPr/>
      </dsp:nvSpPr>
      <dsp:spPr>
        <a:xfrm>
          <a:off x="2103120" y="3633871"/>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D3693D-E12C-234E-9A2D-1AF0CF9C9D62}">
      <dsp:nvSpPr>
        <dsp:cNvPr id="0" name=""/>
        <dsp:cNvSpPr/>
      </dsp:nvSpPr>
      <dsp:spPr>
        <a:xfrm>
          <a:off x="0" y="369094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7D49A0-19F8-C047-9C0B-F90A65835BAE}">
      <dsp:nvSpPr>
        <dsp:cNvPr id="0" name=""/>
        <dsp:cNvSpPr/>
      </dsp:nvSpPr>
      <dsp:spPr>
        <a:xfrm>
          <a:off x="0" y="3690942"/>
          <a:ext cx="2103120" cy="123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t>Create</a:t>
          </a:r>
        </a:p>
      </dsp:txBody>
      <dsp:txXfrm>
        <a:off x="0" y="3690942"/>
        <a:ext cx="2103120" cy="1230314"/>
      </dsp:txXfrm>
    </dsp:sp>
    <dsp:sp modelId="{D9FC1378-9410-BD46-8F6F-626D540A0C0E}">
      <dsp:nvSpPr>
        <dsp:cNvPr id="0" name=""/>
        <dsp:cNvSpPr/>
      </dsp:nvSpPr>
      <dsp:spPr>
        <a:xfrm>
          <a:off x="2260854" y="3746810"/>
          <a:ext cx="4048506" cy="1117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Create Data Models:</a:t>
          </a:r>
        </a:p>
      </dsp:txBody>
      <dsp:txXfrm>
        <a:off x="2260854" y="3746810"/>
        <a:ext cx="4048506" cy="1117375"/>
      </dsp:txXfrm>
    </dsp:sp>
    <dsp:sp modelId="{AB7CB5DD-FC88-1441-803B-4EFB5EC8FFFA}">
      <dsp:nvSpPr>
        <dsp:cNvPr id="0" name=""/>
        <dsp:cNvSpPr/>
      </dsp:nvSpPr>
      <dsp:spPr>
        <a:xfrm>
          <a:off x="6467094" y="3746810"/>
          <a:ext cx="4048506" cy="558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Reference: Data Analysis, Data Relationships</a:t>
          </a:r>
        </a:p>
      </dsp:txBody>
      <dsp:txXfrm>
        <a:off x="6467094" y="3746810"/>
        <a:ext cx="4048506" cy="558687"/>
      </dsp:txXfrm>
    </dsp:sp>
    <dsp:sp modelId="{1A030B32-ECA1-3E49-8709-9F994784A6F3}">
      <dsp:nvSpPr>
        <dsp:cNvPr id="0" name=""/>
        <dsp:cNvSpPr/>
      </dsp:nvSpPr>
      <dsp:spPr>
        <a:xfrm>
          <a:off x="6309360" y="4305498"/>
          <a:ext cx="404850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2106CF-12FA-CD49-8A6C-4BC3F4173405}">
      <dsp:nvSpPr>
        <dsp:cNvPr id="0" name=""/>
        <dsp:cNvSpPr/>
      </dsp:nvSpPr>
      <dsp:spPr>
        <a:xfrm>
          <a:off x="6467094" y="4305498"/>
          <a:ext cx="4048506" cy="558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Conceptual data Model , logical data </a:t>
          </a:r>
          <a:r>
            <a:rPr lang="en-US" sz="1400" kern="1200" dirty="0" err="1"/>
            <a:t>mpdel</a:t>
          </a:r>
          <a:r>
            <a:rPr lang="en-US" sz="1400" kern="1200" dirty="0"/>
            <a:t> , Physical data model </a:t>
          </a:r>
        </a:p>
      </dsp:txBody>
      <dsp:txXfrm>
        <a:off x="6467094" y="4305498"/>
        <a:ext cx="4048506" cy="558687"/>
      </dsp:txXfrm>
    </dsp:sp>
    <dsp:sp modelId="{A9906DEA-E190-5D43-A50E-19790A4EFD7F}">
      <dsp:nvSpPr>
        <dsp:cNvPr id="0" name=""/>
        <dsp:cNvSpPr/>
      </dsp:nvSpPr>
      <dsp:spPr>
        <a:xfrm>
          <a:off x="2103120" y="4864185"/>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DE5B75-E440-4F48-9ACB-EF32539DD8EC}">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F9B2A3-6018-4879-933E-22823B45BDA5}">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1BDA65-9768-4EC4-AEC7-E04E464EEA0A}">
      <dsp:nvSpPr>
        <dsp:cNvPr id="0" name=""/>
        <dsp:cNvSpPr/>
      </dsp:nvSpPr>
      <dsp:spPr>
        <a:xfrm>
          <a:off x="1435590" y="53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IN" sz="2500" b="1" kern="1200"/>
            <a:t>Data-Driven Decision Making:</a:t>
          </a:r>
          <a:r>
            <a:rPr lang="en-IN" sz="2500" kern="1200"/>
            <a:t> </a:t>
          </a:r>
          <a:endParaRPr lang="en-US" sz="2500" kern="1200"/>
        </a:p>
      </dsp:txBody>
      <dsp:txXfrm>
        <a:off x="1435590" y="531"/>
        <a:ext cx="4732020" cy="1242935"/>
      </dsp:txXfrm>
    </dsp:sp>
    <dsp:sp modelId="{BFC22BE0-0C92-4552-AF01-29CE3D6CFE38}">
      <dsp:nvSpPr>
        <dsp:cNvPr id="0" name=""/>
        <dsp:cNvSpPr/>
      </dsp:nvSpPr>
      <dsp:spPr>
        <a:xfrm>
          <a:off x="6167610" y="53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90000"/>
            </a:lnSpc>
            <a:spcBef>
              <a:spcPct val="0"/>
            </a:spcBef>
            <a:spcAft>
              <a:spcPct val="35000"/>
            </a:spcAft>
            <a:buNone/>
          </a:pPr>
          <a:r>
            <a:rPr lang="en-IN" sz="1800" kern="1200"/>
            <a:t>How data science and BI work together to support business decisions.</a:t>
          </a:r>
          <a:endParaRPr lang="en-US" sz="1800" kern="1200"/>
        </a:p>
      </dsp:txBody>
      <dsp:txXfrm>
        <a:off x="6167610" y="531"/>
        <a:ext cx="4347989" cy="1242935"/>
      </dsp:txXfrm>
    </dsp:sp>
    <dsp:sp modelId="{5787C1BF-AA28-4384-8A60-CA2E70C39317}">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987ABA-1FC6-4232-BA33-D3B85E7768A1}">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18778D-A791-4D00-877E-C4656EE19CD8}">
      <dsp:nvSpPr>
        <dsp:cNvPr id="0" name=""/>
        <dsp:cNvSpPr/>
      </dsp:nvSpPr>
      <dsp:spPr>
        <a:xfrm>
          <a:off x="1435590" y="155420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IN" sz="2500" b="1" kern="1200"/>
            <a:t>Challenges and Opportunities:</a:t>
          </a:r>
          <a:r>
            <a:rPr lang="en-IN" sz="2500" kern="1200"/>
            <a:t> </a:t>
          </a:r>
          <a:endParaRPr lang="en-US" sz="2500" kern="1200"/>
        </a:p>
      </dsp:txBody>
      <dsp:txXfrm>
        <a:off x="1435590" y="1554201"/>
        <a:ext cx="4732020" cy="1242935"/>
      </dsp:txXfrm>
    </dsp:sp>
    <dsp:sp modelId="{F7BB48AB-2904-427F-96F2-1A28A475A7FB}">
      <dsp:nvSpPr>
        <dsp:cNvPr id="0" name=""/>
        <dsp:cNvSpPr/>
      </dsp:nvSpPr>
      <dsp:spPr>
        <a:xfrm>
          <a:off x="6167610" y="155420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90000"/>
            </a:lnSpc>
            <a:spcBef>
              <a:spcPct val="0"/>
            </a:spcBef>
            <a:spcAft>
              <a:spcPct val="35000"/>
            </a:spcAft>
            <a:buNone/>
          </a:pPr>
          <a:r>
            <a:rPr lang="en-IN" sz="1800" kern="1200"/>
            <a:t>Exploring the common challenges and potential benefits of combining these fields.</a:t>
          </a:r>
          <a:endParaRPr lang="en-US" sz="1800" kern="1200"/>
        </a:p>
      </dsp:txBody>
      <dsp:txXfrm>
        <a:off x="6167610" y="1554201"/>
        <a:ext cx="4347989" cy="1242935"/>
      </dsp:txXfrm>
    </dsp:sp>
    <dsp:sp modelId="{BA21DAED-C609-46D1-AE7C-350A7050D3A0}">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0465C0-2EA5-48C6-83B5-0670CEE77A00}">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E9038F-AC22-4807-BD8A-3070C4458B9C}">
      <dsp:nvSpPr>
        <dsp:cNvPr id="0" name=""/>
        <dsp:cNvSpPr/>
      </dsp:nvSpPr>
      <dsp:spPr>
        <a:xfrm>
          <a:off x="1435590" y="3107870"/>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IN" sz="2500" b="1" kern="1200"/>
            <a:t>Case Studies:</a:t>
          </a:r>
          <a:r>
            <a:rPr lang="en-IN" sz="2500" kern="1200"/>
            <a:t> </a:t>
          </a:r>
          <a:endParaRPr lang="en-US" sz="2500" kern="1200"/>
        </a:p>
      </dsp:txBody>
      <dsp:txXfrm>
        <a:off x="1435590" y="3107870"/>
        <a:ext cx="4732020" cy="1242935"/>
      </dsp:txXfrm>
    </dsp:sp>
    <dsp:sp modelId="{F0EB7498-6701-406F-9E00-8A51A6C665B1}">
      <dsp:nvSpPr>
        <dsp:cNvPr id="0" name=""/>
        <dsp:cNvSpPr/>
      </dsp:nvSpPr>
      <dsp:spPr>
        <a:xfrm>
          <a:off x="6167610" y="3107870"/>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90000"/>
            </a:lnSpc>
            <a:spcBef>
              <a:spcPct val="0"/>
            </a:spcBef>
            <a:spcAft>
              <a:spcPct val="35000"/>
            </a:spcAft>
            <a:buNone/>
          </a:pPr>
          <a:r>
            <a:rPr lang="en-IN" sz="1800" kern="1200"/>
            <a:t>Real-world examples of successful data science and BI implementations.</a:t>
          </a:r>
          <a:endParaRPr lang="en-US" sz="1800" kern="1200"/>
        </a:p>
      </dsp:txBody>
      <dsp:txXfrm>
        <a:off x="6167610" y="3107870"/>
        <a:ext cx="4347989" cy="124293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8C1CB1-28DC-B94B-A736-1982B2606090}">
      <dsp:nvSpPr>
        <dsp:cNvPr id="0" name=""/>
        <dsp:cNvSpPr/>
      </dsp:nvSpPr>
      <dsp:spPr>
        <a:xfrm>
          <a:off x="0" y="0"/>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5D1005-7061-F246-9A26-D018E9C81AD9}">
      <dsp:nvSpPr>
        <dsp:cNvPr id="0" name=""/>
        <dsp:cNvSpPr/>
      </dsp:nvSpPr>
      <dsp:spPr>
        <a:xfrm>
          <a:off x="0" y="0"/>
          <a:ext cx="2103120" cy="1308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Support</a:t>
          </a:r>
        </a:p>
      </dsp:txBody>
      <dsp:txXfrm>
        <a:off x="0" y="0"/>
        <a:ext cx="2103120" cy="1308372"/>
      </dsp:txXfrm>
    </dsp:sp>
    <dsp:sp modelId="{B0F1D32E-F109-044A-A484-70CDA751BEBA}">
      <dsp:nvSpPr>
        <dsp:cNvPr id="0" name=""/>
        <dsp:cNvSpPr/>
      </dsp:nvSpPr>
      <dsp:spPr>
        <a:xfrm>
          <a:off x="2260854" y="59413"/>
          <a:ext cx="4048506" cy="1188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Support Application Development:</a:t>
          </a:r>
        </a:p>
      </dsp:txBody>
      <dsp:txXfrm>
        <a:off x="2260854" y="59413"/>
        <a:ext cx="4048506" cy="1188267"/>
      </dsp:txXfrm>
    </dsp:sp>
    <dsp:sp modelId="{BA78E3D2-C8EF-CC43-918F-E3A06782E70B}">
      <dsp:nvSpPr>
        <dsp:cNvPr id="0" name=""/>
        <dsp:cNvSpPr/>
      </dsp:nvSpPr>
      <dsp:spPr>
        <a:xfrm>
          <a:off x="6467094" y="59413"/>
          <a:ext cx="4048506" cy="594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Reference: Data Models, Application Developers</a:t>
          </a:r>
        </a:p>
      </dsp:txBody>
      <dsp:txXfrm>
        <a:off x="6467094" y="59413"/>
        <a:ext cx="4048506" cy="594133"/>
      </dsp:txXfrm>
    </dsp:sp>
    <dsp:sp modelId="{50572E13-F2A5-574A-B41E-289B7B93A6B0}">
      <dsp:nvSpPr>
        <dsp:cNvPr id="0" name=""/>
        <dsp:cNvSpPr/>
      </dsp:nvSpPr>
      <dsp:spPr>
        <a:xfrm>
          <a:off x="6309360" y="653547"/>
          <a:ext cx="404850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49EBC8A-42A6-BE4F-9BB1-1C43660FBF31}">
      <dsp:nvSpPr>
        <dsp:cNvPr id="0" name=""/>
        <dsp:cNvSpPr/>
      </dsp:nvSpPr>
      <dsp:spPr>
        <a:xfrm>
          <a:off x="6467094" y="653547"/>
          <a:ext cx="4048506" cy="594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Notes: Provide guidance and support to application developers, ensuring they adhere to the data model and understand data relationships.</a:t>
          </a:r>
        </a:p>
      </dsp:txBody>
      <dsp:txXfrm>
        <a:off x="6467094" y="653547"/>
        <a:ext cx="4048506" cy="594133"/>
      </dsp:txXfrm>
    </dsp:sp>
    <dsp:sp modelId="{2649EDA0-724E-B34A-BFB7-0F9F4230C986}">
      <dsp:nvSpPr>
        <dsp:cNvPr id="0" name=""/>
        <dsp:cNvSpPr/>
      </dsp:nvSpPr>
      <dsp:spPr>
        <a:xfrm>
          <a:off x="2103120" y="1247681"/>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EA55BE-45E2-2040-B191-B13A541B60DF}">
      <dsp:nvSpPr>
        <dsp:cNvPr id="0" name=""/>
        <dsp:cNvSpPr/>
      </dsp:nvSpPr>
      <dsp:spPr>
        <a:xfrm>
          <a:off x="0" y="1308372"/>
          <a:ext cx="10515600" cy="0"/>
        </a:xfrm>
        <a:prstGeom prst="line">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C6CE09-352C-4A40-A848-A42DD8E4D961}">
      <dsp:nvSpPr>
        <dsp:cNvPr id="0" name=""/>
        <dsp:cNvSpPr/>
      </dsp:nvSpPr>
      <dsp:spPr>
        <a:xfrm>
          <a:off x="0" y="1308372"/>
          <a:ext cx="2103120" cy="1308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Create</a:t>
          </a:r>
        </a:p>
      </dsp:txBody>
      <dsp:txXfrm>
        <a:off x="0" y="1308372"/>
        <a:ext cx="2103120" cy="1308372"/>
      </dsp:txXfrm>
    </dsp:sp>
    <dsp:sp modelId="{CCFEF86D-1244-7544-A297-0FE4E1F13972}">
      <dsp:nvSpPr>
        <dsp:cNvPr id="0" name=""/>
        <dsp:cNvSpPr/>
      </dsp:nvSpPr>
      <dsp:spPr>
        <a:xfrm>
          <a:off x="2260854" y="1367785"/>
          <a:ext cx="4048506" cy="1188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Create Application Specifications:</a:t>
          </a:r>
        </a:p>
      </dsp:txBody>
      <dsp:txXfrm>
        <a:off x="2260854" y="1367785"/>
        <a:ext cx="4048506" cy="1188267"/>
      </dsp:txXfrm>
    </dsp:sp>
    <dsp:sp modelId="{32465181-0500-A64D-AE48-199DC3A482A6}">
      <dsp:nvSpPr>
        <dsp:cNvPr id="0" name=""/>
        <dsp:cNvSpPr/>
      </dsp:nvSpPr>
      <dsp:spPr>
        <a:xfrm>
          <a:off x="6467094" y="1367785"/>
          <a:ext cx="4048506" cy="594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Reference: Data Models, Business Requirements</a:t>
          </a:r>
        </a:p>
      </dsp:txBody>
      <dsp:txXfrm>
        <a:off x="6467094" y="1367785"/>
        <a:ext cx="4048506" cy="594133"/>
      </dsp:txXfrm>
    </dsp:sp>
    <dsp:sp modelId="{51D3F172-6413-6D46-8EC6-A970826FAD11}">
      <dsp:nvSpPr>
        <dsp:cNvPr id="0" name=""/>
        <dsp:cNvSpPr/>
      </dsp:nvSpPr>
      <dsp:spPr>
        <a:xfrm>
          <a:off x="6309360" y="1961919"/>
          <a:ext cx="404850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1AF839-2DE9-7945-A9B9-B5239CF04418}">
      <dsp:nvSpPr>
        <dsp:cNvPr id="0" name=""/>
        <dsp:cNvSpPr/>
      </dsp:nvSpPr>
      <dsp:spPr>
        <a:xfrm>
          <a:off x="6467094" y="1961919"/>
          <a:ext cx="4048506" cy="594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Notes: Define the functional and non-functional requirements for the application, including data input, processing, output, and storage.</a:t>
          </a:r>
        </a:p>
      </dsp:txBody>
      <dsp:txXfrm>
        <a:off x="6467094" y="1961919"/>
        <a:ext cx="4048506" cy="594133"/>
      </dsp:txXfrm>
    </dsp:sp>
    <dsp:sp modelId="{736ADC85-4E47-8845-9AC1-2BA60B5764D8}">
      <dsp:nvSpPr>
        <dsp:cNvPr id="0" name=""/>
        <dsp:cNvSpPr/>
      </dsp:nvSpPr>
      <dsp:spPr>
        <a:xfrm>
          <a:off x="2103120" y="2556053"/>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2D6005-3EC2-C349-8601-41184CC7F09E}">
      <dsp:nvSpPr>
        <dsp:cNvPr id="0" name=""/>
        <dsp:cNvSpPr/>
      </dsp:nvSpPr>
      <dsp:spPr>
        <a:xfrm>
          <a:off x="0" y="2616744"/>
          <a:ext cx="10515600" cy="0"/>
        </a:xfrm>
        <a:prstGeom prst="line">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ECF3A0-DAA8-C241-B6DE-87CF1205384E}">
      <dsp:nvSpPr>
        <dsp:cNvPr id="0" name=""/>
        <dsp:cNvSpPr/>
      </dsp:nvSpPr>
      <dsp:spPr>
        <a:xfrm>
          <a:off x="0" y="2616745"/>
          <a:ext cx="2103120" cy="1308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Develop</a:t>
          </a:r>
        </a:p>
      </dsp:txBody>
      <dsp:txXfrm>
        <a:off x="0" y="2616745"/>
        <a:ext cx="2103120" cy="1308372"/>
      </dsp:txXfrm>
    </dsp:sp>
    <dsp:sp modelId="{00FF69DC-6F39-A549-8B9F-085876F603EF}">
      <dsp:nvSpPr>
        <dsp:cNvPr id="0" name=""/>
        <dsp:cNvSpPr/>
      </dsp:nvSpPr>
      <dsp:spPr>
        <a:xfrm>
          <a:off x="2260854" y="2676158"/>
          <a:ext cx="4048506" cy="1188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Develop Applications:</a:t>
          </a:r>
        </a:p>
      </dsp:txBody>
      <dsp:txXfrm>
        <a:off x="2260854" y="2676158"/>
        <a:ext cx="4048506" cy="1188267"/>
      </dsp:txXfrm>
    </dsp:sp>
    <dsp:sp modelId="{69865B03-B909-C947-B882-5AB8ED42CF85}">
      <dsp:nvSpPr>
        <dsp:cNvPr id="0" name=""/>
        <dsp:cNvSpPr/>
      </dsp:nvSpPr>
      <dsp:spPr>
        <a:xfrm>
          <a:off x="6467094" y="2676158"/>
          <a:ext cx="4048506" cy="594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Reference: Application Specifications, Data Models</a:t>
          </a:r>
        </a:p>
      </dsp:txBody>
      <dsp:txXfrm>
        <a:off x="6467094" y="2676158"/>
        <a:ext cx="4048506" cy="594133"/>
      </dsp:txXfrm>
    </dsp:sp>
    <dsp:sp modelId="{70AA8BCE-124A-104B-AF2A-0938DD9D7F6C}">
      <dsp:nvSpPr>
        <dsp:cNvPr id="0" name=""/>
        <dsp:cNvSpPr/>
      </dsp:nvSpPr>
      <dsp:spPr>
        <a:xfrm>
          <a:off x="6309360" y="3270292"/>
          <a:ext cx="404850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953309-75F2-8E4F-A95F-9CCA054D0698}">
      <dsp:nvSpPr>
        <dsp:cNvPr id="0" name=""/>
        <dsp:cNvSpPr/>
      </dsp:nvSpPr>
      <dsp:spPr>
        <a:xfrm>
          <a:off x="6467094" y="3270292"/>
          <a:ext cx="4048506" cy="594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Notes: Build the application code based on the specifications, ensuring it interacts with the data model and meets business </a:t>
          </a:r>
          <a:r>
            <a:rPr lang="en-US" sz="1400" kern="1200" dirty="0" err="1"/>
            <a:t>requirementscorrectly</a:t>
          </a:r>
          <a:r>
            <a:rPr lang="en-US" sz="1400" kern="1200" dirty="0"/>
            <a:t>.</a:t>
          </a:r>
        </a:p>
      </dsp:txBody>
      <dsp:txXfrm>
        <a:off x="6467094" y="3270292"/>
        <a:ext cx="4048506" cy="594133"/>
      </dsp:txXfrm>
    </dsp:sp>
    <dsp:sp modelId="{CB65619A-685A-8140-9770-66C83C819152}">
      <dsp:nvSpPr>
        <dsp:cNvPr id="0" name=""/>
        <dsp:cNvSpPr/>
      </dsp:nvSpPr>
      <dsp:spPr>
        <a:xfrm>
          <a:off x="2103120" y="3864426"/>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42A45A-A29D-864F-87DB-AC1F8401535E}">
      <dsp:nvSpPr>
        <dsp:cNvPr id="0" name=""/>
        <dsp:cNvSpPr/>
      </dsp:nvSpPr>
      <dsp:spPr>
        <a:xfrm>
          <a:off x="0" y="3925117"/>
          <a:ext cx="10515600"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D83DC5-DA0D-1141-B405-2687BE793E8A}">
      <dsp:nvSpPr>
        <dsp:cNvPr id="0" name=""/>
        <dsp:cNvSpPr/>
      </dsp:nvSpPr>
      <dsp:spPr>
        <a:xfrm>
          <a:off x="0" y="3925117"/>
          <a:ext cx="2103120" cy="1308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Deploy</a:t>
          </a:r>
        </a:p>
      </dsp:txBody>
      <dsp:txXfrm>
        <a:off x="0" y="3925117"/>
        <a:ext cx="2103120" cy="1308372"/>
      </dsp:txXfrm>
    </dsp:sp>
    <dsp:sp modelId="{30EF93CB-E742-2D4F-A0FE-0801735A6289}">
      <dsp:nvSpPr>
        <dsp:cNvPr id="0" name=""/>
        <dsp:cNvSpPr/>
      </dsp:nvSpPr>
      <dsp:spPr>
        <a:xfrm>
          <a:off x="2260854" y="3984530"/>
          <a:ext cx="4048506" cy="1188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Deploy Applications:</a:t>
          </a:r>
        </a:p>
      </dsp:txBody>
      <dsp:txXfrm>
        <a:off x="2260854" y="3984530"/>
        <a:ext cx="4048506" cy="1188267"/>
      </dsp:txXfrm>
    </dsp:sp>
    <dsp:sp modelId="{2D9D3DA6-EFFC-844F-A765-6F0B9B2785A6}">
      <dsp:nvSpPr>
        <dsp:cNvPr id="0" name=""/>
        <dsp:cNvSpPr/>
      </dsp:nvSpPr>
      <dsp:spPr>
        <a:xfrm>
          <a:off x="6467094" y="3984530"/>
          <a:ext cx="4048506" cy="594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Reference: Developed Applications, Testing</a:t>
          </a:r>
        </a:p>
      </dsp:txBody>
      <dsp:txXfrm>
        <a:off x="6467094" y="3984530"/>
        <a:ext cx="4048506" cy="594133"/>
      </dsp:txXfrm>
    </dsp:sp>
    <dsp:sp modelId="{BBCF52A6-2F21-BE41-9FC8-59577FF5B791}">
      <dsp:nvSpPr>
        <dsp:cNvPr id="0" name=""/>
        <dsp:cNvSpPr/>
      </dsp:nvSpPr>
      <dsp:spPr>
        <a:xfrm>
          <a:off x="6309360" y="4578664"/>
          <a:ext cx="404850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EB4F11-5C9E-1D4B-B87A-0825600A282D}">
      <dsp:nvSpPr>
        <dsp:cNvPr id="0" name=""/>
        <dsp:cNvSpPr/>
      </dsp:nvSpPr>
      <dsp:spPr>
        <a:xfrm>
          <a:off x="6467094" y="4578664"/>
          <a:ext cx="4048506" cy="594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Notes: Deploy the applications to the production environment, ensuring proper integration with the data model and systems.</a:t>
          </a:r>
        </a:p>
      </dsp:txBody>
      <dsp:txXfrm>
        <a:off x="6467094" y="4578664"/>
        <a:ext cx="4048506" cy="594133"/>
      </dsp:txXfrm>
    </dsp:sp>
    <dsp:sp modelId="{4D9A7DFE-516E-D446-8597-996B63FF540F}">
      <dsp:nvSpPr>
        <dsp:cNvPr id="0" name=""/>
        <dsp:cNvSpPr/>
      </dsp:nvSpPr>
      <dsp:spPr>
        <a:xfrm>
          <a:off x="2103120" y="5172798"/>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D5DF5-D623-4B43-8CAB-E2F447863C08}">
      <dsp:nvSpPr>
        <dsp:cNvPr id="0" name=""/>
        <dsp:cNvSpPr/>
      </dsp:nvSpPr>
      <dsp:spPr>
        <a:xfrm>
          <a:off x="2923" y="171625"/>
          <a:ext cx="2850688" cy="4320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IN" sz="1500" b="1" kern="1200"/>
            <a:t>1. Extract:</a:t>
          </a:r>
          <a:endParaRPr lang="en-US" sz="1500" kern="1200"/>
        </a:p>
      </dsp:txBody>
      <dsp:txXfrm>
        <a:off x="2923" y="171625"/>
        <a:ext cx="2850688" cy="432000"/>
      </dsp:txXfrm>
    </dsp:sp>
    <dsp:sp modelId="{341B0B17-1FEA-C54D-9896-E0052A2362F8}">
      <dsp:nvSpPr>
        <dsp:cNvPr id="0" name=""/>
        <dsp:cNvSpPr/>
      </dsp:nvSpPr>
      <dsp:spPr>
        <a:xfrm>
          <a:off x="2923" y="603625"/>
          <a:ext cx="2850688" cy="397210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IN" sz="1500" b="1" kern="1200"/>
            <a:t>Data Source:</a:t>
          </a:r>
          <a:r>
            <a:rPr lang="en-IN" sz="1500" kern="1200"/>
            <a:t> Identifies the source systems where the data resides (e.g., databases, flat files, APIs).</a:t>
          </a:r>
          <a:endParaRPr lang="en-US" sz="1500" kern="1200"/>
        </a:p>
        <a:p>
          <a:pPr marL="114300" lvl="1" indent="-114300" algn="l" defTabSz="666750">
            <a:lnSpc>
              <a:spcPct val="90000"/>
            </a:lnSpc>
            <a:spcBef>
              <a:spcPct val="0"/>
            </a:spcBef>
            <a:spcAft>
              <a:spcPct val="15000"/>
            </a:spcAft>
            <a:buChar char="•"/>
          </a:pPr>
          <a:r>
            <a:rPr lang="en-IN" sz="1500" b="1" kern="1200"/>
            <a:t>Data Extraction:</a:t>
          </a:r>
          <a:r>
            <a:rPr lang="en-IN" sz="1500" kern="1200"/>
            <a:t> Extracts data from these sources based on defined criteria.</a:t>
          </a:r>
          <a:endParaRPr lang="en-US" sz="1500" kern="1200"/>
        </a:p>
        <a:p>
          <a:pPr marL="114300" lvl="1" indent="-114300" algn="l" defTabSz="666750">
            <a:lnSpc>
              <a:spcPct val="90000"/>
            </a:lnSpc>
            <a:spcBef>
              <a:spcPct val="0"/>
            </a:spcBef>
            <a:spcAft>
              <a:spcPct val="15000"/>
            </a:spcAft>
            <a:buChar char="•"/>
          </a:pPr>
          <a:r>
            <a:rPr lang="en-IN" sz="1500" b="1" kern="1200"/>
            <a:t>Data Cleansing:</a:t>
          </a:r>
          <a:r>
            <a:rPr lang="en-IN" sz="1500" kern="1200"/>
            <a:t> Cleanses the extracted data to remove inconsistencies, errors, and duplicates.</a:t>
          </a:r>
          <a:endParaRPr lang="en-US" sz="1500" kern="1200"/>
        </a:p>
      </dsp:txBody>
      <dsp:txXfrm>
        <a:off x="2923" y="603625"/>
        <a:ext cx="2850688" cy="3972100"/>
      </dsp:txXfrm>
    </dsp:sp>
    <dsp:sp modelId="{34A2EFDC-0F5F-0E44-8C42-1C2C95EBB8A5}">
      <dsp:nvSpPr>
        <dsp:cNvPr id="0" name=""/>
        <dsp:cNvSpPr/>
      </dsp:nvSpPr>
      <dsp:spPr>
        <a:xfrm>
          <a:off x="3252709" y="171625"/>
          <a:ext cx="2850688" cy="432000"/>
        </a:xfrm>
        <a:prstGeom prst="rect">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IN" sz="1500" b="1" kern="1200" dirty="0"/>
            <a:t>2. Transform:</a:t>
          </a:r>
          <a:endParaRPr lang="en-US" sz="1500" kern="1200" dirty="0"/>
        </a:p>
      </dsp:txBody>
      <dsp:txXfrm>
        <a:off x="3252709" y="171625"/>
        <a:ext cx="2850688" cy="432000"/>
      </dsp:txXfrm>
    </dsp:sp>
    <dsp:sp modelId="{99BC53BB-4722-6942-B18F-DD29A3E106B4}">
      <dsp:nvSpPr>
        <dsp:cNvPr id="0" name=""/>
        <dsp:cNvSpPr/>
      </dsp:nvSpPr>
      <dsp:spPr>
        <a:xfrm>
          <a:off x="3252709" y="603625"/>
          <a:ext cx="2850688" cy="3972100"/>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IN" sz="1500" b="1" kern="1200"/>
            <a:t>Data Standardization:</a:t>
          </a:r>
          <a:r>
            <a:rPr lang="en-IN" sz="1500" kern="1200"/>
            <a:t> Converts data into a consistent format and structure.</a:t>
          </a:r>
          <a:endParaRPr lang="en-US" sz="1500" kern="1200"/>
        </a:p>
        <a:p>
          <a:pPr marL="114300" lvl="1" indent="-114300" algn="l" defTabSz="666750">
            <a:lnSpc>
              <a:spcPct val="90000"/>
            </a:lnSpc>
            <a:spcBef>
              <a:spcPct val="0"/>
            </a:spcBef>
            <a:spcAft>
              <a:spcPct val="15000"/>
            </a:spcAft>
            <a:buChar char="•"/>
          </a:pPr>
          <a:r>
            <a:rPr lang="en-IN" sz="1500" b="1" kern="1200" dirty="0"/>
            <a:t>Data Integration:</a:t>
          </a:r>
          <a:r>
            <a:rPr lang="en-IN" sz="1500" kern="1200" dirty="0"/>
            <a:t> Combines data from multiple sources into a unified view.</a:t>
          </a:r>
          <a:endParaRPr lang="en-US" sz="1500" kern="1200" dirty="0"/>
        </a:p>
        <a:p>
          <a:pPr marL="114300" lvl="1" indent="-114300" algn="l" defTabSz="666750">
            <a:lnSpc>
              <a:spcPct val="90000"/>
            </a:lnSpc>
            <a:spcBef>
              <a:spcPct val="0"/>
            </a:spcBef>
            <a:spcAft>
              <a:spcPct val="15000"/>
            </a:spcAft>
            <a:buChar char="•"/>
          </a:pPr>
          <a:r>
            <a:rPr lang="en-IN" sz="1500" b="1" kern="1200"/>
            <a:t>Data Aggregation:</a:t>
          </a:r>
          <a:r>
            <a:rPr lang="en-IN" sz="1500" kern="1200"/>
            <a:t> Aggregates data into summary levels (e.g., daily, monthly, yearly).</a:t>
          </a:r>
          <a:endParaRPr lang="en-US" sz="1500" kern="1200"/>
        </a:p>
        <a:p>
          <a:pPr marL="114300" lvl="1" indent="-114300" algn="l" defTabSz="666750">
            <a:lnSpc>
              <a:spcPct val="90000"/>
            </a:lnSpc>
            <a:spcBef>
              <a:spcPct val="0"/>
            </a:spcBef>
            <a:spcAft>
              <a:spcPct val="15000"/>
            </a:spcAft>
            <a:buChar char="•"/>
          </a:pPr>
          <a:r>
            <a:rPr lang="en-IN" sz="1500" b="1" kern="1200"/>
            <a:t>Data Enrichment:</a:t>
          </a:r>
          <a:r>
            <a:rPr lang="en-IN" sz="1500" kern="1200"/>
            <a:t> Adds context or additional information to the data.</a:t>
          </a:r>
          <a:endParaRPr lang="en-US" sz="1500" kern="1200"/>
        </a:p>
        <a:p>
          <a:pPr marL="114300" lvl="1" indent="-114300" algn="l" defTabSz="666750">
            <a:lnSpc>
              <a:spcPct val="90000"/>
            </a:lnSpc>
            <a:spcBef>
              <a:spcPct val="0"/>
            </a:spcBef>
            <a:spcAft>
              <a:spcPct val="15000"/>
            </a:spcAft>
            <a:buChar char="•"/>
          </a:pPr>
          <a:r>
            <a:rPr lang="en-IN" sz="1500" b="1" kern="1200"/>
            <a:t>Data Quality:</a:t>
          </a:r>
          <a:r>
            <a:rPr lang="en-IN" sz="1500" kern="1200"/>
            <a:t> Ensures data quality through validation, cleansing, and transformation rules.</a:t>
          </a:r>
          <a:endParaRPr lang="en-US" sz="1500" kern="1200"/>
        </a:p>
      </dsp:txBody>
      <dsp:txXfrm>
        <a:off x="3252709" y="603625"/>
        <a:ext cx="2850688" cy="3972100"/>
      </dsp:txXfrm>
    </dsp:sp>
    <dsp:sp modelId="{1C3C4119-9E07-034D-B7A4-25BC4AA31AA9}">
      <dsp:nvSpPr>
        <dsp:cNvPr id="0" name=""/>
        <dsp:cNvSpPr/>
      </dsp:nvSpPr>
      <dsp:spPr>
        <a:xfrm>
          <a:off x="6502494" y="171625"/>
          <a:ext cx="2850688" cy="432000"/>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IN" sz="1500" b="1" kern="1200"/>
            <a:t>3. Load:</a:t>
          </a:r>
          <a:endParaRPr lang="en-US" sz="1500" kern="1200"/>
        </a:p>
      </dsp:txBody>
      <dsp:txXfrm>
        <a:off x="6502494" y="171625"/>
        <a:ext cx="2850688" cy="432000"/>
      </dsp:txXfrm>
    </dsp:sp>
    <dsp:sp modelId="{67F5E6F5-FF72-1645-B7BB-E943B62E4A72}">
      <dsp:nvSpPr>
        <dsp:cNvPr id="0" name=""/>
        <dsp:cNvSpPr/>
      </dsp:nvSpPr>
      <dsp:spPr>
        <a:xfrm>
          <a:off x="6502494" y="603625"/>
          <a:ext cx="2850688" cy="3972100"/>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IN" sz="1500" b="1" kern="1200"/>
            <a:t>Data Transfer:</a:t>
          </a:r>
          <a:r>
            <a:rPr lang="en-IN" sz="1500" kern="1200"/>
            <a:t> Transfers the transformed data into the data warehouse.</a:t>
          </a:r>
          <a:endParaRPr lang="en-US" sz="1500" kern="1200"/>
        </a:p>
        <a:p>
          <a:pPr marL="114300" lvl="1" indent="-114300" algn="l" defTabSz="666750">
            <a:lnSpc>
              <a:spcPct val="90000"/>
            </a:lnSpc>
            <a:spcBef>
              <a:spcPct val="0"/>
            </a:spcBef>
            <a:spcAft>
              <a:spcPct val="15000"/>
            </a:spcAft>
            <a:buChar char="•"/>
          </a:pPr>
          <a:r>
            <a:rPr lang="en-IN" sz="1500" b="1" kern="1200"/>
            <a:t>Data Storage:</a:t>
          </a:r>
          <a:r>
            <a:rPr lang="en-IN" sz="1500" kern="1200"/>
            <a:t> Stores the data in the data warehouse's storage format (e.g., relational databases, data marts).</a:t>
          </a:r>
          <a:endParaRPr lang="en-US" sz="1500" kern="1200"/>
        </a:p>
        <a:p>
          <a:pPr marL="114300" lvl="1" indent="-114300" algn="l" defTabSz="666750">
            <a:lnSpc>
              <a:spcPct val="90000"/>
            </a:lnSpc>
            <a:spcBef>
              <a:spcPct val="0"/>
            </a:spcBef>
            <a:spcAft>
              <a:spcPct val="15000"/>
            </a:spcAft>
            <a:buChar char="•"/>
          </a:pPr>
          <a:r>
            <a:rPr lang="en-IN" sz="1500" b="1" kern="1200"/>
            <a:t>Data Indexing:</a:t>
          </a:r>
          <a:r>
            <a:rPr lang="en-IN" sz="1500" kern="1200"/>
            <a:t> Creates indexes to improve query performance.</a:t>
          </a:r>
          <a:endParaRPr lang="en-US" sz="1500" kern="1200"/>
        </a:p>
      </dsp:txBody>
      <dsp:txXfrm>
        <a:off x="6502494" y="603625"/>
        <a:ext cx="2850688" cy="397210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B9AA4-031F-E44A-9DF0-A9F6AF6F9361}">
      <dsp:nvSpPr>
        <dsp:cNvPr id="0" name=""/>
        <dsp:cNvSpPr/>
      </dsp:nvSpPr>
      <dsp:spPr>
        <a:xfrm>
          <a:off x="0" y="53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CB96FB-F9FD-564B-8FD8-92495BEEF4E5}">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IN" sz="3700" b="1" kern="1200"/>
            <a:t>Talend</a:t>
          </a:r>
          <a:endParaRPr lang="en-US" sz="3700" kern="1200"/>
        </a:p>
      </dsp:txBody>
      <dsp:txXfrm>
        <a:off x="0" y="531"/>
        <a:ext cx="10515600" cy="870055"/>
      </dsp:txXfrm>
    </dsp:sp>
    <dsp:sp modelId="{9E726022-833C-C74A-A529-8421C073A815}">
      <dsp:nvSpPr>
        <dsp:cNvPr id="0" name=""/>
        <dsp:cNvSpPr/>
      </dsp:nvSpPr>
      <dsp:spPr>
        <a:xfrm>
          <a:off x="0" y="870586"/>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5F3576-B8A4-9741-AC64-F12AC73DB793}">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IN" sz="3700" b="1" kern="1200"/>
            <a:t>Informatica PowerCenter</a:t>
          </a:r>
          <a:endParaRPr lang="en-US" sz="3700" kern="1200"/>
        </a:p>
      </dsp:txBody>
      <dsp:txXfrm>
        <a:off x="0" y="870586"/>
        <a:ext cx="10515600" cy="870055"/>
      </dsp:txXfrm>
    </dsp:sp>
    <dsp:sp modelId="{213B8DFB-8445-614F-A693-4254A9BC79C3}">
      <dsp:nvSpPr>
        <dsp:cNvPr id="0" name=""/>
        <dsp:cNvSpPr/>
      </dsp:nvSpPr>
      <dsp:spPr>
        <a:xfrm>
          <a:off x="0" y="174064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F030D2-62B4-BA40-9EA6-BFC1399D7141}">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IN" sz="3700" b="1" kern="1200"/>
            <a:t>IBM DataStage</a:t>
          </a:r>
          <a:endParaRPr lang="en-US" sz="3700" kern="1200"/>
        </a:p>
      </dsp:txBody>
      <dsp:txXfrm>
        <a:off x="0" y="1740641"/>
        <a:ext cx="10515600" cy="870055"/>
      </dsp:txXfrm>
    </dsp:sp>
    <dsp:sp modelId="{D974D97C-4263-8549-AA32-866D85EFE007}">
      <dsp:nvSpPr>
        <dsp:cNvPr id="0" name=""/>
        <dsp:cNvSpPr/>
      </dsp:nvSpPr>
      <dsp:spPr>
        <a:xfrm>
          <a:off x="0" y="2610696"/>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EA9391-BB96-964E-B36E-A7BD59CBAA39}">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IN" sz="3700" b="1" kern="1200"/>
            <a:t>Microsoft SSIS (SQL Server Integration Services)</a:t>
          </a:r>
          <a:endParaRPr lang="en-US" sz="3700" kern="1200"/>
        </a:p>
      </dsp:txBody>
      <dsp:txXfrm>
        <a:off x="0" y="2610696"/>
        <a:ext cx="10515600" cy="870055"/>
      </dsp:txXfrm>
    </dsp:sp>
    <dsp:sp modelId="{ADBAC1A2-E36D-9E44-B886-E94F4C9E7B37}">
      <dsp:nvSpPr>
        <dsp:cNvPr id="0" name=""/>
        <dsp:cNvSpPr/>
      </dsp:nvSpPr>
      <dsp:spPr>
        <a:xfrm>
          <a:off x="0" y="348075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1739F9-2FA4-7F4B-A569-9B6010390C19}">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IN" sz="3700" b="1" kern="1200"/>
            <a:t>Pentaho Data Integration</a:t>
          </a:r>
          <a:endParaRPr lang="en-US" sz="3700" kern="1200"/>
        </a:p>
      </dsp:txBody>
      <dsp:txXfrm>
        <a:off x="0" y="3480751"/>
        <a:ext cx="10515600" cy="87005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4666E5-BA78-4FA5-BFB7-6BBBA8254710}">
      <dsp:nvSpPr>
        <dsp:cNvPr id="0" name=""/>
        <dsp:cNvSpPr/>
      </dsp:nvSpPr>
      <dsp:spPr>
        <a:xfrm>
          <a:off x="0" y="3399"/>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9B34AE-E5A7-4FA4-9F0C-8CB8EEE847AA}">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3623B4-FBE1-4D8E-BFBD-2C2E0FEFD369}">
      <dsp:nvSpPr>
        <dsp:cNvPr id="0" name=""/>
        <dsp:cNvSpPr/>
      </dsp:nvSpPr>
      <dsp:spPr>
        <a:xfrm>
          <a:off x="836323" y="3399"/>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Improved Decision Making:</a:t>
          </a:r>
          <a:r>
            <a:rPr lang="en-IN" sz="1900" kern="1200"/>
            <a:t> </a:t>
          </a:r>
          <a:endParaRPr lang="en-US" sz="1900" kern="1200"/>
        </a:p>
      </dsp:txBody>
      <dsp:txXfrm>
        <a:off x="836323" y="3399"/>
        <a:ext cx="4732020" cy="724089"/>
      </dsp:txXfrm>
    </dsp:sp>
    <dsp:sp modelId="{C26ACFA4-EAAE-418E-B481-AFD13945DD20}">
      <dsp:nvSpPr>
        <dsp:cNvPr id="0" name=""/>
        <dsp:cNvSpPr/>
      </dsp:nvSpPr>
      <dsp:spPr>
        <a:xfrm>
          <a:off x="5568343" y="3399"/>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kern="1200"/>
            <a:t>Provides valuable insights for strategic planning and decision-making.</a:t>
          </a:r>
          <a:endParaRPr lang="en-US" sz="1800" kern="1200"/>
        </a:p>
      </dsp:txBody>
      <dsp:txXfrm>
        <a:off x="5568343" y="3399"/>
        <a:ext cx="4947256" cy="724089"/>
      </dsp:txXfrm>
    </dsp:sp>
    <dsp:sp modelId="{867D6A3F-2945-4B5A-B887-F4AA6F660405}">
      <dsp:nvSpPr>
        <dsp:cNvPr id="0" name=""/>
        <dsp:cNvSpPr/>
      </dsp:nvSpPr>
      <dsp:spPr>
        <a:xfrm>
          <a:off x="0" y="908511"/>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E406FC-73AF-41F4-B744-853040F19737}">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780480-88C2-4F25-9EEA-F5A23AAA4747}">
      <dsp:nvSpPr>
        <dsp:cNvPr id="0" name=""/>
        <dsp:cNvSpPr/>
      </dsp:nvSpPr>
      <dsp:spPr>
        <a:xfrm>
          <a:off x="836323" y="908511"/>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Enhanced Business Intelligence:</a:t>
          </a:r>
          <a:r>
            <a:rPr lang="en-IN" sz="1900" kern="1200"/>
            <a:t> </a:t>
          </a:r>
          <a:endParaRPr lang="en-US" sz="1900" kern="1200"/>
        </a:p>
      </dsp:txBody>
      <dsp:txXfrm>
        <a:off x="836323" y="908511"/>
        <a:ext cx="4732020" cy="724089"/>
      </dsp:txXfrm>
    </dsp:sp>
    <dsp:sp modelId="{0F4760C8-4292-4D19-B591-52B5D2626E28}">
      <dsp:nvSpPr>
        <dsp:cNvPr id="0" name=""/>
        <dsp:cNvSpPr/>
      </dsp:nvSpPr>
      <dsp:spPr>
        <a:xfrm>
          <a:off x="5568343" y="908511"/>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kern="1200"/>
            <a:t>Supports business intelligence initiatives by providing a centralized data repository.</a:t>
          </a:r>
          <a:endParaRPr lang="en-US" sz="1800" kern="1200"/>
        </a:p>
      </dsp:txBody>
      <dsp:txXfrm>
        <a:off x="5568343" y="908511"/>
        <a:ext cx="4947256" cy="724089"/>
      </dsp:txXfrm>
    </dsp:sp>
    <dsp:sp modelId="{34971CE0-C677-421D-B0A4-F12977C32B1F}">
      <dsp:nvSpPr>
        <dsp:cNvPr id="0" name=""/>
        <dsp:cNvSpPr/>
      </dsp:nvSpPr>
      <dsp:spPr>
        <a:xfrm>
          <a:off x="0" y="1813624"/>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EA1E62-DF64-42CF-B267-F382309BB191}">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0DE145-E5BE-4F3C-B853-2351DA708BFF}">
      <dsp:nvSpPr>
        <dsp:cNvPr id="0" name=""/>
        <dsp:cNvSpPr/>
      </dsp:nvSpPr>
      <dsp:spPr>
        <a:xfrm>
          <a:off x="836323" y="1813624"/>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Data Consistency:</a:t>
          </a:r>
          <a:r>
            <a:rPr lang="en-IN" sz="1900" kern="1200"/>
            <a:t> </a:t>
          </a:r>
          <a:endParaRPr lang="en-US" sz="1900" kern="1200"/>
        </a:p>
      </dsp:txBody>
      <dsp:txXfrm>
        <a:off x="836323" y="1813624"/>
        <a:ext cx="4732020" cy="724089"/>
      </dsp:txXfrm>
    </dsp:sp>
    <dsp:sp modelId="{390C0A55-F896-49A6-9AE8-31B62020316D}">
      <dsp:nvSpPr>
        <dsp:cNvPr id="0" name=""/>
        <dsp:cNvSpPr/>
      </dsp:nvSpPr>
      <dsp:spPr>
        <a:xfrm>
          <a:off x="5568343" y="1813624"/>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kern="1200"/>
            <a:t>Ensures data consistency and accuracy across the organization.</a:t>
          </a:r>
          <a:endParaRPr lang="en-US" sz="1800" kern="1200"/>
        </a:p>
      </dsp:txBody>
      <dsp:txXfrm>
        <a:off x="5568343" y="1813624"/>
        <a:ext cx="4947256" cy="724089"/>
      </dsp:txXfrm>
    </dsp:sp>
    <dsp:sp modelId="{F413D950-2DB2-46CF-96C2-F7520C43164D}">
      <dsp:nvSpPr>
        <dsp:cNvPr id="0" name=""/>
        <dsp:cNvSpPr/>
      </dsp:nvSpPr>
      <dsp:spPr>
        <a:xfrm>
          <a:off x="0" y="2718736"/>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B399B6-6A18-44F4-A569-F80F257FC1DF}">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147667-3E7F-48ED-BFA5-480B4B701E8E}">
      <dsp:nvSpPr>
        <dsp:cNvPr id="0" name=""/>
        <dsp:cNvSpPr/>
      </dsp:nvSpPr>
      <dsp:spPr>
        <a:xfrm>
          <a:off x="836323" y="2718736"/>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Scalability:</a:t>
          </a:r>
          <a:r>
            <a:rPr lang="en-IN" sz="1900" kern="1200"/>
            <a:t> </a:t>
          </a:r>
          <a:endParaRPr lang="en-US" sz="1900" kern="1200"/>
        </a:p>
      </dsp:txBody>
      <dsp:txXfrm>
        <a:off x="836323" y="2718736"/>
        <a:ext cx="4732020" cy="724089"/>
      </dsp:txXfrm>
    </dsp:sp>
    <dsp:sp modelId="{AC97B709-D0B8-4036-948A-B8267B3143D0}">
      <dsp:nvSpPr>
        <dsp:cNvPr id="0" name=""/>
        <dsp:cNvSpPr/>
      </dsp:nvSpPr>
      <dsp:spPr>
        <a:xfrm>
          <a:off x="5568343" y="2718736"/>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kern="1200"/>
            <a:t>Can handle large volumes of data and support growing business needs.</a:t>
          </a:r>
          <a:endParaRPr lang="en-US" sz="1800" kern="1200"/>
        </a:p>
      </dsp:txBody>
      <dsp:txXfrm>
        <a:off x="5568343" y="2718736"/>
        <a:ext cx="4947256" cy="724089"/>
      </dsp:txXfrm>
    </dsp:sp>
    <dsp:sp modelId="{FBD280A3-4E5F-43A0-A52C-083D9DF8EFD7}">
      <dsp:nvSpPr>
        <dsp:cNvPr id="0" name=""/>
        <dsp:cNvSpPr/>
      </dsp:nvSpPr>
      <dsp:spPr>
        <a:xfrm>
          <a:off x="0" y="3623848"/>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A326DB-D4C6-4D15-B7A8-B9D312F85228}">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3984EA-6125-44BB-804E-91BA6A4D343A}">
      <dsp:nvSpPr>
        <dsp:cNvPr id="0" name=""/>
        <dsp:cNvSpPr/>
      </dsp:nvSpPr>
      <dsp:spPr>
        <a:xfrm>
          <a:off x="836323" y="3623848"/>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Data Governance:</a:t>
          </a:r>
          <a:r>
            <a:rPr lang="en-IN" sz="1900" kern="1200"/>
            <a:t> </a:t>
          </a:r>
          <a:endParaRPr lang="en-US" sz="1900" kern="1200"/>
        </a:p>
      </dsp:txBody>
      <dsp:txXfrm>
        <a:off x="836323" y="3623848"/>
        <a:ext cx="4732020" cy="724089"/>
      </dsp:txXfrm>
    </dsp:sp>
    <dsp:sp modelId="{D0F81858-08DA-46D2-AE62-4B9B58A5BB31}">
      <dsp:nvSpPr>
        <dsp:cNvPr id="0" name=""/>
        <dsp:cNvSpPr/>
      </dsp:nvSpPr>
      <dsp:spPr>
        <a:xfrm>
          <a:off x="5568343" y="3623848"/>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00100">
            <a:lnSpc>
              <a:spcPct val="100000"/>
            </a:lnSpc>
            <a:spcBef>
              <a:spcPct val="0"/>
            </a:spcBef>
            <a:spcAft>
              <a:spcPct val="35000"/>
            </a:spcAft>
            <a:buNone/>
          </a:pPr>
          <a:r>
            <a:rPr lang="en-IN" sz="1800" kern="1200"/>
            <a:t>Enables effective data governance and management.</a:t>
          </a:r>
          <a:endParaRPr lang="en-US" sz="1800" kern="1200"/>
        </a:p>
      </dsp:txBody>
      <dsp:txXfrm>
        <a:off x="5568343" y="3623848"/>
        <a:ext cx="4947256" cy="72408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B4FC2-8E8A-4A09-9018-04D3F5C19A92}">
      <dsp:nvSpPr>
        <dsp:cNvPr id="0" name=""/>
        <dsp:cNvSpPr/>
      </dsp:nvSpPr>
      <dsp:spPr>
        <a:xfrm>
          <a:off x="568971" y="391657"/>
          <a:ext cx="1509048" cy="12108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602981-38D5-4753-ABA9-4FD6A72CBDBA}">
      <dsp:nvSpPr>
        <dsp:cNvPr id="0" name=""/>
        <dsp:cNvSpPr/>
      </dsp:nvSpPr>
      <dsp:spPr>
        <a:xfrm>
          <a:off x="568971" y="1738666"/>
          <a:ext cx="4311566" cy="1363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defRPr b="1"/>
          </a:pPr>
          <a:r>
            <a:rPr lang="en-IN" sz="2400" kern="1200"/>
            <a:t>The 34 subsystems identified by the Kimball Group provide a structured framework for designing and building ETL systems. </a:t>
          </a:r>
          <a:endParaRPr lang="en-US" sz="2400" kern="1200"/>
        </a:p>
      </dsp:txBody>
      <dsp:txXfrm>
        <a:off x="568971" y="1738666"/>
        <a:ext cx="4311566" cy="1363582"/>
      </dsp:txXfrm>
    </dsp:sp>
    <dsp:sp modelId="{B526203D-56AA-4A6C-A329-7180420DAAFD}">
      <dsp:nvSpPr>
        <dsp:cNvPr id="0" name=""/>
        <dsp:cNvSpPr/>
      </dsp:nvSpPr>
      <dsp:spPr>
        <a:xfrm>
          <a:off x="568971" y="3165560"/>
          <a:ext cx="4311566" cy="391657"/>
        </a:xfrm>
        <a:prstGeom prst="rect">
          <a:avLst/>
        </a:prstGeom>
        <a:noFill/>
        <a:ln>
          <a:noFill/>
        </a:ln>
        <a:effectLst/>
      </dsp:spPr>
      <dsp:style>
        <a:lnRef idx="0">
          <a:scrgbClr r="0" g="0" b="0"/>
        </a:lnRef>
        <a:fillRef idx="0">
          <a:scrgbClr r="0" g="0" b="0"/>
        </a:fillRef>
        <a:effectRef idx="0">
          <a:scrgbClr r="0" g="0" b="0"/>
        </a:effectRef>
        <a:fontRef idx="minor"/>
      </dsp:style>
    </dsp:sp>
    <dsp:sp modelId="{AA3D287B-A7E4-4B9A-83FD-F4E92B99A43D}">
      <dsp:nvSpPr>
        <dsp:cNvPr id="0" name=""/>
        <dsp:cNvSpPr/>
      </dsp:nvSpPr>
      <dsp:spPr>
        <a:xfrm>
          <a:off x="5635062" y="391657"/>
          <a:ext cx="1509048" cy="12108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2548FC-E1EA-45CA-A162-1A00F09E8842}">
      <dsp:nvSpPr>
        <dsp:cNvPr id="0" name=""/>
        <dsp:cNvSpPr/>
      </dsp:nvSpPr>
      <dsp:spPr>
        <a:xfrm>
          <a:off x="5635062" y="1738666"/>
          <a:ext cx="4311566" cy="1363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defRPr b="1"/>
          </a:pPr>
          <a:r>
            <a:rPr lang="en-IN" sz="2400" kern="1200"/>
            <a:t>These subsystems can be categorized into four primary areas:</a:t>
          </a:r>
          <a:endParaRPr lang="en-US" sz="2400" kern="1200"/>
        </a:p>
      </dsp:txBody>
      <dsp:txXfrm>
        <a:off x="5635062" y="1738666"/>
        <a:ext cx="4311566" cy="1363582"/>
      </dsp:txXfrm>
    </dsp:sp>
    <dsp:sp modelId="{FE229B1E-FC44-4E71-94F7-828807A8A0BA}">
      <dsp:nvSpPr>
        <dsp:cNvPr id="0" name=""/>
        <dsp:cNvSpPr/>
      </dsp:nvSpPr>
      <dsp:spPr>
        <a:xfrm>
          <a:off x="5668519" y="2831021"/>
          <a:ext cx="4311566" cy="391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pPr>
          <a:r>
            <a:rPr lang="en-IN" sz="2000" kern="1200" dirty="0"/>
            <a:t>Extracting</a:t>
          </a:r>
          <a:endParaRPr lang="en-US" sz="2000" kern="1200" dirty="0"/>
        </a:p>
        <a:p>
          <a:pPr marL="0" lvl="0" indent="0" algn="just" defTabSz="889000">
            <a:lnSpc>
              <a:spcPct val="90000"/>
            </a:lnSpc>
            <a:spcBef>
              <a:spcPct val="0"/>
            </a:spcBef>
            <a:spcAft>
              <a:spcPct val="35000"/>
            </a:spcAft>
            <a:buNone/>
          </a:pPr>
          <a:r>
            <a:rPr lang="en-IN" sz="2000" kern="1200"/>
            <a:t>Cleaning and Conforming</a:t>
          </a:r>
          <a:endParaRPr lang="en-US" sz="2000" kern="1200"/>
        </a:p>
        <a:p>
          <a:pPr marL="0" lvl="0" indent="0" algn="just" defTabSz="889000">
            <a:lnSpc>
              <a:spcPct val="90000"/>
            </a:lnSpc>
            <a:spcBef>
              <a:spcPct val="0"/>
            </a:spcBef>
            <a:spcAft>
              <a:spcPct val="35000"/>
            </a:spcAft>
            <a:buNone/>
          </a:pPr>
          <a:r>
            <a:rPr lang="en-IN" sz="2000" kern="1200"/>
            <a:t>Delivering</a:t>
          </a:r>
          <a:endParaRPr lang="en-US" sz="2000" kern="1200"/>
        </a:p>
        <a:p>
          <a:pPr marL="0" lvl="0" indent="0" algn="just" defTabSz="889000">
            <a:lnSpc>
              <a:spcPct val="90000"/>
            </a:lnSpc>
            <a:spcBef>
              <a:spcPct val="0"/>
            </a:spcBef>
            <a:spcAft>
              <a:spcPct val="35000"/>
            </a:spcAft>
            <a:buNone/>
          </a:pPr>
          <a:r>
            <a:rPr lang="en-IN" sz="2000" kern="1200"/>
            <a:t>Managing</a:t>
          </a:r>
          <a:endParaRPr lang="en-US" sz="2000" kern="1200"/>
        </a:p>
      </dsp:txBody>
      <dsp:txXfrm>
        <a:off x="5668519" y="2831021"/>
        <a:ext cx="4311566" cy="391657"/>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E6A3F8-4CA4-4672-8DB1-A7C9F49D67FD}">
      <dsp:nvSpPr>
        <dsp:cNvPr id="0" name=""/>
        <dsp:cNvSpPr/>
      </dsp:nvSpPr>
      <dsp:spPr>
        <a:xfrm>
          <a:off x="998357" y="515075"/>
          <a:ext cx="1067554" cy="10675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8A8BD-D630-465C-898C-635D92D124F7}">
      <dsp:nvSpPr>
        <dsp:cNvPr id="0" name=""/>
        <dsp:cNvSpPr/>
      </dsp:nvSpPr>
      <dsp:spPr>
        <a:xfrm>
          <a:off x="7056" y="1724706"/>
          <a:ext cx="3050156" cy="900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422400">
            <a:lnSpc>
              <a:spcPct val="90000"/>
            </a:lnSpc>
            <a:spcBef>
              <a:spcPct val="0"/>
            </a:spcBef>
            <a:spcAft>
              <a:spcPct val="35000"/>
            </a:spcAft>
            <a:buNone/>
            <a:defRPr b="1"/>
          </a:pPr>
          <a:r>
            <a:rPr lang="en-IN" sz="3200" b="1" kern="1200"/>
            <a:t>Data Profiling:</a:t>
          </a:r>
          <a:r>
            <a:rPr lang="en-IN" sz="3200" kern="1200"/>
            <a:t> </a:t>
          </a:r>
          <a:endParaRPr lang="en-US" sz="3200" kern="1200"/>
        </a:p>
      </dsp:txBody>
      <dsp:txXfrm>
        <a:off x="7056" y="1724706"/>
        <a:ext cx="3050156" cy="900749"/>
      </dsp:txXfrm>
    </dsp:sp>
    <dsp:sp modelId="{D0C9F9D3-A4F3-48A5-B48F-1E5B5A4B0671}">
      <dsp:nvSpPr>
        <dsp:cNvPr id="0" name=""/>
        <dsp:cNvSpPr/>
      </dsp:nvSpPr>
      <dsp:spPr>
        <a:xfrm>
          <a:off x="7056" y="2691538"/>
          <a:ext cx="3050156" cy="1127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pPr>
          <a:r>
            <a:rPr lang="en-IN" sz="2000" kern="1200"/>
            <a:t>Understanding the source data's structure, quality, and suitability for inclusion.</a:t>
          </a:r>
          <a:endParaRPr lang="en-US" sz="2000" kern="1200"/>
        </a:p>
      </dsp:txBody>
      <dsp:txXfrm>
        <a:off x="7056" y="2691538"/>
        <a:ext cx="3050156" cy="1127642"/>
      </dsp:txXfrm>
    </dsp:sp>
    <dsp:sp modelId="{E9CFBFCA-A7F5-49BD-A3B7-84D9F27933CE}">
      <dsp:nvSpPr>
        <dsp:cNvPr id="0" name=""/>
        <dsp:cNvSpPr/>
      </dsp:nvSpPr>
      <dsp:spPr>
        <a:xfrm>
          <a:off x="4582290" y="515075"/>
          <a:ext cx="1067554" cy="10675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F4A7BD-C624-470E-8832-B4ABF15C71CB}">
      <dsp:nvSpPr>
        <dsp:cNvPr id="0" name=""/>
        <dsp:cNvSpPr/>
      </dsp:nvSpPr>
      <dsp:spPr>
        <a:xfrm>
          <a:off x="3590989" y="1724706"/>
          <a:ext cx="3050156" cy="900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422400">
            <a:lnSpc>
              <a:spcPct val="90000"/>
            </a:lnSpc>
            <a:spcBef>
              <a:spcPct val="0"/>
            </a:spcBef>
            <a:spcAft>
              <a:spcPct val="35000"/>
            </a:spcAft>
            <a:buNone/>
            <a:defRPr b="1"/>
          </a:pPr>
          <a:r>
            <a:rPr lang="en-IN" sz="3200" b="1" kern="1200"/>
            <a:t>Change Data Capture (CDC):</a:t>
          </a:r>
          <a:r>
            <a:rPr lang="en-IN" sz="3200" kern="1200"/>
            <a:t> </a:t>
          </a:r>
          <a:endParaRPr lang="en-US" sz="3200" kern="1200"/>
        </a:p>
      </dsp:txBody>
      <dsp:txXfrm>
        <a:off x="3590989" y="1724706"/>
        <a:ext cx="3050156" cy="900749"/>
      </dsp:txXfrm>
    </dsp:sp>
    <dsp:sp modelId="{9DDC5F04-284D-4512-BED2-089654EB34B7}">
      <dsp:nvSpPr>
        <dsp:cNvPr id="0" name=""/>
        <dsp:cNvSpPr/>
      </dsp:nvSpPr>
      <dsp:spPr>
        <a:xfrm>
          <a:off x="3590989" y="2691538"/>
          <a:ext cx="3050156" cy="1127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pPr>
          <a:r>
            <a:rPr lang="en-IN" sz="2000" kern="1200"/>
            <a:t>Identifying and capturing only the changes in source systems to minimize data transfer.</a:t>
          </a:r>
          <a:endParaRPr lang="en-US" sz="2000" kern="1200"/>
        </a:p>
      </dsp:txBody>
      <dsp:txXfrm>
        <a:off x="3590989" y="2691538"/>
        <a:ext cx="3050156" cy="1127642"/>
      </dsp:txXfrm>
    </dsp:sp>
    <dsp:sp modelId="{5EE5D760-D700-4322-99FF-E31D2C22FBAA}">
      <dsp:nvSpPr>
        <dsp:cNvPr id="0" name=""/>
        <dsp:cNvSpPr/>
      </dsp:nvSpPr>
      <dsp:spPr>
        <a:xfrm>
          <a:off x="8166224" y="515075"/>
          <a:ext cx="1067554" cy="10675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1FEA3E-3F17-4473-A45A-1A01DAFD3DFD}">
      <dsp:nvSpPr>
        <dsp:cNvPr id="0" name=""/>
        <dsp:cNvSpPr/>
      </dsp:nvSpPr>
      <dsp:spPr>
        <a:xfrm>
          <a:off x="7174923" y="1724706"/>
          <a:ext cx="3050156" cy="900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422400">
            <a:lnSpc>
              <a:spcPct val="90000"/>
            </a:lnSpc>
            <a:spcBef>
              <a:spcPct val="0"/>
            </a:spcBef>
            <a:spcAft>
              <a:spcPct val="35000"/>
            </a:spcAft>
            <a:buNone/>
            <a:defRPr b="1"/>
          </a:pPr>
          <a:r>
            <a:rPr lang="en-IN" sz="3200" b="1" kern="1200"/>
            <a:t>Extract System:</a:t>
          </a:r>
          <a:r>
            <a:rPr lang="en-IN" sz="3200" kern="1200"/>
            <a:t> </a:t>
          </a:r>
          <a:endParaRPr lang="en-US" sz="3200" kern="1200"/>
        </a:p>
      </dsp:txBody>
      <dsp:txXfrm>
        <a:off x="7174923" y="1724706"/>
        <a:ext cx="3050156" cy="900749"/>
      </dsp:txXfrm>
    </dsp:sp>
    <dsp:sp modelId="{23BCEF1D-6874-4583-A7E2-304F0A2CE5C1}">
      <dsp:nvSpPr>
        <dsp:cNvPr id="0" name=""/>
        <dsp:cNvSpPr/>
      </dsp:nvSpPr>
      <dsp:spPr>
        <a:xfrm>
          <a:off x="7174923" y="2691538"/>
          <a:ext cx="3050156" cy="1127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pPr>
          <a:r>
            <a:rPr lang="en-IN" sz="2000" kern="1200"/>
            <a:t>The actual mechanism for extracting data from source systems.</a:t>
          </a:r>
          <a:endParaRPr lang="en-US" sz="2000" kern="1200"/>
        </a:p>
      </dsp:txBody>
      <dsp:txXfrm>
        <a:off x="7174923" y="2691538"/>
        <a:ext cx="3050156" cy="1127642"/>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2792D-E1EB-AC46-9041-51CCB284DE4F}">
      <dsp:nvSpPr>
        <dsp:cNvPr id="0" name=""/>
        <dsp:cNvSpPr/>
      </dsp:nvSpPr>
      <dsp:spPr>
        <a:xfrm>
          <a:off x="0" y="2297"/>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368E96-1F55-7D4E-B5C3-BC5AC1EE2AD6}">
      <dsp:nvSpPr>
        <dsp:cNvPr id="0" name=""/>
        <dsp:cNvSpPr/>
      </dsp:nvSpPr>
      <dsp:spPr>
        <a:xfrm>
          <a:off x="0" y="2297"/>
          <a:ext cx="10515600" cy="783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t>Data Cleansing:</a:t>
          </a:r>
          <a:r>
            <a:rPr lang="en-IN" sz="2100" kern="1200"/>
            <a:t> Removing inconsistencies, errors, and duplicates from the extracted data.</a:t>
          </a:r>
          <a:endParaRPr lang="en-US" sz="2100" kern="1200"/>
        </a:p>
      </dsp:txBody>
      <dsp:txXfrm>
        <a:off x="0" y="2297"/>
        <a:ext cx="10515600" cy="783401"/>
      </dsp:txXfrm>
    </dsp:sp>
    <dsp:sp modelId="{71DCFAA3-EAC9-A842-891E-137507E3F068}">
      <dsp:nvSpPr>
        <dsp:cNvPr id="0" name=""/>
        <dsp:cNvSpPr/>
      </dsp:nvSpPr>
      <dsp:spPr>
        <a:xfrm>
          <a:off x="0" y="785698"/>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CA4D3A-FA91-FE48-9C3A-DC021B6B16F2}">
      <dsp:nvSpPr>
        <dsp:cNvPr id="0" name=""/>
        <dsp:cNvSpPr/>
      </dsp:nvSpPr>
      <dsp:spPr>
        <a:xfrm>
          <a:off x="0" y="785698"/>
          <a:ext cx="10515600" cy="783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t>Data Quality Screens:</a:t>
          </a:r>
          <a:r>
            <a:rPr lang="en-IN" sz="2100" kern="1200"/>
            <a:t> Implementing checks and validations to ensure data quality.</a:t>
          </a:r>
          <a:endParaRPr lang="en-US" sz="2100" kern="1200"/>
        </a:p>
      </dsp:txBody>
      <dsp:txXfrm>
        <a:off x="0" y="785698"/>
        <a:ext cx="10515600" cy="783401"/>
      </dsp:txXfrm>
    </dsp:sp>
    <dsp:sp modelId="{2F78BA97-B024-9342-A2E7-A7354F241416}">
      <dsp:nvSpPr>
        <dsp:cNvPr id="0" name=""/>
        <dsp:cNvSpPr/>
      </dsp:nvSpPr>
      <dsp:spPr>
        <a:xfrm>
          <a:off x="0" y="156909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6D22DE-DF32-7641-A8C9-6E4BD8119E64}">
      <dsp:nvSpPr>
        <dsp:cNvPr id="0" name=""/>
        <dsp:cNvSpPr/>
      </dsp:nvSpPr>
      <dsp:spPr>
        <a:xfrm>
          <a:off x="0" y="1569099"/>
          <a:ext cx="10515600" cy="783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t>Data Type Conversion:</a:t>
          </a:r>
          <a:r>
            <a:rPr lang="en-IN" sz="2100" kern="1200"/>
            <a:t> Converting data to appropriate formats (e.g., date, numeric).</a:t>
          </a:r>
          <a:endParaRPr lang="en-US" sz="2100" kern="1200"/>
        </a:p>
      </dsp:txBody>
      <dsp:txXfrm>
        <a:off x="0" y="1569099"/>
        <a:ext cx="10515600" cy="783401"/>
      </dsp:txXfrm>
    </dsp:sp>
    <dsp:sp modelId="{00900704-CA0C-0B43-AD42-0F0403A3A42A}">
      <dsp:nvSpPr>
        <dsp:cNvPr id="0" name=""/>
        <dsp:cNvSpPr/>
      </dsp:nvSpPr>
      <dsp:spPr>
        <a:xfrm>
          <a:off x="0" y="235250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7D03C3-99CA-AD49-AA43-0B078C116563}">
      <dsp:nvSpPr>
        <dsp:cNvPr id="0" name=""/>
        <dsp:cNvSpPr/>
      </dsp:nvSpPr>
      <dsp:spPr>
        <a:xfrm>
          <a:off x="0" y="2352501"/>
          <a:ext cx="10515600" cy="783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t>Data Standardization:</a:t>
          </a:r>
          <a:r>
            <a:rPr lang="en-IN" sz="2100" kern="1200"/>
            <a:t> Ensuring consistent formats and standards across different data sources.</a:t>
          </a:r>
          <a:endParaRPr lang="en-US" sz="2100" kern="1200"/>
        </a:p>
      </dsp:txBody>
      <dsp:txXfrm>
        <a:off x="0" y="2352501"/>
        <a:ext cx="10515600" cy="783401"/>
      </dsp:txXfrm>
    </dsp:sp>
    <dsp:sp modelId="{D558E729-1322-394E-A908-89D48E661CD9}">
      <dsp:nvSpPr>
        <dsp:cNvPr id="0" name=""/>
        <dsp:cNvSpPr/>
      </dsp:nvSpPr>
      <dsp:spPr>
        <a:xfrm>
          <a:off x="0" y="3135902"/>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A44670-76B2-AD45-BDDD-1B7F9DD5066B}">
      <dsp:nvSpPr>
        <dsp:cNvPr id="0" name=""/>
        <dsp:cNvSpPr/>
      </dsp:nvSpPr>
      <dsp:spPr>
        <a:xfrm>
          <a:off x="0" y="3135902"/>
          <a:ext cx="10515600" cy="783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t>Data Enrichment:</a:t>
          </a:r>
          <a:r>
            <a:rPr lang="en-IN" sz="2100" kern="1200"/>
            <a:t> Adding context or additional information to the data.</a:t>
          </a:r>
          <a:endParaRPr lang="en-US" sz="2100" kern="1200"/>
        </a:p>
      </dsp:txBody>
      <dsp:txXfrm>
        <a:off x="0" y="3135902"/>
        <a:ext cx="10515600" cy="783401"/>
      </dsp:txXfrm>
    </dsp:sp>
    <dsp:sp modelId="{DCC1C55E-FFC3-474A-B199-BB0E374D21A1}">
      <dsp:nvSpPr>
        <dsp:cNvPr id="0" name=""/>
        <dsp:cNvSpPr/>
      </dsp:nvSpPr>
      <dsp:spPr>
        <a:xfrm>
          <a:off x="0" y="391930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9EF0AF-5F2B-E64C-9BFD-97AEB619F31B}">
      <dsp:nvSpPr>
        <dsp:cNvPr id="0" name=""/>
        <dsp:cNvSpPr/>
      </dsp:nvSpPr>
      <dsp:spPr>
        <a:xfrm>
          <a:off x="0" y="3919303"/>
          <a:ext cx="10515600" cy="783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t>Dimensional Structures:</a:t>
          </a:r>
          <a:r>
            <a:rPr lang="en-IN" sz="2100" kern="1200"/>
            <a:t> Creating dimensional models to organize data into fact and dimension tables.</a:t>
          </a:r>
          <a:endParaRPr lang="en-US" sz="2100" kern="1200"/>
        </a:p>
      </dsp:txBody>
      <dsp:txXfrm>
        <a:off x="0" y="3919303"/>
        <a:ext cx="10515600" cy="783401"/>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C6E34-7D49-4B51-BC3E-20C68DA80A65}">
      <dsp:nvSpPr>
        <dsp:cNvPr id="0" name=""/>
        <dsp:cNvSpPr/>
      </dsp:nvSpPr>
      <dsp:spPr>
        <a:xfrm>
          <a:off x="0" y="5522"/>
          <a:ext cx="10515600" cy="72358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90F7F5-6C5E-41F6-84B1-404D5BBDD867}">
      <dsp:nvSpPr>
        <dsp:cNvPr id="0" name=""/>
        <dsp:cNvSpPr/>
      </dsp:nvSpPr>
      <dsp:spPr>
        <a:xfrm>
          <a:off x="218883" y="168328"/>
          <a:ext cx="397970" cy="39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36D593-9CFF-454F-94BB-85F92AA3A7CF}">
      <dsp:nvSpPr>
        <dsp:cNvPr id="0" name=""/>
        <dsp:cNvSpPr/>
      </dsp:nvSpPr>
      <dsp:spPr>
        <a:xfrm>
          <a:off x="835738" y="5522"/>
          <a:ext cx="4732020"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100000"/>
            </a:lnSpc>
            <a:spcBef>
              <a:spcPct val="0"/>
            </a:spcBef>
            <a:spcAft>
              <a:spcPct val="35000"/>
            </a:spcAft>
            <a:buNone/>
          </a:pPr>
          <a:r>
            <a:rPr lang="en-IN" sz="2000" b="1" kern="1200"/>
            <a:t>Load System:</a:t>
          </a:r>
          <a:r>
            <a:rPr lang="en-IN" sz="2000" kern="1200"/>
            <a:t> </a:t>
          </a:r>
          <a:endParaRPr lang="en-US" sz="2000" kern="1200"/>
        </a:p>
      </dsp:txBody>
      <dsp:txXfrm>
        <a:off x="835738" y="5522"/>
        <a:ext cx="4732020" cy="723583"/>
      </dsp:txXfrm>
    </dsp:sp>
    <dsp:sp modelId="{3C32FBC9-B583-4EB3-9CAA-A101B7F660DA}">
      <dsp:nvSpPr>
        <dsp:cNvPr id="0" name=""/>
        <dsp:cNvSpPr/>
      </dsp:nvSpPr>
      <dsp:spPr>
        <a:xfrm>
          <a:off x="5567758" y="5522"/>
          <a:ext cx="4947024"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100000"/>
            </a:lnSpc>
            <a:spcBef>
              <a:spcPct val="0"/>
            </a:spcBef>
            <a:spcAft>
              <a:spcPct val="35000"/>
            </a:spcAft>
            <a:buNone/>
          </a:pPr>
          <a:r>
            <a:rPr lang="en-IN" sz="2000" kern="1200"/>
            <a:t>The mechanism for transferring data from the ETL system to the data warehouse.</a:t>
          </a:r>
          <a:endParaRPr lang="en-US" sz="2000" kern="1200"/>
        </a:p>
      </dsp:txBody>
      <dsp:txXfrm>
        <a:off x="5567758" y="5522"/>
        <a:ext cx="4947024" cy="723583"/>
      </dsp:txXfrm>
    </dsp:sp>
    <dsp:sp modelId="{B4164BDD-2408-409D-A514-E8A982358040}">
      <dsp:nvSpPr>
        <dsp:cNvPr id="0" name=""/>
        <dsp:cNvSpPr/>
      </dsp:nvSpPr>
      <dsp:spPr>
        <a:xfrm>
          <a:off x="0" y="910001"/>
          <a:ext cx="10515600" cy="72358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9992BC-4BD7-48AA-A1C6-BD5FE74FCA39}">
      <dsp:nvSpPr>
        <dsp:cNvPr id="0" name=""/>
        <dsp:cNvSpPr/>
      </dsp:nvSpPr>
      <dsp:spPr>
        <a:xfrm>
          <a:off x="218883" y="1072807"/>
          <a:ext cx="397970" cy="39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8CAC69-2560-42B1-8E4D-70F64A0E41EB}">
      <dsp:nvSpPr>
        <dsp:cNvPr id="0" name=""/>
        <dsp:cNvSpPr/>
      </dsp:nvSpPr>
      <dsp:spPr>
        <a:xfrm>
          <a:off x="835738" y="910001"/>
          <a:ext cx="4732020"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100000"/>
            </a:lnSpc>
            <a:spcBef>
              <a:spcPct val="0"/>
            </a:spcBef>
            <a:spcAft>
              <a:spcPct val="35000"/>
            </a:spcAft>
            <a:buNone/>
          </a:pPr>
          <a:r>
            <a:rPr lang="en-IN" sz="2000" b="1" kern="1200"/>
            <a:t>Data Purging:</a:t>
          </a:r>
          <a:r>
            <a:rPr lang="en-IN" sz="2000" kern="1200"/>
            <a:t> </a:t>
          </a:r>
          <a:endParaRPr lang="en-US" sz="2000" kern="1200"/>
        </a:p>
      </dsp:txBody>
      <dsp:txXfrm>
        <a:off x="835738" y="910001"/>
        <a:ext cx="4732020" cy="723583"/>
      </dsp:txXfrm>
    </dsp:sp>
    <dsp:sp modelId="{CA5BAEA9-AED3-4BE1-BED4-D08C913F84AB}">
      <dsp:nvSpPr>
        <dsp:cNvPr id="0" name=""/>
        <dsp:cNvSpPr/>
      </dsp:nvSpPr>
      <dsp:spPr>
        <a:xfrm>
          <a:off x="5567758" y="910001"/>
          <a:ext cx="4947024"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100000"/>
            </a:lnSpc>
            <a:spcBef>
              <a:spcPct val="0"/>
            </a:spcBef>
            <a:spcAft>
              <a:spcPct val="35000"/>
            </a:spcAft>
            <a:buNone/>
          </a:pPr>
          <a:r>
            <a:rPr lang="en-IN" sz="2000" kern="1200"/>
            <a:t>Removing outdated or unnecessary data from the data warehouse.</a:t>
          </a:r>
          <a:endParaRPr lang="en-US" sz="2000" kern="1200"/>
        </a:p>
      </dsp:txBody>
      <dsp:txXfrm>
        <a:off x="5567758" y="910001"/>
        <a:ext cx="4947024" cy="723583"/>
      </dsp:txXfrm>
    </dsp:sp>
    <dsp:sp modelId="{F691C341-0CE9-4963-9C1C-661F4E4112FB}">
      <dsp:nvSpPr>
        <dsp:cNvPr id="0" name=""/>
        <dsp:cNvSpPr/>
      </dsp:nvSpPr>
      <dsp:spPr>
        <a:xfrm>
          <a:off x="0" y="1814480"/>
          <a:ext cx="10515600" cy="72358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AA217B-F136-406D-9503-0F9EAC13A04E}">
      <dsp:nvSpPr>
        <dsp:cNvPr id="0" name=""/>
        <dsp:cNvSpPr/>
      </dsp:nvSpPr>
      <dsp:spPr>
        <a:xfrm>
          <a:off x="218883" y="1977286"/>
          <a:ext cx="397970" cy="3979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0F12D9-E241-48CC-9BF2-3BF365BE4426}">
      <dsp:nvSpPr>
        <dsp:cNvPr id="0" name=""/>
        <dsp:cNvSpPr/>
      </dsp:nvSpPr>
      <dsp:spPr>
        <a:xfrm>
          <a:off x="835738" y="1814480"/>
          <a:ext cx="4732020"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100000"/>
            </a:lnSpc>
            <a:spcBef>
              <a:spcPct val="0"/>
            </a:spcBef>
            <a:spcAft>
              <a:spcPct val="35000"/>
            </a:spcAft>
            <a:buNone/>
          </a:pPr>
          <a:r>
            <a:rPr lang="en-IN" sz="2000" b="1" kern="1200"/>
            <a:t>Data Partitioning:</a:t>
          </a:r>
          <a:r>
            <a:rPr lang="en-IN" sz="2000" kern="1200"/>
            <a:t> </a:t>
          </a:r>
          <a:endParaRPr lang="en-US" sz="2000" kern="1200"/>
        </a:p>
      </dsp:txBody>
      <dsp:txXfrm>
        <a:off x="835738" y="1814480"/>
        <a:ext cx="4732020" cy="723583"/>
      </dsp:txXfrm>
    </dsp:sp>
    <dsp:sp modelId="{EF6A48A8-5CD2-47A7-AE0A-AB68DEA1E2DB}">
      <dsp:nvSpPr>
        <dsp:cNvPr id="0" name=""/>
        <dsp:cNvSpPr/>
      </dsp:nvSpPr>
      <dsp:spPr>
        <a:xfrm>
          <a:off x="5567758" y="1814480"/>
          <a:ext cx="4947024"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100000"/>
            </a:lnSpc>
            <a:spcBef>
              <a:spcPct val="0"/>
            </a:spcBef>
            <a:spcAft>
              <a:spcPct val="35000"/>
            </a:spcAft>
            <a:buNone/>
          </a:pPr>
          <a:r>
            <a:rPr lang="en-IN" sz="2000" kern="1200"/>
            <a:t>Dividing data into smaller, manageable partitions for improved performance.</a:t>
          </a:r>
          <a:endParaRPr lang="en-US" sz="2000" kern="1200"/>
        </a:p>
      </dsp:txBody>
      <dsp:txXfrm>
        <a:off x="5567758" y="1814480"/>
        <a:ext cx="4947024" cy="723583"/>
      </dsp:txXfrm>
    </dsp:sp>
    <dsp:sp modelId="{30790F59-6C60-4177-80CA-AAA18DEAEEF1}">
      <dsp:nvSpPr>
        <dsp:cNvPr id="0" name=""/>
        <dsp:cNvSpPr/>
      </dsp:nvSpPr>
      <dsp:spPr>
        <a:xfrm>
          <a:off x="0" y="2718959"/>
          <a:ext cx="10515600" cy="72358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8AF932-32E5-41E6-91A4-92F7B5007589}">
      <dsp:nvSpPr>
        <dsp:cNvPr id="0" name=""/>
        <dsp:cNvSpPr/>
      </dsp:nvSpPr>
      <dsp:spPr>
        <a:xfrm>
          <a:off x="218883" y="2881765"/>
          <a:ext cx="397970" cy="3979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FB959D-0EEB-40C2-9C4A-D199E2AC9C13}">
      <dsp:nvSpPr>
        <dsp:cNvPr id="0" name=""/>
        <dsp:cNvSpPr/>
      </dsp:nvSpPr>
      <dsp:spPr>
        <a:xfrm>
          <a:off x="835738" y="2718959"/>
          <a:ext cx="4732020"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100000"/>
            </a:lnSpc>
            <a:spcBef>
              <a:spcPct val="0"/>
            </a:spcBef>
            <a:spcAft>
              <a:spcPct val="35000"/>
            </a:spcAft>
            <a:buNone/>
          </a:pPr>
          <a:r>
            <a:rPr lang="en-IN" sz="2000" b="1" kern="1200"/>
            <a:t>Data Indexing:</a:t>
          </a:r>
          <a:r>
            <a:rPr lang="en-IN" sz="2000" kern="1200"/>
            <a:t> </a:t>
          </a:r>
          <a:endParaRPr lang="en-US" sz="2000" kern="1200"/>
        </a:p>
      </dsp:txBody>
      <dsp:txXfrm>
        <a:off x="835738" y="2718959"/>
        <a:ext cx="4732020" cy="723583"/>
      </dsp:txXfrm>
    </dsp:sp>
    <dsp:sp modelId="{7ED4B586-387B-4368-9A6F-F6F228EE1202}">
      <dsp:nvSpPr>
        <dsp:cNvPr id="0" name=""/>
        <dsp:cNvSpPr/>
      </dsp:nvSpPr>
      <dsp:spPr>
        <a:xfrm>
          <a:off x="5567758" y="2718959"/>
          <a:ext cx="4947024"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100000"/>
            </a:lnSpc>
            <a:spcBef>
              <a:spcPct val="0"/>
            </a:spcBef>
            <a:spcAft>
              <a:spcPct val="35000"/>
            </a:spcAft>
            <a:buNone/>
          </a:pPr>
          <a:r>
            <a:rPr lang="en-IN" sz="2000" kern="1200"/>
            <a:t>Creating indexes to optimize query performance.</a:t>
          </a:r>
          <a:endParaRPr lang="en-US" sz="2000" kern="1200"/>
        </a:p>
      </dsp:txBody>
      <dsp:txXfrm>
        <a:off x="5567758" y="2718959"/>
        <a:ext cx="4947024" cy="723583"/>
      </dsp:txXfrm>
    </dsp:sp>
    <dsp:sp modelId="{2E5CEBDD-0F3E-44AB-9C0C-3A69F32434A3}">
      <dsp:nvSpPr>
        <dsp:cNvPr id="0" name=""/>
        <dsp:cNvSpPr/>
      </dsp:nvSpPr>
      <dsp:spPr>
        <a:xfrm>
          <a:off x="0" y="3623438"/>
          <a:ext cx="10515600" cy="723583"/>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23EC8E-7E83-45A5-83F4-2D57AC1386F9}">
      <dsp:nvSpPr>
        <dsp:cNvPr id="0" name=""/>
        <dsp:cNvSpPr/>
      </dsp:nvSpPr>
      <dsp:spPr>
        <a:xfrm>
          <a:off x="218883" y="3786244"/>
          <a:ext cx="397970" cy="39797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CB40A9-FB3E-4381-8DFA-C7FB9844F9A2}">
      <dsp:nvSpPr>
        <dsp:cNvPr id="0" name=""/>
        <dsp:cNvSpPr/>
      </dsp:nvSpPr>
      <dsp:spPr>
        <a:xfrm>
          <a:off x="835738" y="3623438"/>
          <a:ext cx="4732020"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100000"/>
            </a:lnSpc>
            <a:spcBef>
              <a:spcPct val="0"/>
            </a:spcBef>
            <a:spcAft>
              <a:spcPct val="35000"/>
            </a:spcAft>
            <a:buNone/>
          </a:pPr>
          <a:r>
            <a:rPr lang="en-IN" sz="2000" b="1" kern="1200"/>
            <a:t>Data Compression:</a:t>
          </a:r>
          <a:r>
            <a:rPr lang="en-IN" sz="2000" kern="1200"/>
            <a:t> </a:t>
          </a:r>
          <a:endParaRPr lang="en-US" sz="2000" kern="1200"/>
        </a:p>
      </dsp:txBody>
      <dsp:txXfrm>
        <a:off x="835738" y="3623438"/>
        <a:ext cx="4732020" cy="723583"/>
      </dsp:txXfrm>
    </dsp:sp>
    <dsp:sp modelId="{5363DC02-5006-4ABA-8FAC-C7EE283845A4}">
      <dsp:nvSpPr>
        <dsp:cNvPr id="0" name=""/>
        <dsp:cNvSpPr/>
      </dsp:nvSpPr>
      <dsp:spPr>
        <a:xfrm>
          <a:off x="5567758" y="3623438"/>
          <a:ext cx="4947024" cy="723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79" tIns="76579" rIns="76579" bIns="76579" numCol="1" spcCol="1270" anchor="ctr" anchorCtr="0">
          <a:noAutofit/>
        </a:bodyPr>
        <a:lstStyle/>
        <a:p>
          <a:pPr marL="0" lvl="0" indent="0" algn="l" defTabSz="889000">
            <a:lnSpc>
              <a:spcPct val="100000"/>
            </a:lnSpc>
            <a:spcBef>
              <a:spcPct val="0"/>
            </a:spcBef>
            <a:spcAft>
              <a:spcPct val="35000"/>
            </a:spcAft>
            <a:buNone/>
          </a:pPr>
          <a:r>
            <a:rPr lang="en-IN" sz="2000" kern="1200"/>
            <a:t>Compressing data to reduce storage requirements.</a:t>
          </a:r>
          <a:endParaRPr lang="en-US" sz="2000" kern="1200"/>
        </a:p>
      </dsp:txBody>
      <dsp:txXfrm>
        <a:off x="5567758" y="3623438"/>
        <a:ext cx="4947024" cy="723583"/>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FC3FC-ED63-694E-BBA0-1D61AF1ED7A8}">
      <dsp:nvSpPr>
        <dsp:cNvPr id="0" name=""/>
        <dsp:cNvSpPr/>
      </dsp:nvSpPr>
      <dsp:spPr>
        <a:xfrm rot="5400000">
          <a:off x="6517008" y="-2780917"/>
          <a:ext cx="728312" cy="6476390"/>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a:t>Scheduling ETL jobs to run at specific times or intervals.</a:t>
          </a:r>
          <a:endParaRPr lang="en-US" sz="2000" kern="1200"/>
        </a:p>
      </dsp:txBody>
      <dsp:txXfrm rot="-5400000">
        <a:off x="3642970" y="128674"/>
        <a:ext cx="6440837" cy="657206"/>
      </dsp:txXfrm>
    </dsp:sp>
    <dsp:sp modelId="{83723377-7354-CD43-96A9-D8E1BC2EFD91}">
      <dsp:nvSpPr>
        <dsp:cNvPr id="0" name=""/>
        <dsp:cNvSpPr/>
      </dsp:nvSpPr>
      <dsp:spPr>
        <a:xfrm>
          <a:off x="0" y="2082"/>
          <a:ext cx="3642969" cy="91039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IN" sz="2800" b="1" kern="1200"/>
            <a:t>ETL Scheduling:</a:t>
          </a:r>
          <a:r>
            <a:rPr lang="en-IN" sz="2800" kern="1200"/>
            <a:t> </a:t>
          </a:r>
          <a:endParaRPr lang="en-US" sz="2800" kern="1200"/>
        </a:p>
      </dsp:txBody>
      <dsp:txXfrm>
        <a:off x="44442" y="46524"/>
        <a:ext cx="3554085" cy="821506"/>
      </dsp:txXfrm>
    </dsp:sp>
    <dsp:sp modelId="{FE5C495B-E602-5243-B5DD-F1AE3841500B}">
      <dsp:nvSpPr>
        <dsp:cNvPr id="0" name=""/>
        <dsp:cNvSpPr/>
      </dsp:nvSpPr>
      <dsp:spPr>
        <a:xfrm rot="5400000">
          <a:off x="6517008" y="-1825008"/>
          <a:ext cx="728312" cy="6476390"/>
        </a:xfrm>
        <a:prstGeom prst="round2SameRect">
          <a:avLst/>
        </a:prstGeom>
        <a:solidFill>
          <a:schemeClr val="accent2">
            <a:tint val="40000"/>
            <a:alpha val="90000"/>
            <a:hueOff val="1683680"/>
            <a:satOff val="-15558"/>
            <a:lumOff val="-1754"/>
            <a:alphaOff val="0"/>
          </a:schemeClr>
        </a:solidFill>
        <a:ln w="19050" cap="flat" cmpd="sng" algn="ctr">
          <a:solidFill>
            <a:schemeClr val="accent2">
              <a:tint val="40000"/>
              <a:alpha val="90000"/>
              <a:hueOff val="1683680"/>
              <a:satOff val="-15558"/>
              <a:lumOff val="-17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a:t>Monitoring ETL job execution, performance, and error handling.</a:t>
          </a:r>
          <a:endParaRPr lang="en-US" sz="2000" kern="1200"/>
        </a:p>
      </dsp:txBody>
      <dsp:txXfrm rot="-5400000">
        <a:off x="3642970" y="1084583"/>
        <a:ext cx="6440837" cy="657206"/>
      </dsp:txXfrm>
    </dsp:sp>
    <dsp:sp modelId="{C8557B17-6305-394A-A796-4D0DBF1D2F9B}">
      <dsp:nvSpPr>
        <dsp:cNvPr id="0" name=""/>
        <dsp:cNvSpPr/>
      </dsp:nvSpPr>
      <dsp:spPr>
        <a:xfrm>
          <a:off x="0" y="957991"/>
          <a:ext cx="3642969" cy="91039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IN" sz="2800" b="1" kern="1200"/>
            <a:t>ETL Monitoring:</a:t>
          </a:r>
          <a:r>
            <a:rPr lang="en-IN" sz="2800" kern="1200"/>
            <a:t> </a:t>
          </a:r>
          <a:endParaRPr lang="en-US" sz="2800" kern="1200"/>
        </a:p>
      </dsp:txBody>
      <dsp:txXfrm>
        <a:off x="44442" y="1002433"/>
        <a:ext cx="3554085" cy="821506"/>
      </dsp:txXfrm>
    </dsp:sp>
    <dsp:sp modelId="{13D66B1F-4F6C-AC40-B45F-C2772879AE18}">
      <dsp:nvSpPr>
        <dsp:cNvPr id="0" name=""/>
        <dsp:cNvSpPr/>
      </dsp:nvSpPr>
      <dsp:spPr>
        <a:xfrm rot="5400000">
          <a:off x="6517008" y="-869098"/>
          <a:ext cx="728312" cy="6476390"/>
        </a:xfrm>
        <a:prstGeom prst="round2Same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a:t>Implementing mechanisms to handle errors and exceptions during ETL processes.</a:t>
          </a:r>
          <a:endParaRPr lang="en-US" sz="2000" kern="1200"/>
        </a:p>
      </dsp:txBody>
      <dsp:txXfrm rot="-5400000">
        <a:off x="3642970" y="2040493"/>
        <a:ext cx="6440837" cy="657206"/>
      </dsp:txXfrm>
    </dsp:sp>
    <dsp:sp modelId="{8BADB842-C34B-3949-991C-A30A21DF14D4}">
      <dsp:nvSpPr>
        <dsp:cNvPr id="0" name=""/>
        <dsp:cNvSpPr/>
      </dsp:nvSpPr>
      <dsp:spPr>
        <a:xfrm>
          <a:off x="0" y="1913901"/>
          <a:ext cx="3642969" cy="91039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IN" sz="2800" b="1" kern="1200"/>
            <a:t>ETL Error Handling:</a:t>
          </a:r>
          <a:r>
            <a:rPr lang="en-IN" sz="2800" kern="1200"/>
            <a:t> </a:t>
          </a:r>
          <a:endParaRPr lang="en-US" sz="2800" kern="1200"/>
        </a:p>
      </dsp:txBody>
      <dsp:txXfrm>
        <a:off x="44442" y="1958343"/>
        <a:ext cx="3554085" cy="821506"/>
      </dsp:txXfrm>
    </dsp:sp>
    <dsp:sp modelId="{DAABD992-B55B-3F42-B806-1E37FFB5B39F}">
      <dsp:nvSpPr>
        <dsp:cNvPr id="0" name=""/>
        <dsp:cNvSpPr/>
      </dsp:nvSpPr>
      <dsp:spPr>
        <a:xfrm rot="5400000">
          <a:off x="6517008" y="86810"/>
          <a:ext cx="728312" cy="6476390"/>
        </a:xfrm>
        <a:prstGeom prst="round2SameRect">
          <a:avLst/>
        </a:prstGeom>
        <a:solidFill>
          <a:schemeClr val="accent2">
            <a:tint val="40000"/>
            <a:alpha val="90000"/>
            <a:hueOff val="5051039"/>
            <a:satOff val="-46674"/>
            <a:lumOff val="-5261"/>
            <a:alphaOff val="0"/>
          </a:schemeClr>
        </a:solidFill>
        <a:ln w="19050" cap="flat" cmpd="sng" algn="ctr">
          <a:solidFill>
            <a:schemeClr val="accent2">
              <a:tint val="40000"/>
              <a:alpha val="90000"/>
              <a:hueOff val="5051039"/>
              <a:satOff val="-46674"/>
              <a:lumOff val="-52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a:t>Documenting ETL processes, procedures, and configurations.</a:t>
          </a:r>
          <a:endParaRPr lang="en-US" sz="2000" kern="1200"/>
        </a:p>
      </dsp:txBody>
      <dsp:txXfrm rot="-5400000">
        <a:off x="3642970" y="2996402"/>
        <a:ext cx="6440837" cy="657206"/>
      </dsp:txXfrm>
    </dsp:sp>
    <dsp:sp modelId="{122BF44A-6F95-9044-94AE-5C121733969C}">
      <dsp:nvSpPr>
        <dsp:cNvPr id="0" name=""/>
        <dsp:cNvSpPr/>
      </dsp:nvSpPr>
      <dsp:spPr>
        <a:xfrm>
          <a:off x="0" y="2869811"/>
          <a:ext cx="3642969" cy="91039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IN" sz="2800" b="1" kern="1200"/>
            <a:t>ETL Documentation:</a:t>
          </a:r>
          <a:r>
            <a:rPr lang="en-IN" sz="2800" kern="1200"/>
            <a:t> </a:t>
          </a:r>
          <a:endParaRPr lang="en-US" sz="2800" kern="1200"/>
        </a:p>
      </dsp:txBody>
      <dsp:txXfrm>
        <a:off x="44442" y="2914253"/>
        <a:ext cx="3554085" cy="821506"/>
      </dsp:txXfrm>
    </dsp:sp>
    <dsp:sp modelId="{0F158ABD-5DBA-7A40-8F0D-C2E30863560D}">
      <dsp:nvSpPr>
        <dsp:cNvPr id="0" name=""/>
        <dsp:cNvSpPr/>
      </dsp:nvSpPr>
      <dsp:spPr>
        <a:xfrm rot="5400000">
          <a:off x="6517008" y="1042720"/>
          <a:ext cx="728312" cy="6476390"/>
        </a:xfrm>
        <a:prstGeom prst="round2Same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a:t>Managing changes to ETL code and configurations.</a:t>
          </a:r>
          <a:endParaRPr lang="en-US" sz="2000" kern="1200"/>
        </a:p>
      </dsp:txBody>
      <dsp:txXfrm rot="-5400000">
        <a:off x="3642970" y="3952312"/>
        <a:ext cx="6440837" cy="657206"/>
      </dsp:txXfrm>
    </dsp:sp>
    <dsp:sp modelId="{928F2078-F660-4841-B493-CBDD53AB48AC}">
      <dsp:nvSpPr>
        <dsp:cNvPr id="0" name=""/>
        <dsp:cNvSpPr/>
      </dsp:nvSpPr>
      <dsp:spPr>
        <a:xfrm>
          <a:off x="0" y="3825720"/>
          <a:ext cx="3642969" cy="91039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IN" sz="2800" b="1" kern="1200"/>
            <a:t>ETL Version Control:</a:t>
          </a:r>
          <a:r>
            <a:rPr lang="en-IN" sz="2800" kern="1200"/>
            <a:t> </a:t>
          </a:r>
          <a:endParaRPr lang="en-US" sz="2800" kern="1200"/>
        </a:p>
      </dsp:txBody>
      <dsp:txXfrm>
        <a:off x="44442" y="3870162"/>
        <a:ext cx="3554085" cy="821506"/>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537953-ACA1-184D-993A-5CBA1FE901E1}">
      <dsp:nvSpPr>
        <dsp:cNvPr id="0" name=""/>
        <dsp:cNvSpPr/>
      </dsp:nvSpPr>
      <dsp:spPr>
        <a:xfrm>
          <a:off x="3804" y="168777"/>
          <a:ext cx="2287726" cy="654762"/>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a:t>Extracting:</a:t>
          </a:r>
          <a:r>
            <a:rPr lang="en-IN" sz="1800" kern="1200"/>
            <a:t> </a:t>
          </a:r>
          <a:endParaRPr lang="en-US" sz="1800" kern="1200"/>
        </a:p>
      </dsp:txBody>
      <dsp:txXfrm>
        <a:off x="3804" y="168777"/>
        <a:ext cx="2287726" cy="654762"/>
      </dsp:txXfrm>
    </dsp:sp>
    <dsp:sp modelId="{2B5B007E-991D-3646-BADD-2AC122ACE020}">
      <dsp:nvSpPr>
        <dsp:cNvPr id="0" name=""/>
        <dsp:cNvSpPr/>
      </dsp:nvSpPr>
      <dsp:spPr>
        <a:xfrm>
          <a:off x="3804" y="823539"/>
          <a:ext cx="2287726" cy="330738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a:t>Extracting sales data from transactional databases, product data from a product catalog, and customer data from a customer database.</a:t>
          </a:r>
          <a:endParaRPr lang="en-US" sz="1800" kern="1200"/>
        </a:p>
      </dsp:txBody>
      <dsp:txXfrm>
        <a:off x="3804" y="823539"/>
        <a:ext cx="2287726" cy="3307381"/>
      </dsp:txXfrm>
    </dsp:sp>
    <dsp:sp modelId="{1BBD5B00-54E2-9147-8EA8-5894887C5F68}">
      <dsp:nvSpPr>
        <dsp:cNvPr id="0" name=""/>
        <dsp:cNvSpPr/>
      </dsp:nvSpPr>
      <dsp:spPr>
        <a:xfrm>
          <a:off x="2611812" y="168777"/>
          <a:ext cx="2287726" cy="654762"/>
        </a:xfrm>
        <a:prstGeom prst="rect">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a:t>Cleaning and Conforming:</a:t>
          </a:r>
          <a:r>
            <a:rPr lang="en-IN" sz="1800" kern="1200"/>
            <a:t> </a:t>
          </a:r>
          <a:endParaRPr lang="en-US" sz="1800" kern="1200"/>
        </a:p>
      </dsp:txBody>
      <dsp:txXfrm>
        <a:off x="2611812" y="168777"/>
        <a:ext cx="2287726" cy="654762"/>
      </dsp:txXfrm>
    </dsp:sp>
    <dsp:sp modelId="{8D7402CE-C4DE-BF4B-B4DC-E0984CB808F3}">
      <dsp:nvSpPr>
        <dsp:cNvPr id="0" name=""/>
        <dsp:cNvSpPr/>
      </dsp:nvSpPr>
      <dsp:spPr>
        <a:xfrm>
          <a:off x="2611812" y="823539"/>
          <a:ext cx="2287726" cy="3307381"/>
        </a:xfrm>
        <a:prstGeom prst="rect">
          <a:avLst/>
        </a:prstGeom>
        <a:solidFill>
          <a:schemeClr val="accent2">
            <a:tint val="40000"/>
            <a:alpha val="90000"/>
            <a:hueOff val="2244906"/>
            <a:satOff val="-20744"/>
            <a:lumOff val="-2338"/>
            <a:alphaOff val="0"/>
          </a:schemeClr>
        </a:solidFill>
        <a:ln w="19050" cap="flat" cmpd="sng" algn="ctr">
          <a:solidFill>
            <a:schemeClr val="accent2">
              <a:tint val="40000"/>
              <a:alpha val="90000"/>
              <a:hueOff val="2244906"/>
              <a:satOff val="-20744"/>
              <a:lumOff val="-23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a:t>Cleansing the data for inconsistencies (e.g., incorrect dates, missing values), standardizing product categories, and enriching customer data with demographic information.</a:t>
          </a:r>
          <a:endParaRPr lang="en-US" sz="1800" kern="1200"/>
        </a:p>
      </dsp:txBody>
      <dsp:txXfrm>
        <a:off x="2611812" y="823539"/>
        <a:ext cx="2287726" cy="3307381"/>
      </dsp:txXfrm>
    </dsp:sp>
    <dsp:sp modelId="{9AC02F1B-7763-8941-A4A8-A747E4DCFA2E}">
      <dsp:nvSpPr>
        <dsp:cNvPr id="0" name=""/>
        <dsp:cNvSpPr/>
      </dsp:nvSpPr>
      <dsp:spPr>
        <a:xfrm>
          <a:off x="5219820" y="168777"/>
          <a:ext cx="2287726" cy="654762"/>
        </a:xfrm>
        <a:prstGeom prst="rect">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a:t>Delivering:</a:t>
          </a:r>
          <a:r>
            <a:rPr lang="en-IN" sz="1800" kern="1200"/>
            <a:t> </a:t>
          </a:r>
          <a:endParaRPr lang="en-US" sz="1800" kern="1200"/>
        </a:p>
      </dsp:txBody>
      <dsp:txXfrm>
        <a:off x="5219820" y="168777"/>
        <a:ext cx="2287726" cy="654762"/>
      </dsp:txXfrm>
    </dsp:sp>
    <dsp:sp modelId="{EE199092-C53A-DF4B-A01B-1742F39BED4B}">
      <dsp:nvSpPr>
        <dsp:cNvPr id="0" name=""/>
        <dsp:cNvSpPr/>
      </dsp:nvSpPr>
      <dsp:spPr>
        <a:xfrm>
          <a:off x="5219820" y="823539"/>
          <a:ext cx="2287726" cy="3307381"/>
        </a:xfrm>
        <a:prstGeom prst="rect">
          <a:avLst/>
        </a:prstGeom>
        <a:solidFill>
          <a:schemeClr val="accent2">
            <a:tint val="40000"/>
            <a:alpha val="90000"/>
            <a:hueOff val="4489812"/>
            <a:satOff val="-41488"/>
            <a:lumOff val="-4677"/>
            <a:alphaOff val="0"/>
          </a:schemeClr>
        </a:solidFill>
        <a:ln w="19050" cap="flat" cmpd="sng" algn="ctr">
          <a:solidFill>
            <a:schemeClr val="accent2">
              <a:tint val="40000"/>
              <a:alpha val="90000"/>
              <a:hueOff val="4489812"/>
              <a:satOff val="-41488"/>
              <a:lumOff val="-46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a:t>Loading the cleansed and transformed data into fact tables (e.g., sales facts) and dimension tables (e.g., product dimensions, customer dimensions).</a:t>
          </a:r>
          <a:endParaRPr lang="en-US" sz="1800" kern="1200"/>
        </a:p>
      </dsp:txBody>
      <dsp:txXfrm>
        <a:off x="5219820" y="823539"/>
        <a:ext cx="2287726" cy="3307381"/>
      </dsp:txXfrm>
    </dsp:sp>
    <dsp:sp modelId="{853DA369-5017-244C-8B7A-9FB3E9B05EA9}">
      <dsp:nvSpPr>
        <dsp:cNvPr id="0" name=""/>
        <dsp:cNvSpPr/>
      </dsp:nvSpPr>
      <dsp:spPr>
        <a:xfrm>
          <a:off x="7827828" y="168777"/>
          <a:ext cx="2287726" cy="654762"/>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a:t>Managing:</a:t>
          </a:r>
          <a:r>
            <a:rPr lang="en-IN" sz="1800" kern="1200"/>
            <a:t> </a:t>
          </a:r>
          <a:endParaRPr lang="en-US" sz="1800" kern="1200"/>
        </a:p>
      </dsp:txBody>
      <dsp:txXfrm>
        <a:off x="7827828" y="168777"/>
        <a:ext cx="2287726" cy="654762"/>
      </dsp:txXfrm>
    </dsp:sp>
    <dsp:sp modelId="{4C49B98D-6B80-2143-961A-8EAD98E8B69D}">
      <dsp:nvSpPr>
        <dsp:cNvPr id="0" name=""/>
        <dsp:cNvSpPr/>
      </dsp:nvSpPr>
      <dsp:spPr>
        <a:xfrm>
          <a:off x="7827828" y="823539"/>
          <a:ext cx="2287726" cy="3307381"/>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a:t>Scheduling ETL jobs to run daily or hourly, monitoring job execution for errors, and documenting the ETL process.</a:t>
          </a:r>
          <a:endParaRPr lang="en-US" sz="1800" kern="1200"/>
        </a:p>
      </dsp:txBody>
      <dsp:txXfrm>
        <a:off x="7827828" y="823539"/>
        <a:ext cx="2287726" cy="33073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16928-4AE6-064B-B55C-A7A8D84080A1}">
      <dsp:nvSpPr>
        <dsp:cNvPr id="0" name=""/>
        <dsp:cNvSpPr/>
      </dsp:nvSpPr>
      <dsp:spPr>
        <a:xfrm>
          <a:off x="0" y="4207"/>
          <a:ext cx="4828172" cy="10319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Clean</a:t>
          </a:r>
        </a:p>
      </dsp:txBody>
      <dsp:txXfrm>
        <a:off x="50375" y="54582"/>
        <a:ext cx="4727422" cy="931190"/>
      </dsp:txXfrm>
    </dsp:sp>
    <dsp:sp modelId="{A2A17113-72BD-E944-B3E7-9FFD7EC32948}">
      <dsp:nvSpPr>
        <dsp:cNvPr id="0" name=""/>
        <dsp:cNvSpPr/>
      </dsp:nvSpPr>
      <dsp:spPr>
        <a:xfrm>
          <a:off x="0" y="1157107"/>
          <a:ext cx="4828172" cy="103194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Consistent</a:t>
          </a:r>
        </a:p>
      </dsp:txBody>
      <dsp:txXfrm>
        <a:off x="50375" y="1207482"/>
        <a:ext cx="4727422" cy="931190"/>
      </dsp:txXfrm>
    </dsp:sp>
    <dsp:sp modelId="{C65D7FF7-5885-8646-ADC4-434C290D4CA0}">
      <dsp:nvSpPr>
        <dsp:cNvPr id="0" name=""/>
        <dsp:cNvSpPr/>
      </dsp:nvSpPr>
      <dsp:spPr>
        <a:xfrm>
          <a:off x="0" y="2310007"/>
          <a:ext cx="4828172" cy="103194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Conformed</a:t>
          </a:r>
        </a:p>
      </dsp:txBody>
      <dsp:txXfrm>
        <a:off x="50375" y="2360382"/>
        <a:ext cx="4727422" cy="931190"/>
      </dsp:txXfrm>
    </dsp:sp>
    <dsp:sp modelId="{E4A27143-63D5-D949-B811-A81C6F48913A}">
      <dsp:nvSpPr>
        <dsp:cNvPr id="0" name=""/>
        <dsp:cNvSpPr/>
      </dsp:nvSpPr>
      <dsp:spPr>
        <a:xfrm>
          <a:off x="0" y="3462907"/>
          <a:ext cx="4828172" cy="103194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Current</a:t>
          </a:r>
        </a:p>
      </dsp:txBody>
      <dsp:txXfrm>
        <a:off x="50375" y="3513282"/>
        <a:ext cx="4727422" cy="931190"/>
      </dsp:txXfrm>
    </dsp:sp>
    <dsp:sp modelId="{3BBC22CE-66EA-7941-8AF4-B3469E129940}">
      <dsp:nvSpPr>
        <dsp:cNvPr id="0" name=""/>
        <dsp:cNvSpPr/>
      </dsp:nvSpPr>
      <dsp:spPr>
        <a:xfrm>
          <a:off x="0" y="4615807"/>
          <a:ext cx="4828172" cy="103194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Comprehensive </a:t>
          </a:r>
        </a:p>
      </dsp:txBody>
      <dsp:txXfrm>
        <a:off x="50375" y="4666182"/>
        <a:ext cx="4727422" cy="931190"/>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1B0FE4-D092-4744-A300-895797274EEA}">
      <dsp:nvSpPr>
        <dsp:cNvPr id="0" name=""/>
        <dsp:cNvSpPr/>
      </dsp:nvSpPr>
      <dsp:spPr>
        <a:xfrm>
          <a:off x="0" y="6947"/>
          <a:ext cx="10515600" cy="91033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38BB1C-03C4-43E3-BFCB-1869B18EE179}">
      <dsp:nvSpPr>
        <dsp:cNvPr id="0" name=""/>
        <dsp:cNvSpPr/>
      </dsp:nvSpPr>
      <dsp:spPr>
        <a:xfrm>
          <a:off x="275375" y="211772"/>
          <a:ext cx="500682" cy="5006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8BE609-3EA9-47B8-932E-421D17A3056E}">
      <dsp:nvSpPr>
        <dsp:cNvPr id="0" name=""/>
        <dsp:cNvSpPr/>
      </dsp:nvSpPr>
      <dsp:spPr>
        <a:xfrm>
          <a:off x="1051433" y="6947"/>
          <a:ext cx="4732020" cy="91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44550">
            <a:lnSpc>
              <a:spcPct val="100000"/>
            </a:lnSpc>
            <a:spcBef>
              <a:spcPct val="0"/>
            </a:spcBef>
            <a:spcAft>
              <a:spcPct val="35000"/>
            </a:spcAft>
            <a:buNone/>
          </a:pPr>
          <a:r>
            <a:rPr lang="en-IN" sz="1900" b="1" kern="1200"/>
            <a:t>Regular Audits</a:t>
          </a:r>
          <a:r>
            <a:rPr lang="en-IN" sz="1900" kern="1200"/>
            <a:t>: </a:t>
          </a:r>
          <a:endParaRPr lang="en-US" sz="1900" kern="1200"/>
        </a:p>
      </dsp:txBody>
      <dsp:txXfrm>
        <a:off x="1051433" y="6947"/>
        <a:ext cx="4732020" cy="910332"/>
      </dsp:txXfrm>
    </dsp:sp>
    <dsp:sp modelId="{3935C7E3-50AA-4773-A63D-07599825C096}">
      <dsp:nvSpPr>
        <dsp:cNvPr id="0" name=""/>
        <dsp:cNvSpPr/>
      </dsp:nvSpPr>
      <dsp:spPr>
        <a:xfrm>
          <a:off x="5783453" y="6947"/>
          <a:ext cx="4731118" cy="91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711200">
            <a:lnSpc>
              <a:spcPct val="100000"/>
            </a:lnSpc>
            <a:spcBef>
              <a:spcPct val="0"/>
            </a:spcBef>
            <a:spcAft>
              <a:spcPct val="35000"/>
            </a:spcAft>
            <a:buNone/>
          </a:pPr>
          <a:r>
            <a:rPr lang="en-IN" sz="1600" kern="1200" dirty="0"/>
            <a:t>Conduct regular audits of data practices to ensure compliance with legal and ethical standards.</a:t>
          </a:r>
          <a:endParaRPr lang="en-US" sz="1600" kern="1200" dirty="0"/>
        </a:p>
      </dsp:txBody>
      <dsp:txXfrm>
        <a:off x="5783453" y="6947"/>
        <a:ext cx="4731118" cy="910332"/>
      </dsp:txXfrm>
    </dsp:sp>
    <dsp:sp modelId="{3F19E3AB-EEC7-4EB0-A647-EAA138844082}">
      <dsp:nvSpPr>
        <dsp:cNvPr id="0" name=""/>
        <dsp:cNvSpPr/>
      </dsp:nvSpPr>
      <dsp:spPr>
        <a:xfrm>
          <a:off x="0" y="1144863"/>
          <a:ext cx="10515600" cy="91033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00618E-90A8-483B-B955-D8D2D42404AA}">
      <dsp:nvSpPr>
        <dsp:cNvPr id="0" name=""/>
        <dsp:cNvSpPr/>
      </dsp:nvSpPr>
      <dsp:spPr>
        <a:xfrm>
          <a:off x="275375" y="1349688"/>
          <a:ext cx="500682" cy="5006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3606CD-F2FC-4A92-827A-3C9C2D617982}">
      <dsp:nvSpPr>
        <dsp:cNvPr id="0" name=""/>
        <dsp:cNvSpPr/>
      </dsp:nvSpPr>
      <dsp:spPr>
        <a:xfrm>
          <a:off x="1051433" y="1144863"/>
          <a:ext cx="4732020" cy="91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44550">
            <a:lnSpc>
              <a:spcPct val="100000"/>
            </a:lnSpc>
            <a:spcBef>
              <a:spcPct val="0"/>
            </a:spcBef>
            <a:spcAft>
              <a:spcPct val="35000"/>
            </a:spcAft>
            <a:buNone/>
          </a:pPr>
          <a:r>
            <a:rPr lang="en-IN" sz="1900" b="1" kern="1200"/>
            <a:t>Employee Training</a:t>
          </a:r>
          <a:r>
            <a:rPr lang="en-IN" sz="1900" kern="1200"/>
            <a:t>: </a:t>
          </a:r>
          <a:endParaRPr lang="en-US" sz="1900" kern="1200"/>
        </a:p>
      </dsp:txBody>
      <dsp:txXfrm>
        <a:off x="1051433" y="1144863"/>
        <a:ext cx="4732020" cy="910332"/>
      </dsp:txXfrm>
    </dsp:sp>
    <dsp:sp modelId="{FCB9687E-0D0B-4B82-855E-F6B2DB344E93}">
      <dsp:nvSpPr>
        <dsp:cNvPr id="0" name=""/>
        <dsp:cNvSpPr/>
      </dsp:nvSpPr>
      <dsp:spPr>
        <a:xfrm>
          <a:off x="5783453" y="1144863"/>
          <a:ext cx="4731118" cy="91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711200">
            <a:lnSpc>
              <a:spcPct val="100000"/>
            </a:lnSpc>
            <a:spcBef>
              <a:spcPct val="0"/>
            </a:spcBef>
            <a:spcAft>
              <a:spcPct val="35000"/>
            </a:spcAft>
            <a:buNone/>
          </a:pPr>
          <a:r>
            <a:rPr lang="en-IN" sz="1600" kern="1200" dirty="0"/>
            <a:t>Educate employees on the ethical and legal aspects of data handling, including the importance of privacy, security, and bias mitigation.</a:t>
          </a:r>
          <a:endParaRPr lang="en-US" sz="1600" kern="1200" dirty="0"/>
        </a:p>
      </dsp:txBody>
      <dsp:txXfrm>
        <a:off x="5783453" y="1144863"/>
        <a:ext cx="4731118" cy="910332"/>
      </dsp:txXfrm>
    </dsp:sp>
    <dsp:sp modelId="{5B0B083A-C50A-4182-A1B7-54FBAEE4D41B}">
      <dsp:nvSpPr>
        <dsp:cNvPr id="0" name=""/>
        <dsp:cNvSpPr/>
      </dsp:nvSpPr>
      <dsp:spPr>
        <a:xfrm>
          <a:off x="0" y="2282778"/>
          <a:ext cx="10515600" cy="91033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1A0980-DF07-4BF0-9831-F3F4282D0846}">
      <dsp:nvSpPr>
        <dsp:cNvPr id="0" name=""/>
        <dsp:cNvSpPr/>
      </dsp:nvSpPr>
      <dsp:spPr>
        <a:xfrm>
          <a:off x="275375" y="2487603"/>
          <a:ext cx="500682" cy="5006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C28657-84EF-4498-A3C4-060F27E731EE}">
      <dsp:nvSpPr>
        <dsp:cNvPr id="0" name=""/>
        <dsp:cNvSpPr/>
      </dsp:nvSpPr>
      <dsp:spPr>
        <a:xfrm>
          <a:off x="1051433" y="2282778"/>
          <a:ext cx="4732020" cy="91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44550">
            <a:lnSpc>
              <a:spcPct val="100000"/>
            </a:lnSpc>
            <a:spcBef>
              <a:spcPct val="0"/>
            </a:spcBef>
            <a:spcAft>
              <a:spcPct val="35000"/>
            </a:spcAft>
            <a:buNone/>
          </a:pPr>
          <a:r>
            <a:rPr lang="en-IN" sz="1900" b="1" kern="1200"/>
            <a:t>Data Governance Framework</a:t>
          </a:r>
          <a:r>
            <a:rPr lang="en-IN" sz="1900" kern="1200"/>
            <a:t>: </a:t>
          </a:r>
          <a:endParaRPr lang="en-US" sz="1900" kern="1200"/>
        </a:p>
      </dsp:txBody>
      <dsp:txXfrm>
        <a:off x="1051433" y="2282778"/>
        <a:ext cx="4732020" cy="910332"/>
      </dsp:txXfrm>
    </dsp:sp>
    <dsp:sp modelId="{40654838-30A5-417A-88E5-63D0FF7B84B9}">
      <dsp:nvSpPr>
        <dsp:cNvPr id="0" name=""/>
        <dsp:cNvSpPr/>
      </dsp:nvSpPr>
      <dsp:spPr>
        <a:xfrm>
          <a:off x="5783453" y="2282778"/>
          <a:ext cx="4731118" cy="91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711200">
            <a:lnSpc>
              <a:spcPct val="100000"/>
            </a:lnSpc>
            <a:spcBef>
              <a:spcPct val="0"/>
            </a:spcBef>
            <a:spcAft>
              <a:spcPct val="35000"/>
            </a:spcAft>
            <a:buNone/>
          </a:pPr>
          <a:r>
            <a:rPr lang="en-IN" sz="1600" kern="1200" dirty="0"/>
            <a:t>Implement a robust data governance framework that outlines policies, procedures, and roles related to data management.</a:t>
          </a:r>
          <a:endParaRPr lang="en-US" sz="1600" kern="1200" dirty="0"/>
        </a:p>
      </dsp:txBody>
      <dsp:txXfrm>
        <a:off x="5783453" y="2282778"/>
        <a:ext cx="4731118" cy="910332"/>
      </dsp:txXfrm>
    </dsp:sp>
    <dsp:sp modelId="{A8854716-17BC-45B6-9574-0C4D061AA813}">
      <dsp:nvSpPr>
        <dsp:cNvPr id="0" name=""/>
        <dsp:cNvSpPr/>
      </dsp:nvSpPr>
      <dsp:spPr>
        <a:xfrm>
          <a:off x="0" y="3420694"/>
          <a:ext cx="10515600" cy="91033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BEE4FB-1192-4CC3-B9D6-3DC06D2D3A93}">
      <dsp:nvSpPr>
        <dsp:cNvPr id="0" name=""/>
        <dsp:cNvSpPr/>
      </dsp:nvSpPr>
      <dsp:spPr>
        <a:xfrm>
          <a:off x="275375" y="3625519"/>
          <a:ext cx="500682" cy="50068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11C6B5-73E2-46AE-9C19-755CC8480EAA}">
      <dsp:nvSpPr>
        <dsp:cNvPr id="0" name=""/>
        <dsp:cNvSpPr/>
      </dsp:nvSpPr>
      <dsp:spPr>
        <a:xfrm>
          <a:off x="1051433" y="3420694"/>
          <a:ext cx="4732020" cy="91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44550">
            <a:lnSpc>
              <a:spcPct val="100000"/>
            </a:lnSpc>
            <a:spcBef>
              <a:spcPct val="0"/>
            </a:spcBef>
            <a:spcAft>
              <a:spcPct val="35000"/>
            </a:spcAft>
            <a:buNone/>
          </a:pPr>
          <a:r>
            <a:rPr lang="en-IN" sz="1900" b="1" kern="1200"/>
            <a:t>Use of Technology</a:t>
          </a:r>
          <a:r>
            <a:rPr lang="en-IN" sz="1900" kern="1200"/>
            <a:t>: </a:t>
          </a:r>
          <a:endParaRPr lang="en-US" sz="1900" kern="1200"/>
        </a:p>
      </dsp:txBody>
      <dsp:txXfrm>
        <a:off x="1051433" y="3420694"/>
        <a:ext cx="4732020" cy="910332"/>
      </dsp:txXfrm>
    </dsp:sp>
    <dsp:sp modelId="{B2675AB7-AEBF-461B-9428-C0A5DE318B24}">
      <dsp:nvSpPr>
        <dsp:cNvPr id="0" name=""/>
        <dsp:cNvSpPr/>
      </dsp:nvSpPr>
      <dsp:spPr>
        <a:xfrm>
          <a:off x="5783453" y="3420694"/>
          <a:ext cx="4731118" cy="91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711200">
            <a:lnSpc>
              <a:spcPct val="100000"/>
            </a:lnSpc>
            <a:spcBef>
              <a:spcPct val="0"/>
            </a:spcBef>
            <a:spcAft>
              <a:spcPct val="35000"/>
            </a:spcAft>
            <a:buNone/>
          </a:pPr>
          <a:r>
            <a:rPr lang="en-IN" sz="1600" kern="1200" dirty="0"/>
            <a:t>Leverage technologies like encryption, access controls, and secure data storage solutions to enhance data security and compliance.</a:t>
          </a:r>
          <a:endParaRPr lang="en-US" sz="1600" kern="1200" dirty="0"/>
        </a:p>
      </dsp:txBody>
      <dsp:txXfrm>
        <a:off x="5783453" y="3420694"/>
        <a:ext cx="4731118" cy="910332"/>
      </dsp:txXfrm>
    </dsp:sp>
    <dsp:sp modelId="{68BB7B83-D0AD-44B2-9FBF-3294DF8EC86A}">
      <dsp:nvSpPr>
        <dsp:cNvPr id="0" name=""/>
        <dsp:cNvSpPr/>
      </dsp:nvSpPr>
      <dsp:spPr>
        <a:xfrm>
          <a:off x="0" y="4558609"/>
          <a:ext cx="10515600" cy="91033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B1CF2-4BA1-4DBC-A401-9EE65096BF6D}">
      <dsp:nvSpPr>
        <dsp:cNvPr id="0" name=""/>
        <dsp:cNvSpPr/>
      </dsp:nvSpPr>
      <dsp:spPr>
        <a:xfrm>
          <a:off x="275375" y="4763434"/>
          <a:ext cx="500682" cy="50068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7FF20B-AB9F-4DE8-ADAE-F7EE8C84CC47}">
      <dsp:nvSpPr>
        <dsp:cNvPr id="0" name=""/>
        <dsp:cNvSpPr/>
      </dsp:nvSpPr>
      <dsp:spPr>
        <a:xfrm>
          <a:off x="1051433" y="4558609"/>
          <a:ext cx="4732020" cy="91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44550">
            <a:lnSpc>
              <a:spcPct val="100000"/>
            </a:lnSpc>
            <a:spcBef>
              <a:spcPct val="0"/>
            </a:spcBef>
            <a:spcAft>
              <a:spcPct val="35000"/>
            </a:spcAft>
            <a:buNone/>
          </a:pPr>
          <a:r>
            <a:rPr lang="en-IN" sz="1900" b="1" kern="1200"/>
            <a:t>Ethical AI and Analytics</a:t>
          </a:r>
          <a:r>
            <a:rPr lang="en-IN" sz="1900" kern="1200"/>
            <a:t>: </a:t>
          </a:r>
          <a:endParaRPr lang="en-US" sz="1900" kern="1200"/>
        </a:p>
      </dsp:txBody>
      <dsp:txXfrm>
        <a:off x="1051433" y="4558609"/>
        <a:ext cx="4732020" cy="910332"/>
      </dsp:txXfrm>
    </dsp:sp>
    <dsp:sp modelId="{45EA74DC-973E-471C-BA7E-46A2D76C1221}">
      <dsp:nvSpPr>
        <dsp:cNvPr id="0" name=""/>
        <dsp:cNvSpPr/>
      </dsp:nvSpPr>
      <dsp:spPr>
        <a:xfrm>
          <a:off x="5783453" y="4558609"/>
          <a:ext cx="4731118" cy="910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711200">
            <a:lnSpc>
              <a:spcPct val="100000"/>
            </a:lnSpc>
            <a:spcBef>
              <a:spcPct val="0"/>
            </a:spcBef>
            <a:spcAft>
              <a:spcPct val="35000"/>
            </a:spcAft>
            <a:buNone/>
          </a:pPr>
          <a:r>
            <a:rPr lang="en-IN" sz="1600" kern="1200" dirty="0"/>
            <a:t>Develop and use ethical AI guidelines to ensure that analytics processes are fair, transparent, and aligned with organizational values.</a:t>
          </a:r>
          <a:endParaRPr lang="en-US" sz="1600" kern="1200" dirty="0"/>
        </a:p>
      </dsp:txBody>
      <dsp:txXfrm>
        <a:off x="5783453" y="4558609"/>
        <a:ext cx="4731118" cy="9103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7F4BF9-B781-4F60-B8DC-C5EC4FF79B74}">
      <dsp:nvSpPr>
        <dsp:cNvPr id="0" name=""/>
        <dsp:cNvSpPr/>
      </dsp:nvSpPr>
      <dsp:spPr>
        <a:xfrm>
          <a:off x="0" y="587816"/>
          <a:ext cx="10515600" cy="14236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2AA7D6-F973-4CAA-AF7E-9AE12F70EFDF}">
      <dsp:nvSpPr>
        <dsp:cNvPr id="0" name=""/>
        <dsp:cNvSpPr/>
      </dsp:nvSpPr>
      <dsp:spPr>
        <a:xfrm>
          <a:off x="430640" y="908127"/>
          <a:ext cx="783747" cy="7829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F4C2C9-14F7-4A26-B62E-DD9642E22AC8}">
      <dsp:nvSpPr>
        <dsp:cNvPr id="0" name=""/>
        <dsp:cNvSpPr/>
      </dsp:nvSpPr>
      <dsp:spPr>
        <a:xfrm>
          <a:off x="1645027" y="587816"/>
          <a:ext cx="8867354" cy="142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812" tIns="150812" rIns="150812" bIns="150812" numCol="1" spcCol="1270" anchor="ctr" anchorCtr="0">
          <a:noAutofit/>
        </a:bodyPr>
        <a:lstStyle/>
        <a:p>
          <a:pPr marL="0" lvl="0" indent="0" algn="l" defTabSz="1066800">
            <a:lnSpc>
              <a:spcPct val="100000"/>
            </a:lnSpc>
            <a:spcBef>
              <a:spcPct val="0"/>
            </a:spcBef>
            <a:spcAft>
              <a:spcPct val="35000"/>
            </a:spcAft>
            <a:buNone/>
          </a:pPr>
          <a:r>
            <a:rPr lang="en-IN" sz="2400" kern="1200"/>
            <a:t>Enterprises need data to understand various aspects of their operations, customers, competitors, suppliers, partners, employees, and stockholders. </a:t>
          </a:r>
          <a:endParaRPr lang="en-US" sz="2400" kern="1200"/>
        </a:p>
      </dsp:txBody>
      <dsp:txXfrm>
        <a:off x="1645027" y="587816"/>
        <a:ext cx="8867354" cy="1424995"/>
      </dsp:txXfrm>
    </dsp:sp>
    <dsp:sp modelId="{05BEC62C-32A6-4D86-BC06-B8E479BAFF0A}">
      <dsp:nvSpPr>
        <dsp:cNvPr id="0" name=""/>
        <dsp:cNvSpPr/>
      </dsp:nvSpPr>
      <dsp:spPr>
        <a:xfrm>
          <a:off x="0" y="2338525"/>
          <a:ext cx="10515600" cy="14236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C3D39C-3DDE-4361-BD1A-28F564E6B2EF}">
      <dsp:nvSpPr>
        <dsp:cNvPr id="0" name=""/>
        <dsp:cNvSpPr/>
      </dsp:nvSpPr>
      <dsp:spPr>
        <a:xfrm>
          <a:off x="430640" y="2658836"/>
          <a:ext cx="783747" cy="7829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ABF875-BE40-4A15-941C-7736B0ECFFEE}">
      <dsp:nvSpPr>
        <dsp:cNvPr id="0" name=""/>
        <dsp:cNvSpPr/>
      </dsp:nvSpPr>
      <dsp:spPr>
        <a:xfrm>
          <a:off x="1645027" y="2338525"/>
          <a:ext cx="4732020" cy="142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812" tIns="150812" rIns="150812" bIns="150812" numCol="1" spcCol="1270" anchor="ctr" anchorCtr="0">
          <a:noAutofit/>
        </a:bodyPr>
        <a:lstStyle/>
        <a:p>
          <a:pPr marL="0" lvl="0" indent="0" algn="l" defTabSz="1066800">
            <a:lnSpc>
              <a:spcPct val="100000"/>
            </a:lnSpc>
            <a:spcBef>
              <a:spcPct val="0"/>
            </a:spcBef>
            <a:spcAft>
              <a:spcPct val="35000"/>
            </a:spcAft>
            <a:buNone/>
          </a:pPr>
          <a:r>
            <a:rPr lang="en-IN" sz="2400" kern="1200"/>
            <a:t>Effective data management helps them:</a:t>
          </a:r>
          <a:endParaRPr lang="en-US" sz="2400" kern="1200"/>
        </a:p>
      </dsp:txBody>
      <dsp:txXfrm>
        <a:off x="1645027" y="2338525"/>
        <a:ext cx="4732020" cy="1424995"/>
      </dsp:txXfrm>
    </dsp:sp>
    <dsp:sp modelId="{BBCB2707-CD71-456F-9B8B-DBB1E9FE2707}">
      <dsp:nvSpPr>
        <dsp:cNvPr id="0" name=""/>
        <dsp:cNvSpPr/>
      </dsp:nvSpPr>
      <dsp:spPr>
        <a:xfrm>
          <a:off x="6377047" y="2338525"/>
          <a:ext cx="4135334" cy="142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812" tIns="150812" rIns="150812" bIns="150812" numCol="1" spcCol="1270" anchor="ctr" anchorCtr="0">
          <a:noAutofit/>
        </a:bodyPr>
        <a:lstStyle/>
        <a:p>
          <a:pPr marL="0" lvl="0" indent="0" algn="l" defTabSz="711200">
            <a:lnSpc>
              <a:spcPct val="100000"/>
            </a:lnSpc>
            <a:spcBef>
              <a:spcPct val="0"/>
            </a:spcBef>
            <a:spcAft>
              <a:spcPct val="35000"/>
            </a:spcAft>
            <a:buNone/>
          </a:pPr>
          <a:r>
            <a:rPr lang="en-IN" sz="1600" kern="1200"/>
            <a:t>Learn about business activities.</a:t>
          </a:r>
          <a:endParaRPr lang="en-US" sz="1600" kern="1200"/>
        </a:p>
        <a:p>
          <a:pPr marL="0" lvl="0" indent="0" algn="l" defTabSz="711200">
            <a:lnSpc>
              <a:spcPct val="100000"/>
            </a:lnSpc>
            <a:spcBef>
              <a:spcPct val="0"/>
            </a:spcBef>
            <a:spcAft>
              <a:spcPct val="35000"/>
            </a:spcAft>
            <a:buNone/>
          </a:pPr>
          <a:r>
            <a:rPr lang="en-IN" sz="1600" kern="1200" dirty="0" err="1"/>
            <a:t>Analyze</a:t>
          </a:r>
          <a:r>
            <a:rPr lang="en-IN" sz="1600" kern="1200" dirty="0"/>
            <a:t> operations.</a:t>
          </a:r>
          <a:endParaRPr lang="en-US" sz="1600" kern="1200" dirty="0"/>
        </a:p>
        <a:p>
          <a:pPr marL="0" lvl="0" indent="0" algn="l" defTabSz="711200">
            <a:lnSpc>
              <a:spcPct val="100000"/>
            </a:lnSpc>
            <a:spcBef>
              <a:spcPct val="0"/>
            </a:spcBef>
            <a:spcAft>
              <a:spcPct val="35000"/>
            </a:spcAft>
            <a:buNone/>
          </a:pPr>
          <a:r>
            <a:rPr lang="en-IN" sz="1600" kern="1200"/>
            <a:t>React to internal and external pressures.</a:t>
          </a:r>
          <a:endParaRPr lang="en-US" sz="1600" kern="1200"/>
        </a:p>
        <a:p>
          <a:pPr marL="0" lvl="0" indent="0" algn="l" defTabSz="711200">
            <a:lnSpc>
              <a:spcPct val="100000"/>
            </a:lnSpc>
            <a:spcBef>
              <a:spcPct val="0"/>
            </a:spcBef>
            <a:spcAft>
              <a:spcPct val="35000"/>
            </a:spcAft>
            <a:buNone/>
          </a:pPr>
          <a:r>
            <a:rPr lang="en-IN" sz="1600" kern="1200"/>
            <a:t>Make informed decisions to manage costs, grow revenues, and increase profits.</a:t>
          </a:r>
          <a:endParaRPr lang="en-US" sz="1600" kern="1200"/>
        </a:p>
      </dsp:txBody>
      <dsp:txXfrm>
        <a:off x="6377047" y="2338525"/>
        <a:ext cx="4135334" cy="14249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67AB3-21EE-4048-93EA-4CAE8C8D2D7B}">
      <dsp:nvSpPr>
        <dsp:cNvPr id="0" name=""/>
        <dsp:cNvSpPr/>
      </dsp:nvSpPr>
      <dsp:spPr>
        <a:xfrm>
          <a:off x="0" y="248638"/>
          <a:ext cx="10515600" cy="10647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85344" numCol="1" spcCol="1270" anchor="t" anchorCtr="0">
          <a:noAutofit/>
        </a:bodyPr>
        <a:lstStyle/>
        <a:p>
          <a:pPr marL="114300" lvl="1" indent="-114300" algn="just" defTabSz="533400">
            <a:lnSpc>
              <a:spcPct val="90000"/>
            </a:lnSpc>
            <a:spcBef>
              <a:spcPct val="0"/>
            </a:spcBef>
            <a:spcAft>
              <a:spcPct val="15000"/>
            </a:spcAft>
            <a:buChar char="•"/>
          </a:pPr>
          <a:r>
            <a:rPr lang="en-IN" sz="1200" b="1" kern="1200"/>
            <a:t>Explosive Growth</a:t>
          </a:r>
          <a:r>
            <a:rPr lang="en-IN" sz="1200" kern="1200"/>
            <a:t>: Experts estimate that 90% of the world's data today was created in the last two years. This isn't just from social media chatter but includes data from various activities. For example, Radio Frequency Identification (RFID) technology tracks products from manufacturing to purchase, contributing to vast data categories that didn't exist before.</a:t>
          </a:r>
          <a:endParaRPr lang="en-US" sz="1200" kern="1200"/>
        </a:p>
        <a:p>
          <a:pPr marL="114300" lvl="1" indent="-114300" algn="just" defTabSz="533400">
            <a:lnSpc>
              <a:spcPct val="90000"/>
            </a:lnSpc>
            <a:spcBef>
              <a:spcPct val="0"/>
            </a:spcBef>
            <a:spcAft>
              <a:spcPct val="15000"/>
            </a:spcAft>
            <a:buChar char="•"/>
          </a:pPr>
          <a:r>
            <a:rPr lang="en-IN" sz="1200" b="1" kern="1200"/>
            <a:t>Significance of Data</a:t>
          </a:r>
          <a:r>
            <a:rPr lang="en-IN" sz="1200" kern="1200"/>
            <a:t>: While not all collected data is crucial, the sheer volume presents a significant challenge.</a:t>
          </a:r>
          <a:endParaRPr lang="en-US" sz="1200" kern="1200"/>
        </a:p>
      </dsp:txBody>
      <dsp:txXfrm>
        <a:off x="0" y="248638"/>
        <a:ext cx="10515600" cy="1064700"/>
      </dsp:txXfrm>
    </dsp:sp>
    <dsp:sp modelId="{13237AF7-44A1-DA41-9AF7-79AFD69CC773}">
      <dsp:nvSpPr>
        <dsp:cNvPr id="0" name=""/>
        <dsp:cNvSpPr/>
      </dsp:nvSpPr>
      <dsp:spPr>
        <a:xfrm>
          <a:off x="525780" y="56758"/>
          <a:ext cx="7360920"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533400">
            <a:lnSpc>
              <a:spcPct val="90000"/>
            </a:lnSpc>
            <a:spcBef>
              <a:spcPct val="0"/>
            </a:spcBef>
            <a:spcAft>
              <a:spcPct val="35000"/>
            </a:spcAft>
            <a:buNone/>
          </a:pPr>
          <a:r>
            <a:rPr lang="en-IN" sz="1200" b="1" kern="1200"/>
            <a:t>Volume</a:t>
          </a:r>
          <a:endParaRPr lang="en-US" sz="1200" kern="1200"/>
        </a:p>
      </dsp:txBody>
      <dsp:txXfrm>
        <a:off x="544514" y="75492"/>
        <a:ext cx="7323452" cy="346292"/>
      </dsp:txXfrm>
    </dsp:sp>
    <dsp:sp modelId="{A88907A3-5BF9-AF4D-A5BD-86FAC68106A4}">
      <dsp:nvSpPr>
        <dsp:cNvPr id="0" name=""/>
        <dsp:cNvSpPr/>
      </dsp:nvSpPr>
      <dsp:spPr>
        <a:xfrm>
          <a:off x="0" y="1575419"/>
          <a:ext cx="10515600" cy="12285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85344" numCol="1" spcCol="1270" anchor="t" anchorCtr="0">
          <a:noAutofit/>
        </a:bodyPr>
        <a:lstStyle/>
        <a:p>
          <a:pPr marL="114300" lvl="1" indent="-114300" algn="just" defTabSz="533400">
            <a:lnSpc>
              <a:spcPct val="90000"/>
            </a:lnSpc>
            <a:spcBef>
              <a:spcPct val="0"/>
            </a:spcBef>
            <a:spcAft>
              <a:spcPct val="15000"/>
            </a:spcAft>
            <a:buChar char="•"/>
          </a:pPr>
          <a:r>
            <a:rPr lang="en-IN" sz="1200" b="1" kern="1200"/>
            <a:t>Time Sensitivity</a:t>
          </a:r>
          <a:r>
            <a:rPr lang="en-IN" sz="1200" kern="1200"/>
            <a:t>: Many data types are time-sensitive, increasing the pressure to reduce the interval between data capture and its use in reporting. Quick data processing is essential for activities like fraud detection in banking, where immediate notifications allow swift actions.</a:t>
          </a:r>
          <a:endParaRPr lang="en-US" sz="1200" kern="1200"/>
        </a:p>
        <a:p>
          <a:pPr marL="114300" lvl="1" indent="-114300" algn="just" defTabSz="533400">
            <a:lnSpc>
              <a:spcPct val="90000"/>
            </a:lnSpc>
            <a:spcBef>
              <a:spcPct val="0"/>
            </a:spcBef>
            <a:spcAft>
              <a:spcPct val="15000"/>
            </a:spcAft>
            <a:buChar char="•"/>
          </a:pPr>
          <a:r>
            <a:rPr lang="en-IN" sz="1200" b="1" kern="1200"/>
            <a:t>Real-Time Interaction</a:t>
          </a:r>
          <a:r>
            <a:rPr lang="en-IN" sz="1200" kern="1200"/>
            <a:t>: Businesses use current data for real-time interactions with customers, suppliers, partners, and other stakeholders.</a:t>
          </a:r>
          <a:endParaRPr lang="en-US" sz="1200" kern="1200"/>
        </a:p>
      </dsp:txBody>
      <dsp:txXfrm>
        <a:off x="0" y="1575419"/>
        <a:ext cx="10515600" cy="1228500"/>
      </dsp:txXfrm>
    </dsp:sp>
    <dsp:sp modelId="{F9455F20-8391-A141-8276-E8064A4ECF39}">
      <dsp:nvSpPr>
        <dsp:cNvPr id="0" name=""/>
        <dsp:cNvSpPr/>
      </dsp:nvSpPr>
      <dsp:spPr>
        <a:xfrm>
          <a:off x="525780" y="1383539"/>
          <a:ext cx="7360920" cy="3837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533400">
            <a:lnSpc>
              <a:spcPct val="90000"/>
            </a:lnSpc>
            <a:spcBef>
              <a:spcPct val="0"/>
            </a:spcBef>
            <a:spcAft>
              <a:spcPct val="35000"/>
            </a:spcAft>
            <a:buNone/>
          </a:pPr>
          <a:r>
            <a:rPr lang="en-IN" sz="1200" b="1" kern="1200"/>
            <a:t>Velocity</a:t>
          </a:r>
          <a:endParaRPr lang="en-US" sz="1200" kern="1200"/>
        </a:p>
      </dsp:txBody>
      <dsp:txXfrm>
        <a:off x="544514" y="1402273"/>
        <a:ext cx="7323452" cy="346292"/>
      </dsp:txXfrm>
    </dsp:sp>
    <dsp:sp modelId="{2285668E-7987-3449-8D68-9D3A090FF279}">
      <dsp:nvSpPr>
        <dsp:cNvPr id="0" name=""/>
        <dsp:cNvSpPr/>
      </dsp:nvSpPr>
      <dsp:spPr>
        <a:xfrm>
          <a:off x="0" y="3065998"/>
          <a:ext cx="10515600" cy="1597049"/>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85344" numCol="1" spcCol="1270" anchor="t" anchorCtr="0">
          <a:noAutofit/>
        </a:bodyPr>
        <a:lstStyle/>
        <a:p>
          <a:pPr marL="114300" lvl="1" indent="-114300" algn="just" defTabSz="533400">
            <a:lnSpc>
              <a:spcPct val="90000"/>
            </a:lnSpc>
            <a:spcBef>
              <a:spcPct val="0"/>
            </a:spcBef>
            <a:spcAft>
              <a:spcPct val="15000"/>
            </a:spcAft>
            <a:buChar char="•"/>
          </a:pPr>
          <a:r>
            <a:rPr lang="en-IN" sz="1200" b="1" kern="1200"/>
            <a:t>Expanding Sources</a:t>
          </a:r>
          <a:r>
            <a:rPr lang="en-IN" sz="1200" kern="1200"/>
            <a:t>: Data sources are diversifying, adding complexity. Unstructured data (audio, video, social media) and semistructured data (XML, RSS feeds) require different handling compared to traditional structured data.</a:t>
          </a:r>
          <a:endParaRPr lang="en-US" sz="1200" kern="1200"/>
        </a:p>
        <a:p>
          <a:pPr marL="114300" lvl="1" indent="-114300" algn="just" defTabSz="533400">
            <a:lnSpc>
              <a:spcPct val="90000"/>
            </a:lnSpc>
            <a:spcBef>
              <a:spcPct val="0"/>
            </a:spcBef>
            <a:spcAft>
              <a:spcPct val="15000"/>
            </a:spcAft>
            <a:buChar char="•"/>
          </a:pPr>
          <a:r>
            <a:rPr lang="en-IN" sz="1200" b="1" kern="1200"/>
            <a:t>Modern Challenges</a:t>
          </a:r>
          <a:r>
            <a:rPr lang="en-IN" sz="1200" kern="1200"/>
            <a:t>: Previously, CIOs only dealt with back-office data, but now data comes from tweets, machine outputs, processes, and applications worldwide. Handling data from these diverse sources, including user-generated content in spreadsheets and documents, is a new challenge.</a:t>
          </a:r>
          <a:endParaRPr lang="en-US" sz="1200" kern="1200"/>
        </a:p>
        <a:p>
          <a:pPr marL="114300" lvl="1" indent="-114300" algn="just" defTabSz="533400">
            <a:lnSpc>
              <a:spcPct val="90000"/>
            </a:lnSpc>
            <a:spcBef>
              <a:spcPct val="0"/>
            </a:spcBef>
            <a:spcAft>
              <a:spcPct val="15000"/>
            </a:spcAft>
            <a:buChar char="•"/>
          </a:pPr>
          <a:r>
            <a:rPr lang="en-IN" sz="1200" b="1" kern="1200"/>
            <a:t>Data Organization</a:t>
          </a:r>
          <a:r>
            <a:rPr lang="en-IN" sz="1200" kern="1200"/>
            <a:t>: Despite the ability to gather vast amounts of data, enterprises struggle with organizing and understanding it. Data only holds value if it can be comprehended, analyzed, and utilized for actionable insights.</a:t>
          </a:r>
          <a:endParaRPr lang="en-US" sz="1200" kern="1200"/>
        </a:p>
      </dsp:txBody>
      <dsp:txXfrm>
        <a:off x="0" y="3065998"/>
        <a:ext cx="10515600" cy="1597049"/>
      </dsp:txXfrm>
    </dsp:sp>
    <dsp:sp modelId="{79F1F363-E83A-4841-940F-33E043709C6B}">
      <dsp:nvSpPr>
        <dsp:cNvPr id="0" name=""/>
        <dsp:cNvSpPr/>
      </dsp:nvSpPr>
      <dsp:spPr>
        <a:xfrm>
          <a:off x="525780" y="2874119"/>
          <a:ext cx="7360920" cy="38376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533400">
            <a:lnSpc>
              <a:spcPct val="90000"/>
            </a:lnSpc>
            <a:spcBef>
              <a:spcPct val="0"/>
            </a:spcBef>
            <a:spcAft>
              <a:spcPct val="35000"/>
            </a:spcAft>
            <a:buNone/>
          </a:pPr>
          <a:r>
            <a:rPr lang="en-IN" sz="1200" b="1" kern="1200"/>
            <a:t>Variety</a:t>
          </a:r>
          <a:endParaRPr lang="en-US" sz="1200" kern="1200"/>
        </a:p>
      </dsp:txBody>
      <dsp:txXfrm>
        <a:off x="544514" y="2892853"/>
        <a:ext cx="7323452" cy="3462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FE6DF2-345E-4C80-AAE1-0AB1B8E4ACD5}">
      <dsp:nvSpPr>
        <dsp:cNvPr id="0" name=""/>
        <dsp:cNvSpPr/>
      </dsp:nvSpPr>
      <dsp:spPr>
        <a:xfrm>
          <a:off x="10657" y="200871"/>
          <a:ext cx="1096417" cy="9963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9706CC-5CEC-49E4-853D-9700D2F6FAE0}">
      <dsp:nvSpPr>
        <dsp:cNvPr id="0" name=""/>
        <dsp:cNvSpPr/>
      </dsp:nvSpPr>
      <dsp:spPr>
        <a:xfrm>
          <a:off x="10657" y="1367276"/>
          <a:ext cx="3132622" cy="1424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kern="1200"/>
            <a:t>BI is the process of collecting, storing, analyzing, and visualizing data to support better business decision-making. </a:t>
          </a:r>
          <a:endParaRPr lang="en-US" sz="2000" kern="1200"/>
        </a:p>
      </dsp:txBody>
      <dsp:txXfrm>
        <a:off x="10657" y="1367276"/>
        <a:ext cx="3132622" cy="1424686"/>
      </dsp:txXfrm>
    </dsp:sp>
    <dsp:sp modelId="{4F5637BD-8A46-4E56-B029-46DCE20BC245}">
      <dsp:nvSpPr>
        <dsp:cNvPr id="0" name=""/>
        <dsp:cNvSpPr/>
      </dsp:nvSpPr>
      <dsp:spPr>
        <a:xfrm>
          <a:off x="10657" y="2871078"/>
          <a:ext cx="3132622" cy="1285574"/>
        </a:xfrm>
        <a:prstGeom prst="rect">
          <a:avLst/>
        </a:prstGeom>
        <a:noFill/>
        <a:ln>
          <a:noFill/>
        </a:ln>
        <a:effectLst/>
      </dsp:spPr>
      <dsp:style>
        <a:lnRef idx="0">
          <a:scrgbClr r="0" g="0" b="0"/>
        </a:lnRef>
        <a:fillRef idx="0">
          <a:scrgbClr r="0" g="0" b="0"/>
        </a:fillRef>
        <a:effectRef idx="0">
          <a:scrgbClr r="0" g="0" b="0"/>
        </a:effectRef>
        <a:fontRef idx="minor"/>
      </dsp:style>
    </dsp:sp>
    <dsp:sp modelId="{D1E3D5B2-A82E-455A-B321-F17082D92A66}">
      <dsp:nvSpPr>
        <dsp:cNvPr id="0" name=""/>
        <dsp:cNvSpPr/>
      </dsp:nvSpPr>
      <dsp:spPr>
        <a:xfrm>
          <a:off x="3691488" y="200871"/>
          <a:ext cx="1096417" cy="9963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BAEE6F-D8C8-4B9B-BCFF-54568F0C2E22}">
      <dsp:nvSpPr>
        <dsp:cNvPr id="0" name=""/>
        <dsp:cNvSpPr/>
      </dsp:nvSpPr>
      <dsp:spPr>
        <a:xfrm>
          <a:off x="3691488" y="1367276"/>
          <a:ext cx="3132622" cy="1424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Key components:</a:t>
          </a:r>
          <a:r>
            <a:rPr lang="en-IN" sz="2000" kern="1200"/>
            <a:t> </a:t>
          </a:r>
          <a:endParaRPr lang="en-US" sz="2000" kern="1200"/>
        </a:p>
      </dsp:txBody>
      <dsp:txXfrm>
        <a:off x="3691488" y="1367276"/>
        <a:ext cx="3132622" cy="1424686"/>
      </dsp:txXfrm>
    </dsp:sp>
    <dsp:sp modelId="{F5A58F26-417F-4DAE-A16B-015059721CC8}">
      <dsp:nvSpPr>
        <dsp:cNvPr id="0" name=""/>
        <dsp:cNvSpPr/>
      </dsp:nvSpPr>
      <dsp:spPr>
        <a:xfrm>
          <a:off x="3687228" y="1842001"/>
          <a:ext cx="3132622" cy="1285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Data collection and integration</a:t>
          </a:r>
          <a:endParaRPr lang="en-US" sz="1600" kern="1200" dirty="0"/>
        </a:p>
        <a:p>
          <a:pPr marL="0" lvl="0" indent="0" algn="l" defTabSz="711200">
            <a:lnSpc>
              <a:spcPct val="100000"/>
            </a:lnSpc>
            <a:spcBef>
              <a:spcPct val="0"/>
            </a:spcBef>
            <a:spcAft>
              <a:spcPct val="35000"/>
            </a:spcAft>
            <a:buNone/>
          </a:pPr>
          <a:r>
            <a:rPr lang="en-IN" sz="1600" kern="1200" dirty="0"/>
            <a:t>Data warehousing</a:t>
          </a:r>
          <a:endParaRPr lang="en-US" sz="1600" kern="1200" dirty="0"/>
        </a:p>
        <a:p>
          <a:pPr marL="0" lvl="0" indent="0" algn="l" defTabSz="711200">
            <a:lnSpc>
              <a:spcPct val="100000"/>
            </a:lnSpc>
            <a:spcBef>
              <a:spcPct val="0"/>
            </a:spcBef>
            <a:spcAft>
              <a:spcPct val="35000"/>
            </a:spcAft>
            <a:buNone/>
          </a:pPr>
          <a:r>
            <a:rPr lang="en-IN" sz="1600" kern="1200"/>
            <a:t>Data mining and analysis</a:t>
          </a:r>
          <a:endParaRPr lang="en-US" sz="1600" kern="1200"/>
        </a:p>
        <a:p>
          <a:pPr marL="0" lvl="0" indent="0" algn="l" defTabSz="711200">
            <a:lnSpc>
              <a:spcPct val="100000"/>
            </a:lnSpc>
            <a:spcBef>
              <a:spcPct val="0"/>
            </a:spcBef>
            <a:spcAft>
              <a:spcPct val="35000"/>
            </a:spcAft>
            <a:buNone/>
          </a:pPr>
          <a:r>
            <a:rPr lang="en-IN" sz="1600" kern="1200"/>
            <a:t>Reporting and visualization</a:t>
          </a:r>
          <a:endParaRPr lang="en-US" sz="1600" kern="1200"/>
        </a:p>
        <a:p>
          <a:pPr marL="0" lvl="0" indent="0" algn="l" defTabSz="711200">
            <a:lnSpc>
              <a:spcPct val="100000"/>
            </a:lnSpc>
            <a:spcBef>
              <a:spcPct val="0"/>
            </a:spcBef>
            <a:spcAft>
              <a:spcPct val="35000"/>
            </a:spcAft>
            <a:buNone/>
          </a:pPr>
          <a:r>
            <a:rPr lang="en-IN" sz="1600" kern="1200"/>
            <a:t>Business performance management</a:t>
          </a:r>
          <a:endParaRPr lang="en-US" sz="1600" kern="1200"/>
        </a:p>
      </dsp:txBody>
      <dsp:txXfrm>
        <a:off x="3687228" y="1842001"/>
        <a:ext cx="3132622" cy="1285574"/>
      </dsp:txXfrm>
    </dsp:sp>
    <dsp:sp modelId="{8DC268EA-658F-4DF9-AEFF-D127C705325F}">
      <dsp:nvSpPr>
        <dsp:cNvPr id="0" name=""/>
        <dsp:cNvSpPr/>
      </dsp:nvSpPr>
      <dsp:spPr>
        <a:xfrm>
          <a:off x="7372320" y="200871"/>
          <a:ext cx="1096417" cy="9963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DBE216-3138-4987-ACF4-05530588FEC4}">
      <dsp:nvSpPr>
        <dsp:cNvPr id="0" name=""/>
        <dsp:cNvSpPr/>
      </dsp:nvSpPr>
      <dsp:spPr>
        <a:xfrm>
          <a:off x="7372320" y="1367276"/>
          <a:ext cx="3132622" cy="1424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Example:</a:t>
          </a:r>
          <a:r>
            <a:rPr lang="en-IN" sz="2000" kern="1200"/>
            <a:t> </a:t>
          </a:r>
          <a:endParaRPr lang="en-US" sz="2000" kern="1200"/>
        </a:p>
      </dsp:txBody>
      <dsp:txXfrm>
        <a:off x="7372320" y="1367276"/>
        <a:ext cx="3132622" cy="1424686"/>
      </dsp:txXfrm>
    </dsp:sp>
    <dsp:sp modelId="{52AA233A-27BA-4C49-A22D-B770DB1553AC}">
      <dsp:nvSpPr>
        <dsp:cNvPr id="0" name=""/>
        <dsp:cNvSpPr/>
      </dsp:nvSpPr>
      <dsp:spPr>
        <a:xfrm>
          <a:off x="7376893" y="1772374"/>
          <a:ext cx="3132622" cy="1285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Sales data analysis to identify top-selling products and customer segments.</a:t>
          </a:r>
          <a:endParaRPr lang="en-US" sz="1600" kern="1200" dirty="0"/>
        </a:p>
      </dsp:txBody>
      <dsp:txXfrm>
        <a:off x="7376893" y="1772374"/>
        <a:ext cx="3132622" cy="128557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C05DD-9FBE-4C4A-A577-18C3BAEA7686}">
      <dsp:nvSpPr>
        <dsp:cNvPr id="0" name=""/>
        <dsp:cNvSpPr/>
      </dsp:nvSpPr>
      <dsp:spPr>
        <a:xfrm>
          <a:off x="0" y="1805"/>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4BCF8D-1220-4AF7-98D5-5B867FD5C0B9}">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45E820-6C4C-45C2-8CCF-65303D9727A0}">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kern="1200"/>
            <a:t>BI provides the foundation for analytics.</a:t>
          </a:r>
          <a:endParaRPr lang="en-US" sz="2200" kern="1200"/>
        </a:p>
      </dsp:txBody>
      <dsp:txXfrm>
        <a:off x="1057183" y="1805"/>
        <a:ext cx="9458416" cy="915310"/>
      </dsp:txXfrm>
    </dsp:sp>
    <dsp:sp modelId="{35D4E71F-5DF3-4AC6-9F07-053469B5A638}">
      <dsp:nvSpPr>
        <dsp:cNvPr id="0" name=""/>
        <dsp:cNvSpPr/>
      </dsp:nvSpPr>
      <dsp:spPr>
        <a:xfrm>
          <a:off x="0" y="1145944"/>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8E702A-9372-46C6-90FC-9BFA250D3717}">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D851DA-38FE-455E-AD73-BE871B155E71}">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kern="1200"/>
            <a:t>Analytics transforms data into actionable insights.</a:t>
          </a:r>
          <a:endParaRPr lang="en-US" sz="2200" kern="1200"/>
        </a:p>
      </dsp:txBody>
      <dsp:txXfrm>
        <a:off x="1057183" y="1145944"/>
        <a:ext cx="9458416" cy="915310"/>
      </dsp:txXfrm>
    </dsp:sp>
    <dsp:sp modelId="{6851C765-4D0F-4D28-A587-9BE38082B696}">
      <dsp:nvSpPr>
        <dsp:cNvPr id="0" name=""/>
        <dsp:cNvSpPr/>
      </dsp:nvSpPr>
      <dsp:spPr>
        <a:xfrm>
          <a:off x="0" y="2290082"/>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B381C-3205-423A-939F-46E0BC835CDC}">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0D4F4-5677-4B4A-A6B6-369AA83CB6B7}">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kern="1200"/>
            <a:t>Together, they drive data-driven decision-making.</a:t>
          </a:r>
          <a:endParaRPr lang="en-US" sz="2200" kern="1200"/>
        </a:p>
      </dsp:txBody>
      <dsp:txXfrm>
        <a:off x="1057183" y="2290082"/>
        <a:ext cx="9458416" cy="915310"/>
      </dsp:txXfrm>
    </dsp:sp>
    <dsp:sp modelId="{F9D18F83-5E9E-4534-B300-72814D52F262}">
      <dsp:nvSpPr>
        <dsp:cNvPr id="0" name=""/>
        <dsp:cNvSpPr/>
      </dsp:nvSpPr>
      <dsp:spPr>
        <a:xfrm>
          <a:off x="0" y="3434221"/>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AF012E-7B0D-4B14-9453-AFC6B236B2F2}">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4DCD78-41B5-4CEE-B1E1-6767DC2841AB}">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Image:</a:t>
          </a:r>
          <a:r>
            <a:rPr lang="en-IN" sz="2200" kern="1200"/>
            <a:t> </a:t>
          </a:r>
          <a:endParaRPr lang="en-US" sz="2200" kern="1200"/>
        </a:p>
      </dsp:txBody>
      <dsp:txXfrm>
        <a:off x="1057183" y="3434221"/>
        <a:ext cx="4732020" cy="915310"/>
      </dsp:txXfrm>
    </dsp:sp>
    <dsp:sp modelId="{7C7C0603-7D43-4361-BE14-0E5BCD9E45B7}">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100000"/>
            </a:lnSpc>
            <a:spcBef>
              <a:spcPct val="0"/>
            </a:spcBef>
            <a:spcAft>
              <a:spcPct val="35000"/>
            </a:spcAft>
            <a:buNone/>
          </a:pPr>
          <a:r>
            <a:rPr lang="en-IN" sz="1800" kern="1200"/>
            <a:t>Venn diagram showing the overlap between BI and analytics.</a:t>
          </a:r>
          <a:endParaRPr lang="en-US" sz="1800" kern="1200"/>
        </a:p>
      </dsp:txBody>
      <dsp:txXfrm>
        <a:off x="5789203" y="3434221"/>
        <a:ext cx="4726396" cy="915310"/>
      </dsp:txXfrm>
    </dsp:sp>
  </dsp:spTree>
</dsp:drawing>
</file>

<file path=ppt/diagrams/layout1.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5.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48485E-07A1-B94B-BDD2-F85849F27078}" type="datetimeFigureOut">
              <a:rPr lang="en-US" smtClean="0"/>
              <a:t>9/3/24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0DA546-9D22-C842-BB50-995CC327D980}" type="slidenum">
              <a:rPr lang="en-US" smtClean="0"/>
              <a:t>‹#›</a:t>
            </a:fld>
            <a:endParaRPr lang="en-US"/>
          </a:p>
        </p:txBody>
      </p:sp>
    </p:spTree>
    <p:extLst>
      <p:ext uri="{BB962C8B-B14F-4D97-AF65-F5344CB8AC3E}">
        <p14:creationId xmlns:p14="http://schemas.microsoft.com/office/powerpoint/2010/main" val="1370133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the challenges and dynamics of data management in enterprises, emphasizing the increasing volume, velocity, and variety of data.</a:t>
            </a:r>
            <a:r>
              <a:rPr lang="en-IN" b="1" dirty="0"/>
              <a:t> </a:t>
            </a:r>
          </a:p>
          <a:p>
            <a:r>
              <a:rPr lang="en-IN" b="1" dirty="0"/>
              <a:t>Big Data Dynamics in Enterprises</a:t>
            </a:r>
            <a:endParaRPr lang="en-IN" dirty="0"/>
          </a:p>
          <a:p>
            <a:r>
              <a:rPr lang="en-IN" dirty="0"/>
              <a:t>Enterprises are not just accumulating data in increasing volumes; the variety and velocity of data are also on the rise. The emergence of "Big Data" databases has amplified the ability to gather data, but regardless of scale, data complexities persist.</a:t>
            </a:r>
          </a:p>
          <a:p>
            <a:endParaRPr lang="en-US" dirty="0"/>
          </a:p>
        </p:txBody>
      </p:sp>
      <p:sp>
        <p:nvSpPr>
          <p:cNvPr id="4" name="Slide Number Placeholder 3"/>
          <p:cNvSpPr>
            <a:spLocks noGrp="1"/>
          </p:cNvSpPr>
          <p:nvPr>
            <p:ph type="sldNum" sz="quarter" idx="5"/>
          </p:nvPr>
        </p:nvSpPr>
        <p:spPr/>
        <p:txBody>
          <a:bodyPr/>
          <a:lstStyle/>
          <a:p>
            <a:fld id="{5E0DA546-9D22-C842-BB50-995CC327D980}" type="slidenum">
              <a:rPr lang="en-US" smtClean="0"/>
              <a:t>11</a:t>
            </a:fld>
            <a:endParaRPr lang="en-US"/>
          </a:p>
        </p:txBody>
      </p:sp>
    </p:spTree>
    <p:extLst>
      <p:ext uri="{BB962C8B-B14F-4D97-AF65-F5344CB8AC3E}">
        <p14:creationId xmlns:p14="http://schemas.microsoft.com/office/powerpoint/2010/main" val="257974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52D6F-4458-C96C-CA41-DA032EF5EB1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2629745-895A-580A-DA54-6F98AC22CF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C531673-650C-F766-3019-DE06FCECCEF4}"/>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5" name="Footer Placeholder 4">
            <a:extLst>
              <a:ext uri="{FF2B5EF4-FFF2-40B4-BE49-F238E27FC236}">
                <a16:creationId xmlns:a16="http://schemas.microsoft.com/office/drawing/2014/main" id="{F8C8021F-4042-DA40-F0F4-4A589E2930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3B6260-33F0-FD3E-0A20-0965B8328185}"/>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1403809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568C2-A0CF-E146-8592-4E91934C6AF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B3B62A0-4869-4B9D-1C14-998CA05444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02531F6-68B3-A472-EAA5-3EE0B3FC7D20}"/>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5" name="Footer Placeholder 4">
            <a:extLst>
              <a:ext uri="{FF2B5EF4-FFF2-40B4-BE49-F238E27FC236}">
                <a16:creationId xmlns:a16="http://schemas.microsoft.com/office/drawing/2014/main" id="{428C7408-00BF-4E8A-63CD-2107636E52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BAFA9A-0980-461A-848A-0ED7FB903F79}"/>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81079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DEBAED-6133-F65B-428C-1BD0EDD7A47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80FF6C4-7117-4189-8B31-23774824C9A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D98071E-F410-A3C9-7343-1A4399BF439A}"/>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5" name="Footer Placeholder 4">
            <a:extLst>
              <a:ext uri="{FF2B5EF4-FFF2-40B4-BE49-F238E27FC236}">
                <a16:creationId xmlns:a16="http://schemas.microsoft.com/office/drawing/2014/main" id="{AA6799F8-5BFE-F953-D63B-36ED551CBA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B7039-B3A6-1294-0770-1176F4180E66}"/>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207355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AF8B-6E16-C105-0C3F-93E665A95CA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7BA1506-8BDD-3F62-CB3D-5AB2DFEBF4E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64D41BA-9AE8-6F2F-54C3-EAF8F67B40A3}"/>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5" name="Footer Placeholder 4">
            <a:extLst>
              <a:ext uri="{FF2B5EF4-FFF2-40B4-BE49-F238E27FC236}">
                <a16:creationId xmlns:a16="http://schemas.microsoft.com/office/drawing/2014/main" id="{EC8BBE1A-5123-9EDB-D6E4-5B6841AFA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ADB992-B64A-D3CA-5CCE-22A93D999618}"/>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2388782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6C042-D920-3073-3521-DDB32978D19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F6D7E1F-BF9C-C01E-8025-5D561D67768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0EF974C-70EC-6AE6-92CF-85F7345045F0}"/>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5" name="Footer Placeholder 4">
            <a:extLst>
              <a:ext uri="{FF2B5EF4-FFF2-40B4-BE49-F238E27FC236}">
                <a16:creationId xmlns:a16="http://schemas.microsoft.com/office/drawing/2014/main" id="{44D69644-27A7-4C0E-41E9-4BB00D24EF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701EBB-E166-B1C9-8234-5842D6A85778}"/>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4157242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7D925-B422-6825-2F4B-EFB013CF576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5202A39-16C4-8F97-0D51-84E9A2414BE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C0C0954-21F8-7D10-F2FD-81791CDFD7D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62D543D-E38C-9CEF-1091-DEECDA90FCCE}"/>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6" name="Footer Placeholder 5">
            <a:extLst>
              <a:ext uri="{FF2B5EF4-FFF2-40B4-BE49-F238E27FC236}">
                <a16:creationId xmlns:a16="http://schemas.microsoft.com/office/drawing/2014/main" id="{59A99947-6E91-AF2D-6244-3F01ACA35A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3DD86C-ED35-CE25-369D-A0A4EEFBCD85}"/>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3976911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BC01D-7242-ED56-650F-3070F1EA6E1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F1FD43-2A45-2C0B-DC30-87290B1D4A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F343BFF-7BB3-424F-5DE7-7A5F84297B8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0099BDD-A7A2-39D3-E9CD-8BDF0555B2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BB35644-6588-CE63-39CB-F619684A343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D076975-401F-A7BE-F9CA-0DBC3D4150E9}"/>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8" name="Footer Placeholder 7">
            <a:extLst>
              <a:ext uri="{FF2B5EF4-FFF2-40B4-BE49-F238E27FC236}">
                <a16:creationId xmlns:a16="http://schemas.microsoft.com/office/drawing/2014/main" id="{67F4A0BB-FD18-B3DB-E9CB-34CDA50415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315564-BBAB-0E27-1B5D-38E8704D9E35}"/>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720914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81BA0-E93E-52C7-FA7A-6E9B2C91C1E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07C476A-6983-E683-556C-12EDDFB0DC9C}"/>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4" name="Footer Placeholder 3">
            <a:extLst>
              <a:ext uri="{FF2B5EF4-FFF2-40B4-BE49-F238E27FC236}">
                <a16:creationId xmlns:a16="http://schemas.microsoft.com/office/drawing/2014/main" id="{90F09629-4F39-ED29-A6AF-B3536723E4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EBFFF3-3252-918F-CA9E-8028542816A0}"/>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2500787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1E6E2A-8CE9-8B9C-86DB-0EF6DCAAD5A2}"/>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3" name="Footer Placeholder 2">
            <a:extLst>
              <a:ext uri="{FF2B5EF4-FFF2-40B4-BE49-F238E27FC236}">
                <a16:creationId xmlns:a16="http://schemas.microsoft.com/office/drawing/2014/main" id="{AFB54FE2-645C-1D59-8E2A-9725A267FE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FD263D-E3F1-004F-1DED-0D54F3850F24}"/>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425276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DEBA6-0748-AB7A-73CC-2D31571286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F2128B3-97AD-4ED0-14CA-3262C44404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6DC5E69-80C1-690E-08D3-54D42DE9B9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FF06B57-555A-258A-1B26-CBBB60A31E24}"/>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6" name="Footer Placeholder 5">
            <a:extLst>
              <a:ext uri="{FF2B5EF4-FFF2-40B4-BE49-F238E27FC236}">
                <a16:creationId xmlns:a16="http://schemas.microsoft.com/office/drawing/2014/main" id="{BA3D1FBC-2C24-9801-39AC-4FADCB1E7D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17DA39-CA8B-12FC-7B98-3CBCC55AECE0}"/>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4133757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DF31E-2F80-03DF-92B8-B2B510F0ED9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23F1DB-1B2E-5470-2E74-652158E2C3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F51AA6-5B2A-82CE-CC6E-C424ECE2AE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8671FAA-D842-2AF2-B73B-1C00CAF30798}"/>
              </a:ext>
            </a:extLst>
          </p:cNvPr>
          <p:cNvSpPr>
            <a:spLocks noGrp="1"/>
          </p:cNvSpPr>
          <p:nvPr>
            <p:ph type="dt" sz="half" idx="10"/>
          </p:nvPr>
        </p:nvSpPr>
        <p:spPr/>
        <p:txBody>
          <a:bodyPr/>
          <a:lstStyle/>
          <a:p>
            <a:fld id="{C9DF28C7-93D0-1042-8335-9612D2796E23}" type="datetimeFigureOut">
              <a:rPr lang="en-US" smtClean="0"/>
              <a:t>9/3/24</a:t>
            </a:fld>
            <a:endParaRPr lang="en-US"/>
          </a:p>
        </p:txBody>
      </p:sp>
      <p:sp>
        <p:nvSpPr>
          <p:cNvPr id="6" name="Footer Placeholder 5">
            <a:extLst>
              <a:ext uri="{FF2B5EF4-FFF2-40B4-BE49-F238E27FC236}">
                <a16:creationId xmlns:a16="http://schemas.microsoft.com/office/drawing/2014/main" id="{31C045AA-8257-DF7D-FB07-0E9A2D4D4A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28AAFC-F6B6-8697-8719-41714E341729}"/>
              </a:ext>
            </a:extLst>
          </p:cNvPr>
          <p:cNvSpPr>
            <a:spLocks noGrp="1"/>
          </p:cNvSpPr>
          <p:nvPr>
            <p:ph type="sldNum" sz="quarter" idx="12"/>
          </p:nvPr>
        </p:nvSpPr>
        <p:spPr/>
        <p:txBody>
          <a:bodyPr/>
          <a:lstStyle/>
          <a:p>
            <a:fld id="{B35D8FAA-5F10-DE4F-9B2B-38393363B194}" type="slidenum">
              <a:rPr lang="en-US" smtClean="0"/>
              <a:t>‹#›</a:t>
            </a:fld>
            <a:endParaRPr lang="en-US"/>
          </a:p>
        </p:txBody>
      </p:sp>
    </p:spTree>
    <p:extLst>
      <p:ext uri="{BB962C8B-B14F-4D97-AF65-F5344CB8AC3E}">
        <p14:creationId xmlns:p14="http://schemas.microsoft.com/office/powerpoint/2010/main" val="555516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761F5E-215E-0300-8802-104F5DADF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CC430BA-73D0-0120-4819-6E3732F3C8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1C88AFC-C91D-F5B9-3C37-AC60B7EF03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DF28C7-93D0-1042-8335-9612D2796E23}" type="datetimeFigureOut">
              <a:rPr lang="en-US" smtClean="0"/>
              <a:t>9/3/24</a:t>
            </a:fld>
            <a:endParaRPr lang="en-US"/>
          </a:p>
        </p:txBody>
      </p:sp>
      <p:sp>
        <p:nvSpPr>
          <p:cNvPr id="5" name="Footer Placeholder 4">
            <a:extLst>
              <a:ext uri="{FF2B5EF4-FFF2-40B4-BE49-F238E27FC236}">
                <a16:creationId xmlns:a16="http://schemas.microsoft.com/office/drawing/2014/main" id="{B9602986-3973-2394-5A43-29BD0F54CB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09AFFE4-E7D6-FC12-543C-705280543C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5D8FAA-5F10-DE4F-9B2B-38393363B194}" type="slidenum">
              <a:rPr lang="en-US" smtClean="0"/>
              <a:t>‹#›</a:t>
            </a:fld>
            <a:endParaRPr lang="en-US"/>
          </a:p>
        </p:txBody>
      </p:sp>
    </p:spTree>
    <p:extLst>
      <p:ext uri="{BB962C8B-B14F-4D97-AF65-F5344CB8AC3E}">
        <p14:creationId xmlns:p14="http://schemas.microsoft.com/office/powerpoint/2010/main" val="4187561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hyperlink" Target="https://www.expressanalytics.com/blog/prescriptive-analytics-in-business-decision-makin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87.jpe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54.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5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hyperlink" Target="https://www.youtube.com/watch?v=AHR_7jFCMeY"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image" Target="../media/image175.jpeg"/><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65.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67.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69.xml.rels><?xml version="1.0" encoding="UTF-8" standalone="yes"?>
<Relationships xmlns="http://schemas.openxmlformats.org/package/2006/relationships"><Relationship Id="rId2" Type="http://schemas.openxmlformats.org/officeDocument/2006/relationships/image" Target="../media/image20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71.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Different Hand Drawn Graphs">
            <a:extLst>
              <a:ext uri="{FF2B5EF4-FFF2-40B4-BE49-F238E27FC236}">
                <a16:creationId xmlns:a16="http://schemas.microsoft.com/office/drawing/2014/main" id="{13CBB70D-966E-84B0-A070-101694291305}"/>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4" r="1" b="1"/>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87EE8A-8AE5-7B40-3400-5DA706039BA1}"/>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IN" sz="5200">
                <a:solidFill>
                  <a:srgbClr val="FFFFFF"/>
                </a:solidFill>
                <a:effectLst/>
                <a:latin typeface="Helvetica" pitchFamily="2" charset="0"/>
              </a:rPr>
              <a:t>Business Intelligence and Analytics</a:t>
            </a:r>
            <a:br>
              <a:rPr lang="en-IN" sz="5200">
                <a:solidFill>
                  <a:srgbClr val="FFFFFF"/>
                </a:solidFill>
                <a:effectLst/>
                <a:latin typeface="Helvetica" pitchFamily="2" charset="0"/>
              </a:rPr>
            </a:br>
            <a:endParaRPr lang="en-US" sz="5200">
              <a:solidFill>
                <a:srgbClr val="FFFFFF"/>
              </a:solidFill>
            </a:endParaRPr>
          </a:p>
        </p:txBody>
      </p:sp>
      <p:sp>
        <p:nvSpPr>
          <p:cNvPr id="3" name="Subtitle 2">
            <a:extLst>
              <a:ext uri="{FF2B5EF4-FFF2-40B4-BE49-F238E27FC236}">
                <a16:creationId xmlns:a16="http://schemas.microsoft.com/office/drawing/2014/main" id="{8E1B2C71-7507-49F8-4CDE-492910E7AAF2}"/>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US">
                <a:solidFill>
                  <a:srgbClr val="FFFFFF"/>
                </a:solidFill>
              </a:rPr>
              <a:t>Unit 1</a:t>
            </a:r>
          </a:p>
        </p:txBody>
      </p:sp>
    </p:spTree>
    <p:extLst>
      <p:ext uri="{BB962C8B-B14F-4D97-AF65-F5344CB8AC3E}">
        <p14:creationId xmlns:p14="http://schemas.microsoft.com/office/powerpoint/2010/main" val="82768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C5D655-8572-3267-33C4-98B18083BA48}"/>
              </a:ext>
            </a:extLst>
          </p:cNvPr>
          <p:cNvSpPr>
            <a:spLocks noGrp="1"/>
          </p:cNvSpPr>
          <p:nvPr>
            <p:ph type="title"/>
          </p:nvPr>
        </p:nvSpPr>
        <p:spPr>
          <a:xfrm>
            <a:off x="838200" y="459863"/>
            <a:ext cx="10515600" cy="1004594"/>
          </a:xfrm>
        </p:spPr>
        <p:txBody>
          <a:bodyPr>
            <a:normAutofit/>
          </a:bodyPr>
          <a:lstStyle/>
          <a:p>
            <a:pPr algn="ctr"/>
            <a:r>
              <a:rPr lang="en-IN">
                <a:solidFill>
                  <a:srgbClr val="FFFFFF"/>
                </a:solidFill>
              </a:rPr>
              <a:t>Importance of Data in Enterprises</a:t>
            </a:r>
            <a:endParaRPr lang="en-US">
              <a:solidFill>
                <a:srgbClr val="FFFFFF"/>
              </a:solidFill>
            </a:endParaRPr>
          </a:p>
        </p:txBody>
      </p:sp>
      <p:sp>
        <p:nvSpPr>
          <p:cNvPr id="14" name="Rectangle: Rounded Corners 13">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2">
            <a:extLst>
              <a:ext uri="{FF2B5EF4-FFF2-40B4-BE49-F238E27FC236}">
                <a16:creationId xmlns:a16="http://schemas.microsoft.com/office/drawing/2014/main" id="{D4E262AC-F608-2D92-3F9B-7564B3B6C0E2}"/>
              </a:ext>
            </a:extLst>
          </p:cNvPr>
          <p:cNvGraphicFramePr>
            <a:graphicFrameLocks noGrp="1"/>
          </p:cNvGraphicFramePr>
          <p:nvPr>
            <p:ph idx="1"/>
            <p:extLst>
              <p:ext uri="{D42A27DB-BD31-4B8C-83A1-F6EECF244321}">
                <p14:modId xmlns:p14="http://schemas.microsoft.com/office/powerpoint/2010/main" val="1425332782"/>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1859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0BF262-77FE-5E6A-82A7-8B1D095F8FA4}"/>
              </a:ext>
            </a:extLst>
          </p:cNvPr>
          <p:cNvSpPr>
            <a:spLocks noGrp="1"/>
          </p:cNvSpPr>
          <p:nvPr>
            <p:ph type="title"/>
          </p:nvPr>
        </p:nvSpPr>
        <p:spPr>
          <a:xfrm>
            <a:off x="838200" y="459863"/>
            <a:ext cx="10515600" cy="1004594"/>
          </a:xfrm>
        </p:spPr>
        <p:txBody>
          <a:bodyPr>
            <a:normAutofit/>
          </a:bodyPr>
          <a:lstStyle/>
          <a:p>
            <a:pPr algn="ctr"/>
            <a:r>
              <a:rPr lang="en-IN" sz="3100" b="1">
                <a:solidFill>
                  <a:srgbClr val="FFFFFF"/>
                </a:solidFill>
              </a:rPr>
              <a:t>Big Data Dynamics in Enterprises</a:t>
            </a:r>
            <a:br>
              <a:rPr lang="en-IN" sz="3100">
                <a:solidFill>
                  <a:srgbClr val="FFFFFF"/>
                </a:solidFill>
              </a:rPr>
            </a:br>
            <a:r>
              <a:rPr lang="en-US" sz="3100">
                <a:solidFill>
                  <a:srgbClr val="FFFFFF"/>
                </a:solidFill>
              </a:rPr>
              <a:t> Volume, Variety, and Velocity</a:t>
            </a:r>
          </a:p>
        </p:txBody>
      </p:sp>
      <p:sp>
        <p:nvSpPr>
          <p:cNvPr id="21" name="Rectangle: Rounded Corners 17">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D62A6E9-51A6-8BC9-77AF-56821895E49B}"/>
              </a:ext>
            </a:extLst>
          </p:cNvPr>
          <p:cNvGraphicFramePr>
            <a:graphicFrameLocks noGrp="1"/>
          </p:cNvGraphicFramePr>
          <p:nvPr>
            <p:ph idx="1"/>
            <p:extLst>
              <p:ext uri="{D42A27DB-BD31-4B8C-83A1-F6EECF244321}">
                <p14:modId xmlns:p14="http://schemas.microsoft.com/office/powerpoint/2010/main" val="2649147228"/>
              </p:ext>
            </p:extLst>
          </p:nvPr>
        </p:nvGraphicFramePr>
        <p:xfrm>
          <a:off x="838200" y="1678329"/>
          <a:ext cx="10515600" cy="47198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2105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C660A0-BD10-D0B7-68ED-E5D5AAF075E3}"/>
              </a:ext>
            </a:extLst>
          </p:cNvPr>
          <p:cNvSpPr>
            <a:spLocks noGrp="1"/>
          </p:cNvSpPr>
          <p:nvPr>
            <p:ph type="title"/>
          </p:nvPr>
        </p:nvSpPr>
        <p:spPr>
          <a:xfrm>
            <a:off x="841248" y="256032"/>
            <a:ext cx="10506456" cy="1014984"/>
          </a:xfrm>
        </p:spPr>
        <p:txBody>
          <a:bodyPr anchor="b">
            <a:normAutofit/>
          </a:bodyPr>
          <a:lstStyle/>
          <a:p>
            <a:r>
              <a:rPr lang="en-US" dirty="0"/>
              <a:t>Business Intelligence </a:t>
            </a:r>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4DB03673-5547-53F5-4705-4393540F6567}"/>
              </a:ext>
            </a:extLst>
          </p:cNvPr>
          <p:cNvGraphicFramePr>
            <a:graphicFrameLocks noGrp="1"/>
          </p:cNvGraphicFramePr>
          <p:nvPr>
            <p:ph idx="1"/>
            <p:extLst>
              <p:ext uri="{D42A27DB-BD31-4B8C-83A1-F6EECF244321}">
                <p14:modId xmlns:p14="http://schemas.microsoft.com/office/powerpoint/2010/main" val="163513879"/>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0815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B93EF9-A976-BA66-A3E4-7D07368D8CC4}"/>
              </a:ext>
            </a:extLst>
          </p:cNvPr>
          <p:cNvSpPr>
            <a:spLocks noGrp="1"/>
          </p:cNvSpPr>
          <p:nvPr>
            <p:ph type="title"/>
          </p:nvPr>
        </p:nvSpPr>
        <p:spPr>
          <a:xfrm>
            <a:off x="686834" y="1153572"/>
            <a:ext cx="3200400" cy="4461163"/>
          </a:xfrm>
        </p:spPr>
        <p:txBody>
          <a:bodyPr>
            <a:normAutofit/>
          </a:bodyPr>
          <a:lstStyle/>
          <a:p>
            <a:r>
              <a:rPr lang="en-IN">
                <a:solidFill>
                  <a:srgbClr val="FFFFFF"/>
                </a:solidFill>
              </a:rPr>
              <a:t>What is Analytics?</a:t>
            </a:r>
            <a:endParaRPr lang="en-US">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7342240-3223-72D2-B6D1-0556F4198B4B}"/>
              </a:ext>
            </a:extLst>
          </p:cNvPr>
          <p:cNvSpPr>
            <a:spLocks noGrp="1"/>
          </p:cNvSpPr>
          <p:nvPr>
            <p:ph idx="1"/>
          </p:nvPr>
        </p:nvSpPr>
        <p:spPr>
          <a:xfrm>
            <a:off x="4167272" y="591344"/>
            <a:ext cx="7337894" cy="5585619"/>
          </a:xfrm>
        </p:spPr>
        <p:txBody>
          <a:bodyPr anchor="ctr">
            <a:normAutofit/>
          </a:bodyPr>
          <a:lstStyle/>
          <a:p>
            <a:pPr>
              <a:buFont typeface="Arial" panose="020B0604020202020204" pitchFamily="34" charset="0"/>
              <a:buChar char="•"/>
            </a:pPr>
            <a:r>
              <a:rPr lang="en-IN" dirty="0"/>
              <a:t>Analytics is the process of discovering meaningful patterns in data through statistical methods and algorithms. </a:t>
            </a:r>
          </a:p>
          <a:p>
            <a:pPr>
              <a:buFont typeface="Arial" panose="020B0604020202020204" pitchFamily="34" charset="0"/>
              <a:buChar char="•"/>
            </a:pPr>
            <a:r>
              <a:rPr lang="en-IN" b="1" dirty="0"/>
              <a:t>Types of analytics:</a:t>
            </a:r>
            <a:r>
              <a:rPr lang="en-IN" dirty="0"/>
              <a:t> </a:t>
            </a:r>
          </a:p>
          <a:p>
            <a:pPr lvl="1"/>
            <a:r>
              <a:rPr lang="en-IN" dirty="0"/>
              <a:t>Descriptive analytics (What happened?)</a:t>
            </a:r>
          </a:p>
          <a:p>
            <a:pPr lvl="1"/>
            <a:r>
              <a:rPr lang="en-IN" dirty="0"/>
              <a:t>Diagnostic analytics (Why did it happen?)</a:t>
            </a:r>
          </a:p>
          <a:p>
            <a:pPr lvl="1"/>
            <a:r>
              <a:rPr lang="en-IN" dirty="0"/>
              <a:t>Predictive analytics (What will happen?)</a:t>
            </a:r>
          </a:p>
          <a:p>
            <a:pPr lvl="1"/>
            <a:r>
              <a:rPr lang="en-IN" dirty="0"/>
              <a:t>Prescriptive analytics (What should we do?)  </a:t>
            </a:r>
            <a:endParaRPr lang="en-IN" dirty="0">
              <a:hlinkClick r:id="rId2"/>
            </a:endParaRPr>
          </a:p>
          <a:p>
            <a:pPr lvl="2"/>
            <a:r>
              <a:rPr lang="en-IN" dirty="0">
                <a:hlinkClick r:id="rId2"/>
              </a:rPr>
              <a:t>www.expressanalytics.com </a:t>
            </a:r>
          </a:p>
          <a:p>
            <a:pPr lvl="2"/>
            <a:r>
              <a:rPr lang="en-IN" dirty="0">
                <a:hlinkClick r:id="rId2"/>
              </a:rPr>
              <a:t>www.expressanalytics.com</a:t>
            </a:r>
          </a:p>
          <a:p>
            <a:r>
              <a:rPr lang="en-IN" b="1" dirty="0"/>
              <a:t>Example:</a:t>
            </a:r>
            <a:r>
              <a:rPr lang="en-IN" dirty="0"/>
              <a:t> </a:t>
            </a:r>
          </a:p>
          <a:p>
            <a:pPr lvl="1"/>
            <a:r>
              <a:rPr lang="en-IN" dirty="0"/>
              <a:t>Using predictive analytics to forecast sales for the next quarter.</a:t>
            </a:r>
            <a:endParaRPr lang="en-US" dirty="0"/>
          </a:p>
        </p:txBody>
      </p:sp>
    </p:spTree>
    <p:extLst>
      <p:ext uri="{BB962C8B-B14F-4D97-AF65-F5344CB8AC3E}">
        <p14:creationId xmlns:p14="http://schemas.microsoft.com/office/powerpoint/2010/main" val="3530410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6B2F2-F04B-DCF2-31AC-66D768526D91}"/>
              </a:ext>
            </a:extLst>
          </p:cNvPr>
          <p:cNvSpPr>
            <a:spLocks noGrp="1"/>
          </p:cNvSpPr>
          <p:nvPr>
            <p:ph type="title"/>
          </p:nvPr>
        </p:nvSpPr>
        <p:spPr/>
        <p:txBody>
          <a:bodyPr/>
          <a:lstStyle/>
          <a:p>
            <a:r>
              <a:rPr lang="en-IN" dirty="0"/>
              <a:t>Relationship between BI and Analytics</a:t>
            </a:r>
            <a:endParaRPr lang="en-US" dirty="0"/>
          </a:p>
        </p:txBody>
      </p:sp>
      <p:graphicFrame>
        <p:nvGraphicFramePr>
          <p:cNvPr id="5" name="Content Placeholder 2">
            <a:extLst>
              <a:ext uri="{FF2B5EF4-FFF2-40B4-BE49-F238E27FC236}">
                <a16:creationId xmlns:a16="http://schemas.microsoft.com/office/drawing/2014/main" id="{59D5BBCD-6B2C-3805-BF2E-B448FD98C8F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47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D03062-6E55-AE76-4C07-D86EDB46DC25}"/>
              </a:ext>
            </a:extLst>
          </p:cNvPr>
          <p:cNvSpPr>
            <a:spLocks noGrp="1"/>
          </p:cNvSpPr>
          <p:nvPr>
            <p:ph type="title"/>
          </p:nvPr>
        </p:nvSpPr>
        <p:spPr>
          <a:xfrm>
            <a:off x="838200" y="556995"/>
            <a:ext cx="10515600" cy="1133693"/>
          </a:xfrm>
        </p:spPr>
        <p:txBody>
          <a:bodyPr>
            <a:normAutofit/>
          </a:bodyPr>
          <a:lstStyle/>
          <a:p>
            <a:r>
              <a:rPr lang="en-IN" sz="5200"/>
              <a:t>Principles of BI and Analytics</a:t>
            </a:r>
            <a:endParaRPr lang="en-US" sz="5200"/>
          </a:p>
        </p:txBody>
      </p:sp>
      <p:graphicFrame>
        <p:nvGraphicFramePr>
          <p:cNvPr id="5" name="Content Placeholder 2">
            <a:extLst>
              <a:ext uri="{FF2B5EF4-FFF2-40B4-BE49-F238E27FC236}">
                <a16:creationId xmlns:a16="http://schemas.microsoft.com/office/drawing/2014/main" id="{0EF49472-B24F-F42D-AE19-5473A5433A85}"/>
              </a:ext>
            </a:extLst>
          </p:cNvPr>
          <p:cNvGraphicFramePr>
            <a:graphicFrameLocks noGrp="1"/>
          </p:cNvGraphicFramePr>
          <p:nvPr>
            <p:ph idx="1"/>
            <p:extLst>
              <p:ext uri="{D42A27DB-BD31-4B8C-83A1-F6EECF244321}">
                <p14:modId xmlns:p14="http://schemas.microsoft.com/office/powerpoint/2010/main" val="333326592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662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9443D0-470B-C06B-16C9-49774E0CAD29}"/>
              </a:ext>
            </a:extLst>
          </p:cNvPr>
          <p:cNvSpPr>
            <a:spLocks noGrp="1"/>
          </p:cNvSpPr>
          <p:nvPr>
            <p:ph type="title"/>
          </p:nvPr>
        </p:nvSpPr>
        <p:spPr>
          <a:xfrm>
            <a:off x="838200" y="557188"/>
            <a:ext cx="10515600" cy="1133499"/>
          </a:xfrm>
        </p:spPr>
        <p:txBody>
          <a:bodyPr>
            <a:normAutofit/>
          </a:bodyPr>
          <a:lstStyle/>
          <a:p>
            <a:pPr algn="ctr"/>
            <a:r>
              <a:rPr lang="en-IN" sz="5200"/>
              <a:t>Applications of BI and Analytics</a:t>
            </a:r>
            <a:endParaRPr lang="en-US" sz="5200"/>
          </a:p>
        </p:txBody>
      </p:sp>
      <p:graphicFrame>
        <p:nvGraphicFramePr>
          <p:cNvPr id="5" name="Content Placeholder 2">
            <a:extLst>
              <a:ext uri="{FF2B5EF4-FFF2-40B4-BE49-F238E27FC236}">
                <a16:creationId xmlns:a16="http://schemas.microsoft.com/office/drawing/2014/main" id="{8B069755-D2B7-D146-99F7-D249902CE390}"/>
              </a:ext>
            </a:extLst>
          </p:cNvPr>
          <p:cNvGraphicFramePr>
            <a:graphicFrameLocks noGrp="1"/>
          </p:cNvGraphicFramePr>
          <p:nvPr>
            <p:ph idx="1"/>
            <p:extLst>
              <p:ext uri="{D42A27DB-BD31-4B8C-83A1-F6EECF244321}">
                <p14:modId xmlns:p14="http://schemas.microsoft.com/office/powerpoint/2010/main" val="99207068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7813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E94BD4-904F-6E24-17B6-1B725CA0208B}"/>
              </a:ext>
            </a:extLst>
          </p:cNvPr>
          <p:cNvSpPr>
            <a:spLocks noGrp="1"/>
          </p:cNvSpPr>
          <p:nvPr>
            <p:ph type="title"/>
          </p:nvPr>
        </p:nvSpPr>
        <p:spPr>
          <a:xfrm>
            <a:off x="841248" y="256032"/>
            <a:ext cx="10506456" cy="1014984"/>
          </a:xfrm>
        </p:spPr>
        <p:txBody>
          <a:bodyPr anchor="b">
            <a:normAutofit/>
          </a:bodyPr>
          <a:lstStyle/>
          <a:p>
            <a:r>
              <a:rPr lang="en-IN"/>
              <a:t>Data-driven Decision-making</a:t>
            </a:r>
            <a:endParaRPr lang="en-US"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7" name="Content Placeholder 2">
            <a:extLst>
              <a:ext uri="{FF2B5EF4-FFF2-40B4-BE49-F238E27FC236}">
                <a16:creationId xmlns:a16="http://schemas.microsoft.com/office/drawing/2014/main" id="{B0F76542-F45E-5214-CA1E-5EA262F1BE73}"/>
              </a:ext>
            </a:extLst>
          </p:cNvPr>
          <p:cNvGraphicFramePr>
            <a:graphicFrameLocks noGrp="1"/>
          </p:cNvGraphicFramePr>
          <p:nvPr>
            <p:ph idx="1"/>
            <p:extLst>
              <p:ext uri="{D42A27DB-BD31-4B8C-83A1-F6EECF244321}">
                <p14:modId xmlns:p14="http://schemas.microsoft.com/office/powerpoint/2010/main" val="787664299"/>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3761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Freeform: Shape 21">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BC8E341C-1F7B-D8E6-DD50-5C83BA54B593}"/>
              </a:ext>
            </a:extLst>
          </p:cNvPr>
          <p:cNvPicPr>
            <a:picLocks noChangeAspect="1"/>
          </p:cNvPicPr>
          <p:nvPr/>
        </p:nvPicPr>
        <p:blipFill>
          <a:blip r:embed="rId2"/>
          <a:stretch>
            <a:fillRect/>
          </a:stretch>
        </p:blipFill>
        <p:spPr>
          <a:xfrm>
            <a:off x="1469172" y="643466"/>
            <a:ext cx="5787971" cy="5566833"/>
          </a:xfrm>
          <a:prstGeom prst="rect">
            <a:avLst/>
          </a:prstGeom>
        </p:spPr>
      </p:pic>
      <p:grpSp>
        <p:nvGrpSpPr>
          <p:cNvPr id="24" name="Group 23">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25"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6"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566821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9AF63-CA7E-A775-CF1C-824F7BCFA749}"/>
              </a:ext>
            </a:extLst>
          </p:cNvPr>
          <p:cNvSpPr>
            <a:spLocks noGrp="1"/>
          </p:cNvSpPr>
          <p:nvPr>
            <p:ph type="title"/>
          </p:nvPr>
        </p:nvSpPr>
        <p:spPr/>
        <p:txBody>
          <a:bodyPr/>
          <a:lstStyle/>
          <a:p>
            <a:r>
              <a:rPr lang="en-IN" dirty="0"/>
              <a:t>The Importance of Data in Modern Organizations</a:t>
            </a:r>
            <a:endParaRPr lang="en-US" dirty="0"/>
          </a:p>
        </p:txBody>
      </p:sp>
      <p:graphicFrame>
        <p:nvGraphicFramePr>
          <p:cNvPr id="7" name="Content Placeholder 2">
            <a:extLst>
              <a:ext uri="{FF2B5EF4-FFF2-40B4-BE49-F238E27FC236}">
                <a16:creationId xmlns:a16="http://schemas.microsoft.com/office/drawing/2014/main" id="{7E0B2FB2-DE2D-4FDF-BC14-E13629DF42B5}"/>
              </a:ext>
            </a:extLst>
          </p:cNvPr>
          <p:cNvGraphicFramePr>
            <a:graphicFrameLocks noGrp="1"/>
          </p:cNvGraphicFramePr>
          <p:nvPr>
            <p:ph idx="1"/>
            <p:extLst>
              <p:ext uri="{D42A27DB-BD31-4B8C-83A1-F6EECF244321}">
                <p14:modId xmlns:p14="http://schemas.microsoft.com/office/powerpoint/2010/main" val="1326836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2965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275F5A-B61C-3539-9103-383EF87BC3A3}"/>
              </a:ext>
            </a:extLst>
          </p:cNvPr>
          <p:cNvSpPr>
            <a:spLocks noGrp="1"/>
          </p:cNvSpPr>
          <p:nvPr>
            <p:ph type="title"/>
          </p:nvPr>
        </p:nvSpPr>
        <p:spPr>
          <a:xfrm>
            <a:off x="838200" y="557188"/>
            <a:ext cx="10515600" cy="1133499"/>
          </a:xfrm>
        </p:spPr>
        <p:txBody>
          <a:bodyPr>
            <a:normAutofit/>
          </a:bodyPr>
          <a:lstStyle/>
          <a:p>
            <a:pPr algn="ctr"/>
            <a:r>
              <a:rPr lang="en-IN" sz="5200">
                <a:effectLst/>
                <a:latin typeface="Helvetica" pitchFamily="2" charset="0"/>
              </a:rPr>
              <a:t>Course Objectives</a:t>
            </a:r>
            <a:endParaRPr lang="en-US" sz="5200"/>
          </a:p>
        </p:txBody>
      </p:sp>
      <p:graphicFrame>
        <p:nvGraphicFramePr>
          <p:cNvPr id="15" name="Content Placeholder 2">
            <a:extLst>
              <a:ext uri="{FF2B5EF4-FFF2-40B4-BE49-F238E27FC236}">
                <a16:creationId xmlns:a16="http://schemas.microsoft.com/office/drawing/2014/main" id="{326CB750-3AA6-61DD-44E6-AE15C52FC3EA}"/>
              </a:ext>
            </a:extLst>
          </p:cNvPr>
          <p:cNvGraphicFramePr>
            <a:graphicFrameLocks noGrp="1"/>
          </p:cNvGraphicFramePr>
          <p:nvPr>
            <p:ph idx="1"/>
            <p:extLst>
              <p:ext uri="{D42A27DB-BD31-4B8C-83A1-F6EECF244321}">
                <p14:modId xmlns:p14="http://schemas.microsoft.com/office/powerpoint/2010/main" val="3615070797"/>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4353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EC236F-2CDB-2E8B-7F0A-8181CD526113}"/>
              </a:ext>
            </a:extLst>
          </p:cNvPr>
          <p:cNvSpPr>
            <a:spLocks noGrp="1"/>
          </p:cNvSpPr>
          <p:nvPr>
            <p:ph type="title"/>
          </p:nvPr>
        </p:nvSpPr>
        <p:spPr>
          <a:xfrm>
            <a:off x="1245072" y="1289765"/>
            <a:ext cx="3651101" cy="4270963"/>
          </a:xfrm>
        </p:spPr>
        <p:txBody>
          <a:bodyPr anchor="ctr">
            <a:normAutofit/>
          </a:bodyPr>
          <a:lstStyle/>
          <a:p>
            <a:pPr algn="ctr"/>
            <a:r>
              <a:rPr lang="en-IN" sz="5600">
                <a:solidFill>
                  <a:srgbClr val="FFFFFF"/>
                </a:solidFill>
              </a:rPr>
              <a:t>Steps in the Data-driven Decision-making Process </a:t>
            </a:r>
            <a:endParaRPr lang="en-US" sz="5600">
              <a:solidFill>
                <a:srgbClr val="FFFFFF"/>
              </a:solidFill>
            </a:endParaRP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2FBEDE46-D500-123E-1224-7D684573931E}"/>
              </a:ext>
            </a:extLst>
          </p:cNvPr>
          <p:cNvSpPr>
            <a:spLocks noGrp="1"/>
          </p:cNvSpPr>
          <p:nvPr>
            <p:ph idx="1"/>
          </p:nvPr>
        </p:nvSpPr>
        <p:spPr>
          <a:xfrm>
            <a:off x="6096000" y="518400"/>
            <a:ext cx="5254169" cy="5837949"/>
          </a:xfrm>
        </p:spPr>
        <p:txBody>
          <a:bodyPr anchor="ctr">
            <a:normAutofit/>
          </a:bodyPr>
          <a:lstStyle/>
          <a:p>
            <a:pPr algn="just"/>
            <a:r>
              <a:rPr lang="en-IN" sz="1050" b="1" dirty="0">
                <a:solidFill>
                  <a:schemeClr val="tx1">
                    <a:alpha val="80000"/>
                  </a:schemeClr>
                </a:solidFill>
              </a:rPr>
              <a:t>Identify the Problem or Opportunity:</a:t>
            </a:r>
            <a:endParaRPr lang="en-IN" sz="1050" dirty="0">
              <a:solidFill>
                <a:schemeClr val="tx1">
                  <a:alpha val="80000"/>
                </a:schemeClr>
              </a:solidFill>
            </a:endParaRPr>
          </a:p>
          <a:p>
            <a:pPr lvl="1" algn="just"/>
            <a:r>
              <a:rPr lang="en-IN" sz="1050" dirty="0">
                <a:solidFill>
                  <a:schemeClr val="tx1">
                    <a:alpha val="80000"/>
                  </a:schemeClr>
                </a:solidFill>
              </a:rPr>
              <a:t>The first step is to clearly define the problem you’re trying to solve or the opportunity you want to explore. For instance, a company might want to understand why its customer retention rates are declining.</a:t>
            </a:r>
          </a:p>
          <a:p>
            <a:pPr algn="just"/>
            <a:r>
              <a:rPr lang="en-IN" sz="1050" b="1" dirty="0">
                <a:solidFill>
                  <a:schemeClr val="tx1">
                    <a:alpha val="80000"/>
                  </a:schemeClr>
                </a:solidFill>
              </a:rPr>
              <a:t>Collect Relevant Data:</a:t>
            </a:r>
            <a:endParaRPr lang="en-IN" sz="1050" dirty="0">
              <a:solidFill>
                <a:schemeClr val="tx1">
                  <a:alpha val="80000"/>
                </a:schemeClr>
              </a:solidFill>
            </a:endParaRPr>
          </a:p>
          <a:p>
            <a:pPr lvl="1" algn="just"/>
            <a:r>
              <a:rPr lang="en-IN" sz="1050" dirty="0">
                <a:solidFill>
                  <a:schemeClr val="tx1">
                    <a:alpha val="80000"/>
                  </a:schemeClr>
                </a:solidFill>
              </a:rPr>
              <a:t>Once the problem is defined, the next step is to gather the necessary data. This could be internal data from your organization’s systems, such as sales records or customer feedback, or external data like market trends or competitor analysis.</a:t>
            </a:r>
          </a:p>
          <a:p>
            <a:pPr algn="just"/>
            <a:r>
              <a:rPr lang="en-IN" sz="1050" b="1" dirty="0">
                <a:solidFill>
                  <a:schemeClr val="tx1">
                    <a:alpha val="80000"/>
                  </a:schemeClr>
                </a:solidFill>
              </a:rPr>
              <a:t>Clean and Prepare the Data:</a:t>
            </a:r>
            <a:endParaRPr lang="en-IN" sz="1050" dirty="0">
              <a:solidFill>
                <a:schemeClr val="tx1">
                  <a:alpha val="80000"/>
                </a:schemeClr>
              </a:solidFill>
            </a:endParaRPr>
          </a:p>
          <a:p>
            <a:pPr lvl="1" algn="just"/>
            <a:r>
              <a:rPr lang="en-IN" sz="1050" dirty="0">
                <a:solidFill>
                  <a:schemeClr val="tx1">
                    <a:alpha val="80000"/>
                  </a:schemeClr>
                </a:solidFill>
              </a:rPr>
              <a:t>Raw data often needs to be cleaned and formatted before it can be </a:t>
            </a:r>
            <a:r>
              <a:rPr lang="en-IN" sz="1050" dirty="0" err="1">
                <a:solidFill>
                  <a:schemeClr val="tx1">
                    <a:alpha val="80000"/>
                  </a:schemeClr>
                </a:solidFill>
              </a:rPr>
              <a:t>analyzed</a:t>
            </a:r>
            <a:r>
              <a:rPr lang="en-IN" sz="1050" dirty="0">
                <a:solidFill>
                  <a:schemeClr val="tx1">
                    <a:alpha val="80000"/>
                  </a:schemeClr>
                </a:solidFill>
              </a:rPr>
              <a:t>. This process might involve removing duplicates, correcting errors, and organizing the data into a usable format.</a:t>
            </a:r>
          </a:p>
          <a:p>
            <a:pPr algn="just"/>
            <a:r>
              <a:rPr lang="en-IN" sz="1050" b="1" dirty="0">
                <a:solidFill>
                  <a:schemeClr val="tx1">
                    <a:alpha val="80000"/>
                  </a:schemeClr>
                </a:solidFill>
              </a:rPr>
              <a:t>Analyse the Data:</a:t>
            </a:r>
            <a:endParaRPr lang="en-IN" sz="1050" dirty="0">
              <a:solidFill>
                <a:schemeClr val="tx1">
                  <a:alpha val="80000"/>
                </a:schemeClr>
              </a:solidFill>
            </a:endParaRPr>
          </a:p>
          <a:p>
            <a:pPr lvl="1" algn="just"/>
            <a:r>
              <a:rPr lang="en-IN" sz="1050" dirty="0">
                <a:solidFill>
                  <a:schemeClr val="tx1">
                    <a:alpha val="80000"/>
                  </a:schemeClr>
                </a:solidFill>
              </a:rPr>
              <a:t>After the data is prepared, it’s time to </a:t>
            </a:r>
            <a:r>
              <a:rPr lang="en-IN" sz="1050" dirty="0" err="1">
                <a:solidFill>
                  <a:schemeClr val="tx1">
                    <a:alpha val="80000"/>
                  </a:schemeClr>
                </a:solidFill>
              </a:rPr>
              <a:t>analyze</a:t>
            </a:r>
            <a:r>
              <a:rPr lang="en-IN" sz="1050" dirty="0">
                <a:solidFill>
                  <a:schemeClr val="tx1">
                    <a:alpha val="80000"/>
                  </a:schemeClr>
                </a:solidFill>
              </a:rPr>
              <a:t> it. Various techniques can be used, depending on the nature of the data and the question at hand. For example, statistical analysis, machine learning models, or visualization tools can help uncover patterns and insights.</a:t>
            </a:r>
          </a:p>
          <a:p>
            <a:pPr algn="just"/>
            <a:r>
              <a:rPr lang="en-IN" sz="1050" b="1" dirty="0">
                <a:solidFill>
                  <a:schemeClr val="tx1">
                    <a:alpha val="80000"/>
                  </a:schemeClr>
                </a:solidFill>
              </a:rPr>
              <a:t>Interpret the Results:</a:t>
            </a:r>
            <a:endParaRPr lang="en-IN" sz="1050" dirty="0">
              <a:solidFill>
                <a:schemeClr val="tx1">
                  <a:alpha val="80000"/>
                </a:schemeClr>
              </a:solidFill>
            </a:endParaRPr>
          </a:p>
          <a:p>
            <a:pPr lvl="1" algn="just"/>
            <a:r>
              <a:rPr lang="en-IN" sz="1050" dirty="0">
                <a:solidFill>
                  <a:schemeClr val="tx1">
                    <a:alpha val="80000"/>
                  </a:schemeClr>
                </a:solidFill>
              </a:rPr>
              <a:t>Data analysis will produce results, but those results need to be interpreted in the context of the original problem. For example, if the analysis shows that customer retention is lower among a specific demographic, the organization needs to understand why this is happening.</a:t>
            </a:r>
          </a:p>
          <a:p>
            <a:pPr algn="just"/>
            <a:r>
              <a:rPr lang="en-IN" sz="1050" b="1" dirty="0">
                <a:solidFill>
                  <a:schemeClr val="tx1">
                    <a:alpha val="80000"/>
                  </a:schemeClr>
                </a:solidFill>
              </a:rPr>
              <a:t>Make the Decision:</a:t>
            </a:r>
            <a:endParaRPr lang="en-IN" sz="1050" dirty="0">
              <a:solidFill>
                <a:schemeClr val="tx1">
                  <a:alpha val="80000"/>
                </a:schemeClr>
              </a:solidFill>
            </a:endParaRPr>
          </a:p>
          <a:p>
            <a:pPr lvl="1" algn="just"/>
            <a:r>
              <a:rPr lang="en-IN" sz="1050" dirty="0">
                <a:solidFill>
                  <a:schemeClr val="tx1">
                    <a:alpha val="80000"/>
                  </a:schemeClr>
                </a:solidFill>
              </a:rPr>
              <a:t>Armed with insights from the data, the organization can make a decision. For example, they might decide to launch a targeted marketing campaign aimed at the demographic with lower retention rates.</a:t>
            </a:r>
          </a:p>
          <a:p>
            <a:pPr algn="just"/>
            <a:r>
              <a:rPr lang="en-IN" sz="1050" b="1" dirty="0">
                <a:solidFill>
                  <a:schemeClr val="tx1">
                    <a:alpha val="80000"/>
                  </a:schemeClr>
                </a:solidFill>
              </a:rPr>
              <a:t>Implement the Decision:</a:t>
            </a:r>
            <a:endParaRPr lang="en-IN" sz="1050" dirty="0">
              <a:solidFill>
                <a:schemeClr val="tx1">
                  <a:alpha val="80000"/>
                </a:schemeClr>
              </a:solidFill>
            </a:endParaRPr>
          </a:p>
          <a:p>
            <a:pPr lvl="1" algn="just"/>
            <a:r>
              <a:rPr lang="en-IN" sz="1050" dirty="0">
                <a:solidFill>
                  <a:schemeClr val="tx1">
                    <a:alpha val="80000"/>
                  </a:schemeClr>
                </a:solidFill>
              </a:rPr>
              <a:t>Once a decision is made, it needs to be implemented. This could involve changes to processes, launching new initiatives, or adjusting strategies.</a:t>
            </a:r>
          </a:p>
          <a:p>
            <a:pPr algn="just"/>
            <a:endParaRPr lang="en-US" sz="105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459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D5CBE-C976-C85F-B0C3-7DCC6B004595}"/>
              </a:ext>
            </a:extLst>
          </p:cNvPr>
          <p:cNvSpPr>
            <a:spLocks noGrp="1"/>
          </p:cNvSpPr>
          <p:nvPr>
            <p:ph type="title"/>
          </p:nvPr>
        </p:nvSpPr>
        <p:spPr/>
        <p:txBody>
          <a:bodyPr/>
          <a:lstStyle/>
          <a:p>
            <a:r>
              <a:rPr lang="en-IN" dirty="0"/>
              <a:t>Challenges in Data-driven Decision-making</a:t>
            </a:r>
            <a:endParaRPr lang="en-US" dirty="0"/>
          </a:p>
        </p:txBody>
      </p:sp>
      <p:graphicFrame>
        <p:nvGraphicFramePr>
          <p:cNvPr id="5" name="Content Placeholder 2">
            <a:extLst>
              <a:ext uri="{FF2B5EF4-FFF2-40B4-BE49-F238E27FC236}">
                <a16:creationId xmlns:a16="http://schemas.microsoft.com/office/drawing/2014/main" id="{0691D08C-5808-858A-AEB6-FA2CC90E985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3703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7EC219-CE77-9B57-39AA-820478DBF5A6}"/>
              </a:ext>
            </a:extLst>
          </p:cNvPr>
          <p:cNvSpPr>
            <a:spLocks noGrp="1"/>
          </p:cNvSpPr>
          <p:nvPr>
            <p:ph type="title"/>
          </p:nvPr>
        </p:nvSpPr>
        <p:spPr>
          <a:xfrm>
            <a:off x="1188069" y="381935"/>
            <a:ext cx="9356106" cy="1200329"/>
          </a:xfrm>
        </p:spPr>
        <p:txBody>
          <a:bodyPr anchor="t">
            <a:normAutofit/>
          </a:bodyPr>
          <a:lstStyle/>
          <a:p>
            <a:r>
              <a:rPr lang="en-IN" sz="6200"/>
              <a:t>Case Studies and Examples</a:t>
            </a:r>
            <a:endParaRPr lang="en-US" sz="6200"/>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15" name="Content Placeholder 2">
            <a:extLst>
              <a:ext uri="{FF2B5EF4-FFF2-40B4-BE49-F238E27FC236}">
                <a16:creationId xmlns:a16="http://schemas.microsoft.com/office/drawing/2014/main" id="{E9B87657-E3E0-3A26-25B9-F59F34497586}"/>
              </a:ext>
            </a:extLst>
          </p:cNvPr>
          <p:cNvGraphicFramePr>
            <a:graphicFrameLocks noGrp="1"/>
          </p:cNvGraphicFramePr>
          <p:nvPr>
            <p:ph idx="1"/>
            <p:extLst>
              <p:ext uri="{D42A27DB-BD31-4B8C-83A1-F6EECF244321}">
                <p14:modId xmlns:p14="http://schemas.microsoft.com/office/powerpoint/2010/main" val="113318274"/>
              </p:ext>
            </p:extLst>
          </p:nvPr>
        </p:nvGraphicFramePr>
        <p:xfrm>
          <a:off x="1188062" y="1825625"/>
          <a:ext cx="9356107"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6249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7D3BCE-1A66-EEA4-5D31-3D91AE51BD1E}"/>
              </a:ext>
            </a:extLst>
          </p:cNvPr>
          <p:cNvSpPr>
            <a:spLocks noGrp="1"/>
          </p:cNvSpPr>
          <p:nvPr>
            <p:ph type="title"/>
          </p:nvPr>
        </p:nvSpPr>
        <p:spPr>
          <a:xfrm>
            <a:off x="686834" y="1153572"/>
            <a:ext cx="3200400" cy="4461163"/>
          </a:xfrm>
        </p:spPr>
        <p:txBody>
          <a:bodyPr>
            <a:normAutofit/>
          </a:bodyPr>
          <a:lstStyle/>
          <a:p>
            <a:r>
              <a:rPr lang="en-IN">
                <a:solidFill>
                  <a:srgbClr val="FFFFFF"/>
                </a:solidFill>
              </a:rPr>
              <a:t>Defining a Data Warehouse</a:t>
            </a:r>
            <a:endParaRPr lang="en-US">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C5DB1C3-1EC4-7EF8-5745-84C602D21EFB}"/>
              </a:ext>
            </a:extLst>
          </p:cNvPr>
          <p:cNvSpPr>
            <a:spLocks noGrp="1"/>
          </p:cNvSpPr>
          <p:nvPr>
            <p:ph idx="1"/>
          </p:nvPr>
        </p:nvSpPr>
        <p:spPr>
          <a:xfrm>
            <a:off x="4447308" y="591344"/>
            <a:ext cx="6906491" cy="5585619"/>
          </a:xfrm>
        </p:spPr>
        <p:txBody>
          <a:bodyPr anchor="ctr">
            <a:normAutofit/>
          </a:bodyPr>
          <a:lstStyle/>
          <a:p>
            <a:pPr algn="just"/>
            <a:r>
              <a:rPr lang="en-IN" dirty="0"/>
              <a:t>A data warehouse is a centralized repository that stores integrated data from multiple sources. It is designed to support decision-making by providing a unified view of the data.</a:t>
            </a:r>
            <a:endParaRPr lang="en-US" dirty="0"/>
          </a:p>
        </p:txBody>
      </p:sp>
    </p:spTree>
    <p:extLst>
      <p:ext uri="{BB962C8B-B14F-4D97-AF65-F5344CB8AC3E}">
        <p14:creationId xmlns:p14="http://schemas.microsoft.com/office/powerpoint/2010/main" val="4076087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B2E018-4243-4AD0-B816-D573708E6A23}"/>
              </a:ext>
            </a:extLst>
          </p:cNvPr>
          <p:cNvSpPr>
            <a:spLocks noGrp="1"/>
          </p:cNvSpPr>
          <p:nvPr>
            <p:ph type="title"/>
          </p:nvPr>
        </p:nvSpPr>
        <p:spPr>
          <a:xfrm>
            <a:off x="838200" y="556995"/>
            <a:ext cx="10515600" cy="1133693"/>
          </a:xfrm>
        </p:spPr>
        <p:txBody>
          <a:bodyPr>
            <a:normAutofit/>
          </a:bodyPr>
          <a:lstStyle/>
          <a:p>
            <a:r>
              <a:rPr lang="en-IN" sz="4800"/>
              <a:t>High-level Perspective on DW/BI Systems</a:t>
            </a:r>
            <a:endParaRPr lang="en-US" sz="4800"/>
          </a:p>
        </p:txBody>
      </p:sp>
      <p:graphicFrame>
        <p:nvGraphicFramePr>
          <p:cNvPr id="5" name="Content Placeholder 2">
            <a:extLst>
              <a:ext uri="{FF2B5EF4-FFF2-40B4-BE49-F238E27FC236}">
                <a16:creationId xmlns:a16="http://schemas.microsoft.com/office/drawing/2014/main" id="{46F9B799-10AA-92F6-48F7-1062E7D606CB}"/>
              </a:ext>
            </a:extLst>
          </p:cNvPr>
          <p:cNvGraphicFramePr>
            <a:graphicFrameLocks noGrp="1"/>
          </p:cNvGraphicFramePr>
          <p:nvPr>
            <p:ph idx="1"/>
            <p:extLst>
              <p:ext uri="{D42A27DB-BD31-4B8C-83A1-F6EECF244321}">
                <p14:modId xmlns:p14="http://schemas.microsoft.com/office/powerpoint/2010/main" val="36435783"/>
              </p:ext>
            </p:extLst>
          </p:nvPr>
        </p:nvGraphicFramePr>
        <p:xfrm>
          <a:off x="838200" y="1483112"/>
          <a:ext cx="10515600" cy="51184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2489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FCC89-43B6-78F4-52E0-A378D53919C6}"/>
              </a:ext>
            </a:extLst>
          </p:cNvPr>
          <p:cNvSpPr>
            <a:spLocks noGrp="1"/>
          </p:cNvSpPr>
          <p:nvPr>
            <p:ph type="title"/>
          </p:nvPr>
        </p:nvSpPr>
        <p:spPr>
          <a:xfrm>
            <a:off x="838200" y="365125"/>
            <a:ext cx="10515600" cy="828055"/>
          </a:xfrm>
        </p:spPr>
        <p:txBody>
          <a:bodyPr>
            <a:normAutofit fontScale="90000"/>
          </a:bodyPr>
          <a:lstStyle/>
          <a:p>
            <a:r>
              <a:rPr lang="en-IN"/>
              <a:t>Emphasis on Business Needs Before Technology</a:t>
            </a:r>
            <a:endParaRPr lang="en-US" dirty="0"/>
          </a:p>
        </p:txBody>
      </p:sp>
      <p:graphicFrame>
        <p:nvGraphicFramePr>
          <p:cNvPr id="7" name="Content Placeholder 2">
            <a:extLst>
              <a:ext uri="{FF2B5EF4-FFF2-40B4-BE49-F238E27FC236}">
                <a16:creationId xmlns:a16="http://schemas.microsoft.com/office/drawing/2014/main" id="{25E37803-8E9D-4FFD-D69E-968871A049B0}"/>
              </a:ext>
            </a:extLst>
          </p:cNvPr>
          <p:cNvGraphicFramePr>
            <a:graphicFrameLocks noGrp="1"/>
          </p:cNvGraphicFramePr>
          <p:nvPr>
            <p:ph idx="1"/>
            <p:extLst>
              <p:ext uri="{D42A27DB-BD31-4B8C-83A1-F6EECF244321}">
                <p14:modId xmlns:p14="http://schemas.microsoft.com/office/powerpoint/2010/main" val="1631329055"/>
              </p:ext>
            </p:extLst>
          </p:nvPr>
        </p:nvGraphicFramePr>
        <p:xfrm>
          <a:off x="838200" y="1081668"/>
          <a:ext cx="10515600" cy="5095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89337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8FD1E94-B12F-434F-8027-5DBEAC55A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BC8109F-B452-45EE-8BB3-65433C039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4A0B8C8-C910-425D-68E2-5238F676A0A3}"/>
              </a:ext>
            </a:extLst>
          </p:cNvPr>
          <p:cNvSpPr>
            <a:spLocks noGrp="1"/>
          </p:cNvSpPr>
          <p:nvPr>
            <p:ph type="title"/>
          </p:nvPr>
        </p:nvSpPr>
        <p:spPr>
          <a:xfrm>
            <a:off x="838200" y="365125"/>
            <a:ext cx="10515600" cy="1325563"/>
          </a:xfrm>
        </p:spPr>
        <p:txBody>
          <a:bodyPr>
            <a:normAutofit/>
          </a:bodyPr>
          <a:lstStyle/>
          <a:p>
            <a:r>
              <a:rPr lang="en-IN" sz="3700" b="1"/>
              <a:t>Importance of Working Backward from Business Needs to Design and Technology Choices</a:t>
            </a:r>
            <a:endParaRPr lang="en-US" sz="3700"/>
          </a:p>
        </p:txBody>
      </p:sp>
      <p:graphicFrame>
        <p:nvGraphicFramePr>
          <p:cNvPr id="5" name="Content Placeholder 2">
            <a:extLst>
              <a:ext uri="{FF2B5EF4-FFF2-40B4-BE49-F238E27FC236}">
                <a16:creationId xmlns:a16="http://schemas.microsoft.com/office/drawing/2014/main" id="{95E38DC6-8F04-F2EE-6C51-BA89EA166E0A}"/>
              </a:ext>
            </a:extLst>
          </p:cNvPr>
          <p:cNvGraphicFramePr>
            <a:graphicFrameLocks noGrp="1"/>
          </p:cNvGraphicFramePr>
          <p:nvPr>
            <p:ph idx="1"/>
            <p:extLst>
              <p:ext uri="{D42A27DB-BD31-4B8C-83A1-F6EECF244321}">
                <p14:modId xmlns:p14="http://schemas.microsoft.com/office/powerpoint/2010/main" val="1710470821"/>
              </p:ext>
            </p:extLst>
          </p:nvPr>
        </p:nvGraphicFramePr>
        <p:xfrm>
          <a:off x="838200" y="1690689"/>
          <a:ext cx="10515600" cy="44818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5685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8FC28B3-8A83-BC6D-3C92-80B7B87EBDC2}"/>
              </a:ext>
            </a:extLst>
          </p:cNvPr>
          <p:cNvPicPr>
            <a:picLocks noChangeAspect="1"/>
          </p:cNvPicPr>
          <p:nvPr/>
        </p:nvPicPr>
        <p:blipFill>
          <a:blip r:embed="rId2"/>
          <a:srcRect t="13234" b="11766"/>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4A0B8C8-C910-425D-68E2-5238F676A0A3}"/>
              </a:ext>
            </a:extLst>
          </p:cNvPr>
          <p:cNvSpPr>
            <a:spLocks noGrp="1"/>
          </p:cNvSpPr>
          <p:nvPr>
            <p:ph type="title"/>
          </p:nvPr>
        </p:nvSpPr>
        <p:spPr>
          <a:xfrm>
            <a:off x="838200" y="365125"/>
            <a:ext cx="10515600" cy="1325563"/>
          </a:xfrm>
        </p:spPr>
        <p:txBody>
          <a:bodyPr>
            <a:normAutofit/>
          </a:bodyPr>
          <a:lstStyle/>
          <a:p>
            <a:r>
              <a:rPr lang="en-IN" sz="3700" b="1"/>
              <a:t>Importance of Working Backward from Business Needs to Design and Technology Choices</a:t>
            </a:r>
            <a:endParaRPr lang="en-US" sz="3700"/>
          </a:p>
        </p:txBody>
      </p:sp>
      <p:graphicFrame>
        <p:nvGraphicFramePr>
          <p:cNvPr id="16" name="Content Placeholder 2">
            <a:extLst>
              <a:ext uri="{FF2B5EF4-FFF2-40B4-BE49-F238E27FC236}">
                <a16:creationId xmlns:a16="http://schemas.microsoft.com/office/drawing/2014/main" id="{073D8F0B-385E-A112-BE38-574512A1B7C4}"/>
              </a:ext>
            </a:extLst>
          </p:cNvPr>
          <p:cNvGraphicFramePr>
            <a:graphicFrameLocks noGrp="1"/>
          </p:cNvGraphicFramePr>
          <p:nvPr>
            <p:ph idx="1"/>
            <p:extLst>
              <p:ext uri="{D42A27DB-BD31-4B8C-83A1-F6EECF244321}">
                <p14:modId xmlns:p14="http://schemas.microsoft.com/office/powerpoint/2010/main" val="12111855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0578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up of a grid&#10;&#10;Description automatically generated">
            <a:extLst>
              <a:ext uri="{FF2B5EF4-FFF2-40B4-BE49-F238E27FC236}">
                <a16:creationId xmlns:a16="http://schemas.microsoft.com/office/drawing/2014/main" id="{A10F4BDA-C5F1-FC04-A305-B300DB34D858}"/>
              </a:ext>
            </a:extLst>
          </p:cNvPr>
          <p:cNvPicPr>
            <a:picLocks noChangeAspect="1"/>
          </p:cNvPicPr>
          <p:nvPr/>
        </p:nvPicPr>
        <p:blipFill>
          <a:blip r:embed="rId2"/>
          <a:srcRect t="1472" b="7065"/>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700DBA1-55CC-7E9D-07AD-2FBED0F78440}"/>
              </a:ext>
            </a:extLst>
          </p:cNvPr>
          <p:cNvSpPr>
            <a:spLocks noGrp="1"/>
          </p:cNvSpPr>
          <p:nvPr>
            <p:ph type="title"/>
          </p:nvPr>
        </p:nvSpPr>
        <p:spPr>
          <a:xfrm>
            <a:off x="838200" y="365125"/>
            <a:ext cx="10515600" cy="809183"/>
          </a:xfrm>
        </p:spPr>
        <p:txBody>
          <a:bodyPr>
            <a:normAutofit/>
          </a:bodyPr>
          <a:lstStyle/>
          <a:p>
            <a:r>
              <a:rPr lang="en-IN" sz="3600" b="1" dirty="0"/>
              <a:t>DW/BI Systems Must Align with Business Objectives</a:t>
            </a:r>
            <a:endParaRPr lang="en-US" sz="3600" dirty="0"/>
          </a:p>
        </p:txBody>
      </p:sp>
      <p:graphicFrame>
        <p:nvGraphicFramePr>
          <p:cNvPr id="5" name="Content Placeholder 2">
            <a:extLst>
              <a:ext uri="{FF2B5EF4-FFF2-40B4-BE49-F238E27FC236}">
                <a16:creationId xmlns:a16="http://schemas.microsoft.com/office/drawing/2014/main" id="{FE351309-9E4C-50D9-40DF-7A7AD7076477}"/>
              </a:ext>
            </a:extLst>
          </p:cNvPr>
          <p:cNvGraphicFramePr>
            <a:graphicFrameLocks noGrp="1"/>
          </p:cNvGraphicFramePr>
          <p:nvPr>
            <p:ph idx="1"/>
            <p:extLst>
              <p:ext uri="{D42A27DB-BD31-4B8C-83A1-F6EECF244321}">
                <p14:modId xmlns:p14="http://schemas.microsoft.com/office/powerpoint/2010/main" val="2849913663"/>
              </p:ext>
            </p:extLst>
          </p:nvPr>
        </p:nvGraphicFramePr>
        <p:xfrm>
          <a:off x="838200" y="1174308"/>
          <a:ext cx="10515600" cy="5318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3429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E69188D-F51F-F183-F951-4A1C5355C036}"/>
              </a:ext>
            </a:extLst>
          </p:cNvPr>
          <p:cNvSpPr>
            <a:spLocks noGrp="1"/>
          </p:cNvSpPr>
          <p:nvPr>
            <p:ph type="title"/>
          </p:nvPr>
        </p:nvSpPr>
        <p:spPr>
          <a:xfrm>
            <a:off x="1115568" y="509521"/>
            <a:ext cx="10232136" cy="1014984"/>
          </a:xfrm>
        </p:spPr>
        <p:txBody>
          <a:bodyPr vert="horz" lIns="91440" tIns="45720" rIns="91440" bIns="45720" rtlCol="0">
            <a:normAutofit/>
          </a:bodyPr>
          <a:lstStyle/>
          <a:p>
            <a:r>
              <a:rPr lang="en-IN" sz="3100" b="1" dirty="0"/>
              <a:t>Similarities Between DW/BI Managers and Publishers in Terms of Responsibility</a:t>
            </a:r>
            <a:endParaRPr lang="en-US" sz="3100" b="1" dirty="0"/>
          </a:p>
        </p:txBody>
      </p:sp>
      <p:sp>
        <p:nvSpPr>
          <p:cNvPr id="23" name="Rectangle 2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62D8BD3E-C8D0-BA65-F4F0-B496B867C133}"/>
              </a:ext>
            </a:extLst>
          </p:cNvPr>
          <p:cNvGraphicFramePr>
            <a:graphicFrameLocks noGrp="1"/>
          </p:cNvGraphicFramePr>
          <p:nvPr>
            <p:ph idx="1"/>
            <p:extLst>
              <p:ext uri="{D42A27DB-BD31-4B8C-83A1-F6EECF244321}">
                <p14:modId xmlns:p14="http://schemas.microsoft.com/office/powerpoint/2010/main" val="1776501568"/>
              </p:ext>
            </p:extLst>
          </p:nvPr>
        </p:nvGraphicFramePr>
        <p:xfrm>
          <a:off x="979932" y="126187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1595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 22">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A3A1070-EAD1-CA24-BEDA-B3B9A0957621}"/>
              </a:ext>
            </a:extLst>
          </p:cNvPr>
          <p:cNvSpPr>
            <a:spLocks noGrp="1"/>
          </p:cNvSpPr>
          <p:nvPr>
            <p:ph type="title"/>
          </p:nvPr>
        </p:nvSpPr>
        <p:spPr>
          <a:xfrm>
            <a:off x="838200" y="365125"/>
            <a:ext cx="10515600" cy="1325563"/>
          </a:xfrm>
        </p:spPr>
        <p:txBody>
          <a:bodyPr>
            <a:normAutofit/>
          </a:bodyPr>
          <a:lstStyle/>
          <a:p>
            <a:pPr algn="ctr"/>
            <a:r>
              <a:rPr lang="en-IN">
                <a:effectLst/>
                <a:latin typeface="Helvetica" pitchFamily="2" charset="0"/>
              </a:rPr>
              <a:t>Course Outcomes</a:t>
            </a:r>
            <a:endParaRPr lang="en-US"/>
          </a:p>
        </p:txBody>
      </p:sp>
      <p:graphicFrame>
        <p:nvGraphicFramePr>
          <p:cNvPr id="5" name="Content Placeholder 2">
            <a:extLst>
              <a:ext uri="{FF2B5EF4-FFF2-40B4-BE49-F238E27FC236}">
                <a16:creationId xmlns:a16="http://schemas.microsoft.com/office/drawing/2014/main" id="{5CF1E342-B9F4-DD43-65DE-AED0A92EA19A}"/>
              </a:ext>
            </a:extLst>
          </p:cNvPr>
          <p:cNvGraphicFramePr>
            <a:graphicFrameLocks noGrp="1"/>
          </p:cNvGraphicFramePr>
          <p:nvPr>
            <p:ph idx="1"/>
            <p:extLst>
              <p:ext uri="{D42A27DB-BD31-4B8C-83A1-F6EECF244321}">
                <p14:modId xmlns:p14="http://schemas.microsoft.com/office/powerpoint/2010/main" val="10021107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6702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E69188D-F51F-F183-F951-4A1C5355C036}"/>
              </a:ext>
            </a:extLst>
          </p:cNvPr>
          <p:cNvSpPr>
            <a:spLocks noGrp="1"/>
          </p:cNvSpPr>
          <p:nvPr>
            <p:ph type="title"/>
          </p:nvPr>
        </p:nvSpPr>
        <p:spPr>
          <a:xfrm>
            <a:off x="1115568" y="509521"/>
            <a:ext cx="10232136" cy="1014984"/>
          </a:xfrm>
        </p:spPr>
        <p:txBody>
          <a:bodyPr vert="horz" lIns="91440" tIns="45720" rIns="91440" bIns="45720" rtlCol="0">
            <a:normAutofit/>
          </a:bodyPr>
          <a:lstStyle/>
          <a:p>
            <a:r>
              <a:rPr lang="en-IN" sz="3100" b="1" dirty="0"/>
              <a:t>Similarities Between DW/BI Managers and Publishers in Terms of Responsibility</a:t>
            </a:r>
            <a:endParaRPr lang="en-US" sz="3100" b="1" dirty="0"/>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E59CFA89-700E-4B6E-C427-DB2F58169A50}"/>
              </a:ext>
            </a:extLst>
          </p:cNvPr>
          <p:cNvGraphicFramePr>
            <a:graphicFrameLocks noGrp="1"/>
          </p:cNvGraphicFramePr>
          <p:nvPr>
            <p:ph idx="1"/>
            <p:extLst>
              <p:ext uri="{D42A27DB-BD31-4B8C-83A1-F6EECF244321}">
                <p14:modId xmlns:p14="http://schemas.microsoft.com/office/powerpoint/2010/main" val="3435123538"/>
              </p:ext>
            </p:extLst>
          </p:nvPr>
        </p:nvGraphicFramePr>
        <p:xfrm>
          <a:off x="1115568" y="1422025"/>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6107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B9F6EC4D-5867-1A56-017D-3BA6F784FFAC}"/>
              </a:ext>
            </a:extLst>
          </p:cNvPr>
          <p:cNvSpPr>
            <a:spLocks noGrp="1"/>
          </p:cNvSpPr>
          <p:nvPr>
            <p:ph type="title"/>
          </p:nvPr>
        </p:nvSpPr>
        <p:spPr>
          <a:xfrm>
            <a:off x="804672" y="457200"/>
            <a:ext cx="10579608" cy="1188720"/>
          </a:xfrm>
        </p:spPr>
        <p:txBody>
          <a:bodyPr vert="horz" lIns="91440" tIns="45720" rIns="91440" bIns="45720" rtlCol="0">
            <a:normAutofit/>
          </a:bodyPr>
          <a:lstStyle/>
          <a:p>
            <a:r>
              <a:rPr lang="en-IN" sz="4000" b="1">
                <a:solidFill>
                  <a:schemeClr val="tx2"/>
                </a:solidFill>
              </a:rPr>
              <a:t>Importance of Considering Business Needs First</a:t>
            </a:r>
            <a:endParaRPr lang="en-US" sz="4000" b="1">
              <a:solidFill>
                <a:schemeClr val="tx2"/>
              </a:solidFill>
            </a:endParaRPr>
          </a:p>
        </p:txBody>
      </p:sp>
      <p:grpSp>
        <p:nvGrpSpPr>
          <p:cNvPr id="13" name="Group 12">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881264" y="-5116"/>
            <a:ext cx="3318648" cy="2490264"/>
            <a:chOff x="-305" y="-1"/>
            <a:chExt cx="3832880" cy="2876136"/>
          </a:xfrm>
        </p:grpSpPr>
        <p:sp>
          <p:nvSpPr>
            <p:cNvPr id="14" name="Freeform: Shape 13">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2605762" cy="2252847"/>
            <a:chOff x="-305" y="-4155"/>
            <a:chExt cx="2514948" cy="2174333"/>
          </a:xfrm>
        </p:grpSpPr>
        <p:sp>
          <p:nvSpPr>
            <p:cNvPr id="20" name="Freeform: Shape 19">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3" name="Freeform: Shape 22">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8" name="Content Placeholder 2">
            <a:extLst>
              <a:ext uri="{FF2B5EF4-FFF2-40B4-BE49-F238E27FC236}">
                <a16:creationId xmlns:a16="http://schemas.microsoft.com/office/drawing/2014/main" id="{19683651-CF50-3B17-7577-9B0138EE9A8C}"/>
              </a:ext>
            </a:extLst>
          </p:cNvPr>
          <p:cNvGraphicFramePr>
            <a:graphicFrameLocks noGrp="1"/>
          </p:cNvGraphicFramePr>
          <p:nvPr>
            <p:ph idx="1"/>
            <p:extLst>
              <p:ext uri="{D42A27DB-BD31-4B8C-83A1-F6EECF244321}">
                <p14:modId xmlns:p14="http://schemas.microsoft.com/office/powerpoint/2010/main" val="3508692813"/>
              </p:ext>
            </p:extLst>
          </p:nvPr>
        </p:nvGraphicFramePr>
        <p:xfrm>
          <a:off x="1036320" y="1407886"/>
          <a:ext cx="10119360" cy="4718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04892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B9F6EC4D-5867-1A56-017D-3BA6F784FFAC}"/>
              </a:ext>
            </a:extLst>
          </p:cNvPr>
          <p:cNvSpPr>
            <a:spLocks noGrp="1"/>
          </p:cNvSpPr>
          <p:nvPr>
            <p:ph type="title"/>
          </p:nvPr>
        </p:nvSpPr>
        <p:spPr>
          <a:xfrm>
            <a:off x="804672" y="457200"/>
            <a:ext cx="10579608" cy="1188720"/>
          </a:xfrm>
        </p:spPr>
        <p:txBody>
          <a:bodyPr vert="horz" lIns="91440" tIns="45720" rIns="91440" bIns="45720" rtlCol="0">
            <a:normAutofit/>
          </a:bodyPr>
          <a:lstStyle/>
          <a:p>
            <a:r>
              <a:rPr lang="en-IN" sz="4000" b="1" dirty="0">
                <a:solidFill>
                  <a:schemeClr val="tx2"/>
                </a:solidFill>
              </a:rPr>
              <a:t>Importance of Considering Business Needs First</a:t>
            </a:r>
            <a:endParaRPr lang="en-US" sz="4000" b="1" dirty="0">
              <a:solidFill>
                <a:schemeClr val="tx2"/>
              </a:solidFill>
            </a:endParaRPr>
          </a:p>
        </p:txBody>
      </p:sp>
      <p:grpSp>
        <p:nvGrpSpPr>
          <p:cNvPr id="13" name="Group 12">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881264" y="-5116"/>
            <a:ext cx="3318648" cy="2490264"/>
            <a:chOff x="-305" y="-1"/>
            <a:chExt cx="3832880" cy="2876136"/>
          </a:xfrm>
        </p:grpSpPr>
        <p:sp>
          <p:nvSpPr>
            <p:cNvPr id="14" name="Freeform: Shape 13">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2605762" cy="2252847"/>
            <a:chOff x="-305" y="-4155"/>
            <a:chExt cx="2514948" cy="2174333"/>
          </a:xfrm>
        </p:grpSpPr>
        <p:sp>
          <p:nvSpPr>
            <p:cNvPr id="20" name="Freeform: Shape 19">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3" name="Freeform: Shape 22">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5" name="Content Placeholder 2">
            <a:extLst>
              <a:ext uri="{FF2B5EF4-FFF2-40B4-BE49-F238E27FC236}">
                <a16:creationId xmlns:a16="http://schemas.microsoft.com/office/drawing/2014/main" id="{7AE5EE0D-0EAC-697D-73B8-0AC30F449685}"/>
              </a:ext>
            </a:extLst>
          </p:cNvPr>
          <p:cNvGraphicFramePr>
            <a:graphicFrameLocks noGrp="1"/>
          </p:cNvGraphicFramePr>
          <p:nvPr>
            <p:ph idx="1"/>
            <p:extLst>
              <p:ext uri="{D42A27DB-BD31-4B8C-83A1-F6EECF244321}">
                <p14:modId xmlns:p14="http://schemas.microsoft.com/office/powerpoint/2010/main" val="2569124898"/>
              </p:ext>
            </p:extLst>
          </p:nvPr>
        </p:nvGraphicFramePr>
        <p:xfrm>
          <a:off x="1036319" y="1446835"/>
          <a:ext cx="10436043" cy="46796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3626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Title 3">
            <a:extLst>
              <a:ext uri="{FF2B5EF4-FFF2-40B4-BE49-F238E27FC236}">
                <a16:creationId xmlns:a16="http://schemas.microsoft.com/office/drawing/2014/main" id="{EC9E163E-7683-293B-F6B9-8976797A4673}"/>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6200" kern="1200" dirty="0">
                <a:solidFill>
                  <a:srgbClr val="FFFFFF"/>
                </a:solidFill>
                <a:latin typeface="+mj-lt"/>
                <a:ea typeface="+mj-ea"/>
                <a:cs typeface="+mj-cs"/>
              </a:rPr>
              <a:t>Data Warehousing, Business Intelligence, and Dimensional Modeling Primer</a:t>
            </a:r>
          </a:p>
        </p:txBody>
      </p:sp>
      <p:sp>
        <p:nvSpPr>
          <p:cNvPr id="5" name="Text Placeholder 4">
            <a:extLst>
              <a:ext uri="{FF2B5EF4-FFF2-40B4-BE49-F238E27FC236}">
                <a16:creationId xmlns:a16="http://schemas.microsoft.com/office/drawing/2014/main" id="{66821A0C-6094-CEF5-7F33-4CCAAB792EBF}"/>
              </a:ext>
            </a:extLst>
          </p:cNvPr>
          <p:cNvSpPr>
            <a:spLocks noGrp="1"/>
          </p:cNvSpPr>
          <p:nvPr>
            <p:ph type="body" idx="1"/>
          </p:nvPr>
        </p:nvSpPr>
        <p:spPr>
          <a:xfrm>
            <a:off x="1208228" y="5972174"/>
            <a:ext cx="8578699" cy="504825"/>
          </a:xfrm>
        </p:spPr>
        <p:txBody>
          <a:bodyPr vert="horz" lIns="91440" tIns="45720" rIns="91440" bIns="45720" rtlCol="0">
            <a:normAutofit/>
          </a:bodyPr>
          <a:lstStyle/>
          <a:p>
            <a:endParaRPr lang="en-US" sz="2000" kern="1200">
              <a:solidFill>
                <a:srgbClr val="FFFFFF"/>
              </a:solidFill>
              <a:latin typeface="+mn-lt"/>
              <a:ea typeface="+mn-ea"/>
              <a:cs typeface="+mn-cs"/>
            </a:endParaRPr>
          </a:p>
        </p:txBody>
      </p:sp>
      <p:sp>
        <p:nvSpPr>
          <p:cNvPr id="12"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4"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6"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8" name="Straight Connector 1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20"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2"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4"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12432197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7FCB52-7D67-92B9-9BD7-9CCF05D80D19}"/>
              </a:ext>
            </a:extLst>
          </p:cNvPr>
          <p:cNvSpPr>
            <a:spLocks noGrp="1"/>
          </p:cNvSpPr>
          <p:nvPr>
            <p:ph type="title"/>
          </p:nvPr>
        </p:nvSpPr>
        <p:spPr>
          <a:xfrm>
            <a:off x="838200" y="1195697"/>
            <a:ext cx="3200400" cy="4238118"/>
          </a:xfrm>
        </p:spPr>
        <p:txBody>
          <a:bodyPr>
            <a:normAutofit/>
          </a:bodyPr>
          <a:lstStyle/>
          <a:p>
            <a:r>
              <a:rPr lang="en-US" dirty="0">
                <a:solidFill>
                  <a:schemeClr val="bg1"/>
                </a:solidFill>
              </a:rPr>
              <a:t>Index</a:t>
            </a:r>
          </a:p>
        </p:txBody>
      </p:sp>
      <p:grpSp>
        <p:nvGrpSpPr>
          <p:cNvPr id="35"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36" name="Freeform: Shape 14">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37" name="Content Placeholder 2">
            <a:extLst>
              <a:ext uri="{FF2B5EF4-FFF2-40B4-BE49-F238E27FC236}">
                <a16:creationId xmlns:a16="http://schemas.microsoft.com/office/drawing/2014/main" id="{38CA19D8-6755-0212-5209-FBAFDA1687A2}"/>
              </a:ext>
            </a:extLst>
          </p:cNvPr>
          <p:cNvGraphicFramePr>
            <a:graphicFrameLocks noGrp="1"/>
          </p:cNvGraphicFramePr>
          <p:nvPr>
            <p:ph idx="1"/>
            <p:extLst>
              <p:ext uri="{D42A27DB-BD31-4B8C-83A1-F6EECF244321}">
                <p14:modId xmlns:p14="http://schemas.microsoft.com/office/powerpoint/2010/main" val="2917296611"/>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181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77706106-DCFC-4F19-48F1-0E03C0DA727D}"/>
              </a:ext>
            </a:extLst>
          </p:cNvPr>
          <p:cNvSpPr>
            <a:spLocks noGrp="1"/>
          </p:cNvSpPr>
          <p:nvPr>
            <p:ph type="title"/>
          </p:nvPr>
        </p:nvSpPr>
        <p:spPr>
          <a:xfrm>
            <a:off x="804672" y="457200"/>
            <a:ext cx="10579608" cy="1188720"/>
          </a:xfrm>
        </p:spPr>
        <p:txBody>
          <a:bodyPr vert="horz" lIns="91440" tIns="45720" rIns="91440" bIns="45720" rtlCol="0">
            <a:normAutofit/>
          </a:bodyPr>
          <a:lstStyle/>
          <a:p>
            <a:r>
              <a:rPr lang="en-IN" sz="3700" b="1">
                <a:solidFill>
                  <a:schemeClr val="tx2"/>
                </a:solidFill>
              </a:rPr>
              <a:t>Operational Systems vs. DW/BI Systems: Different Purposes</a:t>
            </a:r>
            <a:endParaRPr lang="en-US" sz="3700" b="1">
              <a:solidFill>
                <a:schemeClr val="tx2"/>
              </a:solidFill>
            </a:endParaRPr>
          </a:p>
        </p:txBody>
      </p:sp>
      <p:grpSp>
        <p:nvGrpSpPr>
          <p:cNvPr id="14" name="Group 13">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62397" y="134260"/>
            <a:ext cx="3142400" cy="2716805"/>
            <a:chOff x="-305" y="-4155"/>
            <a:chExt cx="2514948" cy="2174333"/>
          </a:xfrm>
        </p:grpSpPr>
        <p:sp>
          <p:nvSpPr>
            <p:cNvPr id="15" name="Freeform: Shape 14">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8" name="Freeform: Shape 17">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 name="Group 19">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2221" cy="1810094"/>
            <a:chOff x="-305" y="-1"/>
            <a:chExt cx="3832880" cy="2876136"/>
          </a:xfrm>
        </p:grpSpPr>
        <p:sp>
          <p:nvSpPr>
            <p:cNvPr id="21" name="Freeform: Shape 20">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1A248771-3D71-5629-5280-35F8B6E1B997}"/>
              </a:ext>
            </a:extLst>
          </p:cNvPr>
          <p:cNvGraphicFramePr>
            <a:graphicFrameLocks noGrp="1"/>
          </p:cNvGraphicFramePr>
          <p:nvPr>
            <p:ph idx="1"/>
            <p:extLst>
              <p:ext uri="{D42A27DB-BD31-4B8C-83A1-F6EECF244321}">
                <p14:modId xmlns:p14="http://schemas.microsoft.com/office/powerpoint/2010/main" val="1605227232"/>
              </p:ext>
            </p:extLst>
          </p:nvPr>
        </p:nvGraphicFramePr>
        <p:xfrm>
          <a:off x="807720" y="1643605"/>
          <a:ext cx="10497410" cy="4757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0321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7421D198-A914-5390-A00C-422DEF344E09}"/>
              </a:ext>
            </a:extLst>
          </p:cNvPr>
          <p:cNvSpPr>
            <a:spLocks noGrp="1"/>
          </p:cNvSpPr>
          <p:nvPr>
            <p:ph type="title"/>
          </p:nvPr>
        </p:nvSpPr>
        <p:spPr>
          <a:xfrm>
            <a:off x="804672" y="457200"/>
            <a:ext cx="10579608" cy="1188720"/>
          </a:xfrm>
        </p:spPr>
        <p:txBody>
          <a:bodyPr>
            <a:normAutofit/>
          </a:bodyPr>
          <a:lstStyle/>
          <a:p>
            <a:r>
              <a:rPr lang="en-IN" sz="3700">
                <a:solidFill>
                  <a:schemeClr val="tx2"/>
                </a:solidFill>
              </a:rPr>
              <a:t>Importance of Historical Context in DW/BI Systems</a:t>
            </a:r>
            <a:endParaRPr lang="en-US" sz="3700">
              <a:solidFill>
                <a:schemeClr val="tx2"/>
              </a:solidFill>
            </a:endParaRPr>
          </a:p>
        </p:txBody>
      </p:sp>
      <p:grpSp>
        <p:nvGrpSpPr>
          <p:cNvPr id="32" name="Group 31">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62397" y="134260"/>
            <a:ext cx="3142400" cy="2716805"/>
            <a:chOff x="-305" y="-4155"/>
            <a:chExt cx="2514948" cy="2174333"/>
          </a:xfrm>
        </p:grpSpPr>
        <p:sp>
          <p:nvSpPr>
            <p:cNvPr id="33" name="Freeform: Shape 32">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6" name="Freeform: Shape 35">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8" name="Group 37">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2221" cy="1810094"/>
            <a:chOff x="-305" y="-1"/>
            <a:chExt cx="3832880" cy="2876136"/>
          </a:xfrm>
        </p:grpSpPr>
        <p:sp>
          <p:nvSpPr>
            <p:cNvPr id="39" name="Freeform: Shape 38">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A1AE7278-49D2-9034-5583-23DEFBEFE2AC}"/>
              </a:ext>
            </a:extLst>
          </p:cNvPr>
          <p:cNvGraphicFramePr>
            <a:graphicFrameLocks noGrp="1"/>
          </p:cNvGraphicFramePr>
          <p:nvPr>
            <p:ph idx="1"/>
            <p:extLst>
              <p:ext uri="{D42A27DB-BD31-4B8C-83A1-F6EECF244321}">
                <p14:modId xmlns:p14="http://schemas.microsoft.com/office/powerpoint/2010/main" val="827323740"/>
              </p:ext>
            </p:extLst>
          </p:nvPr>
        </p:nvGraphicFramePr>
        <p:xfrm>
          <a:off x="1036320" y="1481559"/>
          <a:ext cx="10119360" cy="46282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22105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327C7-A50D-3BFD-6154-8979E34A2ED1}"/>
              </a:ext>
            </a:extLst>
          </p:cNvPr>
          <p:cNvSpPr>
            <a:spLocks noGrp="1"/>
          </p:cNvSpPr>
          <p:nvPr>
            <p:ph type="title"/>
          </p:nvPr>
        </p:nvSpPr>
        <p:spPr/>
        <p:txBody>
          <a:bodyPr/>
          <a:lstStyle/>
          <a:p>
            <a:r>
              <a:rPr lang="en-IN" dirty="0"/>
              <a:t>Misalignment in DW/BI System Design</a:t>
            </a:r>
            <a:endParaRPr lang="en-US" dirty="0"/>
          </a:p>
        </p:txBody>
      </p:sp>
      <p:graphicFrame>
        <p:nvGraphicFramePr>
          <p:cNvPr id="5" name="Content Placeholder 2">
            <a:extLst>
              <a:ext uri="{FF2B5EF4-FFF2-40B4-BE49-F238E27FC236}">
                <a16:creationId xmlns:a16="http://schemas.microsoft.com/office/drawing/2014/main" id="{E832DA09-F70F-F3CC-130A-8A22EC596919}"/>
              </a:ext>
            </a:extLst>
          </p:cNvPr>
          <p:cNvGraphicFramePr>
            <a:graphicFrameLocks noGrp="1"/>
          </p:cNvGraphicFramePr>
          <p:nvPr>
            <p:ph idx="1"/>
            <p:extLst>
              <p:ext uri="{D42A27DB-BD31-4B8C-83A1-F6EECF244321}">
                <p14:modId xmlns:p14="http://schemas.microsoft.com/office/powerpoint/2010/main" val="372221796"/>
              </p:ext>
            </p:extLst>
          </p:nvPr>
        </p:nvGraphicFramePr>
        <p:xfrm>
          <a:off x="838200" y="1458410"/>
          <a:ext cx="10782782" cy="4718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7640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909A41-B595-CDDA-71D9-05AF96A2A283}"/>
              </a:ext>
            </a:extLst>
          </p:cNvPr>
          <p:cNvSpPr>
            <a:spLocks noGrp="1"/>
          </p:cNvSpPr>
          <p:nvPr>
            <p:ph type="title"/>
          </p:nvPr>
        </p:nvSpPr>
        <p:spPr>
          <a:xfrm>
            <a:off x="838200" y="365125"/>
            <a:ext cx="10515600" cy="1325563"/>
          </a:xfrm>
        </p:spPr>
        <p:txBody>
          <a:bodyPr>
            <a:normAutofit fontScale="90000"/>
          </a:bodyPr>
          <a:lstStyle/>
          <a:p>
            <a:r>
              <a:rPr lang="en-IN" dirty="0"/>
              <a:t>Fundamental Goals of DW/BI:</a:t>
            </a:r>
            <a:br>
              <a:rPr lang="en-IN" dirty="0"/>
            </a:br>
            <a:r>
              <a:rPr lang="en-IN" sz="2600" i="1" dirty="0"/>
              <a:t>To</a:t>
            </a:r>
            <a:r>
              <a:rPr lang="en-IN" sz="2600" dirty="0"/>
              <a:t> </a:t>
            </a:r>
            <a:r>
              <a:rPr lang="en-IN" sz="2600" i="1" dirty="0"/>
              <a:t>provide easy and reliable access to data that supports fact-based decision-making within an organization</a:t>
            </a:r>
            <a:endParaRPr lang="en-US" sz="2600" i="1" dirty="0"/>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8DB46D6-963F-669F-D6BC-AD6BB57766E4}"/>
              </a:ext>
            </a:extLst>
          </p:cNvPr>
          <p:cNvGraphicFramePr>
            <a:graphicFrameLocks noGrp="1"/>
          </p:cNvGraphicFramePr>
          <p:nvPr>
            <p:ph idx="1"/>
            <p:extLst>
              <p:ext uri="{D42A27DB-BD31-4B8C-83A1-F6EECF244321}">
                <p14:modId xmlns:p14="http://schemas.microsoft.com/office/powerpoint/2010/main" val="3103293395"/>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2956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D8531FA-20F2-C452-80C5-0FCC83C83BCC}"/>
              </a:ext>
            </a:extLst>
          </p:cNvPr>
          <p:cNvSpPr>
            <a:spLocks noGrp="1"/>
          </p:cNvSpPr>
          <p:nvPr>
            <p:ph type="title"/>
          </p:nvPr>
        </p:nvSpPr>
        <p:spPr>
          <a:xfrm>
            <a:off x="1371597" y="348865"/>
            <a:ext cx="10044023" cy="877729"/>
          </a:xfrm>
        </p:spPr>
        <p:txBody>
          <a:bodyPr anchor="ctr">
            <a:normAutofit/>
          </a:bodyPr>
          <a:lstStyle/>
          <a:p>
            <a:r>
              <a:rPr lang="en-IN" sz="4000">
                <a:solidFill>
                  <a:srgbClr val="FFFFFF"/>
                </a:solidFill>
              </a:rPr>
              <a:t>The Purpose of Data Modeling</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04A35929-A782-29A7-5CA3-BAD331C58393}"/>
              </a:ext>
            </a:extLst>
          </p:cNvPr>
          <p:cNvGraphicFramePr>
            <a:graphicFrameLocks noGrp="1"/>
          </p:cNvGraphicFramePr>
          <p:nvPr>
            <p:ph idx="1"/>
            <p:extLst>
              <p:ext uri="{D42A27DB-BD31-4B8C-83A1-F6EECF244321}">
                <p14:modId xmlns:p14="http://schemas.microsoft.com/office/powerpoint/2010/main" val="11369226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159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3561CC-79BD-9AA6-6EC5-2C4AB974293D}"/>
              </a:ext>
            </a:extLst>
          </p:cNvPr>
          <p:cNvSpPr>
            <a:spLocks noGrp="1"/>
          </p:cNvSpPr>
          <p:nvPr>
            <p:ph type="title"/>
          </p:nvPr>
        </p:nvSpPr>
        <p:spPr>
          <a:xfrm>
            <a:off x="838200" y="557188"/>
            <a:ext cx="10515600" cy="1133499"/>
          </a:xfrm>
        </p:spPr>
        <p:txBody>
          <a:bodyPr>
            <a:normAutofit/>
          </a:bodyPr>
          <a:lstStyle/>
          <a:p>
            <a:pPr algn="ctr"/>
            <a:r>
              <a:rPr lang="en-US" sz="5200"/>
              <a:t>Syllabus Outline </a:t>
            </a:r>
          </a:p>
        </p:txBody>
      </p:sp>
      <p:graphicFrame>
        <p:nvGraphicFramePr>
          <p:cNvPr id="5" name="Content Placeholder 2">
            <a:extLst>
              <a:ext uri="{FF2B5EF4-FFF2-40B4-BE49-F238E27FC236}">
                <a16:creationId xmlns:a16="http://schemas.microsoft.com/office/drawing/2014/main" id="{5E411FD4-8FCF-5A73-1FC8-DDDCC8BE13A4}"/>
              </a:ext>
            </a:extLst>
          </p:cNvPr>
          <p:cNvGraphicFramePr>
            <a:graphicFrameLocks noGrp="1"/>
          </p:cNvGraphicFramePr>
          <p:nvPr>
            <p:ph idx="1"/>
            <p:extLst>
              <p:ext uri="{D42A27DB-BD31-4B8C-83A1-F6EECF244321}">
                <p14:modId xmlns:p14="http://schemas.microsoft.com/office/powerpoint/2010/main" val="3827973108"/>
              </p:ext>
            </p:extLst>
          </p:nvPr>
        </p:nvGraphicFramePr>
        <p:xfrm>
          <a:off x="838200" y="1523999"/>
          <a:ext cx="10515600" cy="50509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26958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AACF87-76F1-CB26-48CF-CAE9ED1FCB7B}"/>
              </a:ext>
            </a:extLst>
          </p:cNvPr>
          <p:cNvSpPr>
            <a:spLocks noGrp="1"/>
          </p:cNvSpPr>
          <p:nvPr>
            <p:ph type="title"/>
          </p:nvPr>
        </p:nvSpPr>
        <p:spPr>
          <a:xfrm>
            <a:off x="841248" y="256032"/>
            <a:ext cx="10506456" cy="1014984"/>
          </a:xfrm>
        </p:spPr>
        <p:txBody>
          <a:bodyPr anchor="b">
            <a:normAutofit/>
          </a:bodyPr>
          <a:lstStyle/>
          <a:p>
            <a:r>
              <a:rPr lang="en-IN"/>
              <a:t>Logical Data Modeling Approaches</a:t>
            </a:r>
            <a:endParaRPr lang="en-US"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F1A46685-24C4-7A45-9ABE-92DD2CEA87D8}"/>
              </a:ext>
            </a:extLst>
          </p:cNvPr>
          <p:cNvGraphicFramePr>
            <a:graphicFrameLocks noGrp="1"/>
          </p:cNvGraphicFramePr>
          <p:nvPr>
            <p:ph idx="1"/>
            <p:extLst>
              <p:ext uri="{D42A27DB-BD31-4B8C-83A1-F6EECF244321}">
                <p14:modId xmlns:p14="http://schemas.microsoft.com/office/powerpoint/2010/main" val="2157031024"/>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13968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2AACF87-76F1-CB26-48CF-CAE9ED1FCB7B}"/>
              </a:ext>
            </a:extLst>
          </p:cNvPr>
          <p:cNvSpPr>
            <a:spLocks noGrp="1"/>
          </p:cNvSpPr>
          <p:nvPr>
            <p:ph type="title"/>
          </p:nvPr>
        </p:nvSpPr>
        <p:spPr>
          <a:xfrm>
            <a:off x="621792" y="1161288"/>
            <a:ext cx="3602736" cy="4526280"/>
          </a:xfrm>
        </p:spPr>
        <p:txBody>
          <a:bodyPr>
            <a:normAutofit/>
          </a:bodyPr>
          <a:lstStyle/>
          <a:p>
            <a:pPr marL="285750" indent="-285750"/>
            <a:r>
              <a:rPr lang="en-IN" sz="4000" b="1"/>
              <a:t>Key Concepts of ER Modeling</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6FC8D98E-5FA2-C710-95A9-EFD0B98EF6AF}"/>
              </a:ext>
            </a:extLst>
          </p:cNvPr>
          <p:cNvGraphicFramePr>
            <a:graphicFrameLocks noGrp="1"/>
          </p:cNvGraphicFramePr>
          <p:nvPr>
            <p:ph idx="1"/>
            <p:extLst>
              <p:ext uri="{D42A27DB-BD31-4B8C-83A1-F6EECF244321}">
                <p14:modId xmlns:p14="http://schemas.microsoft.com/office/powerpoint/2010/main" val="3661246649"/>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2648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706B3B-5C56-7635-7187-ABF5FF24591C}"/>
              </a:ext>
            </a:extLst>
          </p:cNvPr>
          <p:cNvSpPr>
            <a:spLocks noGrp="1"/>
          </p:cNvSpPr>
          <p:nvPr>
            <p:ph type="title"/>
          </p:nvPr>
        </p:nvSpPr>
        <p:spPr>
          <a:xfrm>
            <a:off x="838200" y="556995"/>
            <a:ext cx="10515600" cy="1133693"/>
          </a:xfrm>
        </p:spPr>
        <p:txBody>
          <a:bodyPr>
            <a:normAutofit/>
          </a:bodyPr>
          <a:lstStyle/>
          <a:p>
            <a:r>
              <a:rPr lang="en-IN" sz="5200"/>
              <a:t>Steps in ER Modeling</a:t>
            </a:r>
            <a:endParaRPr lang="en-US" sz="5200"/>
          </a:p>
        </p:txBody>
      </p:sp>
      <p:graphicFrame>
        <p:nvGraphicFramePr>
          <p:cNvPr id="26" name="Content Placeholder 2">
            <a:extLst>
              <a:ext uri="{FF2B5EF4-FFF2-40B4-BE49-F238E27FC236}">
                <a16:creationId xmlns:a16="http://schemas.microsoft.com/office/drawing/2014/main" id="{59F2F2AF-41C6-5083-90A7-E8A07CC79E03}"/>
              </a:ext>
            </a:extLst>
          </p:cNvPr>
          <p:cNvGraphicFramePr>
            <a:graphicFrameLocks noGrp="1"/>
          </p:cNvGraphicFramePr>
          <p:nvPr>
            <p:ph idx="1"/>
            <p:extLst>
              <p:ext uri="{D42A27DB-BD31-4B8C-83A1-F6EECF244321}">
                <p14:modId xmlns:p14="http://schemas.microsoft.com/office/powerpoint/2010/main" val="346885773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22422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00BAF8-1451-611D-A7E9-375EB69C9781}"/>
              </a:ext>
            </a:extLst>
          </p:cNvPr>
          <p:cNvSpPr>
            <a:spLocks noGrp="1"/>
          </p:cNvSpPr>
          <p:nvPr>
            <p:ph type="title"/>
          </p:nvPr>
        </p:nvSpPr>
        <p:spPr>
          <a:xfrm>
            <a:off x="838200" y="556995"/>
            <a:ext cx="10515600" cy="1133693"/>
          </a:xfrm>
        </p:spPr>
        <p:txBody>
          <a:bodyPr>
            <a:normAutofit/>
          </a:bodyPr>
          <a:lstStyle/>
          <a:p>
            <a:r>
              <a:rPr lang="en-IN" sz="5200"/>
              <a:t>Best Practices in ER Modeling</a:t>
            </a:r>
            <a:endParaRPr lang="en-US" sz="5200"/>
          </a:p>
        </p:txBody>
      </p:sp>
      <p:graphicFrame>
        <p:nvGraphicFramePr>
          <p:cNvPr id="5" name="Content Placeholder 2">
            <a:extLst>
              <a:ext uri="{FF2B5EF4-FFF2-40B4-BE49-F238E27FC236}">
                <a16:creationId xmlns:a16="http://schemas.microsoft.com/office/drawing/2014/main" id="{ED689EBB-DCF6-DA94-8D0D-B071E18B1488}"/>
              </a:ext>
            </a:extLst>
          </p:cNvPr>
          <p:cNvGraphicFramePr>
            <a:graphicFrameLocks noGrp="1"/>
          </p:cNvGraphicFramePr>
          <p:nvPr>
            <p:ph idx="1"/>
            <p:extLst>
              <p:ext uri="{D42A27DB-BD31-4B8C-83A1-F6EECF244321}">
                <p14:modId xmlns:p14="http://schemas.microsoft.com/office/powerpoint/2010/main" val="206704459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24885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C5E966-D9B9-5A77-56ED-73D0A63FD993}"/>
              </a:ext>
            </a:extLst>
          </p:cNvPr>
          <p:cNvSpPr>
            <a:spLocks noGrp="1"/>
          </p:cNvSpPr>
          <p:nvPr>
            <p:ph type="title"/>
          </p:nvPr>
        </p:nvSpPr>
        <p:spPr>
          <a:xfrm>
            <a:off x="841248" y="334644"/>
            <a:ext cx="10509504" cy="1076914"/>
          </a:xfrm>
        </p:spPr>
        <p:txBody>
          <a:bodyPr anchor="ctr">
            <a:normAutofit/>
          </a:bodyPr>
          <a:lstStyle/>
          <a:p>
            <a:r>
              <a:rPr lang="en-IN" sz="3700"/>
              <a:t>Difference Between Data Model and Data Modeling</a:t>
            </a:r>
            <a:endParaRPr lang="en-US" sz="3700"/>
          </a:p>
        </p:txBody>
      </p:sp>
      <p:sp>
        <p:nvSpPr>
          <p:cNvPr id="11" name="Rectangle 1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Content Placeholder 3">
            <a:extLst>
              <a:ext uri="{FF2B5EF4-FFF2-40B4-BE49-F238E27FC236}">
                <a16:creationId xmlns:a16="http://schemas.microsoft.com/office/drawing/2014/main" id="{F2D29B4E-4103-FF66-7B3A-9673E56A8796}"/>
              </a:ext>
            </a:extLst>
          </p:cNvPr>
          <p:cNvGraphicFramePr>
            <a:graphicFrameLocks noGrp="1"/>
          </p:cNvGraphicFramePr>
          <p:nvPr>
            <p:ph idx="1"/>
            <p:extLst>
              <p:ext uri="{D42A27DB-BD31-4B8C-83A1-F6EECF244321}">
                <p14:modId xmlns:p14="http://schemas.microsoft.com/office/powerpoint/2010/main" val="330691755"/>
              </p:ext>
            </p:extLst>
          </p:nvPr>
        </p:nvGraphicFramePr>
        <p:xfrm>
          <a:off x="838200" y="1878211"/>
          <a:ext cx="10506457" cy="4253723"/>
        </p:xfrm>
        <a:graphic>
          <a:graphicData uri="http://schemas.openxmlformats.org/drawingml/2006/table">
            <a:tbl>
              <a:tblPr firstRow="1" firstCol="1">
                <a:tableStyleId>{21E4AEA4-8DFA-4A89-87EB-49C32662AFE0}</a:tableStyleId>
              </a:tblPr>
              <a:tblGrid>
                <a:gridCol w="2205724">
                  <a:extLst>
                    <a:ext uri="{9D8B030D-6E8A-4147-A177-3AD203B41FA5}">
                      <a16:colId xmlns:a16="http://schemas.microsoft.com/office/drawing/2014/main" val="2029875689"/>
                    </a:ext>
                  </a:extLst>
                </a:gridCol>
                <a:gridCol w="4184011">
                  <a:extLst>
                    <a:ext uri="{9D8B030D-6E8A-4147-A177-3AD203B41FA5}">
                      <a16:colId xmlns:a16="http://schemas.microsoft.com/office/drawing/2014/main" val="2500755954"/>
                    </a:ext>
                  </a:extLst>
                </a:gridCol>
                <a:gridCol w="4116722">
                  <a:extLst>
                    <a:ext uri="{9D8B030D-6E8A-4147-A177-3AD203B41FA5}">
                      <a16:colId xmlns:a16="http://schemas.microsoft.com/office/drawing/2014/main" val="1202225288"/>
                    </a:ext>
                  </a:extLst>
                </a:gridCol>
              </a:tblGrid>
              <a:tr h="369819">
                <a:tc>
                  <a:txBody>
                    <a:bodyPr/>
                    <a:lstStyle/>
                    <a:p>
                      <a:pPr algn="just" rtl="0" fontAlgn="b">
                        <a:spcBef>
                          <a:spcPts val="0"/>
                        </a:spcBef>
                        <a:spcAft>
                          <a:spcPts val="0"/>
                        </a:spcAft>
                      </a:pPr>
                      <a:r>
                        <a:rPr lang="en-IN" sz="1900" b="0" u="none" strike="noStrike" dirty="0">
                          <a:effectLst/>
                        </a:rPr>
                        <a:t>Feature</a:t>
                      </a:r>
                      <a:endParaRPr lang="en-IN" sz="1900" b="0" i="0" u="none" strike="noStrike" dirty="0">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Data Model</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Data Modeling</a:t>
                      </a:r>
                      <a:endParaRPr lang="en-IN" sz="1900" b="0" i="0" u="none" strike="noStrike">
                        <a:effectLst/>
                        <a:latin typeface="Arial" panose="020B0604020202020204" pitchFamily="34" charset="0"/>
                      </a:endParaRPr>
                    </a:p>
                  </a:txBody>
                  <a:tcPr marL="30280" marR="30280" marT="20187" marB="20187" anchor="b"/>
                </a:tc>
                <a:extLst>
                  <a:ext uri="{0D108BD9-81ED-4DB2-BD59-A6C34878D82A}">
                    <a16:rowId xmlns:a16="http://schemas.microsoft.com/office/drawing/2014/main" val="2237224577"/>
                  </a:ext>
                </a:extLst>
              </a:tr>
              <a:tr h="951193">
                <a:tc>
                  <a:txBody>
                    <a:bodyPr/>
                    <a:lstStyle/>
                    <a:p>
                      <a:pPr algn="just" rtl="0" fontAlgn="b">
                        <a:spcBef>
                          <a:spcPts val="0"/>
                        </a:spcBef>
                        <a:spcAft>
                          <a:spcPts val="0"/>
                        </a:spcAft>
                      </a:pPr>
                      <a:r>
                        <a:rPr lang="en-IN" sz="1900" b="0" u="none" strike="noStrike">
                          <a:effectLst/>
                        </a:rPr>
                        <a:t>Definition</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A specification of data structures and business rules representing business requirements.</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A structured approach to identify and analyze data components of the information system specifications.</a:t>
                      </a:r>
                      <a:endParaRPr lang="en-IN" sz="1900" b="0" i="0" u="none" strike="noStrike">
                        <a:effectLst/>
                        <a:latin typeface="Arial" panose="020B0604020202020204" pitchFamily="34" charset="0"/>
                      </a:endParaRPr>
                    </a:p>
                  </a:txBody>
                  <a:tcPr marL="10093" marR="10093" marT="20187" marB="20187" anchor="b"/>
                </a:tc>
                <a:extLst>
                  <a:ext uri="{0D108BD9-81ED-4DB2-BD59-A6C34878D82A}">
                    <a16:rowId xmlns:a16="http://schemas.microsoft.com/office/drawing/2014/main" val="2275785702"/>
                  </a:ext>
                </a:extLst>
              </a:tr>
              <a:tr h="660506">
                <a:tc>
                  <a:txBody>
                    <a:bodyPr/>
                    <a:lstStyle/>
                    <a:p>
                      <a:pPr algn="just" rtl="0" fontAlgn="b">
                        <a:spcBef>
                          <a:spcPts val="0"/>
                        </a:spcBef>
                        <a:spcAft>
                          <a:spcPts val="0"/>
                        </a:spcAft>
                      </a:pPr>
                      <a:r>
                        <a:rPr lang="en-IN" sz="1900" b="0" u="none" strike="noStrike">
                          <a:effectLst/>
                        </a:rPr>
                        <a:t>Purpose</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Serves as a blueprint for data design in IT applications.</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Involves the process of creating and refining data models.</a:t>
                      </a:r>
                      <a:endParaRPr lang="en-IN" sz="1900" b="0" i="0" u="none" strike="noStrike">
                        <a:effectLst/>
                        <a:latin typeface="Arial" panose="020B0604020202020204" pitchFamily="34" charset="0"/>
                      </a:endParaRPr>
                    </a:p>
                  </a:txBody>
                  <a:tcPr marL="10093" marR="10093" marT="20187" marB="20187" anchor="b"/>
                </a:tc>
                <a:extLst>
                  <a:ext uri="{0D108BD9-81ED-4DB2-BD59-A6C34878D82A}">
                    <a16:rowId xmlns:a16="http://schemas.microsoft.com/office/drawing/2014/main" val="1710126651"/>
                  </a:ext>
                </a:extLst>
              </a:tr>
              <a:tr h="660506">
                <a:tc>
                  <a:txBody>
                    <a:bodyPr/>
                    <a:lstStyle/>
                    <a:p>
                      <a:pPr algn="just" rtl="0" fontAlgn="b">
                        <a:spcBef>
                          <a:spcPts val="0"/>
                        </a:spcBef>
                        <a:spcAft>
                          <a:spcPts val="0"/>
                        </a:spcAft>
                      </a:pPr>
                      <a:r>
                        <a:rPr lang="en-IN" sz="1900" b="0" u="none" strike="noStrike">
                          <a:effectLst/>
                        </a:rPr>
                        <a:t>Focus</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Data structures, relationships, and business rules.</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The methodology and steps involved in creating data models.</a:t>
                      </a:r>
                      <a:endParaRPr lang="en-IN" sz="1900" b="0" i="0" u="none" strike="noStrike">
                        <a:effectLst/>
                        <a:latin typeface="Arial" panose="020B0604020202020204" pitchFamily="34" charset="0"/>
                      </a:endParaRPr>
                    </a:p>
                  </a:txBody>
                  <a:tcPr marL="10093" marR="10093" marT="20187" marB="20187" anchor="b"/>
                </a:tc>
                <a:extLst>
                  <a:ext uri="{0D108BD9-81ED-4DB2-BD59-A6C34878D82A}">
                    <a16:rowId xmlns:a16="http://schemas.microsoft.com/office/drawing/2014/main" val="4100585465"/>
                  </a:ext>
                </a:extLst>
              </a:tr>
              <a:tr h="660506">
                <a:tc>
                  <a:txBody>
                    <a:bodyPr/>
                    <a:lstStyle/>
                    <a:p>
                      <a:pPr algn="just" rtl="0" fontAlgn="b">
                        <a:spcBef>
                          <a:spcPts val="0"/>
                        </a:spcBef>
                        <a:spcAft>
                          <a:spcPts val="0"/>
                        </a:spcAft>
                      </a:pPr>
                      <a:r>
                        <a:rPr lang="en-IN" sz="1900" b="0" u="none" strike="noStrike">
                          <a:effectLst/>
                        </a:rPr>
                        <a:t>Output</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A visual representation of the data (e.g., ER diagram).</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A well-structured data model.</a:t>
                      </a:r>
                      <a:endParaRPr lang="en-IN" sz="1900" b="0" i="0" u="none" strike="noStrike">
                        <a:effectLst/>
                        <a:latin typeface="Arial" panose="020B0604020202020204" pitchFamily="34" charset="0"/>
                      </a:endParaRPr>
                    </a:p>
                  </a:txBody>
                  <a:tcPr marL="10093" marR="10093" marT="20187" marB="20187" anchor="b"/>
                </a:tc>
                <a:extLst>
                  <a:ext uri="{0D108BD9-81ED-4DB2-BD59-A6C34878D82A}">
                    <a16:rowId xmlns:a16="http://schemas.microsoft.com/office/drawing/2014/main" val="2211546286"/>
                  </a:ext>
                </a:extLst>
              </a:tr>
              <a:tr h="951193">
                <a:tc>
                  <a:txBody>
                    <a:bodyPr/>
                    <a:lstStyle/>
                    <a:p>
                      <a:pPr algn="just" rtl="0" fontAlgn="b">
                        <a:spcBef>
                          <a:spcPts val="0"/>
                        </a:spcBef>
                        <a:spcAft>
                          <a:spcPts val="0"/>
                        </a:spcAft>
                      </a:pPr>
                      <a:r>
                        <a:rPr lang="en-IN" sz="1900" b="0" u="none" strike="noStrike">
                          <a:effectLst/>
                        </a:rPr>
                        <a:t>Role in Application Development</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a:effectLst/>
                        </a:rPr>
                        <a:t>Provides the foundation for data design and implementation.</a:t>
                      </a:r>
                      <a:endParaRPr lang="en-IN" sz="1900" b="0" i="0" u="none" strike="noStrike">
                        <a:effectLst/>
                        <a:latin typeface="Arial" panose="020B0604020202020204" pitchFamily="34" charset="0"/>
                      </a:endParaRPr>
                    </a:p>
                  </a:txBody>
                  <a:tcPr marL="30280" marR="30280" marT="20187" marB="20187" anchor="b"/>
                </a:tc>
                <a:tc>
                  <a:txBody>
                    <a:bodyPr/>
                    <a:lstStyle/>
                    <a:p>
                      <a:pPr algn="just" rtl="0" fontAlgn="b">
                        <a:spcBef>
                          <a:spcPts val="0"/>
                        </a:spcBef>
                        <a:spcAft>
                          <a:spcPts val="0"/>
                        </a:spcAft>
                      </a:pPr>
                      <a:r>
                        <a:rPr lang="en-IN" sz="1900" b="0" u="none" strike="noStrike" dirty="0">
                          <a:effectLst/>
                        </a:rPr>
                        <a:t>Ensures that the data model is appropriate for building the application.</a:t>
                      </a:r>
                      <a:endParaRPr lang="en-IN" sz="1900" b="0" i="0" u="none" strike="noStrike" dirty="0">
                        <a:effectLst/>
                        <a:latin typeface="Arial" panose="020B0604020202020204" pitchFamily="34" charset="0"/>
                      </a:endParaRPr>
                    </a:p>
                  </a:txBody>
                  <a:tcPr marL="10093" marR="10093" marT="20187" marB="20187" anchor="b"/>
                </a:tc>
                <a:extLst>
                  <a:ext uri="{0D108BD9-81ED-4DB2-BD59-A6C34878D82A}">
                    <a16:rowId xmlns:a16="http://schemas.microsoft.com/office/drawing/2014/main" val="3002358841"/>
                  </a:ext>
                </a:extLst>
              </a:tr>
            </a:tbl>
          </a:graphicData>
        </a:graphic>
      </p:graphicFrame>
    </p:spTree>
    <p:extLst>
      <p:ext uri="{BB962C8B-B14F-4D97-AF65-F5344CB8AC3E}">
        <p14:creationId xmlns:p14="http://schemas.microsoft.com/office/powerpoint/2010/main" val="35523907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diagram of data model&#10;&#10;Description automatically generated">
            <a:extLst>
              <a:ext uri="{FF2B5EF4-FFF2-40B4-BE49-F238E27FC236}">
                <a16:creationId xmlns:a16="http://schemas.microsoft.com/office/drawing/2014/main" id="{597727D8-9494-47D5-DE7B-3ED7CF08AF6B}"/>
              </a:ext>
            </a:extLst>
          </p:cNvPr>
          <p:cNvPicPr>
            <a:picLocks noGrp="1" noChangeAspect="1"/>
          </p:cNvPicPr>
          <p:nvPr>
            <p:ph idx="1"/>
          </p:nvPr>
        </p:nvPicPr>
        <p:blipFill>
          <a:blip r:embed="rId2"/>
          <a:stretch>
            <a:fillRect/>
          </a:stretch>
        </p:blipFill>
        <p:spPr>
          <a:xfrm>
            <a:off x="1434020" y="643466"/>
            <a:ext cx="9323960" cy="5571067"/>
          </a:xfrm>
          <a:prstGeom prst="rect">
            <a:avLst/>
          </a:prstGeom>
        </p:spPr>
      </p:pic>
    </p:spTree>
    <p:extLst>
      <p:ext uri="{BB962C8B-B14F-4D97-AF65-F5344CB8AC3E}">
        <p14:creationId xmlns:p14="http://schemas.microsoft.com/office/powerpoint/2010/main" val="37230503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31BB91-6E10-01AE-65A4-6238CC056C01}"/>
              </a:ext>
            </a:extLst>
          </p:cNvPr>
          <p:cNvSpPr>
            <a:spLocks noGrp="1"/>
          </p:cNvSpPr>
          <p:nvPr>
            <p:ph type="title"/>
          </p:nvPr>
        </p:nvSpPr>
        <p:spPr>
          <a:xfrm>
            <a:off x="841248" y="256032"/>
            <a:ext cx="10506456" cy="1014984"/>
          </a:xfrm>
        </p:spPr>
        <p:txBody>
          <a:bodyPr anchor="b">
            <a:normAutofit/>
          </a:bodyPr>
          <a:lstStyle/>
          <a:p>
            <a:r>
              <a:rPr lang="en-IN" dirty="0"/>
              <a:t>Three Levels of Data Models</a:t>
            </a:r>
            <a:endParaRPr lang="en-US"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397A7113-68DB-0A10-C405-AC538AB1CDCA}"/>
              </a:ext>
            </a:extLst>
          </p:cNvPr>
          <p:cNvGraphicFramePr>
            <a:graphicFrameLocks noGrp="1"/>
          </p:cNvGraphicFramePr>
          <p:nvPr>
            <p:ph idx="1"/>
            <p:extLst>
              <p:ext uri="{D42A27DB-BD31-4B8C-83A1-F6EECF244321}">
                <p14:modId xmlns:p14="http://schemas.microsoft.com/office/powerpoint/2010/main" val="1206646143"/>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44709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6471-2D59-076F-3ABA-77CD1A97364F}"/>
              </a:ext>
            </a:extLst>
          </p:cNvPr>
          <p:cNvSpPr>
            <a:spLocks noGrp="1"/>
          </p:cNvSpPr>
          <p:nvPr>
            <p:ph type="title"/>
          </p:nvPr>
        </p:nvSpPr>
        <p:spPr/>
        <p:txBody>
          <a:bodyPr/>
          <a:lstStyle/>
          <a:p>
            <a:r>
              <a:rPr lang="en-IN" dirty="0"/>
              <a:t>The Conceptual Data Model: High-Level Business View</a:t>
            </a:r>
            <a:endParaRPr lang="en-US" dirty="0"/>
          </a:p>
        </p:txBody>
      </p:sp>
      <p:sp>
        <p:nvSpPr>
          <p:cNvPr id="3" name="Content Placeholder 2">
            <a:extLst>
              <a:ext uri="{FF2B5EF4-FFF2-40B4-BE49-F238E27FC236}">
                <a16:creationId xmlns:a16="http://schemas.microsoft.com/office/drawing/2014/main" id="{6FAECEA3-6C66-EEDC-5FAA-4F189DED8235}"/>
              </a:ext>
            </a:extLst>
          </p:cNvPr>
          <p:cNvSpPr>
            <a:spLocks noGrp="1"/>
          </p:cNvSpPr>
          <p:nvPr>
            <p:ph idx="1"/>
          </p:nvPr>
        </p:nvSpPr>
        <p:spPr/>
        <p:txBody>
          <a:bodyPr>
            <a:normAutofit fontScale="92500"/>
          </a:bodyPr>
          <a:lstStyle/>
          <a:p>
            <a:pPr>
              <a:buFont typeface="Arial" panose="020B0604020202020204" pitchFamily="34" charset="0"/>
              <a:buChar char="•"/>
            </a:pPr>
            <a:r>
              <a:rPr lang="en-IN" dirty="0"/>
              <a:t>Focus: Representing high-level business entities and relationships.</a:t>
            </a:r>
          </a:p>
          <a:p>
            <a:pPr>
              <a:buFont typeface="Arial" panose="020B0604020202020204" pitchFamily="34" charset="0"/>
              <a:buChar char="•"/>
            </a:pPr>
            <a:r>
              <a:rPr lang="en-IN" dirty="0"/>
              <a:t>Purpose: Provides a common understanding for business and IT teams.</a:t>
            </a:r>
          </a:p>
          <a:p>
            <a:pPr>
              <a:buFont typeface="Arial" panose="020B0604020202020204" pitchFamily="34" charset="0"/>
              <a:buChar char="•"/>
            </a:pPr>
            <a:r>
              <a:rPr lang="en-IN" dirty="0"/>
              <a:t>Characteristics:</a:t>
            </a:r>
          </a:p>
          <a:p>
            <a:pPr marL="742950" lvl="1" indent="-285750">
              <a:buFont typeface="Arial" panose="020B0604020202020204" pitchFamily="34" charset="0"/>
              <a:buChar char="•"/>
            </a:pPr>
            <a:r>
              <a:rPr lang="en-IN" dirty="0"/>
              <a:t>Entity-Relationship Diagram (ERD) format.</a:t>
            </a:r>
          </a:p>
          <a:p>
            <a:pPr marL="742950" lvl="1" indent="-285750">
              <a:buFont typeface="Arial" panose="020B0604020202020204" pitchFamily="34" charset="0"/>
              <a:buChar char="•"/>
            </a:pPr>
            <a:r>
              <a:rPr lang="en-IN" dirty="0"/>
              <a:t>Business-oriented terms (e.g., customers, products, orders).</a:t>
            </a:r>
          </a:p>
          <a:p>
            <a:pPr marL="742950" lvl="1" indent="-285750">
              <a:buFont typeface="Arial" panose="020B0604020202020204" pitchFamily="34" charset="0"/>
              <a:buChar char="•"/>
            </a:pPr>
            <a:r>
              <a:rPr lang="en-IN" dirty="0"/>
              <a:t>Independent of specific database technology.</a:t>
            </a:r>
          </a:p>
          <a:p>
            <a:pPr>
              <a:buFont typeface="Arial" panose="020B0604020202020204" pitchFamily="34" charset="0"/>
              <a:buChar char="•"/>
            </a:pPr>
            <a:r>
              <a:rPr lang="en-IN" dirty="0"/>
              <a:t>Benefits:</a:t>
            </a:r>
          </a:p>
          <a:p>
            <a:pPr marL="742950" lvl="1" indent="-285750">
              <a:buFont typeface="Arial" panose="020B0604020202020204" pitchFamily="34" charset="0"/>
              <a:buChar char="•"/>
            </a:pPr>
            <a:r>
              <a:rPr lang="en-IN" dirty="0"/>
              <a:t>Facilitates communication between business and IT.</a:t>
            </a:r>
          </a:p>
          <a:p>
            <a:pPr marL="742950" lvl="1" indent="-285750">
              <a:buFont typeface="Arial" panose="020B0604020202020204" pitchFamily="34" charset="0"/>
              <a:buChar char="•"/>
            </a:pPr>
            <a:r>
              <a:rPr lang="en-IN" dirty="0"/>
              <a:t>Defines the overall data scope for the system.</a:t>
            </a:r>
          </a:p>
          <a:p>
            <a:pPr marL="742950" lvl="1" indent="-285750">
              <a:buFont typeface="Arial" panose="020B0604020202020204" pitchFamily="34" charset="0"/>
              <a:buChar char="•"/>
            </a:pPr>
            <a:r>
              <a:rPr lang="en-IN" dirty="0"/>
              <a:t>Serves as a foundation for more detailed models.</a:t>
            </a:r>
          </a:p>
          <a:p>
            <a:endParaRPr lang="en-US" dirty="0"/>
          </a:p>
        </p:txBody>
      </p:sp>
    </p:spTree>
    <p:extLst>
      <p:ext uri="{BB962C8B-B14F-4D97-AF65-F5344CB8AC3E}">
        <p14:creationId xmlns:p14="http://schemas.microsoft.com/office/powerpoint/2010/main" val="42260293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EE8AA-1342-E79B-A5C2-3B9BEA7FAFC6}"/>
              </a:ext>
            </a:extLst>
          </p:cNvPr>
          <p:cNvSpPr>
            <a:spLocks noGrp="1"/>
          </p:cNvSpPr>
          <p:nvPr>
            <p:ph type="title"/>
          </p:nvPr>
        </p:nvSpPr>
        <p:spPr/>
        <p:txBody>
          <a:bodyPr/>
          <a:lstStyle/>
          <a:p>
            <a:r>
              <a:rPr lang="en-IN" dirty="0"/>
              <a:t>The Logical Data Model: Bridging the Gap</a:t>
            </a:r>
            <a:endParaRPr lang="en-US" dirty="0"/>
          </a:p>
        </p:txBody>
      </p:sp>
      <p:sp>
        <p:nvSpPr>
          <p:cNvPr id="3" name="Content Placeholder 2">
            <a:extLst>
              <a:ext uri="{FF2B5EF4-FFF2-40B4-BE49-F238E27FC236}">
                <a16:creationId xmlns:a16="http://schemas.microsoft.com/office/drawing/2014/main" id="{5D2729DF-343B-1E23-7764-C0676044F1B2}"/>
              </a:ext>
            </a:extLst>
          </p:cNvPr>
          <p:cNvSpPr>
            <a:spLocks noGrp="1"/>
          </p:cNvSpPr>
          <p:nvPr>
            <p:ph idx="1"/>
          </p:nvPr>
        </p:nvSpPr>
        <p:spPr/>
        <p:txBody>
          <a:bodyPr/>
          <a:lstStyle/>
          <a:p>
            <a:pPr>
              <a:buFont typeface="Arial" panose="020B0604020202020204" pitchFamily="34" charset="0"/>
              <a:buChar char="•"/>
            </a:pPr>
            <a:r>
              <a:rPr lang="en-IN" dirty="0"/>
              <a:t>Focus: Translating business requirements into technical data </a:t>
            </a:r>
            <a:r>
              <a:rPr lang="en-IN" dirty="0" err="1"/>
              <a:t>structures.Purpose</a:t>
            </a:r>
            <a:r>
              <a:rPr lang="en-IN" dirty="0"/>
              <a:t>: Provides a blueprint for the database </a:t>
            </a:r>
            <a:r>
              <a:rPr lang="en-IN" dirty="0" err="1"/>
              <a:t>design.Characteristics:Based</a:t>
            </a:r>
            <a:r>
              <a:rPr lang="en-IN" dirty="0"/>
              <a:t> on the conceptual model with additional details.</a:t>
            </a:r>
          </a:p>
          <a:p>
            <a:pPr>
              <a:buFont typeface="Arial" panose="020B0604020202020204" pitchFamily="34" charset="0"/>
              <a:buChar char="•"/>
            </a:pPr>
            <a:r>
              <a:rPr lang="en-IN" dirty="0"/>
              <a:t>Includes data types, constraints, and keys.</a:t>
            </a:r>
          </a:p>
          <a:p>
            <a:pPr>
              <a:buFont typeface="Arial" panose="020B0604020202020204" pitchFamily="34" charset="0"/>
              <a:buChar char="•"/>
            </a:pPr>
            <a:r>
              <a:rPr lang="en-IN" dirty="0"/>
              <a:t>Uses normalized structures for data integrity.</a:t>
            </a:r>
          </a:p>
          <a:p>
            <a:pPr>
              <a:buFont typeface="Arial" panose="020B0604020202020204" pitchFamily="34" charset="0"/>
              <a:buChar char="•"/>
            </a:pPr>
            <a:r>
              <a:rPr lang="en-IN" dirty="0" err="1"/>
              <a:t>Benefits:Serves</a:t>
            </a:r>
            <a:r>
              <a:rPr lang="en-IN" dirty="0"/>
              <a:t> as a reference for data architects and developers.</a:t>
            </a:r>
          </a:p>
          <a:p>
            <a:pPr>
              <a:buFont typeface="Arial" panose="020B0604020202020204" pitchFamily="34" charset="0"/>
              <a:buChar char="•"/>
            </a:pPr>
            <a:r>
              <a:rPr lang="en-IN" dirty="0"/>
              <a:t>Defines data relationships in a more technical format.</a:t>
            </a:r>
          </a:p>
          <a:p>
            <a:pPr>
              <a:buFont typeface="Arial" panose="020B0604020202020204" pitchFamily="34" charset="0"/>
              <a:buChar char="•"/>
            </a:pPr>
            <a:r>
              <a:rPr lang="en-IN" dirty="0"/>
              <a:t>Enables validation of business and data requirements.</a:t>
            </a:r>
          </a:p>
          <a:p>
            <a:endParaRPr lang="en-US" dirty="0"/>
          </a:p>
        </p:txBody>
      </p:sp>
    </p:spTree>
    <p:extLst>
      <p:ext uri="{BB962C8B-B14F-4D97-AF65-F5344CB8AC3E}">
        <p14:creationId xmlns:p14="http://schemas.microsoft.com/office/powerpoint/2010/main" val="34553260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47FCC-B31C-D03F-2171-1AE8B74E9EED}"/>
              </a:ext>
            </a:extLst>
          </p:cNvPr>
          <p:cNvSpPr>
            <a:spLocks noGrp="1"/>
          </p:cNvSpPr>
          <p:nvPr>
            <p:ph type="title"/>
          </p:nvPr>
        </p:nvSpPr>
        <p:spPr/>
        <p:txBody>
          <a:bodyPr/>
          <a:lstStyle/>
          <a:p>
            <a:r>
              <a:rPr lang="en-IN" dirty="0"/>
              <a:t>The Physical Data Model: Tailored for Implementation</a:t>
            </a:r>
            <a:endParaRPr lang="en-US" dirty="0"/>
          </a:p>
        </p:txBody>
      </p:sp>
      <p:sp>
        <p:nvSpPr>
          <p:cNvPr id="3" name="Content Placeholder 2">
            <a:extLst>
              <a:ext uri="{FF2B5EF4-FFF2-40B4-BE49-F238E27FC236}">
                <a16:creationId xmlns:a16="http://schemas.microsoft.com/office/drawing/2014/main" id="{C1B37708-0F5B-833E-256D-473FE941208E}"/>
              </a:ext>
            </a:extLst>
          </p:cNvPr>
          <p:cNvSpPr>
            <a:spLocks noGrp="1"/>
          </p:cNvSpPr>
          <p:nvPr>
            <p:ph idx="1"/>
          </p:nvPr>
        </p:nvSpPr>
        <p:spPr/>
        <p:txBody>
          <a:bodyPr>
            <a:normAutofit lnSpcReduction="10000"/>
          </a:bodyPr>
          <a:lstStyle/>
          <a:p>
            <a:pPr>
              <a:buFont typeface="Arial" panose="020B0604020202020204" pitchFamily="34" charset="0"/>
              <a:buChar char="•"/>
            </a:pPr>
            <a:r>
              <a:rPr lang="en-IN" dirty="0"/>
              <a:t>Focus: Defining how data will be stored in the specific database.</a:t>
            </a:r>
          </a:p>
          <a:p>
            <a:pPr>
              <a:buFont typeface="Arial" panose="020B0604020202020204" pitchFamily="34" charset="0"/>
              <a:buChar char="•"/>
            </a:pPr>
            <a:r>
              <a:rPr lang="en-IN" dirty="0"/>
              <a:t>Purpose: Provides the blueprint for database creation.</a:t>
            </a:r>
          </a:p>
          <a:p>
            <a:pPr>
              <a:buFont typeface="Arial" panose="020B0604020202020204" pitchFamily="34" charset="0"/>
              <a:buChar char="•"/>
            </a:pPr>
            <a:r>
              <a:rPr lang="en-IN" dirty="0"/>
              <a:t>Characteristics:</a:t>
            </a:r>
          </a:p>
          <a:p>
            <a:pPr marL="742950" lvl="1" indent="-285750">
              <a:buFont typeface="Arial" panose="020B0604020202020204" pitchFamily="34" charset="0"/>
              <a:buChar char="•"/>
            </a:pPr>
            <a:r>
              <a:rPr lang="en-IN" dirty="0"/>
              <a:t>Based on the logical model with DBMS-specific details.</a:t>
            </a:r>
          </a:p>
          <a:p>
            <a:pPr marL="742950" lvl="1" indent="-285750">
              <a:buFont typeface="Arial" panose="020B0604020202020204" pitchFamily="34" charset="0"/>
              <a:buChar char="•"/>
            </a:pPr>
            <a:r>
              <a:rPr lang="en-IN" dirty="0"/>
              <a:t>Includes tables, columns, data types, and physical constraints.</a:t>
            </a:r>
          </a:p>
          <a:p>
            <a:pPr marL="742950" lvl="1" indent="-285750">
              <a:buFont typeface="Arial" panose="020B0604020202020204" pitchFamily="34" charset="0"/>
              <a:buChar char="•"/>
            </a:pPr>
            <a:r>
              <a:rPr lang="en-IN" dirty="0"/>
              <a:t>Optimized for performance and scalability.</a:t>
            </a:r>
          </a:p>
          <a:p>
            <a:pPr>
              <a:buFont typeface="Arial" panose="020B0604020202020204" pitchFamily="34" charset="0"/>
              <a:buChar char="•"/>
            </a:pPr>
            <a:r>
              <a:rPr lang="en-IN" dirty="0"/>
              <a:t>Benefits:</a:t>
            </a:r>
          </a:p>
          <a:p>
            <a:pPr marL="742950" lvl="1" indent="-285750">
              <a:buFont typeface="Arial" panose="020B0604020202020204" pitchFamily="34" charset="0"/>
              <a:buChar char="•"/>
            </a:pPr>
            <a:r>
              <a:rPr lang="en-IN" dirty="0"/>
              <a:t>Guides database administrators and developers in building the system.</a:t>
            </a:r>
          </a:p>
          <a:p>
            <a:pPr marL="742950" lvl="1" indent="-285750">
              <a:buFont typeface="Arial" panose="020B0604020202020204" pitchFamily="34" charset="0"/>
              <a:buChar char="•"/>
            </a:pPr>
            <a:r>
              <a:rPr lang="en-IN" dirty="0"/>
              <a:t>Ensures efficient data storage and retrieval.</a:t>
            </a:r>
          </a:p>
          <a:p>
            <a:pPr marL="742950" lvl="1" indent="-285750">
              <a:buFont typeface="Arial" panose="020B0604020202020204" pitchFamily="34" charset="0"/>
              <a:buChar char="•"/>
            </a:pPr>
            <a:r>
              <a:rPr lang="en-IN" dirty="0"/>
              <a:t>Accounts for limitations and functionalities of the chosen DBMS.</a:t>
            </a:r>
          </a:p>
          <a:p>
            <a:endParaRPr lang="en-US" dirty="0"/>
          </a:p>
        </p:txBody>
      </p:sp>
    </p:spTree>
    <p:extLst>
      <p:ext uri="{BB962C8B-B14F-4D97-AF65-F5344CB8AC3E}">
        <p14:creationId xmlns:p14="http://schemas.microsoft.com/office/powerpoint/2010/main" val="3485225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Business Intelligence vs Data Analytics ...">
            <a:extLst>
              <a:ext uri="{FF2B5EF4-FFF2-40B4-BE49-F238E27FC236}">
                <a16:creationId xmlns:a16="http://schemas.microsoft.com/office/drawing/2014/main" id="{651B8F73-2CE5-CE89-A85F-54BB30DABF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8164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ABAD63-5048-0F30-7D37-50DC2CB24AB6}"/>
              </a:ext>
            </a:extLst>
          </p:cNvPr>
          <p:cNvSpPr>
            <a:spLocks noGrp="1"/>
          </p:cNvSpPr>
          <p:nvPr>
            <p:ph type="title"/>
          </p:nvPr>
        </p:nvSpPr>
        <p:spPr>
          <a:xfrm>
            <a:off x="1371597" y="348865"/>
            <a:ext cx="10044023" cy="877729"/>
          </a:xfrm>
        </p:spPr>
        <p:txBody>
          <a:bodyPr anchor="ctr">
            <a:normAutofit/>
          </a:bodyPr>
          <a:lstStyle/>
          <a:p>
            <a:r>
              <a:rPr lang="en-IN" sz="4000">
                <a:solidFill>
                  <a:srgbClr val="FFFFFF"/>
                </a:solidFill>
              </a:rPr>
              <a:t>Relationship Between the Levels</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3C1FF554-059A-A346-7C30-E7E042E825BF}"/>
              </a:ext>
            </a:extLst>
          </p:cNvPr>
          <p:cNvGraphicFramePr>
            <a:graphicFrameLocks noGrp="1"/>
          </p:cNvGraphicFramePr>
          <p:nvPr>
            <p:ph idx="1"/>
            <p:extLst>
              <p:ext uri="{D42A27DB-BD31-4B8C-83A1-F6EECF244321}">
                <p14:modId xmlns:p14="http://schemas.microsoft.com/office/powerpoint/2010/main" val="283525142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60383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CD0D-7C70-0297-EA81-FC2284BF69D3}"/>
              </a:ext>
            </a:extLst>
          </p:cNvPr>
          <p:cNvSpPr>
            <a:spLocks noGrp="1"/>
          </p:cNvSpPr>
          <p:nvPr>
            <p:ph type="title"/>
          </p:nvPr>
        </p:nvSpPr>
        <p:spPr/>
        <p:txBody>
          <a:bodyPr/>
          <a:lstStyle/>
          <a:p>
            <a:r>
              <a:rPr lang="en-IN" dirty="0"/>
              <a:t>Use Cases for Different Models</a:t>
            </a:r>
            <a:endParaRPr lang="en-US" dirty="0"/>
          </a:p>
        </p:txBody>
      </p:sp>
      <p:sp>
        <p:nvSpPr>
          <p:cNvPr id="3" name="Content Placeholder 2">
            <a:extLst>
              <a:ext uri="{FF2B5EF4-FFF2-40B4-BE49-F238E27FC236}">
                <a16:creationId xmlns:a16="http://schemas.microsoft.com/office/drawing/2014/main" id="{E4C4AC9F-F565-E2FF-6510-BF7401192F1B}"/>
              </a:ext>
            </a:extLst>
          </p:cNvPr>
          <p:cNvSpPr>
            <a:spLocks noGrp="1"/>
          </p:cNvSpPr>
          <p:nvPr>
            <p:ph idx="1"/>
          </p:nvPr>
        </p:nvSpPr>
        <p:spPr/>
        <p:txBody>
          <a:bodyPr/>
          <a:lstStyle/>
          <a:p>
            <a:pPr>
              <a:buFont typeface="Arial" panose="020B0604020202020204" pitchFamily="34" charset="0"/>
              <a:buChar char="•"/>
            </a:pPr>
            <a:r>
              <a:rPr lang="en-IN" dirty="0"/>
              <a:t>Conceptual Model: Foundation for understanding business processes and data needs.</a:t>
            </a:r>
          </a:p>
          <a:p>
            <a:pPr>
              <a:buFont typeface="Arial" panose="020B0604020202020204" pitchFamily="34" charset="0"/>
              <a:buChar char="•"/>
            </a:pPr>
            <a:r>
              <a:rPr lang="en-IN" dirty="0"/>
              <a:t>Logical Model: Essential for designing BI applications (DW, data marts, OLAP cubes).</a:t>
            </a:r>
          </a:p>
          <a:p>
            <a:pPr>
              <a:buFont typeface="Arial" panose="020B0604020202020204" pitchFamily="34" charset="0"/>
              <a:buChar char="•"/>
            </a:pPr>
            <a:r>
              <a:rPr lang="en-IN" dirty="0"/>
              <a:t>Physical Model: Specific implementation for operational systems (ERP) and BI applications.</a:t>
            </a:r>
          </a:p>
          <a:p>
            <a:endParaRPr lang="en-US" dirty="0"/>
          </a:p>
        </p:txBody>
      </p:sp>
    </p:spTree>
    <p:extLst>
      <p:ext uri="{BB962C8B-B14F-4D97-AF65-F5344CB8AC3E}">
        <p14:creationId xmlns:p14="http://schemas.microsoft.com/office/powerpoint/2010/main" val="14459443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C688A909-BDBF-2C2B-75BB-5C865A92505E}"/>
              </a:ext>
            </a:extLst>
          </p:cNvPr>
          <p:cNvSpPr>
            <a:spLocks noGrp="1"/>
          </p:cNvSpPr>
          <p:nvPr>
            <p:ph type="title"/>
          </p:nvPr>
        </p:nvSpPr>
        <p:spPr>
          <a:xfrm>
            <a:off x="1256522" y="591829"/>
            <a:ext cx="3939688" cy="5583126"/>
          </a:xfrm>
        </p:spPr>
        <p:txBody>
          <a:bodyPr>
            <a:normAutofit/>
          </a:bodyPr>
          <a:lstStyle/>
          <a:p>
            <a:r>
              <a:rPr lang="en-IN" sz="3200" b="1" dirty="0"/>
              <a:t>System Requirements Driven by Business Goals:</a:t>
            </a:r>
            <a:endParaRPr lang="en-US" sz="3200" dirty="0"/>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3"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3111"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5"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91891"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17"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17571"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5" name="Content Placeholder 2">
            <a:extLst>
              <a:ext uri="{FF2B5EF4-FFF2-40B4-BE49-F238E27FC236}">
                <a16:creationId xmlns:a16="http://schemas.microsoft.com/office/drawing/2014/main" id="{93ED3D9E-D585-2CEA-99A6-53C26B4EDD67}"/>
              </a:ext>
            </a:extLst>
          </p:cNvPr>
          <p:cNvGraphicFramePr>
            <a:graphicFrameLocks noGrp="1"/>
          </p:cNvGraphicFramePr>
          <p:nvPr>
            <p:ph idx="1"/>
            <p:extLst>
              <p:ext uri="{D42A27DB-BD31-4B8C-83A1-F6EECF244321}">
                <p14:modId xmlns:p14="http://schemas.microsoft.com/office/powerpoint/2010/main" val="4206596442"/>
              </p:ext>
            </p:extLst>
          </p:nvPr>
        </p:nvGraphicFramePr>
        <p:xfrm>
          <a:off x="5021953" y="671805"/>
          <a:ext cx="6331847" cy="5503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11747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C688A909-BDBF-2C2B-75BB-5C865A92505E}"/>
              </a:ext>
            </a:extLst>
          </p:cNvPr>
          <p:cNvSpPr>
            <a:spLocks noGrp="1"/>
          </p:cNvSpPr>
          <p:nvPr>
            <p:ph type="title"/>
          </p:nvPr>
        </p:nvSpPr>
        <p:spPr>
          <a:xfrm>
            <a:off x="1256522" y="591829"/>
            <a:ext cx="3939688" cy="5583126"/>
          </a:xfrm>
        </p:spPr>
        <p:txBody>
          <a:bodyPr>
            <a:normAutofit/>
          </a:bodyPr>
          <a:lstStyle/>
          <a:p>
            <a:r>
              <a:rPr lang="en-IN" sz="3200" b="1" dirty="0"/>
              <a:t>System Requirements Driven by Business Goals:</a:t>
            </a:r>
            <a:endParaRPr lang="en-US" sz="3200" dirty="0"/>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3"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3111"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5"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91891"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17"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17571"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5" name="Content Placeholder 2">
            <a:extLst>
              <a:ext uri="{FF2B5EF4-FFF2-40B4-BE49-F238E27FC236}">
                <a16:creationId xmlns:a16="http://schemas.microsoft.com/office/drawing/2014/main" id="{CAC9479E-C045-7A4E-38AE-1C7AA2928632}"/>
              </a:ext>
            </a:extLst>
          </p:cNvPr>
          <p:cNvGraphicFramePr>
            <a:graphicFrameLocks noGrp="1"/>
          </p:cNvGraphicFramePr>
          <p:nvPr>
            <p:ph idx="1"/>
            <p:extLst>
              <p:ext uri="{D42A27DB-BD31-4B8C-83A1-F6EECF244321}">
                <p14:modId xmlns:p14="http://schemas.microsoft.com/office/powerpoint/2010/main" val="3575657600"/>
              </p:ext>
            </p:extLst>
          </p:nvPr>
        </p:nvGraphicFramePr>
        <p:xfrm>
          <a:off x="5033528" y="447950"/>
          <a:ext cx="6320272" cy="6103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17468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FFA6C3-51E6-236B-A8A9-DDEB62ADAAED}"/>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Data Modeling Workflow</a:t>
            </a:r>
          </a:p>
        </p:txBody>
      </p:sp>
      <p:pic>
        <p:nvPicPr>
          <p:cNvPr id="5" name="Picture 4" descr="A diagram of a workflow&#10;&#10;Description automatically generated">
            <a:extLst>
              <a:ext uri="{FF2B5EF4-FFF2-40B4-BE49-F238E27FC236}">
                <a16:creationId xmlns:a16="http://schemas.microsoft.com/office/drawing/2014/main" id="{1596F520-880B-C9EB-0566-3A90BDA86D39}"/>
              </a:ext>
            </a:extLst>
          </p:cNvPr>
          <p:cNvPicPr>
            <a:picLocks noChangeAspect="1"/>
          </p:cNvPicPr>
          <p:nvPr/>
        </p:nvPicPr>
        <p:blipFill>
          <a:blip r:embed="rId2"/>
          <a:stretch>
            <a:fillRect/>
          </a:stretch>
        </p:blipFill>
        <p:spPr>
          <a:xfrm>
            <a:off x="1470527" y="1675227"/>
            <a:ext cx="9250946" cy="4394199"/>
          </a:xfrm>
          <a:prstGeom prst="rect">
            <a:avLst/>
          </a:prstGeom>
        </p:spPr>
      </p:pic>
    </p:spTree>
    <p:extLst>
      <p:ext uri="{BB962C8B-B14F-4D97-AF65-F5344CB8AC3E}">
        <p14:creationId xmlns:p14="http://schemas.microsoft.com/office/powerpoint/2010/main" val="11210441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E44FE9-4ED2-B649-6834-0E36FDDE56C0}"/>
              </a:ext>
            </a:extLst>
          </p:cNvPr>
          <p:cNvSpPr>
            <a:spLocks noGrp="1"/>
          </p:cNvSpPr>
          <p:nvPr>
            <p:ph type="title"/>
          </p:nvPr>
        </p:nvSpPr>
        <p:spPr>
          <a:xfrm>
            <a:off x="838200" y="379178"/>
            <a:ext cx="10515600" cy="594956"/>
          </a:xfrm>
        </p:spPr>
        <p:txBody>
          <a:bodyPr>
            <a:normAutofit fontScale="90000"/>
          </a:bodyPr>
          <a:lstStyle/>
          <a:p>
            <a:r>
              <a:rPr lang="en-US" sz="5200" kern="1200" dirty="0">
                <a:latin typeface="+mj-lt"/>
                <a:ea typeface="+mj-ea"/>
                <a:cs typeface="+mj-cs"/>
              </a:rPr>
              <a:t>Data Modeling Workflow</a:t>
            </a:r>
            <a:endParaRPr lang="en-US" sz="5200" dirty="0"/>
          </a:p>
        </p:txBody>
      </p:sp>
      <p:graphicFrame>
        <p:nvGraphicFramePr>
          <p:cNvPr id="5" name="Content Placeholder 2">
            <a:extLst>
              <a:ext uri="{FF2B5EF4-FFF2-40B4-BE49-F238E27FC236}">
                <a16:creationId xmlns:a16="http://schemas.microsoft.com/office/drawing/2014/main" id="{95A296FF-DE7B-DE98-2AEA-491EA7AC65D6}"/>
              </a:ext>
            </a:extLst>
          </p:cNvPr>
          <p:cNvGraphicFramePr>
            <a:graphicFrameLocks noGrp="1"/>
          </p:cNvGraphicFramePr>
          <p:nvPr>
            <p:ph idx="1"/>
            <p:extLst>
              <p:ext uri="{D42A27DB-BD31-4B8C-83A1-F6EECF244321}">
                <p14:modId xmlns:p14="http://schemas.microsoft.com/office/powerpoint/2010/main" val="722374570"/>
              </p:ext>
            </p:extLst>
          </p:nvPr>
        </p:nvGraphicFramePr>
        <p:xfrm>
          <a:off x="838200" y="1260088"/>
          <a:ext cx="10515600" cy="4921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92999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E60C7D-02C5-3ABE-B2F7-BAE1EDE4EF56}"/>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6D3D48-AE10-0A5E-68AC-CE5902D9A261}"/>
              </a:ext>
            </a:extLst>
          </p:cNvPr>
          <p:cNvSpPr>
            <a:spLocks noGrp="1"/>
          </p:cNvSpPr>
          <p:nvPr>
            <p:ph type="title"/>
          </p:nvPr>
        </p:nvSpPr>
        <p:spPr>
          <a:xfrm>
            <a:off x="836675" y="316161"/>
            <a:ext cx="10515600" cy="542484"/>
          </a:xfrm>
        </p:spPr>
        <p:txBody>
          <a:bodyPr>
            <a:normAutofit fontScale="90000"/>
          </a:bodyPr>
          <a:lstStyle/>
          <a:p>
            <a:pPr algn="ctr"/>
            <a:r>
              <a:rPr lang="en-US" sz="5200" kern="1200" dirty="0">
                <a:latin typeface="+mj-lt"/>
                <a:ea typeface="+mj-ea"/>
                <a:cs typeface="+mj-cs"/>
              </a:rPr>
              <a:t>Data Modeling Workflow</a:t>
            </a:r>
            <a:endParaRPr lang="en-US" sz="5200" dirty="0"/>
          </a:p>
        </p:txBody>
      </p:sp>
      <p:graphicFrame>
        <p:nvGraphicFramePr>
          <p:cNvPr id="5" name="Content Placeholder 2">
            <a:extLst>
              <a:ext uri="{FF2B5EF4-FFF2-40B4-BE49-F238E27FC236}">
                <a16:creationId xmlns:a16="http://schemas.microsoft.com/office/drawing/2014/main" id="{E55BF7C7-C5B3-33CD-305D-215E84A593DE}"/>
              </a:ext>
            </a:extLst>
          </p:cNvPr>
          <p:cNvGraphicFramePr>
            <a:graphicFrameLocks noGrp="1"/>
          </p:cNvGraphicFramePr>
          <p:nvPr>
            <p:ph idx="1"/>
            <p:extLst>
              <p:ext uri="{D42A27DB-BD31-4B8C-83A1-F6EECF244321}">
                <p14:modId xmlns:p14="http://schemas.microsoft.com/office/powerpoint/2010/main" val="4237900259"/>
              </p:ext>
            </p:extLst>
          </p:nvPr>
        </p:nvGraphicFramePr>
        <p:xfrm>
          <a:off x="838200" y="947855"/>
          <a:ext cx="10515600" cy="52334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65746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Data Warehouse Architecture - Detailed Explanation - InterviewBit">
            <a:hlinkClick r:id="rId2"/>
            <a:extLst>
              <a:ext uri="{FF2B5EF4-FFF2-40B4-BE49-F238E27FC236}">
                <a16:creationId xmlns:a16="http://schemas.microsoft.com/office/drawing/2014/main" id="{878BA5E2-D863-D690-7F87-E68D57AD543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43467" y="1452457"/>
            <a:ext cx="10905066" cy="3953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6911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What is ETL? (Extract Transform Load) | Informatica Taiwan">
            <a:extLst>
              <a:ext uri="{FF2B5EF4-FFF2-40B4-BE49-F238E27FC236}">
                <a16:creationId xmlns:a16="http://schemas.microsoft.com/office/drawing/2014/main" id="{BFA492F1-4CCB-37E6-35AE-BBBE669585C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3467" y="757258"/>
            <a:ext cx="10905066" cy="5343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4238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Extract, transform, load - Wikipedia">
            <a:extLst>
              <a:ext uri="{FF2B5EF4-FFF2-40B4-BE49-F238E27FC236}">
                <a16:creationId xmlns:a16="http://schemas.microsoft.com/office/drawing/2014/main" id="{8B6843C3-69CA-B111-B7B7-BFC43CFDADC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85015" y="643466"/>
            <a:ext cx="9021970" cy="557106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81191FD-6BB1-D108-EAAE-E9837180E1C0}"/>
              </a:ext>
            </a:extLst>
          </p:cNvPr>
          <p:cNvSpPr txBox="1"/>
          <p:nvPr/>
        </p:nvSpPr>
        <p:spPr>
          <a:xfrm>
            <a:off x="3048000" y="6556137"/>
            <a:ext cx="6096000" cy="369332"/>
          </a:xfrm>
          <a:prstGeom prst="rect">
            <a:avLst/>
          </a:prstGeom>
          <a:noFill/>
        </p:spPr>
        <p:txBody>
          <a:bodyPr wrap="square">
            <a:spAutoFit/>
          </a:bodyPr>
          <a:lstStyle/>
          <a:p>
            <a:pPr>
              <a:spcAft>
                <a:spcPts val="600"/>
              </a:spcAft>
            </a:pPr>
            <a:r>
              <a:rPr lang="en-US" dirty="0"/>
              <a:t>https://</a:t>
            </a:r>
            <a:r>
              <a:rPr lang="en-US" dirty="0" err="1"/>
              <a:t>images.app.goo.gl</a:t>
            </a:r>
            <a:r>
              <a:rPr lang="en-US" dirty="0"/>
              <a:t>/DQ11tBfcc8pQsKDR9</a:t>
            </a:r>
            <a:endParaRPr lang="en-US"/>
          </a:p>
        </p:txBody>
      </p:sp>
    </p:spTree>
    <p:extLst>
      <p:ext uri="{BB962C8B-B14F-4D97-AF65-F5344CB8AC3E}">
        <p14:creationId xmlns:p14="http://schemas.microsoft.com/office/powerpoint/2010/main" val="402656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4944C-3A9D-C4E5-2D0A-EDBD2C2E9234}"/>
              </a:ext>
            </a:extLst>
          </p:cNvPr>
          <p:cNvSpPr>
            <a:spLocks noGrp="1"/>
          </p:cNvSpPr>
          <p:nvPr>
            <p:ph type="title"/>
          </p:nvPr>
        </p:nvSpPr>
        <p:spPr/>
        <p:txBody>
          <a:bodyPr/>
          <a:lstStyle/>
          <a:p>
            <a:r>
              <a:rPr lang="en-IN" dirty="0"/>
              <a:t>Data Science vs. Business Intelligence</a:t>
            </a:r>
            <a:endParaRPr lang="en-US" dirty="0"/>
          </a:p>
        </p:txBody>
      </p:sp>
      <p:graphicFrame>
        <p:nvGraphicFramePr>
          <p:cNvPr id="4" name="Content Placeholder 3">
            <a:extLst>
              <a:ext uri="{FF2B5EF4-FFF2-40B4-BE49-F238E27FC236}">
                <a16:creationId xmlns:a16="http://schemas.microsoft.com/office/drawing/2014/main" id="{D511E5B5-4A72-6900-2DD1-C16152C6F477}"/>
              </a:ext>
            </a:extLst>
          </p:cNvPr>
          <p:cNvGraphicFramePr>
            <a:graphicFrameLocks noGrp="1"/>
          </p:cNvGraphicFramePr>
          <p:nvPr>
            <p:ph idx="1"/>
            <p:extLst>
              <p:ext uri="{D42A27DB-BD31-4B8C-83A1-F6EECF244321}">
                <p14:modId xmlns:p14="http://schemas.microsoft.com/office/powerpoint/2010/main" val="535420214"/>
              </p:ext>
            </p:extLst>
          </p:nvPr>
        </p:nvGraphicFramePr>
        <p:xfrm>
          <a:off x="1006997" y="1504709"/>
          <a:ext cx="10346802" cy="4861366"/>
        </p:xfrm>
        <a:graphic>
          <a:graphicData uri="http://schemas.openxmlformats.org/drawingml/2006/table">
            <a:tbl>
              <a:tblPr firstRow="1" firstCol="1">
                <a:tableStyleId>{21E4AEA4-8DFA-4A89-87EB-49C32662AFE0}</a:tableStyleId>
              </a:tblPr>
              <a:tblGrid>
                <a:gridCol w="3448934">
                  <a:extLst>
                    <a:ext uri="{9D8B030D-6E8A-4147-A177-3AD203B41FA5}">
                      <a16:colId xmlns:a16="http://schemas.microsoft.com/office/drawing/2014/main" val="930538605"/>
                    </a:ext>
                  </a:extLst>
                </a:gridCol>
                <a:gridCol w="3448934">
                  <a:extLst>
                    <a:ext uri="{9D8B030D-6E8A-4147-A177-3AD203B41FA5}">
                      <a16:colId xmlns:a16="http://schemas.microsoft.com/office/drawing/2014/main" val="1015617711"/>
                    </a:ext>
                  </a:extLst>
                </a:gridCol>
                <a:gridCol w="3448934">
                  <a:extLst>
                    <a:ext uri="{9D8B030D-6E8A-4147-A177-3AD203B41FA5}">
                      <a16:colId xmlns:a16="http://schemas.microsoft.com/office/drawing/2014/main" val="1652917076"/>
                    </a:ext>
                  </a:extLst>
                </a:gridCol>
              </a:tblGrid>
              <a:tr h="651622">
                <a:tc>
                  <a:txBody>
                    <a:bodyPr/>
                    <a:lstStyle/>
                    <a:p>
                      <a:r>
                        <a:rPr lang="en-IN" sz="1500"/>
                        <a:t>Feature</a:t>
                      </a:r>
                    </a:p>
                  </a:txBody>
                  <a:tcPr marL="76339" marR="76339" marT="38170" marB="38170" anchor="ctr"/>
                </a:tc>
                <a:tc>
                  <a:txBody>
                    <a:bodyPr/>
                    <a:lstStyle/>
                    <a:p>
                      <a:r>
                        <a:rPr lang="en-IN" sz="1500"/>
                        <a:t>Data Science</a:t>
                      </a:r>
                    </a:p>
                  </a:txBody>
                  <a:tcPr marL="76339" marR="76339" marT="38170" marB="38170" anchor="ctr"/>
                </a:tc>
                <a:tc>
                  <a:txBody>
                    <a:bodyPr/>
                    <a:lstStyle/>
                    <a:p>
                      <a:r>
                        <a:rPr lang="en-IN" sz="1500"/>
                        <a:t>Business Intelligence (BI)</a:t>
                      </a:r>
                    </a:p>
                  </a:txBody>
                  <a:tcPr marL="76339" marR="76339" marT="38170" marB="38170" anchor="ctr"/>
                </a:tc>
                <a:extLst>
                  <a:ext uri="{0D108BD9-81ED-4DB2-BD59-A6C34878D82A}">
                    <a16:rowId xmlns:a16="http://schemas.microsoft.com/office/drawing/2014/main" val="2183854628"/>
                  </a:ext>
                </a:extLst>
              </a:tr>
              <a:tr h="556004">
                <a:tc>
                  <a:txBody>
                    <a:bodyPr/>
                    <a:lstStyle/>
                    <a:p>
                      <a:r>
                        <a:rPr lang="en-IN" sz="1500" b="1"/>
                        <a:t>Focus</a:t>
                      </a:r>
                      <a:endParaRPr lang="en-IN" sz="1500"/>
                    </a:p>
                  </a:txBody>
                  <a:tcPr marL="76339" marR="76339" marT="38170" marB="38170" anchor="ctr"/>
                </a:tc>
                <a:tc>
                  <a:txBody>
                    <a:bodyPr/>
                    <a:lstStyle/>
                    <a:p>
                      <a:r>
                        <a:rPr lang="en-IN" sz="1500"/>
                        <a:t>Discovering hidden patterns and predicting future trends</a:t>
                      </a:r>
                    </a:p>
                  </a:txBody>
                  <a:tcPr marL="76339" marR="76339" marT="38170" marB="38170" anchor="ctr"/>
                </a:tc>
                <a:tc>
                  <a:txBody>
                    <a:bodyPr/>
                    <a:lstStyle/>
                    <a:p>
                      <a:r>
                        <a:rPr lang="en-IN" sz="1500"/>
                        <a:t>Analyzing past data to understand current performance</a:t>
                      </a:r>
                    </a:p>
                  </a:txBody>
                  <a:tcPr marL="76339" marR="76339" marT="38170" marB="38170" anchor="ctr"/>
                </a:tc>
                <a:extLst>
                  <a:ext uri="{0D108BD9-81ED-4DB2-BD59-A6C34878D82A}">
                    <a16:rowId xmlns:a16="http://schemas.microsoft.com/office/drawing/2014/main" val="3683770266"/>
                  </a:ext>
                </a:extLst>
              </a:tr>
              <a:tr h="317716">
                <a:tc>
                  <a:txBody>
                    <a:bodyPr/>
                    <a:lstStyle/>
                    <a:p>
                      <a:r>
                        <a:rPr lang="en-IN" sz="1500" b="1"/>
                        <a:t>Data Type</a:t>
                      </a:r>
                      <a:endParaRPr lang="en-IN" sz="1500"/>
                    </a:p>
                  </a:txBody>
                  <a:tcPr marL="76339" marR="76339" marT="38170" marB="38170" anchor="ctr"/>
                </a:tc>
                <a:tc>
                  <a:txBody>
                    <a:bodyPr/>
                    <a:lstStyle/>
                    <a:p>
                      <a:r>
                        <a:rPr lang="en-IN" sz="1500"/>
                        <a:t>Both structured and unstructured</a:t>
                      </a:r>
                    </a:p>
                  </a:txBody>
                  <a:tcPr marL="76339" marR="76339" marT="38170" marB="38170" anchor="ctr"/>
                </a:tc>
                <a:tc>
                  <a:txBody>
                    <a:bodyPr/>
                    <a:lstStyle/>
                    <a:p>
                      <a:r>
                        <a:rPr lang="en-IN" sz="1500"/>
                        <a:t>Primarily structured data</a:t>
                      </a:r>
                    </a:p>
                  </a:txBody>
                  <a:tcPr marL="76339" marR="76339" marT="38170" marB="38170" anchor="ctr"/>
                </a:tc>
                <a:extLst>
                  <a:ext uri="{0D108BD9-81ED-4DB2-BD59-A6C34878D82A}">
                    <a16:rowId xmlns:a16="http://schemas.microsoft.com/office/drawing/2014/main" val="4099288374"/>
                  </a:ext>
                </a:extLst>
              </a:tr>
              <a:tr h="794292">
                <a:tc>
                  <a:txBody>
                    <a:bodyPr/>
                    <a:lstStyle/>
                    <a:p>
                      <a:r>
                        <a:rPr lang="en-IN" sz="1500" b="1"/>
                        <a:t>Tools and Techniques</a:t>
                      </a:r>
                      <a:endParaRPr lang="en-IN" sz="1500"/>
                    </a:p>
                  </a:txBody>
                  <a:tcPr marL="76339" marR="76339" marT="38170" marB="38170" anchor="ctr"/>
                </a:tc>
                <a:tc>
                  <a:txBody>
                    <a:bodyPr/>
                    <a:lstStyle/>
                    <a:p>
                      <a:r>
                        <a:rPr lang="en-IN" sz="1500"/>
                        <a:t>Statistical modeling, machine learning, deep learning, Python, R, SQL</a:t>
                      </a:r>
                    </a:p>
                  </a:txBody>
                  <a:tcPr marL="76339" marR="76339" marT="38170" marB="38170" anchor="ctr"/>
                </a:tc>
                <a:tc>
                  <a:txBody>
                    <a:bodyPr/>
                    <a:lstStyle/>
                    <a:p>
                      <a:r>
                        <a:rPr lang="en-IN" sz="1500"/>
                        <a:t>Data warehousing, OLAP, reporting tools, SQL, Excel</a:t>
                      </a:r>
                    </a:p>
                  </a:txBody>
                  <a:tcPr marL="76339" marR="76339" marT="38170" marB="38170" anchor="ctr"/>
                </a:tc>
                <a:extLst>
                  <a:ext uri="{0D108BD9-81ED-4DB2-BD59-A6C34878D82A}">
                    <a16:rowId xmlns:a16="http://schemas.microsoft.com/office/drawing/2014/main" val="506102885"/>
                  </a:ext>
                </a:extLst>
              </a:tr>
              <a:tr h="794292">
                <a:tc>
                  <a:txBody>
                    <a:bodyPr/>
                    <a:lstStyle/>
                    <a:p>
                      <a:r>
                        <a:rPr lang="en-IN" sz="1500" b="1" dirty="0"/>
                        <a:t>Skillset</a:t>
                      </a:r>
                      <a:endParaRPr lang="en-IN" sz="1500" dirty="0"/>
                    </a:p>
                  </a:txBody>
                  <a:tcPr marL="76339" marR="76339" marT="38170" marB="38170" anchor="ctr"/>
                </a:tc>
                <a:tc>
                  <a:txBody>
                    <a:bodyPr/>
                    <a:lstStyle/>
                    <a:p>
                      <a:r>
                        <a:rPr lang="en-IN" sz="1500"/>
                        <a:t>Strong in mathematics, statistics, programming, and domain expertise</a:t>
                      </a:r>
                    </a:p>
                  </a:txBody>
                  <a:tcPr marL="76339" marR="76339" marT="38170" marB="38170" anchor="ctr"/>
                </a:tc>
                <a:tc>
                  <a:txBody>
                    <a:bodyPr/>
                    <a:lstStyle/>
                    <a:p>
                      <a:r>
                        <a:rPr lang="en-IN" sz="1500"/>
                        <a:t>Business acumen, data analysis, visualization, and reporting skills</a:t>
                      </a:r>
                    </a:p>
                  </a:txBody>
                  <a:tcPr marL="76339" marR="76339" marT="38170" marB="38170" anchor="ctr"/>
                </a:tc>
                <a:extLst>
                  <a:ext uri="{0D108BD9-81ED-4DB2-BD59-A6C34878D82A}">
                    <a16:rowId xmlns:a16="http://schemas.microsoft.com/office/drawing/2014/main" val="903394857"/>
                  </a:ext>
                </a:extLst>
              </a:tr>
              <a:tr h="556004">
                <a:tc>
                  <a:txBody>
                    <a:bodyPr/>
                    <a:lstStyle/>
                    <a:p>
                      <a:r>
                        <a:rPr lang="en-IN" sz="1500" b="1"/>
                        <a:t>Output</a:t>
                      </a:r>
                      <a:endParaRPr lang="en-IN" sz="1500"/>
                    </a:p>
                  </a:txBody>
                  <a:tcPr marL="76339" marR="76339" marT="38170" marB="38170" anchor="ctr"/>
                </a:tc>
                <a:tc>
                  <a:txBody>
                    <a:bodyPr/>
                    <a:lstStyle/>
                    <a:p>
                      <a:r>
                        <a:rPr lang="en-IN" sz="1500" dirty="0"/>
                        <a:t>Predictive models, algorithms, machine learning models</a:t>
                      </a:r>
                    </a:p>
                  </a:txBody>
                  <a:tcPr marL="76339" marR="76339" marT="38170" marB="38170" anchor="ctr"/>
                </a:tc>
                <a:tc>
                  <a:txBody>
                    <a:bodyPr/>
                    <a:lstStyle/>
                    <a:p>
                      <a:r>
                        <a:rPr lang="en-IN" sz="1500"/>
                        <a:t>Reports, dashboards, KPIs, visualizations</a:t>
                      </a:r>
                    </a:p>
                  </a:txBody>
                  <a:tcPr marL="76339" marR="76339" marT="38170" marB="38170" anchor="ctr"/>
                </a:tc>
                <a:extLst>
                  <a:ext uri="{0D108BD9-81ED-4DB2-BD59-A6C34878D82A}">
                    <a16:rowId xmlns:a16="http://schemas.microsoft.com/office/drawing/2014/main" val="3191216291"/>
                  </a:ext>
                </a:extLst>
              </a:tr>
              <a:tr h="317716">
                <a:tc>
                  <a:txBody>
                    <a:bodyPr/>
                    <a:lstStyle/>
                    <a:p>
                      <a:r>
                        <a:rPr lang="en-IN" sz="1500" b="1"/>
                        <a:t>Time Horizon</a:t>
                      </a:r>
                      <a:endParaRPr lang="en-IN" sz="1500"/>
                    </a:p>
                  </a:txBody>
                  <a:tcPr marL="76339" marR="76339" marT="38170" marB="38170" anchor="ctr"/>
                </a:tc>
                <a:tc>
                  <a:txBody>
                    <a:bodyPr/>
                    <a:lstStyle/>
                    <a:p>
                      <a:r>
                        <a:rPr lang="en-IN" sz="1500"/>
                        <a:t>Future-oriented</a:t>
                      </a:r>
                    </a:p>
                  </a:txBody>
                  <a:tcPr marL="76339" marR="76339" marT="38170" marB="38170" anchor="ctr"/>
                </a:tc>
                <a:tc>
                  <a:txBody>
                    <a:bodyPr/>
                    <a:lstStyle/>
                    <a:p>
                      <a:r>
                        <a:rPr lang="en-IN" sz="1500"/>
                        <a:t>Past and present focused</a:t>
                      </a:r>
                    </a:p>
                  </a:txBody>
                  <a:tcPr marL="76339" marR="76339" marT="38170" marB="38170" anchor="ctr"/>
                </a:tc>
                <a:extLst>
                  <a:ext uri="{0D108BD9-81ED-4DB2-BD59-A6C34878D82A}">
                    <a16:rowId xmlns:a16="http://schemas.microsoft.com/office/drawing/2014/main" val="3027568788"/>
                  </a:ext>
                </a:extLst>
              </a:tr>
              <a:tr h="317716">
                <a:tc>
                  <a:txBody>
                    <a:bodyPr/>
                    <a:lstStyle/>
                    <a:p>
                      <a:r>
                        <a:rPr lang="en-IN" sz="1500" b="1"/>
                        <a:t>Complexity</a:t>
                      </a:r>
                      <a:endParaRPr lang="en-IN" sz="1500"/>
                    </a:p>
                  </a:txBody>
                  <a:tcPr marL="76339" marR="76339" marT="38170" marB="38170" anchor="ctr"/>
                </a:tc>
                <a:tc>
                  <a:txBody>
                    <a:bodyPr/>
                    <a:lstStyle/>
                    <a:p>
                      <a:r>
                        <a:rPr lang="en-IN" sz="1500"/>
                        <a:t>High</a:t>
                      </a:r>
                    </a:p>
                  </a:txBody>
                  <a:tcPr marL="76339" marR="76339" marT="38170" marB="38170" anchor="ctr"/>
                </a:tc>
                <a:tc>
                  <a:txBody>
                    <a:bodyPr/>
                    <a:lstStyle/>
                    <a:p>
                      <a:r>
                        <a:rPr lang="en-IN" sz="1500"/>
                        <a:t>Medium to high</a:t>
                      </a:r>
                    </a:p>
                  </a:txBody>
                  <a:tcPr marL="76339" marR="76339" marT="38170" marB="38170" anchor="ctr"/>
                </a:tc>
                <a:extLst>
                  <a:ext uri="{0D108BD9-81ED-4DB2-BD59-A6C34878D82A}">
                    <a16:rowId xmlns:a16="http://schemas.microsoft.com/office/drawing/2014/main" val="3811466921"/>
                  </a:ext>
                </a:extLst>
              </a:tr>
              <a:tr h="556004">
                <a:tc>
                  <a:txBody>
                    <a:bodyPr/>
                    <a:lstStyle/>
                    <a:p>
                      <a:r>
                        <a:rPr lang="en-IN" sz="1500" b="1"/>
                        <a:t>Role</a:t>
                      </a:r>
                      <a:endParaRPr lang="en-IN" sz="1500"/>
                    </a:p>
                  </a:txBody>
                  <a:tcPr marL="76339" marR="76339" marT="38170" marB="38170" anchor="ctr"/>
                </a:tc>
                <a:tc>
                  <a:txBody>
                    <a:bodyPr/>
                    <a:lstStyle/>
                    <a:p>
                      <a:r>
                        <a:rPr lang="en-IN" sz="1500"/>
                        <a:t>Data scientist, machine learning engineer</a:t>
                      </a:r>
                    </a:p>
                  </a:txBody>
                  <a:tcPr marL="76339" marR="76339" marT="38170" marB="38170" anchor="ctr"/>
                </a:tc>
                <a:tc>
                  <a:txBody>
                    <a:bodyPr/>
                    <a:lstStyle/>
                    <a:p>
                      <a:r>
                        <a:rPr lang="en-IN" sz="1500" dirty="0"/>
                        <a:t>Business analyst, data analyst, BI developer</a:t>
                      </a:r>
                    </a:p>
                  </a:txBody>
                  <a:tcPr marL="76339" marR="76339" marT="38170" marB="38170" anchor="ctr"/>
                </a:tc>
                <a:extLst>
                  <a:ext uri="{0D108BD9-81ED-4DB2-BD59-A6C34878D82A}">
                    <a16:rowId xmlns:a16="http://schemas.microsoft.com/office/drawing/2014/main" val="3264487615"/>
                  </a:ext>
                </a:extLst>
              </a:tr>
            </a:tbl>
          </a:graphicData>
        </a:graphic>
      </p:graphicFrame>
      <p:sp>
        <p:nvSpPr>
          <p:cNvPr id="5" name="Rectangle 1">
            <a:extLst>
              <a:ext uri="{FF2B5EF4-FFF2-40B4-BE49-F238E27FC236}">
                <a16:creationId xmlns:a16="http://schemas.microsoft.com/office/drawing/2014/main" id="{BD3DAB17-9A48-0D99-7DBB-73A5C4E5701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6045317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5A5E4E-33DF-E085-FA30-9DA0C5C1C391}"/>
              </a:ext>
            </a:extLst>
          </p:cNvPr>
          <p:cNvSpPr>
            <a:spLocks noGrp="1"/>
          </p:cNvSpPr>
          <p:nvPr>
            <p:ph type="title"/>
          </p:nvPr>
        </p:nvSpPr>
        <p:spPr>
          <a:xfrm>
            <a:off x="1188069" y="381935"/>
            <a:ext cx="9356106" cy="1200329"/>
          </a:xfrm>
        </p:spPr>
        <p:txBody>
          <a:bodyPr anchor="t">
            <a:noAutofit/>
          </a:bodyPr>
          <a:lstStyle/>
          <a:p>
            <a:r>
              <a:rPr lang="en-IN" sz="2800" b="1" dirty="0"/>
              <a:t>ETL (Extract, Transform, Load) Processes</a:t>
            </a:r>
            <a:br>
              <a:rPr lang="en-IN" sz="2800" b="1" dirty="0"/>
            </a:br>
            <a:r>
              <a:rPr lang="en-IN" sz="2800" dirty="0"/>
              <a:t>ETL is a series of steps involved in moving data from source systems to a data warehouse.</a:t>
            </a:r>
            <a:br>
              <a:rPr lang="en-IN" sz="2800" dirty="0"/>
            </a:br>
            <a:endParaRPr lang="en-US" sz="2800" dirty="0"/>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2CEFF02-DD38-4313-F7FE-7EE6D9D4CB42}"/>
              </a:ext>
            </a:extLst>
          </p:cNvPr>
          <p:cNvGraphicFramePr>
            <a:graphicFrameLocks noGrp="1"/>
          </p:cNvGraphicFramePr>
          <p:nvPr>
            <p:ph idx="1"/>
            <p:extLst>
              <p:ext uri="{D42A27DB-BD31-4B8C-83A1-F6EECF244321}">
                <p14:modId xmlns:p14="http://schemas.microsoft.com/office/powerpoint/2010/main" val="259740512"/>
              </p:ext>
            </p:extLst>
          </p:nvPr>
        </p:nvGraphicFramePr>
        <p:xfrm>
          <a:off x="1188062" y="1472473"/>
          <a:ext cx="9356107" cy="4747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53381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16" descr="A blue and green lines&#10;&#10;Description automatically generated">
            <a:extLst>
              <a:ext uri="{FF2B5EF4-FFF2-40B4-BE49-F238E27FC236}">
                <a16:creationId xmlns:a16="http://schemas.microsoft.com/office/drawing/2014/main" id="{4940CD01-23A0-3AC2-5DFA-3C33B702655F}"/>
              </a:ext>
            </a:extLst>
          </p:cNvPr>
          <p:cNvPicPr>
            <a:picLocks noChangeAspect="1"/>
          </p:cNvPicPr>
          <p:nvPr/>
        </p:nvPicPr>
        <p:blipFill>
          <a:blip r:embed="rId2">
            <a:duotone>
              <a:schemeClr val="bg2">
                <a:shade val="45000"/>
                <a:satMod val="135000"/>
              </a:schemeClr>
              <a:prstClr val="white"/>
            </a:duotone>
          </a:blip>
          <a:srcRect b="15730"/>
          <a:stretch/>
        </p:blipFill>
        <p:spPr>
          <a:xfrm>
            <a:off x="20" y="10"/>
            <a:ext cx="12191980" cy="6857990"/>
          </a:xfrm>
          <a:prstGeom prst="rect">
            <a:avLst/>
          </a:prstGeom>
        </p:spPr>
      </p:pic>
      <p:sp>
        <p:nvSpPr>
          <p:cNvPr id="21" name="Rectangle 2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FDF044-E700-CCC2-FB5F-B128718C304A}"/>
              </a:ext>
            </a:extLst>
          </p:cNvPr>
          <p:cNvSpPr>
            <a:spLocks noGrp="1"/>
          </p:cNvSpPr>
          <p:nvPr>
            <p:ph type="title"/>
          </p:nvPr>
        </p:nvSpPr>
        <p:spPr>
          <a:xfrm>
            <a:off x="838200" y="365125"/>
            <a:ext cx="10515600" cy="1325563"/>
          </a:xfrm>
        </p:spPr>
        <p:txBody>
          <a:bodyPr>
            <a:normAutofit/>
          </a:bodyPr>
          <a:lstStyle/>
          <a:p>
            <a:r>
              <a:rPr lang="en-IN" b="1"/>
              <a:t>ETL Tools</a:t>
            </a:r>
            <a:br>
              <a:rPr lang="en-IN" b="1"/>
            </a:br>
            <a:endParaRPr lang="en-US"/>
          </a:p>
        </p:txBody>
      </p:sp>
      <p:graphicFrame>
        <p:nvGraphicFramePr>
          <p:cNvPr id="16" name="Content Placeholder 2">
            <a:extLst>
              <a:ext uri="{FF2B5EF4-FFF2-40B4-BE49-F238E27FC236}">
                <a16:creationId xmlns:a16="http://schemas.microsoft.com/office/drawing/2014/main" id="{7A73E1D0-6386-9804-CAEA-63A5409AC1A3}"/>
              </a:ext>
            </a:extLst>
          </p:cNvPr>
          <p:cNvGraphicFramePr>
            <a:graphicFrameLocks noGrp="1"/>
          </p:cNvGraphicFramePr>
          <p:nvPr>
            <p:ph idx="1"/>
            <p:extLst>
              <p:ext uri="{D42A27DB-BD31-4B8C-83A1-F6EECF244321}">
                <p14:modId xmlns:p14="http://schemas.microsoft.com/office/powerpoint/2010/main" val="24508844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90954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939368-AC36-BEA3-13B7-8E3E482558FB}"/>
              </a:ext>
            </a:extLst>
          </p:cNvPr>
          <p:cNvSpPr>
            <a:spLocks noGrp="1"/>
          </p:cNvSpPr>
          <p:nvPr>
            <p:ph type="title"/>
          </p:nvPr>
        </p:nvSpPr>
        <p:spPr>
          <a:xfrm>
            <a:off x="838200" y="556995"/>
            <a:ext cx="10515600" cy="1133693"/>
          </a:xfrm>
        </p:spPr>
        <p:txBody>
          <a:bodyPr>
            <a:normAutofit/>
          </a:bodyPr>
          <a:lstStyle/>
          <a:p>
            <a:r>
              <a:rPr lang="en-IN" sz="4800" b="1"/>
              <a:t>Benefits of Data Warehousing and ETL</a:t>
            </a:r>
            <a:endParaRPr lang="en-US" sz="4800" b="1"/>
          </a:p>
        </p:txBody>
      </p:sp>
      <p:graphicFrame>
        <p:nvGraphicFramePr>
          <p:cNvPr id="17" name="Content Placeholder 2">
            <a:extLst>
              <a:ext uri="{FF2B5EF4-FFF2-40B4-BE49-F238E27FC236}">
                <a16:creationId xmlns:a16="http://schemas.microsoft.com/office/drawing/2014/main" id="{D8B74BE0-1306-C7B7-CE75-D4F07DC61603}"/>
              </a:ext>
            </a:extLst>
          </p:cNvPr>
          <p:cNvGraphicFramePr>
            <a:graphicFrameLocks noGrp="1"/>
          </p:cNvGraphicFramePr>
          <p:nvPr>
            <p:ph idx="1"/>
            <p:extLst>
              <p:ext uri="{D42A27DB-BD31-4B8C-83A1-F6EECF244321}">
                <p14:modId xmlns:p14="http://schemas.microsoft.com/office/powerpoint/2010/main" val="341413267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94618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3E24BF-EC02-13DA-7248-0D1186EB06FC}"/>
              </a:ext>
            </a:extLst>
          </p:cNvPr>
          <p:cNvSpPr>
            <a:spLocks noGrp="1"/>
          </p:cNvSpPr>
          <p:nvPr>
            <p:ph type="title"/>
          </p:nvPr>
        </p:nvSpPr>
        <p:spPr>
          <a:xfrm>
            <a:off x="838200" y="365125"/>
            <a:ext cx="10515600" cy="1325563"/>
          </a:xfrm>
        </p:spPr>
        <p:txBody>
          <a:bodyPr>
            <a:normAutofit/>
          </a:bodyPr>
          <a:lstStyle/>
          <a:p>
            <a:r>
              <a:rPr lang="en-IN" sz="5400"/>
              <a:t>ETL Subsystems</a:t>
            </a:r>
            <a:endParaRPr lang="en-US" sz="5400"/>
          </a:p>
        </p:txBody>
      </p:sp>
      <p:sp>
        <p:nvSpPr>
          <p:cNvPr id="18"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Content Placeholder 2">
            <a:extLst>
              <a:ext uri="{FF2B5EF4-FFF2-40B4-BE49-F238E27FC236}">
                <a16:creationId xmlns:a16="http://schemas.microsoft.com/office/drawing/2014/main" id="{CDAC826A-9735-AAFA-60B6-F48849BE4798}"/>
              </a:ext>
            </a:extLst>
          </p:cNvPr>
          <p:cNvGraphicFramePr>
            <a:graphicFrameLocks noGrp="1"/>
          </p:cNvGraphicFramePr>
          <p:nvPr>
            <p:ph idx="1"/>
            <p:extLst>
              <p:ext uri="{D42A27DB-BD31-4B8C-83A1-F6EECF244321}">
                <p14:modId xmlns:p14="http://schemas.microsoft.com/office/powerpoint/2010/main" val="2552258604"/>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55580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E3BCC1-E256-286D-B174-B14F5D0A01DF}"/>
              </a:ext>
            </a:extLst>
          </p:cNvPr>
          <p:cNvSpPr>
            <a:spLocks noGrp="1"/>
          </p:cNvSpPr>
          <p:nvPr>
            <p:ph type="title"/>
          </p:nvPr>
        </p:nvSpPr>
        <p:spPr>
          <a:xfrm>
            <a:off x="1115568" y="509521"/>
            <a:ext cx="10232136" cy="1014984"/>
          </a:xfrm>
        </p:spPr>
        <p:txBody>
          <a:bodyPr>
            <a:normAutofit/>
          </a:bodyPr>
          <a:lstStyle/>
          <a:p>
            <a:r>
              <a:rPr lang="en-US" sz="4000"/>
              <a:t>Extract </a:t>
            </a:r>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7D3599C-762C-4D15-2EF3-E603CFE5D9E5}"/>
              </a:ext>
            </a:extLst>
          </p:cNvPr>
          <p:cNvGraphicFramePr>
            <a:graphicFrameLocks noGrp="1"/>
          </p:cNvGraphicFramePr>
          <p:nvPr>
            <p:ph idx="1"/>
            <p:extLst>
              <p:ext uri="{D42A27DB-BD31-4B8C-83A1-F6EECF244321}">
                <p14:modId xmlns:p14="http://schemas.microsoft.com/office/powerpoint/2010/main" val="370652396"/>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23329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B9F52B-4142-96CC-7333-2384E6EDA279}"/>
            </a:ext>
          </a:extLst>
        </p:cNvPr>
        <p:cNvGrpSpPr/>
        <p:nvPr/>
      </p:nvGrpSpPr>
      <p:grpSpPr>
        <a:xfrm>
          <a:off x="0" y="0"/>
          <a:ext cx="0" cy="0"/>
          <a:chOff x="0" y="0"/>
          <a:chExt cx="0" cy="0"/>
        </a:xfrm>
      </p:grpSpPr>
      <p:sp>
        <p:nvSpPr>
          <p:cNvPr id="103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6D2BB3-F208-7B2E-5E4C-4D27D41A2EA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Extract </a:t>
            </a:r>
          </a:p>
        </p:txBody>
      </p:sp>
      <p:pic>
        <p:nvPicPr>
          <p:cNvPr id="1029" name="Picture 5" descr="Image of data pipeline with data flowing from source systems to a data warehouse, labeled Data Profiling, Change Data Capture, and Extract System">
            <a:extLst>
              <a:ext uri="{FF2B5EF4-FFF2-40B4-BE49-F238E27FC236}">
                <a16:creationId xmlns:a16="http://schemas.microsoft.com/office/drawing/2014/main" id="{AD323106-C3A8-6B91-EABF-FA8E8914160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890"/>
          <a:stretch/>
        </p:blipFill>
        <p:spPr bwMode="auto">
          <a:xfrm>
            <a:off x="4777316" y="1306285"/>
            <a:ext cx="6780700" cy="4833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906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6120B-D8E4-46E4-5874-40F3DE16B7F7}"/>
              </a:ext>
            </a:extLst>
          </p:cNvPr>
          <p:cNvSpPr>
            <a:spLocks noGrp="1"/>
          </p:cNvSpPr>
          <p:nvPr>
            <p:ph type="title"/>
          </p:nvPr>
        </p:nvSpPr>
        <p:spPr/>
        <p:txBody>
          <a:bodyPr/>
          <a:lstStyle/>
          <a:p>
            <a:r>
              <a:rPr lang="en-IN" dirty="0"/>
              <a:t>Cleaning and Conforming</a:t>
            </a:r>
            <a:endParaRPr lang="en-US" dirty="0"/>
          </a:p>
        </p:txBody>
      </p:sp>
      <p:graphicFrame>
        <p:nvGraphicFramePr>
          <p:cNvPr id="5" name="Content Placeholder 2">
            <a:extLst>
              <a:ext uri="{FF2B5EF4-FFF2-40B4-BE49-F238E27FC236}">
                <a16:creationId xmlns:a16="http://schemas.microsoft.com/office/drawing/2014/main" id="{2A04CB41-67A5-BD3B-7C45-21F92E0875C3}"/>
              </a:ext>
            </a:extLst>
          </p:cNvPr>
          <p:cNvGraphicFramePr>
            <a:graphicFrameLocks noGrp="1"/>
          </p:cNvGraphicFramePr>
          <p:nvPr>
            <p:ph idx="1"/>
          </p:nvPr>
        </p:nvGraphicFramePr>
        <p:xfrm>
          <a:off x="838200" y="1471961"/>
          <a:ext cx="10515600" cy="4705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92386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BB17CB-5341-71A3-213E-FB7B5239D677}"/>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5600" kern="1200" dirty="0">
                <a:solidFill>
                  <a:schemeClr val="tx1"/>
                </a:solidFill>
                <a:latin typeface="+mj-lt"/>
                <a:ea typeface="+mj-ea"/>
                <a:cs typeface="+mj-cs"/>
              </a:rPr>
              <a:t>Cleaning and Conforming</a:t>
            </a:r>
          </a:p>
        </p:txBody>
      </p:sp>
      <p:sp>
        <p:nvSpPr>
          <p:cNvPr id="308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mage of data pipeline with data being cleaned, standardized, and transformed into dimensional structures">
            <a:extLst>
              <a:ext uri="{FF2B5EF4-FFF2-40B4-BE49-F238E27FC236}">
                <a16:creationId xmlns:a16="http://schemas.microsoft.com/office/drawing/2014/main" id="{743AA3CC-C83E-F3E8-2B1B-B3C1A6A4763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792599" y="640080"/>
            <a:ext cx="6938010" cy="5550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6330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6A7D29-C991-0666-CADB-02327DCBE036}"/>
              </a:ext>
            </a:extLst>
          </p:cNvPr>
          <p:cNvSpPr>
            <a:spLocks noGrp="1"/>
          </p:cNvSpPr>
          <p:nvPr>
            <p:ph type="title"/>
          </p:nvPr>
        </p:nvSpPr>
        <p:spPr>
          <a:xfrm>
            <a:off x="838200" y="557188"/>
            <a:ext cx="10515600" cy="1133499"/>
          </a:xfrm>
        </p:spPr>
        <p:txBody>
          <a:bodyPr>
            <a:normAutofit/>
          </a:bodyPr>
          <a:lstStyle/>
          <a:p>
            <a:pPr algn="ctr"/>
            <a:r>
              <a:rPr lang="en-IN" sz="5200" dirty="0"/>
              <a:t>Delivering</a:t>
            </a:r>
            <a:endParaRPr lang="en-US" sz="5200" dirty="0"/>
          </a:p>
        </p:txBody>
      </p:sp>
      <p:graphicFrame>
        <p:nvGraphicFramePr>
          <p:cNvPr id="13" name="Content Placeholder 2">
            <a:extLst>
              <a:ext uri="{FF2B5EF4-FFF2-40B4-BE49-F238E27FC236}">
                <a16:creationId xmlns:a16="http://schemas.microsoft.com/office/drawing/2014/main" id="{FAB963BA-B030-30D3-3EF7-F9481D6D66D5}"/>
              </a:ext>
            </a:extLst>
          </p:cNvPr>
          <p:cNvGraphicFramePr>
            <a:graphicFrameLocks noGrp="1"/>
          </p:cNvGraphicFramePr>
          <p:nvPr>
            <p:ph idx="1"/>
            <p:extLst>
              <p:ext uri="{D42A27DB-BD31-4B8C-83A1-F6EECF244321}">
                <p14:modId xmlns:p14="http://schemas.microsoft.com/office/powerpoint/2010/main" val="1516615614"/>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15989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EDBE4D-65F7-084D-457A-0FA046D53572}"/>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kern="1200">
                <a:solidFill>
                  <a:schemeClr val="tx1"/>
                </a:solidFill>
                <a:latin typeface="+mj-lt"/>
                <a:ea typeface="+mj-ea"/>
                <a:cs typeface="+mj-cs"/>
              </a:rPr>
              <a:t>Delivering</a:t>
            </a:r>
          </a:p>
        </p:txBody>
      </p:sp>
      <p:sp>
        <p:nvSpPr>
          <p:cNvPr id="4105" name="Rectangle 410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7" name="Rectangle 410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100" name="Picture 4" descr="Sketch">
            <a:extLst>
              <a:ext uri="{FF2B5EF4-FFF2-40B4-BE49-F238E27FC236}">
                <a16:creationId xmlns:a16="http://schemas.microsoft.com/office/drawing/2014/main" id="{B176E9A9-34E2-34B9-76F2-B54F720B04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2205" y="0"/>
            <a:ext cx="677529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523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C1B9533-3964-F292-C5BD-F70E991F602C}"/>
              </a:ext>
            </a:extLst>
          </p:cNvPr>
          <p:cNvSpPr>
            <a:spLocks noGrp="1"/>
          </p:cNvSpPr>
          <p:nvPr>
            <p:ph type="title"/>
          </p:nvPr>
        </p:nvSpPr>
        <p:spPr>
          <a:xfrm>
            <a:off x="841248" y="256032"/>
            <a:ext cx="10506456" cy="1014984"/>
          </a:xfrm>
        </p:spPr>
        <p:txBody>
          <a:bodyPr vert="horz" lIns="91440" tIns="45720" rIns="91440" bIns="45720" rtlCol="0" anchor="b">
            <a:normAutofit/>
          </a:bodyPr>
          <a:lstStyle/>
          <a:p>
            <a:r>
              <a:rPr lang="en-US" kern="1200" dirty="0">
                <a:solidFill>
                  <a:schemeClr val="tx1"/>
                </a:solidFill>
                <a:latin typeface="+mj-lt"/>
                <a:ea typeface="+mj-ea"/>
                <a:cs typeface="+mj-cs"/>
              </a:rPr>
              <a:t>Data Science vs. Business Intelligence</a:t>
            </a:r>
          </a:p>
        </p:txBody>
      </p:sp>
      <p:sp>
        <p:nvSpPr>
          <p:cNvPr id="15" name="Rectangle 14">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 Placeholder 4">
            <a:extLst>
              <a:ext uri="{FF2B5EF4-FFF2-40B4-BE49-F238E27FC236}">
                <a16:creationId xmlns:a16="http://schemas.microsoft.com/office/drawing/2014/main" id="{173DCD3D-D0F8-0382-AB26-EB309401562A}"/>
              </a:ext>
            </a:extLst>
          </p:cNvPr>
          <p:cNvSpPr>
            <a:spLocks/>
          </p:cNvSpPr>
          <p:nvPr/>
        </p:nvSpPr>
        <p:spPr>
          <a:xfrm>
            <a:off x="1014268" y="1926266"/>
            <a:ext cx="4985068" cy="796322"/>
          </a:xfrm>
          <a:prstGeom prst="rect">
            <a:avLst/>
          </a:prstGeom>
          <a:ln/>
        </p:spPr>
        <p:style>
          <a:lnRef idx="1">
            <a:schemeClr val="accent2"/>
          </a:lnRef>
          <a:fillRef idx="2">
            <a:schemeClr val="accent2"/>
          </a:fillRef>
          <a:effectRef idx="1">
            <a:schemeClr val="accent2"/>
          </a:effectRef>
          <a:fontRef idx="minor">
            <a:schemeClr val="dk1"/>
          </a:fontRef>
        </p:style>
        <p:txBody>
          <a:bodyPr/>
          <a:lstStyle/>
          <a:p>
            <a:pPr defTabSz="877824">
              <a:spcAft>
                <a:spcPts val="600"/>
              </a:spcAft>
            </a:pPr>
            <a:r>
              <a:rPr lang="en-IN" sz="4000" b="1" kern="1200" dirty="0">
                <a:solidFill>
                  <a:schemeClr val="tx1"/>
                </a:solidFill>
                <a:latin typeface="+mn-lt"/>
                <a:ea typeface="+mn-ea"/>
                <a:cs typeface="+mn-cs"/>
              </a:rPr>
              <a:t>Data Science</a:t>
            </a:r>
            <a:endParaRPr lang="en-US" sz="4400" b="1" dirty="0"/>
          </a:p>
        </p:txBody>
      </p:sp>
      <p:sp>
        <p:nvSpPr>
          <p:cNvPr id="6" name="Content Placeholder 5">
            <a:extLst>
              <a:ext uri="{FF2B5EF4-FFF2-40B4-BE49-F238E27FC236}">
                <a16:creationId xmlns:a16="http://schemas.microsoft.com/office/drawing/2014/main" id="{E94F25B3-672E-23A5-7854-5BD7F838FD46}"/>
              </a:ext>
            </a:extLst>
          </p:cNvPr>
          <p:cNvSpPr>
            <a:spLocks/>
          </p:cNvSpPr>
          <p:nvPr/>
        </p:nvSpPr>
        <p:spPr>
          <a:xfrm>
            <a:off x="1014268" y="2722588"/>
            <a:ext cx="4985068" cy="3561202"/>
          </a:xfrm>
          <a:prstGeom prst="rect">
            <a:avLst/>
          </a:prstGeom>
          <a:ln>
            <a:solidFill>
              <a:schemeClr val="accent1"/>
            </a:solidFill>
          </a:ln>
        </p:spPr>
        <p:txBody>
          <a:bodyPr>
            <a:normAutofit/>
          </a:bodyPr>
          <a:lstStyle/>
          <a:p>
            <a:pPr defTabSz="877824">
              <a:spcAft>
                <a:spcPts val="600"/>
              </a:spcAft>
              <a:buFont typeface="Arial" panose="020B0604020202020204" pitchFamily="34" charset="0"/>
              <a:buChar char="•"/>
            </a:pPr>
            <a:r>
              <a:rPr lang="en-IN" sz="1728" b="1" kern="1200" dirty="0">
                <a:solidFill>
                  <a:schemeClr val="tx1"/>
                </a:solidFill>
                <a:latin typeface="+mn-lt"/>
                <a:ea typeface="+mn-ea"/>
                <a:cs typeface="+mn-cs"/>
              </a:rPr>
              <a:t>Machine Learning vs. Traditional Statistics:</a:t>
            </a:r>
            <a:r>
              <a:rPr lang="en-IN" sz="1728" kern="1200" dirty="0">
                <a:solidFill>
                  <a:schemeClr val="tx1"/>
                </a:solidFill>
                <a:latin typeface="+mn-lt"/>
                <a:ea typeface="+mn-ea"/>
                <a:cs typeface="+mn-cs"/>
              </a:rPr>
              <a:t> Understanding the key differences and when to use each.</a:t>
            </a:r>
          </a:p>
          <a:p>
            <a:pPr defTabSz="877824">
              <a:spcAft>
                <a:spcPts val="600"/>
              </a:spcAft>
              <a:buFont typeface="Arial" panose="020B0604020202020204" pitchFamily="34" charset="0"/>
              <a:buChar char="•"/>
            </a:pPr>
            <a:r>
              <a:rPr lang="en-IN" sz="1728" b="1" kern="1200" dirty="0">
                <a:solidFill>
                  <a:schemeClr val="tx1"/>
                </a:solidFill>
                <a:latin typeface="+mn-lt"/>
                <a:ea typeface="+mn-ea"/>
                <a:cs typeface="+mn-cs"/>
              </a:rPr>
              <a:t>Data Science Lifecycle:</a:t>
            </a:r>
            <a:r>
              <a:rPr lang="en-IN" sz="1728" kern="1200" dirty="0">
                <a:solidFill>
                  <a:schemeClr val="tx1"/>
                </a:solidFill>
                <a:latin typeface="+mn-lt"/>
                <a:ea typeface="+mn-ea"/>
                <a:cs typeface="+mn-cs"/>
              </a:rPr>
              <a:t> A detailed breakdown of the various stages involved in a data science project.</a:t>
            </a:r>
          </a:p>
          <a:p>
            <a:pPr defTabSz="877824">
              <a:spcAft>
                <a:spcPts val="600"/>
              </a:spcAft>
              <a:buFont typeface="Arial" panose="020B0604020202020204" pitchFamily="34" charset="0"/>
              <a:buChar char="•"/>
            </a:pPr>
            <a:r>
              <a:rPr lang="en-IN" sz="1728" b="1" kern="1200" dirty="0">
                <a:solidFill>
                  <a:schemeClr val="tx1"/>
                </a:solidFill>
                <a:latin typeface="+mn-lt"/>
                <a:ea typeface="+mn-ea"/>
                <a:cs typeface="+mn-cs"/>
              </a:rPr>
              <a:t>Specific Data Science Techniques:</a:t>
            </a:r>
            <a:r>
              <a:rPr lang="en-IN" sz="1728" kern="1200" dirty="0">
                <a:solidFill>
                  <a:schemeClr val="tx1"/>
                </a:solidFill>
                <a:latin typeface="+mn-lt"/>
                <a:ea typeface="+mn-ea"/>
                <a:cs typeface="+mn-cs"/>
              </a:rPr>
              <a:t> Deep dive into techniques like regression, classification, clustering, or natural language processing.</a:t>
            </a:r>
          </a:p>
          <a:p>
            <a:pPr defTabSz="877824">
              <a:spcAft>
                <a:spcPts val="600"/>
              </a:spcAft>
              <a:buFont typeface="Arial" panose="020B0604020202020204" pitchFamily="34" charset="0"/>
              <a:buChar char="•"/>
            </a:pPr>
            <a:r>
              <a:rPr lang="en-IN" sz="1728" b="1" kern="1200" dirty="0">
                <a:solidFill>
                  <a:schemeClr val="tx1"/>
                </a:solidFill>
                <a:latin typeface="+mn-lt"/>
                <a:ea typeface="+mn-ea"/>
                <a:cs typeface="+mn-cs"/>
              </a:rPr>
              <a:t>Data Science Tools and Libraries:</a:t>
            </a:r>
            <a:r>
              <a:rPr lang="en-IN" sz="1728" kern="1200" dirty="0">
                <a:solidFill>
                  <a:schemeClr val="tx1"/>
                </a:solidFill>
                <a:latin typeface="+mn-lt"/>
                <a:ea typeface="+mn-ea"/>
                <a:cs typeface="+mn-cs"/>
              </a:rPr>
              <a:t> Comparison of popular tools like Python, R, TensorFlow, and </a:t>
            </a:r>
            <a:r>
              <a:rPr lang="en-IN" sz="1728" kern="1200" dirty="0" err="1">
                <a:solidFill>
                  <a:schemeClr val="tx1"/>
                </a:solidFill>
                <a:latin typeface="+mn-lt"/>
                <a:ea typeface="+mn-ea"/>
                <a:cs typeface="+mn-cs"/>
              </a:rPr>
              <a:t>PyTorch</a:t>
            </a:r>
            <a:r>
              <a:rPr lang="en-IN" sz="1728" kern="1200" dirty="0">
                <a:solidFill>
                  <a:schemeClr val="tx1"/>
                </a:solidFill>
                <a:latin typeface="+mn-lt"/>
                <a:ea typeface="+mn-ea"/>
                <a:cs typeface="+mn-cs"/>
              </a:rPr>
              <a:t>.</a:t>
            </a:r>
          </a:p>
          <a:p>
            <a:pPr>
              <a:spcAft>
                <a:spcPts val="600"/>
              </a:spcAft>
            </a:pPr>
            <a:endParaRPr lang="en-US" dirty="0"/>
          </a:p>
        </p:txBody>
      </p:sp>
      <p:sp>
        <p:nvSpPr>
          <p:cNvPr id="7" name="Text Placeholder 6">
            <a:extLst>
              <a:ext uri="{FF2B5EF4-FFF2-40B4-BE49-F238E27FC236}">
                <a16:creationId xmlns:a16="http://schemas.microsoft.com/office/drawing/2014/main" id="{CF402401-27A0-215D-78E0-43BC8986D990}"/>
              </a:ext>
            </a:extLst>
          </p:cNvPr>
          <p:cNvSpPr>
            <a:spLocks/>
          </p:cNvSpPr>
          <p:nvPr/>
        </p:nvSpPr>
        <p:spPr>
          <a:xfrm>
            <a:off x="6168113" y="1926266"/>
            <a:ext cx="5009619" cy="796322"/>
          </a:xfrm>
          <a:prstGeom prst="rect">
            <a:avLst/>
          </a:prstGeom>
          <a:ln/>
        </p:spPr>
        <p:style>
          <a:lnRef idx="1">
            <a:schemeClr val="accent2"/>
          </a:lnRef>
          <a:fillRef idx="2">
            <a:schemeClr val="accent2"/>
          </a:fillRef>
          <a:effectRef idx="1">
            <a:schemeClr val="accent2"/>
          </a:effectRef>
          <a:fontRef idx="minor">
            <a:schemeClr val="dk1"/>
          </a:fontRef>
        </p:style>
        <p:txBody>
          <a:bodyPr/>
          <a:lstStyle/>
          <a:p>
            <a:pPr defTabSz="877824">
              <a:spcAft>
                <a:spcPts val="600"/>
              </a:spcAft>
            </a:pPr>
            <a:r>
              <a:rPr lang="en-IN" sz="3600" b="1" kern="1200" dirty="0">
                <a:solidFill>
                  <a:schemeClr val="tx1"/>
                </a:solidFill>
                <a:latin typeface="+mn-lt"/>
                <a:ea typeface="+mn-ea"/>
                <a:cs typeface="+mn-cs"/>
              </a:rPr>
              <a:t>Business Intelligence</a:t>
            </a:r>
            <a:endParaRPr lang="en-US" sz="4000" b="1" dirty="0"/>
          </a:p>
        </p:txBody>
      </p:sp>
      <p:sp>
        <p:nvSpPr>
          <p:cNvPr id="8" name="Content Placeholder 7">
            <a:extLst>
              <a:ext uri="{FF2B5EF4-FFF2-40B4-BE49-F238E27FC236}">
                <a16:creationId xmlns:a16="http://schemas.microsoft.com/office/drawing/2014/main" id="{49CD3958-2A95-75C5-B1BC-BCF18CDB7963}"/>
              </a:ext>
            </a:extLst>
          </p:cNvPr>
          <p:cNvSpPr>
            <a:spLocks/>
          </p:cNvSpPr>
          <p:nvPr/>
        </p:nvSpPr>
        <p:spPr>
          <a:xfrm>
            <a:off x="6168113" y="2722588"/>
            <a:ext cx="5009619" cy="3561202"/>
          </a:xfrm>
          <a:prstGeom prst="rect">
            <a:avLst/>
          </a:prstGeom>
          <a:ln>
            <a:solidFill>
              <a:schemeClr val="accent1"/>
            </a:solidFill>
          </a:ln>
        </p:spPr>
        <p:txBody>
          <a:bodyPr>
            <a:normAutofit/>
          </a:bodyPr>
          <a:lstStyle/>
          <a:p>
            <a:pPr defTabSz="877824">
              <a:spcAft>
                <a:spcPts val="600"/>
              </a:spcAft>
            </a:pPr>
            <a:r>
              <a:rPr lang="en-IN" sz="1728" b="1" kern="1200" dirty="0">
                <a:solidFill>
                  <a:schemeClr val="tx1"/>
                </a:solidFill>
                <a:latin typeface="+mn-lt"/>
                <a:ea typeface="+mn-ea"/>
                <a:cs typeface="+mn-cs"/>
              </a:rPr>
              <a:t>Data Warehousing vs. Data Lakes:</a:t>
            </a:r>
            <a:r>
              <a:rPr lang="en-IN" sz="1728" kern="1200" dirty="0">
                <a:solidFill>
                  <a:schemeClr val="tx1"/>
                </a:solidFill>
                <a:latin typeface="+mn-lt"/>
                <a:ea typeface="+mn-ea"/>
                <a:cs typeface="+mn-cs"/>
              </a:rPr>
              <a:t> Understanding the distinctions between these data storage approaches.</a:t>
            </a:r>
          </a:p>
          <a:p>
            <a:pPr defTabSz="877824">
              <a:spcAft>
                <a:spcPts val="600"/>
              </a:spcAft>
            </a:pPr>
            <a:r>
              <a:rPr lang="en-IN" sz="1728" b="1" kern="1200" dirty="0">
                <a:solidFill>
                  <a:schemeClr val="tx1"/>
                </a:solidFill>
                <a:latin typeface="+mn-lt"/>
                <a:ea typeface="+mn-ea"/>
                <a:cs typeface="+mn-cs"/>
              </a:rPr>
              <a:t>OLAP vs. OLTP:</a:t>
            </a:r>
            <a:r>
              <a:rPr lang="en-IN" sz="1728" kern="1200" dirty="0">
                <a:solidFill>
                  <a:schemeClr val="tx1"/>
                </a:solidFill>
                <a:latin typeface="+mn-lt"/>
                <a:ea typeface="+mn-ea"/>
                <a:cs typeface="+mn-cs"/>
              </a:rPr>
              <a:t> Differences in these database systems and their applications in BI.</a:t>
            </a:r>
          </a:p>
          <a:p>
            <a:pPr defTabSz="877824">
              <a:spcAft>
                <a:spcPts val="600"/>
              </a:spcAft>
            </a:pPr>
            <a:r>
              <a:rPr lang="en-IN" sz="1728" b="1" kern="1200" dirty="0">
                <a:solidFill>
                  <a:schemeClr val="tx1"/>
                </a:solidFill>
                <a:latin typeface="+mn-lt"/>
                <a:ea typeface="+mn-ea"/>
                <a:cs typeface="+mn-cs"/>
              </a:rPr>
              <a:t>BI Tools and Platforms:</a:t>
            </a:r>
            <a:r>
              <a:rPr lang="en-IN" sz="1728" kern="1200" dirty="0">
                <a:solidFill>
                  <a:schemeClr val="tx1"/>
                </a:solidFill>
                <a:latin typeface="+mn-lt"/>
                <a:ea typeface="+mn-ea"/>
                <a:cs typeface="+mn-cs"/>
              </a:rPr>
              <a:t> Overview of popular BI tools like Tableau, Power BI, and Looker.</a:t>
            </a:r>
          </a:p>
          <a:p>
            <a:pPr defTabSz="877824">
              <a:spcAft>
                <a:spcPts val="600"/>
              </a:spcAft>
            </a:pPr>
            <a:r>
              <a:rPr lang="en-IN" sz="1728" b="1" kern="1200" dirty="0">
                <a:solidFill>
                  <a:schemeClr val="tx1"/>
                </a:solidFill>
                <a:latin typeface="+mn-lt"/>
                <a:ea typeface="+mn-ea"/>
                <a:cs typeface="+mn-cs"/>
              </a:rPr>
              <a:t>Data Visualization Best Practices:</a:t>
            </a:r>
            <a:r>
              <a:rPr lang="en-IN" sz="1728" kern="1200" dirty="0">
                <a:solidFill>
                  <a:schemeClr val="tx1"/>
                </a:solidFill>
                <a:latin typeface="+mn-lt"/>
                <a:ea typeface="+mn-ea"/>
                <a:cs typeface="+mn-cs"/>
              </a:rPr>
              <a:t> Creating effective and informative visualizations.</a:t>
            </a:r>
            <a:endParaRPr lang="en-US" dirty="0"/>
          </a:p>
        </p:txBody>
      </p:sp>
      <p:sp>
        <p:nvSpPr>
          <p:cNvPr id="10" name="TextBox 9">
            <a:extLst>
              <a:ext uri="{FF2B5EF4-FFF2-40B4-BE49-F238E27FC236}">
                <a16:creationId xmlns:a16="http://schemas.microsoft.com/office/drawing/2014/main" id="{B491E2D1-EF56-C63F-70EE-0AB0A506B463}"/>
              </a:ext>
            </a:extLst>
          </p:cNvPr>
          <p:cNvSpPr txBox="1"/>
          <p:nvPr/>
        </p:nvSpPr>
        <p:spPr>
          <a:xfrm>
            <a:off x="4688114" y="219165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9849998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A32A6305-AE8E-23E7-8BED-7C2AEA285ABA}"/>
              </a:ext>
            </a:extLst>
          </p:cNvPr>
          <p:cNvSpPr>
            <a:spLocks noGrp="1"/>
          </p:cNvSpPr>
          <p:nvPr>
            <p:ph type="title"/>
          </p:nvPr>
        </p:nvSpPr>
        <p:spPr>
          <a:xfrm>
            <a:off x="804672" y="457200"/>
            <a:ext cx="10579608" cy="1188720"/>
          </a:xfrm>
        </p:spPr>
        <p:txBody>
          <a:bodyPr>
            <a:normAutofit/>
          </a:bodyPr>
          <a:lstStyle/>
          <a:p>
            <a:r>
              <a:rPr lang="en-IN" sz="4000">
                <a:solidFill>
                  <a:schemeClr val="tx2"/>
                </a:solidFill>
              </a:rPr>
              <a:t>Managing</a:t>
            </a:r>
            <a:endParaRPr lang="en-US" sz="4000">
              <a:solidFill>
                <a:schemeClr val="tx2"/>
              </a:solidFill>
            </a:endParaRPr>
          </a:p>
        </p:txBody>
      </p:sp>
      <p:grpSp>
        <p:nvGrpSpPr>
          <p:cNvPr id="13" name="Group 12">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62397" y="134260"/>
            <a:ext cx="3142400" cy="2716805"/>
            <a:chOff x="-305" y="-4155"/>
            <a:chExt cx="2514948" cy="2174333"/>
          </a:xfrm>
        </p:grpSpPr>
        <p:sp>
          <p:nvSpPr>
            <p:cNvPr id="14" name="Freeform: Shape 13">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2221" cy="1810094"/>
            <a:chOff x="-305" y="-1"/>
            <a:chExt cx="3832880" cy="2876136"/>
          </a:xfrm>
        </p:grpSpPr>
        <p:sp>
          <p:nvSpPr>
            <p:cNvPr id="20" name="Freeform: Shape 19">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73E6D83D-84BD-0254-9490-E59E4D7E6B44}"/>
              </a:ext>
            </a:extLst>
          </p:cNvPr>
          <p:cNvGraphicFramePr>
            <a:graphicFrameLocks noGrp="1"/>
          </p:cNvGraphicFramePr>
          <p:nvPr>
            <p:ph idx="1"/>
            <p:extLst>
              <p:ext uri="{D42A27DB-BD31-4B8C-83A1-F6EECF244321}">
                <p14:modId xmlns:p14="http://schemas.microsoft.com/office/powerpoint/2010/main" val="3548268611"/>
              </p:ext>
            </p:extLst>
          </p:nvPr>
        </p:nvGraphicFramePr>
        <p:xfrm>
          <a:off x="1036320" y="1371600"/>
          <a:ext cx="10119360" cy="4738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312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Example of a data pipeline architecture">
            <a:extLst>
              <a:ext uri="{FF2B5EF4-FFF2-40B4-BE49-F238E27FC236}">
                <a16:creationId xmlns:a16="http://schemas.microsoft.com/office/drawing/2014/main" id="{B2E95CF0-C8EF-46C4-516C-675556076F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1" b="1550"/>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31816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C1B4BAFB-66FD-08E9-4C78-62F30CE4A141}"/>
              </a:ext>
            </a:extLst>
          </p:cNvPr>
          <p:cNvSpPr>
            <a:spLocks noGrp="1"/>
          </p:cNvSpPr>
          <p:nvPr>
            <p:ph type="title"/>
          </p:nvPr>
        </p:nvSpPr>
        <p:spPr>
          <a:xfrm>
            <a:off x="804672" y="457200"/>
            <a:ext cx="10579608" cy="1188720"/>
          </a:xfrm>
        </p:spPr>
        <p:txBody>
          <a:bodyPr>
            <a:normAutofit/>
          </a:bodyPr>
          <a:lstStyle/>
          <a:p>
            <a:r>
              <a:rPr lang="en-IN" sz="4000" b="1">
                <a:solidFill>
                  <a:schemeClr val="tx2"/>
                </a:solidFill>
              </a:rPr>
              <a:t>Example: E-commerce Data Warehouse</a:t>
            </a:r>
            <a:endParaRPr lang="en-US" sz="4000">
              <a:solidFill>
                <a:schemeClr val="tx2"/>
              </a:solidFill>
            </a:endParaRPr>
          </a:p>
        </p:txBody>
      </p:sp>
      <p:grpSp>
        <p:nvGrpSpPr>
          <p:cNvPr id="13" name="Group 12">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62397" y="134260"/>
            <a:ext cx="3142400" cy="2716805"/>
            <a:chOff x="-305" y="-4155"/>
            <a:chExt cx="2514948" cy="2174333"/>
          </a:xfrm>
        </p:grpSpPr>
        <p:sp>
          <p:nvSpPr>
            <p:cNvPr id="14" name="Freeform: Shape 13">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2221" cy="1810094"/>
            <a:chOff x="-305" y="-1"/>
            <a:chExt cx="3832880" cy="2876136"/>
          </a:xfrm>
        </p:grpSpPr>
        <p:sp>
          <p:nvSpPr>
            <p:cNvPr id="20" name="Freeform: Shape 19">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ABA2438D-563A-3D75-A8C5-3264A1518BF8}"/>
              </a:ext>
            </a:extLst>
          </p:cNvPr>
          <p:cNvGraphicFramePr>
            <a:graphicFrameLocks noGrp="1"/>
          </p:cNvGraphicFramePr>
          <p:nvPr>
            <p:ph idx="1"/>
            <p:extLst>
              <p:ext uri="{D42A27DB-BD31-4B8C-83A1-F6EECF244321}">
                <p14:modId xmlns:p14="http://schemas.microsoft.com/office/powerpoint/2010/main" val="1181411417"/>
              </p:ext>
            </p:extLst>
          </p:nvPr>
        </p:nvGraphicFramePr>
        <p:xfrm>
          <a:off x="1036320" y="1810094"/>
          <a:ext cx="10119360" cy="42996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5814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918BF-76C6-4EF1-91C7-1F043A8A1AA5}"/>
              </a:ext>
            </a:extLst>
          </p:cNvPr>
          <p:cNvSpPr>
            <a:spLocks noGrp="1"/>
          </p:cNvSpPr>
          <p:nvPr>
            <p:ph type="title"/>
          </p:nvPr>
        </p:nvSpPr>
        <p:spPr/>
        <p:txBody>
          <a:bodyPr>
            <a:normAutofit/>
          </a:bodyPr>
          <a:lstStyle/>
          <a:p>
            <a:r>
              <a:rPr lang="en-IN" dirty="0">
                <a:effectLst/>
                <a:latin typeface="Helvetica" pitchFamily="2" charset="0"/>
              </a:rPr>
              <a:t>Ethical and legal considerations in big data analytics</a:t>
            </a:r>
            <a:endParaRPr lang="en-US" dirty="0"/>
          </a:p>
        </p:txBody>
      </p:sp>
      <p:graphicFrame>
        <p:nvGraphicFramePr>
          <p:cNvPr id="4" name="Content Placeholder 3">
            <a:extLst>
              <a:ext uri="{FF2B5EF4-FFF2-40B4-BE49-F238E27FC236}">
                <a16:creationId xmlns:a16="http://schemas.microsoft.com/office/drawing/2014/main" id="{FB96B621-12BC-187F-0B14-1438CA8851F4}"/>
              </a:ext>
            </a:extLst>
          </p:cNvPr>
          <p:cNvGraphicFramePr>
            <a:graphicFrameLocks noGrp="1"/>
          </p:cNvGraphicFramePr>
          <p:nvPr>
            <p:ph idx="1"/>
          </p:nvPr>
        </p:nvGraphicFramePr>
        <p:xfrm>
          <a:off x="1074421" y="1825625"/>
          <a:ext cx="10515600" cy="4497906"/>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2382227550"/>
                    </a:ext>
                  </a:extLst>
                </a:gridCol>
                <a:gridCol w="3505200">
                  <a:extLst>
                    <a:ext uri="{9D8B030D-6E8A-4147-A177-3AD203B41FA5}">
                      <a16:colId xmlns:a16="http://schemas.microsoft.com/office/drawing/2014/main" val="3181430084"/>
                    </a:ext>
                  </a:extLst>
                </a:gridCol>
                <a:gridCol w="3505200">
                  <a:extLst>
                    <a:ext uri="{9D8B030D-6E8A-4147-A177-3AD203B41FA5}">
                      <a16:colId xmlns:a16="http://schemas.microsoft.com/office/drawing/2014/main" val="1786463321"/>
                    </a:ext>
                  </a:extLst>
                </a:gridCol>
              </a:tblGrid>
              <a:tr h="145045">
                <a:tc>
                  <a:txBody>
                    <a:bodyPr/>
                    <a:lstStyle/>
                    <a:p>
                      <a:pPr algn="just"/>
                      <a:r>
                        <a:rPr lang="en-IN" sz="2400" b="1"/>
                        <a:t>Consideration</a:t>
                      </a:r>
                      <a:endParaRPr lang="en-IN" sz="2400"/>
                    </a:p>
                  </a:txBody>
                  <a:tcPr marL="36261" marR="36261" marT="18131" marB="18131" anchor="ctr"/>
                </a:tc>
                <a:tc>
                  <a:txBody>
                    <a:bodyPr/>
                    <a:lstStyle/>
                    <a:p>
                      <a:pPr algn="just"/>
                      <a:r>
                        <a:rPr lang="en-IN" sz="2400" b="1"/>
                        <a:t>Ethical Concerns</a:t>
                      </a:r>
                      <a:endParaRPr lang="en-IN" sz="2400"/>
                    </a:p>
                  </a:txBody>
                  <a:tcPr marL="36261" marR="36261" marT="18131" marB="18131" anchor="ctr"/>
                </a:tc>
                <a:tc>
                  <a:txBody>
                    <a:bodyPr/>
                    <a:lstStyle/>
                    <a:p>
                      <a:pPr algn="just"/>
                      <a:r>
                        <a:rPr lang="en-IN" sz="2400" b="1"/>
                        <a:t>Legal Concerns</a:t>
                      </a:r>
                      <a:endParaRPr lang="en-IN" sz="2400"/>
                    </a:p>
                  </a:txBody>
                  <a:tcPr marL="36261" marR="36261" marT="18131" marB="18131" anchor="ctr"/>
                </a:tc>
                <a:extLst>
                  <a:ext uri="{0D108BD9-81ED-4DB2-BD59-A6C34878D82A}">
                    <a16:rowId xmlns:a16="http://schemas.microsoft.com/office/drawing/2014/main" val="388591952"/>
                  </a:ext>
                </a:extLst>
              </a:tr>
              <a:tr h="471395">
                <a:tc>
                  <a:txBody>
                    <a:bodyPr/>
                    <a:lstStyle/>
                    <a:p>
                      <a:pPr algn="just"/>
                      <a:r>
                        <a:rPr lang="en-IN" sz="2400" b="1"/>
                        <a:t>Data Privacy</a:t>
                      </a:r>
                      <a:endParaRPr lang="en-IN" sz="2400"/>
                    </a:p>
                  </a:txBody>
                  <a:tcPr marL="36261" marR="36261" marT="18131" marB="18131" anchor="ctr"/>
                </a:tc>
                <a:tc>
                  <a:txBody>
                    <a:bodyPr/>
                    <a:lstStyle/>
                    <a:p>
                      <a:pPr algn="just"/>
                      <a:r>
                        <a:rPr lang="en-IN" sz="2400"/>
                        <a:t>Respecting individuals' privacy, preventing unauthorized access or misuse of personal data.</a:t>
                      </a:r>
                    </a:p>
                  </a:txBody>
                  <a:tcPr marL="36261" marR="36261" marT="18131" marB="18131" anchor="ctr"/>
                </a:tc>
                <a:tc>
                  <a:txBody>
                    <a:bodyPr/>
                    <a:lstStyle/>
                    <a:p>
                      <a:pPr algn="just"/>
                      <a:r>
                        <a:rPr lang="en-IN" sz="2400"/>
                        <a:t>Compliance with privacy laws (e.g., GDPR, CCPA), ensuring individuals' rights to access, correct, and delete their data.</a:t>
                      </a:r>
                    </a:p>
                  </a:txBody>
                  <a:tcPr marL="36261" marR="36261" marT="18131" marB="18131" anchor="ctr"/>
                </a:tc>
                <a:extLst>
                  <a:ext uri="{0D108BD9-81ED-4DB2-BD59-A6C34878D82A}">
                    <a16:rowId xmlns:a16="http://schemas.microsoft.com/office/drawing/2014/main" val="1778333828"/>
                  </a:ext>
                </a:extLst>
              </a:tr>
              <a:tr h="471395">
                <a:tc>
                  <a:txBody>
                    <a:bodyPr/>
                    <a:lstStyle/>
                    <a:p>
                      <a:pPr algn="just"/>
                      <a:r>
                        <a:rPr lang="en-IN" sz="2400" b="1" dirty="0"/>
                        <a:t>Data Security</a:t>
                      </a:r>
                      <a:endParaRPr lang="en-IN" sz="2400" dirty="0"/>
                    </a:p>
                  </a:txBody>
                  <a:tcPr marL="36261" marR="36261" marT="18131" marB="18131" anchor="ctr"/>
                </a:tc>
                <a:tc>
                  <a:txBody>
                    <a:bodyPr/>
                    <a:lstStyle/>
                    <a:p>
                      <a:pPr algn="just"/>
                      <a:r>
                        <a:rPr lang="en-IN" sz="2400"/>
                        <a:t>Protecting data from unauthorized access, breaches, and theft. Implementing robust security measures.</a:t>
                      </a:r>
                    </a:p>
                  </a:txBody>
                  <a:tcPr marL="36261" marR="36261" marT="18131" marB="18131" anchor="ctr"/>
                </a:tc>
                <a:tc>
                  <a:txBody>
                    <a:bodyPr/>
                    <a:lstStyle/>
                    <a:p>
                      <a:pPr algn="just"/>
                      <a:r>
                        <a:rPr lang="en-IN" sz="2400" dirty="0"/>
                        <a:t>Legal consequences for data breaches, including fines and lawsuits. Compliance with data protection laws like GDPR.</a:t>
                      </a:r>
                    </a:p>
                  </a:txBody>
                  <a:tcPr marL="36261" marR="36261" marT="18131" marB="18131" anchor="ctr"/>
                </a:tc>
                <a:extLst>
                  <a:ext uri="{0D108BD9-81ED-4DB2-BD59-A6C34878D82A}">
                    <a16:rowId xmlns:a16="http://schemas.microsoft.com/office/drawing/2014/main" val="4074795563"/>
                  </a:ext>
                </a:extLst>
              </a:tr>
            </a:tbl>
          </a:graphicData>
        </a:graphic>
      </p:graphicFrame>
    </p:spTree>
    <p:extLst>
      <p:ext uri="{BB962C8B-B14F-4D97-AF65-F5344CB8AC3E}">
        <p14:creationId xmlns:p14="http://schemas.microsoft.com/office/powerpoint/2010/main" val="11907599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B0A95-3AD8-F88B-1C4A-FBC1735947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79E1C-BA50-A279-3EDE-3239CB27CE47}"/>
              </a:ext>
            </a:extLst>
          </p:cNvPr>
          <p:cNvSpPr>
            <a:spLocks noGrp="1"/>
          </p:cNvSpPr>
          <p:nvPr>
            <p:ph type="title"/>
          </p:nvPr>
        </p:nvSpPr>
        <p:spPr/>
        <p:txBody>
          <a:bodyPr>
            <a:normAutofit/>
          </a:bodyPr>
          <a:lstStyle/>
          <a:p>
            <a:r>
              <a:rPr lang="en-IN" dirty="0">
                <a:effectLst/>
                <a:latin typeface="Helvetica" pitchFamily="2" charset="0"/>
              </a:rPr>
              <a:t>Ethical and legal considerations in big data analytics</a:t>
            </a:r>
            <a:endParaRPr lang="en-US" dirty="0"/>
          </a:p>
        </p:txBody>
      </p:sp>
      <p:graphicFrame>
        <p:nvGraphicFramePr>
          <p:cNvPr id="4" name="Content Placeholder 3">
            <a:extLst>
              <a:ext uri="{FF2B5EF4-FFF2-40B4-BE49-F238E27FC236}">
                <a16:creationId xmlns:a16="http://schemas.microsoft.com/office/drawing/2014/main" id="{8257F8DF-D5D9-CF36-9CE8-F2AD5D286425}"/>
              </a:ext>
            </a:extLst>
          </p:cNvPr>
          <p:cNvGraphicFramePr>
            <a:graphicFrameLocks noGrp="1"/>
          </p:cNvGraphicFramePr>
          <p:nvPr>
            <p:ph idx="1"/>
          </p:nvPr>
        </p:nvGraphicFramePr>
        <p:xfrm>
          <a:off x="1074421" y="1825625"/>
          <a:ext cx="10515600" cy="4497906"/>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2382227550"/>
                    </a:ext>
                  </a:extLst>
                </a:gridCol>
                <a:gridCol w="3505200">
                  <a:extLst>
                    <a:ext uri="{9D8B030D-6E8A-4147-A177-3AD203B41FA5}">
                      <a16:colId xmlns:a16="http://schemas.microsoft.com/office/drawing/2014/main" val="3181430084"/>
                    </a:ext>
                  </a:extLst>
                </a:gridCol>
                <a:gridCol w="3505200">
                  <a:extLst>
                    <a:ext uri="{9D8B030D-6E8A-4147-A177-3AD203B41FA5}">
                      <a16:colId xmlns:a16="http://schemas.microsoft.com/office/drawing/2014/main" val="1786463321"/>
                    </a:ext>
                  </a:extLst>
                </a:gridCol>
              </a:tblGrid>
              <a:tr h="145045">
                <a:tc>
                  <a:txBody>
                    <a:bodyPr/>
                    <a:lstStyle/>
                    <a:p>
                      <a:pPr algn="just"/>
                      <a:r>
                        <a:rPr lang="en-IN" sz="2400" b="1"/>
                        <a:t>Consideration</a:t>
                      </a:r>
                      <a:endParaRPr lang="en-IN" sz="2400"/>
                    </a:p>
                  </a:txBody>
                  <a:tcPr marL="36261" marR="36261" marT="18131" marB="18131" anchor="ctr"/>
                </a:tc>
                <a:tc>
                  <a:txBody>
                    <a:bodyPr/>
                    <a:lstStyle/>
                    <a:p>
                      <a:pPr algn="just"/>
                      <a:r>
                        <a:rPr lang="en-IN" sz="2400" b="1"/>
                        <a:t>Ethical Concerns</a:t>
                      </a:r>
                      <a:endParaRPr lang="en-IN" sz="2400"/>
                    </a:p>
                  </a:txBody>
                  <a:tcPr marL="36261" marR="36261" marT="18131" marB="18131" anchor="ctr"/>
                </a:tc>
                <a:tc>
                  <a:txBody>
                    <a:bodyPr/>
                    <a:lstStyle/>
                    <a:p>
                      <a:pPr algn="just"/>
                      <a:r>
                        <a:rPr lang="en-IN" sz="2400" b="1"/>
                        <a:t>Legal Concerns</a:t>
                      </a:r>
                      <a:endParaRPr lang="en-IN" sz="2400"/>
                    </a:p>
                  </a:txBody>
                  <a:tcPr marL="36261" marR="36261" marT="18131" marB="18131" anchor="ctr"/>
                </a:tc>
                <a:extLst>
                  <a:ext uri="{0D108BD9-81ED-4DB2-BD59-A6C34878D82A}">
                    <a16:rowId xmlns:a16="http://schemas.microsoft.com/office/drawing/2014/main" val="388591952"/>
                  </a:ext>
                </a:extLst>
              </a:tr>
              <a:tr h="471395">
                <a:tc>
                  <a:txBody>
                    <a:bodyPr/>
                    <a:lstStyle/>
                    <a:p>
                      <a:pPr algn="just"/>
                      <a:r>
                        <a:rPr lang="en-IN" sz="2400" b="1"/>
                        <a:t>Informed Consent</a:t>
                      </a:r>
                      <a:endParaRPr lang="en-IN" sz="2400"/>
                    </a:p>
                  </a:txBody>
                  <a:tcPr marL="36261" marR="36261" marT="18131" marB="18131" anchor="ctr"/>
                </a:tc>
                <a:tc>
                  <a:txBody>
                    <a:bodyPr/>
                    <a:lstStyle/>
                    <a:p>
                      <a:pPr algn="just"/>
                      <a:r>
                        <a:rPr lang="en-IN" sz="2400"/>
                        <a:t>Obtaining informed consent from individuals before data collection. Ensuring users are aware of data use and sharing.</a:t>
                      </a:r>
                    </a:p>
                  </a:txBody>
                  <a:tcPr marL="36261" marR="36261" marT="18131" marB="18131" anchor="ctr"/>
                </a:tc>
                <a:tc>
                  <a:txBody>
                    <a:bodyPr/>
                    <a:lstStyle/>
                    <a:p>
                      <a:pPr algn="just"/>
                      <a:r>
                        <a:rPr lang="en-IN" sz="2400" dirty="0"/>
                        <a:t>Laws require explicit consent before processing personal data. Non-compliance can lead to legal action.</a:t>
                      </a:r>
                    </a:p>
                  </a:txBody>
                  <a:tcPr marL="36261" marR="36261" marT="18131" marB="18131" anchor="ctr"/>
                </a:tc>
                <a:extLst>
                  <a:ext uri="{0D108BD9-81ED-4DB2-BD59-A6C34878D82A}">
                    <a16:rowId xmlns:a16="http://schemas.microsoft.com/office/drawing/2014/main" val="813729629"/>
                  </a:ext>
                </a:extLst>
              </a:tr>
              <a:tr h="580178">
                <a:tc>
                  <a:txBody>
                    <a:bodyPr/>
                    <a:lstStyle/>
                    <a:p>
                      <a:pPr algn="just"/>
                      <a:r>
                        <a:rPr lang="en-IN" sz="2400" b="1" dirty="0"/>
                        <a:t>Bias and Fairness</a:t>
                      </a:r>
                      <a:endParaRPr lang="en-IN" sz="2400" dirty="0"/>
                    </a:p>
                  </a:txBody>
                  <a:tcPr marL="36261" marR="36261" marT="18131" marB="18131" anchor="ctr"/>
                </a:tc>
                <a:tc>
                  <a:txBody>
                    <a:bodyPr/>
                    <a:lstStyle/>
                    <a:p>
                      <a:pPr algn="just"/>
                      <a:r>
                        <a:rPr lang="en-IN" sz="2400"/>
                        <a:t>Avoiding the perpetuation or amplification of biases. Ensuring algorithms do not lead to unfair treatment.</a:t>
                      </a:r>
                    </a:p>
                  </a:txBody>
                  <a:tcPr marL="36261" marR="36261" marT="18131" marB="18131" anchor="ctr"/>
                </a:tc>
                <a:tc>
                  <a:txBody>
                    <a:bodyPr/>
                    <a:lstStyle/>
                    <a:p>
                      <a:pPr algn="just"/>
                      <a:r>
                        <a:rPr lang="en-IN" sz="2400" dirty="0"/>
                        <a:t>Legal prohibitions against discrimination based on protected characteristics. Ensuring analytics do not result in discriminatory practices.</a:t>
                      </a:r>
                    </a:p>
                  </a:txBody>
                  <a:tcPr marL="36261" marR="36261" marT="18131" marB="18131" anchor="ctr"/>
                </a:tc>
                <a:extLst>
                  <a:ext uri="{0D108BD9-81ED-4DB2-BD59-A6C34878D82A}">
                    <a16:rowId xmlns:a16="http://schemas.microsoft.com/office/drawing/2014/main" val="897747255"/>
                  </a:ext>
                </a:extLst>
              </a:tr>
            </a:tbl>
          </a:graphicData>
        </a:graphic>
      </p:graphicFrame>
    </p:spTree>
    <p:extLst>
      <p:ext uri="{BB962C8B-B14F-4D97-AF65-F5344CB8AC3E}">
        <p14:creationId xmlns:p14="http://schemas.microsoft.com/office/powerpoint/2010/main" val="27637700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92D59-67A5-7E27-1C21-B4AB416681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A40F4-2C57-DDD5-F2FF-D6E10C4C870F}"/>
              </a:ext>
            </a:extLst>
          </p:cNvPr>
          <p:cNvSpPr>
            <a:spLocks noGrp="1"/>
          </p:cNvSpPr>
          <p:nvPr>
            <p:ph type="title"/>
          </p:nvPr>
        </p:nvSpPr>
        <p:spPr/>
        <p:txBody>
          <a:bodyPr>
            <a:normAutofit/>
          </a:bodyPr>
          <a:lstStyle/>
          <a:p>
            <a:r>
              <a:rPr lang="en-IN" dirty="0">
                <a:effectLst/>
                <a:latin typeface="Helvetica" pitchFamily="2" charset="0"/>
              </a:rPr>
              <a:t>Ethical and legal considerations in big data analytics</a:t>
            </a:r>
            <a:endParaRPr lang="en-US" dirty="0"/>
          </a:p>
        </p:txBody>
      </p:sp>
      <p:graphicFrame>
        <p:nvGraphicFramePr>
          <p:cNvPr id="4" name="Content Placeholder 3">
            <a:extLst>
              <a:ext uri="{FF2B5EF4-FFF2-40B4-BE49-F238E27FC236}">
                <a16:creationId xmlns:a16="http://schemas.microsoft.com/office/drawing/2014/main" id="{2C287C32-EC26-0F4A-0B88-60689C9C7014}"/>
              </a:ext>
            </a:extLst>
          </p:cNvPr>
          <p:cNvGraphicFramePr>
            <a:graphicFrameLocks noGrp="1"/>
          </p:cNvGraphicFramePr>
          <p:nvPr>
            <p:ph idx="1"/>
          </p:nvPr>
        </p:nvGraphicFramePr>
        <p:xfrm>
          <a:off x="838200" y="1690688"/>
          <a:ext cx="10515600" cy="3766386"/>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2382227550"/>
                    </a:ext>
                  </a:extLst>
                </a:gridCol>
                <a:gridCol w="3505200">
                  <a:extLst>
                    <a:ext uri="{9D8B030D-6E8A-4147-A177-3AD203B41FA5}">
                      <a16:colId xmlns:a16="http://schemas.microsoft.com/office/drawing/2014/main" val="3181430084"/>
                    </a:ext>
                  </a:extLst>
                </a:gridCol>
                <a:gridCol w="3505200">
                  <a:extLst>
                    <a:ext uri="{9D8B030D-6E8A-4147-A177-3AD203B41FA5}">
                      <a16:colId xmlns:a16="http://schemas.microsoft.com/office/drawing/2014/main" val="1786463321"/>
                    </a:ext>
                  </a:extLst>
                </a:gridCol>
              </a:tblGrid>
              <a:tr h="145045">
                <a:tc>
                  <a:txBody>
                    <a:bodyPr/>
                    <a:lstStyle/>
                    <a:p>
                      <a:pPr algn="just"/>
                      <a:r>
                        <a:rPr lang="en-IN" sz="2000" b="1"/>
                        <a:t>Consideration</a:t>
                      </a:r>
                      <a:endParaRPr lang="en-IN" sz="2000"/>
                    </a:p>
                  </a:txBody>
                  <a:tcPr marL="36261" marR="36261" marT="18131" marB="18131" anchor="ctr"/>
                </a:tc>
                <a:tc>
                  <a:txBody>
                    <a:bodyPr/>
                    <a:lstStyle/>
                    <a:p>
                      <a:pPr algn="just"/>
                      <a:r>
                        <a:rPr lang="en-IN" sz="2000" b="1"/>
                        <a:t>Ethical Concerns</a:t>
                      </a:r>
                      <a:endParaRPr lang="en-IN" sz="2000"/>
                    </a:p>
                  </a:txBody>
                  <a:tcPr marL="36261" marR="36261" marT="18131" marB="18131" anchor="ctr"/>
                </a:tc>
                <a:tc>
                  <a:txBody>
                    <a:bodyPr/>
                    <a:lstStyle/>
                    <a:p>
                      <a:pPr algn="just"/>
                      <a:r>
                        <a:rPr lang="en-IN" sz="2000" b="1"/>
                        <a:t>Legal Concerns</a:t>
                      </a:r>
                      <a:endParaRPr lang="en-IN" sz="2000"/>
                    </a:p>
                  </a:txBody>
                  <a:tcPr marL="36261" marR="36261" marT="18131" marB="18131" anchor="ctr"/>
                </a:tc>
                <a:extLst>
                  <a:ext uri="{0D108BD9-81ED-4DB2-BD59-A6C34878D82A}">
                    <a16:rowId xmlns:a16="http://schemas.microsoft.com/office/drawing/2014/main" val="388591952"/>
                  </a:ext>
                </a:extLst>
              </a:tr>
              <a:tr h="580178">
                <a:tc>
                  <a:txBody>
                    <a:bodyPr/>
                    <a:lstStyle/>
                    <a:p>
                      <a:pPr algn="just"/>
                      <a:r>
                        <a:rPr lang="en-IN" sz="2000" b="1"/>
                        <a:t>Transparency and Accountability</a:t>
                      </a:r>
                      <a:endParaRPr lang="en-IN" sz="2000"/>
                    </a:p>
                  </a:txBody>
                  <a:tcPr marL="36261" marR="36261" marT="18131" marB="18131" anchor="ctr"/>
                </a:tc>
                <a:tc>
                  <a:txBody>
                    <a:bodyPr/>
                    <a:lstStyle/>
                    <a:p>
                      <a:pPr algn="just"/>
                      <a:r>
                        <a:rPr lang="en-IN" sz="2000" dirty="0"/>
                        <a:t>Being transparent about data use, methodologies, and algorithms. Building trust and allowing for scrutiny.</a:t>
                      </a:r>
                    </a:p>
                  </a:txBody>
                  <a:tcPr marL="36261" marR="36261" marT="18131" marB="18131" anchor="ctr"/>
                </a:tc>
                <a:tc>
                  <a:txBody>
                    <a:bodyPr/>
                    <a:lstStyle/>
                    <a:p>
                      <a:pPr algn="just"/>
                      <a:r>
                        <a:rPr lang="en-IN" sz="2000" dirty="0"/>
                        <a:t>Regulations may require explanations for automated decisions that significantly affect individuals. Lack of transparency can lead to legal challenges.</a:t>
                      </a:r>
                    </a:p>
                  </a:txBody>
                  <a:tcPr marL="36261" marR="36261" marT="18131" marB="18131" anchor="ctr"/>
                </a:tc>
                <a:extLst>
                  <a:ext uri="{0D108BD9-81ED-4DB2-BD59-A6C34878D82A}">
                    <a16:rowId xmlns:a16="http://schemas.microsoft.com/office/drawing/2014/main" val="2588487362"/>
                  </a:ext>
                </a:extLst>
              </a:tr>
              <a:tr h="580178">
                <a:tc>
                  <a:txBody>
                    <a:bodyPr/>
                    <a:lstStyle/>
                    <a:p>
                      <a:pPr algn="just"/>
                      <a:r>
                        <a:rPr lang="en-IN" sz="2000" b="1"/>
                        <a:t>Data Ownership and Intellectual Property</a:t>
                      </a:r>
                      <a:endParaRPr lang="en-IN" sz="2000"/>
                    </a:p>
                  </a:txBody>
                  <a:tcPr marL="36261" marR="36261" marT="18131" marB="18131" anchor="ctr"/>
                </a:tc>
                <a:tc>
                  <a:txBody>
                    <a:bodyPr/>
                    <a:lstStyle/>
                    <a:p>
                      <a:pPr algn="just"/>
                      <a:r>
                        <a:rPr lang="en-IN" sz="2000"/>
                        <a:t>Ensuring proper authorization for data use and crediting data originators. Addressing ethical issues of data sharing and ownership.</a:t>
                      </a:r>
                    </a:p>
                  </a:txBody>
                  <a:tcPr marL="36261" marR="36261" marT="18131" marB="18131" anchor="ctr"/>
                </a:tc>
                <a:tc>
                  <a:txBody>
                    <a:bodyPr/>
                    <a:lstStyle/>
                    <a:p>
                      <a:pPr algn="just"/>
                      <a:r>
                        <a:rPr lang="en-IN" sz="2000" dirty="0"/>
                        <a:t>Intellectual property laws protect data and algorithms. Violations can result in disputes over ownership and copyright infringement.</a:t>
                      </a:r>
                    </a:p>
                  </a:txBody>
                  <a:tcPr marL="36261" marR="36261" marT="18131" marB="18131" anchor="ctr"/>
                </a:tc>
                <a:extLst>
                  <a:ext uri="{0D108BD9-81ED-4DB2-BD59-A6C34878D82A}">
                    <a16:rowId xmlns:a16="http://schemas.microsoft.com/office/drawing/2014/main" val="3507739813"/>
                  </a:ext>
                </a:extLst>
              </a:tr>
            </a:tbl>
          </a:graphicData>
        </a:graphic>
      </p:graphicFrame>
    </p:spTree>
    <p:extLst>
      <p:ext uri="{BB962C8B-B14F-4D97-AF65-F5344CB8AC3E}">
        <p14:creationId xmlns:p14="http://schemas.microsoft.com/office/powerpoint/2010/main" val="9689514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BE822-EAA9-8037-8D22-59918425A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E6D2BB-A28D-B885-9274-42E8D75A636C}"/>
              </a:ext>
            </a:extLst>
          </p:cNvPr>
          <p:cNvSpPr>
            <a:spLocks noGrp="1"/>
          </p:cNvSpPr>
          <p:nvPr>
            <p:ph type="title"/>
          </p:nvPr>
        </p:nvSpPr>
        <p:spPr/>
        <p:txBody>
          <a:bodyPr>
            <a:normAutofit/>
          </a:bodyPr>
          <a:lstStyle/>
          <a:p>
            <a:r>
              <a:rPr lang="en-IN" dirty="0">
                <a:effectLst/>
                <a:latin typeface="Helvetica" pitchFamily="2" charset="0"/>
              </a:rPr>
              <a:t>Ethical and legal considerations in big data analytics</a:t>
            </a:r>
            <a:endParaRPr lang="en-US" dirty="0"/>
          </a:p>
        </p:txBody>
      </p:sp>
      <p:graphicFrame>
        <p:nvGraphicFramePr>
          <p:cNvPr id="4" name="Content Placeholder 3">
            <a:extLst>
              <a:ext uri="{FF2B5EF4-FFF2-40B4-BE49-F238E27FC236}">
                <a16:creationId xmlns:a16="http://schemas.microsoft.com/office/drawing/2014/main" id="{0955E94D-1ED9-E104-DA6F-14565133666C}"/>
              </a:ext>
            </a:extLst>
          </p:cNvPr>
          <p:cNvGraphicFramePr>
            <a:graphicFrameLocks noGrp="1"/>
          </p:cNvGraphicFramePr>
          <p:nvPr>
            <p:ph idx="1"/>
          </p:nvPr>
        </p:nvGraphicFramePr>
        <p:xfrm>
          <a:off x="1074421" y="1825625"/>
          <a:ext cx="10515600" cy="4863666"/>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2382227550"/>
                    </a:ext>
                  </a:extLst>
                </a:gridCol>
                <a:gridCol w="3505200">
                  <a:extLst>
                    <a:ext uri="{9D8B030D-6E8A-4147-A177-3AD203B41FA5}">
                      <a16:colId xmlns:a16="http://schemas.microsoft.com/office/drawing/2014/main" val="3181430084"/>
                    </a:ext>
                  </a:extLst>
                </a:gridCol>
                <a:gridCol w="3505200">
                  <a:extLst>
                    <a:ext uri="{9D8B030D-6E8A-4147-A177-3AD203B41FA5}">
                      <a16:colId xmlns:a16="http://schemas.microsoft.com/office/drawing/2014/main" val="1786463321"/>
                    </a:ext>
                  </a:extLst>
                </a:gridCol>
              </a:tblGrid>
              <a:tr h="145045">
                <a:tc>
                  <a:txBody>
                    <a:bodyPr/>
                    <a:lstStyle/>
                    <a:p>
                      <a:pPr algn="just"/>
                      <a:r>
                        <a:rPr lang="en-IN" sz="2400" b="1"/>
                        <a:t>Consideration</a:t>
                      </a:r>
                      <a:endParaRPr lang="en-IN" sz="2400"/>
                    </a:p>
                  </a:txBody>
                  <a:tcPr marL="36261" marR="36261" marT="18131" marB="18131" anchor="ctr"/>
                </a:tc>
                <a:tc>
                  <a:txBody>
                    <a:bodyPr/>
                    <a:lstStyle/>
                    <a:p>
                      <a:pPr algn="just"/>
                      <a:r>
                        <a:rPr lang="en-IN" sz="2400" b="1"/>
                        <a:t>Ethical Concerns</a:t>
                      </a:r>
                      <a:endParaRPr lang="en-IN" sz="2400"/>
                    </a:p>
                  </a:txBody>
                  <a:tcPr marL="36261" marR="36261" marT="18131" marB="18131" anchor="ctr"/>
                </a:tc>
                <a:tc>
                  <a:txBody>
                    <a:bodyPr/>
                    <a:lstStyle/>
                    <a:p>
                      <a:pPr algn="just"/>
                      <a:r>
                        <a:rPr lang="en-IN" sz="2400" b="1"/>
                        <a:t>Legal Concerns</a:t>
                      </a:r>
                      <a:endParaRPr lang="en-IN" sz="2400"/>
                    </a:p>
                  </a:txBody>
                  <a:tcPr marL="36261" marR="36261" marT="18131" marB="18131" anchor="ctr"/>
                </a:tc>
                <a:extLst>
                  <a:ext uri="{0D108BD9-81ED-4DB2-BD59-A6C34878D82A}">
                    <a16:rowId xmlns:a16="http://schemas.microsoft.com/office/drawing/2014/main" val="388591952"/>
                  </a:ext>
                </a:extLst>
              </a:tr>
              <a:tr h="580178">
                <a:tc>
                  <a:txBody>
                    <a:bodyPr/>
                    <a:lstStyle/>
                    <a:p>
                      <a:pPr algn="just"/>
                      <a:r>
                        <a:rPr lang="en-IN" sz="2400" b="1"/>
                        <a:t>Social Impact</a:t>
                      </a:r>
                      <a:endParaRPr lang="en-IN" sz="2400"/>
                    </a:p>
                  </a:txBody>
                  <a:tcPr marL="36261" marR="36261" marT="18131" marB="18131" anchor="ctr"/>
                </a:tc>
                <a:tc>
                  <a:txBody>
                    <a:bodyPr/>
                    <a:lstStyle/>
                    <a:p>
                      <a:pPr algn="just"/>
                      <a:r>
                        <a:rPr lang="en-IN" sz="2400"/>
                        <a:t>Considering the societal consequences of big data analytics, such as influencing public opinion or behavior.</a:t>
                      </a:r>
                    </a:p>
                  </a:txBody>
                  <a:tcPr marL="36261" marR="36261" marT="18131" marB="18131" anchor="ctr"/>
                </a:tc>
                <a:tc>
                  <a:txBody>
                    <a:bodyPr/>
                    <a:lstStyle/>
                    <a:p>
                      <a:pPr algn="just"/>
                      <a:r>
                        <a:rPr lang="en-IN" sz="2400" dirty="0"/>
                        <a:t>Regulation of data use in areas like political campaigns and social media to prevent manipulation and ensure fairness.</a:t>
                      </a:r>
                    </a:p>
                  </a:txBody>
                  <a:tcPr marL="36261" marR="36261" marT="18131" marB="18131" anchor="ctr"/>
                </a:tc>
                <a:extLst>
                  <a:ext uri="{0D108BD9-81ED-4DB2-BD59-A6C34878D82A}">
                    <a16:rowId xmlns:a16="http://schemas.microsoft.com/office/drawing/2014/main" val="2603965384"/>
                  </a:ext>
                </a:extLst>
              </a:tr>
              <a:tr h="471395">
                <a:tc>
                  <a:txBody>
                    <a:bodyPr/>
                    <a:lstStyle/>
                    <a:p>
                      <a:pPr algn="just"/>
                      <a:r>
                        <a:rPr lang="en-IN" sz="2400" b="1"/>
                        <a:t>Environmental Impact</a:t>
                      </a:r>
                      <a:endParaRPr lang="en-IN" sz="2400"/>
                    </a:p>
                  </a:txBody>
                  <a:tcPr marL="36261" marR="36261" marT="18131" marB="18131" anchor="ctr"/>
                </a:tc>
                <a:tc>
                  <a:txBody>
                    <a:bodyPr/>
                    <a:lstStyle/>
                    <a:p>
                      <a:pPr algn="just"/>
                      <a:r>
                        <a:rPr lang="en-IN" sz="2400"/>
                        <a:t>Considering the environmental impact of data processing, including energy consumption and carbon footprint.</a:t>
                      </a:r>
                    </a:p>
                  </a:txBody>
                  <a:tcPr marL="36261" marR="36261" marT="18131" marB="18131" anchor="ctr"/>
                </a:tc>
                <a:tc>
                  <a:txBody>
                    <a:bodyPr/>
                    <a:lstStyle/>
                    <a:p>
                      <a:pPr algn="just"/>
                      <a:r>
                        <a:rPr lang="en-IN" sz="2400" dirty="0"/>
                        <a:t>Emerging regulations may address the environmental impact of large-scale data processing.</a:t>
                      </a:r>
                    </a:p>
                  </a:txBody>
                  <a:tcPr marL="36261" marR="36261" marT="18131" marB="18131" anchor="ctr"/>
                </a:tc>
                <a:extLst>
                  <a:ext uri="{0D108BD9-81ED-4DB2-BD59-A6C34878D82A}">
                    <a16:rowId xmlns:a16="http://schemas.microsoft.com/office/drawing/2014/main" val="1977714135"/>
                  </a:ext>
                </a:extLst>
              </a:tr>
            </a:tbl>
          </a:graphicData>
        </a:graphic>
      </p:graphicFrame>
    </p:spTree>
    <p:extLst>
      <p:ext uri="{BB962C8B-B14F-4D97-AF65-F5344CB8AC3E}">
        <p14:creationId xmlns:p14="http://schemas.microsoft.com/office/powerpoint/2010/main" val="13214260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E9FA1B-0F7E-7D77-7222-A65800766788}"/>
              </a:ext>
            </a:extLst>
          </p:cNvPr>
          <p:cNvSpPr>
            <a:spLocks noGrp="1"/>
          </p:cNvSpPr>
          <p:nvPr>
            <p:ph type="title"/>
          </p:nvPr>
        </p:nvSpPr>
        <p:spPr>
          <a:xfrm>
            <a:off x="838200" y="557188"/>
            <a:ext cx="10515600" cy="462315"/>
          </a:xfrm>
        </p:spPr>
        <p:txBody>
          <a:bodyPr>
            <a:normAutofit fontScale="90000"/>
          </a:bodyPr>
          <a:lstStyle/>
          <a:p>
            <a:pPr algn="ctr"/>
            <a:r>
              <a:rPr lang="en-IN" sz="3600" dirty="0"/>
              <a:t>Practical Steps for Compliance and Ethical Conduct</a:t>
            </a:r>
            <a:endParaRPr lang="en-US" sz="3600" dirty="0"/>
          </a:p>
        </p:txBody>
      </p:sp>
      <p:graphicFrame>
        <p:nvGraphicFramePr>
          <p:cNvPr id="5" name="Content Placeholder 2">
            <a:extLst>
              <a:ext uri="{FF2B5EF4-FFF2-40B4-BE49-F238E27FC236}">
                <a16:creationId xmlns:a16="http://schemas.microsoft.com/office/drawing/2014/main" id="{A45FFED4-07B8-3905-C552-F3CF627975E4}"/>
              </a:ext>
            </a:extLst>
          </p:cNvPr>
          <p:cNvGraphicFramePr>
            <a:graphicFrameLocks noGrp="1"/>
          </p:cNvGraphicFramePr>
          <p:nvPr>
            <p:ph idx="1"/>
            <p:extLst>
              <p:ext uri="{D42A27DB-BD31-4B8C-83A1-F6EECF244321}">
                <p14:modId xmlns:p14="http://schemas.microsoft.com/office/powerpoint/2010/main" val="3698280244"/>
              </p:ext>
            </p:extLst>
          </p:nvPr>
        </p:nvGraphicFramePr>
        <p:xfrm>
          <a:off x="838200" y="1019503"/>
          <a:ext cx="10515600" cy="5475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1525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0EF0CF7-8F10-2A97-47B9-ED652119094F}"/>
              </a:ext>
            </a:extLst>
          </p:cNvPr>
          <p:cNvSpPr>
            <a:spLocks noGrp="1"/>
          </p:cNvSpPr>
          <p:nvPr>
            <p:ph type="title"/>
          </p:nvPr>
        </p:nvSpPr>
        <p:spPr>
          <a:xfrm>
            <a:off x="838200" y="556995"/>
            <a:ext cx="10515600" cy="1133693"/>
          </a:xfrm>
        </p:spPr>
        <p:txBody>
          <a:bodyPr>
            <a:normAutofit/>
          </a:bodyPr>
          <a:lstStyle/>
          <a:p>
            <a:r>
              <a:rPr lang="en-IN" sz="3600" b="1"/>
              <a:t>Data Science and Business Intelligence Intersection</a:t>
            </a:r>
            <a:endParaRPr lang="en-US" sz="3600"/>
          </a:p>
        </p:txBody>
      </p:sp>
      <p:graphicFrame>
        <p:nvGraphicFramePr>
          <p:cNvPr id="10" name="Content Placeholder 7">
            <a:extLst>
              <a:ext uri="{FF2B5EF4-FFF2-40B4-BE49-F238E27FC236}">
                <a16:creationId xmlns:a16="http://schemas.microsoft.com/office/drawing/2014/main" id="{49EDEBF9-FD53-2790-0974-4C680D1ADAAD}"/>
              </a:ext>
            </a:extLst>
          </p:cNvPr>
          <p:cNvGraphicFramePr>
            <a:graphicFrameLocks noGrp="1"/>
          </p:cNvGraphicFramePr>
          <p:nvPr>
            <p:ph idx="1"/>
            <p:extLst>
              <p:ext uri="{D42A27DB-BD31-4B8C-83A1-F6EECF244321}">
                <p14:modId xmlns:p14="http://schemas.microsoft.com/office/powerpoint/2010/main" val="11539375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335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5"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2D6987D-95ED-77C8-C0FD-C0D22CF224FD}"/>
              </a:ext>
            </a:extLst>
          </p:cNvPr>
          <p:cNvSpPr>
            <a:spLocks noGrp="1"/>
          </p:cNvSpPr>
          <p:nvPr>
            <p:ph type="title"/>
          </p:nvPr>
        </p:nvSpPr>
        <p:spPr>
          <a:xfrm>
            <a:off x="786385" y="841248"/>
            <a:ext cx="5129600" cy="5340097"/>
          </a:xfrm>
        </p:spPr>
        <p:txBody>
          <a:bodyPr anchor="ctr">
            <a:normAutofit fontScale="90000"/>
          </a:bodyPr>
          <a:lstStyle/>
          <a:p>
            <a:r>
              <a:rPr lang="en-US" sz="6000" dirty="0">
                <a:solidFill>
                  <a:schemeClr val="bg1"/>
                </a:solidFill>
              </a:rPr>
              <a:t>The Business Demand for Data, Information, and Analytics</a:t>
            </a:r>
            <a:br>
              <a:rPr lang="en-US" sz="6000" dirty="0">
                <a:solidFill>
                  <a:schemeClr val="bg1"/>
                </a:solidFill>
              </a:rPr>
            </a:br>
            <a:br>
              <a:rPr lang="en-US" sz="4800" dirty="0">
                <a:solidFill>
                  <a:schemeClr val="bg1"/>
                </a:solidFill>
              </a:rPr>
            </a:br>
            <a:r>
              <a:rPr lang="en-US" sz="3200" i="1" dirty="0">
                <a:solidFill>
                  <a:schemeClr val="bg1"/>
                </a:solidFill>
              </a:rPr>
              <a:t>Data must be transformed to make it  fit with the five Cs of data: </a:t>
            </a:r>
            <a:br>
              <a:rPr lang="en-US" sz="3200" dirty="0"/>
            </a:br>
            <a:endParaRPr lang="en-US" sz="4800" dirty="0">
              <a:solidFill>
                <a:schemeClr val="bg1"/>
              </a:solidFill>
            </a:endParaRPr>
          </a:p>
        </p:txBody>
      </p:sp>
      <p:graphicFrame>
        <p:nvGraphicFramePr>
          <p:cNvPr id="5" name="Content Placeholder 2">
            <a:extLst>
              <a:ext uri="{FF2B5EF4-FFF2-40B4-BE49-F238E27FC236}">
                <a16:creationId xmlns:a16="http://schemas.microsoft.com/office/drawing/2014/main" id="{D51C4037-D813-F0DB-3CAD-AEDC0014DBEE}"/>
              </a:ext>
            </a:extLst>
          </p:cNvPr>
          <p:cNvGraphicFramePr>
            <a:graphicFrameLocks noGrp="1"/>
          </p:cNvGraphicFramePr>
          <p:nvPr>
            <p:ph idx="1"/>
            <p:extLst>
              <p:ext uri="{D42A27DB-BD31-4B8C-83A1-F6EECF244321}">
                <p14:modId xmlns:p14="http://schemas.microsoft.com/office/powerpoint/2010/main" val="4267420284"/>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5242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802</TotalTime>
  <Words>7096</Words>
  <Application>Microsoft Macintosh PowerPoint</Application>
  <PresentationFormat>Widescreen</PresentationFormat>
  <Paragraphs>634</Paragraphs>
  <Slides>77</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77</vt:i4>
      </vt:variant>
    </vt:vector>
  </HeadingPairs>
  <TitlesOfParts>
    <vt:vector size="83" baseType="lpstr">
      <vt:lpstr>Aptos</vt:lpstr>
      <vt:lpstr>Aptos Display</vt:lpstr>
      <vt:lpstr>Arial</vt:lpstr>
      <vt:lpstr>Calibri</vt:lpstr>
      <vt:lpstr>Helvetica</vt:lpstr>
      <vt:lpstr>Office Theme</vt:lpstr>
      <vt:lpstr>Business Intelligence and Analytics </vt:lpstr>
      <vt:lpstr>Course Objectives</vt:lpstr>
      <vt:lpstr>Course Outcomes</vt:lpstr>
      <vt:lpstr>Syllabus Outline </vt:lpstr>
      <vt:lpstr>PowerPoint Presentation</vt:lpstr>
      <vt:lpstr>Data Science vs. Business Intelligence</vt:lpstr>
      <vt:lpstr>Data Science vs. Business Intelligence</vt:lpstr>
      <vt:lpstr>Data Science and Business Intelligence Intersection</vt:lpstr>
      <vt:lpstr>The Business Demand for Data, Information, and Analytics  Data must be transformed to make it  fit with the five Cs of data:  </vt:lpstr>
      <vt:lpstr>Importance of Data in Enterprises</vt:lpstr>
      <vt:lpstr>Big Data Dynamics in Enterprises  Volume, Variety, and Velocity</vt:lpstr>
      <vt:lpstr>Business Intelligence </vt:lpstr>
      <vt:lpstr>What is Analytics?</vt:lpstr>
      <vt:lpstr>Relationship between BI and Analytics</vt:lpstr>
      <vt:lpstr>Principles of BI and Analytics</vt:lpstr>
      <vt:lpstr>Applications of BI and Analytics</vt:lpstr>
      <vt:lpstr>Data-driven Decision-making</vt:lpstr>
      <vt:lpstr>PowerPoint Presentation</vt:lpstr>
      <vt:lpstr>The Importance of Data in Modern Organizations</vt:lpstr>
      <vt:lpstr>Steps in the Data-driven Decision-making Process </vt:lpstr>
      <vt:lpstr>Challenges in Data-driven Decision-making</vt:lpstr>
      <vt:lpstr>Case Studies and Examples</vt:lpstr>
      <vt:lpstr>Defining a Data Warehouse</vt:lpstr>
      <vt:lpstr>High-level Perspective on DW/BI Systems</vt:lpstr>
      <vt:lpstr>Emphasis on Business Needs Before Technology</vt:lpstr>
      <vt:lpstr>Importance of Working Backward from Business Needs to Design and Technology Choices</vt:lpstr>
      <vt:lpstr>Importance of Working Backward from Business Needs to Design and Technology Choices</vt:lpstr>
      <vt:lpstr>DW/BI Systems Must Align with Business Objectives</vt:lpstr>
      <vt:lpstr>Similarities Between DW/BI Managers and Publishers in Terms of Responsibility</vt:lpstr>
      <vt:lpstr>Similarities Between DW/BI Managers and Publishers in Terms of Responsibility</vt:lpstr>
      <vt:lpstr>Importance of Considering Business Needs First</vt:lpstr>
      <vt:lpstr>Importance of Considering Business Needs First</vt:lpstr>
      <vt:lpstr>Data Warehousing, Business Intelligence, and Dimensional Modeling Primer</vt:lpstr>
      <vt:lpstr>Index</vt:lpstr>
      <vt:lpstr>Operational Systems vs. DW/BI Systems: Different Purposes</vt:lpstr>
      <vt:lpstr>Importance of Historical Context in DW/BI Systems</vt:lpstr>
      <vt:lpstr>Misalignment in DW/BI System Design</vt:lpstr>
      <vt:lpstr>Fundamental Goals of DW/BI: To provide easy and reliable access to data that supports fact-based decision-making within an organization</vt:lpstr>
      <vt:lpstr>The Purpose of Data Modeling</vt:lpstr>
      <vt:lpstr>Logical Data Modeling Approaches</vt:lpstr>
      <vt:lpstr>Key Concepts of ER Modeling</vt:lpstr>
      <vt:lpstr>Steps in ER Modeling</vt:lpstr>
      <vt:lpstr>Best Practices in ER Modeling</vt:lpstr>
      <vt:lpstr>Difference Between Data Model and Data Modeling</vt:lpstr>
      <vt:lpstr>PowerPoint Presentation</vt:lpstr>
      <vt:lpstr>Three Levels of Data Models</vt:lpstr>
      <vt:lpstr>The Conceptual Data Model: High-Level Business View</vt:lpstr>
      <vt:lpstr>The Logical Data Model: Bridging the Gap</vt:lpstr>
      <vt:lpstr>The Physical Data Model: Tailored for Implementation</vt:lpstr>
      <vt:lpstr>Relationship Between the Levels</vt:lpstr>
      <vt:lpstr>Use Cases for Different Models</vt:lpstr>
      <vt:lpstr>System Requirements Driven by Business Goals:</vt:lpstr>
      <vt:lpstr>System Requirements Driven by Business Goals:</vt:lpstr>
      <vt:lpstr>Data Modeling Workflow</vt:lpstr>
      <vt:lpstr>Data Modeling Workflow</vt:lpstr>
      <vt:lpstr>Data Modeling Workflow</vt:lpstr>
      <vt:lpstr>PowerPoint Presentation</vt:lpstr>
      <vt:lpstr>PowerPoint Presentation</vt:lpstr>
      <vt:lpstr>PowerPoint Presentation</vt:lpstr>
      <vt:lpstr>ETL (Extract, Transform, Load) Processes ETL is a series of steps involved in moving data from source systems to a data warehouse. </vt:lpstr>
      <vt:lpstr>ETL Tools </vt:lpstr>
      <vt:lpstr>Benefits of Data Warehousing and ETL</vt:lpstr>
      <vt:lpstr>ETL Subsystems</vt:lpstr>
      <vt:lpstr>Extract </vt:lpstr>
      <vt:lpstr>Extract </vt:lpstr>
      <vt:lpstr>Cleaning and Conforming</vt:lpstr>
      <vt:lpstr>Cleaning and Conforming</vt:lpstr>
      <vt:lpstr>Delivering</vt:lpstr>
      <vt:lpstr>Delivering</vt:lpstr>
      <vt:lpstr>Managing</vt:lpstr>
      <vt:lpstr>PowerPoint Presentation</vt:lpstr>
      <vt:lpstr>Example: E-commerce Data Warehouse</vt:lpstr>
      <vt:lpstr>Ethical and legal considerations in big data analytics</vt:lpstr>
      <vt:lpstr>Ethical and legal considerations in big data analytics</vt:lpstr>
      <vt:lpstr>Ethical and legal considerations in big data analytics</vt:lpstr>
      <vt:lpstr>Ethical and legal considerations in big data analytics</vt:lpstr>
      <vt:lpstr>Practical Steps for Compliance and Ethical Conduct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 vibhooti rajkumar</dc:creator>
  <cp:lastModifiedBy>K vibhooti rajkumar</cp:lastModifiedBy>
  <cp:revision>40</cp:revision>
  <dcterms:created xsi:type="dcterms:W3CDTF">2024-07-31T10:23:15Z</dcterms:created>
  <dcterms:modified xsi:type="dcterms:W3CDTF">2024-09-03T06:32:33Z</dcterms:modified>
</cp:coreProperties>
</file>