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E0227-5720-49D1-9D2E-F815938E1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F5A201-C18E-470C-A421-AFD2E29F2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DCE48-7C46-4E1B-944D-031B3B40B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EED6E-6713-4204-8C71-7D1658517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B5555-F4B6-47CD-B501-5EFC933CD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32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1AE38-DDAA-4388-AF2C-6A075F57B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81F-5A45-481B-84EA-54AD5ACA8D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2CE67-E34A-4D90-A5C4-3A184C555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29EF5-364D-4887-8379-80A8ACC83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A1FF7-A2E5-47CB-9007-7F29AFD4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86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49FBBD-72C8-4CA8-81C2-4126A1ACA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B489D9-5836-4168-93E9-73B50BCA2A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DFBAC-BDD1-44AC-8BD6-DF426538D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6BC37-4C2B-4FB3-9E8D-04F50FBB6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2FAFE-DCC6-4CAC-94C3-5F947E996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33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A2B7B-0EC2-48C6-94B3-3E20656EC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ACC33-EC4C-4332-BE6D-39F6C189B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E51D1-86F4-409A-B513-29ADA5D4A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1326A-A822-40D5-9C85-07858351A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FC24A-BAED-488B-9E1F-F165F3944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7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55AE-7AAE-443E-AE92-A4729F13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93D54-CE77-4D52-B20A-ED2A325A7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39D16-675F-4097-8FB8-61003E720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39E5B-66CB-4F0E-B03C-BA47605D9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9BFF3-4F97-4B21-8C78-B2B019FB9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985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851E4-8DA7-4EC3-9F32-B14D36A23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2DE60-EB88-419A-9509-8E298A2E6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7D95DD-CF1F-472C-873D-F4C922937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AEB6A-713F-491E-BB56-240D880D9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DBECE-FF7E-427B-A058-0047B94EF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EE806-34F4-45C5-BE3F-3ECD07ED2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9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A1063-4232-4350-BB05-00C548A31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215755-8C18-406B-976A-703E84E40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9CCB1C-F951-4C0B-9F4B-B76CC61AB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6979C-DE7A-4716-963A-9F6DAB09EE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E8888F-9EF5-4F8E-8797-27919565E5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669158-4956-423B-BC7D-B98ED3E94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28D52-9DFA-47B3-9D16-4397C5623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974F13-85E0-4C52-A346-C476C0A28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91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2B35C-39DD-4287-85A5-4405D3CE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2F10D-1BAD-43E2-86BB-59B4D6364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B0B0BE-AE48-4A0E-84F3-AF8BCBF8E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547441-0D47-47F8-835B-CE433AC66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0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4D812-C55E-4B61-8CCF-B72BBBB76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5EAD91-6DC3-4D42-AD3C-E19FCD8B3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A5879C-E159-49F6-BF02-D2BDC8C9F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11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8D559-B42D-49AD-84F6-1EA00ABCD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39560-BDD4-449E-B031-912A30004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3B47CD-BAA4-4A99-BF1F-A88346D07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6AF23-501B-4495-9AC5-F811A2BA0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C6461-D329-4D1C-B407-8932A2ED2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351A6-2A79-4579-8EC3-DF4B4FA05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090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F26BF-95FB-45F4-BE49-C2A788710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382F3F-7447-43C9-A901-6F2F735FB7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B81D1-1073-4663-8CCC-ACBA60FE8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49082-FF80-4A0C-BD08-FEF72551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51A8D8-6D81-449C-BA56-81922AEFC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4A8F6-99FF-454B-8763-78668D6BA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1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EE70EA-5263-4D0A-A5DD-3BADB82B2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9E9C55-ECA2-4D56-9B6A-34B3FF2B0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98E02-856D-422B-A29C-15F09D92E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1870E-29FC-4889-88CB-81C1E8ADB01D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13095-633F-4B0D-BAD8-24D628AAE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8B19D-51DE-4F60-9CA3-E5E502269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43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53DAA-FDA0-4DEE-98C1-BB32643DDB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fusion techniques for multimodal perception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FE51C4-2797-4C68-89E3-40DDD33403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Ramakant Ganjeshwar</a:t>
            </a:r>
          </a:p>
        </p:txBody>
      </p:sp>
    </p:spTree>
    <p:extLst>
      <p:ext uri="{BB962C8B-B14F-4D97-AF65-F5344CB8AC3E}">
        <p14:creationId xmlns:p14="http://schemas.microsoft.com/office/powerpoint/2010/main" val="2559161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17B4E-B54C-4787-BB45-A53079562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Decision-Level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CC799-5EAE-4FB5-A6A6-6433136B9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Aggregating decisions or outputs from multiple sensors to make a final decision. Each sensor provides its own decision or classification, which are then combined.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Voting Systems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Using a majority vote or weighted voting to make a final decision based on individual sensor outputs.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Weighted Averaging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Combining sensor decisions by giving different weights based on reliability or confidence levels.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Fusion Algorithms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Employing algorithms like Bayesian Networks or Dempster-Shafer Theory to handle uncertainties and combine sensor decisions.</a:t>
            </a:r>
          </a:p>
        </p:txBody>
      </p:sp>
    </p:spTree>
    <p:extLst>
      <p:ext uri="{BB962C8B-B14F-4D97-AF65-F5344CB8AC3E}">
        <p14:creationId xmlns:p14="http://schemas.microsoft.com/office/powerpoint/2010/main" val="1279024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A0578-61F3-4313-9C21-50BFEFABD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Decision-Level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8AABC-DBA2-40F2-B016-67D14ACE8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Simplifies the decision-making process by combining multiple sources of information.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handle different types of sensor outputs and uncertainties.</a:t>
            </a:r>
          </a:p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require sophisticated algorithms to manage and combine decisions effectively.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Handling conflicting information from different sensors can be complex.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780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28800-8E6E-459F-9ECA-6F12C92BB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Bayesian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3304A-09E3-4A47-B26A-A9A3EC876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Using Bayesian methods to combine sensor data while considering uncertainties and noise.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Kalman Filter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 algorithm that uses linear algebra to estimate the state of a system from noisy measurements, typically used in tracking and navigation.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Kalman Filter (EKF)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 extension of the Kalman Filter for non-linear systems, linearizing around the current estimate.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Unscented Kalman Filter (UKF)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Handles non-linearities more effectively than EKF by using a set of deterministic sample points.</a:t>
            </a:r>
          </a:p>
        </p:txBody>
      </p:sp>
    </p:spTree>
    <p:extLst>
      <p:ext uri="{BB962C8B-B14F-4D97-AF65-F5344CB8AC3E}">
        <p14:creationId xmlns:p14="http://schemas.microsoft.com/office/powerpoint/2010/main" val="1547139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3C35C-1D71-41BE-8A6D-A551450B3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Bayesian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660D8-6EC7-4106-87CE-7CC9FD82A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Effectively handles uncertainty and noise in sensor data.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robust estimates of the system state.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Computationally intensive, especially for large-scale systems.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accurate models of the system dynamics and noise characteristics.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772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BD94-1E4F-46A1-A529-94428BF71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Machine Learning-Based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BED5C-5E25-418C-9321-2FDFA08D2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Utilizing machine learning models to learn how to combine and interpret data from multiple sensors.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Neural Networks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Deep learning models, such as Convolutional Neural Networks (CNNs) and Recurrent Neural Networks (RNNs), can be trained to process and fuse data from various sensors.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Multimodal Models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Models designed to handle and integrate multiple modalities (e.g., image and text) to improve perception and decision-making.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Ensemble Learning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Combining predictions from multiple models or sensors using techniques like Random Forests or Gradient Boosting Machines.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88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90AAA-70FB-4DE6-A223-10C722B46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Machine Learning-Based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F6977A-19E1-4F2E-921E-88C824DA1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learn complex patterns and relationships between different types of sensor data.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Adaptable to various applications and sensor configurations.</a:t>
            </a:r>
          </a:p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substantial data and computational resources for training.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Models may become complex and less interpretable.</a:t>
            </a:r>
          </a:p>
        </p:txBody>
      </p:sp>
    </p:spTree>
    <p:extLst>
      <p:ext uri="{BB962C8B-B14F-4D97-AF65-F5344CB8AC3E}">
        <p14:creationId xmlns:p14="http://schemas.microsoft.com/office/powerpoint/2010/main" val="3427171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788EF-ED30-45CB-BDEB-D84E1658B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Graph-Based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D7E33-7387-4C58-A57B-725F9F444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Representing sensor data and relationships as graphs to facilitate fusion and optimization.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 Graphs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Used to represent measurements and constraints in a graphical form, where nodes represent variables and edges represent measurements or constraints.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Pose Graph Optimization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Commonly used in Simultaneous Localization and Mapping (SLAM) to refine estimates of robot poses and map features.</a:t>
            </a:r>
          </a:p>
        </p:txBody>
      </p:sp>
    </p:spTree>
    <p:extLst>
      <p:ext uri="{BB962C8B-B14F-4D97-AF65-F5344CB8AC3E}">
        <p14:creationId xmlns:p14="http://schemas.microsoft.com/office/powerpoint/2010/main" val="537442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B4C6E-0D0A-491E-8B34-7A27ED3B7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Graph-Based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A079E-D801-4D2E-8990-6F0FED75E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a flexible framework for incorporating various types of measurements and constraints.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Facilitates optimization and inference in complex systems.</a:t>
            </a:r>
          </a:p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efficient algorithms for graph optimization and inference.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involve large and complex graphs for real-world applications.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746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E77B-116A-4459-A3E1-F2852C616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Temporal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B4710-2389-4D21-B550-88CDB7268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Integrating data from sensors over time to track changes and improve predictions.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Time-Series Analysis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Analyzing data collected over time to identify patterns and trends, using techniques like Long Short-Term Memory (LSTM) networks or Kalman Filters.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Temporal Alignment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Synchronizing sensor data collected at different times to ensure accurate fusion, particularly in systems with varying sampling rates.</a:t>
            </a:r>
          </a:p>
        </p:txBody>
      </p:sp>
    </p:spTree>
    <p:extLst>
      <p:ext uri="{BB962C8B-B14F-4D97-AF65-F5344CB8AC3E}">
        <p14:creationId xmlns:p14="http://schemas.microsoft.com/office/powerpoint/2010/main" val="1656378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A445-51EE-48D9-87FD-9D5665F1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Temporal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95D4C-96D9-4E10-8E28-0C0E29989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Captures dynamic changes and temporal dependencies in the data.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Enhances predictions and tracking by considering historical information.</a:t>
            </a:r>
          </a:p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accurate synchronization of temporal data.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be complex to implement in systems with diverse sampling rates and data frequencies.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9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37F3E-D623-4C3A-9B13-DD4581E27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 model Perception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7E259-9002-49E0-993D-5160F6E10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Multimodal perception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refers to the process of integrating and interpreting information from multiple sensory modalities to achieve a more comprehensive understanding of the environment.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Multimodal data fusion(MMFD) is the process of combining disparate data streams (of different dimensionality).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076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F03FE-9234-473D-BE69-5D0F3086E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of Sensor Fusion 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3617F-7C5C-44CC-9AED-29F967B01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Autonomous Vehicles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Integrating data from cameras, lidar, radar, and IMUs for navigation and obstacle detection.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Robotics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Enhancing perception and decision-making through the fusion of various sensors, such as cameras, depth sensors, and IMUs.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Combining data from different medical sensors for comprehensive patient monitoring and diagnostics.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Cities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Using sensor fusion to monitor and manage urban environments, integrating data from traffic sensors, weather stations, and cameras.</a:t>
            </a:r>
          </a:p>
        </p:txBody>
      </p:sp>
    </p:spTree>
    <p:extLst>
      <p:ext uri="{BB962C8B-B14F-4D97-AF65-F5344CB8AC3E}">
        <p14:creationId xmlns:p14="http://schemas.microsoft.com/office/powerpoint/2010/main" val="1250266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92B69-F57C-4825-BE56-93B862F14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Concepts in Multimodal Perception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1FF6C-9DC3-4BAB-8044-A639B4604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Modalities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Different types of sensors that capture distinct types of information.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 Sensors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Cameras (RGB, stereo, infrared)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Auditory Sensors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Microphones, sonar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Tactile Sensors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Touchscreens, force sensors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Proprioceptive Sensors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IMUs, accelerometers, gyroscopes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Sensors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Temperature sensors, gas detectors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735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1FDD5-6DD7-47CD-8481-4DAF2784A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Concepts in Multimodal Perception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A1973-5AED-4C9D-BC59-6F63EEB3D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Complementarity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Different modalities often provide complementary information. For example, cameras provide rich visual details, while radar can detect objects in low visibility conditions.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Redundancy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Some modalities can offer redundant information that helps verify and cross-check data for increased reliability and accuracy.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Multimodal perception can enhance system robustness by compensating for the limitations or failures of individual sensors.</a:t>
            </a:r>
          </a:p>
        </p:txBody>
      </p:sp>
    </p:spTree>
    <p:extLst>
      <p:ext uri="{BB962C8B-B14F-4D97-AF65-F5344CB8AC3E}">
        <p14:creationId xmlns:p14="http://schemas.microsoft.com/office/powerpoint/2010/main" val="3679216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905F3-5A3C-4673-90B9-2F71BB5E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fusion techniques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FA93C-7D72-4813-B73A-21F7E7151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fusion techniques are methods used to combine data from multiple sensors to improve the overall accuracy, reliability, and richness of information.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techniques are applied across various domains, including autonomous vehicles, robotics, environmental monitoring, and more</a:t>
            </a:r>
            <a:r>
              <a:rPr lang="en-US" dirty="0"/>
              <a:t>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Here’s a detailed overview of the key sensor fusion techniques:</a:t>
            </a:r>
          </a:p>
        </p:txBody>
      </p:sp>
    </p:spTree>
    <p:extLst>
      <p:ext uri="{BB962C8B-B14F-4D97-AF65-F5344CB8AC3E}">
        <p14:creationId xmlns:p14="http://schemas.microsoft.com/office/powerpoint/2010/main" val="2445031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0F3C4-BB23-4649-949D-8ED359556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level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3D639-8004-45E7-AD85-3DF43AF1D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Directly combining raw data from different sensors. This level of fusion works with the actual sensor measurements before any processing or interpretation.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Integration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Merging data from multiple sensors into a unified dataset. For example, combining radar and lidar data for enhanced object detection.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Multi-Sensor Registration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Aligning data from different sensors into a common coordinate system to ensure they accurately overlap.</a:t>
            </a:r>
          </a:p>
        </p:txBody>
      </p:sp>
    </p:spTree>
    <p:extLst>
      <p:ext uri="{BB962C8B-B14F-4D97-AF65-F5344CB8AC3E}">
        <p14:creationId xmlns:p14="http://schemas.microsoft.com/office/powerpoint/2010/main" val="251961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10324-86D2-46EE-A38A-40AC02710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level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280F1-0FC0-4CF4-8A3B-477ABD36F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Captures detailed and raw information from all sensors.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 for applications requiring fine-grained data analysis.</a:t>
            </a:r>
          </a:p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alignment and synchronization of data from various sensors.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computationally intensive due to large volumes of data.</a:t>
            </a:r>
          </a:p>
        </p:txBody>
      </p:sp>
    </p:spTree>
    <p:extLst>
      <p:ext uri="{BB962C8B-B14F-4D97-AF65-F5344CB8AC3E}">
        <p14:creationId xmlns:p14="http://schemas.microsoft.com/office/powerpoint/2010/main" val="2666480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D5360-2489-432D-9203-CA232E025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Feature-Level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D1C42-3DFB-4E33-8899-327485307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Combining features extracted from sensor data. Features are attributes or characteristics derived from the raw data, such as edges, textures, or shapes.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 Extraction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Identifying and extracting relevant features from each sensor.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instance, extracting object boundaries from camera images and depth information from lidar.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 Concatenation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Combining features into a single vector or representation that can be used for further analysis, such as object classification or tracking.</a:t>
            </a:r>
          </a:p>
        </p:txBody>
      </p:sp>
    </p:spTree>
    <p:extLst>
      <p:ext uri="{BB962C8B-B14F-4D97-AF65-F5344CB8AC3E}">
        <p14:creationId xmlns:p14="http://schemas.microsoft.com/office/powerpoint/2010/main" val="1828480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7C2A9-055B-4113-9C66-4ED431CA9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Feature-Level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69AED-1E1A-403A-A0F9-3B477FE9A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Dimensionality Reduction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Techniques like Principal Component Analysis (PCA) reduce the dimensionality of the combined feature vectors to simplify the analysis.</a:t>
            </a:r>
          </a:p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the complexity of the data by focusing on relevant features.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Facilitates the integration of data from different sensor modalities.</a:t>
            </a:r>
          </a:p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effective feature extraction and representation.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lose some information during the feature extraction process.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651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1244</Words>
  <Application>Microsoft Office PowerPoint</Application>
  <PresentationFormat>Widescreen</PresentationFormat>
  <Paragraphs>107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Sensor fusion techniques for multimodal perception</vt:lpstr>
      <vt:lpstr>Multi model Perception</vt:lpstr>
      <vt:lpstr>Key Concepts in Multimodal Perception</vt:lpstr>
      <vt:lpstr>Key Concepts in Multimodal Perception</vt:lpstr>
      <vt:lpstr>Sensor fusion techniques</vt:lpstr>
      <vt:lpstr>Data level fusion</vt:lpstr>
      <vt:lpstr>Data level fusion</vt:lpstr>
      <vt:lpstr>Feature-Level Fusion</vt:lpstr>
      <vt:lpstr>Feature-Level Fusion</vt:lpstr>
      <vt:lpstr>Decision-Level Fusion</vt:lpstr>
      <vt:lpstr>Decision-Level Fusion</vt:lpstr>
      <vt:lpstr>Bayesian Fusion</vt:lpstr>
      <vt:lpstr>Bayesian Fusion</vt:lpstr>
      <vt:lpstr>Machine Learning-Based Fusion</vt:lpstr>
      <vt:lpstr>Machine Learning-Based Fusion</vt:lpstr>
      <vt:lpstr>Graph-Based Fusion</vt:lpstr>
      <vt:lpstr>Graph-Based Fusion</vt:lpstr>
      <vt:lpstr>Temporal Fusion</vt:lpstr>
      <vt:lpstr>Temporal Fusion</vt:lpstr>
      <vt:lpstr>Applications of Sensor Fusion Techniques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 model fusion sensor</dc:title>
  <dc:creator>RAMAKANT GANJESHWAR</dc:creator>
  <cp:lastModifiedBy>RAMAKANT GANJESHWAR</cp:lastModifiedBy>
  <cp:revision>16</cp:revision>
  <dcterms:created xsi:type="dcterms:W3CDTF">2024-09-09T14:05:55Z</dcterms:created>
  <dcterms:modified xsi:type="dcterms:W3CDTF">2024-09-09T16:57:01Z</dcterms:modified>
</cp:coreProperties>
</file>