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74" r:id="rId4"/>
    <p:sldId id="275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81AEC-F619-4B05-BB57-3B9C2E2C5632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DF5780-020E-445F-8AFB-EB526A2F5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440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E0227-5720-49D1-9D2E-F815938E1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F5A201-C18E-470C-A421-AFD2E29F2C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ADCE48-7C46-4E1B-944D-031B3B40B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8D518-0236-42A8-B28E-C173516C28C4}" type="datetime1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3EED6E-6713-4204-8C71-7D1658517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B5555-F4B6-47CD-B501-5EFC933CD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32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1AE38-DDAA-4388-AF2C-6A075F57B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81F-5A45-481B-84EA-54AD5ACA8D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2CE67-E34A-4D90-A5C4-3A184C555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545A6-E701-4232-B688-C8E37FA9E6EB}" type="datetime1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29EF5-364D-4887-8379-80A8ACC83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BA1FF7-A2E5-47CB-9007-7F29AFD4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286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49FBBD-72C8-4CA8-81C2-4126A1ACAE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B489D9-5836-4168-93E9-73B50BCA2A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DFBAC-BDD1-44AC-8BD6-DF426538D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D0DC0-8AE2-4D09-A672-9603F9E052EA}" type="datetime1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6BC37-4C2B-4FB3-9E8D-04F50FBB6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2FAFE-DCC6-4CAC-94C3-5F947E996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733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A2B7B-0EC2-48C6-94B3-3E20656EC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ACC33-EC4C-4332-BE6D-39F6C189B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E51D1-86F4-409A-B513-29ADA5D4A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D602F-49E4-48C0-BE67-0434B3FD9785}" type="datetime1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1326A-A822-40D5-9C85-07858351A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BFC24A-BAED-488B-9E1F-F165F3944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176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55AE-7AAE-443E-AE92-A4729F13B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A93D54-CE77-4D52-B20A-ED2A325A7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439D16-675F-4097-8FB8-61003E720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8076D-9119-41D6-8B2C-A8B0B76B0136}" type="datetime1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39E5B-66CB-4F0E-B03C-BA47605D9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9BFF3-4F97-4B21-8C78-B2B019FB9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985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851E4-8DA7-4EC3-9F32-B14D36A23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2DE60-EB88-419A-9509-8E298A2E6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7D95DD-CF1F-472C-873D-F4C9229370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EAEB6A-713F-491E-BB56-240D880D9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7D57-114B-4578-AC48-ACB267684690}" type="datetime1">
              <a:rPr lang="en-US" smtClean="0"/>
              <a:t>9/10/2024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2DBECE-FF7E-427B-A058-0047B94EF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FEE806-34F4-45C5-BE3F-3ECD07ED2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498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A1063-4232-4350-BB05-00C548A31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215755-8C18-406B-976A-703E84E407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9CCB1C-F951-4C0B-9F4B-B76CC61AB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06979C-DE7A-4716-963A-9F6DAB09EE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E8888F-9EF5-4F8E-8797-27919565E5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669158-4956-423B-BC7D-B98ED3E94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BDE9-E1A4-4E91-BEC9-1096B1F16EDF}" type="datetime1">
              <a:rPr lang="en-US" smtClean="0"/>
              <a:t>9/10/2024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28D52-9DFA-47B3-9D16-4397C5623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974F13-85E0-4C52-A346-C476C0A28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691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2B35C-39DD-4287-85A5-4405D3CEA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42F10D-1BAD-43E2-86BB-59B4D6364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3FF21-3178-4775-A644-2B7F730BAEC0}" type="datetime1">
              <a:rPr lang="en-US" smtClean="0"/>
              <a:t>9/10/2024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B0B0BE-AE48-4A0E-84F3-AF8BCBF8E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547441-0D47-47F8-835B-CE433AC66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109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4D812-C55E-4B61-8CCF-B72BBBB76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DF72-0037-40BD-9E5F-89B9DBDE896D}" type="datetime1">
              <a:rPr lang="en-US" smtClean="0"/>
              <a:t>9/10/2024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5EAD91-6DC3-4D42-AD3C-E19FCD8B3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A5879C-E159-49F6-BF02-D2BDC8C9F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111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8D559-B42D-49AD-84F6-1EA00ABCD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39560-BDD4-449E-B031-912A30004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3B47CD-BAA4-4A99-BF1F-A88346D076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06AF23-501B-4495-9AC5-F811A2BA0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9AB8E-F9CB-4DBC-94B1-A1D7FB8F5C47}" type="datetime1">
              <a:rPr lang="en-US" smtClean="0"/>
              <a:t>9/10/2024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FC6461-D329-4D1C-B407-8932A2ED2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2351A6-2A79-4579-8EC3-DF4B4FA05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090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F26BF-95FB-45F4-BE49-C2A788710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382F3F-7447-43C9-A901-6F2F735FB7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B81D1-1073-4663-8CCC-ACBA60FE85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B49082-FF80-4A0C-BD08-FEF72551F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90B24-E48E-4A09-989C-053B209DA9EA}" type="datetime1">
              <a:rPr lang="en-US" smtClean="0"/>
              <a:t>9/10/2024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51A8D8-6D81-449C-BA56-81922AEFC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4A8F6-99FF-454B-8763-78668D6BA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1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EE70EA-5263-4D0A-A5DD-3BADB82B2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9E9C55-ECA2-4D56-9B6A-34B3FF2B0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D98E02-856D-422B-A29C-15F09D92E7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E1A28-2D5C-4A7B-9496-A968D4D82956}" type="datetime1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213095-633F-4B0D-BAD8-24D628AAE2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A8B19D-51DE-4F60-9CA3-E5E502269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09835-10F9-4E92-82E3-7B81A67DD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343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53DAA-FDA0-4DEE-98C1-BB32643DDB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 fusion techniques for multimodal perception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FE51C4-2797-4C68-89E3-40DDD33403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Ramakant Ganjeshwar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E9DBD8-40E3-4298-B2EA-1411D9FC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728637-A75B-43B9-8FFB-AE8718F4C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161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17B4E-B54C-4787-BB45-A53079562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Decision-Level Fusion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BCC799-5EAE-4FB5-A6A6-6433136B9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Aggregating decisions or outputs from multiple sensors to make a final decision. Each sensor provides its own decision or classification, which are then combined.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Voting Systems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Using a majority vote or weighted voting to make a final decision based on individual sensor outputs.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Weighted Averaging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Combining sensor decisions by giving different weights based on reliability or confidence levels.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Decision Fusion Algorithms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Employing algorithms like Bayesian Networks or Dempster-Shafer Theory to handle uncertainties and combine sensor decisions.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88EF34-EA39-4193-A569-687193988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3A95DC-8FA7-467B-B007-64F218EFA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024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A0578-61F3-4313-9C21-50BFEFABD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Decision-Level Fusion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8AABC-DBA2-40F2-B016-67D14ACE8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Simplifies the decision-making process by combining multiple sources of information.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handle different types of sensor outputs and uncertainties.</a:t>
            </a:r>
          </a:p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require sophisticated algorithms to manage and combine decisions effectively.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Handling conflicting information from different sensors can be complex.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E8891-F34F-4412-9EF6-CE1F98E0D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7F3B03-CF06-46B4-9E39-89A290396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780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28800-8E6E-459F-9ECA-6F12C92BB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Bayesian Fusion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3304A-09E3-4A47-B26A-A9A3EC876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Using Bayesian methods to combine sensor data while considering uncertainties and noise.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Kalman Filter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An algorithm that uses linear algebra to estimate the state of a system from noisy measurements, typically used in tracking and navigation.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Extended Kalman Filter (EKF)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An extension of the Kalman Filter for non-linear systems, linearizing around the current estimate.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Unscented Kalman Filter (UKF)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Handles non-linearities more effectively than EKF by using a set of deterministic sample points.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0B8F81-33CE-4BB2-BDD3-611B5A696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750B6B-E70A-4500-9AE5-77058F366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139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3C35C-1D71-41BE-8A6D-A551450B3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Bayesian Fusion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660D8-6EC7-4106-87CE-7CC9FD82A8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Effectively handles uncertainty and noise in sensor data.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robust estimates of the system state.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Computationally intensive, especially for large-scale systems.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accurate models of the system dynamics and noise characteristics.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8DEDA8-272B-4565-881E-6AA31CD1B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84D575-EA4D-4CEF-82B4-4A36C3DC4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772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DBD94-1E4F-46A1-A529-94428BF71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Machine Learning-Based Fusion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BBED5C-5E25-418C-9321-2FDFA08D2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Utilizing machine learning models to learn how to combine and interpret data from multiple sensors.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Neural Networks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Deep learning models, such as Convolutional Neural Networks (CNNs) and Recurrent Neural Networks (RNNs), can be trained to process and fuse data from various sensors.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Multimodal Models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Models designed to handle and integrate multiple modalities (e.g., image and text) to improve perception and decision-making.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Ensemble Learning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Combining predictions from multiple models or sensors using techniques like Random Forests or Gradient Boosting Machines.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2A0766-3B79-492B-8A47-A742C8CAA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C3A8B2-6EB4-4ED4-BB07-B5A786F9B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88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90AAA-70FB-4DE6-A223-10C722B46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Machine Learning-Based Fusion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F6977A-19E1-4F2E-921E-88C824DA19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Advantages:</a:t>
            </a:r>
            <a:endParaRPr lang="en-US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learn complex patterns and relationships between different types of sensor data.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Adaptable to various applications and sensor configurations.</a:t>
            </a:r>
          </a:p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substantial data and computational resources for training.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Models may become complex and less interpretable.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517E75-0F4A-4E39-B209-234743BD4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5C7522-2128-4FB2-84D2-076D6C468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171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788EF-ED30-45CB-BDEB-D84E1658B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Graph-Based Fusion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D7E33-7387-4C58-A57B-725F9F444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Representing sensor data and relationships as graphs to facilitate fusion and optimization.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 Graphs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Used to represent measurements and constraints in a graphical form, where nodes represent variables and edges represent measurements or constraints.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Pose Graph Optimization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Commonly used in Simultaneous Localization and Mapping (SLAM) to refine estimates of robot poses and map features.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41BBBA-695A-411B-AE43-BFFB9E08C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1DDFE0-6DEB-4B4E-AC45-64CFE6B05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4422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B4C6E-0D0A-491E-8B34-7A27ED3B7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Graph-Based Fusion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A079E-D801-4D2E-8990-6F0FED75E4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a flexible framework for incorporating various types of measurements and constraints.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Facilitates optimization and inference in complex systems.</a:t>
            </a:r>
          </a:p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efficient algorithms for graph optimization and inference.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involve large and complex graphs for real-world applications.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0914E9-0175-4104-8E23-0D8BE2F0F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5552DB-7AE1-4C29-A250-4A2ABEA91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746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5E77B-116A-4459-A3E1-F2852C616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Temporal Fusion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B4710-2389-4D21-B550-88CDB7268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Integrating data from sensors over time to track changes and improve predictions.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Time-Series Analysis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Analyzing data collected over time to identify patterns and trends, using techniques like Long Short-Term Memory (LSTM) networks or Kalman Filters.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Temporal Alignment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Synchronizing sensor data collected at different times to ensure accurate fusion, particularly in systems with varying sampling rates.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D7E138-3341-4B01-9B77-8A7D2BF86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C0D545-F70D-4B7E-BBCF-5180ED7B1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378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FA445-51EE-48D9-87FD-9D5665F16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Temporal Fusion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95D4C-96D9-4E10-8E28-0C0E29989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Captures dynamic changes and temporal dependencies in the data.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Enhances predictions and tracking by considering historical information.</a:t>
            </a:r>
          </a:p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accurate synchronization of temporal data.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be complex to implement in systems with diverse sampling rates and data frequencies.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CC3172-CDD0-415A-A621-3EA46EB19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6F0147-D9FE-46E2-BD72-CD460C822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9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37F3E-D623-4C3A-9B13-DD4581E27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 model Perception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7E259-9002-49E0-993D-5160F6E10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Multimodal perception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refers to the process of integrating and interpreting information from multiple sensory modalities to achieve a more comprehensive understanding of the environment.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Multimodal data fusion(MMFD) is the process of combining disparate data streams (of different dimensionality).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739E31-E516-4E06-A501-52748812C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12FAF0-8E56-4343-9C84-DA97F67D0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0768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F03FE-9234-473D-BE69-5D0F3086E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of Sensor Fusion Techniques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3617F-7C5C-44CC-9AED-29F967B01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Autonomous Vehicles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Integrating data from cameras, lidar, radar, and IMUs for navigation and obstacle detection.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Robotics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Enhancing perception and decision-making through the fusion of various sensors, such as cameras, depth sensors, and IMUs.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Healthcare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Combining data from different medical sensors for comprehensive patient monitoring and diagnostics.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Smart Cities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Using sensor fusion to monitor and manage urban environments, integrating data from traffic sensors, weather stations, and cameras.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453B26-2812-4B2E-AA57-8782EBC44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953175-7170-4C74-B4A6-5C64BD347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266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92B69-F57C-4825-BE56-93B862F14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Concepts in Multimodal Perception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1FF6C-9DC3-4BAB-8044-A639B4604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 Modalities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Different types of sensors that capture distinct types of information.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Visual Sensors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Cameras (RGB, stereo, infrared)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Auditory Sensors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Microphones, sonar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Tactile Sensors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Touchscreens, force sensors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Proprioceptive Sensors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IMUs, accelerometers, gyroscopes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Sensors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Temperature sensors, gas detectors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B8E50B-388C-487C-AA54-1724B4DF0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B6304F-0053-43A5-957C-A4B0C380F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735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1FDD5-6DD7-47CD-8481-4DAF2784A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Concepts in Multimodal Perception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A1973-5AED-4C9D-BC59-6F63EEB3D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Complementarity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Different modalities often provide complementary information. For example, cameras provide rich visual details, while radar can detect objects in low visibility conditions.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Redundancy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Some modalities can offer redundant information that helps verify and cross-check data for increased reliability and accuracy.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Robustness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Multimodal perception can enhance system robustness by compensating for the limitations or failures of individual sensors.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DAED36-1EDA-4E5A-B449-C7239829F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AB49FF-38F2-4E0E-BCAE-38E41E039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216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905F3-5A3C-4673-90B9-2F71BB5EE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 fusion techniques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FA93C-7D72-4813-B73A-21F7E7151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 fusion techniques are methods used to combine data from multiple sensors to improve the overall accuracy, reliability, and richness of information.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techniques are applied across various domains, including autonomous vehicles, robotics, environmental monitoring, and more</a:t>
            </a:r>
            <a:r>
              <a:rPr lang="en-US" dirty="0"/>
              <a:t>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Here’s a detailed overview of the key sensor fusion techniques: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9062C2-E3B0-4B2C-9C31-027087EF7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E90D00-6410-49CB-BCD2-9993EB433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031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0F3C4-BB23-4649-949D-8ED359556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level fusion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3D639-8004-45E7-AD85-3DF43AF1D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Directly combining raw data from different sensors. This level of fusion works with the actual sensor measurements before any processing or interpretation.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Integration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Merging data from multiple sensors into a unified dataset. For example, combining radar and lidar data for enhanced object detection.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Multi-Sensor Registration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Aligning data from different sensors into a common coordinate system to ensure they accurately overlap.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FFEBA3-5D57-4B87-AD54-8C1719881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49F5D6-81BC-440E-AE83-46618C28F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61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10324-86D2-46EE-A38A-40AC02710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level fusion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280F1-0FC0-4CF4-8A3B-477ABD36F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Captures detailed and raw information from all sensors.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Useful for applications requiring fine-grained data analysis.</a:t>
            </a:r>
          </a:p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alignment and synchronization of data from various sensors.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computationally intensive due to large volumes of data.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A8E127-9593-47A7-891B-195207090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86EC22-51A8-4C6F-BC9E-B434BEF82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480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D5360-2489-432D-9203-CA232E025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Feature-Level Fusion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D1C42-3DFB-4E33-8899-327485307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Combining features extracted from sensor data. Features are attributes or characteristics derived from the raw data, such as edges, textures, or shapes.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 Extraction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Identifying and extracting relevant features from each sensor.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instance, extracting object boundaries from camera images and depth information from lidar.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 Concatenation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Combining features into a single vector or representation that can be used for further analysis, such as object classification or tracking.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1474EC-81AF-4597-A8D5-A30B46718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7EB967-ED2A-433C-85E8-9560F0DDD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480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7C2A9-055B-4113-9C66-4ED431CA9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Feature-Level Fusion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69AED-1E1A-403A-A0F9-3B477FE9A8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Dimensionality Reduction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Techniques like Principal Component Analysis (PCA) reduce the dimensionality of the combined feature vectors to simplify the analysis.</a:t>
            </a:r>
          </a:p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Reduces the complexity of the data by focusing on relevant features.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Facilitates the integration of data from different sensor modalities.</a:t>
            </a:r>
          </a:p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effective feature extraction and representation.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lose some information during the feature extraction process.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B138E1-6F5F-4974-A6F9-DFAFD0D9C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Ramakant Ganjeshwar,Assistant Professor(CSE),UTD,CSVTU Bhilai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DD8396-9770-429D-93E1-F6DFCF5C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09835-10F9-4E92-82E3-7B81A67DD3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651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1504</Words>
  <Application>Microsoft Office PowerPoint</Application>
  <PresentationFormat>Widescreen</PresentationFormat>
  <Paragraphs>147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Office Theme</vt:lpstr>
      <vt:lpstr>Sensor fusion techniques for multimodal perception</vt:lpstr>
      <vt:lpstr>Multi model Perception</vt:lpstr>
      <vt:lpstr>Key Concepts in Multimodal Perception</vt:lpstr>
      <vt:lpstr>Key Concepts in Multimodal Perception</vt:lpstr>
      <vt:lpstr>Sensor fusion techniques</vt:lpstr>
      <vt:lpstr>Data level fusion</vt:lpstr>
      <vt:lpstr>Data level fusion</vt:lpstr>
      <vt:lpstr>Feature-Level Fusion</vt:lpstr>
      <vt:lpstr>Feature-Level Fusion</vt:lpstr>
      <vt:lpstr>Decision-Level Fusion</vt:lpstr>
      <vt:lpstr>Decision-Level Fusion</vt:lpstr>
      <vt:lpstr>Bayesian Fusion</vt:lpstr>
      <vt:lpstr>Bayesian Fusion</vt:lpstr>
      <vt:lpstr>Machine Learning-Based Fusion</vt:lpstr>
      <vt:lpstr>Machine Learning-Based Fusion</vt:lpstr>
      <vt:lpstr>Graph-Based Fusion</vt:lpstr>
      <vt:lpstr>Graph-Based Fusion</vt:lpstr>
      <vt:lpstr>Temporal Fusion</vt:lpstr>
      <vt:lpstr>Temporal Fusion</vt:lpstr>
      <vt:lpstr>Applications of Sensor Fusion Techniques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 model fusion sensor</dc:title>
  <dc:creator>RAMAKANT GANJESHWAR</dc:creator>
  <cp:lastModifiedBy>RAMAKANT GANJESHWAR</cp:lastModifiedBy>
  <cp:revision>17</cp:revision>
  <dcterms:created xsi:type="dcterms:W3CDTF">2024-09-09T14:05:55Z</dcterms:created>
  <dcterms:modified xsi:type="dcterms:W3CDTF">2024-09-10T03:18:25Z</dcterms:modified>
</cp:coreProperties>
</file>