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B966E-30FA-7D4F-B32A-1C1EDE19EFFB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2FCB6-BF23-2548-A2AE-47DE7725F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05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2FCB6-BF23-2548-A2AE-47DE7725FA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94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D.O.F. = Degree of Freedom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2FCB6-BF23-2548-A2AE-47DE7725FA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0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A12E6-E9D9-8B5C-1585-2E656AEE2C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62180"/>
            <a:ext cx="7772400" cy="1470025"/>
          </a:xfrm>
        </p:spPr>
        <p:txBody>
          <a:bodyPr/>
          <a:lstStyle/>
          <a:p>
            <a:r>
              <a:rPr lang="en-IN" dirty="0"/>
              <a:t>Path planning Techniques motion control techniques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Path-Planning-And-Navigation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Path-Planning-And-Navigation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Path-Planning-And-Navigation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ath-Planning-And-Navigation-1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Path-Planning-And-Navigation-1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ath-Planning-And-Navigation-1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Path-Planning-And-Navigation-1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Path-Planning-And-Navigation-1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Path-Planning-And-Navigation-1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Path-Planning-And-Navigation-1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Path-Planning-And-Navigation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Path-Planning-And-Navigation-2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Path-Planning-And-Navigation-2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Path-Planning-And-Navigation-2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Path-Planning-And-Navigation-2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Path-Planning-And-Navigation-2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Path-Planning-And-Navigation-2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Path-Planning-And-Navigation-2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Path-Planning-And-Navigation-2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Path-Planning-And-Navigation-2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Path-Planning-And-Navigation-2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Path-Planning-And-Navigation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Path-Planning-And-Navigation-3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Path-Planning-And-Navigation-3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Path-Planning-And-Navigation-3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Path-Planning-And-Navigation-3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-Path-Planning-And-Navigation-3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Path-Planning-And-Navigation-3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Path-Planning-And-Navigation-3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Path-Planning-And-Navigation-3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Path-Planning-And-Navigation-3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-Path-Planning-And-Navigation-3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Path-Planning-And-Navigation-4-20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36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-Path-Planning-And-Navigation-4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-Path-Planning-And-Navigation-4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Path-Planning-And-Navigation-4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Path-Planning-And-Navigation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136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Path-Planning-And-Navigation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Path-Planning-And-Navigation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Path-Planning-And-Navigation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Path-Planning-And-Navigation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</Words>
  <Application>Microsoft Office PowerPoint</Application>
  <PresentationFormat>On-screen Show (4:3)</PresentationFormat>
  <Paragraphs>4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Aptos</vt:lpstr>
      <vt:lpstr>Arial</vt:lpstr>
      <vt:lpstr>Calibri</vt:lpstr>
      <vt:lpstr>Office Theme</vt:lpstr>
      <vt:lpstr>Path planning Techniques motion control techniques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RAMAKANT GANJESHWAR</cp:lastModifiedBy>
  <cp:revision>5</cp:revision>
  <dcterms:created xsi:type="dcterms:W3CDTF">2013-01-27T09:14:16Z</dcterms:created>
  <dcterms:modified xsi:type="dcterms:W3CDTF">2024-10-05T03:22:05Z</dcterms:modified>
  <cp:category/>
</cp:coreProperties>
</file>