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Robot-manipulator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Robot-manipulator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Robot-manipulator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Robot-manipulator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Robot-manipulator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Robot-manipulator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Robot-manipulator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Robot-manipulator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Robot-manipulator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Robot-manipulator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Robot-manipulator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Robot-manipulator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Robot-manipulator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Robot-manipulator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Robot-manipulator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-Robot-manipulator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-Robot-manipulator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-Robot-manipulator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-Robot-manipulator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-Robot-manipulator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8-Robot-manipulator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-Robot-manipulator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Robot-manipulator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0-Robot-manipulator-3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-Robot-manipulator-3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-Robot-manipulator-3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-Robot-manipulator-3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-Robot-manipulator-3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-Robot-manipulator-3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6-Robot-manipulator-3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-Robot-manipulator-3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8-Robot-manipulator-3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-Robot-manipulator-3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Robot-manipulator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-Robot-manipulator-4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-Robot-manipulator-4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-Robot-manipulator-4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-Robot-manipulator-4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-Robot-manipulator-4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5-Robot-manipulator-4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-Robot-manipulator-4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7-Robot-manipulator-4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Robot-manipulator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Robot-manipulator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Robot-manipulator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Robot-manipulator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99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Robot-manipulator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RAMAKANT GANJESHWAR</cp:lastModifiedBy>
  <cp:revision>2</cp:revision>
  <dcterms:created xsi:type="dcterms:W3CDTF">2013-01-27T09:14:16Z</dcterms:created>
  <dcterms:modified xsi:type="dcterms:W3CDTF">2024-10-19T02:16:42Z</dcterms:modified>
  <cp:category/>
</cp:coreProperties>
</file>