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4"/>
  </p:notesMasterIdLst>
  <p:sldIdLst>
    <p:sldId id="256" r:id="rId2"/>
    <p:sldId id="257" r:id="rId3"/>
    <p:sldId id="258" r:id="rId4"/>
    <p:sldId id="259" r:id="rId5"/>
    <p:sldId id="260" r:id="rId6"/>
    <p:sldId id="261" r:id="rId7"/>
    <p:sldId id="263" r:id="rId8"/>
    <p:sldId id="262" r:id="rId9"/>
    <p:sldId id="264" r:id="rId10"/>
    <p:sldId id="266" r:id="rId11"/>
    <p:sldId id="265" r:id="rId12"/>
    <p:sldId id="267" r:id="rId13"/>
    <p:sldId id="277" r:id="rId14"/>
    <p:sldId id="268" r:id="rId15"/>
    <p:sldId id="279" r:id="rId16"/>
    <p:sldId id="327" r:id="rId17"/>
    <p:sldId id="278" r:id="rId18"/>
    <p:sldId id="281" r:id="rId19"/>
    <p:sldId id="284" r:id="rId20"/>
    <p:sldId id="285" r:id="rId21"/>
    <p:sldId id="283" r:id="rId22"/>
    <p:sldId id="286" r:id="rId23"/>
    <p:sldId id="328" r:id="rId24"/>
    <p:sldId id="287" r:id="rId25"/>
    <p:sldId id="288" r:id="rId26"/>
    <p:sldId id="309" r:id="rId27"/>
    <p:sldId id="329" r:id="rId28"/>
    <p:sldId id="331" r:id="rId29"/>
    <p:sldId id="310" r:id="rId30"/>
    <p:sldId id="297" r:id="rId31"/>
    <p:sldId id="332" r:id="rId32"/>
    <p:sldId id="333" r:id="rId33"/>
    <p:sldId id="291" r:id="rId34"/>
    <p:sldId id="334" r:id="rId35"/>
    <p:sldId id="294" r:id="rId36"/>
    <p:sldId id="298" r:id="rId37"/>
    <p:sldId id="336" r:id="rId38"/>
    <p:sldId id="337" r:id="rId39"/>
    <p:sldId id="335" r:id="rId40"/>
    <p:sldId id="293" r:id="rId41"/>
    <p:sldId id="338" r:id="rId42"/>
    <p:sldId id="339" r:id="rId43"/>
    <p:sldId id="300" r:id="rId44"/>
    <p:sldId id="340" r:id="rId45"/>
    <p:sldId id="341" r:id="rId46"/>
    <p:sldId id="342" r:id="rId47"/>
    <p:sldId id="295" r:id="rId48"/>
    <p:sldId id="343" r:id="rId49"/>
    <p:sldId id="344" r:id="rId50"/>
    <p:sldId id="349" r:id="rId51"/>
    <p:sldId id="345" r:id="rId52"/>
    <p:sldId id="346" r:id="rId53"/>
    <p:sldId id="347" r:id="rId54"/>
    <p:sldId id="348" r:id="rId55"/>
    <p:sldId id="352" r:id="rId56"/>
    <p:sldId id="299" r:id="rId57"/>
    <p:sldId id="354" r:id="rId58"/>
    <p:sldId id="360" r:id="rId59"/>
    <p:sldId id="307" r:id="rId60"/>
    <p:sldId id="290" r:id="rId61"/>
    <p:sldId id="353" r:id="rId62"/>
    <p:sldId id="303" r:id="rId63"/>
    <p:sldId id="355" r:id="rId64"/>
    <p:sldId id="356" r:id="rId65"/>
    <p:sldId id="357" r:id="rId66"/>
    <p:sldId id="304" r:id="rId67"/>
    <p:sldId id="358" r:id="rId68"/>
    <p:sldId id="306" r:id="rId69"/>
    <p:sldId id="359" r:id="rId70"/>
    <p:sldId id="312" r:id="rId71"/>
    <p:sldId id="313" r:id="rId72"/>
    <p:sldId id="269" r:id="rId73"/>
    <p:sldId id="270" r:id="rId74"/>
    <p:sldId id="271" r:id="rId75"/>
    <p:sldId id="272" r:id="rId76"/>
    <p:sldId id="273" r:id="rId77"/>
    <p:sldId id="274" r:id="rId78"/>
    <p:sldId id="275" r:id="rId79"/>
    <p:sldId id="276" r:id="rId80"/>
    <p:sldId id="361" r:id="rId81"/>
    <p:sldId id="362" r:id="rId82"/>
    <p:sldId id="363"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31"/>
    <p:restoredTop sz="94789"/>
  </p:normalViewPr>
  <p:slideViewPr>
    <p:cSldViewPr snapToGrid="0" showGuides="1">
      <p:cViewPr varScale="1">
        <p:scale>
          <a:sx n="112" d="100"/>
          <a:sy n="112" d="100"/>
        </p:scale>
        <p:origin x="632"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10.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3.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2.svg"/><Relationship Id="rId2" Type="http://schemas.openxmlformats.org/officeDocument/2006/relationships/image" Target="../media/image63.svg"/><Relationship Id="rId1" Type="http://schemas.openxmlformats.org/officeDocument/2006/relationships/image" Target="../media/image53.png"/><Relationship Id="rId6" Type="http://schemas.openxmlformats.org/officeDocument/2006/relationships/image" Target="../media/image67.svg"/><Relationship Id="rId11" Type="http://schemas.openxmlformats.org/officeDocument/2006/relationships/image" Target="../media/image2.png"/><Relationship Id="rId5" Type="http://schemas.openxmlformats.org/officeDocument/2006/relationships/image" Target="../media/image66.png"/><Relationship Id="rId10" Type="http://schemas.openxmlformats.org/officeDocument/2006/relationships/image" Target="../media/image71.svg"/><Relationship Id="rId4" Type="http://schemas.openxmlformats.org/officeDocument/2006/relationships/image" Target="../media/image65.svg"/><Relationship Id="rId9" Type="http://schemas.openxmlformats.org/officeDocument/2006/relationships/image" Target="../media/image70.png"/><Relationship Id="rId14" Type="http://schemas.openxmlformats.org/officeDocument/2006/relationships/image" Target="../media/image74.svg"/></Relationships>
</file>

<file path=ppt/diagrams/_rels/data1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svg"/></Relationships>
</file>

<file path=ppt/diagrams/_rels/data1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86.png"/><Relationship Id="rId7" Type="http://schemas.openxmlformats.org/officeDocument/2006/relationships/image" Target="../media/image31.png"/><Relationship Id="rId12" Type="http://schemas.openxmlformats.org/officeDocument/2006/relationships/image" Target="../media/image91.sv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52.svg"/><Relationship Id="rId11" Type="http://schemas.openxmlformats.org/officeDocument/2006/relationships/image" Target="../media/image90.png"/><Relationship Id="rId5" Type="http://schemas.openxmlformats.org/officeDocument/2006/relationships/image" Target="../media/image51.png"/><Relationship Id="rId10" Type="http://schemas.openxmlformats.org/officeDocument/2006/relationships/image" Target="../media/image89.svg"/><Relationship Id="rId4" Type="http://schemas.openxmlformats.org/officeDocument/2006/relationships/image" Target="../media/image87.svg"/><Relationship Id="rId9" Type="http://schemas.openxmlformats.org/officeDocument/2006/relationships/image" Target="../media/image88.png"/></Relationships>
</file>

<file path=ppt/diagrams/_rels/data16.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16.png"/><Relationship Id="rId7" Type="http://schemas.openxmlformats.org/officeDocument/2006/relationships/image" Target="../media/image96.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17.svg"/></Relationships>
</file>

<file path=ppt/diagrams/_rels/data17.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s>
</file>

<file path=ppt/diagrams/_rels/data2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svg"/><Relationship Id="rId1" Type="http://schemas.openxmlformats.org/officeDocument/2006/relationships/image" Target="../media/image53.png"/><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diagrams/_rels/data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ata3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svg"/><Relationship Id="rId1" Type="http://schemas.openxmlformats.org/officeDocument/2006/relationships/image" Target="../media/image119.png"/><Relationship Id="rId4" Type="http://schemas.openxmlformats.org/officeDocument/2006/relationships/image" Target="../media/image122.svg"/></Relationships>
</file>

<file path=ppt/diagrams/_rels/data3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svg"/><Relationship Id="rId1" Type="http://schemas.openxmlformats.org/officeDocument/2006/relationships/image" Target="../media/image23.png"/><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125.svg"/></Relationships>
</file>

<file path=ppt/diagrams/_rels/data3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svg"/><Relationship Id="rId1" Type="http://schemas.openxmlformats.org/officeDocument/2006/relationships/image" Target="../media/image129.png"/><Relationship Id="rId6" Type="http://schemas.openxmlformats.org/officeDocument/2006/relationships/image" Target="../media/image134.svg"/><Relationship Id="rId5" Type="http://schemas.openxmlformats.org/officeDocument/2006/relationships/image" Target="../media/image133.png"/><Relationship Id="rId4" Type="http://schemas.openxmlformats.org/officeDocument/2006/relationships/image" Target="../media/image132.svg"/></Relationships>
</file>

<file path=ppt/diagrams/_rels/data3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svg"/><Relationship Id="rId1" Type="http://schemas.openxmlformats.org/officeDocument/2006/relationships/image" Target="../media/image136.png"/><Relationship Id="rId6" Type="http://schemas.openxmlformats.org/officeDocument/2006/relationships/image" Target="../media/image141.svg"/><Relationship Id="rId5" Type="http://schemas.openxmlformats.org/officeDocument/2006/relationships/image" Target="../media/image140.png"/><Relationship Id="rId4" Type="http://schemas.openxmlformats.org/officeDocument/2006/relationships/image" Target="../media/image139.svg"/></Relationships>
</file>

<file path=ppt/diagrams/_rels/data39.xml.rels><?xml version="1.0" encoding="UTF-8" standalone="yes"?>
<Relationships xmlns="http://schemas.openxmlformats.org/package/2006/relationships"><Relationship Id="rId8" Type="http://schemas.openxmlformats.org/officeDocument/2006/relationships/image" Target="../media/image146.svg"/><Relationship Id="rId3" Type="http://schemas.openxmlformats.org/officeDocument/2006/relationships/image" Target="../media/image143.png"/><Relationship Id="rId7" Type="http://schemas.openxmlformats.org/officeDocument/2006/relationships/image" Target="../media/image145.png"/><Relationship Id="rId2" Type="http://schemas.openxmlformats.org/officeDocument/2006/relationships/image" Target="../media/image142.svg"/><Relationship Id="rId1" Type="http://schemas.openxmlformats.org/officeDocument/2006/relationships/image" Target="../media/image23.png"/><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44.svg"/></Relationships>
</file>

<file path=ppt/diagrams/_rels/data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42.xml.rels><?xml version="1.0" encoding="UTF-8" standalone="yes"?>
<Relationships xmlns="http://schemas.openxmlformats.org/package/2006/relationships"><Relationship Id="rId8" Type="http://schemas.openxmlformats.org/officeDocument/2006/relationships/image" Target="../media/image150.svg"/><Relationship Id="rId3" Type="http://schemas.openxmlformats.org/officeDocument/2006/relationships/image" Target="../media/image147.png"/><Relationship Id="rId7" Type="http://schemas.openxmlformats.org/officeDocument/2006/relationships/image" Target="../media/image14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149.svg"/><Relationship Id="rId5" Type="http://schemas.openxmlformats.org/officeDocument/2006/relationships/image" Target="../media/image116.png"/><Relationship Id="rId4" Type="http://schemas.openxmlformats.org/officeDocument/2006/relationships/image" Target="../media/image148.svg"/></Relationships>
</file>

<file path=ppt/diagrams/_rels/data43.xml.rels><?xml version="1.0" encoding="UTF-8" standalone="yes"?>
<Relationships xmlns="http://schemas.openxmlformats.org/package/2006/relationships"><Relationship Id="rId8" Type="http://schemas.openxmlformats.org/officeDocument/2006/relationships/image" Target="../media/image156.svg"/><Relationship Id="rId3" Type="http://schemas.openxmlformats.org/officeDocument/2006/relationships/image" Target="../media/image45.png"/><Relationship Id="rId7" Type="http://schemas.openxmlformats.org/officeDocument/2006/relationships/image" Target="../media/image155.png"/><Relationship Id="rId12" Type="http://schemas.openxmlformats.org/officeDocument/2006/relationships/image" Target="../media/image160.svg"/><Relationship Id="rId2" Type="http://schemas.openxmlformats.org/officeDocument/2006/relationships/image" Target="../media/image152.svg"/><Relationship Id="rId1" Type="http://schemas.openxmlformats.org/officeDocument/2006/relationships/image" Target="../media/image151.png"/><Relationship Id="rId6" Type="http://schemas.openxmlformats.org/officeDocument/2006/relationships/image" Target="../media/image154.svg"/><Relationship Id="rId11" Type="http://schemas.openxmlformats.org/officeDocument/2006/relationships/image" Target="../media/image159.png"/><Relationship Id="rId5" Type="http://schemas.openxmlformats.org/officeDocument/2006/relationships/image" Target="../media/image153.png"/><Relationship Id="rId10" Type="http://schemas.openxmlformats.org/officeDocument/2006/relationships/image" Target="../media/image158.svg"/><Relationship Id="rId4" Type="http://schemas.openxmlformats.org/officeDocument/2006/relationships/image" Target="../media/image46.svg"/><Relationship Id="rId9" Type="http://schemas.openxmlformats.org/officeDocument/2006/relationships/image" Target="../media/image157.png"/></Relationships>
</file>

<file path=ppt/diagrams/_rels/data44.xml.rels><?xml version="1.0" encoding="UTF-8" standalone="yes"?>
<Relationships xmlns="http://schemas.openxmlformats.org/package/2006/relationships"><Relationship Id="rId8" Type="http://schemas.openxmlformats.org/officeDocument/2006/relationships/image" Target="../media/image166.sv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164.svg"/><Relationship Id="rId5" Type="http://schemas.openxmlformats.org/officeDocument/2006/relationships/image" Target="../media/image163.png"/><Relationship Id="rId4" Type="http://schemas.openxmlformats.org/officeDocument/2006/relationships/image" Target="../media/image162.svg"/></Relationships>
</file>

<file path=ppt/diagrams/_rels/data4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svg"/><Relationship Id="rId1" Type="http://schemas.openxmlformats.org/officeDocument/2006/relationships/image" Target="../media/image167.png"/><Relationship Id="rId6" Type="http://schemas.openxmlformats.org/officeDocument/2006/relationships/image" Target="../media/image172.svg"/><Relationship Id="rId5" Type="http://schemas.openxmlformats.org/officeDocument/2006/relationships/image" Target="../media/image171.png"/><Relationship Id="rId4" Type="http://schemas.openxmlformats.org/officeDocument/2006/relationships/image" Target="../media/image170.svg"/></Relationships>
</file>

<file path=ppt/diagrams/_rels/data46.xml.rels><?xml version="1.0" encoding="UTF-8" standalone="yes"?>
<Relationships xmlns="http://schemas.openxmlformats.org/package/2006/relationships"><Relationship Id="rId8" Type="http://schemas.openxmlformats.org/officeDocument/2006/relationships/image" Target="../media/image178.svg"/><Relationship Id="rId3" Type="http://schemas.openxmlformats.org/officeDocument/2006/relationships/image" Target="../media/image173.png"/><Relationship Id="rId7" Type="http://schemas.openxmlformats.org/officeDocument/2006/relationships/image" Target="../media/image177.png"/><Relationship Id="rId2" Type="http://schemas.openxmlformats.org/officeDocument/2006/relationships/image" Target="../media/image142.svg"/><Relationship Id="rId1" Type="http://schemas.openxmlformats.org/officeDocument/2006/relationships/image" Target="../media/image23.png"/><Relationship Id="rId6" Type="http://schemas.openxmlformats.org/officeDocument/2006/relationships/image" Target="../media/image176.svg"/><Relationship Id="rId5" Type="http://schemas.openxmlformats.org/officeDocument/2006/relationships/image" Target="../media/image175.png"/><Relationship Id="rId10" Type="http://schemas.openxmlformats.org/officeDocument/2006/relationships/image" Target="../media/image179.svg"/><Relationship Id="rId4" Type="http://schemas.openxmlformats.org/officeDocument/2006/relationships/image" Target="../media/image174.svg"/><Relationship Id="rId9" Type="http://schemas.openxmlformats.org/officeDocument/2006/relationships/image" Target="../media/image124.png"/></Relationships>
</file>

<file path=ppt/diagrams/_rels/data48.xml.rels><?xml version="1.0" encoding="UTF-8" standalone="yes"?>
<Relationships xmlns="http://schemas.openxmlformats.org/package/2006/relationships"><Relationship Id="rId8" Type="http://schemas.openxmlformats.org/officeDocument/2006/relationships/image" Target="../media/image190.svg"/><Relationship Id="rId3" Type="http://schemas.openxmlformats.org/officeDocument/2006/relationships/image" Target="../media/image185.png"/><Relationship Id="rId7" Type="http://schemas.openxmlformats.org/officeDocument/2006/relationships/image" Target="../media/image189.png"/><Relationship Id="rId2" Type="http://schemas.openxmlformats.org/officeDocument/2006/relationships/image" Target="../media/image184.svg"/><Relationship Id="rId1" Type="http://schemas.openxmlformats.org/officeDocument/2006/relationships/image" Target="../media/image183.png"/><Relationship Id="rId6" Type="http://schemas.openxmlformats.org/officeDocument/2006/relationships/image" Target="../media/image188.svg"/><Relationship Id="rId5" Type="http://schemas.openxmlformats.org/officeDocument/2006/relationships/image" Target="../media/image187.png"/><Relationship Id="rId10" Type="http://schemas.openxmlformats.org/officeDocument/2006/relationships/image" Target="../media/image191.svg"/><Relationship Id="rId4" Type="http://schemas.openxmlformats.org/officeDocument/2006/relationships/image" Target="../media/image186.svg"/><Relationship Id="rId9" Type="http://schemas.openxmlformats.org/officeDocument/2006/relationships/image" Target="../media/image133.png"/></Relationships>
</file>

<file path=ppt/diagrams/_rels/data49.xml.rels><?xml version="1.0" encoding="UTF-8" standalone="yes"?>
<Relationships xmlns="http://schemas.openxmlformats.org/package/2006/relationships"><Relationship Id="rId8" Type="http://schemas.openxmlformats.org/officeDocument/2006/relationships/image" Target="../media/image199.svg"/><Relationship Id="rId3" Type="http://schemas.openxmlformats.org/officeDocument/2006/relationships/image" Target="../media/image194.png"/><Relationship Id="rId7" Type="http://schemas.openxmlformats.org/officeDocument/2006/relationships/image" Target="../media/image198.png"/><Relationship Id="rId2" Type="http://schemas.openxmlformats.org/officeDocument/2006/relationships/image" Target="../media/image193.svg"/><Relationship Id="rId1" Type="http://schemas.openxmlformats.org/officeDocument/2006/relationships/image" Target="../media/image192.png"/><Relationship Id="rId6" Type="http://schemas.openxmlformats.org/officeDocument/2006/relationships/image" Target="../media/image197.svg"/><Relationship Id="rId5" Type="http://schemas.openxmlformats.org/officeDocument/2006/relationships/image" Target="../media/image196.png"/><Relationship Id="rId4" Type="http://schemas.openxmlformats.org/officeDocument/2006/relationships/image" Target="../media/image195.svg"/></Relationships>
</file>

<file path=ppt/diagrams/_rels/data5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204.svg"/><Relationship Id="rId1" Type="http://schemas.openxmlformats.org/officeDocument/2006/relationships/image" Target="../media/image203.png"/><Relationship Id="rId4" Type="http://schemas.openxmlformats.org/officeDocument/2006/relationships/image" Target="../media/image125.svg"/></Relationships>
</file>

<file path=ppt/diagrams/_rels/data58.xml.rels><?xml version="1.0" encoding="UTF-8" standalone="yes"?>
<Relationships xmlns="http://schemas.openxmlformats.org/package/2006/relationships"><Relationship Id="rId8" Type="http://schemas.openxmlformats.org/officeDocument/2006/relationships/image" Target="../media/image212.svg"/><Relationship Id="rId3" Type="http://schemas.openxmlformats.org/officeDocument/2006/relationships/image" Target="../media/image207.png"/><Relationship Id="rId7" Type="http://schemas.openxmlformats.org/officeDocument/2006/relationships/image" Target="../media/image211.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10.svg"/><Relationship Id="rId5" Type="http://schemas.openxmlformats.org/officeDocument/2006/relationships/image" Target="../media/image209.png"/><Relationship Id="rId10" Type="http://schemas.openxmlformats.org/officeDocument/2006/relationships/image" Target="../media/image214.svg"/><Relationship Id="rId4" Type="http://schemas.openxmlformats.org/officeDocument/2006/relationships/image" Target="../media/image208.svg"/><Relationship Id="rId9" Type="http://schemas.openxmlformats.org/officeDocument/2006/relationships/image" Target="../media/image213.png"/></Relationships>
</file>

<file path=ppt/diagrams/_rels/data5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216.svg"/><Relationship Id="rId1" Type="http://schemas.openxmlformats.org/officeDocument/2006/relationships/image" Target="../media/image215.png"/><Relationship Id="rId6" Type="http://schemas.openxmlformats.org/officeDocument/2006/relationships/image" Target="../media/image218.svg"/><Relationship Id="rId5" Type="http://schemas.openxmlformats.org/officeDocument/2006/relationships/image" Target="../media/image217.png"/><Relationship Id="rId4" Type="http://schemas.openxmlformats.org/officeDocument/2006/relationships/image" Target="../media/image139.svg"/></Relationships>
</file>

<file path=ppt/diagrams/_rels/data6.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diagrams/_rels/data60.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svg"/><Relationship Id="rId1" Type="http://schemas.openxmlformats.org/officeDocument/2006/relationships/image" Target="../media/image219.png"/><Relationship Id="rId6" Type="http://schemas.openxmlformats.org/officeDocument/2006/relationships/image" Target="../media/image224.svg"/><Relationship Id="rId5" Type="http://schemas.openxmlformats.org/officeDocument/2006/relationships/image" Target="../media/image223.png"/><Relationship Id="rId4" Type="http://schemas.openxmlformats.org/officeDocument/2006/relationships/image" Target="../media/image222.svg"/></Relationships>
</file>

<file path=ppt/diagrams/_rels/data61.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226.svg"/></Relationships>
</file>

<file path=ppt/diagrams/_rels/data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229.svg"/><Relationship Id="rId5" Type="http://schemas.openxmlformats.org/officeDocument/2006/relationships/image" Target="../media/image66.png"/><Relationship Id="rId4" Type="http://schemas.openxmlformats.org/officeDocument/2006/relationships/image" Target="../media/image56.svg"/></Relationships>
</file>

<file path=ppt/diagrams/_rels/data63.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svg"/><Relationship Id="rId1" Type="http://schemas.openxmlformats.org/officeDocument/2006/relationships/image" Target="../media/image230.png"/><Relationship Id="rId6" Type="http://schemas.openxmlformats.org/officeDocument/2006/relationships/image" Target="../media/image235.svg"/><Relationship Id="rId5" Type="http://schemas.openxmlformats.org/officeDocument/2006/relationships/image" Target="../media/image234.png"/><Relationship Id="rId4" Type="http://schemas.openxmlformats.org/officeDocument/2006/relationships/image" Target="../media/image233.svg"/></Relationships>
</file>

<file path=ppt/diagrams/_rels/data7.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s>
</file>

<file path=ppt/diagrams/_rels/data8.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diagrams/_rels/data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6.svg"/><Relationship Id="rId1" Type="http://schemas.openxmlformats.org/officeDocument/2006/relationships/image" Target="../media/image45.pn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0.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3.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2.svg"/><Relationship Id="rId2" Type="http://schemas.openxmlformats.org/officeDocument/2006/relationships/image" Target="../media/image63.svg"/><Relationship Id="rId1" Type="http://schemas.openxmlformats.org/officeDocument/2006/relationships/image" Target="../media/image53.png"/><Relationship Id="rId6" Type="http://schemas.openxmlformats.org/officeDocument/2006/relationships/image" Target="../media/image67.svg"/><Relationship Id="rId11" Type="http://schemas.openxmlformats.org/officeDocument/2006/relationships/image" Target="../media/image2.png"/><Relationship Id="rId5" Type="http://schemas.openxmlformats.org/officeDocument/2006/relationships/image" Target="../media/image66.png"/><Relationship Id="rId10" Type="http://schemas.openxmlformats.org/officeDocument/2006/relationships/image" Target="../media/image71.svg"/><Relationship Id="rId4" Type="http://schemas.openxmlformats.org/officeDocument/2006/relationships/image" Target="../media/image65.svg"/><Relationship Id="rId9" Type="http://schemas.openxmlformats.org/officeDocument/2006/relationships/image" Target="../media/image70.png"/><Relationship Id="rId14" Type="http://schemas.openxmlformats.org/officeDocument/2006/relationships/image" Target="../media/image74.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86.png"/><Relationship Id="rId7" Type="http://schemas.openxmlformats.org/officeDocument/2006/relationships/image" Target="../media/image31.png"/><Relationship Id="rId12" Type="http://schemas.openxmlformats.org/officeDocument/2006/relationships/image" Target="../media/image91.sv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52.svg"/><Relationship Id="rId11" Type="http://schemas.openxmlformats.org/officeDocument/2006/relationships/image" Target="../media/image90.png"/><Relationship Id="rId5" Type="http://schemas.openxmlformats.org/officeDocument/2006/relationships/image" Target="../media/image51.png"/><Relationship Id="rId10" Type="http://schemas.openxmlformats.org/officeDocument/2006/relationships/image" Target="../media/image89.svg"/><Relationship Id="rId4" Type="http://schemas.openxmlformats.org/officeDocument/2006/relationships/image" Target="../media/image87.svg"/><Relationship Id="rId9" Type="http://schemas.openxmlformats.org/officeDocument/2006/relationships/image" Target="../media/image88.png"/></Relationships>
</file>

<file path=ppt/diagrams/_rels/drawing16.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16.png"/><Relationship Id="rId7" Type="http://schemas.openxmlformats.org/officeDocument/2006/relationships/image" Target="../media/image96.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17.svg"/></Relationships>
</file>

<file path=ppt/diagrams/_rels/drawing17.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s>
</file>

<file path=ppt/diagrams/_rels/drawing2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svg"/><Relationship Id="rId1" Type="http://schemas.openxmlformats.org/officeDocument/2006/relationships/image" Target="../media/image53.png"/><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3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svg"/><Relationship Id="rId1" Type="http://schemas.openxmlformats.org/officeDocument/2006/relationships/image" Target="../media/image119.png"/><Relationship Id="rId4" Type="http://schemas.openxmlformats.org/officeDocument/2006/relationships/image" Target="../media/image122.svg"/></Relationships>
</file>

<file path=ppt/diagrams/_rels/drawing3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svg"/><Relationship Id="rId1" Type="http://schemas.openxmlformats.org/officeDocument/2006/relationships/image" Target="../media/image23.png"/><Relationship Id="rId6" Type="http://schemas.openxmlformats.org/officeDocument/2006/relationships/image" Target="../media/image127.svg"/><Relationship Id="rId5" Type="http://schemas.openxmlformats.org/officeDocument/2006/relationships/image" Target="../media/image126.png"/><Relationship Id="rId4" Type="http://schemas.openxmlformats.org/officeDocument/2006/relationships/image" Target="../media/image125.svg"/></Relationships>
</file>

<file path=ppt/diagrams/_rels/drawing3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svg"/><Relationship Id="rId1" Type="http://schemas.openxmlformats.org/officeDocument/2006/relationships/image" Target="../media/image129.png"/><Relationship Id="rId6" Type="http://schemas.openxmlformats.org/officeDocument/2006/relationships/image" Target="../media/image134.svg"/><Relationship Id="rId5" Type="http://schemas.openxmlformats.org/officeDocument/2006/relationships/image" Target="../media/image133.png"/><Relationship Id="rId4" Type="http://schemas.openxmlformats.org/officeDocument/2006/relationships/image" Target="../media/image132.svg"/></Relationships>
</file>

<file path=ppt/diagrams/_rels/drawing3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svg"/><Relationship Id="rId1" Type="http://schemas.openxmlformats.org/officeDocument/2006/relationships/image" Target="../media/image136.png"/><Relationship Id="rId6" Type="http://schemas.openxmlformats.org/officeDocument/2006/relationships/image" Target="../media/image141.svg"/><Relationship Id="rId5" Type="http://schemas.openxmlformats.org/officeDocument/2006/relationships/image" Target="../media/image140.png"/><Relationship Id="rId4" Type="http://schemas.openxmlformats.org/officeDocument/2006/relationships/image" Target="../media/image139.svg"/></Relationships>
</file>

<file path=ppt/diagrams/_rels/drawing39.xml.rels><?xml version="1.0" encoding="UTF-8" standalone="yes"?>
<Relationships xmlns="http://schemas.openxmlformats.org/package/2006/relationships"><Relationship Id="rId8" Type="http://schemas.openxmlformats.org/officeDocument/2006/relationships/image" Target="../media/image146.svg"/><Relationship Id="rId3" Type="http://schemas.openxmlformats.org/officeDocument/2006/relationships/image" Target="../media/image143.png"/><Relationship Id="rId7" Type="http://schemas.openxmlformats.org/officeDocument/2006/relationships/image" Target="../media/image145.png"/><Relationship Id="rId2" Type="http://schemas.openxmlformats.org/officeDocument/2006/relationships/image" Target="../media/image142.svg"/><Relationship Id="rId1" Type="http://schemas.openxmlformats.org/officeDocument/2006/relationships/image" Target="../media/image23.png"/><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4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42.xml.rels><?xml version="1.0" encoding="UTF-8" standalone="yes"?>
<Relationships xmlns="http://schemas.openxmlformats.org/package/2006/relationships"><Relationship Id="rId8" Type="http://schemas.openxmlformats.org/officeDocument/2006/relationships/image" Target="../media/image150.svg"/><Relationship Id="rId3" Type="http://schemas.openxmlformats.org/officeDocument/2006/relationships/image" Target="../media/image147.png"/><Relationship Id="rId7" Type="http://schemas.openxmlformats.org/officeDocument/2006/relationships/image" Target="../media/image14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149.svg"/><Relationship Id="rId5" Type="http://schemas.openxmlformats.org/officeDocument/2006/relationships/image" Target="../media/image116.png"/><Relationship Id="rId4" Type="http://schemas.openxmlformats.org/officeDocument/2006/relationships/image" Target="../media/image148.svg"/></Relationships>
</file>

<file path=ppt/diagrams/_rels/drawing43.xml.rels><?xml version="1.0" encoding="UTF-8" standalone="yes"?>
<Relationships xmlns="http://schemas.openxmlformats.org/package/2006/relationships"><Relationship Id="rId8" Type="http://schemas.openxmlformats.org/officeDocument/2006/relationships/image" Target="../media/image156.svg"/><Relationship Id="rId3" Type="http://schemas.openxmlformats.org/officeDocument/2006/relationships/image" Target="../media/image45.png"/><Relationship Id="rId7" Type="http://schemas.openxmlformats.org/officeDocument/2006/relationships/image" Target="../media/image155.png"/><Relationship Id="rId12" Type="http://schemas.openxmlformats.org/officeDocument/2006/relationships/image" Target="../media/image160.svg"/><Relationship Id="rId2" Type="http://schemas.openxmlformats.org/officeDocument/2006/relationships/image" Target="../media/image152.svg"/><Relationship Id="rId1" Type="http://schemas.openxmlformats.org/officeDocument/2006/relationships/image" Target="../media/image151.png"/><Relationship Id="rId6" Type="http://schemas.openxmlformats.org/officeDocument/2006/relationships/image" Target="../media/image154.svg"/><Relationship Id="rId11" Type="http://schemas.openxmlformats.org/officeDocument/2006/relationships/image" Target="../media/image159.png"/><Relationship Id="rId5" Type="http://schemas.openxmlformats.org/officeDocument/2006/relationships/image" Target="../media/image153.png"/><Relationship Id="rId10" Type="http://schemas.openxmlformats.org/officeDocument/2006/relationships/image" Target="../media/image158.svg"/><Relationship Id="rId4" Type="http://schemas.openxmlformats.org/officeDocument/2006/relationships/image" Target="../media/image46.svg"/><Relationship Id="rId9" Type="http://schemas.openxmlformats.org/officeDocument/2006/relationships/image" Target="../media/image157.png"/></Relationships>
</file>

<file path=ppt/diagrams/_rels/drawing44.xml.rels><?xml version="1.0" encoding="UTF-8" standalone="yes"?>
<Relationships xmlns="http://schemas.openxmlformats.org/package/2006/relationships"><Relationship Id="rId8" Type="http://schemas.openxmlformats.org/officeDocument/2006/relationships/image" Target="../media/image166.sv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164.svg"/><Relationship Id="rId5" Type="http://schemas.openxmlformats.org/officeDocument/2006/relationships/image" Target="../media/image163.png"/><Relationship Id="rId4" Type="http://schemas.openxmlformats.org/officeDocument/2006/relationships/image" Target="../media/image162.svg"/></Relationships>
</file>

<file path=ppt/diagrams/_rels/drawing4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svg"/><Relationship Id="rId1" Type="http://schemas.openxmlformats.org/officeDocument/2006/relationships/image" Target="../media/image167.png"/><Relationship Id="rId6" Type="http://schemas.openxmlformats.org/officeDocument/2006/relationships/image" Target="../media/image172.svg"/><Relationship Id="rId5" Type="http://schemas.openxmlformats.org/officeDocument/2006/relationships/image" Target="../media/image171.png"/><Relationship Id="rId4" Type="http://schemas.openxmlformats.org/officeDocument/2006/relationships/image" Target="../media/image170.svg"/></Relationships>
</file>

<file path=ppt/diagrams/_rels/drawing46.xml.rels><?xml version="1.0" encoding="UTF-8" standalone="yes"?>
<Relationships xmlns="http://schemas.openxmlformats.org/package/2006/relationships"><Relationship Id="rId8" Type="http://schemas.openxmlformats.org/officeDocument/2006/relationships/image" Target="../media/image178.svg"/><Relationship Id="rId3" Type="http://schemas.openxmlformats.org/officeDocument/2006/relationships/image" Target="../media/image173.png"/><Relationship Id="rId7" Type="http://schemas.openxmlformats.org/officeDocument/2006/relationships/image" Target="../media/image177.png"/><Relationship Id="rId2" Type="http://schemas.openxmlformats.org/officeDocument/2006/relationships/image" Target="../media/image142.svg"/><Relationship Id="rId1" Type="http://schemas.openxmlformats.org/officeDocument/2006/relationships/image" Target="../media/image23.png"/><Relationship Id="rId6" Type="http://schemas.openxmlformats.org/officeDocument/2006/relationships/image" Target="../media/image176.svg"/><Relationship Id="rId5" Type="http://schemas.openxmlformats.org/officeDocument/2006/relationships/image" Target="../media/image175.png"/><Relationship Id="rId10" Type="http://schemas.openxmlformats.org/officeDocument/2006/relationships/image" Target="../media/image179.svg"/><Relationship Id="rId4" Type="http://schemas.openxmlformats.org/officeDocument/2006/relationships/image" Target="../media/image174.svg"/><Relationship Id="rId9" Type="http://schemas.openxmlformats.org/officeDocument/2006/relationships/image" Target="../media/image124.png"/></Relationships>
</file>

<file path=ppt/diagrams/_rels/drawing48.xml.rels><?xml version="1.0" encoding="UTF-8" standalone="yes"?>
<Relationships xmlns="http://schemas.openxmlformats.org/package/2006/relationships"><Relationship Id="rId8" Type="http://schemas.openxmlformats.org/officeDocument/2006/relationships/image" Target="../media/image190.svg"/><Relationship Id="rId3" Type="http://schemas.openxmlformats.org/officeDocument/2006/relationships/image" Target="../media/image185.png"/><Relationship Id="rId7" Type="http://schemas.openxmlformats.org/officeDocument/2006/relationships/image" Target="../media/image189.png"/><Relationship Id="rId2" Type="http://schemas.openxmlformats.org/officeDocument/2006/relationships/image" Target="../media/image184.svg"/><Relationship Id="rId1" Type="http://schemas.openxmlformats.org/officeDocument/2006/relationships/image" Target="../media/image183.png"/><Relationship Id="rId6" Type="http://schemas.openxmlformats.org/officeDocument/2006/relationships/image" Target="../media/image188.svg"/><Relationship Id="rId5" Type="http://schemas.openxmlformats.org/officeDocument/2006/relationships/image" Target="../media/image187.png"/><Relationship Id="rId10" Type="http://schemas.openxmlformats.org/officeDocument/2006/relationships/image" Target="../media/image191.svg"/><Relationship Id="rId4" Type="http://schemas.openxmlformats.org/officeDocument/2006/relationships/image" Target="../media/image186.svg"/><Relationship Id="rId9" Type="http://schemas.openxmlformats.org/officeDocument/2006/relationships/image" Target="../media/image133.png"/></Relationships>
</file>

<file path=ppt/diagrams/_rels/drawing49.xml.rels><?xml version="1.0" encoding="UTF-8" standalone="yes"?>
<Relationships xmlns="http://schemas.openxmlformats.org/package/2006/relationships"><Relationship Id="rId8" Type="http://schemas.openxmlformats.org/officeDocument/2006/relationships/image" Target="../media/image199.svg"/><Relationship Id="rId3" Type="http://schemas.openxmlformats.org/officeDocument/2006/relationships/image" Target="../media/image194.png"/><Relationship Id="rId7" Type="http://schemas.openxmlformats.org/officeDocument/2006/relationships/image" Target="../media/image198.png"/><Relationship Id="rId2" Type="http://schemas.openxmlformats.org/officeDocument/2006/relationships/image" Target="../media/image193.svg"/><Relationship Id="rId1" Type="http://schemas.openxmlformats.org/officeDocument/2006/relationships/image" Target="../media/image192.png"/><Relationship Id="rId6" Type="http://schemas.openxmlformats.org/officeDocument/2006/relationships/image" Target="../media/image197.svg"/><Relationship Id="rId5" Type="http://schemas.openxmlformats.org/officeDocument/2006/relationships/image" Target="../media/image196.png"/><Relationship Id="rId4" Type="http://schemas.openxmlformats.org/officeDocument/2006/relationships/image" Target="../media/image195.svg"/></Relationships>
</file>

<file path=ppt/diagrams/_rels/drawing5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204.svg"/><Relationship Id="rId1" Type="http://schemas.openxmlformats.org/officeDocument/2006/relationships/image" Target="../media/image203.png"/><Relationship Id="rId4" Type="http://schemas.openxmlformats.org/officeDocument/2006/relationships/image" Target="../media/image125.svg"/></Relationships>
</file>

<file path=ppt/diagrams/_rels/drawing58.xml.rels><?xml version="1.0" encoding="UTF-8" standalone="yes"?>
<Relationships xmlns="http://schemas.openxmlformats.org/package/2006/relationships"><Relationship Id="rId8" Type="http://schemas.openxmlformats.org/officeDocument/2006/relationships/image" Target="../media/image212.svg"/><Relationship Id="rId3" Type="http://schemas.openxmlformats.org/officeDocument/2006/relationships/image" Target="../media/image207.png"/><Relationship Id="rId7" Type="http://schemas.openxmlformats.org/officeDocument/2006/relationships/image" Target="../media/image211.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10.svg"/><Relationship Id="rId5" Type="http://schemas.openxmlformats.org/officeDocument/2006/relationships/image" Target="../media/image209.png"/><Relationship Id="rId10" Type="http://schemas.openxmlformats.org/officeDocument/2006/relationships/image" Target="../media/image214.svg"/><Relationship Id="rId4" Type="http://schemas.openxmlformats.org/officeDocument/2006/relationships/image" Target="../media/image208.svg"/><Relationship Id="rId9" Type="http://schemas.openxmlformats.org/officeDocument/2006/relationships/image" Target="../media/image213.png"/></Relationships>
</file>

<file path=ppt/diagrams/_rels/drawing5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216.svg"/><Relationship Id="rId1" Type="http://schemas.openxmlformats.org/officeDocument/2006/relationships/image" Target="../media/image215.png"/><Relationship Id="rId6" Type="http://schemas.openxmlformats.org/officeDocument/2006/relationships/image" Target="../media/image218.svg"/><Relationship Id="rId5" Type="http://schemas.openxmlformats.org/officeDocument/2006/relationships/image" Target="../media/image217.png"/><Relationship Id="rId4" Type="http://schemas.openxmlformats.org/officeDocument/2006/relationships/image" Target="../media/image13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diagrams/_rels/drawing60.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svg"/><Relationship Id="rId1" Type="http://schemas.openxmlformats.org/officeDocument/2006/relationships/image" Target="../media/image219.png"/><Relationship Id="rId6" Type="http://schemas.openxmlformats.org/officeDocument/2006/relationships/image" Target="../media/image224.svg"/><Relationship Id="rId5" Type="http://schemas.openxmlformats.org/officeDocument/2006/relationships/image" Target="../media/image223.png"/><Relationship Id="rId4" Type="http://schemas.openxmlformats.org/officeDocument/2006/relationships/image" Target="../media/image222.svg"/></Relationships>
</file>

<file path=ppt/diagrams/_rels/drawing61.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226.svg"/></Relationships>
</file>

<file path=ppt/diagrams/_rels/drawing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28.svg"/><Relationship Id="rId1" Type="http://schemas.openxmlformats.org/officeDocument/2006/relationships/image" Target="../media/image227.png"/><Relationship Id="rId6" Type="http://schemas.openxmlformats.org/officeDocument/2006/relationships/image" Target="../media/image229.svg"/><Relationship Id="rId5" Type="http://schemas.openxmlformats.org/officeDocument/2006/relationships/image" Target="../media/image66.png"/><Relationship Id="rId4" Type="http://schemas.openxmlformats.org/officeDocument/2006/relationships/image" Target="../media/image56.svg"/></Relationships>
</file>

<file path=ppt/diagrams/_rels/drawing63.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svg"/><Relationship Id="rId1" Type="http://schemas.openxmlformats.org/officeDocument/2006/relationships/image" Target="../media/image230.png"/><Relationship Id="rId6" Type="http://schemas.openxmlformats.org/officeDocument/2006/relationships/image" Target="../media/image235.svg"/><Relationship Id="rId5" Type="http://schemas.openxmlformats.org/officeDocument/2006/relationships/image" Target="../media/image234.png"/><Relationship Id="rId4" Type="http://schemas.openxmlformats.org/officeDocument/2006/relationships/image" Target="../media/image233.svg"/></Relationships>
</file>

<file path=ppt/diagrams/_rels/drawing7.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svg"/><Relationship Id="rId1" Type="http://schemas.openxmlformats.org/officeDocument/2006/relationships/image" Target="../media/image43.png"/><Relationship Id="rId6" Type="http://schemas.openxmlformats.org/officeDocument/2006/relationships/image" Target="../media/image48.sv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svg"/><Relationship Id="rId9" Type="http://schemas.openxmlformats.org/officeDocument/2006/relationships/image" Target="../media/image51.png"/></Relationships>
</file>

<file path=ppt/diagrams/_rels/drawing8.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56.svg"/><Relationship Id="rId9" Type="http://schemas.openxmlformats.org/officeDocument/2006/relationships/image" Target="../media/image61.png"/></Relationships>
</file>

<file path=ppt/diagrams/_rels/drawing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6.svg"/><Relationship Id="rId1" Type="http://schemas.openxmlformats.org/officeDocument/2006/relationships/image" Target="../media/image45.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EFA6E6-C394-4CFF-ABAA-6C266E2EAC16}"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7386D27-FEFD-420C-BC00-324595631A36}">
      <dgm:prSet/>
      <dgm:spPr/>
      <dgm:t>
        <a:bodyPr/>
        <a:lstStyle/>
        <a:p>
          <a:pPr>
            <a:lnSpc>
              <a:spcPct val="100000"/>
            </a:lnSpc>
            <a:defRPr b="1"/>
          </a:pPr>
          <a:r>
            <a:rPr lang="en-US"/>
            <a:t>Develop</a:t>
          </a:r>
        </a:p>
      </dgm:t>
    </dgm:pt>
    <dgm:pt modelId="{18025CE9-BFE3-4915-BC81-6B6455EBABBE}" type="parTrans" cxnId="{3AA6969A-C421-48DF-9013-D9DB5165B013}">
      <dgm:prSet/>
      <dgm:spPr/>
      <dgm:t>
        <a:bodyPr/>
        <a:lstStyle/>
        <a:p>
          <a:endParaRPr lang="en-US" sz="2400"/>
        </a:p>
      </dgm:t>
    </dgm:pt>
    <dgm:pt modelId="{E8936EB5-8305-47FA-9690-804658172E7A}" type="sibTrans" cxnId="{3AA6969A-C421-48DF-9013-D9DB5165B013}">
      <dgm:prSet/>
      <dgm:spPr/>
      <dgm:t>
        <a:bodyPr/>
        <a:lstStyle/>
        <a:p>
          <a:endParaRPr lang="en-US"/>
        </a:p>
      </dgm:t>
    </dgm:pt>
    <dgm:pt modelId="{DD391DB4-17C3-4373-97E5-6F290821D07E}">
      <dgm:prSet/>
      <dgm:spPr/>
      <dgm:t>
        <a:bodyPr/>
        <a:lstStyle/>
        <a:p>
          <a:pPr>
            <a:lnSpc>
              <a:spcPct val="100000"/>
            </a:lnSpc>
          </a:pPr>
          <a:r>
            <a:rPr lang="en-US"/>
            <a:t>Develop a comprehensive understanding of big data technologies, tools, and techniques for processing and analysing large-scale datasets.</a:t>
          </a:r>
        </a:p>
      </dgm:t>
    </dgm:pt>
    <dgm:pt modelId="{853DD1E5-32FF-435E-AF13-99FD45F753BF}" type="parTrans" cxnId="{C50DEB4A-C7FA-4917-891C-62FF51FD5351}">
      <dgm:prSet/>
      <dgm:spPr/>
      <dgm:t>
        <a:bodyPr/>
        <a:lstStyle/>
        <a:p>
          <a:endParaRPr lang="en-US" sz="2400"/>
        </a:p>
      </dgm:t>
    </dgm:pt>
    <dgm:pt modelId="{06ED765F-C155-440E-BF74-24C69B503AFC}" type="sibTrans" cxnId="{C50DEB4A-C7FA-4917-891C-62FF51FD5351}">
      <dgm:prSet/>
      <dgm:spPr/>
      <dgm:t>
        <a:bodyPr/>
        <a:lstStyle/>
        <a:p>
          <a:endParaRPr lang="en-US"/>
        </a:p>
      </dgm:t>
    </dgm:pt>
    <dgm:pt modelId="{4A97F866-FF4E-457E-AA47-E0D767EB32F6}">
      <dgm:prSet/>
      <dgm:spPr/>
      <dgm:t>
        <a:bodyPr/>
        <a:lstStyle/>
        <a:p>
          <a:pPr>
            <a:lnSpc>
              <a:spcPct val="100000"/>
            </a:lnSpc>
            <a:defRPr b="1"/>
          </a:pPr>
          <a:r>
            <a:rPr lang="en-US"/>
            <a:t>Acquire</a:t>
          </a:r>
        </a:p>
      </dgm:t>
    </dgm:pt>
    <dgm:pt modelId="{0813527C-60EB-4E71-B966-6DCEAA74BBAC}" type="parTrans" cxnId="{F17CB1C0-F7BB-4188-899A-3BFEB782F669}">
      <dgm:prSet/>
      <dgm:spPr/>
      <dgm:t>
        <a:bodyPr/>
        <a:lstStyle/>
        <a:p>
          <a:endParaRPr lang="en-US" sz="2400"/>
        </a:p>
      </dgm:t>
    </dgm:pt>
    <dgm:pt modelId="{3AAAB4C9-8A45-4F3A-9DD3-8F18ABEA3835}" type="sibTrans" cxnId="{F17CB1C0-F7BB-4188-899A-3BFEB782F669}">
      <dgm:prSet/>
      <dgm:spPr/>
      <dgm:t>
        <a:bodyPr/>
        <a:lstStyle/>
        <a:p>
          <a:endParaRPr lang="en-US"/>
        </a:p>
      </dgm:t>
    </dgm:pt>
    <dgm:pt modelId="{92662D88-5021-43CD-8B50-8B76F3B30EB0}">
      <dgm:prSet/>
      <dgm:spPr/>
      <dgm:t>
        <a:bodyPr/>
        <a:lstStyle/>
        <a:p>
          <a:pPr>
            <a:lnSpc>
              <a:spcPct val="100000"/>
            </a:lnSpc>
          </a:pPr>
          <a:r>
            <a:rPr lang="en-US"/>
            <a:t>Acquire knowledge and skills in utilizing advanced analytics methods tailored for big data to extract meaningful insights.</a:t>
          </a:r>
        </a:p>
      </dgm:t>
    </dgm:pt>
    <dgm:pt modelId="{D393734E-6B61-4F02-B907-3CEEE9A746A2}" type="parTrans" cxnId="{14A9FB6D-6B6C-4CDF-8027-3874E3A9E1DA}">
      <dgm:prSet/>
      <dgm:spPr/>
      <dgm:t>
        <a:bodyPr/>
        <a:lstStyle/>
        <a:p>
          <a:endParaRPr lang="en-US" sz="2400"/>
        </a:p>
      </dgm:t>
    </dgm:pt>
    <dgm:pt modelId="{23F7CA7A-3AEC-4333-A23F-1F8C3CD5345F}" type="sibTrans" cxnId="{14A9FB6D-6B6C-4CDF-8027-3874E3A9E1DA}">
      <dgm:prSet/>
      <dgm:spPr/>
      <dgm:t>
        <a:bodyPr/>
        <a:lstStyle/>
        <a:p>
          <a:endParaRPr lang="en-US"/>
        </a:p>
      </dgm:t>
    </dgm:pt>
    <dgm:pt modelId="{5F8D81E9-BC6B-48C0-965F-6223043F22EF}">
      <dgm:prSet/>
      <dgm:spPr/>
      <dgm:t>
        <a:bodyPr/>
        <a:lstStyle/>
        <a:p>
          <a:pPr>
            <a:lnSpc>
              <a:spcPct val="100000"/>
            </a:lnSpc>
            <a:defRPr b="1"/>
          </a:pPr>
          <a:r>
            <a:rPr lang="en-US"/>
            <a:t>Learn</a:t>
          </a:r>
        </a:p>
      </dgm:t>
    </dgm:pt>
    <dgm:pt modelId="{B4B7D78E-1072-453E-AA26-2920D2DE2A6D}" type="parTrans" cxnId="{07B27A63-514E-4352-AAED-8F8EA74574CB}">
      <dgm:prSet/>
      <dgm:spPr/>
      <dgm:t>
        <a:bodyPr/>
        <a:lstStyle/>
        <a:p>
          <a:endParaRPr lang="en-US" sz="2400"/>
        </a:p>
      </dgm:t>
    </dgm:pt>
    <dgm:pt modelId="{6191F1F8-A38D-4A44-B49D-EACF7D026F42}" type="sibTrans" cxnId="{07B27A63-514E-4352-AAED-8F8EA74574CB}">
      <dgm:prSet/>
      <dgm:spPr/>
      <dgm:t>
        <a:bodyPr/>
        <a:lstStyle/>
        <a:p>
          <a:endParaRPr lang="en-US"/>
        </a:p>
      </dgm:t>
    </dgm:pt>
    <dgm:pt modelId="{47D55014-8CE7-4B2C-BD53-365F4DE23B24}">
      <dgm:prSet/>
      <dgm:spPr/>
      <dgm:t>
        <a:bodyPr/>
        <a:lstStyle/>
        <a:p>
          <a:pPr>
            <a:lnSpc>
              <a:spcPct val="100000"/>
            </a:lnSpc>
          </a:pPr>
          <a:r>
            <a:rPr lang="en-US"/>
            <a:t>Learn to apply big data analytics techniques to address real-world challenges and opportunities across diverse domains.</a:t>
          </a:r>
        </a:p>
      </dgm:t>
    </dgm:pt>
    <dgm:pt modelId="{94B25763-FF1C-4ACA-A5DC-B2B5A022241F}" type="parTrans" cxnId="{3FA94222-A33C-49E5-9C79-BD125FC74700}">
      <dgm:prSet/>
      <dgm:spPr/>
      <dgm:t>
        <a:bodyPr/>
        <a:lstStyle/>
        <a:p>
          <a:endParaRPr lang="en-US" sz="2400"/>
        </a:p>
      </dgm:t>
    </dgm:pt>
    <dgm:pt modelId="{681C5850-64DD-4037-9F21-90F3284F393C}" type="sibTrans" cxnId="{3FA94222-A33C-49E5-9C79-BD125FC74700}">
      <dgm:prSet/>
      <dgm:spPr/>
      <dgm:t>
        <a:bodyPr/>
        <a:lstStyle/>
        <a:p>
          <a:endParaRPr lang="en-US"/>
        </a:p>
      </dgm:t>
    </dgm:pt>
    <dgm:pt modelId="{D92854DA-EBE3-4194-B647-A8CD0689D0C2}">
      <dgm:prSet/>
      <dgm:spPr/>
      <dgm:t>
        <a:bodyPr/>
        <a:lstStyle/>
        <a:p>
          <a:pPr>
            <a:lnSpc>
              <a:spcPct val="100000"/>
            </a:lnSpc>
            <a:defRPr b="1"/>
          </a:pPr>
          <a:r>
            <a:rPr lang="en-US"/>
            <a:t>Gain</a:t>
          </a:r>
        </a:p>
      </dgm:t>
    </dgm:pt>
    <dgm:pt modelId="{D570B1BD-2F9C-4007-B11E-877793DD9318}" type="parTrans" cxnId="{D46C7F33-8B99-43E9-A670-06196C749E3B}">
      <dgm:prSet/>
      <dgm:spPr/>
      <dgm:t>
        <a:bodyPr/>
        <a:lstStyle/>
        <a:p>
          <a:endParaRPr lang="en-US" sz="2400"/>
        </a:p>
      </dgm:t>
    </dgm:pt>
    <dgm:pt modelId="{402A9322-1FED-46A6-8779-575E589438BA}" type="sibTrans" cxnId="{D46C7F33-8B99-43E9-A670-06196C749E3B}">
      <dgm:prSet/>
      <dgm:spPr/>
      <dgm:t>
        <a:bodyPr/>
        <a:lstStyle/>
        <a:p>
          <a:endParaRPr lang="en-US"/>
        </a:p>
      </dgm:t>
    </dgm:pt>
    <dgm:pt modelId="{58C12301-CF4D-4DFB-96B2-13B6354D6CA9}">
      <dgm:prSet/>
      <dgm:spPr/>
      <dgm:t>
        <a:bodyPr/>
        <a:lstStyle/>
        <a:p>
          <a:pPr>
            <a:lnSpc>
              <a:spcPct val="100000"/>
            </a:lnSpc>
          </a:pPr>
          <a:r>
            <a:rPr lang="en-US"/>
            <a:t>Gain proficiency in utilizing big data platforms and tools such as Hadoop, Spark, and NoSQL databases for efficient data processing and analysis.</a:t>
          </a:r>
        </a:p>
      </dgm:t>
    </dgm:pt>
    <dgm:pt modelId="{D4380EC7-EBDB-4A30-B743-EB416002FB5F}" type="parTrans" cxnId="{D738BBFC-4135-4E55-BAE0-24FF2FAB32C0}">
      <dgm:prSet/>
      <dgm:spPr/>
      <dgm:t>
        <a:bodyPr/>
        <a:lstStyle/>
        <a:p>
          <a:endParaRPr lang="en-US" sz="2400"/>
        </a:p>
      </dgm:t>
    </dgm:pt>
    <dgm:pt modelId="{E01C498F-A869-4BE2-BF16-6BEC48A5F94C}" type="sibTrans" cxnId="{D738BBFC-4135-4E55-BAE0-24FF2FAB32C0}">
      <dgm:prSet/>
      <dgm:spPr/>
      <dgm:t>
        <a:bodyPr/>
        <a:lstStyle/>
        <a:p>
          <a:endParaRPr lang="en-US"/>
        </a:p>
      </dgm:t>
    </dgm:pt>
    <dgm:pt modelId="{8C12723F-07AD-49D0-9A79-5F360C0F76EC}">
      <dgm:prSet/>
      <dgm:spPr/>
      <dgm:t>
        <a:bodyPr/>
        <a:lstStyle/>
        <a:p>
          <a:pPr>
            <a:lnSpc>
              <a:spcPct val="100000"/>
            </a:lnSpc>
            <a:defRPr b="1"/>
          </a:pPr>
          <a:r>
            <a:rPr lang="en-US"/>
            <a:t>Equip</a:t>
          </a:r>
        </a:p>
      </dgm:t>
    </dgm:pt>
    <dgm:pt modelId="{E8DF82DC-DAA8-4A18-A2A3-8D1905C3A40B}" type="parTrans" cxnId="{89A7FE06-2C42-4347-835B-201883F3C830}">
      <dgm:prSet/>
      <dgm:spPr/>
      <dgm:t>
        <a:bodyPr/>
        <a:lstStyle/>
        <a:p>
          <a:endParaRPr lang="en-US" sz="2400"/>
        </a:p>
      </dgm:t>
    </dgm:pt>
    <dgm:pt modelId="{C8ED3EB0-5DDF-4E37-91B9-00C5238D6FA1}" type="sibTrans" cxnId="{89A7FE06-2C42-4347-835B-201883F3C830}">
      <dgm:prSet/>
      <dgm:spPr/>
      <dgm:t>
        <a:bodyPr/>
        <a:lstStyle/>
        <a:p>
          <a:endParaRPr lang="en-US"/>
        </a:p>
      </dgm:t>
    </dgm:pt>
    <dgm:pt modelId="{D10076C8-6446-488D-89CC-DC187B9D1AC3}">
      <dgm:prSet/>
      <dgm:spPr/>
      <dgm:t>
        <a:bodyPr/>
        <a:lstStyle/>
        <a:p>
          <a:pPr>
            <a:lnSpc>
              <a:spcPct val="100000"/>
            </a:lnSpc>
          </a:pPr>
          <a:r>
            <a:rPr lang="en-US"/>
            <a:t>Equip students with the capability to leverage big data analytics to make informed decisions and drive innovation in various professional settings.</a:t>
          </a:r>
        </a:p>
      </dgm:t>
    </dgm:pt>
    <dgm:pt modelId="{D8AB602E-3DC3-431E-9C1E-0634A15BC822}" type="parTrans" cxnId="{7B1E0908-D410-46C6-BEED-284545E1E3F0}">
      <dgm:prSet/>
      <dgm:spPr/>
      <dgm:t>
        <a:bodyPr/>
        <a:lstStyle/>
        <a:p>
          <a:endParaRPr lang="en-US" sz="2400"/>
        </a:p>
      </dgm:t>
    </dgm:pt>
    <dgm:pt modelId="{4BD31BC3-5D21-4763-8563-ACF95571FF6E}" type="sibTrans" cxnId="{7B1E0908-D410-46C6-BEED-284545E1E3F0}">
      <dgm:prSet/>
      <dgm:spPr/>
      <dgm:t>
        <a:bodyPr/>
        <a:lstStyle/>
        <a:p>
          <a:endParaRPr lang="en-US"/>
        </a:p>
      </dgm:t>
    </dgm:pt>
    <dgm:pt modelId="{7D086523-6F7C-475E-9348-4EDB26AB31A7}" type="pres">
      <dgm:prSet presAssocID="{85EFA6E6-C394-4CFF-ABAA-6C266E2EAC16}" presName="root" presStyleCnt="0">
        <dgm:presLayoutVars>
          <dgm:dir/>
          <dgm:resizeHandles val="exact"/>
        </dgm:presLayoutVars>
      </dgm:prSet>
      <dgm:spPr/>
    </dgm:pt>
    <dgm:pt modelId="{2A423700-4F78-49E6-997A-972B0E972DD7}" type="pres">
      <dgm:prSet presAssocID="{27386D27-FEFD-420C-BC00-324595631A36}" presName="compNode" presStyleCnt="0"/>
      <dgm:spPr/>
    </dgm:pt>
    <dgm:pt modelId="{21F0CB78-3147-4435-9590-FA3A85858CD9}" type="pres">
      <dgm:prSet presAssocID="{27386D27-FEFD-420C-BC00-324595631A3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B601086C-023F-4502-870A-1F61EE4CD8D7}" type="pres">
      <dgm:prSet presAssocID="{27386D27-FEFD-420C-BC00-324595631A36}" presName="iconSpace" presStyleCnt="0"/>
      <dgm:spPr/>
    </dgm:pt>
    <dgm:pt modelId="{FAACCB39-4E31-4F0E-94C8-033FDB315D46}" type="pres">
      <dgm:prSet presAssocID="{27386D27-FEFD-420C-BC00-324595631A36}" presName="parTx" presStyleLbl="revTx" presStyleIdx="0" presStyleCnt="10">
        <dgm:presLayoutVars>
          <dgm:chMax val="0"/>
          <dgm:chPref val="0"/>
        </dgm:presLayoutVars>
      </dgm:prSet>
      <dgm:spPr/>
    </dgm:pt>
    <dgm:pt modelId="{44EA2A0D-DFBD-4F07-A312-10BC9DE9657A}" type="pres">
      <dgm:prSet presAssocID="{27386D27-FEFD-420C-BC00-324595631A36}" presName="txSpace" presStyleCnt="0"/>
      <dgm:spPr/>
    </dgm:pt>
    <dgm:pt modelId="{1EED08B4-EDE7-4D35-A90E-65C3EE6EB868}" type="pres">
      <dgm:prSet presAssocID="{27386D27-FEFD-420C-BC00-324595631A36}" presName="desTx" presStyleLbl="revTx" presStyleIdx="1" presStyleCnt="10">
        <dgm:presLayoutVars/>
      </dgm:prSet>
      <dgm:spPr/>
    </dgm:pt>
    <dgm:pt modelId="{4B32CE2B-99E5-44AF-B9D4-993D38E6315C}" type="pres">
      <dgm:prSet presAssocID="{E8936EB5-8305-47FA-9690-804658172E7A}" presName="sibTrans" presStyleCnt="0"/>
      <dgm:spPr/>
    </dgm:pt>
    <dgm:pt modelId="{4E8BB6E7-913E-4061-9000-796538D95860}" type="pres">
      <dgm:prSet presAssocID="{4A97F866-FF4E-457E-AA47-E0D767EB32F6}" presName="compNode" presStyleCnt="0"/>
      <dgm:spPr/>
    </dgm:pt>
    <dgm:pt modelId="{3DA90DD1-626B-4CB9-9465-F66BC121BB93}" type="pres">
      <dgm:prSet presAssocID="{4A97F866-FF4E-457E-AA47-E0D767EB32F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5506EA12-0D80-4E65-88E7-E3B1EA990A39}" type="pres">
      <dgm:prSet presAssocID="{4A97F866-FF4E-457E-AA47-E0D767EB32F6}" presName="iconSpace" presStyleCnt="0"/>
      <dgm:spPr/>
    </dgm:pt>
    <dgm:pt modelId="{C260FFE7-A585-4A57-A34A-D267B881EB82}" type="pres">
      <dgm:prSet presAssocID="{4A97F866-FF4E-457E-AA47-E0D767EB32F6}" presName="parTx" presStyleLbl="revTx" presStyleIdx="2" presStyleCnt="10">
        <dgm:presLayoutVars>
          <dgm:chMax val="0"/>
          <dgm:chPref val="0"/>
        </dgm:presLayoutVars>
      </dgm:prSet>
      <dgm:spPr/>
    </dgm:pt>
    <dgm:pt modelId="{FE22E97D-7FD0-4DBC-AF11-F022685AB497}" type="pres">
      <dgm:prSet presAssocID="{4A97F866-FF4E-457E-AA47-E0D767EB32F6}" presName="txSpace" presStyleCnt="0"/>
      <dgm:spPr/>
    </dgm:pt>
    <dgm:pt modelId="{780F55F5-C0C9-48C7-BDCD-6027181A5215}" type="pres">
      <dgm:prSet presAssocID="{4A97F866-FF4E-457E-AA47-E0D767EB32F6}" presName="desTx" presStyleLbl="revTx" presStyleIdx="3" presStyleCnt="10">
        <dgm:presLayoutVars/>
      </dgm:prSet>
      <dgm:spPr/>
    </dgm:pt>
    <dgm:pt modelId="{13A2C0EB-6BE5-400B-8FA9-6D9885E6A310}" type="pres">
      <dgm:prSet presAssocID="{3AAAB4C9-8A45-4F3A-9DD3-8F18ABEA3835}" presName="sibTrans" presStyleCnt="0"/>
      <dgm:spPr/>
    </dgm:pt>
    <dgm:pt modelId="{5021FB83-4683-4212-B5C7-9C23A1D41CA2}" type="pres">
      <dgm:prSet presAssocID="{5F8D81E9-BC6B-48C0-965F-6223043F22EF}" presName="compNode" presStyleCnt="0"/>
      <dgm:spPr/>
    </dgm:pt>
    <dgm:pt modelId="{4BFD07A0-9EF0-402D-B036-6669457C2BC1}" type="pres">
      <dgm:prSet presAssocID="{5F8D81E9-BC6B-48C0-965F-6223043F22E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99829BB5-98FC-4024-A6D0-3B9BD920F580}" type="pres">
      <dgm:prSet presAssocID="{5F8D81E9-BC6B-48C0-965F-6223043F22EF}" presName="iconSpace" presStyleCnt="0"/>
      <dgm:spPr/>
    </dgm:pt>
    <dgm:pt modelId="{53B048E4-6E60-4A7C-93CB-F8E113013AF7}" type="pres">
      <dgm:prSet presAssocID="{5F8D81E9-BC6B-48C0-965F-6223043F22EF}" presName="parTx" presStyleLbl="revTx" presStyleIdx="4" presStyleCnt="10">
        <dgm:presLayoutVars>
          <dgm:chMax val="0"/>
          <dgm:chPref val="0"/>
        </dgm:presLayoutVars>
      </dgm:prSet>
      <dgm:spPr/>
    </dgm:pt>
    <dgm:pt modelId="{2A62AD61-0D26-4592-A8BE-D7D976FCB324}" type="pres">
      <dgm:prSet presAssocID="{5F8D81E9-BC6B-48C0-965F-6223043F22EF}" presName="txSpace" presStyleCnt="0"/>
      <dgm:spPr/>
    </dgm:pt>
    <dgm:pt modelId="{BBE2B4FD-F6EE-4125-B58F-F1B61DCD897F}" type="pres">
      <dgm:prSet presAssocID="{5F8D81E9-BC6B-48C0-965F-6223043F22EF}" presName="desTx" presStyleLbl="revTx" presStyleIdx="5" presStyleCnt="10">
        <dgm:presLayoutVars/>
      </dgm:prSet>
      <dgm:spPr/>
    </dgm:pt>
    <dgm:pt modelId="{8AF4F1DD-7207-43B0-B638-294C56D13BFF}" type="pres">
      <dgm:prSet presAssocID="{6191F1F8-A38D-4A44-B49D-EACF7D026F42}" presName="sibTrans" presStyleCnt="0"/>
      <dgm:spPr/>
    </dgm:pt>
    <dgm:pt modelId="{5072F923-FB31-4454-BDE5-0A46CC816356}" type="pres">
      <dgm:prSet presAssocID="{D92854DA-EBE3-4194-B647-A8CD0689D0C2}" presName="compNode" presStyleCnt="0"/>
      <dgm:spPr/>
    </dgm:pt>
    <dgm:pt modelId="{37E74982-3CA0-4F64-BA3B-E2D7F242E725}" type="pres">
      <dgm:prSet presAssocID="{D92854DA-EBE3-4194-B647-A8CD0689D0C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42E9DD39-D684-4778-ACBC-867F5D150756}" type="pres">
      <dgm:prSet presAssocID="{D92854DA-EBE3-4194-B647-A8CD0689D0C2}" presName="iconSpace" presStyleCnt="0"/>
      <dgm:spPr/>
    </dgm:pt>
    <dgm:pt modelId="{8CD57842-034B-4DDD-91A3-592F80A26819}" type="pres">
      <dgm:prSet presAssocID="{D92854DA-EBE3-4194-B647-A8CD0689D0C2}" presName="parTx" presStyleLbl="revTx" presStyleIdx="6" presStyleCnt="10">
        <dgm:presLayoutVars>
          <dgm:chMax val="0"/>
          <dgm:chPref val="0"/>
        </dgm:presLayoutVars>
      </dgm:prSet>
      <dgm:spPr/>
    </dgm:pt>
    <dgm:pt modelId="{17A1A6BC-5A57-4800-8353-88DFC9BD4EE4}" type="pres">
      <dgm:prSet presAssocID="{D92854DA-EBE3-4194-B647-A8CD0689D0C2}" presName="txSpace" presStyleCnt="0"/>
      <dgm:spPr/>
    </dgm:pt>
    <dgm:pt modelId="{F655BBE8-FD7A-435A-ACFD-F5C3CB65B250}" type="pres">
      <dgm:prSet presAssocID="{D92854DA-EBE3-4194-B647-A8CD0689D0C2}" presName="desTx" presStyleLbl="revTx" presStyleIdx="7" presStyleCnt="10">
        <dgm:presLayoutVars/>
      </dgm:prSet>
      <dgm:spPr/>
    </dgm:pt>
    <dgm:pt modelId="{1B8C6392-0A7E-4B9C-B7B6-4B3C3B7C1D3F}" type="pres">
      <dgm:prSet presAssocID="{402A9322-1FED-46A6-8779-575E589438BA}" presName="sibTrans" presStyleCnt="0"/>
      <dgm:spPr/>
    </dgm:pt>
    <dgm:pt modelId="{4BF3ECF2-2397-44A5-85B3-C79CF0BC98C3}" type="pres">
      <dgm:prSet presAssocID="{8C12723F-07AD-49D0-9A79-5F360C0F76EC}" presName="compNode" presStyleCnt="0"/>
      <dgm:spPr/>
    </dgm:pt>
    <dgm:pt modelId="{FD1E4ABB-C66E-4B90-973F-CAF1C2582702}" type="pres">
      <dgm:prSet presAssocID="{8C12723F-07AD-49D0-9A79-5F360C0F76E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assroom"/>
        </a:ext>
      </dgm:extLst>
    </dgm:pt>
    <dgm:pt modelId="{F8210866-1229-4B53-84DD-13C66CEE23D6}" type="pres">
      <dgm:prSet presAssocID="{8C12723F-07AD-49D0-9A79-5F360C0F76EC}" presName="iconSpace" presStyleCnt="0"/>
      <dgm:spPr/>
    </dgm:pt>
    <dgm:pt modelId="{8A2C516C-4B26-4B60-A030-343325B89086}" type="pres">
      <dgm:prSet presAssocID="{8C12723F-07AD-49D0-9A79-5F360C0F76EC}" presName="parTx" presStyleLbl="revTx" presStyleIdx="8" presStyleCnt="10">
        <dgm:presLayoutVars>
          <dgm:chMax val="0"/>
          <dgm:chPref val="0"/>
        </dgm:presLayoutVars>
      </dgm:prSet>
      <dgm:spPr/>
    </dgm:pt>
    <dgm:pt modelId="{6395D15B-595A-4AB5-ABC7-08E274C51CD8}" type="pres">
      <dgm:prSet presAssocID="{8C12723F-07AD-49D0-9A79-5F360C0F76EC}" presName="txSpace" presStyleCnt="0"/>
      <dgm:spPr/>
    </dgm:pt>
    <dgm:pt modelId="{F3A4A4CA-BC3C-433D-911C-F724F50B6AEB}" type="pres">
      <dgm:prSet presAssocID="{8C12723F-07AD-49D0-9A79-5F360C0F76EC}" presName="desTx" presStyleLbl="revTx" presStyleIdx="9" presStyleCnt="10">
        <dgm:presLayoutVars/>
      </dgm:prSet>
      <dgm:spPr/>
    </dgm:pt>
  </dgm:ptLst>
  <dgm:cxnLst>
    <dgm:cxn modelId="{89A7FE06-2C42-4347-835B-201883F3C830}" srcId="{85EFA6E6-C394-4CFF-ABAA-6C266E2EAC16}" destId="{8C12723F-07AD-49D0-9A79-5F360C0F76EC}" srcOrd="4" destOrd="0" parTransId="{E8DF82DC-DAA8-4A18-A2A3-8D1905C3A40B}" sibTransId="{C8ED3EB0-5DDF-4E37-91B9-00C5238D6FA1}"/>
    <dgm:cxn modelId="{7B1E0908-D410-46C6-BEED-284545E1E3F0}" srcId="{8C12723F-07AD-49D0-9A79-5F360C0F76EC}" destId="{D10076C8-6446-488D-89CC-DC187B9D1AC3}" srcOrd="0" destOrd="0" parTransId="{D8AB602E-3DC3-431E-9C1E-0634A15BC822}" sibTransId="{4BD31BC3-5D21-4763-8563-ACF95571FF6E}"/>
    <dgm:cxn modelId="{3FA94222-A33C-49E5-9C79-BD125FC74700}" srcId="{5F8D81E9-BC6B-48C0-965F-6223043F22EF}" destId="{47D55014-8CE7-4B2C-BD53-365F4DE23B24}" srcOrd="0" destOrd="0" parTransId="{94B25763-FF1C-4ACA-A5DC-B2B5A022241F}" sibTransId="{681C5850-64DD-4037-9F21-90F3284F393C}"/>
    <dgm:cxn modelId="{D46C7F33-8B99-43E9-A670-06196C749E3B}" srcId="{85EFA6E6-C394-4CFF-ABAA-6C266E2EAC16}" destId="{D92854DA-EBE3-4194-B647-A8CD0689D0C2}" srcOrd="3" destOrd="0" parTransId="{D570B1BD-2F9C-4007-B11E-877793DD9318}" sibTransId="{402A9322-1FED-46A6-8779-575E589438BA}"/>
    <dgm:cxn modelId="{CDE6F23D-3B61-4246-8DDE-CBE19944B4DF}" type="presOf" srcId="{4A97F866-FF4E-457E-AA47-E0D767EB32F6}" destId="{C260FFE7-A585-4A57-A34A-D267B881EB82}" srcOrd="0" destOrd="0" presId="urn:microsoft.com/office/officeart/2018/5/layout/CenteredIconLabelDescriptionList"/>
    <dgm:cxn modelId="{C50DEB4A-C7FA-4917-891C-62FF51FD5351}" srcId="{27386D27-FEFD-420C-BC00-324595631A36}" destId="{DD391DB4-17C3-4373-97E5-6F290821D07E}" srcOrd="0" destOrd="0" parTransId="{853DD1E5-32FF-435E-AF13-99FD45F753BF}" sibTransId="{06ED765F-C155-440E-BF74-24C69B503AFC}"/>
    <dgm:cxn modelId="{A9C9794B-48D0-0049-A8CC-2C4ECD76FB17}" type="presOf" srcId="{47D55014-8CE7-4B2C-BD53-365F4DE23B24}" destId="{BBE2B4FD-F6EE-4125-B58F-F1B61DCD897F}" srcOrd="0" destOrd="0" presId="urn:microsoft.com/office/officeart/2018/5/layout/CenteredIconLabelDescriptionList"/>
    <dgm:cxn modelId="{07B27A63-514E-4352-AAED-8F8EA74574CB}" srcId="{85EFA6E6-C394-4CFF-ABAA-6C266E2EAC16}" destId="{5F8D81E9-BC6B-48C0-965F-6223043F22EF}" srcOrd="2" destOrd="0" parTransId="{B4B7D78E-1072-453E-AA26-2920D2DE2A6D}" sibTransId="{6191F1F8-A38D-4A44-B49D-EACF7D026F42}"/>
    <dgm:cxn modelId="{14A9FB6D-6B6C-4CDF-8027-3874E3A9E1DA}" srcId="{4A97F866-FF4E-457E-AA47-E0D767EB32F6}" destId="{92662D88-5021-43CD-8B50-8B76F3B30EB0}" srcOrd="0" destOrd="0" parTransId="{D393734E-6B61-4F02-B907-3CEEE9A746A2}" sibTransId="{23F7CA7A-3AEC-4333-A23F-1F8C3CD5345F}"/>
    <dgm:cxn modelId="{55842971-A9E1-B441-A045-EC885EC272BB}" type="presOf" srcId="{D10076C8-6446-488D-89CC-DC187B9D1AC3}" destId="{F3A4A4CA-BC3C-433D-911C-F724F50B6AEB}" srcOrd="0" destOrd="0" presId="urn:microsoft.com/office/officeart/2018/5/layout/CenteredIconLabelDescriptionList"/>
    <dgm:cxn modelId="{39BADA73-F8C4-BD49-A335-EAFD7A634603}" type="presOf" srcId="{5F8D81E9-BC6B-48C0-965F-6223043F22EF}" destId="{53B048E4-6E60-4A7C-93CB-F8E113013AF7}" srcOrd="0" destOrd="0" presId="urn:microsoft.com/office/officeart/2018/5/layout/CenteredIconLabelDescriptionList"/>
    <dgm:cxn modelId="{A942477D-0AEB-7344-BA18-C8DA648F9F6E}" type="presOf" srcId="{27386D27-FEFD-420C-BC00-324595631A36}" destId="{FAACCB39-4E31-4F0E-94C8-033FDB315D46}" srcOrd="0" destOrd="0" presId="urn:microsoft.com/office/officeart/2018/5/layout/CenteredIconLabelDescriptionList"/>
    <dgm:cxn modelId="{561DBD87-A4E8-3F41-AD72-1E2C99C50022}" type="presOf" srcId="{D92854DA-EBE3-4194-B647-A8CD0689D0C2}" destId="{8CD57842-034B-4DDD-91A3-592F80A26819}" srcOrd="0" destOrd="0" presId="urn:microsoft.com/office/officeart/2018/5/layout/CenteredIconLabelDescriptionList"/>
    <dgm:cxn modelId="{3AA6969A-C421-48DF-9013-D9DB5165B013}" srcId="{85EFA6E6-C394-4CFF-ABAA-6C266E2EAC16}" destId="{27386D27-FEFD-420C-BC00-324595631A36}" srcOrd="0" destOrd="0" parTransId="{18025CE9-BFE3-4915-BC81-6B6455EBABBE}" sibTransId="{E8936EB5-8305-47FA-9690-804658172E7A}"/>
    <dgm:cxn modelId="{F17CB1C0-F7BB-4188-899A-3BFEB782F669}" srcId="{85EFA6E6-C394-4CFF-ABAA-6C266E2EAC16}" destId="{4A97F866-FF4E-457E-AA47-E0D767EB32F6}" srcOrd="1" destOrd="0" parTransId="{0813527C-60EB-4E71-B966-6DCEAA74BBAC}" sibTransId="{3AAAB4C9-8A45-4F3A-9DD3-8F18ABEA3835}"/>
    <dgm:cxn modelId="{0564D4E1-DEB6-134F-A7F4-22A7629A04DB}" type="presOf" srcId="{58C12301-CF4D-4DFB-96B2-13B6354D6CA9}" destId="{F655BBE8-FD7A-435A-ACFD-F5C3CB65B250}" srcOrd="0" destOrd="0" presId="urn:microsoft.com/office/officeart/2018/5/layout/CenteredIconLabelDescriptionList"/>
    <dgm:cxn modelId="{4615F0F1-C689-944D-8493-2BA83DA8841E}" type="presOf" srcId="{85EFA6E6-C394-4CFF-ABAA-6C266E2EAC16}" destId="{7D086523-6F7C-475E-9348-4EDB26AB31A7}" srcOrd="0" destOrd="0" presId="urn:microsoft.com/office/officeart/2018/5/layout/CenteredIconLabelDescriptionList"/>
    <dgm:cxn modelId="{4639E6F7-BF13-6E4E-8D3B-06233F6A54AE}" type="presOf" srcId="{8C12723F-07AD-49D0-9A79-5F360C0F76EC}" destId="{8A2C516C-4B26-4B60-A030-343325B89086}" srcOrd="0" destOrd="0" presId="urn:microsoft.com/office/officeart/2018/5/layout/CenteredIconLabelDescriptionList"/>
    <dgm:cxn modelId="{E61D1CF8-2314-834C-BE7A-EDDF1711A5B9}" type="presOf" srcId="{92662D88-5021-43CD-8B50-8B76F3B30EB0}" destId="{780F55F5-C0C9-48C7-BDCD-6027181A5215}" srcOrd="0" destOrd="0" presId="urn:microsoft.com/office/officeart/2018/5/layout/CenteredIconLabelDescriptionList"/>
    <dgm:cxn modelId="{620D03FB-B879-274F-91A2-927414AAA8BC}" type="presOf" srcId="{DD391DB4-17C3-4373-97E5-6F290821D07E}" destId="{1EED08B4-EDE7-4D35-A90E-65C3EE6EB868}" srcOrd="0" destOrd="0" presId="urn:microsoft.com/office/officeart/2018/5/layout/CenteredIconLabelDescriptionList"/>
    <dgm:cxn modelId="{D738BBFC-4135-4E55-BAE0-24FF2FAB32C0}" srcId="{D92854DA-EBE3-4194-B647-A8CD0689D0C2}" destId="{58C12301-CF4D-4DFB-96B2-13B6354D6CA9}" srcOrd="0" destOrd="0" parTransId="{D4380EC7-EBDB-4A30-B743-EB416002FB5F}" sibTransId="{E01C498F-A869-4BE2-BF16-6BEC48A5F94C}"/>
    <dgm:cxn modelId="{A3D1ECE4-4F2E-9B4E-99D7-EC175E2B1FE4}" type="presParOf" srcId="{7D086523-6F7C-475E-9348-4EDB26AB31A7}" destId="{2A423700-4F78-49E6-997A-972B0E972DD7}" srcOrd="0" destOrd="0" presId="urn:microsoft.com/office/officeart/2018/5/layout/CenteredIconLabelDescriptionList"/>
    <dgm:cxn modelId="{D95B529F-099E-6442-9651-0BD6EB9E8375}" type="presParOf" srcId="{2A423700-4F78-49E6-997A-972B0E972DD7}" destId="{21F0CB78-3147-4435-9590-FA3A85858CD9}" srcOrd="0" destOrd="0" presId="urn:microsoft.com/office/officeart/2018/5/layout/CenteredIconLabelDescriptionList"/>
    <dgm:cxn modelId="{7059ADE7-BBF4-4F43-BDB0-40FADEE28481}" type="presParOf" srcId="{2A423700-4F78-49E6-997A-972B0E972DD7}" destId="{B601086C-023F-4502-870A-1F61EE4CD8D7}" srcOrd="1" destOrd="0" presId="urn:microsoft.com/office/officeart/2018/5/layout/CenteredIconLabelDescriptionList"/>
    <dgm:cxn modelId="{33C26DF1-121A-2046-9B60-6028E27DC1D0}" type="presParOf" srcId="{2A423700-4F78-49E6-997A-972B0E972DD7}" destId="{FAACCB39-4E31-4F0E-94C8-033FDB315D46}" srcOrd="2" destOrd="0" presId="urn:microsoft.com/office/officeart/2018/5/layout/CenteredIconLabelDescriptionList"/>
    <dgm:cxn modelId="{5C11AD14-C6F4-4F48-BE74-85D394DBF7F5}" type="presParOf" srcId="{2A423700-4F78-49E6-997A-972B0E972DD7}" destId="{44EA2A0D-DFBD-4F07-A312-10BC9DE9657A}" srcOrd="3" destOrd="0" presId="urn:microsoft.com/office/officeart/2018/5/layout/CenteredIconLabelDescriptionList"/>
    <dgm:cxn modelId="{1234FE89-006B-4143-8851-10041E8EA12B}" type="presParOf" srcId="{2A423700-4F78-49E6-997A-972B0E972DD7}" destId="{1EED08B4-EDE7-4D35-A90E-65C3EE6EB868}" srcOrd="4" destOrd="0" presId="urn:microsoft.com/office/officeart/2018/5/layout/CenteredIconLabelDescriptionList"/>
    <dgm:cxn modelId="{A9BAFC1A-F1D1-3B42-9239-29C376902F95}" type="presParOf" srcId="{7D086523-6F7C-475E-9348-4EDB26AB31A7}" destId="{4B32CE2B-99E5-44AF-B9D4-993D38E6315C}" srcOrd="1" destOrd="0" presId="urn:microsoft.com/office/officeart/2018/5/layout/CenteredIconLabelDescriptionList"/>
    <dgm:cxn modelId="{0EB311B4-438D-0D44-B9DA-07494EEDCD32}" type="presParOf" srcId="{7D086523-6F7C-475E-9348-4EDB26AB31A7}" destId="{4E8BB6E7-913E-4061-9000-796538D95860}" srcOrd="2" destOrd="0" presId="urn:microsoft.com/office/officeart/2018/5/layout/CenteredIconLabelDescriptionList"/>
    <dgm:cxn modelId="{D7AE328B-CF22-DB45-9E83-8851D9955345}" type="presParOf" srcId="{4E8BB6E7-913E-4061-9000-796538D95860}" destId="{3DA90DD1-626B-4CB9-9465-F66BC121BB93}" srcOrd="0" destOrd="0" presId="urn:microsoft.com/office/officeart/2018/5/layout/CenteredIconLabelDescriptionList"/>
    <dgm:cxn modelId="{A89E928A-4BFD-9A46-8423-73D16A42386E}" type="presParOf" srcId="{4E8BB6E7-913E-4061-9000-796538D95860}" destId="{5506EA12-0D80-4E65-88E7-E3B1EA990A39}" srcOrd="1" destOrd="0" presId="urn:microsoft.com/office/officeart/2018/5/layout/CenteredIconLabelDescriptionList"/>
    <dgm:cxn modelId="{0DB70B32-3780-1A41-B619-14AAA5A14969}" type="presParOf" srcId="{4E8BB6E7-913E-4061-9000-796538D95860}" destId="{C260FFE7-A585-4A57-A34A-D267B881EB82}" srcOrd="2" destOrd="0" presId="urn:microsoft.com/office/officeart/2018/5/layout/CenteredIconLabelDescriptionList"/>
    <dgm:cxn modelId="{C87E60A4-1426-F74E-BF6C-4A879B33388E}" type="presParOf" srcId="{4E8BB6E7-913E-4061-9000-796538D95860}" destId="{FE22E97D-7FD0-4DBC-AF11-F022685AB497}" srcOrd="3" destOrd="0" presId="urn:microsoft.com/office/officeart/2018/5/layout/CenteredIconLabelDescriptionList"/>
    <dgm:cxn modelId="{72D1062F-5CCD-8249-AD4A-1F201DB773ED}" type="presParOf" srcId="{4E8BB6E7-913E-4061-9000-796538D95860}" destId="{780F55F5-C0C9-48C7-BDCD-6027181A5215}" srcOrd="4" destOrd="0" presId="urn:microsoft.com/office/officeart/2018/5/layout/CenteredIconLabelDescriptionList"/>
    <dgm:cxn modelId="{FCF4A31B-1708-C643-B5AD-1ABAF071C54E}" type="presParOf" srcId="{7D086523-6F7C-475E-9348-4EDB26AB31A7}" destId="{13A2C0EB-6BE5-400B-8FA9-6D9885E6A310}" srcOrd="3" destOrd="0" presId="urn:microsoft.com/office/officeart/2018/5/layout/CenteredIconLabelDescriptionList"/>
    <dgm:cxn modelId="{77E5E8BE-0AC6-A44A-9D75-DE1845D74B09}" type="presParOf" srcId="{7D086523-6F7C-475E-9348-4EDB26AB31A7}" destId="{5021FB83-4683-4212-B5C7-9C23A1D41CA2}" srcOrd="4" destOrd="0" presId="urn:microsoft.com/office/officeart/2018/5/layout/CenteredIconLabelDescriptionList"/>
    <dgm:cxn modelId="{9B27B2F7-81AD-C94F-8B11-A017FBC6DDDB}" type="presParOf" srcId="{5021FB83-4683-4212-B5C7-9C23A1D41CA2}" destId="{4BFD07A0-9EF0-402D-B036-6669457C2BC1}" srcOrd="0" destOrd="0" presId="urn:microsoft.com/office/officeart/2018/5/layout/CenteredIconLabelDescriptionList"/>
    <dgm:cxn modelId="{9A2F6A62-C79D-D943-B66C-25224FD700D7}" type="presParOf" srcId="{5021FB83-4683-4212-B5C7-9C23A1D41CA2}" destId="{99829BB5-98FC-4024-A6D0-3B9BD920F580}" srcOrd="1" destOrd="0" presId="urn:microsoft.com/office/officeart/2018/5/layout/CenteredIconLabelDescriptionList"/>
    <dgm:cxn modelId="{84ED69BD-DF17-4948-B379-07004D97FB7D}" type="presParOf" srcId="{5021FB83-4683-4212-B5C7-9C23A1D41CA2}" destId="{53B048E4-6E60-4A7C-93CB-F8E113013AF7}" srcOrd="2" destOrd="0" presId="urn:microsoft.com/office/officeart/2018/5/layout/CenteredIconLabelDescriptionList"/>
    <dgm:cxn modelId="{05B0730D-02BA-244C-B511-8B679BC7CAE0}" type="presParOf" srcId="{5021FB83-4683-4212-B5C7-9C23A1D41CA2}" destId="{2A62AD61-0D26-4592-A8BE-D7D976FCB324}" srcOrd="3" destOrd="0" presId="urn:microsoft.com/office/officeart/2018/5/layout/CenteredIconLabelDescriptionList"/>
    <dgm:cxn modelId="{6B0C7655-4B00-D94A-81BD-32AF31A93142}" type="presParOf" srcId="{5021FB83-4683-4212-B5C7-9C23A1D41CA2}" destId="{BBE2B4FD-F6EE-4125-B58F-F1B61DCD897F}" srcOrd="4" destOrd="0" presId="urn:microsoft.com/office/officeart/2018/5/layout/CenteredIconLabelDescriptionList"/>
    <dgm:cxn modelId="{065F9F3C-89BB-4E44-A7D0-7B4087EC4B44}" type="presParOf" srcId="{7D086523-6F7C-475E-9348-4EDB26AB31A7}" destId="{8AF4F1DD-7207-43B0-B638-294C56D13BFF}" srcOrd="5" destOrd="0" presId="urn:microsoft.com/office/officeart/2018/5/layout/CenteredIconLabelDescriptionList"/>
    <dgm:cxn modelId="{73BBDE8C-76BC-574F-99CD-5BF2FB0645DD}" type="presParOf" srcId="{7D086523-6F7C-475E-9348-4EDB26AB31A7}" destId="{5072F923-FB31-4454-BDE5-0A46CC816356}" srcOrd="6" destOrd="0" presId="urn:microsoft.com/office/officeart/2018/5/layout/CenteredIconLabelDescriptionList"/>
    <dgm:cxn modelId="{90DCF704-F764-1C4D-9927-972337CA7117}" type="presParOf" srcId="{5072F923-FB31-4454-BDE5-0A46CC816356}" destId="{37E74982-3CA0-4F64-BA3B-E2D7F242E725}" srcOrd="0" destOrd="0" presId="urn:microsoft.com/office/officeart/2018/5/layout/CenteredIconLabelDescriptionList"/>
    <dgm:cxn modelId="{57C2A4ED-20CE-6045-A3D2-2D439D9AB134}" type="presParOf" srcId="{5072F923-FB31-4454-BDE5-0A46CC816356}" destId="{42E9DD39-D684-4778-ACBC-867F5D150756}" srcOrd="1" destOrd="0" presId="urn:microsoft.com/office/officeart/2018/5/layout/CenteredIconLabelDescriptionList"/>
    <dgm:cxn modelId="{7D845D91-8D31-7B43-9E95-3D09F27FC872}" type="presParOf" srcId="{5072F923-FB31-4454-BDE5-0A46CC816356}" destId="{8CD57842-034B-4DDD-91A3-592F80A26819}" srcOrd="2" destOrd="0" presId="urn:microsoft.com/office/officeart/2018/5/layout/CenteredIconLabelDescriptionList"/>
    <dgm:cxn modelId="{5F87A178-CB38-3B49-AD71-68E3DBEF5406}" type="presParOf" srcId="{5072F923-FB31-4454-BDE5-0A46CC816356}" destId="{17A1A6BC-5A57-4800-8353-88DFC9BD4EE4}" srcOrd="3" destOrd="0" presId="urn:microsoft.com/office/officeart/2018/5/layout/CenteredIconLabelDescriptionList"/>
    <dgm:cxn modelId="{98606256-E771-2E4D-8D68-ED212437C1E8}" type="presParOf" srcId="{5072F923-FB31-4454-BDE5-0A46CC816356}" destId="{F655BBE8-FD7A-435A-ACFD-F5C3CB65B250}" srcOrd="4" destOrd="0" presId="urn:microsoft.com/office/officeart/2018/5/layout/CenteredIconLabelDescriptionList"/>
    <dgm:cxn modelId="{B037BD40-A21E-2144-B753-191982EB44A7}" type="presParOf" srcId="{7D086523-6F7C-475E-9348-4EDB26AB31A7}" destId="{1B8C6392-0A7E-4B9C-B7B6-4B3C3B7C1D3F}" srcOrd="7" destOrd="0" presId="urn:microsoft.com/office/officeart/2018/5/layout/CenteredIconLabelDescriptionList"/>
    <dgm:cxn modelId="{99A97690-020E-024B-BEEE-7ADC65471E99}" type="presParOf" srcId="{7D086523-6F7C-475E-9348-4EDB26AB31A7}" destId="{4BF3ECF2-2397-44A5-85B3-C79CF0BC98C3}" srcOrd="8" destOrd="0" presId="urn:microsoft.com/office/officeart/2018/5/layout/CenteredIconLabelDescriptionList"/>
    <dgm:cxn modelId="{B40CDF32-C9B0-5345-A2C6-F2EBA90A2C62}" type="presParOf" srcId="{4BF3ECF2-2397-44A5-85B3-C79CF0BC98C3}" destId="{FD1E4ABB-C66E-4B90-973F-CAF1C2582702}" srcOrd="0" destOrd="0" presId="urn:microsoft.com/office/officeart/2018/5/layout/CenteredIconLabelDescriptionList"/>
    <dgm:cxn modelId="{A1806E2E-2321-854D-B32B-B2659E22857D}" type="presParOf" srcId="{4BF3ECF2-2397-44A5-85B3-C79CF0BC98C3}" destId="{F8210866-1229-4B53-84DD-13C66CEE23D6}" srcOrd="1" destOrd="0" presId="urn:microsoft.com/office/officeart/2018/5/layout/CenteredIconLabelDescriptionList"/>
    <dgm:cxn modelId="{6FFD50B8-F4F1-0545-9800-997287E720E4}" type="presParOf" srcId="{4BF3ECF2-2397-44A5-85B3-C79CF0BC98C3}" destId="{8A2C516C-4B26-4B60-A030-343325B89086}" srcOrd="2" destOrd="0" presId="urn:microsoft.com/office/officeart/2018/5/layout/CenteredIconLabelDescriptionList"/>
    <dgm:cxn modelId="{D9FB4703-8B5D-E446-B84B-76F48847A98A}" type="presParOf" srcId="{4BF3ECF2-2397-44A5-85B3-C79CF0BC98C3}" destId="{6395D15B-595A-4AB5-ABC7-08E274C51CD8}" srcOrd="3" destOrd="0" presId="urn:microsoft.com/office/officeart/2018/5/layout/CenteredIconLabelDescriptionList"/>
    <dgm:cxn modelId="{A8E8D1CA-E167-7F4C-A342-EB9F43672AE6}" type="presParOf" srcId="{4BF3ECF2-2397-44A5-85B3-C79CF0BC98C3}" destId="{F3A4A4CA-BC3C-433D-911C-F724F50B6AEB}"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90A6686-0FEC-463E-B589-E5E9A2F9D0F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86F579B-ED65-420E-9F2A-C1CBA17484CF}">
      <dgm:prSet/>
      <dgm:spPr/>
      <dgm:t>
        <a:bodyPr/>
        <a:lstStyle/>
        <a:p>
          <a:r>
            <a:rPr lang="en-IN" b="1"/>
            <a:t>Scalability</a:t>
          </a:r>
          <a:r>
            <a:rPr lang="en-IN"/>
            <a:t>: The ability to handle increasing data volume and complexity.</a:t>
          </a:r>
          <a:endParaRPr lang="en-US"/>
        </a:p>
      </dgm:t>
    </dgm:pt>
    <dgm:pt modelId="{804D74D3-7ACC-4BB6-B388-DF6249F03F9E}" type="parTrans" cxnId="{36BD0E43-4B77-473A-90BC-AE843E8AE442}">
      <dgm:prSet/>
      <dgm:spPr/>
      <dgm:t>
        <a:bodyPr/>
        <a:lstStyle/>
        <a:p>
          <a:endParaRPr lang="en-US"/>
        </a:p>
      </dgm:t>
    </dgm:pt>
    <dgm:pt modelId="{10B49A85-C5A3-4E58-B49E-7D357F7C2482}" type="sibTrans" cxnId="{36BD0E43-4B77-473A-90BC-AE843E8AE442}">
      <dgm:prSet/>
      <dgm:spPr/>
      <dgm:t>
        <a:bodyPr/>
        <a:lstStyle/>
        <a:p>
          <a:endParaRPr lang="en-US"/>
        </a:p>
      </dgm:t>
    </dgm:pt>
    <dgm:pt modelId="{34B37705-5B93-4F69-8A81-26681F38A7A4}">
      <dgm:prSet/>
      <dgm:spPr/>
      <dgm:t>
        <a:bodyPr/>
        <a:lstStyle/>
        <a:p>
          <a:r>
            <a:rPr lang="en-IN" b="1"/>
            <a:t>Flexibility</a:t>
          </a:r>
          <a:r>
            <a:rPr lang="en-IN"/>
            <a:t>: Compatibility with various data types and sources.</a:t>
          </a:r>
          <a:endParaRPr lang="en-US"/>
        </a:p>
      </dgm:t>
    </dgm:pt>
    <dgm:pt modelId="{10F99F3C-BF14-4600-A069-488F7F1BF570}" type="parTrans" cxnId="{A584A84D-6DFB-41F3-9750-3FDC4485C77D}">
      <dgm:prSet/>
      <dgm:spPr/>
      <dgm:t>
        <a:bodyPr/>
        <a:lstStyle/>
        <a:p>
          <a:endParaRPr lang="en-US"/>
        </a:p>
      </dgm:t>
    </dgm:pt>
    <dgm:pt modelId="{0B1B459A-81C0-4CBA-9899-F2BC3C346D97}" type="sibTrans" cxnId="{A584A84D-6DFB-41F3-9750-3FDC4485C77D}">
      <dgm:prSet/>
      <dgm:spPr/>
      <dgm:t>
        <a:bodyPr/>
        <a:lstStyle/>
        <a:p>
          <a:endParaRPr lang="en-US"/>
        </a:p>
      </dgm:t>
    </dgm:pt>
    <dgm:pt modelId="{7FC0C49A-1156-46A6-8C9D-33F54396C76D}">
      <dgm:prSet/>
      <dgm:spPr/>
      <dgm:t>
        <a:bodyPr/>
        <a:lstStyle/>
        <a:p>
          <a:r>
            <a:rPr lang="en-IN" b="1"/>
            <a:t>Ease of Use</a:t>
          </a:r>
          <a:r>
            <a:rPr lang="en-IN"/>
            <a:t>: User-friendly interfaces and strong community support.</a:t>
          </a:r>
          <a:endParaRPr lang="en-US"/>
        </a:p>
      </dgm:t>
    </dgm:pt>
    <dgm:pt modelId="{EA546A3B-346E-4C03-859E-D956969C432F}" type="parTrans" cxnId="{5ED1EE84-0E1F-4F0D-A282-E6D9D27F121B}">
      <dgm:prSet/>
      <dgm:spPr/>
      <dgm:t>
        <a:bodyPr/>
        <a:lstStyle/>
        <a:p>
          <a:endParaRPr lang="en-US"/>
        </a:p>
      </dgm:t>
    </dgm:pt>
    <dgm:pt modelId="{4B0918D5-D303-442A-A577-3BF670F855DE}" type="sibTrans" cxnId="{5ED1EE84-0E1F-4F0D-A282-E6D9D27F121B}">
      <dgm:prSet/>
      <dgm:spPr/>
      <dgm:t>
        <a:bodyPr/>
        <a:lstStyle/>
        <a:p>
          <a:endParaRPr lang="en-US"/>
        </a:p>
      </dgm:t>
    </dgm:pt>
    <dgm:pt modelId="{C3969950-8AD7-4A9D-BBA5-F04490EC90B1}">
      <dgm:prSet/>
      <dgm:spPr/>
      <dgm:t>
        <a:bodyPr/>
        <a:lstStyle/>
        <a:p>
          <a:r>
            <a:rPr lang="en-IN" b="1"/>
            <a:t>Integration</a:t>
          </a:r>
          <a:r>
            <a:rPr lang="en-IN"/>
            <a:t>: Seamless integration with existing systems and tools.</a:t>
          </a:r>
          <a:endParaRPr lang="en-US"/>
        </a:p>
      </dgm:t>
    </dgm:pt>
    <dgm:pt modelId="{38BC8915-7033-4A31-98DB-4FC80699ABE7}" type="parTrans" cxnId="{DC8D7870-6661-4BD5-BA25-8C79B2F00ED2}">
      <dgm:prSet/>
      <dgm:spPr/>
      <dgm:t>
        <a:bodyPr/>
        <a:lstStyle/>
        <a:p>
          <a:endParaRPr lang="en-US"/>
        </a:p>
      </dgm:t>
    </dgm:pt>
    <dgm:pt modelId="{5221FA77-FBBC-48DC-B321-7FE93FE78455}" type="sibTrans" cxnId="{DC8D7870-6661-4BD5-BA25-8C79B2F00ED2}">
      <dgm:prSet/>
      <dgm:spPr/>
      <dgm:t>
        <a:bodyPr/>
        <a:lstStyle/>
        <a:p>
          <a:endParaRPr lang="en-US"/>
        </a:p>
      </dgm:t>
    </dgm:pt>
    <dgm:pt modelId="{7B0633CB-CF0A-4AF6-94D7-55C3123338C4}">
      <dgm:prSet/>
      <dgm:spPr/>
      <dgm:t>
        <a:bodyPr/>
        <a:lstStyle/>
        <a:p>
          <a:r>
            <a:rPr lang="en-IN" b="1"/>
            <a:t>Cost</a:t>
          </a:r>
          <a:r>
            <a:rPr lang="en-IN"/>
            <a:t>: Balancing between the tool’s capabilities and the budget.</a:t>
          </a:r>
          <a:endParaRPr lang="en-US"/>
        </a:p>
      </dgm:t>
    </dgm:pt>
    <dgm:pt modelId="{D4125007-0D29-4D8C-8135-9F539B3C4D46}" type="parTrans" cxnId="{98BFBA8A-A367-4F3B-8759-E8FAFAC28BB0}">
      <dgm:prSet/>
      <dgm:spPr/>
      <dgm:t>
        <a:bodyPr/>
        <a:lstStyle/>
        <a:p>
          <a:endParaRPr lang="en-US"/>
        </a:p>
      </dgm:t>
    </dgm:pt>
    <dgm:pt modelId="{A90DC619-EF67-4F0E-998F-306493BA6429}" type="sibTrans" cxnId="{98BFBA8A-A367-4F3B-8759-E8FAFAC28BB0}">
      <dgm:prSet/>
      <dgm:spPr/>
      <dgm:t>
        <a:bodyPr/>
        <a:lstStyle/>
        <a:p>
          <a:endParaRPr lang="en-US"/>
        </a:p>
      </dgm:t>
    </dgm:pt>
    <dgm:pt modelId="{23E8C01E-1035-47EA-9879-036B4AE49D1C}">
      <dgm:prSet/>
      <dgm:spPr/>
      <dgm:t>
        <a:bodyPr/>
        <a:lstStyle/>
        <a:p>
          <a:r>
            <a:rPr lang="en-IN" b="1"/>
            <a:t>Performance</a:t>
          </a:r>
          <a:r>
            <a:rPr lang="en-IN"/>
            <a:t>: Efficient processing and real-time data analytics capabilities.</a:t>
          </a:r>
          <a:endParaRPr lang="en-US"/>
        </a:p>
      </dgm:t>
    </dgm:pt>
    <dgm:pt modelId="{D5ECEE8D-C9A0-490C-9449-4393F07829D8}" type="parTrans" cxnId="{67734851-F0E5-492E-BED7-8EAC7DCA0288}">
      <dgm:prSet/>
      <dgm:spPr/>
      <dgm:t>
        <a:bodyPr/>
        <a:lstStyle/>
        <a:p>
          <a:endParaRPr lang="en-US"/>
        </a:p>
      </dgm:t>
    </dgm:pt>
    <dgm:pt modelId="{7909A9A3-4E34-46D2-829A-73E9A90F2D24}" type="sibTrans" cxnId="{67734851-F0E5-492E-BED7-8EAC7DCA0288}">
      <dgm:prSet/>
      <dgm:spPr/>
      <dgm:t>
        <a:bodyPr/>
        <a:lstStyle/>
        <a:p>
          <a:endParaRPr lang="en-US"/>
        </a:p>
      </dgm:t>
    </dgm:pt>
    <dgm:pt modelId="{EFF03167-1077-45DB-AA27-627FFD17E723}">
      <dgm:prSet/>
      <dgm:spPr/>
      <dgm:t>
        <a:bodyPr/>
        <a:lstStyle/>
        <a:p>
          <a:r>
            <a:rPr lang="en-IN" b="1"/>
            <a:t>Security</a:t>
          </a:r>
          <a:r>
            <a:rPr lang="en-IN"/>
            <a:t>: Robust security features to protect sensitive data.</a:t>
          </a:r>
          <a:endParaRPr lang="en-US"/>
        </a:p>
      </dgm:t>
    </dgm:pt>
    <dgm:pt modelId="{16FE80C2-500C-47A1-8339-60C77B590D2E}" type="parTrans" cxnId="{F0B43827-DFF1-4E5C-BAED-C23672955C00}">
      <dgm:prSet/>
      <dgm:spPr/>
      <dgm:t>
        <a:bodyPr/>
        <a:lstStyle/>
        <a:p>
          <a:endParaRPr lang="en-US"/>
        </a:p>
      </dgm:t>
    </dgm:pt>
    <dgm:pt modelId="{06C88DF3-FA04-4D6E-A1DB-E03A1C0C0D87}" type="sibTrans" cxnId="{F0B43827-DFF1-4E5C-BAED-C23672955C00}">
      <dgm:prSet/>
      <dgm:spPr/>
      <dgm:t>
        <a:bodyPr/>
        <a:lstStyle/>
        <a:p>
          <a:endParaRPr lang="en-US"/>
        </a:p>
      </dgm:t>
    </dgm:pt>
    <dgm:pt modelId="{E7DF77BA-8AD2-49AC-A315-A8E649F3485B}" type="pres">
      <dgm:prSet presAssocID="{C90A6686-0FEC-463E-B589-E5E9A2F9D0F1}" presName="root" presStyleCnt="0">
        <dgm:presLayoutVars>
          <dgm:dir/>
          <dgm:resizeHandles val="exact"/>
        </dgm:presLayoutVars>
      </dgm:prSet>
      <dgm:spPr/>
    </dgm:pt>
    <dgm:pt modelId="{9114B559-4A7E-4D15-B0C4-C1058E43BDE3}" type="pres">
      <dgm:prSet presAssocID="{A86F579B-ED65-420E-9F2A-C1CBA17484CF}" presName="compNode" presStyleCnt="0"/>
      <dgm:spPr/>
    </dgm:pt>
    <dgm:pt modelId="{6B236D9A-DABB-4A10-9D13-EF8E8536E713}" type="pres">
      <dgm:prSet presAssocID="{A86F579B-ED65-420E-9F2A-C1CBA17484CF}" presName="bgRect" presStyleLbl="bgShp" presStyleIdx="0" presStyleCnt="7"/>
      <dgm:spPr/>
    </dgm:pt>
    <dgm:pt modelId="{954AD4B6-494B-463F-9656-1B9FC18093D6}" type="pres">
      <dgm:prSet presAssocID="{A86F579B-ED65-420E-9F2A-C1CBA17484CF}"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908247BB-4546-4643-A5AC-FF52A883C4B0}" type="pres">
      <dgm:prSet presAssocID="{A86F579B-ED65-420E-9F2A-C1CBA17484CF}" presName="spaceRect" presStyleCnt="0"/>
      <dgm:spPr/>
    </dgm:pt>
    <dgm:pt modelId="{3FB51F1C-E5E7-43B1-9957-562D46ADFF2B}" type="pres">
      <dgm:prSet presAssocID="{A86F579B-ED65-420E-9F2A-C1CBA17484CF}" presName="parTx" presStyleLbl="revTx" presStyleIdx="0" presStyleCnt="7">
        <dgm:presLayoutVars>
          <dgm:chMax val="0"/>
          <dgm:chPref val="0"/>
        </dgm:presLayoutVars>
      </dgm:prSet>
      <dgm:spPr/>
    </dgm:pt>
    <dgm:pt modelId="{9D588BC5-B639-4AB0-A230-6A2AECF4BD58}" type="pres">
      <dgm:prSet presAssocID="{10B49A85-C5A3-4E58-B49E-7D357F7C2482}" presName="sibTrans" presStyleCnt="0"/>
      <dgm:spPr/>
    </dgm:pt>
    <dgm:pt modelId="{E1F1DC88-43A5-4824-ABAA-DBC967C0A6AE}" type="pres">
      <dgm:prSet presAssocID="{34B37705-5B93-4F69-8A81-26681F38A7A4}" presName="compNode" presStyleCnt="0"/>
      <dgm:spPr/>
    </dgm:pt>
    <dgm:pt modelId="{6E954427-552C-4C22-A629-E1BC51538DCE}" type="pres">
      <dgm:prSet presAssocID="{34B37705-5B93-4F69-8A81-26681F38A7A4}" presName="bgRect" presStyleLbl="bgShp" presStyleIdx="1" presStyleCnt="7"/>
      <dgm:spPr/>
    </dgm:pt>
    <dgm:pt modelId="{49A90225-8F27-47A7-8B1A-DF50CF3545A8}" type="pres">
      <dgm:prSet presAssocID="{34B37705-5B93-4F69-8A81-26681F38A7A4}"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rowser Window"/>
        </a:ext>
      </dgm:extLst>
    </dgm:pt>
    <dgm:pt modelId="{449228FF-A754-4E27-88DC-4CDAF23160D6}" type="pres">
      <dgm:prSet presAssocID="{34B37705-5B93-4F69-8A81-26681F38A7A4}" presName="spaceRect" presStyleCnt="0"/>
      <dgm:spPr/>
    </dgm:pt>
    <dgm:pt modelId="{88ACB45E-702F-431A-A197-117CA50E9D03}" type="pres">
      <dgm:prSet presAssocID="{34B37705-5B93-4F69-8A81-26681F38A7A4}" presName="parTx" presStyleLbl="revTx" presStyleIdx="1" presStyleCnt="7">
        <dgm:presLayoutVars>
          <dgm:chMax val="0"/>
          <dgm:chPref val="0"/>
        </dgm:presLayoutVars>
      </dgm:prSet>
      <dgm:spPr/>
    </dgm:pt>
    <dgm:pt modelId="{241F2BA7-33E9-4176-B9A8-BF38E188C286}" type="pres">
      <dgm:prSet presAssocID="{0B1B459A-81C0-4CBA-9899-F2BC3C346D97}" presName="sibTrans" presStyleCnt="0"/>
      <dgm:spPr/>
    </dgm:pt>
    <dgm:pt modelId="{0D2B7791-69A6-4024-BFC7-89DCFFB912CB}" type="pres">
      <dgm:prSet presAssocID="{7FC0C49A-1156-46A6-8C9D-33F54396C76D}" presName="compNode" presStyleCnt="0"/>
      <dgm:spPr/>
    </dgm:pt>
    <dgm:pt modelId="{E1667085-8AE6-4048-A990-3ED50DA3CF79}" type="pres">
      <dgm:prSet presAssocID="{7FC0C49A-1156-46A6-8C9D-33F54396C76D}" presName="bgRect" presStyleLbl="bgShp" presStyleIdx="2" presStyleCnt="7"/>
      <dgm:spPr/>
    </dgm:pt>
    <dgm:pt modelId="{B5362E64-CB57-42C1-AD44-93094BD0384B}" type="pres">
      <dgm:prSet presAssocID="{7FC0C49A-1156-46A6-8C9D-33F54396C76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b Design"/>
        </a:ext>
      </dgm:extLst>
    </dgm:pt>
    <dgm:pt modelId="{EB3D12F2-E1CB-4D4B-BA9D-6117D73DC12F}" type="pres">
      <dgm:prSet presAssocID="{7FC0C49A-1156-46A6-8C9D-33F54396C76D}" presName="spaceRect" presStyleCnt="0"/>
      <dgm:spPr/>
    </dgm:pt>
    <dgm:pt modelId="{BA5D8574-7B2C-4EFB-A95F-A24321EDDFE4}" type="pres">
      <dgm:prSet presAssocID="{7FC0C49A-1156-46A6-8C9D-33F54396C76D}" presName="parTx" presStyleLbl="revTx" presStyleIdx="2" presStyleCnt="7">
        <dgm:presLayoutVars>
          <dgm:chMax val="0"/>
          <dgm:chPref val="0"/>
        </dgm:presLayoutVars>
      </dgm:prSet>
      <dgm:spPr/>
    </dgm:pt>
    <dgm:pt modelId="{1DD19405-5BC1-4737-A8E4-1FD5EB7F4450}" type="pres">
      <dgm:prSet presAssocID="{4B0918D5-D303-442A-A577-3BF670F855DE}" presName="sibTrans" presStyleCnt="0"/>
      <dgm:spPr/>
    </dgm:pt>
    <dgm:pt modelId="{3C14D5FC-0F78-4CB2-833F-19B7F288EDEF}" type="pres">
      <dgm:prSet presAssocID="{C3969950-8AD7-4A9D-BBA5-F04490EC90B1}" presName="compNode" presStyleCnt="0"/>
      <dgm:spPr/>
    </dgm:pt>
    <dgm:pt modelId="{38C14347-8B89-4AC0-B295-6BAD7D891A96}" type="pres">
      <dgm:prSet presAssocID="{C3969950-8AD7-4A9D-BBA5-F04490EC90B1}" presName="bgRect" presStyleLbl="bgShp" presStyleIdx="3" presStyleCnt="7"/>
      <dgm:spPr/>
    </dgm:pt>
    <dgm:pt modelId="{4BECB044-FB94-4A4A-8363-5539ECBAEB84}" type="pres">
      <dgm:prSet presAssocID="{C3969950-8AD7-4A9D-BBA5-F04490EC90B1}"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ears"/>
        </a:ext>
      </dgm:extLst>
    </dgm:pt>
    <dgm:pt modelId="{B698263F-DECA-4ADB-9F85-A529AA2F7335}" type="pres">
      <dgm:prSet presAssocID="{C3969950-8AD7-4A9D-BBA5-F04490EC90B1}" presName="spaceRect" presStyleCnt="0"/>
      <dgm:spPr/>
    </dgm:pt>
    <dgm:pt modelId="{D092F60C-A94C-46E9-BCE1-E71BB31528A6}" type="pres">
      <dgm:prSet presAssocID="{C3969950-8AD7-4A9D-BBA5-F04490EC90B1}" presName="parTx" presStyleLbl="revTx" presStyleIdx="3" presStyleCnt="7">
        <dgm:presLayoutVars>
          <dgm:chMax val="0"/>
          <dgm:chPref val="0"/>
        </dgm:presLayoutVars>
      </dgm:prSet>
      <dgm:spPr/>
    </dgm:pt>
    <dgm:pt modelId="{62F3C788-5AE1-4C31-A3E6-1C01F848FFA0}" type="pres">
      <dgm:prSet presAssocID="{5221FA77-FBBC-48DC-B321-7FE93FE78455}" presName="sibTrans" presStyleCnt="0"/>
      <dgm:spPr/>
    </dgm:pt>
    <dgm:pt modelId="{9B11132B-F956-4215-85D3-099D67F6CCA0}" type="pres">
      <dgm:prSet presAssocID="{7B0633CB-CF0A-4AF6-94D7-55C3123338C4}" presName="compNode" presStyleCnt="0"/>
      <dgm:spPr/>
    </dgm:pt>
    <dgm:pt modelId="{B47FF679-AEB2-4086-8AF7-67C8D3505ABE}" type="pres">
      <dgm:prSet presAssocID="{7B0633CB-CF0A-4AF6-94D7-55C3123338C4}" presName="bgRect" presStyleLbl="bgShp" presStyleIdx="4" presStyleCnt="7"/>
      <dgm:spPr/>
    </dgm:pt>
    <dgm:pt modelId="{F7A2510B-29DD-47AC-8BC1-FCE7CB4290A8}" type="pres">
      <dgm:prSet presAssocID="{7B0633CB-CF0A-4AF6-94D7-55C3123338C4}"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cales of Justice"/>
        </a:ext>
      </dgm:extLst>
    </dgm:pt>
    <dgm:pt modelId="{752AFD97-1210-45C3-9D45-7A4446E8732D}" type="pres">
      <dgm:prSet presAssocID="{7B0633CB-CF0A-4AF6-94D7-55C3123338C4}" presName="spaceRect" presStyleCnt="0"/>
      <dgm:spPr/>
    </dgm:pt>
    <dgm:pt modelId="{FAB88D92-EAC4-42D1-BA73-811C2DB07914}" type="pres">
      <dgm:prSet presAssocID="{7B0633CB-CF0A-4AF6-94D7-55C3123338C4}" presName="parTx" presStyleLbl="revTx" presStyleIdx="4" presStyleCnt="7">
        <dgm:presLayoutVars>
          <dgm:chMax val="0"/>
          <dgm:chPref val="0"/>
        </dgm:presLayoutVars>
      </dgm:prSet>
      <dgm:spPr/>
    </dgm:pt>
    <dgm:pt modelId="{881A0679-7CEC-49B8-9FEC-86D78124698E}" type="pres">
      <dgm:prSet presAssocID="{A90DC619-EF67-4F0E-998F-306493BA6429}" presName="sibTrans" presStyleCnt="0"/>
      <dgm:spPr/>
    </dgm:pt>
    <dgm:pt modelId="{49AA8AC7-4091-474A-9590-0AE499A5374D}" type="pres">
      <dgm:prSet presAssocID="{23E8C01E-1035-47EA-9879-036B4AE49D1C}" presName="compNode" presStyleCnt="0"/>
      <dgm:spPr/>
    </dgm:pt>
    <dgm:pt modelId="{0F2539BE-C803-4139-A2B9-EA1CEB88A576}" type="pres">
      <dgm:prSet presAssocID="{23E8C01E-1035-47EA-9879-036B4AE49D1C}" presName="bgRect" presStyleLbl="bgShp" presStyleIdx="5" presStyleCnt="7"/>
      <dgm:spPr/>
    </dgm:pt>
    <dgm:pt modelId="{1538B829-3141-43B0-BE9A-014C2C94E7F1}" type="pres">
      <dgm:prSet presAssocID="{23E8C01E-1035-47EA-9879-036B4AE49D1C}"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atistics"/>
        </a:ext>
      </dgm:extLst>
    </dgm:pt>
    <dgm:pt modelId="{071BADDD-3470-408E-8071-FE7BFE60AB7F}" type="pres">
      <dgm:prSet presAssocID="{23E8C01E-1035-47EA-9879-036B4AE49D1C}" presName="spaceRect" presStyleCnt="0"/>
      <dgm:spPr/>
    </dgm:pt>
    <dgm:pt modelId="{D5712795-9215-48AB-9A95-25EF99B18118}" type="pres">
      <dgm:prSet presAssocID="{23E8C01E-1035-47EA-9879-036B4AE49D1C}" presName="parTx" presStyleLbl="revTx" presStyleIdx="5" presStyleCnt="7">
        <dgm:presLayoutVars>
          <dgm:chMax val="0"/>
          <dgm:chPref val="0"/>
        </dgm:presLayoutVars>
      </dgm:prSet>
      <dgm:spPr/>
    </dgm:pt>
    <dgm:pt modelId="{864F08DA-E0CA-439A-A9D7-1270FE7AA100}" type="pres">
      <dgm:prSet presAssocID="{7909A9A3-4E34-46D2-829A-73E9A90F2D24}" presName="sibTrans" presStyleCnt="0"/>
      <dgm:spPr/>
    </dgm:pt>
    <dgm:pt modelId="{F01AF5CE-4A9D-45C0-85CE-87BE37BA2EC7}" type="pres">
      <dgm:prSet presAssocID="{EFF03167-1077-45DB-AA27-627FFD17E723}" presName="compNode" presStyleCnt="0"/>
      <dgm:spPr/>
    </dgm:pt>
    <dgm:pt modelId="{33DA4FA7-62A3-43D0-96DD-73267249B1E8}" type="pres">
      <dgm:prSet presAssocID="{EFF03167-1077-45DB-AA27-627FFD17E723}" presName="bgRect" presStyleLbl="bgShp" presStyleIdx="6" presStyleCnt="7"/>
      <dgm:spPr/>
    </dgm:pt>
    <dgm:pt modelId="{F576257F-0396-4C46-B2C0-7D354CA05DD2}" type="pres">
      <dgm:prSet presAssocID="{EFF03167-1077-45DB-AA27-627FFD17E723}"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Lock"/>
        </a:ext>
      </dgm:extLst>
    </dgm:pt>
    <dgm:pt modelId="{0F645576-0DBA-41F7-9923-25D308FC7247}" type="pres">
      <dgm:prSet presAssocID="{EFF03167-1077-45DB-AA27-627FFD17E723}" presName="spaceRect" presStyleCnt="0"/>
      <dgm:spPr/>
    </dgm:pt>
    <dgm:pt modelId="{D6BDCEC5-AA15-4A28-A568-760F4A4FEAE4}" type="pres">
      <dgm:prSet presAssocID="{EFF03167-1077-45DB-AA27-627FFD17E723}" presName="parTx" presStyleLbl="revTx" presStyleIdx="6" presStyleCnt="7">
        <dgm:presLayoutVars>
          <dgm:chMax val="0"/>
          <dgm:chPref val="0"/>
        </dgm:presLayoutVars>
      </dgm:prSet>
      <dgm:spPr/>
    </dgm:pt>
  </dgm:ptLst>
  <dgm:cxnLst>
    <dgm:cxn modelId="{0FADD81D-B2B5-4B2D-975A-9056757D524D}" type="presOf" srcId="{C3969950-8AD7-4A9D-BBA5-F04490EC90B1}" destId="{D092F60C-A94C-46E9-BCE1-E71BB31528A6}" srcOrd="0" destOrd="0" presId="urn:microsoft.com/office/officeart/2018/2/layout/IconVerticalSolidList"/>
    <dgm:cxn modelId="{F0B43827-DFF1-4E5C-BAED-C23672955C00}" srcId="{C90A6686-0FEC-463E-B589-E5E9A2F9D0F1}" destId="{EFF03167-1077-45DB-AA27-627FFD17E723}" srcOrd="6" destOrd="0" parTransId="{16FE80C2-500C-47A1-8339-60C77B590D2E}" sibTransId="{06C88DF3-FA04-4D6E-A1DB-E03A1C0C0D87}"/>
    <dgm:cxn modelId="{AE6A9932-127D-4464-86F9-6863F35C93A3}" type="presOf" srcId="{7B0633CB-CF0A-4AF6-94D7-55C3123338C4}" destId="{FAB88D92-EAC4-42D1-BA73-811C2DB07914}" srcOrd="0" destOrd="0" presId="urn:microsoft.com/office/officeart/2018/2/layout/IconVerticalSolidList"/>
    <dgm:cxn modelId="{36BD0E43-4B77-473A-90BC-AE843E8AE442}" srcId="{C90A6686-0FEC-463E-B589-E5E9A2F9D0F1}" destId="{A86F579B-ED65-420E-9F2A-C1CBA17484CF}" srcOrd="0" destOrd="0" parTransId="{804D74D3-7ACC-4BB6-B388-DF6249F03F9E}" sibTransId="{10B49A85-C5A3-4E58-B49E-7D357F7C2482}"/>
    <dgm:cxn modelId="{A584A84D-6DFB-41F3-9750-3FDC4485C77D}" srcId="{C90A6686-0FEC-463E-B589-E5E9A2F9D0F1}" destId="{34B37705-5B93-4F69-8A81-26681F38A7A4}" srcOrd="1" destOrd="0" parTransId="{10F99F3C-BF14-4600-A069-488F7F1BF570}" sibTransId="{0B1B459A-81C0-4CBA-9899-F2BC3C346D97}"/>
    <dgm:cxn modelId="{3874D34D-7E6B-4142-AF2C-2662C1A77FCD}" type="presOf" srcId="{7FC0C49A-1156-46A6-8C9D-33F54396C76D}" destId="{BA5D8574-7B2C-4EFB-A95F-A24321EDDFE4}" srcOrd="0" destOrd="0" presId="urn:microsoft.com/office/officeart/2018/2/layout/IconVerticalSolidList"/>
    <dgm:cxn modelId="{67734851-F0E5-492E-BED7-8EAC7DCA0288}" srcId="{C90A6686-0FEC-463E-B589-E5E9A2F9D0F1}" destId="{23E8C01E-1035-47EA-9879-036B4AE49D1C}" srcOrd="5" destOrd="0" parTransId="{D5ECEE8D-C9A0-490C-9449-4393F07829D8}" sibTransId="{7909A9A3-4E34-46D2-829A-73E9A90F2D24}"/>
    <dgm:cxn modelId="{DC8D7870-6661-4BD5-BA25-8C79B2F00ED2}" srcId="{C90A6686-0FEC-463E-B589-E5E9A2F9D0F1}" destId="{C3969950-8AD7-4A9D-BBA5-F04490EC90B1}" srcOrd="3" destOrd="0" parTransId="{38BC8915-7033-4A31-98DB-4FC80699ABE7}" sibTransId="{5221FA77-FBBC-48DC-B321-7FE93FE78455}"/>
    <dgm:cxn modelId="{493BB072-71CA-4133-B2EC-FF32B188D501}" type="presOf" srcId="{34B37705-5B93-4F69-8A81-26681F38A7A4}" destId="{88ACB45E-702F-431A-A197-117CA50E9D03}" srcOrd="0" destOrd="0" presId="urn:microsoft.com/office/officeart/2018/2/layout/IconVerticalSolidList"/>
    <dgm:cxn modelId="{2E9ED97E-8B9F-490D-9392-BEAB68198B16}" type="presOf" srcId="{C90A6686-0FEC-463E-B589-E5E9A2F9D0F1}" destId="{E7DF77BA-8AD2-49AC-A315-A8E649F3485B}" srcOrd="0" destOrd="0" presId="urn:microsoft.com/office/officeart/2018/2/layout/IconVerticalSolidList"/>
    <dgm:cxn modelId="{5ED1EE84-0E1F-4F0D-A282-E6D9D27F121B}" srcId="{C90A6686-0FEC-463E-B589-E5E9A2F9D0F1}" destId="{7FC0C49A-1156-46A6-8C9D-33F54396C76D}" srcOrd="2" destOrd="0" parTransId="{EA546A3B-346E-4C03-859E-D956969C432F}" sibTransId="{4B0918D5-D303-442A-A577-3BF670F855DE}"/>
    <dgm:cxn modelId="{98BFBA8A-A367-4F3B-8759-E8FAFAC28BB0}" srcId="{C90A6686-0FEC-463E-B589-E5E9A2F9D0F1}" destId="{7B0633CB-CF0A-4AF6-94D7-55C3123338C4}" srcOrd="4" destOrd="0" parTransId="{D4125007-0D29-4D8C-8135-9F539B3C4D46}" sibTransId="{A90DC619-EF67-4F0E-998F-306493BA6429}"/>
    <dgm:cxn modelId="{B5CA4DB8-0652-46C6-B761-85D986A26FFE}" type="presOf" srcId="{A86F579B-ED65-420E-9F2A-C1CBA17484CF}" destId="{3FB51F1C-E5E7-43B1-9957-562D46ADFF2B}" srcOrd="0" destOrd="0" presId="urn:microsoft.com/office/officeart/2018/2/layout/IconVerticalSolidList"/>
    <dgm:cxn modelId="{5794BBC2-C5E3-4C3D-AF9B-CB96AF21DC3D}" type="presOf" srcId="{23E8C01E-1035-47EA-9879-036B4AE49D1C}" destId="{D5712795-9215-48AB-9A95-25EF99B18118}" srcOrd="0" destOrd="0" presId="urn:microsoft.com/office/officeart/2018/2/layout/IconVerticalSolidList"/>
    <dgm:cxn modelId="{76A538E0-5E63-4D7E-B844-42F6B33C9FBC}" type="presOf" srcId="{EFF03167-1077-45DB-AA27-627FFD17E723}" destId="{D6BDCEC5-AA15-4A28-A568-760F4A4FEAE4}" srcOrd="0" destOrd="0" presId="urn:microsoft.com/office/officeart/2018/2/layout/IconVerticalSolidList"/>
    <dgm:cxn modelId="{F9B7E6F9-8E39-4DB7-86EE-FE0163F12758}" type="presParOf" srcId="{E7DF77BA-8AD2-49AC-A315-A8E649F3485B}" destId="{9114B559-4A7E-4D15-B0C4-C1058E43BDE3}" srcOrd="0" destOrd="0" presId="urn:microsoft.com/office/officeart/2018/2/layout/IconVerticalSolidList"/>
    <dgm:cxn modelId="{E69CE9E0-5AF1-4088-9ABC-905DAC9FCF71}" type="presParOf" srcId="{9114B559-4A7E-4D15-B0C4-C1058E43BDE3}" destId="{6B236D9A-DABB-4A10-9D13-EF8E8536E713}" srcOrd="0" destOrd="0" presId="urn:microsoft.com/office/officeart/2018/2/layout/IconVerticalSolidList"/>
    <dgm:cxn modelId="{4CC81A50-2775-4B8E-8080-09CBA416192B}" type="presParOf" srcId="{9114B559-4A7E-4D15-B0C4-C1058E43BDE3}" destId="{954AD4B6-494B-463F-9656-1B9FC18093D6}" srcOrd="1" destOrd="0" presId="urn:microsoft.com/office/officeart/2018/2/layout/IconVerticalSolidList"/>
    <dgm:cxn modelId="{9E24FDF6-2696-4640-A0DA-0C5FFA7F6507}" type="presParOf" srcId="{9114B559-4A7E-4D15-B0C4-C1058E43BDE3}" destId="{908247BB-4546-4643-A5AC-FF52A883C4B0}" srcOrd="2" destOrd="0" presId="urn:microsoft.com/office/officeart/2018/2/layout/IconVerticalSolidList"/>
    <dgm:cxn modelId="{049CEBD1-051C-40EC-B4A0-F7EE12D20D70}" type="presParOf" srcId="{9114B559-4A7E-4D15-B0C4-C1058E43BDE3}" destId="{3FB51F1C-E5E7-43B1-9957-562D46ADFF2B}" srcOrd="3" destOrd="0" presId="urn:microsoft.com/office/officeart/2018/2/layout/IconVerticalSolidList"/>
    <dgm:cxn modelId="{222F5D0E-0B45-4B2D-8A47-BB9D7D431AE8}" type="presParOf" srcId="{E7DF77BA-8AD2-49AC-A315-A8E649F3485B}" destId="{9D588BC5-B639-4AB0-A230-6A2AECF4BD58}" srcOrd="1" destOrd="0" presId="urn:microsoft.com/office/officeart/2018/2/layout/IconVerticalSolidList"/>
    <dgm:cxn modelId="{712CA3E8-BD1F-4559-BBD2-E806F693BF63}" type="presParOf" srcId="{E7DF77BA-8AD2-49AC-A315-A8E649F3485B}" destId="{E1F1DC88-43A5-4824-ABAA-DBC967C0A6AE}" srcOrd="2" destOrd="0" presId="urn:microsoft.com/office/officeart/2018/2/layout/IconVerticalSolidList"/>
    <dgm:cxn modelId="{02F9CED8-8237-455C-85EA-8F8F126F3541}" type="presParOf" srcId="{E1F1DC88-43A5-4824-ABAA-DBC967C0A6AE}" destId="{6E954427-552C-4C22-A629-E1BC51538DCE}" srcOrd="0" destOrd="0" presId="urn:microsoft.com/office/officeart/2018/2/layout/IconVerticalSolidList"/>
    <dgm:cxn modelId="{ED19C2D4-EA5E-4C76-AD9F-72FDA874BB3E}" type="presParOf" srcId="{E1F1DC88-43A5-4824-ABAA-DBC967C0A6AE}" destId="{49A90225-8F27-47A7-8B1A-DF50CF3545A8}" srcOrd="1" destOrd="0" presId="urn:microsoft.com/office/officeart/2018/2/layout/IconVerticalSolidList"/>
    <dgm:cxn modelId="{14961973-5F15-4FCF-8923-1C69836AD82E}" type="presParOf" srcId="{E1F1DC88-43A5-4824-ABAA-DBC967C0A6AE}" destId="{449228FF-A754-4E27-88DC-4CDAF23160D6}" srcOrd="2" destOrd="0" presId="urn:microsoft.com/office/officeart/2018/2/layout/IconVerticalSolidList"/>
    <dgm:cxn modelId="{D2CF2452-0955-47DA-A575-D3D03369AAF1}" type="presParOf" srcId="{E1F1DC88-43A5-4824-ABAA-DBC967C0A6AE}" destId="{88ACB45E-702F-431A-A197-117CA50E9D03}" srcOrd="3" destOrd="0" presId="urn:microsoft.com/office/officeart/2018/2/layout/IconVerticalSolidList"/>
    <dgm:cxn modelId="{A10D3A10-4851-4E9F-A305-2FB38DE8E4E6}" type="presParOf" srcId="{E7DF77BA-8AD2-49AC-A315-A8E649F3485B}" destId="{241F2BA7-33E9-4176-B9A8-BF38E188C286}" srcOrd="3" destOrd="0" presId="urn:microsoft.com/office/officeart/2018/2/layout/IconVerticalSolidList"/>
    <dgm:cxn modelId="{28FE030F-FBBA-4316-8DDB-2B05C10FD4D0}" type="presParOf" srcId="{E7DF77BA-8AD2-49AC-A315-A8E649F3485B}" destId="{0D2B7791-69A6-4024-BFC7-89DCFFB912CB}" srcOrd="4" destOrd="0" presId="urn:microsoft.com/office/officeart/2018/2/layout/IconVerticalSolidList"/>
    <dgm:cxn modelId="{F0587310-623F-46B7-899C-A3068E92D014}" type="presParOf" srcId="{0D2B7791-69A6-4024-BFC7-89DCFFB912CB}" destId="{E1667085-8AE6-4048-A990-3ED50DA3CF79}" srcOrd="0" destOrd="0" presId="urn:microsoft.com/office/officeart/2018/2/layout/IconVerticalSolidList"/>
    <dgm:cxn modelId="{9B5F48B2-63F4-43C7-BF6E-30DAF9815BE4}" type="presParOf" srcId="{0D2B7791-69A6-4024-BFC7-89DCFFB912CB}" destId="{B5362E64-CB57-42C1-AD44-93094BD0384B}" srcOrd="1" destOrd="0" presId="urn:microsoft.com/office/officeart/2018/2/layout/IconVerticalSolidList"/>
    <dgm:cxn modelId="{732CD478-1117-4FBC-A083-AA8C1ACF5AD9}" type="presParOf" srcId="{0D2B7791-69A6-4024-BFC7-89DCFFB912CB}" destId="{EB3D12F2-E1CB-4D4B-BA9D-6117D73DC12F}" srcOrd="2" destOrd="0" presId="urn:microsoft.com/office/officeart/2018/2/layout/IconVerticalSolidList"/>
    <dgm:cxn modelId="{859AFEBC-F332-4484-884D-BAAA45EE9973}" type="presParOf" srcId="{0D2B7791-69A6-4024-BFC7-89DCFFB912CB}" destId="{BA5D8574-7B2C-4EFB-A95F-A24321EDDFE4}" srcOrd="3" destOrd="0" presId="urn:microsoft.com/office/officeart/2018/2/layout/IconVerticalSolidList"/>
    <dgm:cxn modelId="{C6680F09-7575-4CE6-B2F8-D00986B373EC}" type="presParOf" srcId="{E7DF77BA-8AD2-49AC-A315-A8E649F3485B}" destId="{1DD19405-5BC1-4737-A8E4-1FD5EB7F4450}" srcOrd="5" destOrd="0" presId="urn:microsoft.com/office/officeart/2018/2/layout/IconVerticalSolidList"/>
    <dgm:cxn modelId="{34C38380-2B4D-450E-933C-CB9B3C8DE351}" type="presParOf" srcId="{E7DF77BA-8AD2-49AC-A315-A8E649F3485B}" destId="{3C14D5FC-0F78-4CB2-833F-19B7F288EDEF}" srcOrd="6" destOrd="0" presId="urn:microsoft.com/office/officeart/2018/2/layout/IconVerticalSolidList"/>
    <dgm:cxn modelId="{641C94A0-0988-4FEE-960C-C08F94745456}" type="presParOf" srcId="{3C14D5FC-0F78-4CB2-833F-19B7F288EDEF}" destId="{38C14347-8B89-4AC0-B295-6BAD7D891A96}" srcOrd="0" destOrd="0" presId="urn:microsoft.com/office/officeart/2018/2/layout/IconVerticalSolidList"/>
    <dgm:cxn modelId="{8541EC89-BD6B-43E0-89EA-13D6BC9B46C4}" type="presParOf" srcId="{3C14D5FC-0F78-4CB2-833F-19B7F288EDEF}" destId="{4BECB044-FB94-4A4A-8363-5539ECBAEB84}" srcOrd="1" destOrd="0" presId="urn:microsoft.com/office/officeart/2018/2/layout/IconVerticalSolidList"/>
    <dgm:cxn modelId="{91DD1ED0-C007-479F-AAF7-6D58C2D01A9B}" type="presParOf" srcId="{3C14D5FC-0F78-4CB2-833F-19B7F288EDEF}" destId="{B698263F-DECA-4ADB-9F85-A529AA2F7335}" srcOrd="2" destOrd="0" presId="urn:microsoft.com/office/officeart/2018/2/layout/IconVerticalSolidList"/>
    <dgm:cxn modelId="{BC2C6F94-4A36-4677-A4A8-4A8C0392BF7C}" type="presParOf" srcId="{3C14D5FC-0F78-4CB2-833F-19B7F288EDEF}" destId="{D092F60C-A94C-46E9-BCE1-E71BB31528A6}" srcOrd="3" destOrd="0" presId="urn:microsoft.com/office/officeart/2018/2/layout/IconVerticalSolidList"/>
    <dgm:cxn modelId="{5A292E3E-55ED-4920-83C7-417211FCD23C}" type="presParOf" srcId="{E7DF77BA-8AD2-49AC-A315-A8E649F3485B}" destId="{62F3C788-5AE1-4C31-A3E6-1C01F848FFA0}" srcOrd="7" destOrd="0" presId="urn:microsoft.com/office/officeart/2018/2/layout/IconVerticalSolidList"/>
    <dgm:cxn modelId="{AF6ADD7A-CA72-44E6-9BF0-AD571F770B90}" type="presParOf" srcId="{E7DF77BA-8AD2-49AC-A315-A8E649F3485B}" destId="{9B11132B-F956-4215-85D3-099D67F6CCA0}" srcOrd="8" destOrd="0" presId="urn:microsoft.com/office/officeart/2018/2/layout/IconVerticalSolidList"/>
    <dgm:cxn modelId="{D7045DF5-4506-4314-BE87-B1D19BF9D819}" type="presParOf" srcId="{9B11132B-F956-4215-85D3-099D67F6CCA0}" destId="{B47FF679-AEB2-4086-8AF7-67C8D3505ABE}" srcOrd="0" destOrd="0" presId="urn:microsoft.com/office/officeart/2018/2/layout/IconVerticalSolidList"/>
    <dgm:cxn modelId="{4591259F-9070-4E2D-880D-6357C187F40D}" type="presParOf" srcId="{9B11132B-F956-4215-85D3-099D67F6CCA0}" destId="{F7A2510B-29DD-47AC-8BC1-FCE7CB4290A8}" srcOrd="1" destOrd="0" presId="urn:microsoft.com/office/officeart/2018/2/layout/IconVerticalSolidList"/>
    <dgm:cxn modelId="{061DC447-D924-45CC-955B-DA80179F6E9B}" type="presParOf" srcId="{9B11132B-F956-4215-85D3-099D67F6CCA0}" destId="{752AFD97-1210-45C3-9D45-7A4446E8732D}" srcOrd="2" destOrd="0" presId="urn:microsoft.com/office/officeart/2018/2/layout/IconVerticalSolidList"/>
    <dgm:cxn modelId="{F3EB0EA2-54C2-493F-AEB6-CDB50516DC17}" type="presParOf" srcId="{9B11132B-F956-4215-85D3-099D67F6CCA0}" destId="{FAB88D92-EAC4-42D1-BA73-811C2DB07914}" srcOrd="3" destOrd="0" presId="urn:microsoft.com/office/officeart/2018/2/layout/IconVerticalSolidList"/>
    <dgm:cxn modelId="{3D56BFE6-17C8-476B-94B9-376665F42044}" type="presParOf" srcId="{E7DF77BA-8AD2-49AC-A315-A8E649F3485B}" destId="{881A0679-7CEC-49B8-9FEC-86D78124698E}" srcOrd="9" destOrd="0" presId="urn:microsoft.com/office/officeart/2018/2/layout/IconVerticalSolidList"/>
    <dgm:cxn modelId="{44DE827C-B9DD-4D89-B02B-1019084D963B}" type="presParOf" srcId="{E7DF77BA-8AD2-49AC-A315-A8E649F3485B}" destId="{49AA8AC7-4091-474A-9590-0AE499A5374D}" srcOrd="10" destOrd="0" presId="urn:microsoft.com/office/officeart/2018/2/layout/IconVerticalSolidList"/>
    <dgm:cxn modelId="{82E99061-8CEF-4FCD-BE46-45FFED34A6C2}" type="presParOf" srcId="{49AA8AC7-4091-474A-9590-0AE499A5374D}" destId="{0F2539BE-C803-4139-A2B9-EA1CEB88A576}" srcOrd="0" destOrd="0" presId="urn:microsoft.com/office/officeart/2018/2/layout/IconVerticalSolidList"/>
    <dgm:cxn modelId="{7AB952FB-15C4-437A-A38B-917593D42366}" type="presParOf" srcId="{49AA8AC7-4091-474A-9590-0AE499A5374D}" destId="{1538B829-3141-43B0-BE9A-014C2C94E7F1}" srcOrd="1" destOrd="0" presId="urn:microsoft.com/office/officeart/2018/2/layout/IconVerticalSolidList"/>
    <dgm:cxn modelId="{37BA1202-0024-4AEA-9FCC-1773ED75D682}" type="presParOf" srcId="{49AA8AC7-4091-474A-9590-0AE499A5374D}" destId="{071BADDD-3470-408E-8071-FE7BFE60AB7F}" srcOrd="2" destOrd="0" presId="urn:microsoft.com/office/officeart/2018/2/layout/IconVerticalSolidList"/>
    <dgm:cxn modelId="{D199C3FA-EDF7-48F6-8809-63E3F57561A8}" type="presParOf" srcId="{49AA8AC7-4091-474A-9590-0AE499A5374D}" destId="{D5712795-9215-48AB-9A95-25EF99B18118}" srcOrd="3" destOrd="0" presId="urn:microsoft.com/office/officeart/2018/2/layout/IconVerticalSolidList"/>
    <dgm:cxn modelId="{A4A6C247-7C94-4A33-AD27-D52069101539}" type="presParOf" srcId="{E7DF77BA-8AD2-49AC-A315-A8E649F3485B}" destId="{864F08DA-E0CA-439A-A9D7-1270FE7AA100}" srcOrd="11" destOrd="0" presId="urn:microsoft.com/office/officeart/2018/2/layout/IconVerticalSolidList"/>
    <dgm:cxn modelId="{AC2040B5-4FCB-4B8D-8B52-C82599B64DFD}" type="presParOf" srcId="{E7DF77BA-8AD2-49AC-A315-A8E649F3485B}" destId="{F01AF5CE-4A9D-45C0-85CE-87BE37BA2EC7}" srcOrd="12" destOrd="0" presId="urn:microsoft.com/office/officeart/2018/2/layout/IconVerticalSolidList"/>
    <dgm:cxn modelId="{16C0B2A1-A689-4B6C-B41D-7E56774E5D1A}" type="presParOf" srcId="{F01AF5CE-4A9D-45C0-85CE-87BE37BA2EC7}" destId="{33DA4FA7-62A3-43D0-96DD-73267249B1E8}" srcOrd="0" destOrd="0" presId="urn:microsoft.com/office/officeart/2018/2/layout/IconVerticalSolidList"/>
    <dgm:cxn modelId="{36B3DFB6-5CB2-422A-9872-F13A2BBC0DDC}" type="presParOf" srcId="{F01AF5CE-4A9D-45C0-85CE-87BE37BA2EC7}" destId="{F576257F-0396-4C46-B2C0-7D354CA05DD2}" srcOrd="1" destOrd="0" presId="urn:microsoft.com/office/officeart/2018/2/layout/IconVerticalSolidList"/>
    <dgm:cxn modelId="{2EDE4299-0391-4D8E-9C5D-0692C26F9ED2}" type="presParOf" srcId="{F01AF5CE-4A9D-45C0-85CE-87BE37BA2EC7}" destId="{0F645576-0DBA-41F7-9923-25D308FC7247}" srcOrd="2" destOrd="0" presId="urn:microsoft.com/office/officeart/2018/2/layout/IconVerticalSolidList"/>
    <dgm:cxn modelId="{63CAF054-FC5C-4FAE-8C49-62E0C928D669}" type="presParOf" srcId="{F01AF5CE-4A9D-45C0-85CE-87BE37BA2EC7}" destId="{D6BDCEC5-AA15-4A28-A568-760F4A4FEAE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32A7AF7-2DAD-407D-8663-CFF7DBCFE575}"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021D612B-B825-4B85-99ED-D42C9C525EA1}">
      <dgm:prSet/>
      <dgm:spPr/>
      <dgm:t>
        <a:bodyPr/>
        <a:lstStyle/>
        <a:p>
          <a:r>
            <a:rPr lang="en-IN" b="1"/>
            <a:t>Hadoop Distributed File System (HDFS)</a:t>
          </a:r>
          <a:r>
            <a:rPr lang="en-IN"/>
            <a:t>: A scalable and reliable storage system for large datasets.</a:t>
          </a:r>
          <a:endParaRPr lang="en-US"/>
        </a:p>
      </dgm:t>
    </dgm:pt>
    <dgm:pt modelId="{1373846B-798A-45DD-A1C4-D07A0BB98362}" type="parTrans" cxnId="{9E2663F6-E76A-44ED-A0C1-1860DD1183F0}">
      <dgm:prSet/>
      <dgm:spPr/>
      <dgm:t>
        <a:bodyPr/>
        <a:lstStyle/>
        <a:p>
          <a:endParaRPr lang="en-US"/>
        </a:p>
      </dgm:t>
    </dgm:pt>
    <dgm:pt modelId="{0B16FA7C-9CFE-496B-973C-D49A01548CAF}" type="sibTrans" cxnId="{9E2663F6-E76A-44ED-A0C1-1860DD1183F0}">
      <dgm:prSet/>
      <dgm:spPr/>
      <dgm:t>
        <a:bodyPr/>
        <a:lstStyle/>
        <a:p>
          <a:endParaRPr lang="en-US"/>
        </a:p>
      </dgm:t>
    </dgm:pt>
    <dgm:pt modelId="{C4C21576-BC15-4F41-8931-5A06A44D44F5}">
      <dgm:prSet/>
      <dgm:spPr/>
      <dgm:t>
        <a:bodyPr/>
        <a:lstStyle/>
        <a:p>
          <a:r>
            <a:rPr lang="en-IN" b="1"/>
            <a:t>MapReduce</a:t>
          </a:r>
          <a:r>
            <a:rPr lang="en-IN"/>
            <a:t>: A programming model for processing large datasets with a distributed algorithm on a Hadoop cluster.</a:t>
          </a:r>
          <a:endParaRPr lang="en-US"/>
        </a:p>
      </dgm:t>
    </dgm:pt>
    <dgm:pt modelId="{B502D872-83D6-4309-BAE8-8FB72A2FBD46}" type="parTrans" cxnId="{5B11B95E-64FB-4586-8A80-06FB06A18265}">
      <dgm:prSet/>
      <dgm:spPr/>
      <dgm:t>
        <a:bodyPr/>
        <a:lstStyle/>
        <a:p>
          <a:endParaRPr lang="en-US"/>
        </a:p>
      </dgm:t>
    </dgm:pt>
    <dgm:pt modelId="{FB99C4F5-1E92-44AB-AE1E-F21D01C72A72}" type="sibTrans" cxnId="{5B11B95E-64FB-4586-8A80-06FB06A18265}">
      <dgm:prSet/>
      <dgm:spPr/>
      <dgm:t>
        <a:bodyPr/>
        <a:lstStyle/>
        <a:p>
          <a:endParaRPr lang="en-US"/>
        </a:p>
      </dgm:t>
    </dgm:pt>
    <dgm:pt modelId="{E5309778-5442-497E-A2DA-C72EE13F714E}">
      <dgm:prSet/>
      <dgm:spPr/>
      <dgm:t>
        <a:bodyPr/>
        <a:lstStyle/>
        <a:p>
          <a:r>
            <a:rPr lang="en-IN" b="1"/>
            <a:t>YARN (Yet Another Resource Negotiator)</a:t>
          </a:r>
          <a:r>
            <a:rPr lang="en-IN"/>
            <a:t>: Manages resources in Hadoop and provides a framework for job scheduling and cluster resource management.</a:t>
          </a:r>
          <a:endParaRPr lang="en-US"/>
        </a:p>
      </dgm:t>
    </dgm:pt>
    <dgm:pt modelId="{F4FA1F57-6860-47D5-9743-AAA04D75E4D4}" type="parTrans" cxnId="{A7312B94-C1A8-4987-87E1-4E2574ECE525}">
      <dgm:prSet/>
      <dgm:spPr/>
      <dgm:t>
        <a:bodyPr/>
        <a:lstStyle/>
        <a:p>
          <a:endParaRPr lang="en-US"/>
        </a:p>
      </dgm:t>
    </dgm:pt>
    <dgm:pt modelId="{80875632-C31E-4948-99FF-7F776CD8481B}" type="sibTrans" cxnId="{A7312B94-C1A8-4987-87E1-4E2574ECE525}">
      <dgm:prSet/>
      <dgm:spPr/>
      <dgm:t>
        <a:bodyPr/>
        <a:lstStyle/>
        <a:p>
          <a:endParaRPr lang="en-US"/>
        </a:p>
      </dgm:t>
    </dgm:pt>
    <dgm:pt modelId="{3E1787B3-120F-4BA4-BEDB-8E2E6D0BAF9E}">
      <dgm:prSet/>
      <dgm:spPr/>
      <dgm:t>
        <a:bodyPr/>
        <a:lstStyle/>
        <a:p>
          <a:r>
            <a:rPr lang="en-IN" b="1"/>
            <a:t>HBase</a:t>
          </a:r>
          <a:r>
            <a:rPr lang="en-IN"/>
            <a:t>: A distributed, scalable, big data store, modeled after Google's Bigtable.</a:t>
          </a:r>
          <a:endParaRPr lang="en-US"/>
        </a:p>
      </dgm:t>
    </dgm:pt>
    <dgm:pt modelId="{BCF99DFB-B018-4D81-8B96-FBE0FF844BFB}" type="parTrans" cxnId="{0C6F1D04-98A2-4B22-BE26-701AF8ACD0B9}">
      <dgm:prSet/>
      <dgm:spPr/>
      <dgm:t>
        <a:bodyPr/>
        <a:lstStyle/>
        <a:p>
          <a:endParaRPr lang="en-US"/>
        </a:p>
      </dgm:t>
    </dgm:pt>
    <dgm:pt modelId="{16FCBD1D-A948-42CB-B48D-426A344AE9AB}" type="sibTrans" cxnId="{0C6F1D04-98A2-4B22-BE26-701AF8ACD0B9}">
      <dgm:prSet/>
      <dgm:spPr/>
      <dgm:t>
        <a:bodyPr/>
        <a:lstStyle/>
        <a:p>
          <a:endParaRPr lang="en-US"/>
        </a:p>
      </dgm:t>
    </dgm:pt>
    <dgm:pt modelId="{7EAD37BA-44DF-478A-AFD7-B1769E05BF1E}">
      <dgm:prSet/>
      <dgm:spPr/>
      <dgm:t>
        <a:bodyPr/>
        <a:lstStyle/>
        <a:p>
          <a:r>
            <a:rPr lang="en-IN" b="1"/>
            <a:t>Hive</a:t>
          </a:r>
          <a:r>
            <a:rPr lang="en-IN"/>
            <a:t>: A data warehouse infrastructure built on top of Hadoop for providing data summarization, query, and analysis.</a:t>
          </a:r>
          <a:endParaRPr lang="en-US"/>
        </a:p>
      </dgm:t>
    </dgm:pt>
    <dgm:pt modelId="{F2B77374-5025-49D5-8A2B-6B63B322815F}" type="parTrans" cxnId="{9DE80FC7-1A1F-49A8-97EE-8F2C4B3A5698}">
      <dgm:prSet/>
      <dgm:spPr/>
      <dgm:t>
        <a:bodyPr/>
        <a:lstStyle/>
        <a:p>
          <a:endParaRPr lang="en-US"/>
        </a:p>
      </dgm:t>
    </dgm:pt>
    <dgm:pt modelId="{17A90AFD-362A-475F-899E-14AFC6B746C2}" type="sibTrans" cxnId="{9DE80FC7-1A1F-49A8-97EE-8F2C4B3A5698}">
      <dgm:prSet/>
      <dgm:spPr/>
      <dgm:t>
        <a:bodyPr/>
        <a:lstStyle/>
        <a:p>
          <a:endParaRPr lang="en-US"/>
        </a:p>
      </dgm:t>
    </dgm:pt>
    <dgm:pt modelId="{BA74FBC6-15D1-4AC4-96AA-EA687385A565}">
      <dgm:prSet/>
      <dgm:spPr/>
      <dgm:t>
        <a:bodyPr/>
        <a:lstStyle/>
        <a:p>
          <a:r>
            <a:rPr lang="en-IN" b="1"/>
            <a:t>Pig</a:t>
          </a:r>
          <a:r>
            <a:rPr lang="en-IN"/>
            <a:t>: A high-level platform for creating MapReduce programs used with Hadoop.</a:t>
          </a:r>
          <a:endParaRPr lang="en-US"/>
        </a:p>
      </dgm:t>
    </dgm:pt>
    <dgm:pt modelId="{3EF8FD4B-6719-4659-8E8E-06BE107F355E}" type="parTrans" cxnId="{5E83ED80-C67C-4AFD-B074-938616F85C6A}">
      <dgm:prSet/>
      <dgm:spPr/>
      <dgm:t>
        <a:bodyPr/>
        <a:lstStyle/>
        <a:p>
          <a:endParaRPr lang="en-US"/>
        </a:p>
      </dgm:t>
    </dgm:pt>
    <dgm:pt modelId="{9D4E3C40-2BEF-4C4A-8236-8B2B83208108}" type="sibTrans" cxnId="{5E83ED80-C67C-4AFD-B074-938616F85C6A}">
      <dgm:prSet/>
      <dgm:spPr/>
      <dgm:t>
        <a:bodyPr/>
        <a:lstStyle/>
        <a:p>
          <a:endParaRPr lang="en-US"/>
        </a:p>
      </dgm:t>
    </dgm:pt>
    <dgm:pt modelId="{C3854B29-D289-2A41-8D62-A16350FE18AB}" type="pres">
      <dgm:prSet presAssocID="{532A7AF7-2DAD-407D-8663-CFF7DBCFE575}" presName="diagram" presStyleCnt="0">
        <dgm:presLayoutVars>
          <dgm:dir/>
          <dgm:resizeHandles val="exact"/>
        </dgm:presLayoutVars>
      </dgm:prSet>
      <dgm:spPr/>
    </dgm:pt>
    <dgm:pt modelId="{3A14943F-8889-C045-9BE6-326474B075FC}" type="pres">
      <dgm:prSet presAssocID="{021D612B-B825-4B85-99ED-D42C9C525EA1}" presName="node" presStyleLbl="node1" presStyleIdx="0" presStyleCnt="6">
        <dgm:presLayoutVars>
          <dgm:bulletEnabled val="1"/>
        </dgm:presLayoutVars>
      </dgm:prSet>
      <dgm:spPr/>
    </dgm:pt>
    <dgm:pt modelId="{FD9DCB9B-1608-E149-9432-B14A3E46A616}" type="pres">
      <dgm:prSet presAssocID="{0B16FA7C-9CFE-496B-973C-D49A01548CAF}" presName="sibTrans" presStyleCnt="0"/>
      <dgm:spPr/>
    </dgm:pt>
    <dgm:pt modelId="{0F6F1AC8-1577-FD46-8159-74A64677ACC7}" type="pres">
      <dgm:prSet presAssocID="{C4C21576-BC15-4F41-8931-5A06A44D44F5}" presName="node" presStyleLbl="node1" presStyleIdx="1" presStyleCnt="6">
        <dgm:presLayoutVars>
          <dgm:bulletEnabled val="1"/>
        </dgm:presLayoutVars>
      </dgm:prSet>
      <dgm:spPr/>
    </dgm:pt>
    <dgm:pt modelId="{241BC647-DE0B-4848-9F9A-CE775C0137E8}" type="pres">
      <dgm:prSet presAssocID="{FB99C4F5-1E92-44AB-AE1E-F21D01C72A72}" presName="sibTrans" presStyleCnt="0"/>
      <dgm:spPr/>
    </dgm:pt>
    <dgm:pt modelId="{AD90A582-F496-F543-93E6-6F0BF4D2AFAD}" type="pres">
      <dgm:prSet presAssocID="{E5309778-5442-497E-A2DA-C72EE13F714E}" presName="node" presStyleLbl="node1" presStyleIdx="2" presStyleCnt="6">
        <dgm:presLayoutVars>
          <dgm:bulletEnabled val="1"/>
        </dgm:presLayoutVars>
      </dgm:prSet>
      <dgm:spPr/>
    </dgm:pt>
    <dgm:pt modelId="{6461D5C9-EE9A-6E42-AC58-1AE89582E8F4}" type="pres">
      <dgm:prSet presAssocID="{80875632-C31E-4948-99FF-7F776CD8481B}" presName="sibTrans" presStyleCnt="0"/>
      <dgm:spPr/>
    </dgm:pt>
    <dgm:pt modelId="{BBF72E0B-9643-5C40-AA92-21E6C9B9633B}" type="pres">
      <dgm:prSet presAssocID="{3E1787B3-120F-4BA4-BEDB-8E2E6D0BAF9E}" presName="node" presStyleLbl="node1" presStyleIdx="3" presStyleCnt="6">
        <dgm:presLayoutVars>
          <dgm:bulletEnabled val="1"/>
        </dgm:presLayoutVars>
      </dgm:prSet>
      <dgm:spPr/>
    </dgm:pt>
    <dgm:pt modelId="{488BF76E-8785-7644-B35A-B74F2B06875B}" type="pres">
      <dgm:prSet presAssocID="{16FCBD1D-A948-42CB-B48D-426A344AE9AB}" presName="sibTrans" presStyleCnt="0"/>
      <dgm:spPr/>
    </dgm:pt>
    <dgm:pt modelId="{E6BB6FA8-DC7C-7F41-8C62-DFA40503E5A8}" type="pres">
      <dgm:prSet presAssocID="{7EAD37BA-44DF-478A-AFD7-B1769E05BF1E}" presName="node" presStyleLbl="node1" presStyleIdx="4" presStyleCnt="6">
        <dgm:presLayoutVars>
          <dgm:bulletEnabled val="1"/>
        </dgm:presLayoutVars>
      </dgm:prSet>
      <dgm:spPr/>
    </dgm:pt>
    <dgm:pt modelId="{FD35F7F8-5AF2-5C4B-96F4-961B8886F077}" type="pres">
      <dgm:prSet presAssocID="{17A90AFD-362A-475F-899E-14AFC6B746C2}" presName="sibTrans" presStyleCnt="0"/>
      <dgm:spPr/>
    </dgm:pt>
    <dgm:pt modelId="{CD9B7402-E04B-394A-B407-166AFE2D7DC7}" type="pres">
      <dgm:prSet presAssocID="{BA74FBC6-15D1-4AC4-96AA-EA687385A565}" presName="node" presStyleLbl="node1" presStyleIdx="5" presStyleCnt="6">
        <dgm:presLayoutVars>
          <dgm:bulletEnabled val="1"/>
        </dgm:presLayoutVars>
      </dgm:prSet>
      <dgm:spPr/>
    </dgm:pt>
  </dgm:ptLst>
  <dgm:cxnLst>
    <dgm:cxn modelId="{0C6F1D04-98A2-4B22-BE26-701AF8ACD0B9}" srcId="{532A7AF7-2DAD-407D-8663-CFF7DBCFE575}" destId="{3E1787B3-120F-4BA4-BEDB-8E2E6D0BAF9E}" srcOrd="3" destOrd="0" parTransId="{BCF99DFB-B018-4D81-8B96-FBE0FF844BFB}" sibTransId="{16FCBD1D-A948-42CB-B48D-426A344AE9AB}"/>
    <dgm:cxn modelId="{E64DFC0A-BD4F-8141-9E15-02BB751ED1B4}" type="presOf" srcId="{532A7AF7-2DAD-407D-8663-CFF7DBCFE575}" destId="{C3854B29-D289-2A41-8D62-A16350FE18AB}" srcOrd="0" destOrd="0" presId="urn:microsoft.com/office/officeart/2005/8/layout/default"/>
    <dgm:cxn modelId="{E5E5130F-1B86-6544-A667-BB7FC4D7DD05}" type="presOf" srcId="{C4C21576-BC15-4F41-8931-5A06A44D44F5}" destId="{0F6F1AC8-1577-FD46-8159-74A64677ACC7}" srcOrd="0" destOrd="0" presId="urn:microsoft.com/office/officeart/2005/8/layout/default"/>
    <dgm:cxn modelId="{C886FC31-C3AD-6444-8196-3CF996056F45}" type="presOf" srcId="{021D612B-B825-4B85-99ED-D42C9C525EA1}" destId="{3A14943F-8889-C045-9BE6-326474B075FC}" srcOrd="0" destOrd="0" presId="urn:microsoft.com/office/officeart/2005/8/layout/default"/>
    <dgm:cxn modelId="{647A594D-27B8-C14C-9FFE-B5061CCBA172}" type="presOf" srcId="{7EAD37BA-44DF-478A-AFD7-B1769E05BF1E}" destId="{E6BB6FA8-DC7C-7F41-8C62-DFA40503E5A8}" srcOrd="0" destOrd="0" presId="urn:microsoft.com/office/officeart/2005/8/layout/default"/>
    <dgm:cxn modelId="{5B11B95E-64FB-4586-8A80-06FB06A18265}" srcId="{532A7AF7-2DAD-407D-8663-CFF7DBCFE575}" destId="{C4C21576-BC15-4F41-8931-5A06A44D44F5}" srcOrd="1" destOrd="0" parTransId="{B502D872-83D6-4309-BAE8-8FB72A2FBD46}" sibTransId="{FB99C4F5-1E92-44AB-AE1E-F21D01C72A72}"/>
    <dgm:cxn modelId="{E44A8C6C-B7A0-2A48-8EFF-72C33A658BCE}" type="presOf" srcId="{BA74FBC6-15D1-4AC4-96AA-EA687385A565}" destId="{CD9B7402-E04B-394A-B407-166AFE2D7DC7}" srcOrd="0" destOrd="0" presId="urn:microsoft.com/office/officeart/2005/8/layout/default"/>
    <dgm:cxn modelId="{FA5FF476-565F-144A-B7BB-A86D9BA710FB}" type="presOf" srcId="{3E1787B3-120F-4BA4-BEDB-8E2E6D0BAF9E}" destId="{BBF72E0B-9643-5C40-AA92-21E6C9B9633B}" srcOrd="0" destOrd="0" presId="urn:microsoft.com/office/officeart/2005/8/layout/default"/>
    <dgm:cxn modelId="{5E83ED80-C67C-4AFD-B074-938616F85C6A}" srcId="{532A7AF7-2DAD-407D-8663-CFF7DBCFE575}" destId="{BA74FBC6-15D1-4AC4-96AA-EA687385A565}" srcOrd="5" destOrd="0" parTransId="{3EF8FD4B-6719-4659-8E8E-06BE107F355E}" sibTransId="{9D4E3C40-2BEF-4C4A-8236-8B2B83208108}"/>
    <dgm:cxn modelId="{A7312B94-C1A8-4987-87E1-4E2574ECE525}" srcId="{532A7AF7-2DAD-407D-8663-CFF7DBCFE575}" destId="{E5309778-5442-497E-A2DA-C72EE13F714E}" srcOrd="2" destOrd="0" parTransId="{F4FA1F57-6860-47D5-9743-AAA04D75E4D4}" sibTransId="{80875632-C31E-4948-99FF-7F776CD8481B}"/>
    <dgm:cxn modelId="{AB94949C-CFAF-D140-B03B-02D6087DF7E3}" type="presOf" srcId="{E5309778-5442-497E-A2DA-C72EE13F714E}" destId="{AD90A582-F496-F543-93E6-6F0BF4D2AFAD}" srcOrd="0" destOrd="0" presId="urn:microsoft.com/office/officeart/2005/8/layout/default"/>
    <dgm:cxn modelId="{9DE80FC7-1A1F-49A8-97EE-8F2C4B3A5698}" srcId="{532A7AF7-2DAD-407D-8663-CFF7DBCFE575}" destId="{7EAD37BA-44DF-478A-AFD7-B1769E05BF1E}" srcOrd="4" destOrd="0" parTransId="{F2B77374-5025-49D5-8A2B-6B63B322815F}" sibTransId="{17A90AFD-362A-475F-899E-14AFC6B746C2}"/>
    <dgm:cxn modelId="{9E2663F6-E76A-44ED-A0C1-1860DD1183F0}" srcId="{532A7AF7-2DAD-407D-8663-CFF7DBCFE575}" destId="{021D612B-B825-4B85-99ED-D42C9C525EA1}" srcOrd="0" destOrd="0" parTransId="{1373846B-798A-45DD-A1C4-D07A0BB98362}" sibTransId="{0B16FA7C-9CFE-496B-973C-D49A01548CAF}"/>
    <dgm:cxn modelId="{167B7474-2DE2-244E-89E9-ECEAE986ACE2}" type="presParOf" srcId="{C3854B29-D289-2A41-8D62-A16350FE18AB}" destId="{3A14943F-8889-C045-9BE6-326474B075FC}" srcOrd="0" destOrd="0" presId="urn:microsoft.com/office/officeart/2005/8/layout/default"/>
    <dgm:cxn modelId="{89BBD20B-9240-CE4D-88E8-9BC95525B71C}" type="presParOf" srcId="{C3854B29-D289-2A41-8D62-A16350FE18AB}" destId="{FD9DCB9B-1608-E149-9432-B14A3E46A616}" srcOrd="1" destOrd="0" presId="urn:microsoft.com/office/officeart/2005/8/layout/default"/>
    <dgm:cxn modelId="{E545A6C8-D536-A946-BCF2-04883565CEFB}" type="presParOf" srcId="{C3854B29-D289-2A41-8D62-A16350FE18AB}" destId="{0F6F1AC8-1577-FD46-8159-74A64677ACC7}" srcOrd="2" destOrd="0" presId="urn:microsoft.com/office/officeart/2005/8/layout/default"/>
    <dgm:cxn modelId="{900CA11E-5698-B244-BC3B-974C008962F4}" type="presParOf" srcId="{C3854B29-D289-2A41-8D62-A16350FE18AB}" destId="{241BC647-DE0B-4848-9F9A-CE775C0137E8}" srcOrd="3" destOrd="0" presId="urn:microsoft.com/office/officeart/2005/8/layout/default"/>
    <dgm:cxn modelId="{19796417-6120-EB48-BBAC-7B769237EEEE}" type="presParOf" srcId="{C3854B29-D289-2A41-8D62-A16350FE18AB}" destId="{AD90A582-F496-F543-93E6-6F0BF4D2AFAD}" srcOrd="4" destOrd="0" presId="urn:microsoft.com/office/officeart/2005/8/layout/default"/>
    <dgm:cxn modelId="{ED8048C0-57BB-424D-8E7B-BD4594E547A3}" type="presParOf" srcId="{C3854B29-D289-2A41-8D62-A16350FE18AB}" destId="{6461D5C9-EE9A-6E42-AC58-1AE89582E8F4}" srcOrd="5" destOrd="0" presId="urn:microsoft.com/office/officeart/2005/8/layout/default"/>
    <dgm:cxn modelId="{6D0AE300-A444-0D4B-8C1B-5F979C023615}" type="presParOf" srcId="{C3854B29-D289-2A41-8D62-A16350FE18AB}" destId="{BBF72E0B-9643-5C40-AA92-21E6C9B9633B}" srcOrd="6" destOrd="0" presId="urn:microsoft.com/office/officeart/2005/8/layout/default"/>
    <dgm:cxn modelId="{699F0C98-B166-C147-AEF3-85C272286D1D}" type="presParOf" srcId="{C3854B29-D289-2A41-8D62-A16350FE18AB}" destId="{488BF76E-8785-7644-B35A-B74F2B06875B}" srcOrd="7" destOrd="0" presId="urn:microsoft.com/office/officeart/2005/8/layout/default"/>
    <dgm:cxn modelId="{065E49D6-1979-5A4B-B83D-60C50E7E13EA}" type="presParOf" srcId="{C3854B29-D289-2A41-8D62-A16350FE18AB}" destId="{E6BB6FA8-DC7C-7F41-8C62-DFA40503E5A8}" srcOrd="8" destOrd="0" presId="urn:microsoft.com/office/officeart/2005/8/layout/default"/>
    <dgm:cxn modelId="{5E3B222C-51C7-FD4D-8F00-2C06E2B597AB}" type="presParOf" srcId="{C3854B29-D289-2A41-8D62-A16350FE18AB}" destId="{FD35F7F8-5AF2-5C4B-96F4-961B8886F077}" srcOrd="9" destOrd="0" presId="urn:microsoft.com/office/officeart/2005/8/layout/default"/>
    <dgm:cxn modelId="{3D586D30-CCE3-534D-B075-3ED9E3581C59}" type="presParOf" srcId="{C3854B29-D289-2A41-8D62-A16350FE18AB}" destId="{CD9B7402-E04B-394A-B407-166AFE2D7D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D526AC3-63FD-4D1A-BB8E-8E2B2CBD41AC}"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00007C61-CDC3-44CD-8083-2250573BBA9A}">
      <dgm:prSet custT="1"/>
      <dgm:spPr/>
      <dgm:t>
        <a:bodyPr/>
        <a:lstStyle/>
        <a:p>
          <a:r>
            <a:rPr lang="en-US" sz="1600"/>
            <a:t>Big Data</a:t>
          </a:r>
        </a:p>
      </dgm:t>
    </dgm:pt>
    <dgm:pt modelId="{3D4221CE-EB45-40AB-BC17-7F88192B113E}" type="parTrans" cxnId="{B3AFDB00-317E-4A6B-B805-5FE99F5F06FE}">
      <dgm:prSet/>
      <dgm:spPr/>
      <dgm:t>
        <a:bodyPr/>
        <a:lstStyle/>
        <a:p>
          <a:endParaRPr lang="en-US" sz="2400"/>
        </a:p>
      </dgm:t>
    </dgm:pt>
    <dgm:pt modelId="{0FEF8D45-4C63-491C-A499-7F7EC059BAB0}" type="sibTrans" cxnId="{B3AFDB00-317E-4A6B-B805-5FE99F5F06FE}">
      <dgm:prSet/>
      <dgm:spPr/>
      <dgm:t>
        <a:bodyPr/>
        <a:lstStyle/>
        <a:p>
          <a:endParaRPr lang="en-US" sz="2400"/>
        </a:p>
      </dgm:t>
    </dgm:pt>
    <dgm:pt modelId="{3C4F85D5-C7F8-4517-885B-795F2C4709BF}">
      <dgm:prSet custT="1"/>
      <dgm:spPr/>
      <dgm:t>
        <a:bodyPr/>
        <a:lstStyle/>
        <a:p>
          <a:r>
            <a:rPr lang="en-US" sz="1600"/>
            <a:t>Analytics</a:t>
          </a:r>
        </a:p>
      </dgm:t>
    </dgm:pt>
    <dgm:pt modelId="{EA4541A9-A141-4D2D-8A32-8648C003DB85}" type="parTrans" cxnId="{DC877D9E-8E82-43D2-8F04-8A317B574E47}">
      <dgm:prSet/>
      <dgm:spPr/>
      <dgm:t>
        <a:bodyPr/>
        <a:lstStyle/>
        <a:p>
          <a:endParaRPr lang="en-US" sz="2400"/>
        </a:p>
      </dgm:t>
    </dgm:pt>
    <dgm:pt modelId="{ED60C553-5964-4AE7-A11C-2A402B2B52F7}" type="sibTrans" cxnId="{DC877D9E-8E82-43D2-8F04-8A317B574E47}">
      <dgm:prSet/>
      <dgm:spPr/>
      <dgm:t>
        <a:bodyPr/>
        <a:lstStyle/>
        <a:p>
          <a:endParaRPr lang="en-US" sz="2400"/>
        </a:p>
      </dgm:t>
    </dgm:pt>
    <dgm:pt modelId="{DCD03AD2-D111-457F-8819-2A4DCB154DAA}">
      <dgm:prSet custT="1"/>
      <dgm:spPr/>
      <dgm:t>
        <a:bodyPr/>
        <a:lstStyle/>
        <a:p>
          <a:r>
            <a:rPr lang="en-US" sz="1600"/>
            <a:t>Data science:  Develop insights from Big Data</a:t>
          </a:r>
        </a:p>
      </dgm:t>
    </dgm:pt>
    <dgm:pt modelId="{86A55631-6EEC-4993-9B9D-76DBEE849034}" type="parTrans" cxnId="{ED38215A-F1DA-4F23-AF3B-A97552756F84}">
      <dgm:prSet/>
      <dgm:spPr/>
      <dgm:t>
        <a:bodyPr/>
        <a:lstStyle/>
        <a:p>
          <a:endParaRPr lang="en-US" sz="2400"/>
        </a:p>
      </dgm:t>
    </dgm:pt>
    <dgm:pt modelId="{2D81563C-E26B-490D-B06E-8F4DA14B70A6}" type="sibTrans" cxnId="{ED38215A-F1DA-4F23-AF3B-A97552756F84}">
      <dgm:prSet/>
      <dgm:spPr/>
      <dgm:t>
        <a:bodyPr/>
        <a:lstStyle/>
        <a:p>
          <a:endParaRPr lang="en-US" sz="2400"/>
        </a:p>
      </dgm:t>
    </dgm:pt>
    <dgm:pt modelId="{458C41AE-4504-44B6-B98E-E1E4E012B74B}">
      <dgm:prSet custT="1"/>
      <dgm:spPr/>
      <dgm:t>
        <a:bodyPr/>
        <a:lstStyle/>
        <a:p>
          <a:r>
            <a:rPr lang="en-US" sz="1600"/>
            <a:t>Often statistical, often centered around Clustering and Machine Learning</a:t>
          </a:r>
        </a:p>
      </dgm:t>
    </dgm:pt>
    <dgm:pt modelId="{22D2ABA6-5C4B-4454-9BA9-3C30482121D3}" type="parTrans" cxnId="{7DC2662E-AA48-4B2D-9577-8E32A3E6275E}">
      <dgm:prSet/>
      <dgm:spPr/>
      <dgm:t>
        <a:bodyPr/>
        <a:lstStyle/>
        <a:p>
          <a:endParaRPr lang="en-US" sz="2400"/>
        </a:p>
      </dgm:t>
    </dgm:pt>
    <dgm:pt modelId="{049E1E45-B841-48C5-9908-EBA2683E80F6}" type="sibTrans" cxnId="{7DC2662E-AA48-4B2D-9577-8E32A3E6275E}">
      <dgm:prSet/>
      <dgm:spPr/>
      <dgm:t>
        <a:bodyPr/>
        <a:lstStyle/>
        <a:p>
          <a:endParaRPr lang="en-US" sz="2400"/>
        </a:p>
      </dgm:t>
    </dgm:pt>
    <dgm:pt modelId="{A0965183-9911-4B43-A398-C3937A0C6CB0}">
      <dgm:prSet custT="1"/>
      <dgm:spPr/>
      <dgm:t>
        <a:bodyPr/>
        <a:lstStyle/>
        <a:p>
          <a:r>
            <a:rPr lang="en-US" sz="1600"/>
            <a:t>Big Brother Is Watching You (BBIWY)</a:t>
          </a:r>
        </a:p>
      </dgm:t>
    </dgm:pt>
    <dgm:pt modelId="{94155DB2-7DF5-4992-89FE-C0FDE1EB5C51}" type="parTrans" cxnId="{85079AE6-82EC-4CF0-BF6C-16000D8B521F}">
      <dgm:prSet/>
      <dgm:spPr/>
      <dgm:t>
        <a:bodyPr/>
        <a:lstStyle/>
        <a:p>
          <a:endParaRPr lang="en-US" sz="2400"/>
        </a:p>
      </dgm:t>
    </dgm:pt>
    <dgm:pt modelId="{11CB8D61-EF04-4A87-B6B4-A940F4FE3B30}" type="sibTrans" cxnId="{85079AE6-82EC-4CF0-BF6C-16000D8B521F}">
      <dgm:prSet/>
      <dgm:spPr/>
      <dgm:t>
        <a:bodyPr/>
        <a:lstStyle/>
        <a:p>
          <a:endParaRPr lang="en-US" sz="2400"/>
        </a:p>
      </dgm:t>
    </dgm:pt>
    <dgm:pt modelId="{22BEEDE5-D18D-4DAC-9293-802456607030}">
      <dgm:prSet custT="1"/>
      <dgm:spPr/>
      <dgm:t>
        <a:bodyPr/>
        <a:lstStyle/>
        <a:p>
          <a:r>
            <a:rPr lang="en-US" sz="1600"/>
            <a:t>Governments?  Corporations?  Criminals?</a:t>
          </a:r>
        </a:p>
      </dgm:t>
    </dgm:pt>
    <dgm:pt modelId="{9986BAF4-EB22-44A0-8A33-D87B48442617}" type="parTrans" cxnId="{3BD02C44-231E-44DB-97CE-07C71F02362E}">
      <dgm:prSet/>
      <dgm:spPr/>
      <dgm:t>
        <a:bodyPr/>
        <a:lstStyle/>
        <a:p>
          <a:endParaRPr lang="en-US" sz="2400"/>
        </a:p>
      </dgm:t>
    </dgm:pt>
    <dgm:pt modelId="{06850D35-C5BA-46C5-83B1-6CC7B88BF507}" type="sibTrans" cxnId="{3BD02C44-231E-44DB-97CE-07C71F02362E}">
      <dgm:prSet/>
      <dgm:spPr/>
      <dgm:t>
        <a:bodyPr/>
        <a:lstStyle/>
        <a:p>
          <a:endParaRPr lang="en-US" sz="2400"/>
        </a:p>
      </dgm:t>
    </dgm:pt>
    <dgm:pt modelId="{6C652353-0810-4B5A-BB89-6DE69477D63E}">
      <dgm:prSet custT="1"/>
      <dgm:spPr/>
      <dgm:t>
        <a:bodyPr/>
        <a:lstStyle/>
        <a:p>
          <a:r>
            <a:rPr lang="en-US" sz="1600"/>
            <a:t>Somebody else’s presentation topic!</a:t>
          </a:r>
        </a:p>
      </dgm:t>
    </dgm:pt>
    <dgm:pt modelId="{CB3F061D-7D00-49CE-A7B5-9FF27744927A}" type="parTrans" cxnId="{8AE58ED7-7C9B-4586-96F3-839FE506FF6B}">
      <dgm:prSet/>
      <dgm:spPr/>
      <dgm:t>
        <a:bodyPr/>
        <a:lstStyle/>
        <a:p>
          <a:endParaRPr lang="en-US" sz="2400"/>
        </a:p>
      </dgm:t>
    </dgm:pt>
    <dgm:pt modelId="{7CA26853-B9C3-40F0-85D4-34AD249E55E2}" type="sibTrans" cxnId="{8AE58ED7-7C9B-4586-96F3-839FE506FF6B}">
      <dgm:prSet/>
      <dgm:spPr/>
      <dgm:t>
        <a:bodyPr/>
        <a:lstStyle/>
        <a:p>
          <a:endParaRPr lang="en-US" sz="2400"/>
        </a:p>
      </dgm:t>
    </dgm:pt>
    <dgm:pt modelId="{974E917B-1CF3-44C7-B670-A8C121BF920B}">
      <dgm:prSet custT="1"/>
      <dgm:spPr/>
      <dgm:t>
        <a:bodyPr/>
        <a:lstStyle/>
        <a:p>
          <a:r>
            <a:rPr lang="en-US" sz="1600"/>
            <a:t>Bruce Schneier, et al</a:t>
          </a:r>
        </a:p>
      </dgm:t>
    </dgm:pt>
    <dgm:pt modelId="{1465E223-89B6-464F-AD6E-CE696390AC9D}" type="parTrans" cxnId="{9650588E-334F-4B50-8871-D429A163FF28}">
      <dgm:prSet/>
      <dgm:spPr/>
      <dgm:t>
        <a:bodyPr/>
        <a:lstStyle/>
        <a:p>
          <a:endParaRPr lang="en-US" sz="2400"/>
        </a:p>
      </dgm:t>
    </dgm:pt>
    <dgm:pt modelId="{35498085-C01B-4CB8-B7D2-43BB18552C4C}" type="sibTrans" cxnId="{9650588E-334F-4B50-8871-D429A163FF28}">
      <dgm:prSet/>
      <dgm:spPr/>
      <dgm:t>
        <a:bodyPr/>
        <a:lstStyle/>
        <a:p>
          <a:endParaRPr lang="en-US" sz="2400"/>
        </a:p>
      </dgm:t>
    </dgm:pt>
    <dgm:pt modelId="{177A0C7E-7F81-4041-9F07-53F86E51D702}">
      <dgm:prSet custT="1"/>
      <dgm:spPr/>
      <dgm:t>
        <a:bodyPr/>
        <a:lstStyle/>
        <a:p>
          <a:r>
            <a:rPr lang="en-US" sz="1600"/>
            <a:t>Cloud Computing</a:t>
          </a:r>
        </a:p>
      </dgm:t>
    </dgm:pt>
    <dgm:pt modelId="{43E5B251-36CC-4F5D-9DC4-B5488CBB8BB8}" type="parTrans" cxnId="{D6B11279-D111-4E5F-853B-F777C62DF3D8}">
      <dgm:prSet/>
      <dgm:spPr/>
      <dgm:t>
        <a:bodyPr/>
        <a:lstStyle/>
        <a:p>
          <a:endParaRPr lang="en-US" sz="2400"/>
        </a:p>
      </dgm:t>
    </dgm:pt>
    <dgm:pt modelId="{07743C38-3B11-4468-ACB1-A3495B3F5592}" type="sibTrans" cxnId="{D6B11279-D111-4E5F-853B-F777C62DF3D8}">
      <dgm:prSet/>
      <dgm:spPr/>
      <dgm:t>
        <a:bodyPr/>
        <a:lstStyle/>
        <a:p>
          <a:endParaRPr lang="en-US" sz="2400"/>
        </a:p>
      </dgm:t>
    </dgm:pt>
    <dgm:pt modelId="{0C6E3302-FF80-41FF-A732-20D10DEEACB5}">
      <dgm:prSet custT="1"/>
      <dgm:spPr/>
      <dgm:t>
        <a:bodyPr/>
        <a:lstStyle/>
        <a:p>
          <a:r>
            <a:rPr lang="en-US" sz="1600"/>
            <a:t>Public: Amazon, et al, low-cost prototyping for startup companies</a:t>
          </a:r>
        </a:p>
      </dgm:t>
    </dgm:pt>
    <dgm:pt modelId="{D80A8B03-176F-4625-A22A-34DBAE628910}" type="parTrans" cxnId="{64481139-C8A9-49CD-AF3A-A4B83388193E}">
      <dgm:prSet/>
      <dgm:spPr/>
      <dgm:t>
        <a:bodyPr/>
        <a:lstStyle/>
        <a:p>
          <a:endParaRPr lang="en-US" sz="2400"/>
        </a:p>
      </dgm:t>
    </dgm:pt>
    <dgm:pt modelId="{070BB896-4966-45FE-BAD5-B7DB3F4F365A}" type="sibTrans" cxnId="{64481139-C8A9-49CD-AF3A-A4B83388193E}">
      <dgm:prSet/>
      <dgm:spPr/>
      <dgm:t>
        <a:bodyPr/>
        <a:lstStyle/>
        <a:p>
          <a:endParaRPr lang="en-US" sz="2400"/>
        </a:p>
      </dgm:t>
    </dgm:pt>
    <dgm:pt modelId="{EAEF0776-DF07-4DD4-AB20-515C1AA03FFB}">
      <dgm:prSet custT="1"/>
      <dgm:spPr/>
      <dgm:t>
        <a:bodyPr/>
        <a:lstStyle/>
        <a:p>
          <a:r>
            <a:rPr lang="en-US" sz="1600"/>
            <a:t>Elastic Compute Cloud (EC3)</a:t>
          </a:r>
        </a:p>
      </dgm:t>
    </dgm:pt>
    <dgm:pt modelId="{5E3DA18D-BEBA-4D5A-A093-8C490DCD6D2B}" type="parTrans" cxnId="{035426E7-5701-4BC6-9381-F92EAF4AF155}">
      <dgm:prSet/>
      <dgm:spPr/>
      <dgm:t>
        <a:bodyPr/>
        <a:lstStyle/>
        <a:p>
          <a:endParaRPr lang="en-US" sz="2400"/>
        </a:p>
      </dgm:t>
    </dgm:pt>
    <dgm:pt modelId="{4978CC68-04FF-4BD4-A618-3ABE9581CF23}" type="sibTrans" cxnId="{035426E7-5701-4BC6-9381-F92EAF4AF155}">
      <dgm:prSet/>
      <dgm:spPr/>
      <dgm:t>
        <a:bodyPr/>
        <a:lstStyle/>
        <a:p>
          <a:endParaRPr lang="en-US" sz="2400"/>
        </a:p>
      </dgm:t>
    </dgm:pt>
    <dgm:pt modelId="{BA667200-2008-4B9E-9389-96D9A1BFA31C}">
      <dgm:prSet custT="1"/>
      <dgm:spPr/>
      <dgm:t>
        <a:bodyPr/>
        <a:lstStyle/>
        <a:p>
          <a:r>
            <a:rPr lang="en-US" sz="1600" dirty="0"/>
            <a:t>Simple Storage Service (S3) </a:t>
          </a:r>
        </a:p>
      </dgm:t>
    </dgm:pt>
    <dgm:pt modelId="{C49A7352-F59E-494A-BC7A-F775CC0E2BF5}" type="parTrans" cxnId="{D7219D72-EEBE-4676-B581-D80188F8F00F}">
      <dgm:prSet/>
      <dgm:spPr/>
      <dgm:t>
        <a:bodyPr/>
        <a:lstStyle/>
        <a:p>
          <a:endParaRPr lang="en-US" sz="2400"/>
        </a:p>
      </dgm:t>
    </dgm:pt>
    <dgm:pt modelId="{9A38C6E4-C7C5-4694-9025-386A7643D5B1}" type="sibTrans" cxnId="{D7219D72-EEBE-4676-B581-D80188F8F00F}">
      <dgm:prSet/>
      <dgm:spPr/>
      <dgm:t>
        <a:bodyPr/>
        <a:lstStyle/>
        <a:p>
          <a:endParaRPr lang="en-US" sz="2400"/>
        </a:p>
      </dgm:t>
    </dgm:pt>
    <dgm:pt modelId="{6C3E82EF-4AC9-45E0-96FB-7024DE2A83FB}">
      <dgm:prSet custT="1"/>
      <dgm:spPr/>
      <dgm:t>
        <a:bodyPr/>
        <a:lstStyle/>
        <a:p>
          <a:r>
            <a:rPr lang="en-US" sz="1600"/>
            <a:t>EBS</a:t>
          </a:r>
        </a:p>
      </dgm:t>
    </dgm:pt>
    <dgm:pt modelId="{FD99B09D-FE49-4492-AA24-D6C06A43E727}" type="parTrans" cxnId="{89065218-16A2-4E3E-AC5E-0C25432221F6}">
      <dgm:prSet/>
      <dgm:spPr/>
      <dgm:t>
        <a:bodyPr/>
        <a:lstStyle/>
        <a:p>
          <a:endParaRPr lang="en-US" sz="2400"/>
        </a:p>
      </dgm:t>
    </dgm:pt>
    <dgm:pt modelId="{8D644436-34AB-4470-9826-9093B5E84B1D}" type="sibTrans" cxnId="{89065218-16A2-4E3E-AC5E-0C25432221F6}">
      <dgm:prSet/>
      <dgm:spPr/>
      <dgm:t>
        <a:bodyPr/>
        <a:lstStyle/>
        <a:p>
          <a:endParaRPr lang="en-US" sz="2400"/>
        </a:p>
      </dgm:t>
    </dgm:pt>
    <dgm:pt modelId="{28D6EEDB-5915-49D8-B500-675AA772DA39}">
      <dgm:prSet custT="1"/>
      <dgm:spPr/>
      <dgm:t>
        <a:bodyPr/>
        <a:lstStyle/>
        <a:p>
          <a:r>
            <a:rPr lang="en-US" sz="1600"/>
            <a:t>Hadoop services</a:t>
          </a:r>
        </a:p>
      </dgm:t>
    </dgm:pt>
    <dgm:pt modelId="{6CEEC7F4-9309-4982-B5FD-ABFE8D766128}" type="parTrans" cxnId="{69334696-18C5-4051-AB09-8D9569DE79D2}">
      <dgm:prSet/>
      <dgm:spPr/>
      <dgm:t>
        <a:bodyPr/>
        <a:lstStyle/>
        <a:p>
          <a:endParaRPr lang="en-US" sz="2400"/>
        </a:p>
      </dgm:t>
    </dgm:pt>
    <dgm:pt modelId="{1203BB13-EF90-4F19-824C-5166F0E69C1D}" type="sibTrans" cxnId="{69334696-18C5-4051-AB09-8D9569DE79D2}">
      <dgm:prSet/>
      <dgm:spPr/>
      <dgm:t>
        <a:bodyPr/>
        <a:lstStyle/>
        <a:p>
          <a:endParaRPr lang="en-US" sz="2400"/>
        </a:p>
      </dgm:t>
    </dgm:pt>
    <dgm:pt modelId="{914A2777-2E96-4E1F-9E5A-674E5CC326C2}">
      <dgm:prSet custT="1"/>
      <dgm:spPr/>
      <dgm:t>
        <a:bodyPr/>
        <a:lstStyle/>
        <a:p>
          <a:r>
            <a:rPr lang="en-US" sz="1600"/>
            <a:t>Private</a:t>
          </a:r>
        </a:p>
      </dgm:t>
    </dgm:pt>
    <dgm:pt modelId="{1F31E244-BE45-4CB5-9815-EE3B9C4085C4}" type="parTrans" cxnId="{1CE32627-3D56-4794-B38C-F9C7C43904C1}">
      <dgm:prSet/>
      <dgm:spPr/>
      <dgm:t>
        <a:bodyPr/>
        <a:lstStyle/>
        <a:p>
          <a:endParaRPr lang="en-US" sz="2400"/>
        </a:p>
      </dgm:t>
    </dgm:pt>
    <dgm:pt modelId="{446BC88C-4AAF-43EA-9F07-92E91B69D056}" type="sibTrans" cxnId="{1CE32627-3D56-4794-B38C-F9C7C43904C1}">
      <dgm:prSet/>
      <dgm:spPr/>
      <dgm:t>
        <a:bodyPr/>
        <a:lstStyle/>
        <a:p>
          <a:endParaRPr lang="en-US" sz="2400"/>
        </a:p>
      </dgm:t>
    </dgm:pt>
    <dgm:pt modelId="{36422ECF-0F78-42C4-AF8C-27C6DD23BCDC}">
      <dgm:prSet custT="1"/>
      <dgm:spPr/>
      <dgm:t>
        <a:bodyPr/>
        <a:lstStyle/>
        <a:p>
          <a:r>
            <a:rPr lang="en-US" sz="1600"/>
            <a:t>Grid or Cluster computing</a:t>
          </a:r>
        </a:p>
      </dgm:t>
    </dgm:pt>
    <dgm:pt modelId="{27429D7C-5A08-4346-8C49-C3698C4B6245}" type="parTrans" cxnId="{BAF8F139-25A4-4043-9066-D80A2E991C2B}">
      <dgm:prSet/>
      <dgm:spPr/>
      <dgm:t>
        <a:bodyPr/>
        <a:lstStyle/>
        <a:p>
          <a:endParaRPr lang="en-US" sz="2400"/>
        </a:p>
      </dgm:t>
    </dgm:pt>
    <dgm:pt modelId="{EA57591D-3498-472A-9DDC-AB8B974E5867}" type="sibTrans" cxnId="{BAF8F139-25A4-4043-9066-D80A2E991C2B}">
      <dgm:prSet/>
      <dgm:spPr/>
      <dgm:t>
        <a:bodyPr/>
        <a:lstStyle/>
        <a:p>
          <a:endParaRPr lang="en-US" sz="2400"/>
        </a:p>
      </dgm:t>
    </dgm:pt>
    <dgm:pt modelId="{4581F4F9-28B8-E843-B8C0-CA72E9A728B4}" type="pres">
      <dgm:prSet presAssocID="{2D526AC3-63FD-4D1A-BB8E-8E2B2CBD41AC}" presName="linear" presStyleCnt="0">
        <dgm:presLayoutVars>
          <dgm:dir/>
          <dgm:animLvl val="lvl"/>
          <dgm:resizeHandles val="exact"/>
        </dgm:presLayoutVars>
      </dgm:prSet>
      <dgm:spPr/>
    </dgm:pt>
    <dgm:pt modelId="{B37594BD-070B-BB4E-AFCC-7F86536A03C8}" type="pres">
      <dgm:prSet presAssocID="{00007C61-CDC3-44CD-8083-2250573BBA9A}" presName="parentLin" presStyleCnt="0"/>
      <dgm:spPr/>
    </dgm:pt>
    <dgm:pt modelId="{22F48EED-6DF9-D641-8986-356F96CD4398}" type="pres">
      <dgm:prSet presAssocID="{00007C61-CDC3-44CD-8083-2250573BBA9A}" presName="parentLeftMargin" presStyleLbl="node1" presStyleIdx="0" presStyleCnt="4"/>
      <dgm:spPr/>
    </dgm:pt>
    <dgm:pt modelId="{3C74F63E-5B4D-E742-A342-49DD7CAFD450}" type="pres">
      <dgm:prSet presAssocID="{00007C61-CDC3-44CD-8083-2250573BBA9A}" presName="parentText" presStyleLbl="node1" presStyleIdx="0" presStyleCnt="4">
        <dgm:presLayoutVars>
          <dgm:chMax val="0"/>
          <dgm:bulletEnabled val="1"/>
        </dgm:presLayoutVars>
      </dgm:prSet>
      <dgm:spPr/>
    </dgm:pt>
    <dgm:pt modelId="{89803FF1-D55E-AF44-9F45-9A4D713AF1EE}" type="pres">
      <dgm:prSet presAssocID="{00007C61-CDC3-44CD-8083-2250573BBA9A}" presName="negativeSpace" presStyleCnt="0"/>
      <dgm:spPr/>
    </dgm:pt>
    <dgm:pt modelId="{0B8C9F75-90F6-CE42-BEED-C711AF45853E}" type="pres">
      <dgm:prSet presAssocID="{00007C61-CDC3-44CD-8083-2250573BBA9A}" presName="childText" presStyleLbl="conFgAcc1" presStyleIdx="0" presStyleCnt="4">
        <dgm:presLayoutVars>
          <dgm:bulletEnabled val="1"/>
        </dgm:presLayoutVars>
      </dgm:prSet>
      <dgm:spPr/>
    </dgm:pt>
    <dgm:pt modelId="{39A3811E-B0D9-5648-BA82-DD42A0882354}" type="pres">
      <dgm:prSet presAssocID="{0FEF8D45-4C63-491C-A499-7F7EC059BAB0}" presName="spaceBetweenRectangles" presStyleCnt="0"/>
      <dgm:spPr/>
    </dgm:pt>
    <dgm:pt modelId="{02D1DF7E-D935-B14E-8B4A-78C030C501C0}" type="pres">
      <dgm:prSet presAssocID="{3C4F85D5-C7F8-4517-885B-795F2C4709BF}" presName="parentLin" presStyleCnt="0"/>
      <dgm:spPr/>
    </dgm:pt>
    <dgm:pt modelId="{269FD387-2948-8C4A-990C-F68533F19F71}" type="pres">
      <dgm:prSet presAssocID="{3C4F85D5-C7F8-4517-885B-795F2C4709BF}" presName="parentLeftMargin" presStyleLbl="node1" presStyleIdx="0" presStyleCnt="4"/>
      <dgm:spPr/>
    </dgm:pt>
    <dgm:pt modelId="{950AC065-1F18-A84A-AE83-B6A4E21F65FE}" type="pres">
      <dgm:prSet presAssocID="{3C4F85D5-C7F8-4517-885B-795F2C4709BF}" presName="parentText" presStyleLbl="node1" presStyleIdx="1" presStyleCnt="4">
        <dgm:presLayoutVars>
          <dgm:chMax val="0"/>
          <dgm:bulletEnabled val="1"/>
        </dgm:presLayoutVars>
      </dgm:prSet>
      <dgm:spPr/>
    </dgm:pt>
    <dgm:pt modelId="{C7C54CB6-F9E4-0740-BD50-423C10F889B2}" type="pres">
      <dgm:prSet presAssocID="{3C4F85D5-C7F8-4517-885B-795F2C4709BF}" presName="negativeSpace" presStyleCnt="0"/>
      <dgm:spPr/>
    </dgm:pt>
    <dgm:pt modelId="{C850BCEF-C9B4-8C48-A4C2-0F4EE7562167}" type="pres">
      <dgm:prSet presAssocID="{3C4F85D5-C7F8-4517-885B-795F2C4709BF}" presName="childText" presStyleLbl="conFgAcc1" presStyleIdx="1" presStyleCnt="4">
        <dgm:presLayoutVars>
          <dgm:bulletEnabled val="1"/>
        </dgm:presLayoutVars>
      </dgm:prSet>
      <dgm:spPr/>
    </dgm:pt>
    <dgm:pt modelId="{BCD22FF5-016C-4E41-B204-92BFB436ABE8}" type="pres">
      <dgm:prSet presAssocID="{ED60C553-5964-4AE7-A11C-2A402B2B52F7}" presName="spaceBetweenRectangles" presStyleCnt="0"/>
      <dgm:spPr/>
    </dgm:pt>
    <dgm:pt modelId="{1CB67F5F-8548-F143-BD68-537EDE2A9C0B}" type="pres">
      <dgm:prSet presAssocID="{177A0C7E-7F81-4041-9F07-53F86E51D702}" presName="parentLin" presStyleCnt="0"/>
      <dgm:spPr/>
    </dgm:pt>
    <dgm:pt modelId="{1C2750CF-3092-2D4D-A130-16600663BCA6}" type="pres">
      <dgm:prSet presAssocID="{177A0C7E-7F81-4041-9F07-53F86E51D702}" presName="parentLeftMargin" presStyleLbl="node1" presStyleIdx="1" presStyleCnt="4"/>
      <dgm:spPr/>
    </dgm:pt>
    <dgm:pt modelId="{0A72A0AA-D211-4F49-9C10-051FA43C9B4A}" type="pres">
      <dgm:prSet presAssocID="{177A0C7E-7F81-4041-9F07-53F86E51D702}" presName="parentText" presStyleLbl="node1" presStyleIdx="2" presStyleCnt="4">
        <dgm:presLayoutVars>
          <dgm:chMax val="0"/>
          <dgm:bulletEnabled val="1"/>
        </dgm:presLayoutVars>
      </dgm:prSet>
      <dgm:spPr/>
    </dgm:pt>
    <dgm:pt modelId="{0C89B543-1FB7-9D49-A9C7-489FB4915ED4}" type="pres">
      <dgm:prSet presAssocID="{177A0C7E-7F81-4041-9F07-53F86E51D702}" presName="negativeSpace" presStyleCnt="0"/>
      <dgm:spPr/>
    </dgm:pt>
    <dgm:pt modelId="{A659D10D-F71D-374D-9832-BAC3044852CD}" type="pres">
      <dgm:prSet presAssocID="{177A0C7E-7F81-4041-9F07-53F86E51D702}" presName="childText" presStyleLbl="conFgAcc1" presStyleIdx="2" presStyleCnt="4">
        <dgm:presLayoutVars>
          <dgm:bulletEnabled val="1"/>
        </dgm:presLayoutVars>
      </dgm:prSet>
      <dgm:spPr/>
    </dgm:pt>
    <dgm:pt modelId="{A1F143D3-7565-C941-BF59-391949AE65B4}" type="pres">
      <dgm:prSet presAssocID="{07743C38-3B11-4468-ACB1-A3495B3F5592}" presName="spaceBetweenRectangles" presStyleCnt="0"/>
      <dgm:spPr/>
    </dgm:pt>
    <dgm:pt modelId="{C905A41C-9092-B941-839C-83F4B21F2460}" type="pres">
      <dgm:prSet presAssocID="{36422ECF-0F78-42C4-AF8C-27C6DD23BCDC}" presName="parentLin" presStyleCnt="0"/>
      <dgm:spPr/>
    </dgm:pt>
    <dgm:pt modelId="{9E40AAA5-4DC0-5543-8523-E87DAD3B1144}" type="pres">
      <dgm:prSet presAssocID="{36422ECF-0F78-42C4-AF8C-27C6DD23BCDC}" presName="parentLeftMargin" presStyleLbl="node1" presStyleIdx="2" presStyleCnt="4"/>
      <dgm:spPr/>
    </dgm:pt>
    <dgm:pt modelId="{E5DC5169-939B-2341-9EC1-7AA584F58A67}" type="pres">
      <dgm:prSet presAssocID="{36422ECF-0F78-42C4-AF8C-27C6DD23BCDC}" presName="parentText" presStyleLbl="node1" presStyleIdx="3" presStyleCnt="4">
        <dgm:presLayoutVars>
          <dgm:chMax val="0"/>
          <dgm:bulletEnabled val="1"/>
        </dgm:presLayoutVars>
      </dgm:prSet>
      <dgm:spPr/>
    </dgm:pt>
    <dgm:pt modelId="{753966FC-2E85-C54E-9885-2624F5AC9F0E}" type="pres">
      <dgm:prSet presAssocID="{36422ECF-0F78-42C4-AF8C-27C6DD23BCDC}" presName="negativeSpace" presStyleCnt="0"/>
      <dgm:spPr/>
    </dgm:pt>
    <dgm:pt modelId="{B7FBE6F1-0ECB-7948-A4EF-BA3C662C6D98}" type="pres">
      <dgm:prSet presAssocID="{36422ECF-0F78-42C4-AF8C-27C6DD23BCDC}" presName="childText" presStyleLbl="conFgAcc1" presStyleIdx="3" presStyleCnt="4">
        <dgm:presLayoutVars>
          <dgm:bulletEnabled val="1"/>
        </dgm:presLayoutVars>
      </dgm:prSet>
      <dgm:spPr/>
    </dgm:pt>
  </dgm:ptLst>
  <dgm:cxnLst>
    <dgm:cxn modelId="{B3AFDB00-317E-4A6B-B805-5FE99F5F06FE}" srcId="{2D526AC3-63FD-4D1A-BB8E-8E2B2CBD41AC}" destId="{00007C61-CDC3-44CD-8083-2250573BBA9A}" srcOrd="0" destOrd="0" parTransId="{3D4221CE-EB45-40AB-BC17-7F88192B113E}" sibTransId="{0FEF8D45-4C63-491C-A499-7F7EC059BAB0}"/>
    <dgm:cxn modelId="{3BD78A03-B300-0A4C-89EE-049A1DEB8E13}" type="presOf" srcId="{3C4F85D5-C7F8-4517-885B-795F2C4709BF}" destId="{950AC065-1F18-A84A-AE83-B6A4E21F65FE}" srcOrd="1" destOrd="0" presId="urn:microsoft.com/office/officeart/2005/8/layout/list1"/>
    <dgm:cxn modelId="{51F4490C-3DE1-6042-B4BF-F6AC5440B30B}" type="presOf" srcId="{914A2777-2E96-4E1F-9E5A-674E5CC326C2}" destId="{A659D10D-F71D-374D-9832-BAC3044852CD}" srcOrd="0" destOrd="5" presId="urn:microsoft.com/office/officeart/2005/8/layout/list1"/>
    <dgm:cxn modelId="{54AFA712-4B39-F243-BA0A-76E6A03DCD85}" type="presOf" srcId="{A0965183-9911-4B43-A398-C3937A0C6CB0}" destId="{C850BCEF-C9B4-8C48-A4C2-0F4EE7562167}" srcOrd="0" destOrd="2" presId="urn:microsoft.com/office/officeart/2005/8/layout/list1"/>
    <dgm:cxn modelId="{89065218-16A2-4E3E-AC5E-0C25432221F6}" srcId="{0C6E3302-FF80-41FF-A732-20D10DEEACB5}" destId="{6C3E82EF-4AC9-45E0-96FB-7024DE2A83FB}" srcOrd="2" destOrd="0" parTransId="{FD99B09D-FE49-4492-AA24-D6C06A43E727}" sibTransId="{8D644436-34AB-4470-9826-9093B5E84B1D}"/>
    <dgm:cxn modelId="{5E1B4F24-4C20-B649-9D8B-C6FBF7E36B1D}" type="presOf" srcId="{3C4F85D5-C7F8-4517-885B-795F2C4709BF}" destId="{269FD387-2948-8C4A-990C-F68533F19F71}" srcOrd="0" destOrd="0" presId="urn:microsoft.com/office/officeart/2005/8/layout/list1"/>
    <dgm:cxn modelId="{1CE32627-3D56-4794-B38C-F9C7C43904C1}" srcId="{177A0C7E-7F81-4041-9F07-53F86E51D702}" destId="{914A2777-2E96-4E1F-9E5A-674E5CC326C2}" srcOrd="1" destOrd="0" parTransId="{1F31E244-BE45-4CB5-9815-EE3B9C4085C4}" sibTransId="{446BC88C-4AAF-43EA-9F07-92E91B69D056}"/>
    <dgm:cxn modelId="{7DC2662E-AA48-4B2D-9577-8E32A3E6275E}" srcId="{DCD03AD2-D111-457F-8819-2A4DCB154DAA}" destId="{458C41AE-4504-44B6-B98E-E1E4E012B74B}" srcOrd="0" destOrd="0" parTransId="{22D2ABA6-5C4B-4454-9BA9-3C30482121D3}" sibTransId="{049E1E45-B841-48C5-9908-EBA2683E80F6}"/>
    <dgm:cxn modelId="{64481139-C8A9-49CD-AF3A-A4B83388193E}" srcId="{177A0C7E-7F81-4041-9F07-53F86E51D702}" destId="{0C6E3302-FF80-41FF-A732-20D10DEEACB5}" srcOrd="0" destOrd="0" parTransId="{D80A8B03-176F-4625-A22A-34DBAE628910}" sibTransId="{070BB896-4966-45FE-BAD5-B7DB3F4F365A}"/>
    <dgm:cxn modelId="{BAF8F139-25A4-4043-9066-D80A2E991C2B}" srcId="{2D526AC3-63FD-4D1A-BB8E-8E2B2CBD41AC}" destId="{36422ECF-0F78-42C4-AF8C-27C6DD23BCDC}" srcOrd="3" destOrd="0" parTransId="{27429D7C-5A08-4346-8C49-C3698C4B6245}" sibTransId="{EA57591D-3498-472A-9DDC-AB8B974E5867}"/>
    <dgm:cxn modelId="{24407643-CAA5-474A-9DC0-3DA5A24DD9AF}" type="presOf" srcId="{36422ECF-0F78-42C4-AF8C-27C6DD23BCDC}" destId="{E5DC5169-939B-2341-9EC1-7AA584F58A67}" srcOrd="1" destOrd="0" presId="urn:microsoft.com/office/officeart/2005/8/layout/list1"/>
    <dgm:cxn modelId="{3BD02C44-231E-44DB-97CE-07C71F02362E}" srcId="{A0965183-9911-4B43-A398-C3937A0C6CB0}" destId="{22BEEDE5-D18D-4DAC-9293-802456607030}" srcOrd="0" destOrd="0" parTransId="{9986BAF4-EB22-44A0-8A33-D87B48442617}" sibTransId="{06850D35-C5BA-46C5-83B1-6CC7B88BF507}"/>
    <dgm:cxn modelId="{9DE26552-D600-F247-A4E2-EB90143537A5}" type="presOf" srcId="{28D6EEDB-5915-49D8-B500-675AA772DA39}" destId="{A659D10D-F71D-374D-9832-BAC3044852CD}" srcOrd="0" destOrd="4" presId="urn:microsoft.com/office/officeart/2005/8/layout/list1"/>
    <dgm:cxn modelId="{ED38215A-F1DA-4F23-AF3B-A97552756F84}" srcId="{3C4F85D5-C7F8-4517-885B-795F2C4709BF}" destId="{DCD03AD2-D111-457F-8819-2A4DCB154DAA}" srcOrd="0" destOrd="0" parTransId="{86A55631-6EEC-4993-9B9D-76DBEE849034}" sibTransId="{2D81563C-E26B-490D-B06E-8F4DA14B70A6}"/>
    <dgm:cxn modelId="{B9904B62-E0BA-4742-9645-D57AF1AB889F}" type="presOf" srcId="{00007C61-CDC3-44CD-8083-2250573BBA9A}" destId="{22F48EED-6DF9-D641-8986-356F96CD4398}" srcOrd="0" destOrd="0" presId="urn:microsoft.com/office/officeart/2005/8/layout/list1"/>
    <dgm:cxn modelId="{411E096C-4CB6-A446-8F9E-3F30FABD0B22}" type="presOf" srcId="{177A0C7E-7F81-4041-9F07-53F86E51D702}" destId="{0A72A0AA-D211-4F49-9C10-051FA43C9B4A}" srcOrd="1" destOrd="0" presId="urn:microsoft.com/office/officeart/2005/8/layout/list1"/>
    <dgm:cxn modelId="{D7219D72-EEBE-4676-B581-D80188F8F00F}" srcId="{0C6E3302-FF80-41FF-A732-20D10DEEACB5}" destId="{BA667200-2008-4B9E-9389-96D9A1BFA31C}" srcOrd="1" destOrd="0" parTransId="{C49A7352-F59E-494A-BC7A-F775CC0E2BF5}" sibTransId="{9A38C6E4-C7C5-4694-9025-386A7643D5B1}"/>
    <dgm:cxn modelId="{D6B11279-D111-4E5F-853B-F777C62DF3D8}" srcId="{2D526AC3-63FD-4D1A-BB8E-8E2B2CBD41AC}" destId="{177A0C7E-7F81-4041-9F07-53F86E51D702}" srcOrd="2" destOrd="0" parTransId="{43E5B251-36CC-4F5D-9DC4-B5488CBB8BB8}" sibTransId="{07743C38-3B11-4468-ACB1-A3495B3F5592}"/>
    <dgm:cxn modelId="{9650588E-334F-4B50-8871-D429A163FF28}" srcId="{6C652353-0810-4B5A-BB89-6DE69477D63E}" destId="{974E917B-1CF3-44C7-B670-A8C121BF920B}" srcOrd="0" destOrd="0" parTransId="{1465E223-89B6-464F-AD6E-CE696390AC9D}" sibTransId="{35498085-C01B-4CB8-B7D2-43BB18552C4C}"/>
    <dgm:cxn modelId="{C3E77D8E-9926-6641-991C-47B04A928DB1}" type="presOf" srcId="{BA667200-2008-4B9E-9389-96D9A1BFA31C}" destId="{A659D10D-F71D-374D-9832-BAC3044852CD}" srcOrd="0" destOrd="2" presId="urn:microsoft.com/office/officeart/2005/8/layout/list1"/>
    <dgm:cxn modelId="{EE0FAD93-48C0-B241-8D0A-81938B6F0CC3}" type="presOf" srcId="{22BEEDE5-D18D-4DAC-9293-802456607030}" destId="{C850BCEF-C9B4-8C48-A4C2-0F4EE7562167}" srcOrd="0" destOrd="3" presId="urn:microsoft.com/office/officeart/2005/8/layout/list1"/>
    <dgm:cxn modelId="{69334696-18C5-4051-AB09-8D9569DE79D2}" srcId="{0C6E3302-FF80-41FF-A732-20D10DEEACB5}" destId="{28D6EEDB-5915-49D8-B500-675AA772DA39}" srcOrd="3" destOrd="0" parTransId="{6CEEC7F4-9309-4982-B5FD-ABFE8D766128}" sibTransId="{1203BB13-EF90-4F19-824C-5166F0E69C1D}"/>
    <dgm:cxn modelId="{DC877D9E-8E82-43D2-8F04-8A317B574E47}" srcId="{2D526AC3-63FD-4D1A-BB8E-8E2B2CBD41AC}" destId="{3C4F85D5-C7F8-4517-885B-795F2C4709BF}" srcOrd="1" destOrd="0" parTransId="{EA4541A9-A141-4D2D-8A32-8648C003DB85}" sibTransId="{ED60C553-5964-4AE7-A11C-2A402B2B52F7}"/>
    <dgm:cxn modelId="{D12362A8-A389-CB4E-B544-D76109748196}" type="presOf" srcId="{2D526AC3-63FD-4D1A-BB8E-8E2B2CBD41AC}" destId="{4581F4F9-28B8-E843-B8C0-CA72E9A728B4}" srcOrd="0" destOrd="0" presId="urn:microsoft.com/office/officeart/2005/8/layout/list1"/>
    <dgm:cxn modelId="{EDFD86A9-8604-FF4A-8550-F4B05EC5599B}" type="presOf" srcId="{36422ECF-0F78-42C4-AF8C-27C6DD23BCDC}" destId="{9E40AAA5-4DC0-5543-8523-E87DAD3B1144}" srcOrd="0" destOrd="0" presId="urn:microsoft.com/office/officeart/2005/8/layout/list1"/>
    <dgm:cxn modelId="{0A86E2AE-40F3-9D40-AB3C-12F3C591B9C6}" type="presOf" srcId="{DCD03AD2-D111-457F-8819-2A4DCB154DAA}" destId="{C850BCEF-C9B4-8C48-A4C2-0F4EE7562167}" srcOrd="0" destOrd="0" presId="urn:microsoft.com/office/officeart/2005/8/layout/list1"/>
    <dgm:cxn modelId="{91C467BC-ED57-6C4D-89D0-CCFE3F82436D}" type="presOf" srcId="{00007C61-CDC3-44CD-8083-2250573BBA9A}" destId="{3C74F63E-5B4D-E742-A342-49DD7CAFD450}" srcOrd="1" destOrd="0" presId="urn:microsoft.com/office/officeart/2005/8/layout/list1"/>
    <dgm:cxn modelId="{EACC7AD1-A53F-6F4A-B469-D6A32D16D1BE}" type="presOf" srcId="{974E917B-1CF3-44C7-B670-A8C121BF920B}" destId="{C850BCEF-C9B4-8C48-A4C2-0F4EE7562167}" srcOrd="0" destOrd="5" presId="urn:microsoft.com/office/officeart/2005/8/layout/list1"/>
    <dgm:cxn modelId="{8AE58ED7-7C9B-4586-96F3-839FE506FF6B}" srcId="{A0965183-9911-4B43-A398-C3937A0C6CB0}" destId="{6C652353-0810-4B5A-BB89-6DE69477D63E}" srcOrd="1" destOrd="0" parTransId="{CB3F061D-7D00-49CE-A7B5-9FF27744927A}" sibTransId="{7CA26853-B9C3-40F0-85D4-34AD249E55E2}"/>
    <dgm:cxn modelId="{2A1857DA-1C6C-794D-8BF2-A0BDD46B1889}" type="presOf" srcId="{EAEF0776-DF07-4DD4-AB20-515C1AA03FFB}" destId="{A659D10D-F71D-374D-9832-BAC3044852CD}" srcOrd="0" destOrd="1" presId="urn:microsoft.com/office/officeart/2005/8/layout/list1"/>
    <dgm:cxn modelId="{645D95E6-9FBB-CD4D-9AA8-01B0F6A2523F}" type="presOf" srcId="{6C652353-0810-4B5A-BB89-6DE69477D63E}" destId="{C850BCEF-C9B4-8C48-A4C2-0F4EE7562167}" srcOrd="0" destOrd="4" presId="urn:microsoft.com/office/officeart/2005/8/layout/list1"/>
    <dgm:cxn modelId="{85079AE6-82EC-4CF0-BF6C-16000D8B521F}" srcId="{3C4F85D5-C7F8-4517-885B-795F2C4709BF}" destId="{A0965183-9911-4B43-A398-C3937A0C6CB0}" srcOrd="1" destOrd="0" parTransId="{94155DB2-7DF5-4992-89FE-C0FDE1EB5C51}" sibTransId="{11CB8D61-EF04-4A87-B6B4-A940F4FE3B30}"/>
    <dgm:cxn modelId="{035426E7-5701-4BC6-9381-F92EAF4AF155}" srcId="{0C6E3302-FF80-41FF-A732-20D10DEEACB5}" destId="{EAEF0776-DF07-4DD4-AB20-515C1AA03FFB}" srcOrd="0" destOrd="0" parTransId="{5E3DA18D-BEBA-4D5A-A093-8C490DCD6D2B}" sibTransId="{4978CC68-04FF-4BD4-A618-3ABE9581CF23}"/>
    <dgm:cxn modelId="{5C10FDE7-3DC7-1344-8CC3-13B70DB350DC}" type="presOf" srcId="{458C41AE-4504-44B6-B98E-E1E4E012B74B}" destId="{C850BCEF-C9B4-8C48-A4C2-0F4EE7562167}" srcOrd="0" destOrd="1" presId="urn:microsoft.com/office/officeart/2005/8/layout/list1"/>
    <dgm:cxn modelId="{F49975E8-C38E-A84E-9FFA-C3AB9ACEB2F6}" type="presOf" srcId="{6C3E82EF-4AC9-45E0-96FB-7024DE2A83FB}" destId="{A659D10D-F71D-374D-9832-BAC3044852CD}" srcOrd="0" destOrd="3" presId="urn:microsoft.com/office/officeart/2005/8/layout/list1"/>
    <dgm:cxn modelId="{F0A11FF1-1275-9E43-BAFF-6DFD013F16AE}" type="presOf" srcId="{177A0C7E-7F81-4041-9F07-53F86E51D702}" destId="{1C2750CF-3092-2D4D-A130-16600663BCA6}" srcOrd="0" destOrd="0" presId="urn:microsoft.com/office/officeart/2005/8/layout/list1"/>
    <dgm:cxn modelId="{FC04ACF3-7F43-4843-9E0C-A8D4A0D53D87}" type="presOf" srcId="{0C6E3302-FF80-41FF-A732-20D10DEEACB5}" destId="{A659D10D-F71D-374D-9832-BAC3044852CD}" srcOrd="0" destOrd="0" presId="urn:microsoft.com/office/officeart/2005/8/layout/list1"/>
    <dgm:cxn modelId="{5ADB2765-D356-B04D-84C0-2453210F55C9}" type="presParOf" srcId="{4581F4F9-28B8-E843-B8C0-CA72E9A728B4}" destId="{B37594BD-070B-BB4E-AFCC-7F86536A03C8}" srcOrd="0" destOrd="0" presId="urn:microsoft.com/office/officeart/2005/8/layout/list1"/>
    <dgm:cxn modelId="{639B2057-E347-7247-9F65-647B8F4EB4CB}" type="presParOf" srcId="{B37594BD-070B-BB4E-AFCC-7F86536A03C8}" destId="{22F48EED-6DF9-D641-8986-356F96CD4398}" srcOrd="0" destOrd="0" presId="urn:microsoft.com/office/officeart/2005/8/layout/list1"/>
    <dgm:cxn modelId="{C542FDCE-079C-9042-88B7-3568DDF322C4}" type="presParOf" srcId="{B37594BD-070B-BB4E-AFCC-7F86536A03C8}" destId="{3C74F63E-5B4D-E742-A342-49DD7CAFD450}" srcOrd="1" destOrd="0" presId="urn:microsoft.com/office/officeart/2005/8/layout/list1"/>
    <dgm:cxn modelId="{141F4ECA-47FB-954A-AFDE-8427B132240D}" type="presParOf" srcId="{4581F4F9-28B8-E843-B8C0-CA72E9A728B4}" destId="{89803FF1-D55E-AF44-9F45-9A4D713AF1EE}" srcOrd="1" destOrd="0" presId="urn:microsoft.com/office/officeart/2005/8/layout/list1"/>
    <dgm:cxn modelId="{CF0DAA0A-84AC-7643-892C-BD7CB4AD866C}" type="presParOf" srcId="{4581F4F9-28B8-E843-B8C0-CA72E9A728B4}" destId="{0B8C9F75-90F6-CE42-BEED-C711AF45853E}" srcOrd="2" destOrd="0" presId="urn:microsoft.com/office/officeart/2005/8/layout/list1"/>
    <dgm:cxn modelId="{55A01A81-4386-AE40-903F-6EE9B1760581}" type="presParOf" srcId="{4581F4F9-28B8-E843-B8C0-CA72E9A728B4}" destId="{39A3811E-B0D9-5648-BA82-DD42A0882354}" srcOrd="3" destOrd="0" presId="urn:microsoft.com/office/officeart/2005/8/layout/list1"/>
    <dgm:cxn modelId="{823203B5-76C5-F04A-90FF-99F781F635A0}" type="presParOf" srcId="{4581F4F9-28B8-E843-B8C0-CA72E9A728B4}" destId="{02D1DF7E-D935-B14E-8B4A-78C030C501C0}" srcOrd="4" destOrd="0" presId="urn:microsoft.com/office/officeart/2005/8/layout/list1"/>
    <dgm:cxn modelId="{F9B88EBB-C659-AB49-BDA8-4C6CCA568033}" type="presParOf" srcId="{02D1DF7E-D935-B14E-8B4A-78C030C501C0}" destId="{269FD387-2948-8C4A-990C-F68533F19F71}" srcOrd="0" destOrd="0" presId="urn:microsoft.com/office/officeart/2005/8/layout/list1"/>
    <dgm:cxn modelId="{6782EFC0-12BD-DA4A-AFFC-1958280D3D8F}" type="presParOf" srcId="{02D1DF7E-D935-B14E-8B4A-78C030C501C0}" destId="{950AC065-1F18-A84A-AE83-B6A4E21F65FE}" srcOrd="1" destOrd="0" presId="urn:microsoft.com/office/officeart/2005/8/layout/list1"/>
    <dgm:cxn modelId="{331B6429-80E0-1B4C-86D9-BF404AC00073}" type="presParOf" srcId="{4581F4F9-28B8-E843-B8C0-CA72E9A728B4}" destId="{C7C54CB6-F9E4-0740-BD50-423C10F889B2}" srcOrd="5" destOrd="0" presId="urn:microsoft.com/office/officeart/2005/8/layout/list1"/>
    <dgm:cxn modelId="{A32AB12C-2006-FC45-907A-C215D97864ED}" type="presParOf" srcId="{4581F4F9-28B8-E843-B8C0-CA72E9A728B4}" destId="{C850BCEF-C9B4-8C48-A4C2-0F4EE7562167}" srcOrd="6" destOrd="0" presId="urn:microsoft.com/office/officeart/2005/8/layout/list1"/>
    <dgm:cxn modelId="{74EF98DA-9F4D-A841-9EF9-7C3F3BCE1F7B}" type="presParOf" srcId="{4581F4F9-28B8-E843-B8C0-CA72E9A728B4}" destId="{BCD22FF5-016C-4E41-B204-92BFB436ABE8}" srcOrd="7" destOrd="0" presId="urn:microsoft.com/office/officeart/2005/8/layout/list1"/>
    <dgm:cxn modelId="{B3659126-05DF-C345-952E-387022786129}" type="presParOf" srcId="{4581F4F9-28B8-E843-B8C0-CA72E9A728B4}" destId="{1CB67F5F-8548-F143-BD68-537EDE2A9C0B}" srcOrd="8" destOrd="0" presId="urn:microsoft.com/office/officeart/2005/8/layout/list1"/>
    <dgm:cxn modelId="{9FF5968A-D1FD-0142-A6C2-97766393AD69}" type="presParOf" srcId="{1CB67F5F-8548-F143-BD68-537EDE2A9C0B}" destId="{1C2750CF-3092-2D4D-A130-16600663BCA6}" srcOrd="0" destOrd="0" presId="urn:microsoft.com/office/officeart/2005/8/layout/list1"/>
    <dgm:cxn modelId="{E7D45673-171C-1243-91EC-E6DE9E9B2C4D}" type="presParOf" srcId="{1CB67F5F-8548-F143-BD68-537EDE2A9C0B}" destId="{0A72A0AA-D211-4F49-9C10-051FA43C9B4A}" srcOrd="1" destOrd="0" presId="urn:microsoft.com/office/officeart/2005/8/layout/list1"/>
    <dgm:cxn modelId="{9105B097-7415-A448-B237-C884A663C742}" type="presParOf" srcId="{4581F4F9-28B8-E843-B8C0-CA72E9A728B4}" destId="{0C89B543-1FB7-9D49-A9C7-489FB4915ED4}" srcOrd="9" destOrd="0" presId="urn:microsoft.com/office/officeart/2005/8/layout/list1"/>
    <dgm:cxn modelId="{4066A51A-E7F2-704C-8A03-8A23EA410428}" type="presParOf" srcId="{4581F4F9-28B8-E843-B8C0-CA72E9A728B4}" destId="{A659D10D-F71D-374D-9832-BAC3044852CD}" srcOrd="10" destOrd="0" presId="urn:microsoft.com/office/officeart/2005/8/layout/list1"/>
    <dgm:cxn modelId="{76222D8D-1B83-134B-A13D-7179255110D5}" type="presParOf" srcId="{4581F4F9-28B8-E843-B8C0-CA72E9A728B4}" destId="{A1F143D3-7565-C941-BF59-391949AE65B4}" srcOrd="11" destOrd="0" presId="urn:microsoft.com/office/officeart/2005/8/layout/list1"/>
    <dgm:cxn modelId="{B240F526-0A18-FF47-9516-9D329E373F38}" type="presParOf" srcId="{4581F4F9-28B8-E843-B8C0-CA72E9A728B4}" destId="{C905A41C-9092-B941-839C-83F4B21F2460}" srcOrd="12" destOrd="0" presId="urn:microsoft.com/office/officeart/2005/8/layout/list1"/>
    <dgm:cxn modelId="{32B3161F-9F47-B34F-8A86-C8ACEE499FA9}" type="presParOf" srcId="{C905A41C-9092-B941-839C-83F4B21F2460}" destId="{9E40AAA5-4DC0-5543-8523-E87DAD3B1144}" srcOrd="0" destOrd="0" presId="urn:microsoft.com/office/officeart/2005/8/layout/list1"/>
    <dgm:cxn modelId="{76D4F187-A98F-A04B-80B1-B993B72DB73A}" type="presParOf" srcId="{C905A41C-9092-B941-839C-83F4B21F2460}" destId="{E5DC5169-939B-2341-9EC1-7AA584F58A67}" srcOrd="1" destOrd="0" presId="urn:microsoft.com/office/officeart/2005/8/layout/list1"/>
    <dgm:cxn modelId="{A6DCCA99-2577-6A4C-98DE-76590F3778F6}" type="presParOf" srcId="{4581F4F9-28B8-E843-B8C0-CA72E9A728B4}" destId="{753966FC-2E85-C54E-9885-2624F5AC9F0E}" srcOrd="13" destOrd="0" presId="urn:microsoft.com/office/officeart/2005/8/layout/list1"/>
    <dgm:cxn modelId="{D1CE6252-6944-844A-A910-D1E12707CA20}" type="presParOf" srcId="{4581F4F9-28B8-E843-B8C0-CA72E9A728B4}" destId="{B7FBE6F1-0ECB-7948-A4EF-BA3C662C6D9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E3EB27-28DB-4F41-B348-C4D1760AB312}"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4B7AB349-B92E-4B5F-85A3-26BD2A2BED52}">
      <dgm:prSet/>
      <dgm:spPr/>
      <dgm:t>
        <a:bodyPr/>
        <a:lstStyle/>
        <a:p>
          <a:pPr>
            <a:lnSpc>
              <a:spcPct val="100000"/>
            </a:lnSpc>
          </a:pPr>
          <a:r>
            <a:rPr lang="en-US"/>
            <a:t>Hadoop has become synonymous with Big Data management and processing</a:t>
          </a:r>
        </a:p>
      </dgm:t>
    </dgm:pt>
    <dgm:pt modelId="{3047CF6D-FC0C-4461-B5E9-A886D8592594}" type="parTrans" cxnId="{EE59EF24-A54B-4847-AEF0-78BE930535B6}">
      <dgm:prSet/>
      <dgm:spPr/>
      <dgm:t>
        <a:bodyPr/>
        <a:lstStyle/>
        <a:p>
          <a:endParaRPr lang="en-US"/>
        </a:p>
      </dgm:t>
    </dgm:pt>
    <dgm:pt modelId="{35A98EDA-354D-4124-B194-72559790894D}" type="sibTrans" cxnId="{EE59EF24-A54B-4847-AEF0-78BE930535B6}">
      <dgm:prSet/>
      <dgm:spPr/>
      <dgm:t>
        <a:bodyPr/>
        <a:lstStyle/>
        <a:p>
          <a:endParaRPr lang="en-US"/>
        </a:p>
      </dgm:t>
    </dgm:pt>
    <dgm:pt modelId="{1D81A07E-629A-4EE6-8B5D-2061CB0A7BB5}">
      <dgm:prSet/>
      <dgm:spPr/>
      <dgm:t>
        <a:bodyPr/>
        <a:lstStyle/>
        <a:p>
          <a:pPr>
            <a:lnSpc>
              <a:spcPct val="100000"/>
            </a:lnSpc>
          </a:pPr>
          <a:r>
            <a:rPr lang="en-US"/>
            <a:t>The name Hadoop is also now a proxy for both Hadoop and the large, growing ecosystem around it</a:t>
          </a:r>
        </a:p>
      </dgm:t>
    </dgm:pt>
    <dgm:pt modelId="{88245FFA-D4D4-4665-B861-3F54C58610A2}" type="parTrans" cxnId="{5A2928E9-BA9D-4001-8203-D064E9347847}">
      <dgm:prSet/>
      <dgm:spPr/>
      <dgm:t>
        <a:bodyPr/>
        <a:lstStyle/>
        <a:p>
          <a:endParaRPr lang="en-US"/>
        </a:p>
      </dgm:t>
    </dgm:pt>
    <dgm:pt modelId="{C28D1E49-90DF-49CE-993A-20C65070F29C}" type="sibTrans" cxnId="{5A2928E9-BA9D-4001-8203-D064E9347847}">
      <dgm:prSet/>
      <dgm:spPr/>
      <dgm:t>
        <a:bodyPr/>
        <a:lstStyle/>
        <a:p>
          <a:endParaRPr lang="en-US"/>
        </a:p>
      </dgm:t>
    </dgm:pt>
    <dgm:pt modelId="{6D60CF27-96CE-45B9-9F68-D79578DA820B}">
      <dgm:prSet/>
      <dgm:spPr/>
      <dgm:t>
        <a:bodyPr/>
        <a:lstStyle/>
        <a:p>
          <a:pPr>
            <a:lnSpc>
              <a:spcPct val="100000"/>
            </a:lnSpc>
          </a:pPr>
          <a:r>
            <a:rPr lang="en-US"/>
            <a:t>Basically, a very large “system” using Hadoop Distributed File System (HDFS) for storage, and direct or indirect use of the MapReduce programming model and software framework for processing</a:t>
          </a:r>
        </a:p>
      </dgm:t>
    </dgm:pt>
    <dgm:pt modelId="{426092F7-E279-4506-99C4-DB595BE09A9B}" type="parTrans" cxnId="{41986AE1-E265-4FB9-91D2-0437A7949A19}">
      <dgm:prSet/>
      <dgm:spPr/>
      <dgm:t>
        <a:bodyPr/>
        <a:lstStyle/>
        <a:p>
          <a:endParaRPr lang="en-US"/>
        </a:p>
      </dgm:t>
    </dgm:pt>
    <dgm:pt modelId="{224EB244-D316-4D26-BBD5-E1C198E73B90}" type="sibTrans" cxnId="{41986AE1-E265-4FB9-91D2-0437A7949A19}">
      <dgm:prSet/>
      <dgm:spPr/>
      <dgm:t>
        <a:bodyPr/>
        <a:lstStyle/>
        <a:p>
          <a:endParaRPr lang="en-US"/>
        </a:p>
      </dgm:t>
    </dgm:pt>
    <dgm:pt modelId="{01C478FE-C393-471D-BB60-CC42968370E1}" type="pres">
      <dgm:prSet presAssocID="{3CE3EB27-28DB-4F41-B348-C4D1760AB312}" presName="root" presStyleCnt="0">
        <dgm:presLayoutVars>
          <dgm:dir/>
          <dgm:resizeHandles val="exact"/>
        </dgm:presLayoutVars>
      </dgm:prSet>
      <dgm:spPr/>
    </dgm:pt>
    <dgm:pt modelId="{6D7B9F66-EF33-4A7C-98CA-12626B5490A3}" type="pres">
      <dgm:prSet presAssocID="{4B7AB349-B92E-4B5F-85A3-26BD2A2BED52}" presName="compNode" presStyleCnt="0"/>
      <dgm:spPr/>
    </dgm:pt>
    <dgm:pt modelId="{8DA68D44-D8A4-4A07-B02A-A44DDB02F4F2}" type="pres">
      <dgm:prSet presAssocID="{4B7AB349-B92E-4B5F-85A3-26BD2A2BED52}" presName="bgRect" presStyleLbl="bgShp" presStyleIdx="0" presStyleCnt="3"/>
      <dgm:spPr/>
    </dgm:pt>
    <dgm:pt modelId="{70DDAE26-2CC4-484B-AB6E-F88EAD340BFE}" type="pres">
      <dgm:prSet presAssocID="{4B7AB349-B92E-4B5F-85A3-26BD2A2BED5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1F5D9FB7-023A-4964-8FFC-187C98F2F0BC}" type="pres">
      <dgm:prSet presAssocID="{4B7AB349-B92E-4B5F-85A3-26BD2A2BED52}" presName="spaceRect" presStyleCnt="0"/>
      <dgm:spPr/>
    </dgm:pt>
    <dgm:pt modelId="{2C325119-0099-44B4-B6ED-90DD3EEF18F9}" type="pres">
      <dgm:prSet presAssocID="{4B7AB349-B92E-4B5F-85A3-26BD2A2BED52}" presName="parTx" presStyleLbl="revTx" presStyleIdx="0" presStyleCnt="3">
        <dgm:presLayoutVars>
          <dgm:chMax val="0"/>
          <dgm:chPref val="0"/>
        </dgm:presLayoutVars>
      </dgm:prSet>
      <dgm:spPr/>
    </dgm:pt>
    <dgm:pt modelId="{56BB9356-F2A2-4CC3-B315-0B3D41D7990C}" type="pres">
      <dgm:prSet presAssocID="{35A98EDA-354D-4124-B194-72559790894D}" presName="sibTrans" presStyleCnt="0"/>
      <dgm:spPr/>
    </dgm:pt>
    <dgm:pt modelId="{B821572C-FC6C-45FE-9F0A-77D5EB114EE6}" type="pres">
      <dgm:prSet presAssocID="{1D81A07E-629A-4EE6-8B5D-2061CB0A7BB5}" presName="compNode" presStyleCnt="0"/>
      <dgm:spPr/>
    </dgm:pt>
    <dgm:pt modelId="{50395859-0F90-4751-AC8F-D689918FBCAD}" type="pres">
      <dgm:prSet presAssocID="{1D81A07E-629A-4EE6-8B5D-2061CB0A7BB5}" presName="bgRect" presStyleLbl="bgShp" presStyleIdx="1" presStyleCnt="3"/>
      <dgm:spPr/>
    </dgm:pt>
    <dgm:pt modelId="{1B0D66F9-8D40-4F94-BDE6-A601E14DB90A}" type="pres">
      <dgm:prSet presAssocID="{1D81A07E-629A-4EE6-8B5D-2061CB0A7BB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terodactyl"/>
        </a:ext>
      </dgm:extLst>
    </dgm:pt>
    <dgm:pt modelId="{F13F1F0B-9B8C-4A14-B145-F2AACFA584D6}" type="pres">
      <dgm:prSet presAssocID="{1D81A07E-629A-4EE6-8B5D-2061CB0A7BB5}" presName="spaceRect" presStyleCnt="0"/>
      <dgm:spPr/>
    </dgm:pt>
    <dgm:pt modelId="{D2DE6FE4-C983-40F8-A5A2-B7E429C407D0}" type="pres">
      <dgm:prSet presAssocID="{1D81A07E-629A-4EE6-8B5D-2061CB0A7BB5}" presName="parTx" presStyleLbl="revTx" presStyleIdx="1" presStyleCnt="3">
        <dgm:presLayoutVars>
          <dgm:chMax val="0"/>
          <dgm:chPref val="0"/>
        </dgm:presLayoutVars>
      </dgm:prSet>
      <dgm:spPr/>
    </dgm:pt>
    <dgm:pt modelId="{11497EAB-4260-4C97-B63F-77F68E7DD9FC}" type="pres">
      <dgm:prSet presAssocID="{C28D1E49-90DF-49CE-993A-20C65070F29C}" presName="sibTrans" presStyleCnt="0"/>
      <dgm:spPr/>
    </dgm:pt>
    <dgm:pt modelId="{44BBB647-EC99-4B58-B0DA-2B48B593577D}" type="pres">
      <dgm:prSet presAssocID="{6D60CF27-96CE-45B9-9F68-D79578DA820B}" presName="compNode" presStyleCnt="0"/>
      <dgm:spPr/>
    </dgm:pt>
    <dgm:pt modelId="{B17BB1F3-916D-4955-AC71-58A5790516D6}" type="pres">
      <dgm:prSet presAssocID="{6D60CF27-96CE-45B9-9F68-D79578DA820B}" presName="bgRect" presStyleLbl="bgShp" presStyleIdx="2" presStyleCnt="3"/>
      <dgm:spPr/>
    </dgm:pt>
    <dgm:pt modelId="{D9E4FE51-A2CF-4D1B-9050-B9432EFD4D70}" type="pres">
      <dgm:prSet presAssocID="{6D60CF27-96CE-45B9-9F68-D79578DA820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grammer"/>
        </a:ext>
      </dgm:extLst>
    </dgm:pt>
    <dgm:pt modelId="{CEA44503-42C4-43B7-877D-623B5EDCE7D4}" type="pres">
      <dgm:prSet presAssocID="{6D60CF27-96CE-45B9-9F68-D79578DA820B}" presName="spaceRect" presStyleCnt="0"/>
      <dgm:spPr/>
    </dgm:pt>
    <dgm:pt modelId="{5DF8FE7B-E22E-4E34-9C7A-C9C9ECE428F2}" type="pres">
      <dgm:prSet presAssocID="{6D60CF27-96CE-45B9-9F68-D79578DA820B}" presName="parTx" presStyleLbl="revTx" presStyleIdx="2" presStyleCnt="3">
        <dgm:presLayoutVars>
          <dgm:chMax val="0"/>
          <dgm:chPref val="0"/>
        </dgm:presLayoutVars>
      </dgm:prSet>
      <dgm:spPr/>
    </dgm:pt>
  </dgm:ptLst>
  <dgm:cxnLst>
    <dgm:cxn modelId="{EE59EF24-A54B-4847-AEF0-78BE930535B6}" srcId="{3CE3EB27-28DB-4F41-B348-C4D1760AB312}" destId="{4B7AB349-B92E-4B5F-85A3-26BD2A2BED52}" srcOrd="0" destOrd="0" parTransId="{3047CF6D-FC0C-4461-B5E9-A886D8592594}" sibTransId="{35A98EDA-354D-4124-B194-72559790894D}"/>
    <dgm:cxn modelId="{766FA957-49E2-4448-8568-16CB506F12FE}" type="presOf" srcId="{3CE3EB27-28DB-4F41-B348-C4D1760AB312}" destId="{01C478FE-C393-471D-BB60-CC42968370E1}" srcOrd="0" destOrd="0" presId="urn:microsoft.com/office/officeart/2018/2/layout/IconVerticalSolidList"/>
    <dgm:cxn modelId="{5FE5A472-33D0-495F-B75E-34866F0BC436}" type="presOf" srcId="{6D60CF27-96CE-45B9-9F68-D79578DA820B}" destId="{5DF8FE7B-E22E-4E34-9C7A-C9C9ECE428F2}" srcOrd="0" destOrd="0" presId="urn:microsoft.com/office/officeart/2018/2/layout/IconVerticalSolidList"/>
    <dgm:cxn modelId="{8CD6F791-3B88-4C1D-BA96-401ACFBDA02D}" type="presOf" srcId="{1D81A07E-629A-4EE6-8B5D-2061CB0A7BB5}" destId="{D2DE6FE4-C983-40F8-A5A2-B7E429C407D0}" srcOrd="0" destOrd="0" presId="urn:microsoft.com/office/officeart/2018/2/layout/IconVerticalSolidList"/>
    <dgm:cxn modelId="{41986AE1-E265-4FB9-91D2-0437A7949A19}" srcId="{3CE3EB27-28DB-4F41-B348-C4D1760AB312}" destId="{6D60CF27-96CE-45B9-9F68-D79578DA820B}" srcOrd="2" destOrd="0" parTransId="{426092F7-E279-4506-99C4-DB595BE09A9B}" sibTransId="{224EB244-D316-4D26-BBD5-E1C198E73B90}"/>
    <dgm:cxn modelId="{5A2928E9-BA9D-4001-8203-D064E9347847}" srcId="{3CE3EB27-28DB-4F41-B348-C4D1760AB312}" destId="{1D81A07E-629A-4EE6-8B5D-2061CB0A7BB5}" srcOrd="1" destOrd="0" parTransId="{88245FFA-D4D4-4665-B861-3F54C58610A2}" sibTransId="{C28D1E49-90DF-49CE-993A-20C65070F29C}"/>
    <dgm:cxn modelId="{6E5954ED-4F6B-4F53-931B-8B904846E75A}" type="presOf" srcId="{4B7AB349-B92E-4B5F-85A3-26BD2A2BED52}" destId="{2C325119-0099-44B4-B6ED-90DD3EEF18F9}" srcOrd="0" destOrd="0" presId="urn:microsoft.com/office/officeart/2018/2/layout/IconVerticalSolidList"/>
    <dgm:cxn modelId="{9DA3B9B2-301D-43A0-96E7-EDD1481AE1D8}" type="presParOf" srcId="{01C478FE-C393-471D-BB60-CC42968370E1}" destId="{6D7B9F66-EF33-4A7C-98CA-12626B5490A3}" srcOrd="0" destOrd="0" presId="urn:microsoft.com/office/officeart/2018/2/layout/IconVerticalSolidList"/>
    <dgm:cxn modelId="{2038C627-82A4-47E5-9D8A-53E41CBD4C88}" type="presParOf" srcId="{6D7B9F66-EF33-4A7C-98CA-12626B5490A3}" destId="{8DA68D44-D8A4-4A07-B02A-A44DDB02F4F2}" srcOrd="0" destOrd="0" presId="urn:microsoft.com/office/officeart/2018/2/layout/IconVerticalSolidList"/>
    <dgm:cxn modelId="{D1AFB69B-93A7-475F-9882-EDDF6F3C2CD1}" type="presParOf" srcId="{6D7B9F66-EF33-4A7C-98CA-12626B5490A3}" destId="{70DDAE26-2CC4-484B-AB6E-F88EAD340BFE}" srcOrd="1" destOrd="0" presId="urn:microsoft.com/office/officeart/2018/2/layout/IconVerticalSolidList"/>
    <dgm:cxn modelId="{8656D341-4938-47C9-B8C2-B498E2F9310F}" type="presParOf" srcId="{6D7B9F66-EF33-4A7C-98CA-12626B5490A3}" destId="{1F5D9FB7-023A-4964-8FFC-187C98F2F0BC}" srcOrd="2" destOrd="0" presId="urn:microsoft.com/office/officeart/2018/2/layout/IconVerticalSolidList"/>
    <dgm:cxn modelId="{DAE82878-97BF-4796-AE54-51C8A57BB7BA}" type="presParOf" srcId="{6D7B9F66-EF33-4A7C-98CA-12626B5490A3}" destId="{2C325119-0099-44B4-B6ED-90DD3EEF18F9}" srcOrd="3" destOrd="0" presId="urn:microsoft.com/office/officeart/2018/2/layout/IconVerticalSolidList"/>
    <dgm:cxn modelId="{25B9A44D-5DE3-4DC4-907C-2CC56FC6BAD1}" type="presParOf" srcId="{01C478FE-C393-471D-BB60-CC42968370E1}" destId="{56BB9356-F2A2-4CC3-B315-0B3D41D7990C}" srcOrd="1" destOrd="0" presId="urn:microsoft.com/office/officeart/2018/2/layout/IconVerticalSolidList"/>
    <dgm:cxn modelId="{9621297D-2ABD-4B6A-ABBF-FE61405EA6B8}" type="presParOf" srcId="{01C478FE-C393-471D-BB60-CC42968370E1}" destId="{B821572C-FC6C-45FE-9F0A-77D5EB114EE6}" srcOrd="2" destOrd="0" presId="urn:microsoft.com/office/officeart/2018/2/layout/IconVerticalSolidList"/>
    <dgm:cxn modelId="{57F66BDD-E823-4C00-B9DD-F24F2A8A5992}" type="presParOf" srcId="{B821572C-FC6C-45FE-9F0A-77D5EB114EE6}" destId="{50395859-0F90-4751-AC8F-D689918FBCAD}" srcOrd="0" destOrd="0" presId="urn:microsoft.com/office/officeart/2018/2/layout/IconVerticalSolidList"/>
    <dgm:cxn modelId="{EA5D161A-F0F1-4F2E-917B-8C46C9290753}" type="presParOf" srcId="{B821572C-FC6C-45FE-9F0A-77D5EB114EE6}" destId="{1B0D66F9-8D40-4F94-BDE6-A601E14DB90A}" srcOrd="1" destOrd="0" presId="urn:microsoft.com/office/officeart/2018/2/layout/IconVerticalSolidList"/>
    <dgm:cxn modelId="{BB025942-4218-4868-A68A-7C7BA69670D4}" type="presParOf" srcId="{B821572C-FC6C-45FE-9F0A-77D5EB114EE6}" destId="{F13F1F0B-9B8C-4A14-B145-F2AACFA584D6}" srcOrd="2" destOrd="0" presId="urn:microsoft.com/office/officeart/2018/2/layout/IconVerticalSolidList"/>
    <dgm:cxn modelId="{8934E23D-1462-43E0-9D6B-E9BDCAABEE48}" type="presParOf" srcId="{B821572C-FC6C-45FE-9F0A-77D5EB114EE6}" destId="{D2DE6FE4-C983-40F8-A5A2-B7E429C407D0}" srcOrd="3" destOrd="0" presId="urn:microsoft.com/office/officeart/2018/2/layout/IconVerticalSolidList"/>
    <dgm:cxn modelId="{DA7E995C-61C5-45FA-9501-1AA84AFAB184}" type="presParOf" srcId="{01C478FE-C393-471D-BB60-CC42968370E1}" destId="{11497EAB-4260-4C97-B63F-77F68E7DD9FC}" srcOrd="3" destOrd="0" presId="urn:microsoft.com/office/officeart/2018/2/layout/IconVerticalSolidList"/>
    <dgm:cxn modelId="{9E34FE27-0EF0-4176-8EF9-10C6651963CE}" type="presParOf" srcId="{01C478FE-C393-471D-BB60-CC42968370E1}" destId="{44BBB647-EC99-4B58-B0DA-2B48B593577D}" srcOrd="4" destOrd="0" presId="urn:microsoft.com/office/officeart/2018/2/layout/IconVerticalSolidList"/>
    <dgm:cxn modelId="{38A44351-D210-4D8A-BB00-220266EF8D90}" type="presParOf" srcId="{44BBB647-EC99-4B58-B0DA-2B48B593577D}" destId="{B17BB1F3-916D-4955-AC71-58A5790516D6}" srcOrd="0" destOrd="0" presId="urn:microsoft.com/office/officeart/2018/2/layout/IconVerticalSolidList"/>
    <dgm:cxn modelId="{36D22F1A-5F60-4CFB-8D3A-4F961F25EEF5}" type="presParOf" srcId="{44BBB647-EC99-4B58-B0DA-2B48B593577D}" destId="{D9E4FE51-A2CF-4D1B-9050-B9432EFD4D70}" srcOrd="1" destOrd="0" presId="urn:microsoft.com/office/officeart/2018/2/layout/IconVerticalSolidList"/>
    <dgm:cxn modelId="{82C21576-D552-40C5-B7C4-42B157A773C2}" type="presParOf" srcId="{44BBB647-EC99-4B58-B0DA-2B48B593577D}" destId="{CEA44503-42C4-43B7-877D-623B5EDCE7D4}" srcOrd="2" destOrd="0" presId="urn:microsoft.com/office/officeart/2018/2/layout/IconVerticalSolidList"/>
    <dgm:cxn modelId="{55329D78-511C-46E3-B4DB-742459719E7E}" type="presParOf" srcId="{44BBB647-EC99-4B58-B0DA-2B48B593577D}" destId="{5DF8FE7B-E22E-4E34-9C7A-C9C9ECE428F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9FDAA10-1C37-4EAD-9300-F815EA73DED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E8F7D197-B1FB-4A21-95BB-0EE349AD29C5}">
      <dgm:prSet custT="1"/>
      <dgm:spPr/>
      <dgm:t>
        <a:bodyPr/>
        <a:lstStyle/>
        <a:p>
          <a:r>
            <a:rPr lang="en-US" sz="1600"/>
            <a:t>Apache top-level project</a:t>
          </a:r>
        </a:p>
      </dgm:t>
    </dgm:pt>
    <dgm:pt modelId="{72C057FA-8F9E-4082-8D72-92E966715FB8}" type="parTrans" cxnId="{C0B7143D-8B69-41BF-B26B-082761A9913A}">
      <dgm:prSet/>
      <dgm:spPr/>
      <dgm:t>
        <a:bodyPr/>
        <a:lstStyle/>
        <a:p>
          <a:endParaRPr lang="en-US" sz="2400"/>
        </a:p>
      </dgm:t>
    </dgm:pt>
    <dgm:pt modelId="{5F143EC9-331F-4A6A-B736-0E617DA517D8}" type="sibTrans" cxnId="{C0B7143D-8B69-41BF-B26B-082761A9913A}">
      <dgm:prSet/>
      <dgm:spPr/>
      <dgm:t>
        <a:bodyPr/>
        <a:lstStyle/>
        <a:p>
          <a:endParaRPr lang="en-US" sz="2000"/>
        </a:p>
      </dgm:t>
    </dgm:pt>
    <dgm:pt modelId="{4CF504EE-4A8A-44FC-BD8B-001093BF513C}">
      <dgm:prSet custT="1"/>
      <dgm:spPr/>
      <dgm:t>
        <a:bodyPr/>
        <a:lstStyle/>
        <a:p>
          <a:r>
            <a:rPr lang="en-US" sz="1600" dirty="0"/>
            <a:t>develops open-source software for reliable, scalable, distributed computing.”</a:t>
          </a:r>
        </a:p>
      </dgm:t>
    </dgm:pt>
    <dgm:pt modelId="{C51BFA4F-5AFD-4EFB-967A-2C95B25DEDFF}" type="parTrans" cxnId="{8EDCEBFE-A81A-4550-8DA5-73FC0A3D4A44}">
      <dgm:prSet/>
      <dgm:spPr/>
      <dgm:t>
        <a:bodyPr/>
        <a:lstStyle/>
        <a:p>
          <a:endParaRPr lang="en-US" sz="2400"/>
        </a:p>
      </dgm:t>
    </dgm:pt>
    <dgm:pt modelId="{BBB379F7-E863-46A3-9307-EA4BF407ADCE}" type="sibTrans" cxnId="{8EDCEBFE-A81A-4550-8DA5-73FC0A3D4A44}">
      <dgm:prSet/>
      <dgm:spPr/>
      <dgm:t>
        <a:bodyPr/>
        <a:lstStyle/>
        <a:p>
          <a:endParaRPr lang="en-US" sz="2000"/>
        </a:p>
      </dgm:t>
    </dgm:pt>
    <dgm:pt modelId="{4245CEB6-5D2D-4E84-A9C2-047FD1862E0E}">
      <dgm:prSet custT="1"/>
      <dgm:spPr/>
      <dgm:t>
        <a:bodyPr/>
        <a:lstStyle/>
        <a:p>
          <a:r>
            <a:rPr lang="en-US" sz="1600"/>
            <a:t>Software library</a:t>
          </a:r>
        </a:p>
      </dgm:t>
    </dgm:pt>
    <dgm:pt modelId="{4E4B0486-BF75-41C8-9B72-E6362A9F8D1B}" type="parTrans" cxnId="{4208270B-EF39-4785-8FF7-B79D0171EC03}">
      <dgm:prSet/>
      <dgm:spPr/>
      <dgm:t>
        <a:bodyPr/>
        <a:lstStyle/>
        <a:p>
          <a:endParaRPr lang="en-US" sz="2400"/>
        </a:p>
      </dgm:t>
    </dgm:pt>
    <dgm:pt modelId="{2B54B2E0-FE41-4966-8042-57FF0ADEE55E}" type="sibTrans" cxnId="{4208270B-EF39-4785-8FF7-B79D0171EC03}">
      <dgm:prSet/>
      <dgm:spPr/>
      <dgm:t>
        <a:bodyPr/>
        <a:lstStyle/>
        <a:p>
          <a:endParaRPr lang="en-US" sz="2000"/>
        </a:p>
      </dgm:t>
    </dgm:pt>
    <dgm:pt modelId="{22A0208F-3116-413C-AB93-1474177C7F11}">
      <dgm:prSet custT="1"/>
      <dgm:spPr/>
      <dgm:t>
        <a:bodyPr/>
        <a:lstStyle/>
        <a:p>
          <a:r>
            <a:rPr lang="en-US" sz="1600" dirty="0"/>
            <a:t>framework that allows for distributed processing of large data sets across clusters of computers using a simple programming model</a:t>
          </a:r>
        </a:p>
        <a:p>
          <a:r>
            <a:rPr lang="en-US" sz="1600" dirty="0"/>
            <a:t>designed to scale up from single servers to thousands of machines, each offering local computation and storage</a:t>
          </a:r>
        </a:p>
        <a:p>
          <a:r>
            <a:rPr lang="en-US" sz="1600" dirty="0"/>
            <a:t>designed to detect and handle failures at the application layer…</a:t>
          </a:r>
        </a:p>
        <a:p>
          <a:r>
            <a:rPr lang="en-US" sz="1600" dirty="0"/>
            <a:t>delivering a highly-available service on top of a cluster of computers, each of which may be prone to failures.”</a:t>
          </a:r>
        </a:p>
      </dgm:t>
    </dgm:pt>
    <dgm:pt modelId="{598BD9F4-F2C5-436A-B34E-8BC857B3AB8F}" type="parTrans" cxnId="{FB09CAD7-1012-4CBB-A61A-F4321775D6FE}">
      <dgm:prSet/>
      <dgm:spPr/>
      <dgm:t>
        <a:bodyPr/>
        <a:lstStyle/>
        <a:p>
          <a:endParaRPr lang="en-US" sz="2400"/>
        </a:p>
      </dgm:t>
    </dgm:pt>
    <dgm:pt modelId="{39507406-CBED-47EF-ACB9-8A35CB6891A3}" type="sibTrans" cxnId="{FB09CAD7-1012-4CBB-A61A-F4321775D6FE}">
      <dgm:prSet/>
      <dgm:spPr/>
      <dgm:t>
        <a:bodyPr/>
        <a:lstStyle/>
        <a:p>
          <a:endParaRPr lang="en-US" sz="2000"/>
        </a:p>
      </dgm:t>
    </dgm:pt>
    <dgm:pt modelId="{053AAC21-1686-4BB6-B4F6-AE0FF2D3DCA5}">
      <dgm:prSet custT="1"/>
      <dgm:spPr/>
      <dgm:t>
        <a:bodyPr/>
        <a:lstStyle/>
        <a:p>
          <a:r>
            <a:rPr lang="en-US" sz="1600"/>
            <a:t>Hadoop Distributed File System (HDFS)</a:t>
          </a:r>
        </a:p>
      </dgm:t>
    </dgm:pt>
    <dgm:pt modelId="{F02657D9-D7B4-47C7-9910-9ECBF6C3199D}" type="parTrans" cxnId="{6394376A-217F-4220-B463-A024FA0B8B9C}">
      <dgm:prSet/>
      <dgm:spPr/>
      <dgm:t>
        <a:bodyPr/>
        <a:lstStyle/>
        <a:p>
          <a:endParaRPr lang="en-US" sz="2400"/>
        </a:p>
      </dgm:t>
    </dgm:pt>
    <dgm:pt modelId="{529D4379-2871-4712-A7CA-8B40A30D6B54}" type="sibTrans" cxnId="{6394376A-217F-4220-B463-A024FA0B8B9C}">
      <dgm:prSet/>
      <dgm:spPr/>
      <dgm:t>
        <a:bodyPr/>
        <a:lstStyle/>
        <a:p>
          <a:endParaRPr lang="en-US" sz="2000"/>
        </a:p>
      </dgm:t>
    </dgm:pt>
    <dgm:pt modelId="{EAC53472-C30E-47E7-A438-D335753FD4BA}">
      <dgm:prSet custT="1"/>
      <dgm:spPr/>
      <dgm:t>
        <a:bodyPr/>
        <a:lstStyle/>
        <a:p>
          <a:r>
            <a:rPr lang="en-US" sz="1600"/>
            <a:t>primary storage system used by Hadoop applications. </a:t>
          </a:r>
        </a:p>
        <a:p>
          <a:r>
            <a:rPr lang="en-US" sz="1600"/>
            <a:t>HDFS creates multiple replicas of data blocks and distributes them on compute nodes throughout a cluster to enable reliable, extremely rapid computations.</a:t>
          </a:r>
        </a:p>
      </dgm:t>
    </dgm:pt>
    <dgm:pt modelId="{D450F9A8-87E9-4084-BCAC-B7D108935B51}" type="parTrans" cxnId="{D9C66AA1-F159-4824-B708-447569CF92D1}">
      <dgm:prSet/>
      <dgm:spPr/>
      <dgm:t>
        <a:bodyPr/>
        <a:lstStyle/>
        <a:p>
          <a:endParaRPr lang="en-US" sz="2400"/>
        </a:p>
      </dgm:t>
    </dgm:pt>
    <dgm:pt modelId="{7EC5BAFC-8A60-4CE1-B8B6-C84B03C9B11A}" type="sibTrans" cxnId="{D9C66AA1-F159-4824-B708-447569CF92D1}">
      <dgm:prSet/>
      <dgm:spPr/>
      <dgm:t>
        <a:bodyPr/>
        <a:lstStyle/>
        <a:p>
          <a:endParaRPr lang="en-US" sz="2000"/>
        </a:p>
      </dgm:t>
    </dgm:pt>
    <dgm:pt modelId="{C7DF914D-6F41-4544-8945-BEEAEA8A6856}">
      <dgm:prSet custT="1"/>
      <dgm:spPr/>
      <dgm:t>
        <a:bodyPr/>
        <a:lstStyle/>
        <a:p>
          <a:r>
            <a:rPr lang="en-US" sz="1600"/>
            <a:t>MapReduce</a:t>
          </a:r>
        </a:p>
      </dgm:t>
    </dgm:pt>
    <dgm:pt modelId="{CFC1F644-C5D1-40D0-B14F-82C577D636FE}" type="parTrans" cxnId="{F7AD7A60-F6D0-4042-A209-E85F7DCB9513}">
      <dgm:prSet/>
      <dgm:spPr/>
      <dgm:t>
        <a:bodyPr/>
        <a:lstStyle/>
        <a:p>
          <a:endParaRPr lang="en-US" sz="2400"/>
        </a:p>
      </dgm:t>
    </dgm:pt>
    <dgm:pt modelId="{4B2367BA-89CA-4051-8957-3D3E05BE1661}" type="sibTrans" cxnId="{F7AD7A60-F6D0-4042-A209-E85F7DCB9513}">
      <dgm:prSet/>
      <dgm:spPr/>
      <dgm:t>
        <a:bodyPr/>
        <a:lstStyle/>
        <a:p>
          <a:endParaRPr lang="en-US" sz="2000"/>
        </a:p>
      </dgm:t>
    </dgm:pt>
    <dgm:pt modelId="{EEAFAA66-7CC4-4573-B1BA-814181C2823D}">
      <dgm:prSet custT="1"/>
      <dgm:spPr/>
      <dgm:t>
        <a:bodyPr/>
        <a:lstStyle/>
        <a:p>
          <a:r>
            <a:rPr lang="en-US" sz="1600"/>
            <a:t>a programming model and software framework for writing applications that rapidly process vast amounts of data in parallel on large clusters of compute nodes.</a:t>
          </a:r>
        </a:p>
      </dgm:t>
    </dgm:pt>
    <dgm:pt modelId="{6B5960D3-F9E5-4DD5-8808-F611190E4054}" type="parTrans" cxnId="{C170C969-6CC4-4827-A565-D20768453555}">
      <dgm:prSet/>
      <dgm:spPr/>
      <dgm:t>
        <a:bodyPr/>
        <a:lstStyle/>
        <a:p>
          <a:endParaRPr lang="en-US" sz="2400"/>
        </a:p>
      </dgm:t>
    </dgm:pt>
    <dgm:pt modelId="{B307F3BD-7C22-426B-8FA6-8A43D883D2C2}" type="sibTrans" cxnId="{C170C969-6CC4-4827-A565-D20768453555}">
      <dgm:prSet/>
      <dgm:spPr/>
      <dgm:t>
        <a:bodyPr/>
        <a:lstStyle/>
        <a:p>
          <a:endParaRPr lang="en-US" sz="2000"/>
        </a:p>
      </dgm:t>
    </dgm:pt>
    <dgm:pt modelId="{8356EB34-72EC-AE42-946D-2D5384977048}" type="pres">
      <dgm:prSet presAssocID="{39FDAA10-1C37-4EAD-9300-F815EA73DEDA}" presName="linear" presStyleCnt="0">
        <dgm:presLayoutVars>
          <dgm:dir/>
          <dgm:animLvl val="lvl"/>
          <dgm:resizeHandles val="exact"/>
        </dgm:presLayoutVars>
      </dgm:prSet>
      <dgm:spPr/>
    </dgm:pt>
    <dgm:pt modelId="{516EFF2D-4A30-3843-B307-D56B52FC5F13}" type="pres">
      <dgm:prSet presAssocID="{E8F7D197-B1FB-4A21-95BB-0EE349AD29C5}" presName="parentLin" presStyleCnt="0"/>
      <dgm:spPr/>
    </dgm:pt>
    <dgm:pt modelId="{AB8303FA-93BC-3640-8C79-94C0C58A4819}" type="pres">
      <dgm:prSet presAssocID="{E8F7D197-B1FB-4A21-95BB-0EE349AD29C5}" presName="parentLeftMargin" presStyleLbl="node1" presStyleIdx="0" presStyleCnt="4"/>
      <dgm:spPr/>
    </dgm:pt>
    <dgm:pt modelId="{1EF1F73F-9B30-C545-893A-A9B85AC463DA}" type="pres">
      <dgm:prSet presAssocID="{E8F7D197-B1FB-4A21-95BB-0EE349AD29C5}" presName="parentText" presStyleLbl="node1" presStyleIdx="0" presStyleCnt="4">
        <dgm:presLayoutVars>
          <dgm:chMax val="0"/>
          <dgm:bulletEnabled val="1"/>
        </dgm:presLayoutVars>
      </dgm:prSet>
      <dgm:spPr/>
    </dgm:pt>
    <dgm:pt modelId="{F573756C-A508-1144-ACEE-36DE9260BE7D}" type="pres">
      <dgm:prSet presAssocID="{E8F7D197-B1FB-4A21-95BB-0EE349AD29C5}" presName="negativeSpace" presStyleCnt="0"/>
      <dgm:spPr/>
    </dgm:pt>
    <dgm:pt modelId="{BA2A093E-2BC3-4643-8F58-51F6B13EAFEB}" type="pres">
      <dgm:prSet presAssocID="{E8F7D197-B1FB-4A21-95BB-0EE349AD29C5}" presName="childText" presStyleLbl="conFgAcc1" presStyleIdx="0" presStyleCnt="4">
        <dgm:presLayoutVars>
          <dgm:bulletEnabled val="1"/>
        </dgm:presLayoutVars>
      </dgm:prSet>
      <dgm:spPr/>
    </dgm:pt>
    <dgm:pt modelId="{FCD6FCDB-B8B0-1047-B5A5-6CAC1A73E69A}" type="pres">
      <dgm:prSet presAssocID="{5F143EC9-331F-4A6A-B736-0E617DA517D8}" presName="spaceBetweenRectangles" presStyleCnt="0"/>
      <dgm:spPr/>
    </dgm:pt>
    <dgm:pt modelId="{70D1AFE2-7E68-B948-8E1B-F88FB61DFB86}" type="pres">
      <dgm:prSet presAssocID="{4245CEB6-5D2D-4E84-A9C2-047FD1862E0E}" presName="parentLin" presStyleCnt="0"/>
      <dgm:spPr/>
    </dgm:pt>
    <dgm:pt modelId="{2CAE1E12-1AE2-2841-9B5D-40DD27D7E63C}" type="pres">
      <dgm:prSet presAssocID="{4245CEB6-5D2D-4E84-A9C2-047FD1862E0E}" presName="parentLeftMargin" presStyleLbl="node1" presStyleIdx="0" presStyleCnt="4"/>
      <dgm:spPr/>
    </dgm:pt>
    <dgm:pt modelId="{A950AAC2-003C-AC46-855D-918ABCD9303B}" type="pres">
      <dgm:prSet presAssocID="{4245CEB6-5D2D-4E84-A9C2-047FD1862E0E}" presName="parentText" presStyleLbl="node1" presStyleIdx="1" presStyleCnt="4">
        <dgm:presLayoutVars>
          <dgm:chMax val="0"/>
          <dgm:bulletEnabled val="1"/>
        </dgm:presLayoutVars>
      </dgm:prSet>
      <dgm:spPr/>
    </dgm:pt>
    <dgm:pt modelId="{038C530F-0E9A-F34A-9F21-AA98B32FB3BE}" type="pres">
      <dgm:prSet presAssocID="{4245CEB6-5D2D-4E84-A9C2-047FD1862E0E}" presName="negativeSpace" presStyleCnt="0"/>
      <dgm:spPr/>
    </dgm:pt>
    <dgm:pt modelId="{7FF0A988-DA80-BB40-9B31-1A955E2CF268}" type="pres">
      <dgm:prSet presAssocID="{4245CEB6-5D2D-4E84-A9C2-047FD1862E0E}" presName="childText" presStyleLbl="conFgAcc1" presStyleIdx="1" presStyleCnt="4">
        <dgm:presLayoutVars>
          <dgm:bulletEnabled val="1"/>
        </dgm:presLayoutVars>
      </dgm:prSet>
      <dgm:spPr/>
    </dgm:pt>
    <dgm:pt modelId="{87FBAF64-6D32-8645-91DE-176D004E8CC0}" type="pres">
      <dgm:prSet presAssocID="{2B54B2E0-FE41-4966-8042-57FF0ADEE55E}" presName="spaceBetweenRectangles" presStyleCnt="0"/>
      <dgm:spPr/>
    </dgm:pt>
    <dgm:pt modelId="{FD326283-B849-7342-801B-6BD54A6427E2}" type="pres">
      <dgm:prSet presAssocID="{053AAC21-1686-4BB6-B4F6-AE0FF2D3DCA5}" presName="parentLin" presStyleCnt="0"/>
      <dgm:spPr/>
    </dgm:pt>
    <dgm:pt modelId="{22FE2BCC-9AEE-2743-99A0-0B5E53BFB230}" type="pres">
      <dgm:prSet presAssocID="{053AAC21-1686-4BB6-B4F6-AE0FF2D3DCA5}" presName="parentLeftMargin" presStyleLbl="node1" presStyleIdx="1" presStyleCnt="4"/>
      <dgm:spPr/>
    </dgm:pt>
    <dgm:pt modelId="{D1D7F736-8FF1-0A45-8416-D90566B77C15}" type="pres">
      <dgm:prSet presAssocID="{053AAC21-1686-4BB6-B4F6-AE0FF2D3DCA5}" presName="parentText" presStyleLbl="node1" presStyleIdx="2" presStyleCnt="4">
        <dgm:presLayoutVars>
          <dgm:chMax val="0"/>
          <dgm:bulletEnabled val="1"/>
        </dgm:presLayoutVars>
      </dgm:prSet>
      <dgm:spPr/>
    </dgm:pt>
    <dgm:pt modelId="{26B154F2-F656-FB47-9B15-C7EEC80498B4}" type="pres">
      <dgm:prSet presAssocID="{053AAC21-1686-4BB6-B4F6-AE0FF2D3DCA5}" presName="negativeSpace" presStyleCnt="0"/>
      <dgm:spPr/>
    </dgm:pt>
    <dgm:pt modelId="{E4144A7E-7C55-A244-BFC2-C4595D051C2D}" type="pres">
      <dgm:prSet presAssocID="{053AAC21-1686-4BB6-B4F6-AE0FF2D3DCA5}" presName="childText" presStyleLbl="conFgAcc1" presStyleIdx="2" presStyleCnt="4">
        <dgm:presLayoutVars>
          <dgm:bulletEnabled val="1"/>
        </dgm:presLayoutVars>
      </dgm:prSet>
      <dgm:spPr/>
    </dgm:pt>
    <dgm:pt modelId="{67218823-34F6-3243-99FE-78383F4C24E3}" type="pres">
      <dgm:prSet presAssocID="{529D4379-2871-4712-A7CA-8B40A30D6B54}" presName="spaceBetweenRectangles" presStyleCnt="0"/>
      <dgm:spPr/>
    </dgm:pt>
    <dgm:pt modelId="{AA108954-EB5B-A243-86B7-A89CE4194AD7}" type="pres">
      <dgm:prSet presAssocID="{C7DF914D-6F41-4544-8945-BEEAEA8A6856}" presName="parentLin" presStyleCnt="0"/>
      <dgm:spPr/>
    </dgm:pt>
    <dgm:pt modelId="{E69C6035-93E4-7D4B-B5C4-37775E869433}" type="pres">
      <dgm:prSet presAssocID="{C7DF914D-6F41-4544-8945-BEEAEA8A6856}" presName="parentLeftMargin" presStyleLbl="node1" presStyleIdx="2" presStyleCnt="4"/>
      <dgm:spPr/>
    </dgm:pt>
    <dgm:pt modelId="{C056694E-FDF5-3741-AA4F-08CC5F998F99}" type="pres">
      <dgm:prSet presAssocID="{C7DF914D-6F41-4544-8945-BEEAEA8A6856}" presName="parentText" presStyleLbl="node1" presStyleIdx="3" presStyleCnt="4">
        <dgm:presLayoutVars>
          <dgm:chMax val="0"/>
          <dgm:bulletEnabled val="1"/>
        </dgm:presLayoutVars>
      </dgm:prSet>
      <dgm:spPr/>
    </dgm:pt>
    <dgm:pt modelId="{C81772BB-DD3E-3444-9F70-52A77126956F}" type="pres">
      <dgm:prSet presAssocID="{C7DF914D-6F41-4544-8945-BEEAEA8A6856}" presName="negativeSpace" presStyleCnt="0"/>
      <dgm:spPr/>
    </dgm:pt>
    <dgm:pt modelId="{7E330BBB-6200-3349-A773-034267EFD15B}" type="pres">
      <dgm:prSet presAssocID="{C7DF914D-6F41-4544-8945-BEEAEA8A6856}" presName="childText" presStyleLbl="conFgAcc1" presStyleIdx="3" presStyleCnt="4">
        <dgm:presLayoutVars>
          <dgm:bulletEnabled val="1"/>
        </dgm:presLayoutVars>
      </dgm:prSet>
      <dgm:spPr/>
    </dgm:pt>
  </dgm:ptLst>
  <dgm:cxnLst>
    <dgm:cxn modelId="{4208270B-EF39-4785-8FF7-B79D0171EC03}" srcId="{39FDAA10-1C37-4EAD-9300-F815EA73DEDA}" destId="{4245CEB6-5D2D-4E84-A9C2-047FD1862E0E}" srcOrd="1" destOrd="0" parTransId="{4E4B0486-BF75-41C8-9B72-E6362A9F8D1B}" sibTransId="{2B54B2E0-FE41-4966-8042-57FF0ADEE55E}"/>
    <dgm:cxn modelId="{31ED2B1A-987A-FC42-842D-6CDFC4910802}" type="presOf" srcId="{4245CEB6-5D2D-4E84-A9C2-047FD1862E0E}" destId="{2CAE1E12-1AE2-2841-9B5D-40DD27D7E63C}" srcOrd="0" destOrd="0" presId="urn:microsoft.com/office/officeart/2005/8/layout/list1"/>
    <dgm:cxn modelId="{C0B7143D-8B69-41BF-B26B-082761A9913A}" srcId="{39FDAA10-1C37-4EAD-9300-F815EA73DEDA}" destId="{E8F7D197-B1FB-4A21-95BB-0EE349AD29C5}" srcOrd="0" destOrd="0" parTransId="{72C057FA-8F9E-4082-8D72-92E966715FB8}" sibTransId="{5F143EC9-331F-4A6A-B736-0E617DA517D8}"/>
    <dgm:cxn modelId="{3C4E3444-3817-8A42-92F2-93310A8EE5CA}" type="presOf" srcId="{E8F7D197-B1FB-4A21-95BB-0EE349AD29C5}" destId="{1EF1F73F-9B30-C545-893A-A9B85AC463DA}" srcOrd="1" destOrd="0" presId="urn:microsoft.com/office/officeart/2005/8/layout/list1"/>
    <dgm:cxn modelId="{3FF79646-B068-124E-99E9-23680371E118}" type="presOf" srcId="{C7DF914D-6F41-4544-8945-BEEAEA8A6856}" destId="{E69C6035-93E4-7D4B-B5C4-37775E869433}" srcOrd="0" destOrd="0" presId="urn:microsoft.com/office/officeart/2005/8/layout/list1"/>
    <dgm:cxn modelId="{531E6255-C657-604B-9DF7-0AEA802F18AB}" type="presOf" srcId="{EAC53472-C30E-47E7-A438-D335753FD4BA}" destId="{E4144A7E-7C55-A244-BFC2-C4595D051C2D}" srcOrd="0" destOrd="0" presId="urn:microsoft.com/office/officeart/2005/8/layout/list1"/>
    <dgm:cxn modelId="{F7AD7A60-F6D0-4042-A209-E85F7DCB9513}" srcId="{39FDAA10-1C37-4EAD-9300-F815EA73DEDA}" destId="{C7DF914D-6F41-4544-8945-BEEAEA8A6856}" srcOrd="3" destOrd="0" parTransId="{CFC1F644-C5D1-40D0-B14F-82C577D636FE}" sibTransId="{4B2367BA-89CA-4051-8957-3D3E05BE1661}"/>
    <dgm:cxn modelId="{6E5FF865-8F72-D647-98B5-C01050E33AAF}" type="presOf" srcId="{053AAC21-1686-4BB6-B4F6-AE0FF2D3DCA5}" destId="{22FE2BCC-9AEE-2743-99A0-0B5E53BFB230}" srcOrd="0" destOrd="0" presId="urn:microsoft.com/office/officeart/2005/8/layout/list1"/>
    <dgm:cxn modelId="{BB2A6F69-F8AB-8241-8B09-540C80FCC154}" type="presOf" srcId="{4CF504EE-4A8A-44FC-BD8B-001093BF513C}" destId="{BA2A093E-2BC3-4643-8F58-51F6B13EAFEB}" srcOrd="0" destOrd="0" presId="urn:microsoft.com/office/officeart/2005/8/layout/list1"/>
    <dgm:cxn modelId="{C170C969-6CC4-4827-A565-D20768453555}" srcId="{C7DF914D-6F41-4544-8945-BEEAEA8A6856}" destId="{EEAFAA66-7CC4-4573-B1BA-814181C2823D}" srcOrd="0" destOrd="0" parTransId="{6B5960D3-F9E5-4DD5-8808-F611190E4054}" sibTransId="{B307F3BD-7C22-426B-8FA6-8A43D883D2C2}"/>
    <dgm:cxn modelId="{6394376A-217F-4220-B463-A024FA0B8B9C}" srcId="{39FDAA10-1C37-4EAD-9300-F815EA73DEDA}" destId="{053AAC21-1686-4BB6-B4F6-AE0FF2D3DCA5}" srcOrd="2" destOrd="0" parTransId="{F02657D9-D7B4-47C7-9910-9ECBF6C3199D}" sibTransId="{529D4379-2871-4712-A7CA-8B40A30D6B54}"/>
    <dgm:cxn modelId="{41A6F690-FDEA-EF4F-9D40-6E04AE18F289}" type="presOf" srcId="{053AAC21-1686-4BB6-B4F6-AE0FF2D3DCA5}" destId="{D1D7F736-8FF1-0A45-8416-D90566B77C15}" srcOrd="1" destOrd="0" presId="urn:microsoft.com/office/officeart/2005/8/layout/list1"/>
    <dgm:cxn modelId="{C00B3A91-10CD-994B-92A0-F81679FC280C}" type="presOf" srcId="{EEAFAA66-7CC4-4573-B1BA-814181C2823D}" destId="{7E330BBB-6200-3349-A773-034267EFD15B}" srcOrd="0" destOrd="0" presId="urn:microsoft.com/office/officeart/2005/8/layout/list1"/>
    <dgm:cxn modelId="{EF89FB93-FAFA-C04A-9683-91A42C136137}" type="presOf" srcId="{E8F7D197-B1FB-4A21-95BB-0EE349AD29C5}" destId="{AB8303FA-93BC-3640-8C79-94C0C58A4819}" srcOrd="0" destOrd="0" presId="urn:microsoft.com/office/officeart/2005/8/layout/list1"/>
    <dgm:cxn modelId="{D9C66AA1-F159-4824-B708-447569CF92D1}" srcId="{053AAC21-1686-4BB6-B4F6-AE0FF2D3DCA5}" destId="{EAC53472-C30E-47E7-A438-D335753FD4BA}" srcOrd="0" destOrd="0" parTransId="{D450F9A8-87E9-4084-BCAC-B7D108935B51}" sibTransId="{7EC5BAFC-8A60-4CE1-B8B6-C84B03C9B11A}"/>
    <dgm:cxn modelId="{347835A6-D9F3-5740-9410-839505F993E5}" type="presOf" srcId="{22A0208F-3116-413C-AB93-1474177C7F11}" destId="{7FF0A988-DA80-BB40-9B31-1A955E2CF268}" srcOrd="0" destOrd="0" presId="urn:microsoft.com/office/officeart/2005/8/layout/list1"/>
    <dgm:cxn modelId="{E33039B6-7D57-504D-B96D-F577404C1FE2}" type="presOf" srcId="{4245CEB6-5D2D-4E84-A9C2-047FD1862E0E}" destId="{A950AAC2-003C-AC46-855D-918ABCD9303B}" srcOrd="1" destOrd="0" presId="urn:microsoft.com/office/officeart/2005/8/layout/list1"/>
    <dgm:cxn modelId="{FB09CAD7-1012-4CBB-A61A-F4321775D6FE}" srcId="{4245CEB6-5D2D-4E84-A9C2-047FD1862E0E}" destId="{22A0208F-3116-413C-AB93-1474177C7F11}" srcOrd="0" destOrd="0" parTransId="{598BD9F4-F2C5-436A-B34E-8BC857B3AB8F}" sibTransId="{39507406-CBED-47EF-ACB9-8A35CB6891A3}"/>
    <dgm:cxn modelId="{763D0BF3-7D66-5546-AC57-5C74F1DBD6C6}" type="presOf" srcId="{C7DF914D-6F41-4544-8945-BEEAEA8A6856}" destId="{C056694E-FDF5-3741-AA4F-08CC5F998F99}" srcOrd="1" destOrd="0" presId="urn:microsoft.com/office/officeart/2005/8/layout/list1"/>
    <dgm:cxn modelId="{76AD6EFB-C13B-5748-98DB-F0D8019C1556}" type="presOf" srcId="{39FDAA10-1C37-4EAD-9300-F815EA73DEDA}" destId="{8356EB34-72EC-AE42-946D-2D5384977048}" srcOrd="0" destOrd="0" presId="urn:microsoft.com/office/officeart/2005/8/layout/list1"/>
    <dgm:cxn modelId="{8EDCEBFE-A81A-4550-8DA5-73FC0A3D4A44}" srcId="{E8F7D197-B1FB-4A21-95BB-0EE349AD29C5}" destId="{4CF504EE-4A8A-44FC-BD8B-001093BF513C}" srcOrd="0" destOrd="0" parTransId="{C51BFA4F-5AFD-4EFB-967A-2C95B25DEDFF}" sibTransId="{BBB379F7-E863-46A3-9307-EA4BF407ADCE}"/>
    <dgm:cxn modelId="{67FDC0A8-2BF4-8C41-A642-4D4BC3274B43}" type="presParOf" srcId="{8356EB34-72EC-AE42-946D-2D5384977048}" destId="{516EFF2D-4A30-3843-B307-D56B52FC5F13}" srcOrd="0" destOrd="0" presId="urn:microsoft.com/office/officeart/2005/8/layout/list1"/>
    <dgm:cxn modelId="{2E336147-6786-BC4D-9659-C9304C7BE54D}" type="presParOf" srcId="{516EFF2D-4A30-3843-B307-D56B52FC5F13}" destId="{AB8303FA-93BC-3640-8C79-94C0C58A4819}" srcOrd="0" destOrd="0" presId="urn:microsoft.com/office/officeart/2005/8/layout/list1"/>
    <dgm:cxn modelId="{242E403C-83EB-5E40-B77D-D2D6863B670D}" type="presParOf" srcId="{516EFF2D-4A30-3843-B307-D56B52FC5F13}" destId="{1EF1F73F-9B30-C545-893A-A9B85AC463DA}" srcOrd="1" destOrd="0" presId="urn:microsoft.com/office/officeart/2005/8/layout/list1"/>
    <dgm:cxn modelId="{E6DE10C8-9541-2740-A19E-C293816BC3F7}" type="presParOf" srcId="{8356EB34-72EC-AE42-946D-2D5384977048}" destId="{F573756C-A508-1144-ACEE-36DE9260BE7D}" srcOrd="1" destOrd="0" presId="urn:microsoft.com/office/officeart/2005/8/layout/list1"/>
    <dgm:cxn modelId="{8092124E-ED80-1B48-907C-386989BE66CB}" type="presParOf" srcId="{8356EB34-72EC-AE42-946D-2D5384977048}" destId="{BA2A093E-2BC3-4643-8F58-51F6B13EAFEB}" srcOrd="2" destOrd="0" presId="urn:microsoft.com/office/officeart/2005/8/layout/list1"/>
    <dgm:cxn modelId="{D47669F3-5590-4D4A-8467-D2222C23F78C}" type="presParOf" srcId="{8356EB34-72EC-AE42-946D-2D5384977048}" destId="{FCD6FCDB-B8B0-1047-B5A5-6CAC1A73E69A}" srcOrd="3" destOrd="0" presId="urn:microsoft.com/office/officeart/2005/8/layout/list1"/>
    <dgm:cxn modelId="{B96EA650-C400-E64E-9B49-5D40DA8EFF95}" type="presParOf" srcId="{8356EB34-72EC-AE42-946D-2D5384977048}" destId="{70D1AFE2-7E68-B948-8E1B-F88FB61DFB86}" srcOrd="4" destOrd="0" presId="urn:microsoft.com/office/officeart/2005/8/layout/list1"/>
    <dgm:cxn modelId="{8E69383B-C735-B046-AD82-C269D17C6E9F}" type="presParOf" srcId="{70D1AFE2-7E68-B948-8E1B-F88FB61DFB86}" destId="{2CAE1E12-1AE2-2841-9B5D-40DD27D7E63C}" srcOrd="0" destOrd="0" presId="urn:microsoft.com/office/officeart/2005/8/layout/list1"/>
    <dgm:cxn modelId="{B01FA2D5-84ED-3D4E-B57E-E5CA561673C8}" type="presParOf" srcId="{70D1AFE2-7E68-B948-8E1B-F88FB61DFB86}" destId="{A950AAC2-003C-AC46-855D-918ABCD9303B}" srcOrd="1" destOrd="0" presId="urn:microsoft.com/office/officeart/2005/8/layout/list1"/>
    <dgm:cxn modelId="{6178B41D-8667-3B47-9E81-04C90E76C8A3}" type="presParOf" srcId="{8356EB34-72EC-AE42-946D-2D5384977048}" destId="{038C530F-0E9A-F34A-9F21-AA98B32FB3BE}" srcOrd="5" destOrd="0" presId="urn:microsoft.com/office/officeart/2005/8/layout/list1"/>
    <dgm:cxn modelId="{6DFA0EA2-4CE2-FB42-A295-760D8A8ABE7D}" type="presParOf" srcId="{8356EB34-72EC-AE42-946D-2D5384977048}" destId="{7FF0A988-DA80-BB40-9B31-1A955E2CF268}" srcOrd="6" destOrd="0" presId="urn:microsoft.com/office/officeart/2005/8/layout/list1"/>
    <dgm:cxn modelId="{9300B25A-C137-D141-92AC-F1B85446B1F9}" type="presParOf" srcId="{8356EB34-72EC-AE42-946D-2D5384977048}" destId="{87FBAF64-6D32-8645-91DE-176D004E8CC0}" srcOrd="7" destOrd="0" presId="urn:microsoft.com/office/officeart/2005/8/layout/list1"/>
    <dgm:cxn modelId="{F2969B98-043D-6F44-843F-DBB3899595F5}" type="presParOf" srcId="{8356EB34-72EC-AE42-946D-2D5384977048}" destId="{FD326283-B849-7342-801B-6BD54A6427E2}" srcOrd="8" destOrd="0" presId="urn:microsoft.com/office/officeart/2005/8/layout/list1"/>
    <dgm:cxn modelId="{332AAF06-A14D-9347-B91B-0B95A15228A8}" type="presParOf" srcId="{FD326283-B849-7342-801B-6BD54A6427E2}" destId="{22FE2BCC-9AEE-2743-99A0-0B5E53BFB230}" srcOrd="0" destOrd="0" presId="urn:microsoft.com/office/officeart/2005/8/layout/list1"/>
    <dgm:cxn modelId="{C47732F0-B907-4D4F-A694-145A5154EF95}" type="presParOf" srcId="{FD326283-B849-7342-801B-6BD54A6427E2}" destId="{D1D7F736-8FF1-0A45-8416-D90566B77C15}" srcOrd="1" destOrd="0" presId="urn:microsoft.com/office/officeart/2005/8/layout/list1"/>
    <dgm:cxn modelId="{7F360F5F-6965-C440-A7FB-AD52445BF8D3}" type="presParOf" srcId="{8356EB34-72EC-AE42-946D-2D5384977048}" destId="{26B154F2-F656-FB47-9B15-C7EEC80498B4}" srcOrd="9" destOrd="0" presId="urn:microsoft.com/office/officeart/2005/8/layout/list1"/>
    <dgm:cxn modelId="{D20F49C9-A8AB-9849-AD79-36AE03768E08}" type="presParOf" srcId="{8356EB34-72EC-AE42-946D-2D5384977048}" destId="{E4144A7E-7C55-A244-BFC2-C4595D051C2D}" srcOrd="10" destOrd="0" presId="urn:microsoft.com/office/officeart/2005/8/layout/list1"/>
    <dgm:cxn modelId="{2BC5EC92-F565-8543-9AD9-B850ECD0542E}" type="presParOf" srcId="{8356EB34-72EC-AE42-946D-2D5384977048}" destId="{67218823-34F6-3243-99FE-78383F4C24E3}" srcOrd="11" destOrd="0" presId="urn:microsoft.com/office/officeart/2005/8/layout/list1"/>
    <dgm:cxn modelId="{66FE4D6C-2ACC-FD46-AA68-9550D4CCCB25}" type="presParOf" srcId="{8356EB34-72EC-AE42-946D-2D5384977048}" destId="{AA108954-EB5B-A243-86B7-A89CE4194AD7}" srcOrd="12" destOrd="0" presId="urn:microsoft.com/office/officeart/2005/8/layout/list1"/>
    <dgm:cxn modelId="{A1E18A21-07F3-2F4B-8447-9B4C4A4CCA92}" type="presParOf" srcId="{AA108954-EB5B-A243-86B7-A89CE4194AD7}" destId="{E69C6035-93E4-7D4B-B5C4-37775E869433}" srcOrd="0" destOrd="0" presId="urn:microsoft.com/office/officeart/2005/8/layout/list1"/>
    <dgm:cxn modelId="{2F0F53E9-3342-4F48-A8C8-1160EC460B7C}" type="presParOf" srcId="{AA108954-EB5B-A243-86B7-A89CE4194AD7}" destId="{C056694E-FDF5-3741-AA4F-08CC5F998F99}" srcOrd="1" destOrd="0" presId="urn:microsoft.com/office/officeart/2005/8/layout/list1"/>
    <dgm:cxn modelId="{D037B421-41E7-B54B-AE02-C1C0FFCA964A}" type="presParOf" srcId="{8356EB34-72EC-AE42-946D-2D5384977048}" destId="{C81772BB-DD3E-3444-9F70-52A77126956F}" srcOrd="13" destOrd="0" presId="urn:microsoft.com/office/officeart/2005/8/layout/list1"/>
    <dgm:cxn modelId="{8BFB02F1-F63C-FB4C-8E54-27374CD773B9}" type="presParOf" srcId="{8356EB34-72EC-AE42-946D-2D5384977048}" destId="{7E330BBB-6200-3349-A773-034267EFD15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44C6184-185D-41F4-9896-76D3ECA9AE4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AA9DC57-1505-4568-B207-74FC5EC59962}">
      <dgm:prSet/>
      <dgm:spPr/>
      <dgm:t>
        <a:bodyPr/>
        <a:lstStyle/>
        <a:p>
          <a:pPr>
            <a:lnSpc>
              <a:spcPct val="100000"/>
            </a:lnSpc>
          </a:pPr>
          <a:r>
            <a:rPr lang="en-IN" b="1"/>
            <a:t>Data Warehousing:</a:t>
          </a:r>
          <a:r>
            <a:rPr lang="en-IN"/>
            <a:t> </a:t>
          </a:r>
          <a:endParaRPr lang="en-US"/>
        </a:p>
      </dgm:t>
    </dgm:pt>
    <dgm:pt modelId="{8349EC71-77C4-472D-B272-C364B0336AFD}" type="parTrans" cxnId="{7033613F-8325-46C8-9DB9-BD109C5CA4BA}">
      <dgm:prSet/>
      <dgm:spPr/>
      <dgm:t>
        <a:bodyPr/>
        <a:lstStyle/>
        <a:p>
          <a:endParaRPr lang="en-US"/>
        </a:p>
      </dgm:t>
    </dgm:pt>
    <dgm:pt modelId="{A4EA2BF7-7EC1-476E-81F6-429823D2EE76}" type="sibTrans" cxnId="{7033613F-8325-46C8-9DB9-BD109C5CA4BA}">
      <dgm:prSet/>
      <dgm:spPr/>
      <dgm:t>
        <a:bodyPr/>
        <a:lstStyle/>
        <a:p>
          <a:endParaRPr lang="en-US"/>
        </a:p>
      </dgm:t>
    </dgm:pt>
    <dgm:pt modelId="{46E65107-34D8-4CD6-A370-D56EBCDB0B37}">
      <dgm:prSet/>
      <dgm:spPr/>
      <dgm:t>
        <a:bodyPr/>
        <a:lstStyle/>
        <a:p>
          <a:pPr>
            <a:lnSpc>
              <a:spcPct val="100000"/>
            </a:lnSpc>
          </a:pPr>
          <a:r>
            <a:rPr lang="en-IN"/>
            <a:t>Organizations use Hadoop to store and analyze large volumes of structured and unstructured data.</a:t>
          </a:r>
          <a:endParaRPr lang="en-US"/>
        </a:p>
      </dgm:t>
    </dgm:pt>
    <dgm:pt modelId="{8F9BC72D-B277-47F8-97A2-6FE0E43234CE}" type="parTrans" cxnId="{2DDFBDA0-D105-48A2-874B-0B5AEF2A0061}">
      <dgm:prSet/>
      <dgm:spPr/>
      <dgm:t>
        <a:bodyPr/>
        <a:lstStyle/>
        <a:p>
          <a:endParaRPr lang="en-US"/>
        </a:p>
      </dgm:t>
    </dgm:pt>
    <dgm:pt modelId="{0A8A60E6-6E4A-4DD3-B684-DC2B90DB42B3}" type="sibTrans" cxnId="{2DDFBDA0-D105-48A2-874B-0B5AEF2A0061}">
      <dgm:prSet/>
      <dgm:spPr/>
      <dgm:t>
        <a:bodyPr/>
        <a:lstStyle/>
        <a:p>
          <a:endParaRPr lang="en-US"/>
        </a:p>
      </dgm:t>
    </dgm:pt>
    <dgm:pt modelId="{575B4F95-9140-4B74-97B3-308F940B162E}">
      <dgm:prSet/>
      <dgm:spPr/>
      <dgm:t>
        <a:bodyPr/>
        <a:lstStyle/>
        <a:p>
          <a:pPr>
            <a:lnSpc>
              <a:spcPct val="100000"/>
            </a:lnSpc>
          </a:pPr>
          <a:r>
            <a:rPr lang="en-IN" b="1"/>
            <a:t>Data Lake:</a:t>
          </a:r>
          <a:r>
            <a:rPr lang="en-IN"/>
            <a:t> </a:t>
          </a:r>
          <a:endParaRPr lang="en-US"/>
        </a:p>
      </dgm:t>
    </dgm:pt>
    <dgm:pt modelId="{0E2EC2EA-31E6-4262-B4D9-8713A69BFDCB}" type="parTrans" cxnId="{680752D5-B3F4-4248-A344-B1CC5844F173}">
      <dgm:prSet/>
      <dgm:spPr/>
      <dgm:t>
        <a:bodyPr/>
        <a:lstStyle/>
        <a:p>
          <a:endParaRPr lang="en-US"/>
        </a:p>
      </dgm:t>
    </dgm:pt>
    <dgm:pt modelId="{802A7DBF-104E-4693-AF32-1618096EE67C}" type="sibTrans" cxnId="{680752D5-B3F4-4248-A344-B1CC5844F173}">
      <dgm:prSet/>
      <dgm:spPr/>
      <dgm:t>
        <a:bodyPr/>
        <a:lstStyle/>
        <a:p>
          <a:endParaRPr lang="en-US"/>
        </a:p>
      </dgm:t>
    </dgm:pt>
    <dgm:pt modelId="{78651E51-D871-4028-81DA-41BAF881A9ED}">
      <dgm:prSet/>
      <dgm:spPr/>
      <dgm:t>
        <a:bodyPr/>
        <a:lstStyle/>
        <a:p>
          <a:pPr>
            <a:lnSpc>
              <a:spcPct val="100000"/>
            </a:lnSpc>
          </a:pPr>
          <a:r>
            <a:rPr lang="en-IN"/>
            <a:t>Hadoop can act as a centralized repository for storing raw data, which can be processed and analyzed later as needed.</a:t>
          </a:r>
          <a:endParaRPr lang="en-US"/>
        </a:p>
      </dgm:t>
    </dgm:pt>
    <dgm:pt modelId="{E8461151-9972-4ED4-AB39-E764A0DD7FAE}" type="parTrans" cxnId="{011D1020-D75B-45D3-8A90-884B9E098D8F}">
      <dgm:prSet/>
      <dgm:spPr/>
      <dgm:t>
        <a:bodyPr/>
        <a:lstStyle/>
        <a:p>
          <a:endParaRPr lang="en-US"/>
        </a:p>
      </dgm:t>
    </dgm:pt>
    <dgm:pt modelId="{23AFAD31-6821-4948-A2C2-A4FE4F76C190}" type="sibTrans" cxnId="{011D1020-D75B-45D3-8A90-884B9E098D8F}">
      <dgm:prSet/>
      <dgm:spPr/>
      <dgm:t>
        <a:bodyPr/>
        <a:lstStyle/>
        <a:p>
          <a:endParaRPr lang="en-US"/>
        </a:p>
      </dgm:t>
    </dgm:pt>
    <dgm:pt modelId="{0DB96655-E384-41A3-990F-DC8A86BAA94F}">
      <dgm:prSet/>
      <dgm:spPr/>
      <dgm:t>
        <a:bodyPr/>
        <a:lstStyle/>
        <a:p>
          <a:pPr>
            <a:lnSpc>
              <a:spcPct val="100000"/>
            </a:lnSpc>
          </a:pPr>
          <a:r>
            <a:rPr lang="en-IN" b="1"/>
            <a:t>Batch Processing:</a:t>
          </a:r>
          <a:r>
            <a:rPr lang="en-IN"/>
            <a:t> </a:t>
          </a:r>
          <a:endParaRPr lang="en-US"/>
        </a:p>
      </dgm:t>
    </dgm:pt>
    <dgm:pt modelId="{1B2F7AEF-512A-4B64-B1C5-3405834BCA1F}" type="parTrans" cxnId="{A959A752-4B80-4664-90C3-9F08BFB40B94}">
      <dgm:prSet/>
      <dgm:spPr/>
      <dgm:t>
        <a:bodyPr/>
        <a:lstStyle/>
        <a:p>
          <a:endParaRPr lang="en-US"/>
        </a:p>
      </dgm:t>
    </dgm:pt>
    <dgm:pt modelId="{C980CA5D-15FC-4A0E-99BA-F3DB8C6BE763}" type="sibTrans" cxnId="{A959A752-4B80-4664-90C3-9F08BFB40B94}">
      <dgm:prSet/>
      <dgm:spPr/>
      <dgm:t>
        <a:bodyPr/>
        <a:lstStyle/>
        <a:p>
          <a:endParaRPr lang="en-US"/>
        </a:p>
      </dgm:t>
    </dgm:pt>
    <dgm:pt modelId="{32264BC8-5BEC-4F90-B45B-88571F35409E}">
      <dgm:prSet/>
      <dgm:spPr/>
      <dgm:t>
        <a:bodyPr/>
        <a:lstStyle/>
        <a:p>
          <a:pPr>
            <a:lnSpc>
              <a:spcPct val="100000"/>
            </a:lnSpc>
          </a:pPr>
          <a:r>
            <a:rPr lang="en-IN"/>
            <a:t>Hadoop excels in processing large datasets in batches, which is useful for tasks like log processing, ETL (Extract, Transform, Load) operations, and more.</a:t>
          </a:r>
          <a:endParaRPr lang="en-US"/>
        </a:p>
      </dgm:t>
    </dgm:pt>
    <dgm:pt modelId="{B50A3C4C-3536-483F-9181-865DFE646509}" type="parTrans" cxnId="{2591F83C-8EB1-4424-ACA3-33345B9715A0}">
      <dgm:prSet/>
      <dgm:spPr/>
      <dgm:t>
        <a:bodyPr/>
        <a:lstStyle/>
        <a:p>
          <a:endParaRPr lang="en-US"/>
        </a:p>
      </dgm:t>
    </dgm:pt>
    <dgm:pt modelId="{C0482A93-8F40-4612-8052-D5A1CAFAFF1C}" type="sibTrans" cxnId="{2591F83C-8EB1-4424-ACA3-33345B9715A0}">
      <dgm:prSet/>
      <dgm:spPr/>
      <dgm:t>
        <a:bodyPr/>
        <a:lstStyle/>
        <a:p>
          <a:endParaRPr lang="en-US"/>
        </a:p>
      </dgm:t>
    </dgm:pt>
    <dgm:pt modelId="{8C6F91F5-8BCA-4E6C-8120-8AF6022E30A5}">
      <dgm:prSet/>
      <dgm:spPr/>
      <dgm:t>
        <a:bodyPr/>
        <a:lstStyle/>
        <a:p>
          <a:pPr>
            <a:lnSpc>
              <a:spcPct val="100000"/>
            </a:lnSpc>
          </a:pPr>
          <a:r>
            <a:rPr lang="en-IN" b="1"/>
            <a:t>Real-time Processing:</a:t>
          </a:r>
          <a:r>
            <a:rPr lang="en-IN"/>
            <a:t> </a:t>
          </a:r>
          <a:endParaRPr lang="en-US"/>
        </a:p>
      </dgm:t>
    </dgm:pt>
    <dgm:pt modelId="{6A1EB408-19F4-480F-B1DC-0616850EF310}" type="parTrans" cxnId="{F36AF47B-8470-4F5F-819F-0C4EA184DA2C}">
      <dgm:prSet/>
      <dgm:spPr/>
      <dgm:t>
        <a:bodyPr/>
        <a:lstStyle/>
        <a:p>
          <a:endParaRPr lang="en-US"/>
        </a:p>
      </dgm:t>
    </dgm:pt>
    <dgm:pt modelId="{3348DE37-43C0-41D5-9F08-FB80AE1AF36B}" type="sibTrans" cxnId="{F36AF47B-8470-4F5F-819F-0C4EA184DA2C}">
      <dgm:prSet/>
      <dgm:spPr/>
      <dgm:t>
        <a:bodyPr/>
        <a:lstStyle/>
        <a:p>
          <a:endParaRPr lang="en-US"/>
        </a:p>
      </dgm:t>
    </dgm:pt>
    <dgm:pt modelId="{2DD5B8F9-D16E-4A08-A2C4-0B2525D54ACB}">
      <dgm:prSet/>
      <dgm:spPr/>
      <dgm:t>
        <a:bodyPr/>
        <a:lstStyle/>
        <a:p>
          <a:pPr>
            <a:lnSpc>
              <a:spcPct val="100000"/>
            </a:lnSpc>
          </a:pPr>
          <a:r>
            <a:rPr lang="en-IN"/>
            <a:t>While traditionally used for batch processing, Hadoop components like Apache Storm and Spark enable real-time data processing and analytics.</a:t>
          </a:r>
          <a:endParaRPr lang="en-US"/>
        </a:p>
      </dgm:t>
    </dgm:pt>
    <dgm:pt modelId="{9942116A-CD23-490E-B261-9A3AAFAC42E3}" type="parTrans" cxnId="{F3312031-1894-4D6A-91EE-104C3893D187}">
      <dgm:prSet/>
      <dgm:spPr/>
      <dgm:t>
        <a:bodyPr/>
        <a:lstStyle/>
        <a:p>
          <a:endParaRPr lang="en-US"/>
        </a:p>
      </dgm:t>
    </dgm:pt>
    <dgm:pt modelId="{06AA7898-0098-4E28-B1B1-9593497A0156}" type="sibTrans" cxnId="{F3312031-1894-4D6A-91EE-104C3893D187}">
      <dgm:prSet/>
      <dgm:spPr/>
      <dgm:t>
        <a:bodyPr/>
        <a:lstStyle/>
        <a:p>
          <a:endParaRPr lang="en-US"/>
        </a:p>
      </dgm:t>
    </dgm:pt>
    <dgm:pt modelId="{A00E0C49-DB25-4CED-B4D5-39169D5161DB}">
      <dgm:prSet/>
      <dgm:spPr/>
      <dgm:t>
        <a:bodyPr/>
        <a:lstStyle/>
        <a:p>
          <a:pPr>
            <a:lnSpc>
              <a:spcPct val="100000"/>
            </a:lnSpc>
          </a:pPr>
          <a:r>
            <a:rPr lang="en-IN" b="1"/>
            <a:t>Machine Learning:</a:t>
          </a:r>
          <a:r>
            <a:rPr lang="en-IN"/>
            <a:t> </a:t>
          </a:r>
          <a:endParaRPr lang="en-US"/>
        </a:p>
      </dgm:t>
    </dgm:pt>
    <dgm:pt modelId="{4234F6EB-B2E6-4C73-9184-0451C699BF4D}" type="parTrans" cxnId="{CD0AA5A8-35AF-45E4-8EC1-0E470F72BC1C}">
      <dgm:prSet/>
      <dgm:spPr/>
      <dgm:t>
        <a:bodyPr/>
        <a:lstStyle/>
        <a:p>
          <a:endParaRPr lang="en-US"/>
        </a:p>
      </dgm:t>
    </dgm:pt>
    <dgm:pt modelId="{659FE311-E935-4EC5-A00A-AF26D11BE520}" type="sibTrans" cxnId="{CD0AA5A8-35AF-45E4-8EC1-0E470F72BC1C}">
      <dgm:prSet/>
      <dgm:spPr/>
      <dgm:t>
        <a:bodyPr/>
        <a:lstStyle/>
        <a:p>
          <a:endParaRPr lang="en-US"/>
        </a:p>
      </dgm:t>
    </dgm:pt>
    <dgm:pt modelId="{061FB4E3-CA3F-4BCD-8947-16D5FFF8D0C7}">
      <dgm:prSet/>
      <dgm:spPr/>
      <dgm:t>
        <a:bodyPr/>
        <a:lstStyle/>
        <a:p>
          <a:pPr>
            <a:lnSpc>
              <a:spcPct val="100000"/>
            </a:lnSpc>
          </a:pPr>
          <a:r>
            <a:rPr lang="en-IN"/>
            <a:t>Hadoop’s scalable nature makes it a suitable platform for machine learning tasks, including training models on large datasets.</a:t>
          </a:r>
          <a:endParaRPr lang="en-US"/>
        </a:p>
      </dgm:t>
    </dgm:pt>
    <dgm:pt modelId="{D2A0BBF1-B7DF-4691-B78C-EDC2667AC0E5}" type="parTrans" cxnId="{EE6C9131-261D-4885-9D67-11A65C0351AC}">
      <dgm:prSet/>
      <dgm:spPr/>
      <dgm:t>
        <a:bodyPr/>
        <a:lstStyle/>
        <a:p>
          <a:endParaRPr lang="en-US"/>
        </a:p>
      </dgm:t>
    </dgm:pt>
    <dgm:pt modelId="{68426F1D-F31B-47A1-AF06-836E9C444E6D}" type="sibTrans" cxnId="{EE6C9131-261D-4885-9D67-11A65C0351AC}">
      <dgm:prSet/>
      <dgm:spPr/>
      <dgm:t>
        <a:bodyPr/>
        <a:lstStyle/>
        <a:p>
          <a:endParaRPr lang="en-US"/>
        </a:p>
      </dgm:t>
    </dgm:pt>
    <dgm:pt modelId="{9A2CFB5B-1029-41F7-A573-F4FA5F91FE2E}">
      <dgm:prSet/>
      <dgm:spPr/>
      <dgm:t>
        <a:bodyPr/>
        <a:lstStyle/>
        <a:p>
          <a:pPr>
            <a:lnSpc>
              <a:spcPct val="100000"/>
            </a:lnSpc>
          </a:pPr>
          <a:r>
            <a:rPr lang="en-IN" b="1"/>
            <a:t>Data Archiving:</a:t>
          </a:r>
          <a:r>
            <a:rPr lang="en-IN"/>
            <a:t> </a:t>
          </a:r>
          <a:endParaRPr lang="en-US"/>
        </a:p>
      </dgm:t>
    </dgm:pt>
    <dgm:pt modelId="{F851FF79-D6CA-43EA-A448-3C4A2B04A161}" type="parTrans" cxnId="{174F6302-4858-4203-B068-D694CDFF6CA5}">
      <dgm:prSet/>
      <dgm:spPr/>
      <dgm:t>
        <a:bodyPr/>
        <a:lstStyle/>
        <a:p>
          <a:endParaRPr lang="en-US"/>
        </a:p>
      </dgm:t>
    </dgm:pt>
    <dgm:pt modelId="{FD3C8D15-9617-4E20-886C-965FD40D6234}" type="sibTrans" cxnId="{174F6302-4858-4203-B068-D694CDFF6CA5}">
      <dgm:prSet/>
      <dgm:spPr/>
      <dgm:t>
        <a:bodyPr/>
        <a:lstStyle/>
        <a:p>
          <a:endParaRPr lang="en-US"/>
        </a:p>
      </dgm:t>
    </dgm:pt>
    <dgm:pt modelId="{215CAEDC-8961-4CD7-8B64-44E1FE09767D}">
      <dgm:prSet/>
      <dgm:spPr/>
      <dgm:t>
        <a:bodyPr/>
        <a:lstStyle/>
        <a:p>
          <a:pPr>
            <a:lnSpc>
              <a:spcPct val="100000"/>
            </a:lnSpc>
          </a:pPr>
          <a:r>
            <a:rPr lang="en-IN"/>
            <a:t>Hadoop is also used for long-term data storage, ensuring that historical data is preserved and can be accessed when needed.</a:t>
          </a:r>
          <a:endParaRPr lang="en-US"/>
        </a:p>
      </dgm:t>
    </dgm:pt>
    <dgm:pt modelId="{888C6327-DBBB-40AE-9838-29A056415BF2}" type="parTrans" cxnId="{40DB2C20-B0A5-4ECF-9DE6-CA66F2E403CC}">
      <dgm:prSet/>
      <dgm:spPr/>
      <dgm:t>
        <a:bodyPr/>
        <a:lstStyle/>
        <a:p>
          <a:endParaRPr lang="en-US"/>
        </a:p>
      </dgm:t>
    </dgm:pt>
    <dgm:pt modelId="{B20DAF3E-316C-409F-96A9-D00FA6B7F43B}" type="sibTrans" cxnId="{40DB2C20-B0A5-4ECF-9DE6-CA66F2E403CC}">
      <dgm:prSet/>
      <dgm:spPr/>
      <dgm:t>
        <a:bodyPr/>
        <a:lstStyle/>
        <a:p>
          <a:endParaRPr lang="en-US"/>
        </a:p>
      </dgm:t>
    </dgm:pt>
    <dgm:pt modelId="{09C5EC95-91D2-4D44-A878-130BE5020C67}" type="pres">
      <dgm:prSet presAssocID="{F44C6184-185D-41F4-9896-76D3ECA9AE40}" presName="root" presStyleCnt="0">
        <dgm:presLayoutVars>
          <dgm:dir/>
          <dgm:resizeHandles val="exact"/>
        </dgm:presLayoutVars>
      </dgm:prSet>
      <dgm:spPr/>
    </dgm:pt>
    <dgm:pt modelId="{151EB1E5-7783-4349-8912-2229F7156909}" type="pres">
      <dgm:prSet presAssocID="{CAA9DC57-1505-4568-B207-74FC5EC59962}" presName="compNode" presStyleCnt="0"/>
      <dgm:spPr/>
    </dgm:pt>
    <dgm:pt modelId="{5A693F51-0C90-4574-896F-8708D20CAD84}" type="pres">
      <dgm:prSet presAssocID="{CAA9DC57-1505-4568-B207-74FC5EC59962}" presName="bgRect" presStyleLbl="bgShp" presStyleIdx="0" presStyleCnt="6"/>
      <dgm:spPr/>
    </dgm:pt>
    <dgm:pt modelId="{3C145859-5048-4866-A071-27DD868030B6}" type="pres">
      <dgm:prSet presAssocID="{CAA9DC57-1505-4568-B207-74FC5EC59962}"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7B52FACB-244E-4F80-BEBB-E9A12A001A7A}" type="pres">
      <dgm:prSet presAssocID="{CAA9DC57-1505-4568-B207-74FC5EC59962}" presName="spaceRect" presStyleCnt="0"/>
      <dgm:spPr/>
    </dgm:pt>
    <dgm:pt modelId="{8A5A988F-6B35-4611-AE94-726F76736D17}" type="pres">
      <dgm:prSet presAssocID="{CAA9DC57-1505-4568-B207-74FC5EC59962}" presName="parTx" presStyleLbl="revTx" presStyleIdx="0" presStyleCnt="12">
        <dgm:presLayoutVars>
          <dgm:chMax val="0"/>
          <dgm:chPref val="0"/>
        </dgm:presLayoutVars>
      </dgm:prSet>
      <dgm:spPr/>
    </dgm:pt>
    <dgm:pt modelId="{BC218619-8344-4119-BE54-1D4904D33466}" type="pres">
      <dgm:prSet presAssocID="{CAA9DC57-1505-4568-B207-74FC5EC59962}" presName="desTx" presStyleLbl="revTx" presStyleIdx="1" presStyleCnt="12">
        <dgm:presLayoutVars/>
      </dgm:prSet>
      <dgm:spPr/>
    </dgm:pt>
    <dgm:pt modelId="{BF2BC3C5-1F06-448C-B8DF-377C70BFB96C}" type="pres">
      <dgm:prSet presAssocID="{A4EA2BF7-7EC1-476E-81F6-429823D2EE76}" presName="sibTrans" presStyleCnt="0"/>
      <dgm:spPr/>
    </dgm:pt>
    <dgm:pt modelId="{E9172563-361E-46F0-A8D6-B7113D246464}" type="pres">
      <dgm:prSet presAssocID="{575B4F95-9140-4B74-97B3-308F940B162E}" presName="compNode" presStyleCnt="0"/>
      <dgm:spPr/>
    </dgm:pt>
    <dgm:pt modelId="{39A0C609-44E5-4ADA-B037-FC00B37F5363}" type="pres">
      <dgm:prSet presAssocID="{575B4F95-9140-4B74-97B3-308F940B162E}" presName="bgRect" presStyleLbl="bgShp" presStyleIdx="1" presStyleCnt="6"/>
      <dgm:spPr/>
    </dgm:pt>
    <dgm:pt modelId="{F6CFA555-3703-4120-830F-7CF10309A49B}" type="pres">
      <dgm:prSet presAssocID="{575B4F95-9140-4B74-97B3-308F940B162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rver"/>
        </a:ext>
      </dgm:extLst>
    </dgm:pt>
    <dgm:pt modelId="{A7903B07-3175-4D3E-ACB1-92BA7C5D3772}" type="pres">
      <dgm:prSet presAssocID="{575B4F95-9140-4B74-97B3-308F940B162E}" presName="spaceRect" presStyleCnt="0"/>
      <dgm:spPr/>
    </dgm:pt>
    <dgm:pt modelId="{F809D6CB-65DC-4D5C-8575-A45AEC29908A}" type="pres">
      <dgm:prSet presAssocID="{575B4F95-9140-4B74-97B3-308F940B162E}" presName="parTx" presStyleLbl="revTx" presStyleIdx="2" presStyleCnt="12">
        <dgm:presLayoutVars>
          <dgm:chMax val="0"/>
          <dgm:chPref val="0"/>
        </dgm:presLayoutVars>
      </dgm:prSet>
      <dgm:spPr/>
    </dgm:pt>
    <dgm:pt modelId="{A9DDC01A-BB84-475F-8C6F-3FFB8A1FD9D1}" type="pres">
      <dgm:prSet presAssocID="{575B4F95-9140-4B74-97B3-308F940B162E}" presName="desTx" presStyleLbl="revTx" presStyleIdx="3" presStyleCnt="12">
        <dgm:presLayoutVars/>
      </dgm:prSet>
      <dgm:spPr/>
    </dgm:pt>
    <dgm:pt modelId="{368F31D7-6328-4812-9A9B-7AD92EAD67F5}" type="pres">
      <dgm:prSet presAssocID="{802A7DBF-104E-4693-AF32-1618096EE67C}" presName="sibTrans" presStyleCnt="0"/>
      <dgm:spPr/>
    </dgm:pt>
    <dgm:pt modelId="{AE27BB7E-DF56-4F89-8011-8A302D35C3C2}" type="pres">
      <dgm:prSet presAssocID="{0DB96655-E384-41A3-990F-DC8A86BAA94F}" presName="compNode" presStyleCnt="0"/>
      <dgm:spPr/>
    </dgm:pt>
    <dgm:pt modelId="{A650E803-D920-4FEA-BAEE-761B1DEE1CAE}" type="pres">
      <dgm:prSet presAssocID="{0DB96655-E384-41A3-990F-DC8A86BAA94F}" presName="bgRect" presStyleLbl="bgShp" presStyleIdx="2" presStyleCnt="6"/>
      <dgm:spPr/>
    </dgm:pt>
    <dgm:pt modelId="{B018AB2A-D569-43E4-97E9-30B7374496A5}" type="pres">
      <dgm:prSet presAssocID="{0DB96655-E384-41A3-990F-DC8A86BAA94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grammer"/>
        </a:ext>
      </dgm:extLst>
    </dgm:pt>
    <dgm:pt modelId="{EDE0CFA5-647D-4D3F-931D-92D3A566D8EE}" type="pres">
      <dgm:prSet presAssocID="{0DB96655-E384-41A3-990F-DC8A86BAA94F}" presName="spaceRect" presStyleCnt="0"/>
      <dgm:spPr/>
    </dgm:pt>
    <dgm:pt modelId="{8BC3E899-74D9-4295-8C73-13DC7C3682DF}" type="pres">
      <dgm:prSet presAssocID="{0DB96655-E384-41A3-990F-DC8A86BAA94F}" presName="parTx" presStyleLbl="revTx" presStyleIdx="4" presStyleCnt="12">
        <dgm:presLayoutVars>
          <dgm:chMax val="0"/>
          <dgm:chPref val="0"/>
        </dgm:presLayoutVars>
      </dgm:prSet>
      <dgm:spPr/>
    </dgm:pt>
    <dgm:pt modelId="{2211A387-E46A-4B68-A198-8E4943AAEAF3}" type="pres">
      <dgm:prSet presAssocID="{0DB96655-E384-41A3-990F-DC8A86BAA94F}" presName="desTx" presStyleLbl="revTx" presStyleIdx="5" presStyleCnt="12">
        <dgm:presLayoutVars/>
      </dgm:prSet>
      <dgm:spPr/>
    </dgm:pt>
    <dgm:pt modelId="{6C0657A6-0D33-440A-A66D-95FF5ECEF2DA}" type="pres">
      <dgm:prSet presAssocID="{C980CA5D-15FC-4A0E-99BA-F3DB8C6BE763}" presName="sibTrans" presStyleCnt="0"/>
      <dgm:spPr/>
    </dgm:pt>
    <dgm:pt modelId="{4E3559F2-B8EA-4695-828A-6188B53D4218}" type="pres">
      <dgm:prSet presAssocID="{8C6F91F5-8BCA-4E6C-8120-8AF6022E30A5}" presName="compNode" presStyleCnt="0"/>
      <dgm:spPr/>
    </dgm:pt>
    <dgm:pt modelId="{03566A0A-AD70-4B49-B746-F4AFBE569BA1}" type="pres">
      <dgm:prSet presAssocID="{8C6F91F5-8BCA-4E6C-8120-8AF6022E30A5}" presName="bgRect" presStyleLbl="bgShp" presStyleIdx="3" presStyleCnt="6"/>
      <dgm:spPr/>
    </dgm:pt>
    <dgm:pt modelId="{D957BB94-B612-40B8-A4AA-19A62D395B3F}" type="pres">
      <dgm:prSet presAssocID="{8C6F91F5-8BCA-4E6C-8120-8AF6022E30A5}"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FB71AB08-B411-4233-AD0A-5E026AC8C26B}" type="pres">
      <dgm:prSet presAssocID="{8C6F91F5-8BCA-4E6C-8120-8AF6022E30A5}" presName="spaceRect" presStyleCnt="0"/>
      <dgm:spPr/>
    </dgm:pt>
    <dgm:pt modelId="{6ADF1D56-EA0E-4C03-898D-CBA2852A26BF}" type="pres">
      <dgm:prSet presAssocID="{8C6F91F5-8BCA-4E6C-8120-8AF6022E30A5}" presName="parTx" presStyleLbl="revTx" presStyleIdx="6" presStyleCnt="12">
        <dgm:presLayoutVars>
          <dgm:chMax val="0"/>
          <dgm:chPref val="0"/>
        </dgm:presLayoutVars>
      </dgm:prSet>
      <dgm:spPr/>
    </dgm:pt>
    <dgm:pt modelId="{0BBD7001-0981-4E1E-A519-C73507486B77}" type="pres">
      <dgm:prSet presAssocID="{8C6F91F5-8BCA-4E6C-8120-8AF6022E30A5}" presName="desTx" presStyleLbl="revTx" presStyleIdx="7" presStyleCnt="12">
        <dgm:presLayoutVars/>
      </dgm:prSet>
      <dgm:spPr/>
    </dgm:pt>
    <dgm:pt modelId="{B43B3597-D105-4D38-8763-739206102072}" type="pres">
      <dgm:prSet presAssocID="{3348DE37-43C0-41D5-9F08-FB80AE1AF36B}" presName="sibTrans" presStyleCnt="0"/>
      <dgm:spPr/>
    </dgm:pt>
    <dgm:pt modelId="{CFF44B49-4D11-45B7-BA12-A21383BED2E7}" type="pres">
      <dgm:prSet presAssocID="{A00E0C49-DB25-4CED-B4D5-39169D5161DB}" presName="compNode" presStyleCnt="0"/>
      <dgm:spPr/>
    </dgm:pt>
    <dgm:pt modelId="{B3C34DCD-6824-4014-BEA3-7EBEFE4A7823}" type="pres">
      <dgm:prSet presAssocID="{A00E0C49-DB25-4CED-B4D5-39169D5161DB}" presName="bgRect" presStyleLbl="bgShp" presStyleIdx="4" presStyleCnt="6"/>
      <dgm:spPr/>
    </dgm:pt>
    <dgm:pt modelId="{F5668A45-C3D4-4AF2-B9E3-1185564FF197}" type="pres">
      <dgm:prSet presAssocID="{A00E0C49-DB25-4CED-B4D5-39169D5161D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obot"/>
        </a:ext>
      </dgm:extLst>
    </dgm:pt>
    <dgm:pt modelId="{EA631787-E791-451D-B8F1-F1DB0114577E}" type="pres">
      <dgm:prSet presAssocID="{A00E0C49-DB25-4CED-B4D5-39169D5161DB}" presName="spaceRect" presStyleCnt="0"/>
      <dgm:spPr/>
    </dgm:pt>
    <dgm:pt modelId="{5D13F66C-531F-4D5F-B4BD-F3A95BFA5E79}" type="pres">
      <dgm:prSet presAssocID="{A00E0C49-DB25-4CED-B4D5-39169D5161DB}" presName="parTx" presStyleLbl="revTx" presStyleIdx="8" presStyleCnt="12">
        <dgm:presLayoutVars>
          <dgm:chMax val="0"/>
          <dgm:chPref val="0"/>
        </dgm:presLayoutVars>
      </dgm:prSet>
      <dgm:spPr/>
    </dgm:pt>
    <dgm:pt modelId="{06E29687-F52E-43C5-BFAD-CB55F60751BE}" type="pres">
      <dgm:prSet presAssocID="{A00E0C49-DB25-4CED-B4D5-39169D5161DB}" presName="desTx" presStyleLbl="revTx" presStyleIdx="9" presStyleCnt="12">
        <dgm:presLayoutVars/>
      </dgm:prSet>
      <dgm:spPr/>
    </dgm:pt>
    <dgm:pt modelId="{07507EEB-D94C-4D60-9C9C-3132BF17092A}" type="pres">
      <dgm:prSet presAssocID="{659FE311-E935-4EC5-A00A-AF26D11BE520}" presName="sibTrans" presStyleCnt="0"/>
      <dgm:spPr/>
    </dgm:pt>
    <dgm:pt modelId="{3C090F6E-55FF-4C1E-8AF7-E39DF0A5BA4B}" type="pres">
      <dgm:prSet presAssocID="{9A2CFB5B-1029-41F7-A573-F4FA5F91FE2E}" presName="compNode" presStyleCnt="0"/>
      <dgm:spPr/>
    </dgm:pt>
    <dgm:pt modelId="{25634939-DA5D-48C0-A913-B05D7BF65713}" type="pres">
      <dgm:prSet presAssocID="{9A2CFB5B-1029-41F7-A573-F4FA5F91FE2E}" presName="bgRect" presStyleLbl="bgShp" presStyleIdx="5" presStyleCnt="6"/>
      <dgm:spPr/>
    </dgm:pt>
    <dgm:pt modelId="{C5239D9B-910A-46DA-ADA6-C6074EFEE3B1}" type="pres">
      <dgm:prSet presAssocID="{9A2CFB5B-1029-41F7-A573-F4FA5F91FE2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isk"/>
        </a:ext>
      </dgm:extLst>
    </dgm:pt>
    <dgm:pt modelId="{4D17985E-A785-46F6-934D-A6BC3D1C6A60}" type="pres">
      <dgm:prSet presAssocID="{9A2CFB5B-1029-41F7-A573-F4FA5F91FE2E}" presName="spaceRect" presStyleCnt="0"/>
      <dgm:spPr/>
    </dgm:pt>
    <dgm:pt modelId="{46B21B25-620D-423C-B037-D4493A43C512}" type="pres">
      <dgm:prSet presAssocID="{9A2CFB5B-1029-41F7-A573-F4FA5F91FE2E}" presName="parTx" presStyleLbl="revTx" presStyleIdx="10" presStyleCnt="12">
        <dgm:presLayoutVars>
          <dgm:chMax val="0"/>
          <dgm:chPref val="0"/>
        </dgm:presLayoutVars>
      </dgm:prSet>
      <dgm:spPr/>
    </dgm:pt>
    <dgm:pt modelId="{96516346-C114-4153-9988-261FCA05168B}" type="pres">
      <dgm:prSet presAssocID="{9A2CFB5B-1029-41F7-A573-F4FA5F91FE2E}" presName="desTx" presStyleLbl="revTx" presStyleIdx="11" presStyleCnt="12">
        <dgm:presLayoutVars/>
      </dgm:prSet>
      <dgm:spPr/>
    </dgm:pt>
  </dgm:ptLst>
  <dgm:cxnLst>
    <dgm:cxn modelId="{7A776500-4868-49D0-8F6B-F87BB9EA5C6D}" type="presOf" srcId="{F44C6184-185D-41F4-9896-76D3ECA9AE40}" destId="{09C5EC95-91D2-4D44-A878-130BE5020C67}" srcOrd="0" destOrd="0" presId="urn:microsoft.com/office/officeart/2018/2/layout/IconVerticalSolidList"/>
    <dgm:cxn modelId="{174F6302-4858-4203-B068-D694CDFF6CA5}" srcId="{F44C6184-185D-41F4-9896-76D3ECA9AE40}" destId="{9A2CFB5B-1029-41F7-A573-F4FA5F91FE2E}" srcOrd="5" destOrd="0" parTransId="{F851FF79-D6CA-43EA-A448-3C4A2B04A161}" sibTransId="{FD3C8D15-9617-4E20-886C-965FD40D6234}"/>
    <dgm:cxn modelId="{8493FF19-4AFF-4BE5-BFC3-006B96CF225D}" type="presOf" srcId="{A00E0C49-DB25-4CED-B4D5-39169D5161DB}" destId="{5D13F66C-531F-4D5F-B4BD-F3A95BFA5E79}" srcOrd="0" destOrd="0" presId="urn:microsoft.com/office/officeart/2018/2/layout/IconVerticalSolidList"/>
    <dgm:cxn modelId="{6D102F1A-8224-4F75-B332-3496B1946D9D}" type="presOf" srcId="{78651E51-D871-4028-81DA-41BAF881A9ED}" destId="{A9DDC01A-BB84-475F-8C6F-3FFB8A1FD9D1}" srcOrd="0" destOrd="0" presId="urn:microsoft.com/office/officeart/2018/2/layout/IconVerticalSolidList"/>
    <dgm:cxn modelId="{011D1020-D75B-45D3-8A90-884B9E098D8F}" srcId="{575B4F95-9140-4B74-97B3-308F940B162E}" destId="{78651E51-D871-4028-81DA-41BAF881A9ED}" srcOrd="0" destOrd="0" parTransId="{E8461151-9972-4ED4-AB39-E764A0DD7FAE}" sibTransId="{23AFAD31-6821-4948-A2C2-A4FE4F76C190}"/>
    <dgm:cxn modelId="{40DB2C20-B0A5-4ECF-9DE6-CA66F2E403CC}" srcId="{9A2CFB5B-1029-41F7-A573-F4FA5F91FE2E}" destId="{215CAEDC-8961-4CD7-8B64-44E1FE09767D}" srcOrd="0" destOrd="0" parTransId="{888C6327-DBBB-40AE-9838-29A056415BF2}" sibTransId="{B20DAF3E-316C-409F-96A9-D00FA6B7F43B}"/>
    <dgm:cxn modelId="{F3312031-1894-4D6A-91EE-104C3893D187}" srcId="{8C6F91F5-8BCA-4E6C-8120-8AF6022E30A5}" destId="{2DD5B8F9-D16E-4A08-A2C4-0B2525D54ACB}" srcOrd="0" destOrd="0" parTransId="{9942116A-CD23-490E-B261-9A3AAFAC42E3}" sibTransId="{06AA7898-0098-4E28-B1B1-9593497A0156}"/>
    <dgm:cxn modelId="{EE6C9131-261D-4885-9D67-11A65C0351AC}" srcId="{A00E0C49-DB25-4CED-B4D5-39169D5161DB}" destId="{061FB4E3-CA3F-4BCD-8947-16D5FFF8D0C7}" srcOrd="0" destOrd="0" parTransId="{D2A0BBF1-B7DF-4691-B78C-EDC2667AC0E5}" sibTransId="{68426F1D-F31B-47A1-AF06-836E9C444E6D}"/>
    <dgm:cxn modelId="{841EF434-C6DE-4422-AE56-40088DB2D507}" type="presOf" srcId="{061FB4E3-CA3F-4BCD-8947-16D5FFF8D0C7}" destId="{06E29687-F52E-43C5-BFAD-CB55F60751BE}" srcOrd="0" destOrd="0" presId="urn:microsoft.com/office/officeart/2018/2/layout/IconVerticalSolidList"/>
    <dgm:cxn modelId="{B8E84F35-CC9D-425F-BA26-8E7EA934E18A}" type="presOf" srcId="{32264BC8-5BEC-4F90-B45B-88571F35409E}" destId="{2211A387-E46A-4B68-A198-8E4943AAEAF3}" srcOrd="0" destOrd="0" presId="urn:microsoft.com/office/officeart/2018/2/layout/IconVerticalSolidList"/>
    <dgm:cxn modelId="{2591F83C-8EB1-4424-ACA3-33345B9715A0}" srcId="{0DB96655-E384-41A3-990F-DC8A86BAA94F}" destId="{32264BC8-5BEC-4F90-B45B-88571F35409E}" srcOrd="0" destOrd="0" parTransId="{B50A3C4C-3536-483F-9181-865DFE646509}" sibTransId="{C0482A93-8F40-4612-8052-D5A1CAFAFF1C}"/>
    <dgm:cxn modelId="{7033613F-8325-46C8-9DB9-BD109C5CA4BA}" srcId="{F44C6184-185D-41F4-9896-76D3ECA9AE40}" destId="{CAA9DC57-1505-4568-B207-74FC5EC59962}" srcOrd="0" destOrd="0" parTransId="{8349EC71-77C4-472D-B272-C364B0336AFD}" sibTransId="{A4EA2BF7-7EC1-476E-81F6-429823D2EE76}"/>
    <dgm:cxn modelId="{C4E3724F-A97C-4104-B69D-64D7A582C6F3}" type="presOf" srcId="{575B4F95-9140-4B74-97B3-308F940B162E}" destId="{F809D6CB-65DC-4D5C-8575-A45AEC29908A}" srcOrd="0" destOrd="0" presId="urn:microsoft.com/office/officeart/2018/2/layout/IconVerticalSolidList"/>
    <dgm:cxn modelId="{A959A752-4B80-4664-90C3-9F08BFB40B94}" srcId="{F44C6184-185D-41F4-9896-76D3ECA9AE40}" destId="{0DB96655-E384-41A3-990F-DC8A86BAA94F}" srcOrd="2" destOrd="0" parTransId="{1B2F7AEF-512A-4B64-B1C5-3405834BCA1F}" sibTransId="{C980CA5D-15FC-4A0E-99BA-F3DB8C6BE763}"/>
    <dgm:cxn modelId="{BE439C62-3215-4858-8D89-7D3C97651B68}" type="presOf" srcId="{8C6F91F5-8BCA-4E6C-8120-8AF6022E30A5}" destId="{6ADF1D56-EA0E-4C03-898D-CBA2852A26BF}" srcOrd="0" destOrd="0" presId="urn:microsoft.com/office/officeart/2018/2/layout/IconVerticalSolidList"/>
    <dgm:cxn modelId="{F326C46B-37E0-46F9-BB4C-E52FEFA71B2B}" type="presOf" srcId="{46E65107-34D8-4CD6-A370-D56EBCDB0B37}" destId="{BC218619-8344-4119-BE54-1D4904D33466}" srcOrd="0" destOrd="0" presId="urn:microsoft.com/office/officeart/2018/2/layout/IconVerticalSolidList"/>
    <dgm:cxn modelId="{F36AF47B-8470-4F5F-819F-0C4EA184DA2C}" srcId="{F44C6184-185D-41F4-9896-76D3ECA9AE40}" destId="{8C6F91F5-8BCA-4E6C-8120-8AF6022E30A5}" srcOrd="3" destOrd="0" parTransId="{6A1EB408-19F4-480F-B1DC-0616850EF310}" sibTransId="{3348DE37-43C0-41D5-9F08-FB80AE1AF36B}"/>
    <dgm:cxn modelId="{E29A1E87-E8B2-464A-90D2-8539CED337F7}" type="presOf" srcId="{215CAEDC-8961-4CD7-8B64-44E1FE09767D}" destId="{96516346-C114-4153-9988-261FCA05168B}" srcOrd="0" destOrd="0" presId="urn:microsoft.com/office/officeart/2018/2/layout/IconVerticalSolidList"/>
    <dgm:cxn modelId="{82C57FA0-E479-4B5B-AC6B-86F23A6244FF}" type="presOf" srcId="{0DB96655-E384-41A3-990F-DC8A86BAA94F}" destId="{8BC3E899-74D9-4295-8C73-13DC7C3682DF}" srcOrd="0" destOrd="0" presId="urn:microsoft.com/office/officeart/2018/2/layout/IconVerticalSolidList"/>
    <dgm:cxn modelId="{2DDFBDA0-D105-48A2-874B-0B5AEF2A0061}" srcId="{CAA9DC57-1505-4568-B207-74FC5EC59962}" destId="{46E65107-34D8-4CD6-A370-D56EBCDB0B37}" srcOrd="0" destOrd="0" parTransId="{8F9BC72D-B277-47F8-97A2-6FE0E43234CE}" sibTransId="{0A8A60E6-6E4A-4DD3-B684-DC2B90DB42B3}"/>
    <dgm:cxn modelId="{DCF933A3-9C41-4DC1-BFFE-62FDB0E02735}" type="presOf" srcId="{CAA9DC57-1505-4568-B207-74FC5EC59962}" destId="{8A5A988F-6B35-4611-AE94-726F76736D17}" srcOrd="0" destOrd="0" presId="urn:microsoft.com/office/officeart/2018/2/layout/IconVerticalSolidList"/>
    <dgm:cxn modelId="{CD0AA5A8-35AF-45E4-8EC1-0E470F72BC1C}" srcId="{F44C6184-185D-41F4-9896-76D3ECA9AE40}" destId="{A00E0C49-DB25-4CED-B4D5-39169D5161DB}" srcOrd="4" destOrd="0" parTransId="{4234F6EB-B2E6-4C73-9184-0451C699BF4D}" sibTransId="{659FE311-E935-4EC5-A00A-AF26D11BE520}"/>
    <dgm:cxn modelId="{84AF3FAD-1658-478A-8B5B-F84353BB8334}" type="presOf" srcId="{2DD5B8F9-D16E-4A08-A2C4-0B2525D54ACB}" destId="{0BBD7001-0981-4E1E-A519-C73507486B77}" srcOrd="0" destOrd="0" presId="urn:microsoft.com/office/officeart/2018/2/layout/IconVerticalSolidList"/>
    <dgm:cxn modelId="{346F18C8-5895-408E-B6DA-5BED5DE7A37B}" type="presOf" srcId="{9A2CFB5B-1029-41F7-A573-F4FA5F91FE2E}" destId="{46B21B25-620D-423C-B037-D4493A43C512}" srcOrd="0" destOrd="0" presId="urn:microsoft.com/office/officeart/2018/2/layout/IconVerticalSolidList"/>
    <dgm:cxn modelId="{680752D5-B3F4-4248-A344-B1CC5844F173}" srcId="{F44C6184-185D-41F4-9896-76D3ECA9AE40}" destId="{575B4F95-9140-4B74-97B3-308F940B162E}" srcOrd="1" destOrd="0" parTransId="{0E2EC2EA-31E6-4262-B4D9-8713A69BFDCB}" sibTransId="{802A7DBF-104E-4693-AF32-1618096EE67C}"/>
    <dgm:cxn modelId="{35D3B4E5-FE6A-4AC2-BE15-54FEB6963231}" type="presParOf" srcId="{09C5EC95-91D2-4D44-A878-130BE5020C67}" destId="{151EB1E5-7783-4349-8912-2229F7156909}" srcOrd="0" destOrd="0" presId="urn:microsoft.com/office/officeart/2018/2/layout/IconVerticalSolidList"/>
    <dgm:cxn modelId="{71D18FD4-A543-478F-B213-C5E231590D7B}" type="presParOf" srcId="{151EB1E5-7783-4349-8912-2229F7156909}" destId="{5A693F51-0C90-4574-896F-8708D20CAD84}" srcOrd="0" destOrd="0" presId="urn:microsoft.com/office/officeart/2018/2/layout/IconVerticalSolidList"/>
    <dgm:cxn modelId="{2FC9C2E6-4346-49E9-A0F0-9FB225E456CE}" type="presParOf" srcId="{151EB1E5-7783-4349-8912-2229F7156909}" destId="{3C145859-5048-4866-A071-27DD868030B6}" srcOrd="1" destOrd="0" presId="urn:microsoft.com/office/officeart/2018/2/layout/IconVerticalSolidList"/>
    <dgm:cxn modelId="{51480703-91D0-4ECC-84EC-BAF312B39D4F}" type="presParOf" srcId="{151EB1E5-7783-4349-8912-2229F7156909}" destId="{7B52FACB-244E-4F80-BEBB-E9A12A001A7A}" srcOrd="2" destOrd="0" presId="urn:microsoft.com/office/officeart/2018/2/layout/IconVerticalSolidList"/>
    <dgm:cxn modelId="{E601C0A8-75B2-4EFD-8B0C-4272195FF1E3}" type="presParOf" srcId="{151EB1E5-7783-4349-8912-2229F7156909}" destId="{8A5A988F-6B35-4611-AE94-726F76736D17}" srcOrd="3" destOrd="0" presId="urn:microsoft.com/office/officeart/2018/2/layout/IconVerticalSolidList"/>
    <dgm:cxn modelId="{BC2F90D7-D062-4B9C-98D2-D787138CA701}" type="presParOf" srcId="{151EB1E5-7783-4349-8912-2229F7156909}" destId="{BC218619-8344-4119-BE54-1D4904D33466}" srcOrd="4" destOrd="0" presId="urn:microsoft.com/office/officeart/2018/2/layout/IconVerticalSolidList"/>
    <dgm:cxn modelId="{7519E721-4E91-4D4C-AB48-62E65E817882}" type="presParOf" srcId="{09C5EC95-91D2-4D44-A878-130BE5020C67}" destId="{BF2BC3C5-1F06-448C-B8DF-377C70BFB96C}" srcOrd="1" destOrd="0" presId="urn:microsoft.com/office/officeart/2018/2/layout/IconVerticalSolidList"/>
    <dgm:cxn modelId="{7733CCA6-2BA4-4F1C-842E-C03C64AA7AC6}" type="presParOf" srcId="{09C5EC95-91D2-4D44-A878-130BE5020C67}" destId="{E9172563-361E-46F0-A8D6-B7113D246464}" srcOrd="2" destOrd="0" presId="urn:microsoft.com/office/officeart/2018/2/layout/IconVerticalSolidList"/>
    <dgm:cxn modelId="{A99617D7-6837-4120-8C83-84BB6B1EC636}" type="presParOf" srcId="{E9172563-361E-46F0-A8D6-B7113D246464}" destId="{39A0C609-44E5-4ADA-B037-FC00B37F5363}" srcOrd="0" destOrd="0" presId="urn:microsoft.com/office/officeart/2018/2/layout/IconVerticalSolidList"/>
    <dgm:cxn modelId="{3E643267-5075-4B2A-AA64-B6DB8F4C09B8}" type="presParOf" srcId="{E9172563-361E-46F0-A8D6-B7113D246464}" destId="{F6CFA555-3703-4120-830F-7CF10309A49B}" srcOrd="1" destOrd="0" presId="urn:microsoft.com/office/officeart/2018/2/layout/IconVerticalSolidList"/>
    <dgm:cxn modelId="{075BD7DA-C2C6-4942-B32E-2BBA1BEC895E}" type="presParOf" srcId="{E9172563-361E-46F0-A8D6-B7113D246464}" destId="{A7903B07-3175-4D3E-ACB1-92BA7C5D3772}" srcOrd="2" destOrd="0" presId="urn:microsoft.com/office/officeart/2018/2/layout/IconVerticalSolidList"/>
    <dgm:cxn modelId="{7387B2BD-0853-47DF-A698-EF9A78A56D9A}" type="presParOf" srcId="{E9172563-361E-46F0-A8D6-B7113D246464}" destId="{F809D6CB-65DC-4D5C-8575-A45AEC29908A}" srcOrd="3" destOrd="0" presId="urn:microsoft.com/office/officeart/2018/2/layout/IconVerticalSolidList"/>
    <dgm:cxn modelId="{00D3D5D7-E915-47D2-91AA-650539B55B41}" type="presParOf" srcId="{E9172563-361E-46F0-A8D6-B7113D246464}" destId="{A9DDC01A-BB84-475F-8C6F-3FFB8A1FD9D1}" srcOrd="4" destOrd="0" presId="urn:microsoft.com/office/officeart/2018/2/layout/IconVerticalSolidList"/>
    <dgm:cxn modelId="{F429402B-BCC8-49EE-8248-2C2FC48DCFBF}" type="presParOf" srcId="{09C5EC95-91D2-4D44-A878-130BE5020C67}" destId="{368F31D7-6328-4812-9A9B-7AD92EAD67F5}" srcOrd="3" destOrd="0" presId="urn:microsoft.com/office/officeart/2018/2/layout/IconVerticalSolidList"/>
    <dgm:cxn modelId="{BC4D4698-FADB-4388-8DC2-ADFEC69F6E03}" type="presParOf" srcId="{09C5EC95-91D2-4D44-A878-130BE5020C67}" destId="{AE27BB7E-DF56-4F89-8011-8A302D35C3C2}" srcOrd="4" destOrd="0" presId="urn:microsoft.com/office/officeart/2018/2/layout/IconVerticalSolidList"/>
    <dgm:cxn modelId="{E75B6F39-F85F-49A1-8638-6897DAB92F7F}" type="presParOf" srcId="{AE27BB7E-DF56-4F89-8011-8A302D35C3C2}" destId="{A650E803-D920-4FEA-BAEE-761B1DEE1CAE}" srcOrd="0" destOrd="0" presId="urn:microsoft.com/office/officeart/2018/2/layout/IconVerticalSolidList"/>
    <dgm:cxn modelId="{B15384C3-2CEA-4CD1-AEA9-659CF312B9D9}" type="presParOf" srcId="{AE27BB7E-DF56-4F89-8011-8A302D35C3C2}" destId="{B018AB2A-D569-43E4-97E9-30B7374496A5}" srcOrd="1" destOrd="0" presId="urn:microsoft.com/office/officeart/2018/2/layout/IconVerticalSolidList"/>
    <dgm:cxn modelId="{2BF7498C-CE8D-4232-B594-69CB909DEE0C}" type="presParOf" srcId="{AE27BB7E-DF56-4F89-8011-8A302D35C3C2}" destId="{EDE0CFA5-647D-4D3F-931D-92D3A566D8EE}" srcOrd="2" destOrd="0" presId="urn:microsoft.com/office/officeart/2018/2/layout/IconVerticalSolidList"/>
    <dgm:cxn modelId="{D06F4A5C-4FCC-4081-AA41-D021D636322A}" type="presParOf" srcId="{AE27BB7E-DF56-4F89-8011-8A302D35C3C2}" destId="{8BC3E899-74D9-4295-8C73-13DC7C3682DF}" srcOrd="3" destOrd="0" presId="urn:microsoft.com/office/officeart/2018/2/layout/IconVerticalSolidList"/>
    <dgm:cxn modelId="{29F08DE8-A2B2-4D45-A582-FDA39BB88B28}" type="presParOf" srcId="{AE27BB7E-DF56-4F89-8011-8A302D35C3C2}" destId="{2211A387-E46A-4B68-A198-8E4943AAEAF3}" srcOrd="4" destOrd="0" presId="urn:microsoft.com/office/officeart/2018/2/layout/IconVerticalSolidList"/>
    <dgm:cxn modelId="{EA7192E4-2361-46EC-8A9C-578F1D2ABDA5}" type="presParOf" srcId="{09C5EC95-91D2-4D44-A878-130BE5020C67}" destId="{6C0657A6-0D33-440A-A66D-95FF5ECEF2DA}" srcOrd="5" destOrd="0" presId="urn:microsoft.com/office/officeart/2018/2/layout/IconVerticalSolidList"/>
    <dgm:cxn modelId="{A1A346A0-CB57-4552-8346-7955B85E149F}" type="presParOf" srcId="{09C5EC95-91D2-4D44-A878-130BE5020C67}" destId="{4E3559F2-B8EA-4695-828A-6188B53D4218}" srcOrd="6" destOrd="0" presId="urn:microsoft.com/office/officeart/2018/2/layout/IconVerticalSolidList"/>
    <dgm:cxn modelId="{85F4D3F9-14AF-4BCE-901B-7B7DF0D01AB3}" type="presParOf" srcId="{4E3559F2-B8EA-4695-828A-6188B53D4218}" destId="{03566A0A-AD70-4B49-B746-F4AFBE569BA1}" srcOrd="0" destOrd="0" presId="urn:microsoft.com/office/officeart/2018/2/layout/IconVerticalSolidList"/>
    <dgm:cxn modelId="{5E2A9EB6-1700-41A5-82D9-2BCF8EF5E476}" type="presParOf" srcId="{4E3559F2-B8EA-4695-828A-6188B53D4218}" destId="{D957BB94-B612-40B8-A4AA-19A62D395B3F}" srcOrd="1" destOrd="0" presId="urn:microsoft.com/office/officeart/2018/2/layout/IconVerticalSolidList"/>
    <dgm:cxn modelId="{9340E43B-586E-427D-8CE0-F87707FA4430}" type="presParOf" srcId="{4E3559F2-B8EA-4695-828A-6188B53D4218}" destId="{FB71AB08-B411-4233-AD0A-5E026AC8C26B}" srcOrd="2" destOrd="0" presId="urn:microsoft.com/office/officeart/2018/2/layout/IconVerticalSolidList"/>
    <dgm:cxn modelId="{54DAF266-B534-4FAA-9A2B-8A96AA6568B9}" type="presParOf" srcId="{4E3559F2-B8EA-4695-828A-6188B53D4218}" destId="{6ADF1D56-EA0E-4C03-898D-CBA2852A26BF}" srcOrd="3" destOrd="0" presId="urn:microsoft.com/office/officeart/2018/2/layout/IconVerticalSolidList"/>
    <dgm:cxn modelId="{4706C1EA-E058-49E9-966C-E7F8A405B043}" type="presParOf" srcId="{4E3559F2-B8EA-4695-828A-6188B53D4218}" destId="{0BBD7001-0981-4E1E-A519-C73507486B77}" srcOrd="4" destOrd="0" presId="urn:microsoft.com/office/officeart/2018/2/layout/IconVerticalSolidList"/>
    <dgm:cxn modelId="{4572FF04-59B1-4615-8BA4-7B50E7FE66E6}" type="presParOf" srcId="{09C5EC95-91D2-4D44-A878-130BE5020C67}" destId="{B43B3597-D105-4D38-8763-739206102072}" srcOrd="7" destOrd="0" presId="urn:microsoft.com/office/officeart/2018/2/layout/IconVerticalSolidList"/>
    <dgm:cxn modelId="{FFD27207-C1D1-41AC-A317-789903A119D5}" type="presParOf" srcId="{09C5EC95-91D2-4D44-A878-130BE5020C67}" destId="{CFF44B49-4D11-45B7-BA12-A21383BED2E7}" srcOrd="8" destOrd="0" presId="urn:microsoft.com/office/officeart/2018/2/layout/IconVerticalSolidList"/>
    <dgm:cxn modelId="{F200DA15-F2A7-4CD5-BEBD-6C02C5749A60}" type="presParOf" srcId="{CFF44B49-4D11-45B7-BA12-A21383BED2E7}" destId="{B3C34DCD-6824-4014-BEA3-7EBEFE4A7823}" srcOrd="0" destOrd="0" presId="urn:microsoft.com/office/officeart/2018/2/layout/IconVerticalSolidList"/>
    <dgm:cxn modelId="{EC64B8C8-1CD0-42F2-8A4A-1F400454F5D9}" type="presParOf" srcId="{CFF44B49-4D11-45B7-BA12-A21383BED2E7}" destId="{F5668A45-C3D4-4AF2-B9E3-1185564FF197}" srcOrd="1" destOrd="0" presId="urn:microsoft.com/office/officeart/2018/2/layout/IconVerticalSolidList"/>
    <dgm:cxn modelId="{419EFE45-850A-4C10-92BF-F99FF1CB5F75}" type="presParOf" srcId="{CFF44B49-4D11-45B7-BA12-A21383BED2E7}" destId="{EA631787-E791-451D-B8F1-F1DB0114577E}" srcOrd="2" destOrd="0" presId="urn:microsoft.com/office/officeart/2018/2/layout/IconVerticalSolidList"/>
    <dgm:cxn modelId="{765FE2C2-38A7-4F3B-8895-4FDDAFDF08FA}" type="presParOf" srcId="{CFF44B49-4D11-45B7-BA12-A21383BED2E7}" destId="{5D13F66C-531F-4D5F-B4BD-F3A95BFA5E79}" srcOrd="3" destOrd="0" presId="urn:microsoft.com/office/officeart/2018/2/layout/IconVerticalSolidList"/>
    <dgm:cxn modelId="{1B70D450-9A59-409D-8A7A-AFD5BBF20419}" type="presParOf" srcId="{CFF44B49-4D11-45B7-BA12-A21383BED2E7}" destId="{06E29687-F52E-43C5-BFAD-CB55F60751BE}" srcOrd="4" destOrd="0" presId="urn:microsoft.com/office/officeart/2018/2/layout/IconVerticalSolidList"/>
    <dgm:cxn modelId="{4C1D40A4-E3A7-4181-BBB3-D77F371D298A}" type="presParOf" srcId="{09C5EC95-91D2-4D44-A878-130BE5020C67}" destId="{07507EEB-D94C-4D60-9C9C-3132BF17092A}" srcOrd="9" destOrd="0" presId="urn:microsoft.com/office/officeart/2018/2/layout/IconVerticalSolidList"/>
    <dgm:cxn modelId="{E671C446-F78A-4E27-AC93-9B70B3B3FE74}" type="presParOf" srcId="{09C5EC95-91D2-4D44-A878-130BE5020C67}" destId="{3C090F6E-55FF-4C1E-8AF7-E39DF0A5BA4B}" srcOrd="10" destOrd="0" presId="urn:microsoft.com/office/officeart/2018/2/layout/IconVerticalSolidList"/>
    <dgm:cxn modelId="{A2B871A7-797B-4071-A414-25B8991150C0}" type="presParOf" srcId="{3C090F6E-55FF-4C1E-8AF7-E39DF0A5BA4B}" destId="{25634939-DA5D-48C0-A913-B05D7BF65713}" srcOrd="0" destOrd="0" presId="urn:microsoft.com/office/officeart/2018/2/layout/IconVerticalSolidList"/>
    <dgm:cxn modelId="{F25C18F9-33B6-4E9A-B2AA-D8FF2B67535B}" type="presParOf" srcId="{3C090F6E-55FF-4C1E-8AF7-E39DF0A5BA4B}" destId="{C5239D9B-910A-46DA-ADA6-C6074EFEE3B1}" srcOrd="1" destOrd="0" presId="urn:microsoft.com/office/officeart/2018/2/layout/IconVerticalSolidList"/>
    <dgm:cxn modelId="{7972F535-35CA-4834-A605-AE9B64A9C22B}" type="presParOf" srcId="{3C090F6E-55FF-4C1E-8AF7-E39DF0A5BA4B}" destId="{4D17985E-A785-46F6-934D-A6BC3D1C6A60}" srcOrd="2" destOrd="0" presId="urn:microsoft.com/office/officeart/2018/2/layout/IconVerticalSolidList"/>
    <dgm:cxn modelId="{4439D083-0BD8-4193-AAE4-2421E659015E}" type="presParOf" srcId="{3C090F6E-55FF-4C1E-8AF7-E39DF0A5BA4B}" destId="{46B21B25-620D-423C-B037-D4493A43C512}" srcOrd="3" destOrd="0" presId="urn:microsoft.com/office/officeart/2018/2/layout/IconVerticalSolidList"/>
    <dgm:cxn modelId="{1FAA831A-0F6C-4C4B-A87B-9D0298A207A3}" type="presParOf" srcId="{3C090F6E-55FF-4C1E-8AF7-E39DF0A5BA4B}" destId="{96516346-C114-4153-9988-261FCA05168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A9F743D-1D17-4FE0-A8B0-C3A96A81C1F1}"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2571AF2E-0D24-4875-880F-912247C0B6DA}">
      <dgm:prSet/>
      <dgm:spPr/>
      <dgm:t>
        <a:bodyPr/>
        <a:lstStyle/>
        <a:p>
          <a:pPr>
            <a:lnSpc>
              <a:spcPct val="100000"/>
            </a:lnSpc>
          </a:pPr>
          <a:r>
            <a:rPr lang="en-IN" b="1"/>
            <a:t>Google File System (GFS) as the Original Inspiration:</a:t>
          </a:r>
          <a:endParaRPr lang="en-US"/>
        </a:p>
      </dgm:t>
    </dgm:pt>
    <dgm:pt modelId="{54AD7AE5-6267-40F4-A9B0-C9594D28602F}" type="parTrans" cxnId="{85240DB1-3512-4441-823F-CFB189FD9177}">
      <dgm:prSet/>
      <dgm:spPr/>
      <dgm:t>
        <a:bodyPr/>
        <a:lstStyle/>
        <a:p>
          <a:endParaRPr lang="en-US"/>
        </a:p>
      </dgm:t>
    </dgm:pt>
    <dgm:pt modelId="{697419BB-617A-419D-97E6-01C97F64EFE6}" type="sibTrans" cxnId="{85240DB1-3512-4441-823F-CFB189FD9177}">
      <dgm:prSet/>
      <dgm:spPr/>
      <dgm:t>
        <a:bodyPr/>
        <a:lstStyle/>
        <a:p>
          <a:endParaRPr lang="en-US"/>
        </a:p>
      </dgm:t>
    </dgm:pt>
    <dgm:pt modelId="{25021B24-2D5B-4DB9-9765-0F6B04C72AA5}">
      <dgm:prSet/>
      <dgm:spPr/>
      <dgm:t>
        <a:bodyPr/>
        <a:lstStyle/>
        <a:p>
          <a:pPr>
            <a:lnSpc>
              <a:spcPct val="100000"/>
            </a:lnSpc>
          </a:pPr>
          <a:r>
            <a:rPr lang="en-IN"/>
            <a:t>The Hadoop Distributed File System (HDFS) was inspired by the Google File System (GFS). GFS introduced innovative ideas for handling large-scale data, which laid the groundwork for HDFS’s design and functionality.</a:t>
          </a:r>
          <a:endParaRPr lang="en-US"/>
        </a:p>
      </dgm:t>
    </dgm:pt>
    <dgm:pt modelId="{2AC5D782-747F-49B8-B17C-2BEEAE5B37F8}" type="parTrans" cxnId="{72D37CFD-DE8D-4418-AE03-2A83A058C87A}">
      <dgm:prSet/>
      <dgm:spPr/>
      <dgm:t>
        <a:bodyPr/>
        <a:lstStyle/>
        <a:p>
          <a:endParaRPr lang="en-US"/>
        </a:p>
      </dgm:t>
    </dgm:pt>
    <dgm:pt modelId="{957B9272-0435-4CEC-8204-98EE491BE1ED}" type="sibTrans" cxnId="{72D37CFD-DE8D-4418-AE03-2A83A058C87A}">
      <dgm:prSet/>
      <dgm:spPr/>
      <dgm:t>
        <a:bodyPr/>
        <a:lstStyle/>
        <a:p>
          <a:endParaRPr lang="en-US"/>
        </a:p>
      </dgm:t>
    </dgm:pt>
    <dgm:pt modelId="{F21F4F4E-2EB9-4CAA-B94C-548933C18B69}">
      <dgm:prSet/>
      <dgm:spPr/>
      <dgm:t>
        <a:bodyPr/>
        <a:lstStyle/>
        <a:p>
          <a:pPr>
            <a:lnSpc>
              <a:spcPct val="100000"/>
            </a:lnSpc>
          </a:pPr>
          <a:r>
            <a:rPr lang="en-IN" b="1"/>
            <a:t>Common Attributes Between GFS and HDFS:</a:t>
          </a:r>
          <a:endParaRPr lang="en-US"/>
        </a:p>
      </dgm:t>
    </dgm:pt>
    <dgm:pt modelId="{94F0C5D0-EB18-4392-835C-15AFAF28E5CA}" type="parTrans" cxnId="{C025076E-B799-4D2E-B10C-1B8B10990F76}">
      <dgm:prSet/>
      <dgm:spPr/>
      <dgm:t>
        <a:bodyPr/>
        <a:lstStyle/>
        <a:p>
          <a:endParaRPr lang="en-US"/>
        </a:p>
      </dgm:t>
    </dgm:pt>
    <dgm:pt modelId="{39AADD06-6227-41BB-ACEE-5517416C0AC0}" type="sibTrans" cxnId="{C025076E-B799-4D2E-B10C-1B8B10990F76}">
      <dgm:prSet/>
      <dgm:spPr/>
      <dgm:t>
        <a:bodyPr/>
        <a:lstStyle/>
        <a:p>
          <a:endParaRPr lang="en-US"/>
        </a:p>
      </dgm:t>
    </dgm:pt>
    <dgm:pt modelId="{D2F73D24-9DE6-42B2-B6AD-7D1609704C49}">
      <dgm:prSet/>
      <dgm:spPr/>
      <dgm:t>
        <a:bodyPr/>
        <a:lstStyle/>
        <a:p>
          <a:pPr>
            <a:lnSpc>
              <a:spcPct val="100000"/>
            </a:lnSpc>
          </a:pPr>
          <a:r>
            <a:rPr lang="en-IN"/>
            <a:t>Both GFS and HDFS share several key characteristics, such as their distributed nature and their ability to handle large-scale data efficiently.</a:t>
          </a:r>
          <a:endParaRPr lang="en-US"/>
        </a:p>
      </dgm:t>
    </dgm:pt>
    <dgm:pt modelId="{62070E86-45F8-447E-A2B6-43DED1102FDD}" type="parTrans" cxnId="{2EDDD456-0BFC-45E8-8B82-FB20F0B5625D}">
      <dgm:prSet/>
      <dgm:spPr/>
      <dgm:t>
        <a:bodyPr/>
        <a:lstStyle/>
        <a:p>
          <a:endParaRPr lang="en-US"/>
        </a:p>
      </dgm:t>
    </dgm:pt>
    <dgm:pt modelId="{0B6D7C36-8CB1-4865-8282-B8338498436D}" type="sibTrans" cxnId="{2EDDD456-0BFC-45E8-8B82-FB20F0B5625D}">
      <dgm:prSet/>
      <dgm:spPr/>
      <dgm:t>
        <a:bodyPr/>
        <a:lstStyle/>
        <a:p>
          <a:endParaRPr lang="en-US"/>
        </a:p>
      </dgm:t>
    </dgm:pt>
    <dgm:pt modelId="{A5D8080E-0D47-4A95-8522-262FB788EB46}">
      <dgm:prSet/>
      <dgm:spPr/>
      <dgm:t>
        <a:bodyPr/>
        <a:lstStyle/>
        <a:p>
          <a:pPr>
            <a:lnSpc>
              <a:spcPct val="100000"/>
            </a:lnSpc>
          </a:pPr>
          <a:r>
            <a:rPr lang="en-IN" b="1"/>
            <a:t>Pattern Emphasis: Write Once, Read Many:</a:t>
          </a:r>
          <a:endParaRPr lang="en-US"/>
        </a:p>
      </dgm:t>
    </dgm:pt>
    <dgm:pt modelId="{D1FDE333-923C-481F-87BA-5E485D7B1ED7}" type="parTrans" cxnId="{F3501978-FFE1-4D0B-9B28-07073AD9FBDF}">
      <dgm:prSet/>
      <dgm:spPr/>
      <dgm:t>
        <a:bodyPr/>
        <a:lstStyle/>
        <a:p>
          <a:endParaRPr lang="en-US"/>
        </a:p>
      </dgm:t>
    </dgm:pt>
    <dgm:pt modelId="{8EF0F4FA-592A-432A-9969-AF9B64A4895C}" type="sibTrans" cxnId="{F3501978-FFE1-4D0B-9B28-07073AD9FBDF}">
      <dgm:prSet/>
      <dgm:spPr/>
      <dgm:t>
        <a:bodyPr/>
        <a:lstStyle/>
        <a:p>
          <a:endParaRPr lang="en-US"/>
        </a:p>
      </dgm:t>
    </dgm:pt>
    <dgm:pt modelId="{D909C689-8A2E-4B38-A2A9-8BDEDE2AB277}">
      <dgm:prSet/>
      <dgm:spPr/>
      <dgm:t>
        <a:bodyPr/>
        <a:lstStyle/>
        <a:p>
          <a:pPr>
            <a:lnSpc>
              <a:spcPct val="100000"/>
            </a:lnSpc>
          </a:pPr>
          <a:r>
            <a:rPr lang="en-IN"/>
            <a:t>Both systems are designed with the "Write Once, Read Many" (WORM) pattern in mind. This approach is well-suited for large datasets that are written once and then read many times, reducing the need for complex data management.</a:t>
          </a:r>
          <a:endParaRPr lang="en-US"/>
        </a:p>
      </dgm:t>
    </dgm:pt>
    <dgm:pt modelId="{6CB91E95-CBB2-4EC6-AABD-BF23E17E8197}" type="parTrans" cxnId="{1C8FD561-3289-4432-BAAA-6184757BC5AE}">
      <dgm:prSet/>
      <dgm:spPr/>
      <dgm:t>
        <a:bodyPr/>
        <a:lstStyle/>
        <a:p>
          <a:endParaRPr lang="en-US"/>
        </a:p>
      </dgm:t>
    </dgm:pt>
    <dgm:pt modelId="{2CF79FF9-1EF3-4AD1-A7D8-69B308B5F98B}" type="sibTrans" cxnId="{1C8FD561-3289-4432-BAAA-6184757BC5AE}">
      <dgm:prSet/>
      <dgm:spPr/>
      <dgm:t>
        <a:bodyPr/>
        <a:lstStyle/>
        <a:p>
          <a:endParaRPr lang="en-US"/>
        </a:p>
      </dgm:t>
    </dgm:pt>
    <dgm:pt modelId="{A0B976BB-19A9-4D09-AE7F-B1803E97B80F}">
      <dgm:prSet/>
      <dgm:spPr/>
      <dgm:t>
        <a:bodyPr/>
        <a:lstStyle/>
        <a:p>
          <a:pPr>
            <a:lnSpc>
              <a:spcPct val="100000"/>
            </a:lnSpc>
          </a:pPr>
          <a:r>
            <a:rPr lang="en-IN" b="1"/>
            <a:t>Historical Reference - WORM Drives and Optical Jukebox Libraries:</a:t>
          </a:r>
          <a:endParaRPr lang="en-US"/>
        </a:p>
      </dgm:t>
    </dgm:pt>
    <dgm:pt modelId="{78C1DDC3-D75D-4CAE-A244-DB52803F7849}" type="parTrans" cxnId="{0739368C-0FD1-47F7-9C43-A4C069AF978C}">
      <dgm:prSet/>
      <dgm:spPr/>
      <dgm:t>
        <a:bodyPr/>
        <a:lstStyle/>
        <a:p>
          <a:endParaRPr lang="en-US"/>
        </a:p>
      </dgm:t>
    </dgm:pt>
    <dgm:pt modelId="{0D042335-EEEC-47DA-8712-0ED2169A720C}" type="sibTrans" cxnId="{0739368C-0FD1-47F7-9C43-A4C069AF978C}">
      <dgm:prSet/>
      <dgm:spPr/>
      <dgm:t>
        <a:bodyPr/>
        <a:lstStyle/>
        <a:p>
          <a:endParaRPr lang="en-US"/>
        </a:p>
      </dgm:t>
    </dgm:pt>
    <dgm:pt modelId="{775264FF-7B04-4519-9A25-CCFE72C188A5}">
      <dgm:prSet/>
      <dgm:spPr/>
      <dgm:t>
        <a:bodyPr/>
        <a:lstStyle/>
        <a:p>
          <a:pPr>
            <a:lnSpc>
              <a:spcPct val="100000"/>
            </a:lnSpc>
          </a:pPr>
          <a:r>
            <a:rPr lang="en-IN"/>
            <a:t>The WORM pattern is reminiscent of older technologies like WORM (Write Once, Read Many) drives and optical jukebox libraries, which were used before the advent of CDs (CD-R). These technologies allowed data to be written once and read multiple times without alteration.</a:t>
          </a:r>
          <a:endParaRPr lang="en-US"/>
        </a:p>
      </dgm:t>
    </dgm:pt>
    <dgm:pt modelId="{C65A680B-89D5-4420-9471-04FE5A8C9356}" type="parTrans" cxnId="{50F662A3-BF24-48A4-869D-A387CFE619B1}">
      <dgm:prSet/>
      <dgm:spPr/>
      <dgm:t>
        <a:bodyPr/>
        <a:lstStyle/>
        <a:p>
          <a:endParaRPr lang="en-US"/>
        </a:p>
      </dgm:t>
    </dgm:pt>
    <dgm:pt modelId="{15EEB7CA-BFED-4595-8150-C8971839BCD0}" type="sibTrans" cxnId="{50F662A3-BF24-48A4-869D-A387CFE619B1}">
      <dgm:prSet/>
      <dgm:spPr/>
      <dgm:t>
        <a:bodyPr/>
        <a:lstStyle/>
        <a:p>
          <a:endParaRPr lang="en-US"/>
        </a:p>
      </dgm:t>
    </dgm:pt>
    <dgm:pt modelId="{D4BB50D2-1398-492D-9DC7-982F9824FD28}" type="pres">
      <dgm:prSet presAssocID="{1A9F743D-1D17-4FE0-A8B0-C3A96A81C1F1}" presName="root" presStyleCnt="0">
        <dgm:presLayoutVars>
          <dgm:dir/>
          <dgm:resizeHandles val="exact"/>
        </dgm:presLayoutVars>
      </dgm:prSet>
      <dgm:spPr/>
    </dgm:pt>
    <dgm:pt modelId="{9DC7F582-C838-40EC-83EA-BE01A0E1D25F}" type="pres">
      <dgm:prSet presAssocID="{2571AF2E-0D24-4875-880F-912247C0B6DA}" presName="compNode" presStyleCnt="0"/>
      <dgm:spPr/>
    </dgm:pt>
    <dgm:pt modelId="{68F6E717-89B4-4FBB-9857-3A63C0FA3765}" type="pres">
      <dgm:prSet presAssocID="{2571AF2E-0D24-4875-880F-912247C0B6DA}" presName="bgRect" presStyleLbl="bgShp" presStyleIdx="0" presStyleCnt="4"/>
      <dgm:spPr/>
    </dgm:pt>
    <dgm:pt modelId="{58F050A4-C8C6-482E-AABA-DEE260B13394}" type="pres">
      <dgm:prSet presAssocID="{2571AF2E-0D24-4875-880F-912247C0B6D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ing Cloud"/>
        </a:ext>
      </dgm:extLst>
    </dgm:pt>
    <dgm:pt modelId="{1FB10D61-FF37-44E5-AC43-0C09884D956B}" type="pres">
      <dgm:prSet presAssocID="{2571AF2E-0D24-4875-880F-912247C0B6DA}" presName="spaceRect" presStyleCnt="0"/>
      <dgm:spPr/>
    </dgm:pt>
    <dgm:pt modelId="{6CB340E8-E6A7-46AF-B082-2EF3544E6EDC}" type="pres">
      <dgm:prSet presAssocID="{2571AF2E-0D24-4875-880F-912247C0B6DA}" presName="parTx" presStyleLbl="revTx" presStyleIdx="0" presStyleCnt="8">
        <dgm:presLayoutVars>
          <dgm:chMax val="0"/>
          <dgm:chPref val="0"/>
        </dgm:presLayoutVars>
      </dgm:prSet>
      <dgm:spPr/>
    </dgm:pt>
    <dgm:pt modelId="{F4FA56AB-9654-4EBB-BA8C-0B8AD7B7751B}" type="pres">
      <dgm:prSet presAssocID="{2571AF2E-0D24-4875-880F-912247C0B6DA}" presName="desTx" presStyleLbl="revTx" presStyleIdx="1" presStyleCnt="8">
        <dgm:presLayoutVars/>
      </dgm:prSet>
      <dgm:spPr/>
    </dgm:pt>
    <dgm:pt modelId="{1D18A2AE-3639-4591-A666-A50D811E94C5}" type="pres">
      <dgm:prSet presAssocID="{697419BB-617A-419D-97E6-01C97F64EFE6}" presName="sibTrans" presStyleCnt="0"/>
      <dgm:spPr/>
    </dgm:pt>
    <dgm:pt modelId="{80D1EDC7-09B2-418D-AFC3-0EDACFF5A5D2}" type="pres">
      <dgm:prSet presAssocID="{F21F4F4E-2EB9-4CAA-B94C-548933C18B69}" presName="compNode" presStyleCnt="0"/>
      <dgm:spPr/>
    </dgm:pt>
    <dgm:pt modelId="{6BBF9B9A-5EA0-4888-BB34-1E5B24338D72}" type="pres">
      <dgm:prSet presAssocID="{F21F4F4E-2EB9-4CAA-B94C-548933C18B69}" presName="bgRect" presStyleLbl="bgShp" presStyleIdx="1" presStyleCnt="4"/>
      <dgm:spPr/>
    </dgm:pt>
    <dgm:pt modelId="{84E8B1AE-F736-4118-86B8-C59DB0905204}" type="pres">
      <dgm:prSet presAssocID="{F21F4F4E-2EB9-4CAA-B94C-548933C18B6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6A058358-23E3-470A-8465-60F9DB9FE1D9}" type="pres">
      <dgm:prSet presAssocID="{F21F4F4E-2EB9-4CAA-B94C-548933C18B69}" presName="spaceRect" presStyleCnt="0"/>
      <dgm:spPr/>
    </dgm:pt>
    <dgm:pt modelId="{CB05261E-7A1E-4CC7-AC6D-2B641445C4C2}" type="pres">
      <dgm:prSet presAssocID="{F21F4F4E-2EB9-4CAA-B94C-548933C18B69}" presName="parTx" presStyleLbl="revTx" presStyleIdx="2" presStyleCnt="8">
        <dgm:presLayoutVars>
          <dgm:chMax val="0"/>
          <dgm:chPref val="0"/>
        </dgm:presLayoutVars>
      </dgm:prSet>
      <dgm:spPr/>
    </dgm:pt>
    <dgm:pt modelId="{80EB2C43-6E95-4D51-A989-390A696C57BA}" type="pres">
      <dgm:prSet presAssocID="{F21F4F4E-2EB9-4CAA-B94C-548933C18B69}" presName="desTx" presStyleLbl="revTx" presStyleIdx="3" presStyleCnt="8">
        <dgm:presLayoutVars/>
      </dgm:prSet>
      <dgm:spPr/>
    </dgm:pt>
    <dgm:pt modelId="{18CAAB4C-1AFF-403A-8857-4D7DEEFCC432}" type="pres">
      <dgm:prSet presAssocID="{39AADD06-6227-41BB-ACEE-5517416C0AC0}" presName="sibTrans" presStyleCnt="0"/>
      <dgm:spPr/>
    </dgm:pt>
    <dgm:pt modelId="{B216392F-CCD2-4633-9634-750CEAE53F4A}" type="pres">
      <dgm:prSet presAssocID="{A5D8080E-0D47-4A95-8522-262FB788EB46}" presName="compNode" presStyleCnt="0"/>
      <dgm:spPr/>
    </dgm:pt>
    <dgm:pt modelId="{10ABEAF7-0CCC-4FE1-A60E-70DAEC5BEE25}" type="pres">
      <dgm:prSet presAssocID="{A5D8080E-0D47-4A95-8522-262FB788EB46}" presName="bgRect" presStyleLbl="bgShp" presStyleIdx="2" presStyleCnt="4"/>
      <dgm:spPr/>
    </dgm:pt>
    <dgm:pt modelId="{66E02E5F-98A5-4391-9FA2-5F1FB28ECEAB}" type="pres">
      <dgm:prSet presAssocID="{A5D8080E-0D47-4A95-8522-262FB788EB4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ument"/>
        </a:ext>
      </dgm:extLst>
    </dgm:pt>
    <dgm:pt modelId="{73954C5B-125F-454B-9A19-0F7B461BC558}" type="pres">
      <dgm:prSet presAssocID="{A5D8080E-0D47-4A95-8522-262FB788EB46}" presName="spaceRect" presStyleCnt="0"/>
      <dgm:spPr/>
    </dgm:pt>
    <dgm:pt modelId="{24367C8A-2AA5-4DE8-865D-7B1A9AC77CFD}" type="pres">
      <dgm:prSet presAssocID="{A5D8080E-0D47-4A95-8522-262FB788EB46}" presName="parTx" presStyleLbl="revTx" presStyleIdx="4" presStyleCnt="8">
        <dgm:presLayoutVars>
          <dgm:chMax val="0"/>
          <dgm:chPref val="0"/>
        </dgm:presLayoutVars>
      </dgm:prSet>
      <dgm:spPr/>
    </dgm:pt>
    <dgm:pt modelId="{838F5593-7118-40EF-BC65-7E8031C6742A}" type="pres">
      <dgm:prSet presAssocID="{A5D8080E-0D47-4A95-8522-262FB788EB46}" presName="desTx" presStyleLbl="revTx" presStyleIdx="5" presStyleCnt="8">
        <dgm:presLayoutVars/>
      </dgm:prSet>
      <dgm:spPr/>
    </dgm:pt>
    <dgm:pt modelId="{2058960A-C0AF-4413-A26E-20C118CD9F7D}" type="pres">
      <dgm:prSet presAssocID="{8EF0F4FA-592A-432A-9969-AF9B64A4895C}" presName="sibTrans" presStyleCnt="0"/>
      <dgm:spPr/>
    </dgm:pt>
    <dgm:pt modelId="{FD1D4165-1392-4CF2-BCCF-567F7A083D1D}" type="pres">
      <dgm:prSet presAssocID="{A0B976BB-19A9-4D09-AE7F-B1803E97B80F}" presName="compNode" presStyleCnt="0"/>
      <dgm:spPr/>
    </dgm:pt>
    <dgm:pt modelId="{95D8E72A-64A6-4AFE-9D55-5579D0FC91CF}" type="pres">
      <dgm:prSet presAssocID="{A0B976BB-19A9-4D09-AE7F-B1803E97B80F}" presName="bgRect" presStyleLbl="bgShp" presStyleIdx="3" presStyleCnt="4"/>
      <dgm:spPr/>
    </dgm:pt>
    <dgm:pt modelId="{81D8E7EC-0F58-49DE-86D8-987C928CD1CB}" type="pres">
      <dgm:prSet presAssocID="{A0B976BB-19A9-4D09-AE7F-B1803E97B80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ursor"/>
        </a:ext>
      </dgm:extLst>
    </dgm:pt>
    <dgm:pt modelId="{1DF42480-399A-4544-AA3F-E3CB68EEB257}" type="pres">
      <dgm:prSet presAssocID="{A0B976BB-19A9-4D09-AE7F-B1803E97B80F}" presName="spaceRect" presStyleCnt="0"/>
      <dgm:spPr/>
    </dgm:pt>
    <dgm:pt modelId="{50FD02DF-08F2-4DB0-ACED-22BD1ADEE47B}" type="pres">
      <dgm:prSet presAssocID="{A0B976BB-19A9-4D09-AE7F-B1803E97B80F}" presName="parTx" presStyleLbl="revTx" presStyleIdx="6" presStyleCnt="8">
        <dgm:presLayoutVars>
          <dgm:chMax val="0"/>
          <dgm:chPref val="0"/>
        </dgm:presLayoutVars>
      </dgm:prSet>
      <dgm:spPr/>
    </dgm:pt>
    <dgm:pt modelId="{8A13EADC-EECC-4DC3-A2A6-C292B1A580A2}" type="pres">
      <dgm:prSet presAssocID="{A0B976BB-19A9-4D09-AE7F-B1803E97B80F}" presName="desTx" presStyleLbl="revTx" presStyleIdx="7" presStyleCnt="8">
        <dgm:presLayoutVars/>
      </dgm:prSet>
      <dgm:spPr/>
    </dgm:pt>
  </dgm:ptLst>
  <dgm:cxnLst>
    <dgm:cxn modelId="{EE8A1305-FD72-C446-857A-9543EB6DFA07}" type="presOf" srcId="{1A9F743D-1D17-4FE0-A8B0-C3A96A81C1F1}" destId="{D4BB50D2-1398-492D-9DC7-982F9824FD28}" srcOrd="0" destOrd="0" presId="urn:microsoft.com/office/officeart/2018/2/layout/IconVerticalSolidList"/>
    <dgm:cxn modelId="{D19A8516-711C-D249-8104-3533249CFAAC}" type="presOf" srcId="{775264FF-7B04-4519-9A25-CCFE72C188A5}" destId="{8A13EADC-EECC-4DC3-A2A6-C292B1A580A2}" srcOrd="0" destOrd="0" presId="urn:microsoft.com/office/officeart/2018/2/layout/IconVerticalSolidList"/>
    <dgm:cxn modelId="{61B9371C-7D76-E346-A4D9-DF383B726AAB}" type="presOf" srcId="{2571AF2E-0D24-4875-880F-912247C0B6DA}" destId="{6CB340E8-E6A7-46AF-B082-2EF3544E6EDC}" srcOrd="0" destOrd="0" presId="urn:microsoft.com/office/officeart/2018/2/layout/IconVerticalSolidList"/>
    <dgm:cxn modelId="{5E04CC35-2517-7947-8301-0FF3A1A1D9E5}" type="presOf" srcId="{A5D8080E-0D47-4A95-8522-262FB788EB46}" destId="{24367C8A-2AA5-4DE8-865D-7B1A9AC77CFD}" srcOrd="0" destOrd="0" presId="urn:microsoft.com/office/officeart/2018/2/layout/IconVerticalSolidList"/>
    <dgm:cxn modelId="{5D095936-7ADB-C042-87D6-F92480A7F900}" type="presOf" srcId="{D909C689-8A2E-4B38-A2A9-8BDEDE2AB277}" destId="{838F5593-7118-40EF-BC65-7E8031C6742A}" srcOrd="0" destOrd="0" presId="urn:microsoft.com/office/officeart/2018/2/layout/IconVerticalSolidList"/>
    <dgm:cxn modelId="{A2C5C53F-404D-6048-ACAA-0437BA4B9C66}" type="presOf" srcId="{D2F73D24-9DE6-42B2-B6AD-7D1609704C49}" destId="{80EB2C43-6E95-4D51-A989-390A696C57BA}" srcOrd="0" destOrd="0" presId="urn:microsoft.com/office/officeart/2018/2/layout/IconVerticalSolidList"/>
    <dgm:cxn modelId="{A294E655-533A-EE40-8830-2210EAA7C161}" type="presOf" srcId="{F21F4F4E-2EB9-4CAA-B94C-548933C18B69}" destId="{CB05261E-7A1E-4CC7-AC6D-2B641445C4C2}" srcOrd="0" destOrd="0" presId="urn:microsoft.com/office/officeart/2018/2/layout/IconVerticalSolidList"/>
    <dgm:cxn modelId="{2EDDD456-0BFC-45E8-8B82-FB20F0B5625D}" srcId="{F21F4F4E-2EB9-4CAA-B94C-548933C18B69}" destId="{D2F73D24-9DE6-42B2-B6AD-7D1609704C49}" srcOrd="0" destOrd="0" parTransId="{62070E86-45F8-447E-A2B6-43DED1102FDD}" sibTransId="{0B6D7C36-8CB1-4865-8282-B8338498436D}"/>
    <dgm:cxn modelId="{1C8FD561-3289-4432-BAAA-6184757BC5AE}" srcId="{A5D8080E-0D47-4A95-8522-262FB788EB46}" destId="{D909C689-8A2E-4B38-A2A9-8BDEDE2AB277}" srcOrd="0" destOrd="0" parTransId="{6CB91E95-CBB2-4EC6-AABD-BF23E17E8197}" sibTransId="{2CF79FF9-1EF3-4AD1-A7D8-69B308B5F98B}"/>
    <dgm:cxn modelId="{C025076E-B799-4D2E-B10C-1B8B10990F76}" srcId="{1A9F743D-1D17-4FE0-A8B0-C3A96A81C1F1}" destId="{F21F4F4E-2EB9-4CAA-B94C-548933C18B69}" srcOrd="1" destOrd="0" parTransId="{94F0C5D0-EB18-4392-835C-15AFAF28E5CA}" sibTransId="{39AADD06-6227-41BB-ACEE-5517416C0AC0}"/>
    <dgm:cxn modelId="{F3501978-FFE1-4D0B-9B28-07073AD9FBDF}" srcId="{1A9F743D-1D17-4FE0-A8B0-C3A96A81C1F1}" destId="{A5D8080E-0D47-4A95-8522-262FB788EB46}" srcOrd="2" destOrd="0" parTransId="{D1FDE333-923C-481F-87BA-5E485D7B1ED7}" sibTransId="{8EF0F4FA-592A-432A-9969-AF9B64A4895C}"/>
    <dgm:cxn modelId="{0739368C-0FD1-47F7-9C43-A4C069AF978C}" srcId="{1A9F743D-1D17-4FE0-A8B0-C3A96A81C1F1}" destId="{A0B976BB-19A9-4D09-AE7F-B1803E97B80F}" srcOrd="3" destOrd="0" parTransId="{78C1DDC3-D75D-4CAE-A244-DB52803F7849}" sibTransId="{0D042335-EEEC-47DA-8712-0ED2169A720C}"/>
    <dgm:cxn modelId="{50F662A3-BF24-48A4-869D-A387CFE619B1}" srcId="{A0B976BB-19A9-4D09-AE7F-B1803E97B80F}" destId="{775264FF-7B04-4519-9A25-CCFE72C188A5}" srcOrd="0" destOrd="0" parTransId="{C65A680B-89D5-4420-9471-04FE5A8C9356}" sibTransId="{15EEB7CA-BFED-4595-8150-C8971839BCD0}"/>
    <dgm:cxn modelId="{85240DB1-3512-4441-823F-CFB189FD9177}" srcId="{1A9F743D-1D17-4FE0-A8B0-C3A96A81C1F1}" destId="{2571AF2E-0D24-4875-880F-912247C0B6DA}" srcOrd="0" destOrd="0" parTransId="{54AD7AE5-6267-40F4-A9B0-C9594D28602F}" sibTransId="{697419BB-617A-419D-97E6-01C97F64EFE6}"/>
    <dgm:cxn modelId="{CB02C9B9-EB5D-5D45-A041-FA18E90D23C2}" type="presOf" srcId="{25021B24-2D5B-4DB9-9765-0F6B04C72AA5}" destId="{F4FA56AB-9654-4EBB-BA8C-0B8AD7B7751B}" srcOrd="0" destOrd="0" presId="urn:microsoft.com/office/officeart/2018/2/layout/IconVerticalSolidList"/>
    <dgm:cxn modelId="{D395F0E0-B1E5-064B-84AE-549636C7AB87}" type="presOf" srcId="{A0B976BB-19A9-4D09-AE7F-B1803E97B80F}" destId="{50FD02DF-08F2-4DB0-ACED-22BD1ADEE47B}" srcOrd="0" destOrd="0" presId="urn:microsoft.com/office/officeart/2018/2/layout/IconVerticalSolidList"/>
    <dgm:cxn modelId="{72D37CFD-DE8D-4418-AE03-2A83A058C87A}" srcId="{2571AF2E-0D24-4875-880F-912247C0B6DA}" destId="{25021B24-2D5B-4DB9-9765-0F6B04C72AA5}" srcOrd="0" destOrd="0" parTransId="{2AC5D782-747F-49B8-B17C-2BEEAE5B37F8}" sibTransId="{957B9272-0435-4CEC-8204-98EE491BE1ED}"/>
    <dgm:cxn modelId="{E2C2C2DE-7CEB-4C47-8E19-9377BEF1E80D}" type="presParOf" srcId="{D4BB50D2-1398-492D-9DC7-982F9824FD28}" destId="{9DC7F582-C838-40EC-83EA-BE01A0E1D25F}" srcOrd="0" destOrd="0" presId="urn:microsoft.com/office/officeart/2018/2/layout/IconVerticalSolidList"/>
    <dgm:cxn modelId="{C54F9353-E72B-364D-96B7-687536FA8464}" type="presParOf" srcId="{9DC7F582-C838-40EC-83EA-BE01A0E1D25F}" destId="{68F6E717-89B4-4FBB-9857-3A63C0FA3765}" srcOrd="0" destOrd="0" presId="urn:microsoft.com/office/officeart/2018/2/layout/IconVerticalSolidList"/>
    <dgm:cxn modelId="{F1B36F24-67D9-A841-9AC0-53762AB3BE3C}" type="presParOf" srcId="{9DC7F582-C838-40EC-83EA-BE01A0E1D25F}" destId="{58F050A4-C8C6-482E-AABA-DEE260B13394}" srcOrd="1" destOrd="0" presId="urn:microsoft.com/office/officeart/2018/2/layout/IconVerticalSolidList"/>
    <dgm:cxn modelId="{C23E7151-3696-8644-BEB7-2EAD7125C985}" type="presParOf" srcId="{9DC7F582-C838-40EC-83EA-BE01A0E1D25F}" destId="{1FB10D61-FF37-44E5-AC43-0C09884D956B}" srcOrd="2" destOrd="0" presId="urn:microsoft.com/office/officeart/2018/2/layout/IconVerticalSolidList"/>
    <dgm:cxn modelId="{CBC0E0FA-50CC-BD4B-9A72-AE2C64645BEA}" type="presParOf" srcId="{9DC7F582-C838-40EC-83EA-BE01A0E1D25F}" destId="{6CB340E8-E6A7-46AF-B082-2EF3544E6EDC}" srcOrd="3" destOrd="0" presId="urn:microsoft.com/office/officeart/2018/2/layout/IconVerticalSolidList"/>
    <dgm:cxn modelId="{24B0A640-2432-CB4B-B42D-74711744BDA6}" type="presParOf" srcId="{9DC7F582-C838-40EC-83EA-BE01A0E1D25F}" destId="{F4FA56AB-9654-4EBB-BA8C-0B8AD7B7751B}" srcOrd="4" destOrd="0" presId="urn:microsoft.com/office/officeart/2018/2/layout/IconVerticalSolidList"/>
    <dgm:cxn modelId="{9A68029C-F320-6242-90DB-8E9955DA75D4}" type="presParOf" srcId="{D4BB50D2-1398-492D-9DC7-982F9824FD28}" destId="{1D18A2AE-3639-4591-A666-A50D811E94C5}" srcOrd="1" destOrd="0" presId="urn:microsoft.com/office/officeart/2018/2/layout/IconVerticalSolidList"/>
    <dgm:cxn modelId="{34AF6FE5-DD43-2449-B450-00A81E44434B}" type="presParOf" srcId="{D4BB50D2-1398-492D-9DC7-982F9824FD28}" destId="{80D1EDC7-09B2-418D-AFC3-0EDACFF5A5D2}" srcOrd="2" destOrd="0" presId="urn:microsoft.com/office/officeart/2018/2/layout/IconVerticalSolidList"/>
    <dgm:cxn modelId="{B83C5E9F-B5A1-9B4C-B7AA-B6531B473762}" type="presParOf" srcId="{80D1EDC7-09B2-418D-AFC3-0EDACFF5A5D2}" destId="{6BBF9B9A-5EA0-4888-BB34-1E5B24338D72}" srcOrd="0" destOrd="0" presId="urn:microsoft.com/office/officeart/2018/2/layout/IconVerticalSolidList"/>
    <dgm:cxn modelId="{4892A903-D8D7-D84A-9F17-EA235EC5F662}" type="presParOf" srcId="{80D1EDC7-09B2-418D-AFC3-0EDACFF5A5D2}" destId="{84E8B1AE-F736-4118-86B8-C59DB0905204}" srcOrd="1" destOrd="0" presId="urn:microsoft.com/office/officeart/2018/2/layout/IconVerticalSolidList"/>
    <dgm:cxn modelId="{54A57F36-5DDE-E842-9173-A4828F55C74A}" type="presParOf" srcId="{80D1EDC7-09B2-418D-AFC3-0EDACFF5A5D2}" destId="{6A058358-23E3-470A-8465-60F9DB9FE1D9}" srcOrd="2" destOrd="0" presId="urn:microsoft.com/office/officeart/2018/2/layout/IconVerticalSolidList"/>
    <dgm:cxn modelId="{3644C1A3-0D53-5148-A394-CD2D8BD9260E}" type="presParOf" srcId="{80D1EDC7-09B2-418D-AFC3-0EDACFF5A5D2}" destId="{CB05261E-7A1E-4CC7-AC6D-2B641445C4C2}" srcOrd="3" destOrd="0" presId="urn:microsoft.com/office/officeart/2018/2/layout/IconVerticalSolidList"/>
    <dgm:cxn modelId="{6DA5EBBB-5E05-A242-ADD0-4D6257DA8609}" type="presParOf" srcId="{80D1EDC7-09B2-418D-AFC3-0EDACFF5A5D2}" destId="{80EB2C43-6E95-4D51-A989-390A696C57BA}" srcOrd="4" destOrd="0" presId="urn:microsoft.com/office/officeart/2018/2/layout/IconVerticalSolidList"/>
    <dgm:cxn modelId="{BFE44943-3B5A-4641-A504-605A0AD8FD20}" type="presParOf" srcId="{D4BB50D2-1398-492D-9DC7-982F9824FD28}" destId="{18CAAB4C-1AFF-403A-8857-4D7DEEFCC432}" srcOrd="3" destOrd="0" presId="urn:microsoft.com/office/officeart/2018/2/layout/IconVerticalSolidList"/>
    <dgm:cxn modelId="{6E2A32C4-A07F-D844-8A9B-D16FC1FC2734}" type="presParOf" srcId="{D4BB50D2-1398-492D-9DC7-982F9824FD28}" destId="{B216392F-CCD2-4633-9634-750CEAE53F4A}" srcOrd="4" destOrd="0" presId="urn:microsoft.com/office/officeart/2018/2/layout/IconVerticalSolidList"/>
    <dgm:cxn modelId="{B76A9DBD-E9E7-4540-A1F0-6FF63D662E81}" type="presParOf" srcId="{B216392F-CCD2-4633-9634-750CEAE53F4A}" destId="{10ABEAF7-0CCC-4FE1-A60E-70DAEC5BEE25}" srcOrd="0" destOrd="0" presId="urn:microsoft.com/office/officeart/2018/2/layout/IconVerticalSolidList"/>
    <dgm:cxn modelId="{15CCC76B-B595-D441-9AFE-547E86FB2352}" type="presParOf" srcId="{B216392F-CCD2-4633-9634-750CEAE53F4A}" destId="{66E02E5F-98A5-4391-9FA2-5F1FB28ECEAB}" srcOrd="1" destOrd="0" presId="urn:microsoft.com/office/officeart/2018/2/layout/IconVerticalSolidList"/>
    <dgm:cxn modelId="{7EF707C7-E073-8B4E-A98A-371567DD3C12}" type="presParOf" srcId="{B216392F-CCD2-4633-9634-750CEAE53F4A}" destId="{73954C5B-125F-454B-9A19-0F7B461BC558}" srcOrd="2" destOrd="0" presId="urn:microsoft.com/office/officeart/2018/2/layout/IconVerticalSolidList"/>
    <dgm:cxn modelId="{FD716867-936F-B540-A689-0592C1F2062C}" type="presParOf" srcId="{B216392F-CCD2-4633-9634-750CEAE53F4A}" destId="{24367C8A-2AA5-4DE8-865D-7B1A9AC77CFD}" srcOrd="3" destOrd="0" presId="urn:microsoft.com/office/officeart/2018/2/layout/IconVerticalSolidList"/>
    <dgm:cxn modelId="{8CE4CFD2-20F6-CF4B-86A4-365F16C03704}" type="presParOf" srcId="{B216392F-CCD2-4633-9634-750CEAE53F4A}" destId="{838F5593-7118-40EF-BC65-7E8031C6742A}" srcOrd="4" destOrd="0" presId="urn:microsoft.com/office/officeart/2018/2/layout/IconVerticalSolidList"/>
    <dgm:cxn modelId="{C5CD9F47-C18D-2E49-8A8C-36AE2BE5D939}" type="presParOf" srcId="{D4BB50D2-1398-492D-9DC7-982F9824FD28}" destId="{2058960A-C0AF-4413-A26E-20C118CD9F7D}" srcOrd="5" destOrd="0" presId="urn:microsoft.com/office/officeart/2018/2/layout/IconVerticalSolidList"/>
    <dgm:cxn modelId="{38098530-9E17-894D-9B40-399E1CFC373F}" type="presParOf" srcId="{D4BB50D2-1398-492D-9DC7-982F9824FD28}" destId="{FD1D4165-1392-4CF2-BCCF-567F7A083D1D}" srcOrd="6" destOrd="0" presId="urn:microsoft.com/office/officeart/2018/2/layout/IconVerticalSolidList"/>
    <dgm:cxn modelId="{81B2B9EC-37CE-564A-BF08-6195D5DF365F}" type="presParOf" srcId="{FD1D4165-1392-4CF2-BCCF-567F7A083D1D}" destId="{95D8E72A-64A6-4AFE-9D55-5579D0FC91CF}" srcOrd="0" destOrd="0" presId="urn:microsoft.com/office/officeart/2018/2/layout/IconVerticalSolidList"/>
    <dgm:cxn modelId="{21F4DEA4-7E04-EC45-AB9D-AB51485CAF73}" type="presParOf" srcId="{FD1D4165-1392-4CF2-BCCF-567F7A083D1D}" destId="{81D8E7EC-0F58-49DE-86D8-987C928CD1CB}" srcOrd="1" destOrd="0" presId="urn:microsoft.com/office/officeart/2018/2/layout/IconVerticalSolidList"/>
    <dgm:cxn modelId="{EC24BF5E-5FE7-1D4B-B594-7303860E6F3E}" type="presParOf" srcId="{FD1D4165-1392-4CF2-BCCF-567F7A083D1D}" destId="{1DF42480-399A-4544-AA3F-E3CB68EEB257}" srcOrd="2" destOrd="0" presId="urn:microsoft.com/office/officeart/2018/2/layout/IconVerticalSolidList"/>
    <dgm:cxn modelId="{8AA35261-0479-D944-A7C1-9CA8C402830C}" type="presParOf" srcId="{FD1D4165-1392-4CF2-BCCF-567F7A083D1D}" destId="{50FD02DF-08F2-4DB0-ACED-22BD1ADEE47B}" srcOrd="3" destOrd="0" presId="urn:microsoft.com/office/officeart/2018/2/layout/IconVerticalSolidList"/>
    <dgm:cxn modelId="{0275D61D-01C0-6B4D-916B-B1742B673E60}" type="presParOf" srcId="{FD1D4165-1392-4CF2-BCCF-567F7A083D1D}" destId="{8A13EADC-EECC-4DC3-A2A6-C292B1A580A2}"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891C370-B35A-4458-8BF5-275883D8BE4A}" type="doc">
      <dgm:prSet loTypeId="urn:microsoft.com/office/officeart/2018/5/layout/CenteredIconLabelDescriptionList" loCatId="icon" qsTypeId="urn:microsoft.com/office/officeart/2005/8/quickstyle/simple1" qsCatId="simple" csTypeId="urn:microsoft.com/office/officeart/2005/8/colors/colorful1" csCatId="colorful" phldr="1"/>
      <dgm:spPr/>
      <dgm:t>
        <a:bodyPr/>
        <a:lstStyle/>
        <a:p>
          <a:endParaRPr lang="en-US"/>
        </a:p>
      </dgm:t>
    </dgm:pt>
    <dgm:pt modelId="{002508E3-664D-4834-8A4C-A5879AFA6671}">
      <dgm:prSet/>
      <dgm:spPr/>
      <dgm:t>
        <a:bodyPr/>
        <a:lstStyle/>
        <a:p>
          <a:pPr algn="just">
            <a:lnSpc>
              <a:spcPct val="100000"/>
            </a:lnSpc>
            <a:defRPr b="1"/>
          </a:pPr>
          <a:r>
            <a:rPr lang="en-IN" b="1"/>
            <a:t>Evolution of Storage Technology:</a:t>
          </a:r>
          <a:endParaRPr lang="en-US"/>
        </a:p>
      </dgm:t>
    </dgm:pt>
    <dgm:pt modelId="{3E92BE5C-B534-4C56-A9E7-4F8E57C4C69E}" type="parTrans" cxnId="{CF51F95B-9CE5-450F-B0A9-2A1B1B585165}">
      <dgm:prSet/>
      <dgm:spPr/>
      <dgm:t>
        <a:bodyPr/>
        <a:lstStyle/>
        <a:p>
          <a:endParaRPr lang="en-US"/>
        </a:p>
      </dgm:t>
    </dgm:pt>
    <dgm:pt modelId="{23A0DF4E-B216-4CEF-A8AA-A767999DA6D0}" type="sibTrans" cxnId="{CF51F95B-9CE5-450F-B0A9-2A1B1B585165}">
      <dgm:prSet/>
      <dgm:spPr/>
      <dgm:t>
        <a:bodyPr/>
        <a:lstStyle/>
        <a:p>
          <a:endParaRPr lang="en-US"/>
        </a:p>
      </dgm:t>
    </dgm:pt>
    <dgm:pt modelId="{8DC3D0C4-6DF1-4F9E-AB2F-82EDD794DAC8}">
      <dgm:prSet/>
      <dgm:spPr/>
      <dgm:t>
        <a:bodyPr/>
        <a:lstStyle/>
        <a:p>
          <a:pPr algn="just">
            <a:lnSpc>
              <a:spcPct val="100000"/>
            </a:lnSpc>
          </a:pPr>
          <a:r>
            <a:rPr lang="en-IN"/>
            <a:t>During the era when these technologies were prevalent, WORM optical storage offered a better price-to-performance ratio for larger storage volumes compared to disk technology of that time. Even though disk technology was more common, WORM was still a cost-effective solution, especially when compared to tape storage, which was another popular medium.</a:t>
          </a:r>
          <a:endParaRPr lang="en-US"/>
        </a:p>
      </dgm:t>
    </dgm:pt>
    <dgm:pt modelId="{DEB39761-4FF8-4048-BB5B-86D7CB4FFAE0}" type="parTrans" cxnId="{A16E1061-1779-4B6F-AA6A-B151CC178BD1}">
      <dgm:prSet/>
      <dgm:spPr/>
      <dgm:t>
        <a:bodyPr/>
        <a:lstStyle/>
        <a:p>
          <a:endParaRPr lang="en-US"/>
        </a:p>
      </dgm:t>
    </dgm:pt>
    <dgm:pt modelId="{D24E0743-A732-4BC8-8169-5FD3F7FE3349}" type="sibTrans" cxnId="{A16E1061-1779-4B6F-AA6A-B151CC178BD1}">
      <dgm:prSet/>
      <dgm:spPr/>
      <dgm:t>
        <a:bodyPr/>
        <a:lstStyle/>
        <a:p>
          <a:endParaRPr lang="en-US"/>
        </a:p>
      </dgm:t>
    </dgm:pt>
    <dgm:pt modelId="{9A2DE1EB-B0A5-4EF4-AD46-38C9E77B57DF}">
      <dgm:prSet/>
      <dgm:spPr/>
      <dgm:t>
        <a:bodyPr/>
        <a:lstStyle/>
        <a:p>
          <a:pPr algn="just">
            <a:lnSpc>
              <a:spcPct val="100000"/>
            </a:lnSpc>
            <a:defRPr b="1"/>
          </a:pPr>
          <a:r>
            <a:rPr lang="en-IN" b="1"/>
            <a:t>Handling Very Large Files:</a:t>
          </a:r>
          <a:endParaRPr lang="en-US"/>
        </a:p>
      </dgm:t>
    </dgm:pt>
    <dgm:pt modelId="{B9E8C247-4BF0-4924-82F9-B5B75AEDF4DC}" type="parTrans" cxnId="{B9A3965E-EDDD-41F2-A5C5-1C20DAAFB712}">
      <dgm:prSet/>
      <dgm:spPr/>
      <dgm:t>
        <a:bodyPr/>
        <a:lstStyle/>
        <a:p>
          <a:endParaRPr lang="en-US"/>
        </a:p>
      </dgm:t>
    </dgm:pt>
    <dgm:pt modelId="{A9B7338C-E208-4CD7-8F55-E121C044948F}" type="sibTrans" cxnId="{B9A3965E-EDDD-41F2-A5C5-1C20DAAFB712}">
      <dgm:prSet/>
      <dgm:spPr/>
      <dgm:t>
        <a:bodyPr/>
        <a:lstStyle/>
        <a:p>
          <a:endParaRPr lang="en-US"/>
        </a:p>
      </dgm:t>
    </dgm:pt>
    <dgm:pt modelId="{8C2072B1-DE96-46A4-819A-34D7EC04A706}">
      <dgm:prSet/>
      <dgm:spPr/>
      <dgm:t>
        <a:bodyPr/>
        <a:lstStyle/>
        <a:p>
          <a:pPr algn="just">
            <a:lnSpc>
              <a:spcPct val="100000"/>
            </a:lnSpc>
          </a:pPr>
          <a:r>
            <a:rPr lang="en-IN" dirty="0"/>
            <a:t>One of the significant capabilities of HDFS is its ability to manage very large files, with a single file potentially spanning the entire distributed system. This allows for the efficient storage and processing of massive datasets.</a:t>
          </a:r>
          <a:endParaRPr lang="en-US" dirty="0"/>
        </a:p>
      </dgm:t>
    </dgm:pt>
    <dgm:pt modelId="{8F28EC99-C204-4FE0-8DEA-1F7C86981A0F}" type="parTrans" cxnId="{63440F53-8046-4B61-A473-6F1A544CE6BD}">
      <dgm:prSet/>
      <dgm:spPr/>
      <dgm:t>
        <a:bodyPr/>
        <a:lstStyle/>
        <a:p>
          <a:endParaRPr lang="en-US"/>
        </a:p>
      </dgm:t>
    </dgm:pt>
    <dgm:pt modelId="{E9C9D72C-2F3D-425B-AA27-560055D3486E}" type="sibTrans" cxnId="{63440F53-8046-4B61-A473-6F1A544CE6BD}">
      <dgm:prSet/>
      <dgm:spPr/>
      <dgm:t>
        <a:bodyPr/>
        <a:lstStyle/>
        <a:p>
          <a:endParaRPr lang="en-US"/>
        </a:p>
      </dgm:t>
    </dgm:pt>
    <dgm:pt modelId="{923293C7-00D3-45AA-9FEE-895D87858579}">
      <dgm:prSet/>
      <dgm:spPr/>
      <dgm:t>
        <a:bodyPr/>
        <a:lstStyle/>
        <a:p>
          <a:pPr algn="just">
            <a:lnSpc>
              <a:spcPct val="100000"/>
            </a:lnSpc>
            <a:defRPr b="1"/>
          </a:pPr>
          <a:r>
            <a:rPr lang="en-IN" b="1"/>
            <a:t>Use of Commodity Hardware:</a:t>
          </a:r>
          <a:endParaRPr lang="en-US"/>
        </a:p>
      </dgm:t>
    </dgm:pt>
    <dgm:pt modelId="{CECA4B3F-3008-4640-959B-163864118296}" type="parTrans" cxnId="{6BA6BC8D-37D4-4DB7-91CC-F78636389252}">
      <dgm:prSet/>
      <dgm:spPr/>
      <dgm:t>
        <a:bodyPr/>
        <a:lstStyle/>
        <a:p>
          <a:endParaRPr lang="en-US"/>
        </a:p>
      </dgm:t>
    </dgm:pt>
    <dgm:pt modelId="{861AFB96-9FD5-4AA4-B342-EFF52B7C8666}" type="sibTrans" cxnId="{6BA6BC8D-37D4-4DB7-91CC-F78636389252}">
      <dgm:prSet/>
      <dgm:spPr/>
      <dgm:t>
        <a:bodyPr/>
        <a:lstStyle/>
        <a:p>
          <a:endParaRPr lang="en-US"/>
        </a:p>
      </dgm:t>
    </dgm:pt>
    <dgm:pt modelId="{90429005-5DC2-4CB9-B8B3-DA4738DEC77F}">
      <dgm:prSet/>
      <dgm:spPr/>
      <dgm:t>
        <a:bodyPr/>
        <a:lstStyle/>
        <a:p>
          <a:pPr algn="just">
            <a:lnSpc>
              <a:spcPct val="100000"/>
            </a:lnSpc>
          </a:pPr>
          <a:r>
            <a:rPr lang="en-IN"/>
            <a:t>HDFS is designed to run on commodity hardware, which typically includes:</a:t>
          </a:r>
          <a:endParaRPr lang="en-US"/>
        </a:p>
      </dgm:t>
    </dgm:pt>
    <dgm:pt modelId="{ECDFA495-7456-4142-A230-50939289969A}" type="parTrans" cxnId="{18A03730-9447-44A7-8C88-AC3EFC085818}">
      <dgm:prSet/>
      <dgm:spPr/>
      <dgm:t>
        <a:bodyPr/>
        <a:lstStyle/>
        <a:p>
          <a:endParaRPr lang="en-US"/>
        </a:p>
      </dgm:t>
    </dgm:pt>
    <dgm:pt modelId="{1ECF6777-C792-43E1-B15E-6F1E56E19379}" type="sibTrans" cxnId="{18A03730-9447-44A7-8C88-AC3EFC085818}">
      <dgm:prSet/>
      <dgm:spPr/>
      <dgm:t>
        <a:bodyPr/>
        <a:lstStyle/>
        <a:p>
          <a:endParaRPr lang="en-US"/>
        </a:p>
      </dgm:t>
    </dgm:pt>
    <dgm:pt modelId="{4D7220F1-A725-43D9-A1C2-604E8120B9BD}">
      <dgm:prSet/>
      <dgm:spPr/>
      <dgm:t>
        <a:bodyPr/>
        <a:lstStyle/>
        <a:p>
          <a:pPr algn="just"/>
          <a:r>
            <a:rPr lang="en-IN" b="1"/>
            <a:t>Two-socket, 64-bit servers:</a:t>
          </a:r>
          <a:r>
            <a:rPr lang="en-IN"/>
            <a:t> Basic server configurations that are affordable and widely available.</a:t>
          </a:r>
          <a:endParaRPr lang="en-US"/>
        </a:p>
      </dgm:t>
    </dgm:pt>
    <dgm:pt modelId="{4D23E318-9BAA-4B49-9FC6-C98B847EBD3E}" type="parTrans" cxnId="{6AF5B248-2F03-4277-AE06-C8935C9EF1E8}">
      <dgm:prSet/>
      <dgm:spPr/>
      <dgm:t>
        <a:bodyPr/>
        <a:lstStyle/>
        <a:p>
          <a:endParaRPr lang="en-US"/>
        </a:p>
      </dgm:t>
    </dgm:pt>
    <dgm:pt modelId="{E9BE5FD4-AA89-42A9-A4BE-0C841003932E}" type="sibTrans" cxnId="{6AF5B248-2F03-4277-AE06-C8935C9EF1E8}">
      <dgm:prSet/>
      <dgm:spPr/>
      <dgm:t>
        <a:bodyPr/>
        <a:lstStyle/>
        <a:p>
          <a:endParaRPr lang="en-US"/>
        </a:p>
      </dgm:t>
    </dgm:pt>
    <dgm:pt modelId="{D224811E-889E-413E-B401-05B0CA5AB527}">
      <dgm:prSet/>
      <dgm:spPr/>
      <dgm:t>
        <a:bodyPr/>
        <a:lstStyle/>
        <a:p>
          <a:pPr algn="just"/>
          <a:r>
            <a:rPr lang="en-IN" b="1"/>
            <a:t>Local disks:</a:t>
          </a:r>
          <a:r>
            <a:rPr lang="en-IN"/>
            <a:t> Instead of relying on specialized storage systems like RAID, HDFS uses local disks on each server.</a:t>
          </a:r>
          <a:endParaRPr lang="en-US"/>
        </a:p>
      </dgm:t>
    </dgm:pt>
    <dgm:pt modelId="{D0C42B55-1E30-48C5-B659-D353F1B5DDC1}" type="parTrans" cxnId="{21BE56B6-FED6-43A7-8E4F-B59ABC1D52D9}">
      <dgm:prSet/>
      <dgm:spPr/>
      <dgm:t>
        <a:bodyPr/>
        <a:lstStyle/>
        <a:p>
          <a:endParaRPr lang="en-US"/>
        </a:p>
      </dgm:t>
    </dgm:pt>
    <dgm:pt modelId="{7D30A359-A756-4CE5-BA68-E4B72469C582}" type="sibTrans" cxnId="{21BE56B6-FED6-43A7-8E4F-B59ABC1D52D9}">
      <dgm:prSet/>
      <dgm:spPr/>
      <dgm:t>
        <a:bodyPr/>
        <a:lstStyle/>
        <a:p>
          <a:endParaRPr lang="en-US"/>
        </a:p>
      </dgm:t>
    </dgm:pt>
    <dgm:pt modelId="{9F21BCD2-C53B-4499-8154-8D75661BE5C8}">
      <dgm:prSet/>
      <dgm:spPr/>
      <dgm:t>
        <a:bodyPr/>
        <a:lstStyle/>
        <a:p>
          <a:pPr algn="just"/>
          <a:r>
            <a:rPr lang="en-IN" b="1"/>
            <a:t>No RAID:</a:t>
          </a:r>
          <a:r>
            <a:rPr lang="en-IN"/>
            <a:t> HDFS avoids the complexity and cost of RAID configurations by relying on data replication across multiple nodes for fault tolerance.</a:t>
          </a:r>
          <a:endParaRPr lang="en-US"/>
        </a:p>
      </dgm:t>
    </dgm:pt>
    <dgm:pt modelId="{2E47C3D9-6529-42E9-96CA-4A592903727C}" type="parTrans" cxnId="{8EA32FB5-A0D7-446B-AD0A-C9273FF50D53}">
      <dgm:prSet/>
      <dgm:spPr/>
      <dgm:t>
        <a:bodyPr/>
        <a:lstStyle/>
        <a:p>
          <a:endParaRPr lang="en-US"/>
        </a:p>
      </dgm:t>
    </dgm:pt>
    <dgm:pt modelId="{15E045EB-B469-4FDE-8948-CA9205BA4D74}" type="sibTrans" cxnId="{8EA32FB5-A0D7-446B-AD0A-C9273FF50D53}">
      <dgm:prSet/>
      <dgm:spPr/>
      <dgm:t>
        <a:bodyPr/>
        <a:lstStyle/>
        <a:p>
          <a:endParaRPr lang="en-US"/>
        </a:p>
      </dgm:t>
    </dgm:pt>
    <dgm:pt modelId="{7911E282-5CFA-48A1-8C5E-428344875543}">
      <dgm:prSet/>
      <dgm:spPr/>
      <dgm:t>
        <a:bodyPr/>
        <a:lstStyle/>
        <a:p>
          <a:pPr algn="just">
            <a:lnSpc>
              <a:spcPct val="100000"/>
            </a:lnSpc>
            <a:defRPr b="1"/>
          </a:pPr>
          <a:r>
            <a:rPr lang="en-IN" b="1"/>
            <a:t>Co-location of Data and Compute Resources:</a:t>
          </a:r>
          <a:endParaRPr lang="en-US"/>
        </a:p>
      </dgm:t>
    </dgm:pt>
    <dgm:pt modelId="{E1F74DDB-5090-431E-A3BF-38176EBC58C1}" type="parTrans" cxnId="{FEFBD567-85AE-4571-B591-9306C8B6BBA2}">
      <dgm:prSet/>
      <dgm:spPr/>
      <dgm:t>
        <a:bodyPr/>
        <a:lstStyle/>
        <a:p>
          <a:endParaRPr lang="en-US"/>
        </a:p>
      </dgm:t>
    </dgm:pt>
    <dgm:pt modelId="{4F28E113-9DA0-4155-B631-259E7945E19B}" type="sibTrans" cxnId="{FEFBD567-85AE-4571-B591-9306C8B6BBA2}">
      <dgm:prSet/>
      <dgm:spPr/>
      <dgm:t>
        <a:bodyPr/>
        <a:lstStyle/>
        <a:p>
          <a:endParaRPr lang="en-US"/>
        </a:p>
      </dgm:t>
    </dgm:pt>
    <dgm:pt modelId="{83479340-F0A7-4DD0-9089-89545FB26CE1}">
      <dgm:prSet/>
      <dgm:spPr/>
      <dgm:t>
        <a:bodyPr/>
        <a:lstStyle/>
        <a:p>
          <a:pPr algn="just">
            <a:lnSpc>
              <a:spcPct val="100000"/>
            </a:lnSpc>
          </a:pPr>
          <a:r>
            <a:rPr lang="en-IN"/>
            <a:t>HDFS optimizes performance by co-locating data with compute resources. This means that the data is stored on the same machines that perform computations, reducing the need to transfer large amounts of data over the network and improving overall processing speed.</a:t>
          </a:r>
          <a:endParaRPr lang="en-US"/>
        </a:p>
      </dgm:t>
    </dgm:pt>
    <dgm:pt modelId="{216A2DEB-585A-4C53-ACC7-BA9F741248FC}" type="parTrans" cxnId="{F562658B-E96D-4B78-BB65-687CC26DB384}">
      <dgm:prSet/>
      <dgm:spPr/>
      <dgm:t>
        <a:bodyPr/>
        <a:lstStyle/>
        <a:p>
          <a:endParaRPr lang="en-US"/>
        </a:p>
      </dgm:t>
    </dgm:pt>
    <dgm:pt modelId="{ACDF9460-6240-4D08-9D32-92EEF53B0725}" type="sibTrans" cxnId="{F562658B-E96D-4B78-BB65-687CC26DB384}">
      <dgm:prSet/>
      <dgm:spPr/>
      <dgm:t>
        <a:bodyPr/>
        <a:lstStyle/>
        <a:p>
          <a:endParaRPr lang="en-US"/>
        </a:p>
      </dgm:t>
    </dgm:pt>
    <dgm:pt modelId="{A25CCB8E-E60D-4F94-BF3F-132E275F817F}" type="pres">
      <dgm:prSet presAssocID="{B891C370-B35A-4458-8BF5-275883D8BE4A}" presName="root" presStyleCnt="0">
        <dgm:presLayoutVars>
          <dgm:dir/>
          <dgm:resizeHandles val="exact"/>
        </dgm:presLayoutVars>
      </dgm:prSet>
      <dgm:spPr/>
    </dgm:pt>
    <dgm:pt modelId="{61011785-359D-4AE0-8947-5D5EC8D690D6}" type="pres">
      <dgm:prSet presAssocID="{002508E3-664D-4834-8A4C-A5879AFA6671}" presName="compNode" presStyleCnt="0"/>
      <dgm:spPr/>
    </dgm:pt>
    <dgm:pt modelId="{7A901840-8043-4FF1-9BB2-EB5914BE3276}" type="pres">
      <dgm:prSet presAssocID="{002508E3-664D-4834-8A4C-A5879AFA667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g"/>
        </a:ext>
      </dgm:extLst>
    </dgm:pt>
    <dgm:pt modelId="{5B6C1051-3B72-4CB3-A2E9-9FB03D264527}" type="pres">
      <dgm:prSet presAssocID="{002508E3-664D-4834-8A4C-A5879AFA6671}" presName="iconSpace" presStyleCnt="0"/>
      <dgm:spPr/>
    </dgm:pt>
    <dgm:pt modelId="{36251AAE-DF19-4D3F-B128-9C7F000EDF94}" type="pres">
      <dgm:prSet presAssocID="{002508E3-664D-4834-8A4C-A5879AFA6671}" presName="parTx" presStyleLbl="revTx" presStyleIdx="0" presStyleCnt="8">
        <dgm:presLayoutVars>
          <dgm:chMax val="0"/>
          <dgm:chPref val="0"/>
        </dgm:presLayoutVars>
      </dgm:prSet>
      <dgm:spPr/>
    </dgm:pt>
    <dgm:pt modelId="{BF835DAC-1287-4A52-8B52-0039F16AF9F6}" type="pres">
      <dgm:prSet presAssocID="{002508E3-664D-4834-8A4C-A5879AFA6671}" presName="txSpace" presStyleCnt="0"/>
      <dgm:spPr/>
    </dgm:pt>
    <dgm:pt modelId="{A4775751-8A70-412A-8746-D55F240A9666}" type="pres">
      <dgm:prSet presAssocID="{002508E3-664D-4834-8A4C-A5879AFA6671}" presName="desTx" presStyleLbl="revTx" presStyleIdx="1" presStyleCnt="8">
        <dgm:presLayoutVars/>
      </dgm:prSet>
      <dgm:spPr/>
    </dgm:pt>
    <dgm:pt modelId="{1C9804A0-1E59-456A-B293-1C8E766A3E93}" type="pres">
      <dgm:prSet presAssocID="{23A0DF4E-B216-4CEF-A8AA-A767999DA6D0}" presName="sibTrans" presStyleCnt="0"/>
      <dgm:spPr/>
    </dgm:pt>
    <dgm:pt modelId="{25CCD69C-0730-4880-B01B-2E8D2279C643}" type="pres">
      <dgm:prSet presAssocID="{9A2DE1EB-B0A5-4EF4-AD46-38C9E77B57DF}" presName="compNode" presStyleCnt="0"/>
      <dgm:spPr/>
    </dgm:pt>
    <dgm:pt modelId="{2D688CE5-E992-4960-8673-331255D8DE1F}" type="pres">
      <dgm:prSet presAssocID="{9A2DE1EB-B0A5-4EF4-AD46-38C9E77B57D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B590631A-89C6-4F81-9657-C24C0F59853C}" type="pres">
      <dgm:prSet presAssocID="{9A2DE1EB-B0A5-4EF4-AD46-38C9E77B57DF}" presName="iconSpace" presStyleCnt="0"/>
      <dgm:spPr/>
    </dgm:pt>
    <dgm:pt modelId="{E5D96732-95DA-463E-8C90-F85FD74BF8B3}" type="pres">
      <dgm:prSet presAssocID="{9A2DE1EB-B0A5-4EF4-AD46-38C9E77B57DF}" presName="parTx" presStyleLbl="revTx" presStyleIdx="2" presStyleCnt="8">
        <dgm:presLayoutVars>
          <dgm:chMax val="0"/>
          <dgm:chPref val="0"/>
        </dgm:presLayoutVars>
      </dgm:prSet>
      <dgm:spPr/>
    </dgm:pt>
    <dgm:pt modelId="{5B6A0E7E-B35B-4B79-B600-CB49A6147310}" type="pres">
      <dgm:prSet presAssocID="{9A2DE1EB-B0A5-4EF4-AD46-38C9E77B57DF}" presName="txSpace" presStyleCnt="0"/>
      <dgm:spPr/>
    </dgm:pt>
    <dgm:pt modelId="{2AEBEB69-6CAB-47E3-8083-5BB5066104BE}" type="pres">
      <dgm:prSet presAssocID="{9A2DE1EB-B0A5-4EF4-AD46-38C9E77B57DF}" presName="desTx" presStyleLbl="revTx" presStyleIdx="3" presStyleCnt="8">
        <dgm:presLayoutVars/>
      </dgm:prSet>
      <dgm:spPr/>
    </dgm:pt>
    <dgm:pt modelId="{E96A579A-A60A-4C50-BD08-49DA03D1CA57}" type="pres">
      <dgm:prSet presAssocID="{A9B7338C-E208-4CD7-8F55-E121C044948F}" presName="sibTrans" presStyleCnt="0"/>
      <dgm:spPr/>
    </dgm:pt>
    <dgm:pt modelId="{8E8D2480-CD43-41C6-AEFF-6FC2AF1E75FA}" type="pres">
      <dgm:prSet presAssocID="{923293C7-00D3-45AA-9FEE-895D87858579}" presName="compNode" presStyleCnt="0"/>
      <dgm:spPr/>
    </dgm:pt>
    <dgm:pt modelId="{2646F92E-DD7D-4874-BCAB-5579CC84E151}" type="pres">
      <dgm:prSet presAssocID="{923293C7-00D3-45AA-9FEE-895D8785857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B40F1EF8-798A-4347-BB44-29733973426D}" type="pres">
      <dgm:prSet presAssocID="{923293C7-00D3-45AA-9FEE-895D87858579}" presName="iconSpace" presStyleCnt="0"/>
      <dgm:spPr/>
    </dgm:pt>
    <dgm:pt modelId="{BABDB935-6587-40AA-BBC3-F0C7176FFDD9}" type="pres">
      <dgm:prSet presAssocID="{923293C7-00D3-45AA-9FEE-895D87858579}" presName="parTx" presStyleLbl="revTx" presStyleIdx="4" presStyleCnt="8">
        <dgm:presLayoutVars>
          <dgm:chMax val="0"/>
          <dgm:chPref val="0"/>
        </dgm:presLayoutVars>
      </dgm:prSet>
      <dgm:spPr/>
    </dgm:pt>
    <dgm:pt modelId="{35D72C91-D74A-4D47-8DFA-5A6FA89BB843}" type="pres">
      <dgm:prSet presAssocID="{923293C7-00D3-45AA-9FEE-895D87858579}" presName="txSpace" presStyleCnt="0"/>
      <dgm:spPr/>
    </dgm:pt>
    <dgm:pt modelId="{41E4AA25-0346-46A2-A4D9-18EC9E39C71F}" type="pres">
      <dgm:prSet presAssocID="{923293C7-00D3-45AA-9FEE-895D87858579}" presName="desTx" presStyleLbl="revTx" presStyleIdx="5" presStyleCnt="8">
        <dgm:presLayoutVars/>
      </dgm:prSet>
      <dgm:spPr/>
    </dgm:pt>
    <dgm:pt modelId="{B2425D18-494E-497E-8CED-415CD7DCBF4D}" type="pres">
      <dgm:prSet presAssocID="{861AFB96-9FD5-4AA4-B342-EFF52B7C8666}" presName="sibTrans" presStyleCnt="0"/>
      <dgm:spPr/>
    </dgm:pt>
    <dgm:pt modelId="{8C59A02C-8684-46B9-8D0C-4F0CA5F52E28}" type="pres">
      <dgm:prSet presAssocID="{7911E282-5CFA-48A1-8C5E-428344875543}" presName="compNode" presStyleCnt="0"/>
      <dgm:spPr/>
    </dgm:pt>
    <dgm:pt modelId="{F8CB1FA5-545F-4EF0-BFB7-7D49E2A5B81A}" type="pres">
      <dgm:prSet presAssocID="{7911E282-5CFA-48A1-8C5E-42834487554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tatistics"/>
        </a:ext>
      </dgm:extLst>
    </dgm:pt>
    <dgm:pt modelId="{CAFB21B6-964F-4B42-804C-DF82D32CB1EC}" type="pres">
      <dgm:prSet presAssocID="{7911E282-5CFA-48A1-8C5E-428344875543}" presName="iconSpace" presStyleCnt="0"/>
      <dgm:spPr/>
    </dgm:pt>
    <dgm:pt modelId="{6DAAD302-6920-4A1A-8F77-C966C89711B4}" type="pres">
      <dgm:prSet presAssocID="{7911E282-5CFA-48A1-8C5E-428344875543}" presName="parTx" presStyleLbl="revTx" presStyleIdx="6" presStyleCnt="8">
        <dgm:presLayoutVars>
          <dgm:chMax val="0"/>
          <dgm:chPref val="0"/>
        </dgm:presLayoutVars>
      </dgm:prSet>
      <dgm:spPr/>
    </dgm:pt>
    <dgm:pt modelId="{F2A6725A-34AA-45EA-BD05-6304CD705FB1}" type="pres">
      <dgm:prSet presAssocID="{7911E282-5CFA-48A1-8C5E-428344875543}" presName="txSpace" presStyleCnt="0"/>
      <dgm:spPr/>
    </dgm:pt>
    <dgm:pt modelId="{04E42EF3-604B-4613-ABFF-0711522C4AA9}" type="pres">
      <dgm:prSet presAssocID="{7911E282-5CFA-48A1-8C5E-428344875543}" presName="desTx" presStyleLbl="revTx" presStyleIdx="7" presStyleCnt="8">
        <dgm:presLayoutVars/>
      </dgm:prSet>
      <dgm:spPr/>
    </dgm:pt>
  </dgm:ptLst>
  <dgm:cxnLst>
    <dgm:cxn modelId="{4FBE241C-1DAF-2E4B-AC82-1E4E7BFC3C66}" type="presOf" srcId="{B891C370-B35A-4458-8BF5-275883D8BE4A}" destId="{A25CCB8E-E60D-4F94-BF3F-132E275F817F}" srcOrd="0" destOrd="0" presId="urn:microsoft.com/office/officeart/2018/5/layout/CenteredIconLabelDescriptionList"/>
    <dgm:cxn modelId="{18A03730-9447-44A7-8C88-AC3EFC085818}" srcId="{923293C7-00D3-45AA-9FEE-895D87858579}" destId="{90429005-5DC2-4CB9-B8B3-DA4738DEC77F}" srcOrd="0" destOrd="0" parTransId="{ECDFA495-7456-4142-A230-50939289969A}" sibTransId="{1ECF6777-C792-43E1-B15E-6F1E56E19379}"/>
    <dgm:cxn modelId="{6AF5B248-2F03-4277-AE06-C8935C9EF1E8}" srcId="{90429005-5DC2-4CB9-B8B3-DA4738DEC77F}" destId="{4D7220F1-A725-43D9-A1C2-604E8120B9BD}" srcOrd="0" destOrd="0" parTransId="{4D23E318-9BAA-4B49-9FC6-C98B847EBD3E}" sibTransId="{E9BE5FD4-AA89-42A9-A4BE-0C841003932E}"/>
    <dgm:cxn modelId="{5F5B5350-3EB8-0448-9592-818BF8BB861A}" type="presOf" srcId="{D224811E-889E-413E-B401-05B0CA5AB527}" destId="{41E4AA25-0346-46A2-A4D9-18EC9E39C71F}" srcOrd="0" destOrd="2" presId="urn:microsoft.com/office/officeart/2018/5/layout/CenteredIconLabelDescriptionList"/>
    <dgm:cxn modelId="{63440F53-8046-4B61-A473-6F1A544CE6BD}" srcId="{9A2DE1EB-B0A5-4EF4-AD46-38C9E77B57DF}" destId="{8C2072B1-DE96-46A4-819A-34D7EC04A706}" srcOrd="0" destOrd="0" parTransId="{8F28EC99-C204-4FE0-8DEA-1F7C86981A0F}" sibTransId="{E9C9D72C-2F3D-425B-AA27-560055D3486E}"/>
    <dgm:cxn modelId="{CF51F95B-9CE5-450F-B0A9-2A1B1B585165}" srcId="{B891C370-B35A-4458-8BF5-275883D8BE4A}" destId="{002508E3-664D-4834-8A4C-A5879AFA6671}" srcOrd="0" destOrd="0" parTransId="{3E92BE5C-B534-4C56-A9E7-4F8E57C4C69E}" sibTransId="{23A0DF4E-B216-4CEF-A8AA-A767999DA6D0}"/>
    <dgm:cxn modelId="{04C1145E-5B7F-674D-9FC6-6A85D96376CA}" type="presOf" srcId="{8C2072B1-DE96-46A4-819A-34D7EC04A706}" destId="{2AEBEB69-6CAB-47E3-8083-5BB5066104BE}" srcOrd="0" destOrd="0" presId="urn:microsoft.com/office/officeart/2018/5/layout/CenteredIconLabelDescriptionList"/>
    <dgm:cxn modelId="{B9A3965E-EDDD-41F2-A5C5-1C20DAAFB712}" srcId="{B891C370-B35A-4458-8BF5-275883D8BE4A}" destId="{9A2DE1EB-B0A5-4EF4-AD46-38C9E77B57DF}" srcOrd="1" destOrd="0" parTransId="{B9E8C247-4BF0-4924-82F9-B5B75AEDF4DC}" sibTransId="{A9B7338C-E208-4CD7-8F55-E121C044948F}"/>
    <dgm:cxn modelId="{A16E1061-1779-4B6F-AA6A-B151CC178BD1}" srcId="{002508E3-664D-4834-8A4C-A5879AFA6671}" destId="{8DC3D0C4-6DF1-4F9E-AB2F-82EDD794DAC8}" srcOrd="0" destOrd="0" parTransId="{DEB39761-4FF8-4048-BB5B-86D7CB4FFAE0}" sibTransId="{D24E0743-A732-4BC8-8169-5FD3F7FE3349}"/>
    <dgm:cxn modelId="{FEFBD567-85AE-4571-B591-9306C8B6BBA2}" srcId="{B891C370-B35A-4458-8BF5-275883D8BE4A}" destId="{7911E282-5CFA-48A1-8C5E-428344875543}" srcOrd="3" destOrd="0" parTransId="{E1F74DDB-5090-431E-A3BF-38176EBC58C1}" sibTransId="{4F28E113-9DA0-4155-B631-259E7945E19B}"/>
    <dgm:cxn modelId="{F512A278-8EF3-1E4A-B3EE-57B07F56E00F}" type="presOf" srcId="{4D7220F1-A725-43D9-A1C2-604E8120B9BD}" destId="{41E4AA25-0346-46A2-A4D9-18EC9E39C71F}" srcOrd="0" destOrd="1" presId="urn:microsoft.com/office/officeart/2018/5/layout/CenteredIconLabelDescriptionList"/>
    <dgm:cxn modelId="{551DDD7B-4C42-1244-987A-E0C85A788F71}" type="presOf" srcId="{9F21BCD2-C53B-4499-8154-8D75661BE5C8}" destId="{41E4AA25-0346-46A2-A4D9-18EC9E39C71F}" srcOrd="0" destOrd="3" presId="urn:microsoft.com/office/officeart/2018/5/layout/CenteredIconLabelDescriptionList"/>
    <dgm:cxn modelId="{F562658B-E96D-4B78-BB65-687CC26DB384}" srcId="{7911E282-5CFA-48A1-8C5E-428344875543}" destId="{83479340-F0A7-4DD0-9089-89545FB26CE1}" srcOrd="0" destOrd="0" parTransId="{216A2DEB-585A-4C53-ACC7-BA9F741248FC}" sibTransId="{ACDF9460-6240-4D08-9D32-92EEF53B0725}"/>
    <dgm:cxn modelId="{6BA6BC8D-37D4-4DB7-91CC-F78636389252}" srcId="{B891C370-B35A-4458-8BF5-275883D8BE4A}" destId="{923293C7-00D3-45AA-9FEE-895D87858579}" srcOrd="2" destOrd="0" parTransId="{CECA4B3F-3008-4640-959B-163864118296}" sibTransId="{861AFB96-9FD5-4AA4-B342-EFF52B7C8666}"/>
    <dgm:cxn modelId="{206D2894-0CBE-E14E-BDA9-1357945FA2F4}" type="presOf" srcId="{002508E3-664D-4834-8A4C-A5879AFA6671}" destId="{36251AAE-DF19-4D3F-B128-9C7F000EDF94}" srcOrd="0" destOrd="0" presId="urn:microsoft.com/office/officeart/2018/5/layout/CenteredIconLabelDescriptionList"/>
    <dgm:cxn modelId="{8EA32FB5-A0D7-446B-AD0A-C9273FF50D53}" srcId="{90429005-5DC2-4CB9-B8B3-DA4738DEC77F}" destId="{9F21BCD2-C53B-4499-8154-8D75661BE5C8}" srcOrd="2" destOrd="0" parTransId="{2E47C3D9-6529-42E9-96CA-4A592903727C}" sibTransId="{15E045EB-B469-4FDE-8948-CA9205BA4D74}"/>
    <dgm:cxn modelId="{21BE56B6-FED6-43A7-8E4F-B59ABC1D52D9}" srcId="{90429005-5DC2-4CB9-B8B3-DA4738DEC77F}" destId="{D224811E-889E-413E-B401-05B0CA5AB527}" srcOrd="1" destOrd="0" parTransId="{D0C42B55-1E30-48C5-B659-D353F1B5DDC1}" sibTransId="{7D30A359-A756-4CE5-BA68-E4B72469C582}"/>
    <dgm:cxn modelId="{141736BD-B02C-C944-835D-6E1BB763FB63}" type="presOf" srcId="{9A2DE1EB-B0A5-4EF4-AD46-38C9E77B57DF}" destId="{E5D96732-95DA-463E-8C90-F85FD74BF8B3}" srcOrd="0" destOrd="0" presId="urn:microsoft.com/office/officeart/2018/5/layout/CenteredIconLabelDescriptionList"/>
    <dgm:cxn modelId="{13E1D1C3-0D3C-ED47-9312-6D08340ECCA5}" type="presOf" srcId="{923293C7-00D3-45AA-9FEE-895D87858579}" destId="{BABDB935-6587-40AA-BBC3-F0C7176FFDD9}" srcOrd="0" destOrd="0" presId="urn:microsoft.com/office/officeart/2018/5/layout/CenteredIconLabelDescriptionList"/>
    <dgm:cxn modelId="{8BA855C5-499E-C94B-8E46-343E837EB3C6}" type="presOf" srcId="{7911E282-5CFA-48A1-8C5E-428344875543}" destId="{6DAAD302-6920-4A1A-8F77-C966C89711B4}" srcOrd="0" destOrd="0" presId="urn:microsoft.com/office/officeart/2018/5/layout/CenteredIconLabelDescriptionList"/>
    <dgm:cxn modelId="{30B48FC5-FFE6-B748-8810-C9723A7E7BD6}" type="presOf" srcId="{8DC3D0C4-6DF1-4F9E-AB2F-82EDD794DAC8}" destId="{A4775751-8A70-412A-8746-D55F240A9666}" srcOrd="0" destOrd="0" presId="urn:microsoft.com/office/officeart/2018/5/layout/CenteredIconLabelDescriptionList"/>
    <dgm:cxn modelId="{39E066DD-8ED9-EE42-8E5D-943587CAF6E4}" type="presOf" srcId="{90429005-5DC2-4CB9-B8B3-DA4738DEC77F}" destId="{41E4AA25-0346-46A2-A4D9-18EC9E39C71F}" srcOrd="0" destOrd="0" presId="urn:microsoft.com/office/officeart/2018/5/layout/CenteredIconLabelDescriptionList"/>
    <dgm:cxn modelId="{72C0F5F5-F439-9E46-974B-E1023B166BEE}" type="presOf" srcId="{83479340-F0A7-4DD0-9089-89545FB26CE1}" destId="{04E42EF3-604B-4613-ABFF-0711522C4AA9}" srcOrd="0" destOrd="0" presId="urn:microsoft.com/office/officeart/2018/5/layout/CenteredIconLabelDescriptionList"/>
    <dgm:cxn modelId="{EBA17C3B-573A-1942-8D95-148AC628054A}" type="presParOf" srcId="{A25CCB8E-E60D-4F94-BF3F-132E275F817F}" destId="{61011785-359D-4AE0-8947-5D5EC8D690D6}" srcOrd="0" destOrd="0" presId="urn:microsoft.com/office/officeart/2018/5/layout/CenteredIconLabelDescriptionList"/>
    <dgm:cxn modelId="{38DC8DD6-0C75-FC44-BD60-97F631B241D6}" type="presParOf" srcId="{61011785-359D-4AE0-8947-5D5EC8D690D6}" destId="{7A901840-8043-4FF1-9BB2-EB5914BE3276}" srcOrd="0" destOrd="0" presId="urn:microsoft.com/office/officeart/2018/5/layout/CenteredIconLabelDescriptionList"/>
    <dgm:cxn modelId="{A6547070-24F0-FA45-AD06-65CF09C7530F}" type="presParOf" srcId="{61011785-359D-4AE0-8947-5D5EC8D690D6}" destId="{5B6C1051-3B72-4CB3-A2E9-9FB03D264527}" srcOrd="1" destOrd="0" presId="urn:microsoft.com/office/officeart/2018/5/layout/CenteredIconLabelDescriptionList"/>
    <dgm:cxn modelId="{CF82033C-6BF1-D340-91E0-A4500CAB6C4E}" type="presParOf" srcId="{61011785-359D-4AE0-8947-5D5EC8D690D6}" destId="{36251AAE-DF19-4D3F-B128-9C7F000EDF94}" srcOrd="2" destOrd="0" presId="urn:microsoft.com/office/officeart/2018/5/layout/CenteredIconLabelDescriptionList"/>
    <dgm:cxn modelId="{387B5088-504C-B241-B09A-C747DE3A1331}" type="presParOf" srcId="{61011785-359D-4AE0-8947-5D5EC8D690D6}" destId="{BF835DAC-1287-4A52-8B52-0039F16AF9F6}" srcOrd="3" destOrd="0" presId="urn:microsoft.com/office/officeart/2018/5/layout/CenteredIconLabelDescriptionList"/>
    <dgm:cxn modelId="{6C693723-059A-3747-A85D-F01C3081379C}" type="presParOf" srcId="{61011785-359D-4AE0-8947-5D5EC8D690D6}" destId="{A4775751-8A70-412A-8746-D55F240A9666}" srcOrd="4" destOrd="0" presId="urn:microsoft.com/office/officeart/2018/5/layout/CenteredIconLabelDescriptionList"/>
    <dgm:cxn modelId="{6517B92C-7925-2A49-AED1-0327D0F1BD57}" type="presParOf" srcId="{A25CCB8E-E60D-4F94-BF3F-132E275F817F}" destId="{1C9804A0-1E59-456A-B293-1C8E766A3E93}" srcOrd="1" destOrd="0" presId="urn:microsoft.com/office/officeart/2018/5/layout/CenteredIconLabelDescriptionList"/>
    <dgm:cxn modelId="{821F43A5-21F6-614C-A720-2687582C60EF}" type="presParOf" srcId="{A25CCB8E-E60D-4F94-BF3F-132E275F817F}" destId="{25CCD69C-0730-4880-B01B-2E8D2279C643}" srcOrd="2" destOrd="0" presId="urn:microsoft.com/office/officeart/2018/5/layout/CenteredIconLabelDescriptionList"/>
    <dgm:cxn modelId="{B53F37FB-F0DD-9740-889B-D54FC13363E9}" type="presParOf" srcId="{25CCD69C-0730-4880-B01B-2E8D2279C643}" destId="{2D688CE5-E992-4960-8673-331255D8DE1F}" srcOrd="0" destOrd="0" presId="urn:microsoft.com/office/officeart/2018/5/layout/CenteredIconLabelDescriptionList"/>
    <dgm:cxn modelId="{095E7C3D-0844-314A-8ABA-F0A96F4818C9}" type="presParOf" srcId="{25CCD69C-0730-4880-B01B-2E8D2279C643}" destId="{B590631A-89C6-4F81-9657-C24C0F59853C}" srcOrd="1" destOrd="0" presId="urn:microsoft.com/office/officeart/2018/5/layout/CenteredIconLabelDescriptionList"/>
    <dgm:cxn modelId="{47DA1B94-B719-F648-A47F-42ECFA868A12}" type="presParOf" srcId="{25CCD69C-0730-4880-B01B-2E8D2279C643}" destId="{E5D96732-95DA-463E-8C90-F85FD74BF8B3}" srcOrd="2" destOrd="0" presId="urn:microsoft.com/office/officeart/2018/5/layout/CenteredIconLabelDescriptionList"/>
    <dgm:cxn modelId="{8E5BC142-103D-B04B-A5E9-2430272BE11C}" type="presParOf" srcId="{25CCD69C-0730-4880-B01B-2E8D2279C643}" destId="{5B6A0E7E-B35B-4B79-B600-CB49A6147310}" srcOrd="3" destOrd="0" presId="urn:microsoft.com/office/officeart/2018/5/layout/CenteredIconLabelDescriptionList"/>
    <dgm:cxn modelId="{82608BC9-2F4D-0041-B3DA-60234E4DB400}" type="presParOf" srcId="{25CCD69C-0730-4880-B01B-2E8D2279C643}" destId="{2AEBEB69-6CAB-47E3-8083-5BB5066104BE}" srcOrd="4" destOrd="0" presId="urn:microsoft.com/office/officeart/2018/5/layout/CenteredIconLabelDescriptionList"/>
    <dgm:cxn modelId="{68E3F43D-2E6B-C340-8E9C-5B80D5E0D024}" type="presParOf" srcId="{A25CCB8E-E60D-4F94-BF3F-132E275F817F}" destId="{E96A579A-A60A-4C50-BD08-49DA03D1CA57}" srcOrd="3" destOrd="0" presId="urn:microsoft.com/office/officeart/2018/5/layout/CenteredIconLabelDescriptionList"/>
    <dgm:cxn modelId="{14896B99-45D8-4048-8735-CDD85525AFEB}" type="presParOf" srcId="{A25CCB8E-E60D-4F94-BF3F-132E275F817F}" destId="{8E8D2480-CD43-41C6-AEFF-6FC2AF1E75FA}" srcOrd="4" destOrd="0" presId="urn:microsoft.com/office/officeart/2018/5/layout/CenteredIconLabelDescriptionList"/>
    <dgm:cxn modelId="{141FE431-1AFB-9A48-A304-194B05419A46}" type="presParOf" srcId="{8E8D2480-CD43-41C6-AEFF-6FC2AF1E75FA}" destId="{2646F92E-DD7D-4874-BCAB-5579CC84E151}" srcOrd="0" destOrd="0" presId="urn:microsoft.com/office/officeart/2018/5/layout/CenteredIconLabelDescriptionList"/>
    <dgm:cxn modelId="{0CD274AF-5936-4E47-B8F2-385807F5DA57}" type="presParOf" srcId="{8E8D2480-CD43-41C6-AEFF-6FC2AF1E75FA}" destId="{B40F1EF8-798A-4347-BB44-29733973426D}" srcOrd="1" destOrd="0" presId="urn:microsoft.com/office/officeart/2018/5/layout/CenteredIconLabelDescriptionList"/>
    <dgm:cxn modelId="{83EE1153-1A4A-7348-850B-49C385A9CC18}" type="presParOf" srcId="{8E8D2480-CD43-41C6-AEFF-6FC2AF1E75FA}" destId="{BABDB935-6587-40AA-BBC3-F0C7176FFDD9}" srcOrd="2" destOrd="0" presId="urn:microsoft.com/office/officeart/2018/5/layout/CenteredIconLabelDescriptionList"/>
    <dgm:cxn modelId="{C521A7C6-A7AD-8545-A2D0-FA2726A8F24F}" type="presParOf" srcId="{8E8D2480-CD43-41C6-AEFF-6FC2AF1E75FA}" destId="{35D72C91-D74A-4D47-8DFA-5A6FA89BB843}" srcOrd="3" destOrd="0" presId="urn:microsoft.com/office/officeart/2018/5/layout/CenteredIconLabelDescriptionList"/>
    <dgm:cxn modelId="{90F34EAC-B2DA-C84C-B927-713987D2A9BA}" type="presParOf" srcId="{8E8D2480-CD43-41C6-AEFF-6FC2AF1E75FA}" destId="{41E4AA25-0346-46A2-A4D9-18EC9E39C71F}" srcOrd="4" destOrd="0" presId="urn:microsoft.com/office/officeart/2018/5/layout/CenteredIconLabelDescriptionList"/>
    <dgm:cxn modelId="{15279CB3-25FD-E248-BAE2-290A3790AB23}" type="presParOf" srcId="{A25CCB8E-E60D-4F94-BF3F-132E275F817F}" destId="{B2425D18-494E-497E-8CED-415CD7DCBF4D}" srcOrd="5" destOrd="0" presId="urn:microsoft.com/office/officeart/2018/5/layout/CenteredIconLabelDescriptionList"/>
    <dgm:cxn modelId="{AF360C88-3870-594A-83AA-E069E8631CE3}" type="presParOf" srcId="{A25CCB8E-E60D-4F94-BF3F-132E275F817F}" destId="{8C59A02C-8684-46B9-8D0C-4F0CA5F52E28}" srcOrd="6" destOrd="0" presId="urn:microsoft.com/office/officeart/2018/5/layout/CenteredIconLabelDescriptionList"/>
    <dgm:cxn modelId="{184FA061-1100-F644-97B7-7A79C6D215A3}" type="presParOf" srcId="{8C59A02C-8684-46B9-8D0C-4F0CA5F52E28}" destId="{F8CB1FA5-545F-4EF0-BFB7-7D49E2A5B81A}" srcOrd="0" destOrd="0" presId="urn:microsoft.com/office/officeart/2018/5/layout/CenteredIconLabelDescriptionList"/>
    <dgm:cxn modelId="{D93E9176-132A-334D-91A7-08AE7E002370}" type="presParOf" srcId="{8C59A02C-8684-46B9-8D0C-4F0CA5F52E28}" destId="{CAFB21B6-964F-4B42-804C-DF82D32CB1EC}" srcOrd="1" destOrd="0" presId="urn:microsoft.com/office/officeart/2018/5/layout/CenteredIconLabelDescriptionList"/>
    <dgm:cxn modelId="{CD417D29-03B8-6145-A365-2EC5CD8426D1}" type="presParOf" srcId="{8C59A02C-8684-46B9-8D0C-4F0CA5F52E28}" destId="{6DAAD302-6920-4A1A-8F77-C966C89711B4}" srcOrd="2" destOrd="0" presId="urn:microsoft.com/office/officeart/2018/5/layout/CenteredIconLabelDescriptionList"/>
    <dgm:cxn modelId="{9A083DC3-1A39-2643-9FD7-3B8452B5EC6E}" type="presParOf" srcId="{8C59A02C-8684-46B9-8D0C-4F0CA5F52E28}" destId="{F2A6725A-34AA-45EA-BD05-6304CD705FB1}" srcOrd="3" destOrd="0" presId="urn:microsoft.com/office/officeart/2018/5/layout/CenteredIconLabelDescriptionList"/>
    <dgm:cxn modelId="{63471A54-3288-DD4C-9585-E77BF89D0010}" type="presParOf" srcId="{8C59A02C-8684-46B9-8D0C-4F0CA5F52E28}" destId="{04E42EF3-604B-4613-ABFF-0711522C4AA9}"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628A65C-77FB-42C5-9CEB-F8A532625CE5}" type="doc">
      <dgm:prSet loTypeId="urn:microsoft.com/office/officeart/2008/layout/LinedList" loCatId="list" qsTypeId="urn:microsoft.com/office/officeart/2005/8/quickstyle/simple1" qsCatId="simple" csTypeId="urn:microsoft.com/office/officeart/2005/8/colors/accent3_2" csCatId="accent3"/>
      <dgm:spPr/>
      <dgm:t>
        <a:bodyPr/>
        <a:lstStyle/>
        <a:p>
          <a:endParaRPr lang="en-US"/>
        </a:p>
      </dgm:t>
    </dgm:pt>
    <dgm:pt modelId="{857A3AA4-98A0-4B01-BF64-6BC837CCA834}">
      <dgm:prSet/>
      <dgm:spPr/>
      <dgm:t>
        <a:bodyPr/>
        <a:lstStyle/>
        <a:p>
          <a:r>
            <a:rPr lang="en-IN" b="1"/>
            <a:t>Handling Many Small Files:</a:t>
          </a:r>
          <a:endParaRPr lang="en-US"/>
        </a:p>
      </dgm:t>
    </dgm:pt>
    <dgm:pt modelId="{EDC685A4-9537-415A-BFC0-607B43E9AD47}" type="parTrans" cxnId="{A6034829-90A0-499D-896F-0029DB9728A2}">
      <dgm:prSet/>
      <dgm:spPr/>
      <dgm:t>
        <a:bodyPr/>
        <a:lstStyle/>
        <a:p>
          <a:endParaRPr lang="en-US"/>
        </a:p>
      </dgm:t>
    </dgm:pt>
    <dgm:pt modelId="{0D45B2C5-D72F-4973-824E-195DBDC92F6B}" type="sibTrans" cxnId="{A6034829-90A0-499D-896F-0029DB9728A2}">
      <dgm:prSet/>
      <dgm:spPr/>
      <dgm:t>
        <a:bodyPr/>
        <a:lstStyle/>
        <a:p>
          <a:endParaRPr lang="en-US"/>
        </a:p>
      </dgm:t>
    </dgm:pt>
    <dgm:pt modelId="{B927FC74-1582-4F55-8850-CAD15226EFBF}">
      <dgm:prSet/>
      <dgm:spPr/>
      <dgm:t>
        <a:bodyPr/>
        <a:lstStyle/>
        <a:p>
          <a:r>
            <a:rPr lang="en-IN"/>
            <a:t>The Name Node may face scalability challenges when dealing with a large number of small files. More details to follow.</a:t>
          </a:r>
          <a:endParaRPr lang="en-US"/>
        </a:p>
      </dgm:t>
    </dgm:pt>
    <dgm:pt modelId="{397E3939-42D4-450A-9ECA-71A5B958D631}" type="parTrans" cxnId="{8C7C448B-643A-4C3F-82F4-D8A14CEDF70F}">
      <dgm:prSet/>
      <dgm:spPr/>
      <dgm:t>
        <a:bodyPr/>
        <a:lstStyle/>
        <a:p>
          <a:endParaRPr lang="en-US"/>
        </a:p>
      </dgm:t>
    </dgm:pt>
    <dgm:pt modelId="{3A52A299-6A83-49D8-B724-7D57B3EB634D}" type="sibTrans" cxnId="{8C7C448B-643A-4C3F-82F4-D8A14CEDF70F}">
      <dgm:prSet/>
      <dgm:spPr/>
      <dgm:t>
        <a:bodyPr/>
        <a:lstStyle/>
        <a:p>
          <a:endParaRPr lang="en-US"/>
        </a:p>
      </dgm:t>
    </dgm:pt>
    <dgm:pt modelId="{6C2C9549-A21F-4670-BA46-1B947FF58BC5}">
      <dgm:prSet/>
      <dgm:spPr/>
      <dgm:t>
        <a:bodyPr/>
        <a:lstStyle/>
        <a:p>
          <a:r>
            <a:rPr lang="en-IN" b="1"/>
            <a:t>Low Latency Access:</a:t>
          </a:r>
          <a:endParaRPr lang="en-US"/>
        </a:p>
      </dgm:t>
    </dgm:pt>
    <dgm:pt modelId="{CCEFDCF1-2D88-48B1-8052-C46532CA46F2}" type="parTrans" cxnId="{41D92023-B1B4-4285-ABD5-1001349E7DF3}">
      <dgm:prSet/>
      <dgm:spPr/>
      <dgm:t>
        <a:bodyPr/>
        <a:lstStyle/>
        <a:p>
          <a:endParaRPr lang="en-US"/>
        </a:p>
      </dgm:t>
    </dgm:pt>
    <dgm:pt modelId="{C8B864B3-1DFA-425C-BFDE-ED9339CA3CE3}" type="sibTrans" cxnId="{41D92023-B1B4-4285-ABD5-1001349E7DF3}">
      <dgm:prSet/>
      <dgm:spPr/>
      <dgm:t>
        <a:bodyPr/>
        <a:lstStyle/>
        <a:p>
          <a:endParaRPr lang="en-US"/>
        </a:p>
      </dgm:t>
    </dgm:pt>
    <dgm:pt modelId="{301964E9-A36E-4505-B386-12CAA3D2DC56}">
      <dgm:prSet/>
      <dgm:spPr/>
      <dgm:t>
        <a:bodyPr/>
        <a:lstStyle/>
        <a:p>
          <a:r>
            <a:rPr lang="en-IN"/>
            <a:t>The focus here is on maximizing throughput (N=XR) rather than minimizing the time it takes to start reading the data (latency).</a:t>
          </a:r>
          <a:endParaRPr lang="en-US"/>
        </a:p>
      </dgm:t>
    </dgm:pt>
    <dgm:pt modelId="{74B881DC-395F-46C2-BCAA-C4F8E5867859}" type="parTrans" cxnId="{16CB2E73-0989-4746-B562-948E49C4629A}">
      <dgm:prSet/>
      <dgm:spPr/>
      <dgm:t>
        <a:bodyPr/>
        <a:lstStyle/>
        <a:p>
          <a:endParaRPr lang="en-US"/>
        </a:p>
      </dgm:t>
    </dgm:pt>
    <dgm:pt modelId="{627AE565-07F2-42DF-B2D9-C3BF45F99253}" type="sibTrans" cxnId="{16CB2E73-0989-4746-B562-948E49C4629A}">
      <dgm:prSet/>
      <dgm:spPr/>
      <dgm:t>
        <a:bodyPr/>
        <a:lstStyle/>
        <a:p>
          <a:endParaRPr lang="en-US"/>
        </a:p>
      </dgm:t>
    </dgm:pt>
    <dgm:pt modelId="{CD5DA78D-C1E1-4AFF-BEFE-E4F8EDF7CA95}">
      <dgm:prSet/>
      <dgm:spPr/>
      <dgm:t>
        <a:bodyPr/>
        <a:lstStyle/>
        <a:p>
          <a:r>
            <a:rPr lang="en-IN" b="1"/>
            <a:t>Multiple Writers &amp; File Updates:</a:t>
          </a:r>
          <a:endParaRPr lang="en-US"/>
        </a:p>
      </dgm:t>
    </dgm:pt>
    <dgm:pt modelId="{01CE2BF9-61EB-4DCD-A863-64EF77A80039}" type="parTrans" cxnId="{AF47124B-B308-49F2-A752-EF4AA0F85B99}">
      <dgm:prSet/>
      <dgm:spPr/>
      <dgm:t>
        <a:bodyPr/>
        <a:lstStyle/>
        <a:p>
          <a:endParaRPr lang="en-US"/>
        </a:p>
      </dgm:t>
    </dgm:pt>
    <dgm:pt modelId="{51366D04-95DA-49B4-AF24-B0C362C5A3BC}" type="sibTrans" cxnId="{AF47124B-B308-49F2-A752-EF4AA0F85B99}">
      <dgm:prSet/>
      <dgm:spPr/>
      <dgm:t>
        <a:bodyPr/>
        <a:lstStyle/>
        <a:p>
          <a:endParaRPr lang="en-US"/>
        </a:p>
      </dgm:t>
    </dgm:pt>
    <dgm:pt modelId="{C81C854E-CD1F-4C09-A489-DAC6D2F0F84B}">
      <dgm:prSet/>
      <dgm:spPr/>
      <dgm:t>
        <a:bodyPr/>
        <a:lstStyle/>
        <a:p>
          <a:r>
            <a:rPr lang="en-IN" dirty="0"/>
            <a:t>The system only allows one writer at a time. Operations are limited to creating, appending, renaming, moving, and deleting files. There are no in-place updates.</a:t>
          </a:r>
          <a:endParaRPr lang="en-US" dirty="0"/>
        </a:p>
      </dgm:t>
    </dgm:pt>
    <dgm:pt modelId="{48920B33-93DE-4702-ACBB-4004FA76A829}" type="parTrans" cxnId="{8F0F42C5-8FBD-4FF4-B7B8-DC184F73EE06}">
      <dgm:prSet/>
      <dgm:spPr/>
      <dgm:t>
        <a:bodyPr/>
        <a:lstStyle/>
        <a:p>
          <a:endParaRPr lang="en-US"/>
        </a:p>
      </dgm:t>
    </dgm:pt>
    <dgm:pt modelId="{C34A811A-0D2D-4969-B7FD-044A6E35084C}" type="sibTrans" cxnId="{8F0F42C5-8FBD-4FF4-B7B8-DC184F73EE06}">
      <dgm:prSet/>
      <dgm:spPr/>
      <dgm:t>
        <a:bodyPr/>
        <a:lstStyle/>
        <a:p>
          <a:endParaRPr lang="en-US"/>
        </a:p>
      </dgm:t>
    </dgm:pt>
    <dgm:pt modelId="{9C47AEC7-0605-45F2-855E-7A1A159B6033}">
      <dgm:prSet/>
      <dgm:spPr/>
      <dgm:t>
        <a:bodyPr/>
        <a:lstStyle/>
        <a:p>
          <a:r>
            <a:rPr lang="en-IN" b="1"/>
            <a:t>Not a Replacement for Relational Databases:</a:t>
          </a:r>
          <a:endParaRPr lang="en-US"/>
        </a:p>
      </dgm:t>
    </dgm:pt>
    <dgm:pt modelId="{8D47E57C-A962-4720-B597-3FE75EA8359F}" type="parTrans" cxnId="{5ADDC22F-31B4-434F-94E5-BA5054672C84}">
      <dgm:prSet/>
      <dgm:spPr/>
      <dgm:t>
        <a:bodyPr/>
        <a:lstStyle/>
        <a:p>
          <a:endParaRPr lang="en-US"/>
        </a:p>
      </dgm:t>
    </dgm:pt>
    <dgm:pt modelId="{930A7AF9-BF10-4F5E-8B2F-36A5123B377E}" type="sibTrans" cxnId="{5ADDC22F-31B4-434F-94E5-BA5054672C84}">
      <dgm:prSet/>
      <dgm:spPr/>
      <dgm:t>
        <a:bodyPr/>
        <a:lstStyle/>
        <a:p>
          <a:endParaRPr lang="en-US"/>
        </a:p>
      </dgm:t>
    </dgm:pt>
    <dgm:pt modelId="{C89EC467-E7AE-4039-954E-E5126D5FC82F}">
      <dgm:prSet/>
      <dgm:spPr/>
      <dgm:t>
        <a:bodyPr/>
        <a:lstStyle/>
        <a:p>
          <a:r>
            <a:rPr lang="en-IN"/>
            <a:t>Data is stored in files without indexing. To locate specific information, all data must be read, usually through a MapReduce job or task.</a:t>
          </a:r>
          <a:endParaRPr lang="en-US"/>
        </a:p>
      </dgm:t>
    </dgm:pt>
    <dgm:pt modelId="{2F6F2C99-F631-46DE-BF31-889BABD5AFD3}" type="parTrans" cxnId="{92280CC3-93FE-4F8B-884C-8894990DA31C}">
      <dgm:prSet/>
      <dgm:spPr/>
      <dgm:t>
        <a:bodyPr/>
        <a:lstStyle/>
        <a:p>
          <a:endParaRPr lang="en-US"/>
        </a:p>
      </dgm:t>
    </dgm:pt>
    <dgm:pt modelId="{C5C6FCC0-861F-439B-9869-EC5F59EF0521}" type="sibTrans" cxnId="{92280CC3-93FE-4F8B-884C-8894990DA31C}">
      <dgm:prSet/>
      <dgm:spPr/>
      <dgm:t>
        <a:bodyPr/>
        <a:lstStyle/>
        <a:p>
          <a:endParaRPr lang="en-US"/>
        </a:p>
      </dgm:t>
    </dgm:pt>
    <dgm:pt modelId="{F1E7A354-DD25-4CF7-BC6D-A626C23ED3B8}">
      <dgm:prSet/>
      <dgm:spPr/>
      <dgm:t>
        <a:bodyPr/>
        <a:lstStyle/>
        <a:p>
          <a:r>
            <a:rPr lang="en-IN" b="1"/>
            <a:t>Unsuitable for Traditional Storage Solutions:</a:t>
          </a:r>
          <a:endParaRPr lang="en-US"/>
        </a:p>
      </dgm:t>
    </dgm:pt>
    <dgm:pt modelId="{9BBC2680-CC94-4845-A016-0996097F3A54}" type="parTrans" cxnId="{BF83A68C-2256-4438-9446-A106F359181A}">
      <dgm:prSet/>
      <dgm:spPr/>
      <dgm:t>
        <a:bodyPr/>
        <a:lstStyle/>
        <a:p>
          <a:endParaRPr lang="en-US"/>
        </a:p>
      </dgm:t>
    </dgm:pt>
    <dgm:pt modelId="{ECDC8B02-CC73-474D-BD8B-CA12DA10EE22}" type="sibTrans" cxnId="{BF83A68C-2256-4438-9446-A106F359181A}">
      <dgm:prSet/>
      <dgm:spPr/>
      <dgm:t>
        <a:bodyPr/>
        <a:lstStyle/>
        <a:p>
          <a:endParaRPr lang="en-US"/>
        </a:p>
      </dgm:t>
    </dgm:pt>
    <dgm:pt modelId="{CEC40147-00C7-454F-88A0-FCE51FE29145}">
      <dgm:prSet/>
      <dgm:spPr/>
      <dgm:t>
        <a:bodyPr/>
        <a:lstStyle/>
        <a:p>
          <a:r>
            <a:rPr lang="en-IN"/>
            <a:t>Traditional SAN or NAS systems, like those from NetApp and EMC, are not applicable here.</a:t>
          </a:r>
          <a:endParaRPr lang="en-US"/>
        </a:p>
      </dgm:t>
    </dgm:pt>
    <dgm:pt modelId="{9005BCD9-DE7A-4895-93D9-D31757C644BA}" type="parTrans" cxnId="{9803351D-5A55-42ED-BB05-7665F820CF01}">
      <dgm:prSet/>
      <dgm:spPr/>
      <dgm:t>
        <a:bodyPr/>
        <a:lstStyle/>
        <a:p>
          <a:endParaRPr lang="en-US"/>
        </a:p>
      </dgm:t>
    </dgm:pt>
    <dgm:pt modelId="{59EB8FBE-DC6D-4D59-BA0A-20C3683F54DF}" type="sibTrans" cxnId="{9803351D-5A55-42ED-BB05-7665F820CF01}">
      <dgm:prSet/>
      <dgm:spPr/>
      <dgm:t>
        <a:bodyPr/>
        <a:lstStyle/>
        <a:p>
          <a:endParaRPr lang="en-US"/>
        </a:p>
      </dgm:t>
    </dgm:pt>
    <dgm:pt modelId="{0B1B735E-92E7-406D-B2E8-0AD39CCA8B69}">
      <dgm:prSet/>
      <dgm:spPr/>
      <dgm:t>
        <a:bodyPr/>
        <a:lstStyle/>
        <a:p>
          <a:r>
            <a:rPr lang="en-IN" b="1"/>
            <a:t>Outdated Technologies:</a:t>
          </a:r>
          <a:endParaRPr lang="en-US"/>
        </a:p>
      </dgm:t>
    </dgm:pt>
    <dgm:pt modelId="{0A158255-DCCF-4A7E-B2B6-78F7796C0717}" type="parTrans" cxnId="{B7B5BD60-400E-4B33-B10A-A743EEA0ED43}">
      <dgm:prSet/>
      <dgm:spPr/>
      <dgm:t>
        <a:bodyPr/>
        <a:lstStyle/>
        <a:p>
          <a:endParaRPr lang="en-US"/>
        </a:p>
      </dgm:t>
    </dgm:pt>
    <dgm:pt modelId="{8466211C-DD84-48CE-83C0-DFC81008443A}" type="sibTrans" cxnId="{B7B5BD60-400E-4B33-B10A-A743EEA0ED43}">
      <dgm:prSet/>
      <dgm:spPr/>
      <dgm:t>
        <a:bodyPr/>
        <a:lstStyle/>
        <a:p>
          <a:endParaRPr lang="en-US"/>
        </a:p>
      </dgm:t>
    </dgm:pt>
    <dgm:pt modelId="{7C336897-9754-45D9-8612-E093595987E1}">
      <dgm:prSet/>
      <dgm:spPr/>
      <dgm:t>
        <a:bodyPr/>
        <a:lstStyle/>
        <a:p>
          <a:r>
            <a:rPr lang="en-IN"/>
            <a:t>This is analogous to programming in COBOL or selling mainframes and FICON technologies, which are considered outdated.</a:t>
          </a:r>
          <a:endParaRPr lang="en-US"/>
        </a:p>
      </dgm:t>
    </dgm:pt>
    <dgm:pt modelId="{283549AC-FB15-4ECB-BB65-17F833581B63}" type="parTrans" cxnId="{CFF26F32-D82F-4A74-B5E0-6A11164581B8}">
      <dgm:prSet/>
      <dgm:spPr/>
      <dgm:t>
        <a:bodyPr/>
        <a:lstStyle/>
        <a:p>
          <a:endParaRPr lang="en-US"/>
        </a:p>
      </dgm:t>
    </dgm:pt>
    <dgm:pt modelId="{0A0F08D7-DE55-4115-B4E9-C9AFF2A09C0D}" type="sibTrans" cxnId="{CFF26F32-D82F-4A74-B5E0-6A11164581B8}">
      <dgm:prSet/>
      <dgm:spPr/>
      <dgm:t>
        <a:bodyPr/>
        <a:lstStyle/>
        <a:p>
          <a:endParaRPr lang="en-US"/>
        </a:p>
      </dgm:t>
    </dgm:pt>
    <dgm:pt modelId="{7E481884-9DAC-8B42-8F1D-B5E5D9FD956A}" type="pres">
      <dgm:prSet presAssocID="{4628A65C-77FB-42C5-9CEB-F8A532625CE5}" presName="vert0" presStyleCnt="0">
        <dgm:presLayoutVars>
          <dgm:dir/>
          <dgm:animOne val="branch"/>
          <dgm:animLvl val="lvl"/>
        </dgm:presLayoutVars>
      </dgm:prSet>
      <dgm:spPr/>
    </dgm:pt>
    <dgm:pt modelId="{5053FDEC-361C-F647-872B-DBB4D72DD074}" type="pres">
      <dgm:prSet presAssocID="{857A3AA4-98A0-4B01-BF64-6BC837CCA834}" presName="thickLine" presStyleLbl="alignNode1" presStyleIdx="0" presStyleCnt="6"/>
      <dgm:spPr/>
    </dgm:pt>
    <dgm:pt modelId="{BE27A6DE-4580-9F4F-B355-4E7D05C5F43D}" type="pres">
      <dgm:prSet presAssocID="{857A3AA4-98A0-4B01-BF64-6BC837CCA834}" presName="horz1" presStyleCnt="0"/>
      <dgm:spPr/>
    </dgm:pt>
    <dgm:pt modelId="{C67C2DF2-6A8F-8946-97BE-85BDAE6C1CEF}" type="pres">
      <dgm:prSet presAssocID="{857A3AA4-98A0-4B01-BF64-6BC837CCA834}" presName="tx1" presStyleLbl="revTx" presStyleIdx="0" presStyleCnt="12"/>
      <dgm:spPr/>
    </dgm:pt>
    <dgm:pt modelId="{D8F891A3-9C59-6345-9CB3-1E017953EC43}" type="pres">
      <dgm:prSet presAssocID="{857A3AA4-98A0-4B01-BF64-6BC837CCA834}" presName="vert1" presStyleCnt="0"/>
      <dgm:spPr/>
    </dgm:pt>
    <dgm:pt modelId="{94AD2980-7512-AE4B-8764-CD821A9245A3}" type="pres">
      <dgm:prSet presAssocID="{B927FC74-1582-4F55-8850-CAD15226EFBF}" presName="vertSpace2a" presStyleCnt="0"/>
      <dgm:spPr/>
    </dgm:pt>
    <dgm:pt modelId="{658251C9-B351-1C49-8405-848113782E56}" type="pres">
      <dgm:prSet presAssocID="{B927FC74-1582-4F55-8850-CAD15226EFBF}" presName="horz2" presStyleCnt="0"/>
      <dgm:spPr/>
    </dgm:pt>
    <dgm:pt modelId="{3F73FB95-D3B8-7A4F-B2D2-3E4B220787C1}" type="pres">
      <dgm:prSet presAssocID="{B927FC74-1582-4F55-8850-CAD15226EFBF}" presName="horzSpace2" presStyleCnt="0"/>
      <dgm:spPr/>
    </dgm:pt>
    <dgm:pt modelId="{682EAE37-35E3-7C42-9C3C-AAD30245EA12}" type="pres">
      <dgm:prSet presAssocID="{B927FC74-1582-4F55-8850-CAD15226EFBF}" presName="tx2" presStyleLbl="revTx" presStyleIdx="1" presStyleCnt="12"/>
      <dgm:spPr/>
    </dgm:pt>
    <dgm:pt modelId="{D15C4804-2291-6A42-91EC-93BA0FD342B8}" type="pres">
      <dgm:prSet presAssocID="{B927FC74-1582-4F55-8850-CAD15226EFBF}" presName="vert2" presStyleCnt="0"/>
      <dgm:spPr/>
    </dgm:pt>
    <dgm:pt modelId="{A75FC0FE-4493-374C-A83A-72A30A6CFF67}" type="pres">
      <dgm:prSet presAssocID="{B927FC74-1582-4F55-8850-CAD15226EFBF}" presName="thinLine2b" presStyleLbl="callout" presStyleIdx="0" presStyleCnt="6"/>
      <dgm:spPr/>
    </dgm:pt>
    <dgm:pt modelId="{8BEDB6BB-C270-1447-81C6-A8AD4BB8C376}" type="pres">
      <dgm:prSet presAssocID="{B927FC74-1582-4F55-8850-CAD15226EFBF}" presName="vertSpace2b" presStyleCnt="0"/>
      <dgm:spPr/>
    </dgm:pt>
    <dgm:pt modelId="{736B9D85-5CFC-A742-B0AB-E65B93828683}" type="pres">
      <dgm:prSet presAssocID="{6C2C9549-A21F-4670-BA46-1B947FF58BC5}" presName="thickLine" presStyleLbl="alignNode1" presStyleIdx="1" presStyleCnt="6"/>
      <dgm:spPr/>
    </dgm:pt>
    <dgm:pt modelId="{9CF9C6A1-2804-3449-B14E-1405B0D271C9}" type="pres">
      <dgm:prSet presAssocID="{6C2C9549-A21F-4670-BA46-1B947FF58BC5}" presName="horz1" presStyleCnt="0"/>
      <dgm:spPr/>
    </dgm:pt>
    <dgm:pt modelId="{9D500A28-35EC-F744-9F2E-49798C8882B8}" type="pres">
      <dgm:prSet presAssocID="{6C2C9549-A21F-4670-BA46-1B947FF58BC5}" presName="tx1" presStyleLbl="revTx" presStyleIdx="2" presStyleCnt="12"/>
      <dgm:spPr/>
    </dgm:pt>
    <dgm:pt modelId="{8874E0AC-2990-6043-81A5-679518FDDB26}" type="pres">
      <dgm:prSet presAssocID="{6C2C9549-A21F-4670-BA46-1B947FF58BC5}" presName="vert1" presStyleCnt="0"/>
      <dgm:spPr/>
    </dgm:pt>
    <dgm:pt modelId="{AAE1BFB4-FA04-F049-BFA0-377C858014D4}" type="pres">
      <dgm:prSet presAssocID="{301964E9-A36E-4505-B386-12CAA3D2DC56}" presName="vertSpace2a" presStyleCnt="0"/>
      <dgm:spPr/>
    </dgm:pt>
    <dgm:pt modelId="{1B0981B5-597A-6740-83F5-16E592909147}" type="pres">
      <dgm:prSet presAssocID="{301964E9-A36E-4505-B386-12CAA3D2DC56}" presName="horz2" presStyleCnt="0"/>
      <dgm:spPr/>
    </dgm:pt>
    <dgm:pt modelId="{EB6EE911-CAE8-D84E-A8AC-F53F4BB76330}" type="pres">
      <dgm:prSet presAssocID="{301964E9-A36E-4505-B386-12CAA3D2DC56}" presName="horzSpace2" presStyleCnt="0"/>
      <dgm:spPr/>
    </dgm:pt>
    <dgm:pt modelId="{DD23BB3A-910A-B849-A997-4743B4A7898B}" type="pres">
      <dgm:prSet presAssocID="{301964E9-A36E-4505-B386-12CAA3D2DC56}" presName="tx2" presStyleLbl="revTx" presStyleIdx="3" presStyleCnt="12"/>
      <dgm:spPr/>
    </dgm:pt>
    <dgm:pt modelId="{12915889-2347-2C4B-9026-7AC6529098DC}" type="pres">
      <dgm:prSet presAssocID="{301964E9-A36E-4505-B386-12CAA3D2DC56}" presName="vert2" presStyleCnt="0"/>
      <dgm:spPr/>
    </dgm:pt>
    <dgm:pt modelId="{8FD358A6-1094-1546-BB9A-E084FA336EC8}" type="pres">
      <dgm:prSet presAssocID="{301964E9-A36E-4505-B386-12CAA3D2DC56}" presName="thinLine2b" presStyleLbl="callout" presStyleIdx="1" presStyleCnt="6"/>
      <dgm:spPr/>
    </dgm:pt>
    <dgm:pt modelId="{C550AA36-EC7F-6B49-AFEA-9948499A67C2}" type="pres">
      <dgm:prSet presAssocID="{301964E9-A36E-4505-B386-12CAA3D2DC56}" presName="vertSpace2b" presStyleCnt="0"/>
      <dgm:spPr/>
    </dgm:pt>
    <dgm:pt modelId="{07255986-D968-E941-BAB8-C90422DD79B7}" type="pres">
      <dgm:prSet presAssocID="{CD5DA78D-C1E1-4AFF-BEFE-E4F8EDF7CA95}" presName="thickLine" presStyleLbl="alignNode1" presStyleIdx="2" presStyleCnt="6"/>
      <dgm:spPr/>
    </dgm:pt>
    <dgm:pt modelId="{D6428E5A-6CEA-7341-A938-A7D587A4EB48}" type="pres">
      <dgm:prSet presAssocID="{CD5DA78D-C1E1-4AFF-BEFE-E4F8EDF7CA95}" presName="horz1" presStyleCnt="0"/>
      <dgm:spPr/>
    </dgm:pt>
    <dgm:pt modelId="{D4777064-5CED-254C-BC81-D4C3B93606E8}" type="pres">
      <dgm:prSet presAssocID="{CD5DA78D-C1E1-4AFF-BEFE-E4F8EDF7CA95}" presName="tx1" presStyleLbl="revTx" presStyleIdx="4" presStyleCnt="12"/>
      <dgm:spPr/>
    </dgm:pt>
    <dgm:pt modelId="{DD3221C5-7A0D-B649-8C59-0588D1B78C40}" type="pres">
      <dgm:prSet presAssocID="{CD5DA78D-C1E1-4AFF-BEFE-E4F8EDF7CA95}" presName="vert1" presStyleCnt="0"/>
      <dgm:spPr/>
    </dgm:pt>
    <dgm:pt modelId="{0FD35CC0-7237-254F-966B-BEE7B5FEFAAB}" type="pres">
      <dgm:prSet presAssocID="{C81C854E-CD1F-4C09-A489-DAC6D2F0F84B}" presName="vertSpace2a" presStyleCnt="0"/>
      <dgm:spPr/>
    </dgm:pt>
    <dgm:pt modelId="{BFD2DA77-F308-DA41-89B2-8E99419DA9AC}" type="pres">
      <dgm:prSet presAssocID="{C81C854E-CD1F-4C09-A489-DAC6D2F0F84B}" presName="horz2" presStyleCnt="0"/>
      <dgm:spPr/>
    </dgm:pt>
    <dgm:pt modelId="{1555BCA5-DE02-3D45-B537-401F0A7DBC3D}" type="pres">
      <dgm:prSet presAssocID="{C81C854E-CD1F-4C09-A489-DAC6D2F0F84B}" presName="horzSpace2" presStyleCnt="0"/>
      <dgm:spPr/>
    </dgm:pt>
    <dgm:pt modelId="{C249B598-FFB8-1246-90E8-9C4E339AE3B2}" type="pres">
      <dgm:prSet presAssocID="{C81C854E-CD1F-4C09-A489-DAC6D2F0F84B}" presName="tx2" presStyleLbl="revTx" presStyleIdx="5" presStyleCnt="12"/>
      <dgm:spPr/>
    </dgm:pt>
    <dgm:pt modelId="{31F129A9-9CEA-E549-813C-03C2ED2609EA}" type="pres">
      <dgm:prSet presAssocID="{C81C854E-CD1F-4C09-A489-DAC6D2F0F84B}" presName="vert2" presStyleCnt="0"/>
      <dgm:spPr/>
    </dgm:pt>
    <dgm:pt modelId="{2A63232A-8B06-AD48-8BAD-8D35D5E049C6}" type="pres">
      <dgm:prSet presAssocID="{C81C854E-CD1F-4C09-A489-DAC6D2F0F84B}" presName="thinLine2b" presStyleLbl="callout" presStyleIdx="2" presStyleCnt="6"/>
      <dgm:spPr/>
    </dgm:pt>
    <dgm:pt modelId="{0F2E2E79-577F-6746-A1BD-3B8735B52C32}" type="pres">
      <dgm:prSet presAssocID="{C81C854E-CD1F-4C09-A489-DAC6D2F0F84B}" presName="vertSpace2b" presStyleCnt="0"/>
      <dgm:spPr/>
    </dgm:pt>
    <dgm:pt modelId="{C1473B88-A632-CA49-95F4-F480551A8E9B}" type="pres">
      <dgm:prSet presAssocID="{9C47AEC7-0605-45F2-855E-7A1A159B6033}" presName="thickLine" presStyleLbl="alignNode1" presStyleIdx="3" presStyleCnt="6"/>
      <dgm:spPr/>
    </dgm:pt>
    <dgm:pt modelId="{65A0D9A1-C1B8-3E4E-922E-CE1600B1C00C}" type="pres">
      <dgm:prSet presAssocID="{9C47AEC7-0605-45F2-855E-7A1A159B6033}" presName="horz1" presStyleCnt="0"/>
      <dgm:spPr/>
    </dgm:pt>
    <dgm:pt modelId="{F506A83F-D67B-F746-BA0C-2B5EA893E8A0}" type="pres">
      <dgm:prSet presAssocID="{9C47AEC7-0605-45F2-855E-7A1A159B6033}" presName="tx1" presStyleLbl="revTx" presStyleIdx="6" presStyleCnt="12"/>
      <dgm:spPr/>
    </dgm:pt>
    <dgm:pt modelId="{655E215A-1241-6C4F-B921-6FAAF7C1BC21}" type="pres">
      <dgm:prSet presAssocID="{9C47AEC7-0605-45F2-855E-7A1A159B6033}" presName="vert1" presStyleCnt="0"/>
      <dgm:spPr/>
    </dgm:pt>
    <dgm:pt modelId="{0D028A7F-08B9-5943-A888-6CEFCCEAFC0B}" type="pres">
      <dgm:prSet presAssocID="{C89EC467-E7AE-4039-954E-E5126D5FC82F}" presName="vertSpace2a" presStyleCnt="0"/>
      <dgm:spPr/>
    </dgm:pt>
    <dgm:pt modelId="{9EAB3254-AC6B-B741-98CA-A017FA4EE31F}" type="pres">
      <dgm:prSet presAssocID="{C89EC467-E7AE-4039-954E-E5126D5FC82F}" presName="horz2" presStyleCnt="0"/>
      <dgm:spPr/>
    </dgm:pt>
    <dgm:pt modelId="{F729E89C-93CD-7F44-B481-A099A735A22B}" type="pres">
      <dgm:prSet presAssocID="{C89EC467-E7AE-4039-954E-E5126D5FC82F}" presName="horzSpace2" presStyleCnt="0"/>
      <dgm:spPr/>
    </dgm:pt>
    <dgm:pt modelId="{F8BBFB54-C59C-5C4C-B214-CD1516FE2DFC}" type="pres">
      <dgm:prSet presAssocID="{C89EC467-E7AE-4039-954E-E5126D5FC82F}" presName="tx2" presStyleLbl="revTx" presStyleIdx="7" presStyleCnt="12"/>
      <dgm:spPr/>
    </dgm:pt>
    <dgm:pt modelId="{EC3A4275-078B-6740-AAB8-809176142B6B}" type="pres">
      <dgm:prSet presAssocID="{C89EC467-E7AE-4039-954E-E5126D5FC82F}" presName="vert2" presStyleCnt="0"/>
      <dgm:spPr/>
    </dgm:pt>
    <dgm:pt modelId="{2C0FC160-127E-9D4A-B37C-441299CAE320}" type="pres">
      <dgm:prSet presAssocID="{C89EC467-E7AE-4039-954E-E5126D5FC82F}" presName="thinLine2b" presStyleLbl="callout" presStyleIdx="3" presStyleCnt="6"/>
      <dgm:spPr/>
    </dgm:pt>
    <dgm:pt modelId="{6D46182A-F975-FF4E-BB71-BC5716416D86}" type="pres">
      <dgm:prSet presAssocID="{C89EC467-E7AE-4039-954E-E5126D5FC82F}" presName="vertSpace2b" presStyleCnt="0"/>
      <dgm:spPr/>
    </dgm:pt>
    <dgm:pt modelId="{F16384E8-86D6-2E46-8AC4-7AD185913EF0}" type="pres">
      <dgm:prSet presAssocID="{F1E7A354-DD25-4CF7-BC6D-A626C23ED3B8}" presName="thickLine" presStyleLbl="alignNode1" presStyleIdx="4" presStyleCnt="6"/>
      <dgm:spPr/>
    </dgm:pt>
    <dgm:pt modelId="{8AD116FC-1DC1-F34F-8B09-663DC825011F}" type="pres">
      <dgm:prSet presAssocID="{F1E7A354-DD25-4CF7-BC6D-A626C23ED3B8}" presName="horz1" presStyleCnt="0"/>
      <dgm:spPr/>
    </dgm:pt>
    <dgm:pt modelId="{8A9EE987-31C4-1B4E-8429-561A6C0F02BB}" type="pres">
      <dgm:prSet presAssocID="{F1E7A354-DD25-4CF7-BC6D-A626C23ED3B8}" presName="tx1" presStyleLbl="revTx" presStyleIdx="8" presStyleCnt="12"/>
      <dgm:spPr/>
    </dgm:pt>
    <dgm:pt modelId="{18F9EF9F-9835-E542-A7CA-5320A0B255A6}" type="pres">
      <dgm:prSet presAssocID="{F1E7A354-DD25-4CF7-BC6D-A626C23ED3B8}" presName="vert1" presStyleCnt="0"/>
      <dgm:spPr/>
    </dgm:pt>
    <dgm:pt modelId="{AE94020F-E9EA-494F-A0F5-7A993BEBBAD7}" type="pres">
      <dgm:prSet presAssocID="{CEC40147-00C7-454F-88A0-FCE51FE29145}" presName="vertSpace2a" presStyleCnt="0"/>
      <dgm:spPr/>
    </dgm:pt>
    <dgm:pt modelId="{8AA3E4E3-247B-5945-BC68-0A774FF2F431}" type="pres">
      <dgm:prSet presAssocID="{CEC40147-00C7-454F-88A0-FCE51FE29145}" presName="horz2" presStyleCnt="0"/>
      <dgm:spPr/>
    </dgm:pt>
    <dgm:pt modelId="{82792E24-74EB-B845-A24D-5C67839196DD}" type="pres">
      <dgm:prSet presAssocID="{CEC40147-00C7-454F-88A0-FCE51FE29145}" presName="horzSpace2" presStyleCnt="0"/>
      <dgm:spPr/>
    </dgm:pt>
    <dgm:pt modelId="{3B413337-3C8E-4E40-8DB1-A4341626EE79}" type="pres">
      <dgm:prSet presAssocID="{CEC40147-00C7-454F-88A0-FCE51FE29145}" presName="tx2" presStyleLbl="revTx" presStyleIdx="9" presStyleCnt="12"/>
      <dgm:spPr/>
    </dgm:pt>
    <dgm:pt modelId="{A03C29A9-F6BD-B949-9C1D-60B7CD194943}" type="pres">
      <dgm:prSet presAssocID="{CEC40147-00C7-454F-88A0-FCE51FE29145}" presName="vert2" presStyleCnt="0"/>
      <dgm:spPr/>
    </dgm:pt>
    <dgm:pt modelId="{2DD11978-FD8A-464D-A1DE-BC1760D58EAB}" type="pres">
      <dgm:prSet presAssocID="{CEC40147-00C7-454F-88A0-FCE51FE29145}" presName="thinLine2b" presStyleLbl="callout" presStyleIdx="4" presStyleCnt="6"/>
      <dgm:spPr/>
    </dgm:pt>
    <dgm:pt modelId="{528B5D90-35B0-664B-A591-F3B69715200F}" type="pres">
      <dgm:prSet presAssocID="{CEC40147-00C7-454F-88A0-FCE51FE29145}" presName="vertSpace2b" presStyleCnt="0"/>
      <dgm:spPr/>
    </dgm:pt>
    <dgm:pt modelId="{FAD72648-A0A9-B140-BCCE-E198F2AE2358}" type="pres">
      <dgm:prSet presAssocID="{0B1B735E-92E7-406D-B2E8-0AD39CCA8B69}" presName="thickLine" presStyleLbl="alignNode1" presStyleIdx="5" presStyleCnt="6"/>
      <dgm:spPr/>
    </dgm:pt>
    <dgm:pt modelId="{9CCF48F3-9E46-494B-A088-F45A000B9A93}" type="pres">
      <dgm:prSet presAssocID="{0B1B735E-92E7-406D-B2E8-0AD39CCA8B69}" presName="horz1" presStyleCnt="0"/>
      <dgm:spPr/>
    </dgm:pt>
    <dgm:pt modelId="{7521C650-391E-F549-BC6B-A97D836BED46}" type="pres">
      <dgm:prSet presAssocID="{0B1B735E-92E7-406D-B2E8-0AD39CCA8B69}" presName="tx1" presStyleLbl="revTx" presStyleIdx="10" presStyleCnt="12"/>
      <dgm:spPr/>
    </dgm:pt>
    <dgm:pt modelId="{08FF5E45-55A4-FE49-99C6-181EB7B55481}" type="pres">
      <dgm:prSet presAssocID="{0B1B735E-92E7-406D-B2E8-0AD39CCA8B69}" presName="vert1" presStyleCnt="0"/>
      <dgm:spPr/>
    </dgm:pt>
    <dgm:pt modelId="{10DDA188-2F4D-9945-A144-D948D299343B}" type="pres">
      <dgm:prSet presAssocID="{7C336897-9754-45D9-8612-E093595987E1}" presName="vertSpace2a" presStyleCnt="0"/>
      <dgm:spPr/>
    </dgm:pt>
    <dgm:pt modelId="{AFD50647-ECF6-814B-BD3B-E4A0FE3AECBB}" type="pres">
      <dgm:prSet presAssocID="{7C336897-9754-45D9-8612-E093595987E1}" presName="horz2" presStyleCnt="0"/>
      <dgm:spPr/>
    </dgm:pt>
    <dgm:pt modelId="{2AF8D893-C1A0-6144-A80A-F884138C7EDC}" type="pres">
      <dgm:prSet presAssocID="{7C336897-9754-45D9-8612-E093595987E1}" presName="horzSpace2" presStyleCnt="0"/>
      <dgm:spPr/>
    </dgm:pt>
    <dgm:pt modelId="{13CAB05D-5FA9-2C43-A1CE-E6CF593848FD}" type="pres">
      <dgm:prSet presAssocID="{7C336897-9754-45D9-8612-E093595987E1}" presName="tx2" presStyleLbl="revTx" presStyleIdx="11" presStyleCnt="12"/>
      <dgm:spPr/>
    </dgm:pt>
    <dgm:pt modelId="{A1E54B69-1E6E-9B4D-BC3C-746BA3770E08}" type="pres">
      <dgm:prSet presAssocID="{7C336897-9754-45D9-8612-E093595987E1}" presName="vert2" presStyleCnt="0"/>
      <dgm:spPr/>
    </dgm:pt>
    <dgm:pt modelId="{7B335DA2-42BD-6942-9176-1DE1F5C9801D}" type="pres">
      <dgm:prSet presAssocID="{7C336897-9754-45D9-8612-E093595987E1}" presName="thinLine2b" presStyleLbl="callout" presStyleIdx="5" presStyleCnt="6"/>
      <dgm:spPr/>
    </dgm:pt>
    <dgm:pt modelId="{901E4676-7D7D-B746-ADAC-22CDC0811EFA}" type="pres">
      <dgm:prSet presAssocID="{7C336897-9754-45D9-8612-E093595987E1}" presName="vertSpace2b" presStyleCnt="0"/>
      <dgm:spPr/>
    </dgm:pt>
  </dgm:ptLst>
  <dgm:cxnLst>
    <dgm:cxn modelId="{9803351D-5A55-42ED-BB05-7665F820CF01}" srcId="{F1E7A354-DD25-4CF7-BC6D-A626C23ED3B8}" destId="{CEC40147-00C7-454F-88A0-FCE51FE29145}" srcOrd="0" destOrd="0" parTransId="{9005BCD9-DE7A-4895-93D9-D31757C644BA}" sibTransId="{59EB8FBE-DC6D-4D59-BA0A-20C3683F54DF}"/>
    <dgm:cxn modelId="{41D92023-B1B4-4285-ABD5-1001349E7DF3}" srcId="{4628A65C-77FB-42C5-9CEB-F8A532625CE5}" destId="{6C2C9549-A21F-4670-BA46-1B947FF58BC5}" srcOrd="1" destOrd="0" parTransId="{CCEFDCF1-2D88-48B1-8052-C46532CA46F2}" sibTransId="{C8B864B3-1DFA-425C-BFDE-ED9339CA3CE3}"/>
    <dgm:cxn modelId="{E96C8C23-C3F7-AE4B-BEE6-B4728C61D9F9}" type="presOf" srcId="{B927FC74-1582-4F55-8850-CAD15226EFBF}" destId="{682EAE37-35E3-7C42-9C3C-AAD30245EA12}" srcOrd="0" destOrd="0" presId="urn:microsoft.com/office/officeart/2008/layout/LinedList"/>
    <dgm:cxn modelId="{A6034829-90A0-499D-896F-0029DB9728A2}" srcId="{4628A65C-77FB-42C5-9CEB-F8A532625CE5}" destId="{857A3AA4-98A0-4B01-BF64-6BC837CCA834}" srcOrd="0" destOrd="0" parTransId="{EDC685A4-9537-415A-BFC0-607B43E9AD47}" sibTransId="{0D45B2C5-D72F-4973-824E-195DBDC92F6B}"/>
    <dgm:cxn modelId="{5ADDC22F-31B4-434F-94E5-BA5054672C84}" srcId="{4628A65C-77FB-42C5-9CEB-F8A532625CE5}" destId="{9C47AEC7-0605-45F2-855E-7A1A159B6033}" srcOrd="3" destOrd="0" parTransId="{8D47E57C-A962-4720-B597-3FE75EA8359F}" sibTransId="{930A7AF9-BF10-4F5E-8B2F-36A5123B377E}"/>
    <dgm:cxn modelId="{CFF26F32-D82F-4A74-B5E0-6A11164581B8}" srcId="{0B1B735E-92E7-406D-B2E8-0AD39CCA8B69}" destId="{7C336897-9754-45D9-8612-E093595987E1}" srcOrd="0" destOrd="0" parTransId="{283549AC-FB15-4ECB-BB65-17F833581B63}" sibTransId="{0A0F08D7-DE55-4115-B4E9-C9AFF2A09C0D}"/>
    <dgm:cxn modelId="{1EEAA834-F853-614F-A57B-B749625B2E10}" type="presOf" srcId="{7C336897-9754-45D9-8612-E093595987E1}" destId="{13CAB05D-5FA9-2C43-A1CE-E6CF593848FD}" srcOrd="0" destOrd="0" presId="urn:microsoft.com/office/officeart/2008/layout/LinedList"/>
    <dgm:cxn modelId="{AF47124B-B308-49F2-A752-EF4AA0F85B99}" srcId="{4628A65C-77FB-42C5-9CEB-F8A532625CE5}" destId="{CD5DA78D-C1E1-4AFF-BEFE-E4F8EDF7CA95}" srcOrd="2" destOrd="0" parTransId="{01CE2BF9-61EB-4DCD-A863-64EF77A80039}" sibTransId="{51366D04-95DA-49B4-AF24-B0C362C5A3BC}"/>
    <dgm:cxn modelId="{B7B5BD60-400E-4B33-B10A-A743EEA0ED43}" srcId="{4628A65C-77FB-42C5-9CEB-F8A532625CE5}" destId="{0B1B735E-92E7-406D-B2E8-0AD39CCA8B69}" srcOrd="5" destOrd="0" parTransId="{0A158255-DCCF-4A7E-B2B6-78F7796C0717}" sibTransId="{8466211C-DD84-48CE-83C0-DFC81008443A}"/>
    <dgm:cxn modelId="{EFA0C671-5C51-4840-90DF-A4FCDC463F22}" type="presOf" srcId="{CD5DA78D-C1E1-4AFF-BEFE-E4F8EDF7CA95}" destId="{D4777064-5CED-254C-BC81-D4C3B93606E8}" srcOrd="0" destOrd="0" presId="urn:microsoft.com/office/officeart/2008/layout/LinedList"/>
    <dgm:cxn modelId="{16CB2E73-0989-4746-B562-948E49C4629A}" srcId="{6C2C9549-A21F-4670-BA46-1B947FF58BC5}" destId="{301964E9-A36E-4505-B386-12CAA3D2DC56}" srcOrd="0" destOrd="0" parTransId="{74B881DC-395F-46C2-BCAA-C4F8E5867859}" sibTransId="{627AE565-07F2-42DF-B2D9-C3BF45F99253}"/>
    <dgm:cxn modelId="{E545BA7B-4151-1C4D-BD6B-AA4863007BD0}" type="presOf" srcId="{0B1B735E-92E7-406D-B2E8-0AD39CCA8B69}" destId="{7521C650-391E-F549-BC6B-A97D836BED46}" srcOrd="0" destOrd="0" presId="urn:microsoft.com/office/officeart/2008/layout/LinedList"/>
    <dgm:cxn modelId="{8C7C448B-643A-4C3F-82F4-D8A14CEDF70F}" srcId="{857A3AA4-98A0-4B01-BF64-6BC837CCA834}" destId="{B927FC74-1582-4F55-8850-CAD15226EFBF}" srcOrd="0" destOrd="0" parTransId="{397E3939-42D4-450A-9ECA-71A5B958D631}" sibTransId="{3A52A299-6A83-49D8-B724-7D57B3EB634D}"/>
    <dgm:cxn modelId="{BF83A68C-2256-4438-9446-A106F359181A}" srcId="{4628A65C-77FB-42C5-9CEB-F8A532625CE5}" destId="{F1E7A354-DD25-4CF7-BC6D-A626C23ED3B8}" srcOrd="4" destOrd="0" parTransId="{9BBC2680-CC94-4845-A016-0996097F3A54}" sibTransId="{ECDC8B02-CC73-474D-BD8B-CA12DA10EE22}"/>
    <dgm:cxn modelId="{4C01B38F-3725-AC4E-8682-A4AF3AABAC50}" type="presOf" srcId="{C81C854E-CD1F-4C09-A489-DAC6D2F0F84B}" destId="{C249B598-FFB8-1246-90E8-9C4E339AE3B2}" srcOrd="0" destOrd="0" presId="urn:microsoft.com/office/officeart/2008/layout/LinedList"/>
    <dgm:cxn modelId="{F1ABB8A3-BE6F-EE49-A34B-717E9C8893DF}" type="presOf" srcId="{301964E9-A36E-4505-B386-12CAA3D2DC56}" destId="{DD23BB3A-910A-B849-A997-4743B4A7898B}" srcOrd="0" destOrd="0" presId="urn:microsoft.com/office/officeart/2008/layout/LinedList"/>
    <dgm:cxn modelId="{912DE9B3-D1DF-564A-8583-53DDCBC743F2}" type="presOf" srcId="{4628A65C-77FB-42C5-9CEB-F8A532625CE5}" destId="{7E481884-9DAC-8B42-8F1D-B5E5D9FD956A}" srcOrd="0" destOrd="0" presId="urn:microsoft.com/office/officeart/2008/layout/LinedList"/>
    <dgm:cxn modelId="{32D92FC2-22F7-EF43-A8CD-0D6E0BFB54EE}" type="presOf" srcId="{F1E7A354-DD25-4CF7-BC6D-A626C23ED3B8}" destId="{8A9EE987-31C4-1B4E-8429-561A6C0F02BB}" srcOrd="0" destOrd="0" presId="urn:microsoft.com/office/officeart/2008/layout/LinedList"/>
    <dgm:cxn modelId="{92280CC3-93FE-4F8B-884C-8894990DA31C}" srcId="{9C47AEC7-0605-45F2-855E-7A1A159B6033}" destId="{C89EC467-E7AE-4039-954E-E5126D5FC82F}" srcOrd="0" destOrd="0" parTransId="{2F6F2C99-F631-46DE-BF31-889BABD5AFD3}" sibTransId="{C5C6FCC0-861F-439B-9869-EC5F59EF0521}"/>
    <dgm:cxn modelId="{8F0F42C5-8FBD-4FF4-B7B8-DC184F73EE06}" srcId="{CD5DA78D-C1E1-4AFF-BEFE-E4F8EDF7CA95}" destId="{C81C854E-CD1F-4C09-A489-DAC6D2F0F84B}" srcOrd="0" destOrd="0" parTransId="{48920B33-93DE-4702-ACBB-4004FA76A829}" sibTransId="{C34A811A-0D2D-4969-B7FD-044A6E35084C}"/>
    <dgm:cxn modelId="{C9A284D4-9EA1-A444-9963-EA9D18E4CC88}" type="presOf" srcId="{857A3AA4-98A0-4B01-BF64-6BC837CCA834}" destId="{C67C2DF2-6A8F-8946-97BE-85BDAE6C1CEF}" srcOrd="0" destOrd="0" presId="urn:microsoft.com/office/officeart/2008/layout/LinedList"/>
    <dgm:cxn modelId="{C7E01BE8-C98C-EC44-ADF9-3B0682125F28}" type="presOf" srcId="{C89EC467-E7AE-4039-954E-E5126D5FC82F}" destId="{F8BBFB54-C59C-5C4C-B214-CD1516FE2DFC}" srcOrd="0" destOrd="0" presId="urn:microsoft.com/office/officeart/2008/layout/LinedList"/>
    <dgm:cxn modelId="{00072BEC-A32E-4545-8E78-412B49B9582A}" type="presOf" srcId="{6C2C9549-A21F-4670-BA46-1B947FF58BC5}" destId="{9D500A28-35EC-F744-9F2E-49798C8882B8}" srcOrd="0" destOrd="0" presId="urn:microsoft.com/office/officeart/2008/layout/LinedList"/>
    <dgm:cxn modelId="{CAE10BF5-FEF7-7540-BAE9-2F8D2ED315E0}" type="presOf" srcId="{CEC40147-00C7-454F-88A0-FCE51FE29145}" destId="{3B413337-3C8E-4E40-8DB1-A4341626EE79}" srcOrd="0" destOrd="0" presId="urn:microsoft.com/office/officeart/2008/layout/LinedList"/>
    <dgm:cxn modelId="{A9D056F5-B031-7447-A96A-15CDF2E1FAAD}" type="presOf" srcId="{9C47AEC7-0605-45F2-855E-7A1A159B6033}" destId="{F506A83F-D67B-F746-BA0C-2B5EA893E8A0}" srcOrd="0" destOrd="0" presId="urn:microsoft.com/office/officeart/2008/layout/LinedList"/>
    <dgm:cxn modelId="{FD986DE1-3192-EA4F-A3A1-C0FB7517F1BE}" type="presParOf" srcId="{7E481884-9DAC-8B42-8F1D-B5E5D9FD956A}" destId="{5053FDEC-361C-F647-872B-DBB4D72DD074}" srcOrd="0" destOrd="0" presId="urn:microsoft.com/office/officeart/2008/layout/LinedList"/>
    <dgm:cxn modelId="{F1739BC0-C2B8-BC42-B73E-CCEA6B7BD76E}" type="presParOf" srcId="{7E481884-9DAC-8B42-8F1D-B5E5D9FD956A}" destId="{BE27A6DE-4580-9F4F-B355-4E7D05C5F43D}" srcOrd="1" destOrd="0" presId="urn:microsoft.com/office/officeart/2008/layout/LinedList"/>
    <dgm:cxn modelId="{221EBF56-B4B2-384A-8625-5EF35CCEA20B}" type="presParOf" srcId="{BE27A6DE-4580-9F4F-B355-4E7D05C5F43D}" destId="{C67C2DF2-6A8F-8946-97BE-85BDAE6C1CEF}" srcOrd="0" destOrd="0" presId="urn:microsoft.com/office/officeart/2008/layout/LinedList"/>
    <dgm:cxn modelId="{844A0F37-F93F-8A44-86BC-4956C5402357}" type="presParOf" srcId="{BE27A6DE-4580-9F4F-B355-4E7D05C5F43D}" destId="{D8F891A3-9C59-6345-9CB3-1E017953EC43}" srcOrd="1" destOrd="0" presId="urn:microsoft.com/office/officeart/2008/layout/LinedList"/>
    <dgm:cxn modelId="{92DA6AF5-BB8B-AF4E-A1FB-A0DEA3C76494}" type="presParOf" srcId="{D8F891A3-9C59-6345-9CB3-1E017953EC43}" destId="{94AD2980-7512-AE4B-8764-CD821A9245A3}" srcOrd="0" destOrd="0" presId="urn:microsoft.com/office/officeart/2008/layout/LinedList"/>
    <dgm:cxn modelId="{4AF71ABE-9579-FC41-B719-941E7635DA0D}" type="presParOf" srcId="{D8F891A3-9C59-6345-9CB3-1E017953EC43}" destId="{658251C9-B351-1C49-8405-848113782E56}" srcOrd="1" destOrd="0" presId="urn:microsoft.com/office/officeart/2008/layout/LinedList"/>
    <dgm:cxn modelId="{6D230440-EAB4-924B-968C-FD56A178C84D}" type="presParOf" srcId="{658251C9-B351-1C49-8405-848113782E56}" destId="{3F73FB95-D3B8-7A4F-B2D2-3E4B220787C1}" srcOrd="0" destOrd="0" presId="urn:microsoft.com/office/officeart/2008/layout/LinedList"/>
    <dgm:cxn modelId="{A7251E74-EC8C-544D-92D6-26E4B89C88F3}" type="presParOf" srcId="{658251C9-B351-1C49-8405-848113782E56}" destId="{682EAE37-35E3-7C42-9C3C-AAD30245EA12}" srcOrd="1" destOrd="0" presId="urn:microsoft.com/office/officeart/2008/layout/LinedList"/>
    <dgm:cxn modelId="{8E73549B-ED77-EE4A-B34D-8BA84CC70FAE}" type="presParOf" srcId="{658251C9-B351-1C49-8405-848113782E56}" destId="{D15C4804-2291-6A42-91EC-93BA0FD342B8}" srcOrd="2" destOrd="0" presId="urn:microsoft.com/office/officeart/2008/layout/LinedList"/>
    <dgm:cxn modelId="{007D7818-FC50-9545-AF83-9A889CC060C5}" type="presParOf" srcId="{D8F891A3-9C59-6345-9CB3-1E017953EC43}" destId="{A75FC0FE-4493-374C-A83A-72A30A6CFF67}" srcOrd="2" destOrd="0" presId="urn:microsoft.com/office/officeart/2008/layout/LinedList"/>
    <dgm:cxn modelId="{06EA9BF0-2CF8-CC4A-B44B-372B73BE5E7D}" type="presParOf" srcId="{D8F891A3-9C59-6345-9CB3-1E017953EC43}" destId="{8BEDB6BB-C270-1447-81C6-A8AD4BB8C376}" srcOrd="3" destOrd="0" presId="urn:microsoft.com/office/officeart/2008/layout/LinedList"/>
    <dgm:cxn modelId="{03CB10BD-D1CF-8F4F-A53C-ABA19C94E9A4}" type="presParOf" srcId="{7E481884-9DAC-8B42-8F1D-B5E5D9FD956A}" destId="{736B9D85-5CFC-A742-B0AB-E65B93828683}" srcOrd="2" destOrd="0" presId="urn:microsoft.com/office/officeart/2008/layout/LinedList"/>
    <dgm:cxn modelId="{16508A56-AB49-A049-810C-5F762030332C}" type="presParOf" srcId="{7E481884-9DAC-8B42-8F1D-B5E5D9FD956A}" destId="{9CF9C6A1-2804-3449-B14E-1405B0D271C9}" srcOrd="3" destOrd="0" presId="urn:microsoft.com/office/officeart/2008/layout/LinedList"/>
    <dgm:cxn modelId="{01645DFE-6064-B640-9E6B-7CC209225C80}" type="presParOf" srcId="{9CF9C6A1-2804-3449-B14E-1405B0D271C9}" destId="{9D500A28-35EC-F744-9F2E-49798C8882B8}" srcOrd="0" destOrd="0" presId="urn:microsoft.com/office/officeart/2008/layout/LinedList"/>
    <dgm:cxn modelId="{B5D24357-186D-B742-8E22-24A1B5818A10}" type="presParOf" srcId="{9CF9C6A1-2804-3449-B14E-1405B0D271C9}" destId="{8874E0AC-2990-6043-81A5-679518FDDB26}" srcOrd="1" destOrd="0" presId="urn:microsoft.com/office/officeart/2008/layout/LinedList"/>
    <dgm:cxn modelId="{33E34501-CF11-5D45-87E1-98BD7B370A08}" type="presParOf" srcId="{8874E0AC-2990-6043-81A5-679518FDDB26}" destId="{AAE1BFB4-FA04-F049-BFA0-377C858014D4}" srcOrd="0" destOrd="0" presId="urn:microsoft.com/office/officeart/2008/layout/LinedList"/>
    <dgm:cxn modelId="{0DF7719C-37F1-3A43-9AAE-68E5A7A16F09}" type="presParOf" srcId="{8874E0AC-2990-6043-81A5-679518FDDB26}" destId="{1B0981B5-597A-6740-83F5-16E592909147}" srcOrd="1" destOrd="0" presId="urn:microsoft.com/office/officeart/2008/layout/LinedList"/>
    <dgm:cxn modelId="{0AC7C296-1711-8E43-A386-DB1102090BE8}" type="presParOf" srcId="{1B0981B5-597A-6740-83F5-16E592909147}" destId="{EB6EE911-CAE8-D84E-A8AC-F53F4BB76330}" srcOrd="0" destOrd="0" presId="urn:microsoft.com/office/officeart/2008/layout/LinedList"/>
    <dgm:cxn modelId="{0C0691F9-C9FA-A549-AA14-934F79393512}" type="presParOf" srcId="{1B0981B5-597A-6740-83F5-16E592909147}" destId="{DD23BB3A-910A-B849-A997-4743B4A7898B}" srcOrd="1" destOrd="0" presId="urn:microsoft.com/office/officeart/2008/layout/LinedList"/>
    <dgm:cxn modelId="{62CB1995-28EB-F84A-8CC3-3A95FFC4BC04}" type="presParOf" srcId="{1B0981B5-597A-6740-83F5-16E592909147}" destId="{12915889-2347-2C4B-9026-7AC6529098DC}" srcOrd="2" destOrd="0" presId="urn:microsoft.com/office/officeart/2008/layout/LinedList"/>
    <dgm:cxn modelId="{75A34DB7-D1DD-6243-8818-1B64E92EAE9B}" type="presParOf" srcId="{8874E0AC-2990-6043-81A5-679518FDDB26}" destId="{8FD358A6-1094-1546-BB9A-E084FA336EC8}" srcOrd="2" destOrd="0" presId="urn:microsoft.com/office/officeart/2008/layout/LinedList"/>
    <dgm:cxn modelId="{775141AC-710C-8549-AED6-858D117D7AFE}" type="presParOf" srcId="{8874E0AC-2990-6043-81A5-679518FDDB26}" destId="{C550AA36-EC7F-6B49-AFEA-9948499A67C2}" srcOrd="3" destOrd="0" presId="urn:microsoft.com/office/officeart/2008/layout/LinedList"/>
    <dgm:cxn modelId="{5AA80011-9011-4141-8B7C-CB626E81B552}" type="presParOf" srcId="{7E481884-9DAC-8B42-8F1D-B5E5D9FD956A}" destId="{07255986-D968-E941-BAB8-C90422DD79B7}" srcOrd="4" destOrd="0" presId="urn:microsoft.com/office/officeart/2008/layout/LinedList"/>
    <dgm:cxn modelId="{7922C133-294E-D74C-A6C2-41013B02BEBF}" type="presParOf" srcId="{7E481884-9DAC-8B42-8F1D-B5E5D9FD956A}" destId="{D6428E5A-6CEA-7341-A938-A7D587A4EB48}" srcOrd="5" destOrd="0" presId="urn:microsoft.com/office/officeart/2008/layout/LinedList"/>
    <dgm:cxn modelId="{1A5FD89A-0DF5-7D46-B4FE-4F8F17C18689}" type="presParOf" srcId="{D6428E5A-6CEA-7341-A938-A7D587A4EB48}" destId="{D4777064-5CED-254C-BC81-D4C3B93606E8}" srcOrd="0" destOrd="0" presId="urn:microsoft.com/office/officeart/2008/layout/LinedList"/>
    <dgm:cxn modelId="{6CEFCB91-03CB-EC40-843A-82827B99166E}" type="presParOf" srcId="{D6428E5A-6CEA-7341-A938-A7D587A4EB48}" destId="{DD3221C5-7A0D-B649-8C59-0588D1B78C40}" srcOrd="1" destOrd="0" presId="urn:microsoft.com/office/officeart/2008/layout/LinedList"/>
    <dgm:cxn modelId="{E0771E4F-DB80-CB43-9E40-B9AFAEAD4055}" type="presParOf" srcId="{DD3221C5-7A0D-B649-8C59-0588D1B78C40}" destId="{0FD35CC0-7237-254F-966B-BEE7B5FEFAAB}" srcOrd="0" destOrd="0" presId="urn:microsoft.com/office/officeart/2008/layout/LinedList"/>
    <dgm:cxn modelId="{6129AB29-6D94-DB44-8B92-64626AD7E116}" type="presParOf" srcId="{DD3221C5-7A0D-B649-8C59-0588D1B78C40}" destId="{BFD2DA77-F308-DA41-89B2-8E99419DA9AC}" srcOrd="1" destOrd="0" presId="urn:microsoft.com/office/officeart/2008/layout/LinedList"/>
    <dgm:cxn modelId="{A8F8EAFC-11CE-FA41-8000-AE0DB4ECBD69}" type="presParOf" srcId="{BFD2DA77-F308-DA41-89B2-8E99419DA9AC}" destId="{1555BCA5-DE02-3D45-B537-401F0A7DBC3D}" srcOrd="0" destOrd="0" presId="urn:microsoft.com/office/officeart/2008/layout/LinedList"/>
    <dgm:cxn modelId="{BC1940E3-2F14-6243-84C4-E7E93F2FCCD8}" type="presParOf" srcId="{BFD2DA77-F308-DA41-89B2-8E99419DA9AC}" destId="{C249B598-FFB8-1246-90E8-9C4E339AE3B2}" srcOrd="1" destOrd="0" presId="urn:microsoft.com/office/officeart/2008/layout/LinedList"/>
    <dgm:cxn modelId="{85A4ACC6-F516-2046-8948-F2F62BD4E2B2}" type="presParOf" srcId="{BFD2DA77-F308-DA41-89B2-8E99419DA9AC}" destId="{31F129A9-9CEA-E549-813C-03C2ED2609EA}" srcOrd="2" destOrd="0" presId="urn:microsoft.com/office/officeart/2008/layout/LinedList"/>
    <dgm:cxn modelId="{D7EFB6F7-6934-3D4E-9E70-A58ED90C3EDE}" type="presParOf" srcId="{DD3221C5-7A0D-B649-8C59-0588D1B78C40}" destId="{2A63232A-8B06-AD48-8BAD-8D35D5E049C6}" srcOrd="2" destOrd="0" presId="urn:microsoft.com/office/officeart/2008/layout/LinedList"/>
    <dgm:cxn modelId="{AC69276C-C1A0-FC4E-A290-3AEDD874DA6C}" type="presParOf" srcId="{DD3221C5-7A0D-B649-8C59-0588D1B78C40}" destId="{0F2E2E79-577F-6746-A1BD-3B8735B52C32}" srcOrd="3" destOrd="0" presId="urn:microsoft.com/office/officeart/2008/layout/LinedList"/>
    <dgm:cxn modelId="{8271DD1E-DBE1-554D-B47B-85D5D28EDF00}" type="presParOf" srcId="{7E481884-9DAC-8B42-8F1D-B5E5D9FD956A}" destId="{C1473B88-A632-CA49-95F4-F480551A8E9B}" srcOrd="6" destOrd="0" presId="urn:microsoft.com/office/officeart/2008/layout/LinedList"/>
    <dgm:cxn modelId="{0BA472D4-A9B1-3A44-9975-6F8A1F4CB98D}" type="presParOf" srcId="{7E481884-9DAC-8B42-8F1D-B5E5D9FD956A}" destId="{65A0D9A1-C1B8-3E4E-922E-CE1600B1C00C}" srcOrd="7" destOrd="0" presId="urn:microsoft.com/office/officeart/2008/layout/LinedList"/>
    <dgm:cxn modelId="{F4424282-8354-9A4B-87F0-E3F4B0184D33}" type="presParOf" srcId="{65A0D9A1-C1B8-3E4E-922E-CE1600B1C00C}" destId="{F506A83F-D67B-F746-BA0C-2B5EA893E8A0}" srcOrd="0" destOrd="0" presId="urn:microsoft.com/office/officeart/2008/layout/LinedList"/>
    <dgm:cxn modelId="{AC3C3439-DFC3-4B4B-9295-F121E8759E48}" type="presParOf" srcId="{65A0D9A1-C1B8-3E4E-922E-CE1600B1C00C}" destId="{655E215A-1241-6C4F-B921-6FAAF7C1BC21}" srcOrd="1" destOrd="0" presId="urn:microsoft.com/office/officeart/2008/layout/LinedList"/>
    <dgm:cxn modelId="{7333DFED-74F6-D84E-99CA-69DC971DCD40}" type="presParOf" srcId="{655E215A-1241-6C4F-B921-6FAAF7C1BC21}" destId="{0D028A7F-08B9-5943-A888-6CEFCCEAFC0B}" srcOrd="0" destOrd="0" presId="urn:microsoft.com/office/officeart/2008/layout/LinedList"/>
    <dgm:cxn modelId="{7988107C-2E95-0848-A8C7-EC7BD127EA8E}" type="presParOf" srcId="{655E215A-1241-6C4F-B921-6FAAF7C1BC21}" destId="{9EAB3254-AC6B-B741-98CA-A017FA4EE31F}" srcOrd="1" destOrd="0" presId="urn:microsoft.com/office/officeart/2008/layout/LinedList"/>
    <dgm:cxn modelId="{CB950979-EF19-4749-8B2F-09978738C4A2}" type="presParOf" srcId="{9EAB3254-AC6B-B741-98CA-A017FA4EE31F}" destId="{F729E89C-93CD-7F44-B481-A099A735A22B}" srcOrd="0" destOrd="0" presId="urn:microsoft.com/office/officeart/2008/layout/LinedList"/>
    <dgm:cxn modelId="{87211CE4-CAA9-7D48-9862-13C54E541BAB}" type="presParOf" srcId="{9EAB3254-AC6B-B741-98CA-A017FA4EE31F}" destId="{F8BBFB54-C59C-5C4C-B214-CD1516FE2DFC}" srcOrd="1" destOrd="0" presId="urn:microsoft.com/office/officeart/2008/layout/LinedList"/>
    <dgm:cxn modelId="{414B8962-57E2-DD43-9F64-B9DBA514B748}" type="presParOf" srcId="{9EAB3254-AC6B-B741-98CA-A017FA4EE31F}" destId="{EC3A4275-078B-6740-AAB8-809176142B6B}" srcOrd="2" destOrd="0" presId="urn:microsoft.com/office/officeart/2008/layout/LinedList"/>
    <dgm:cxn modelId="{2BCC9259-C927-EC41-B19E-9A30C0C7AED8}" type="presParOf" srcId="{655E215A-1241-6C4F-B921-6FAAF7C1BC21}" destId="{2C0FC160-127E-9D4A-B37C-441299CAE320}" srcOrd="2" destOrd="0" presId="urn:microsoft.com/office/officeart/2008/layout/LinedList"/>
    <dgm:cxn modelId="{2F108D04-8A40-E242-9067-63D20E96FB41}" type="presParOf" srcId="{655E215A-1241-6C4F-B921-6FAAF7C1BC21}" destId="{6D46182A-F975-FF4E-BB71-BC5716416D86}" srcOrd="3" destOrd="0" presId="urn:microsoft.com/office/officeart/2008/layout/LinedList"/>
    <dgm:cxn modelId="{34736386-C7F6-9847-89F4-AD2E61217E50}" type="presParOf" srcId="{7E481884-9DAC-8B42-8F1D-B5E5D9FD956A}" destId="{F16384E8-86D6-2E46-8AC4-7AD185913EF0}" srcOrd="8" destOrd="0" presId="urn:microsoft.com/office/officeart/2008/layout/LinedList"/>
    <dgm:cxn modelId="{D5D0DDA0-5B81-E143-8CC3-05E5BF568463}" type="presParOf" srcId="{7E481884-9DAC-8B42-8F1D-B5E5D9FD956A}" destId="{8AD116FC-1DC1-F34F-8B09-663DC825011F}" srcOrd="9" destOrd="0" presId="urn:microsoft.com/office/officeart/2008/layout/LinedList"/>
    <dgm:cxn modelId="{7CEF11F9-A6BB-5B44-8441-C13B257C34DE}" type="presParOf" srcId="{8AD116FC-1DC1-F34F-8B09-663DC825011F}" destId="{8A9EE987-31C4-1B4E-8429-561A6C0F02BB}" srcOrd="0" destOrd="0" presId="urn:microsoft.com/office/officeart/2008/layout/LinedList"/>
    <dgm:cxn modelId="{6DE96E22-B578-FC4F-8C49-1BF3C532B42C}" type="presParOf" srcId="{8AD116FC-1DC1-F34F-8B09-663DC825011F}" destId="{18F9EF9F-9835-E542-A7CA-5320A0B255A6}" srcOrd="1" destOrd="0" presId="urn:microsoft.com/office/officeart/2008/layout/LinedList"/>
    <dgm:cxn modelId="{7822D0E2-6FBA-9440-AA1C-7A8AB7770633}" type="presParOf" srcId="{18F9EF9F-9835-E542-A7CA-5320A0B255A6}" destId="{AE94020F-E9EA-494F-A0F5-7A993BEBBAD7}" srcOrd="0" destOrd="0" presId="urn:microsoft.com/office/officeart/2008/layout/LinedList"/>
    <dgm:cxn modelId="{AFB803B8-F179-D540-B45A-20F1EDE8B00F}" type="presParOf" srcId="{18F9EF9F-9835-E542-A7CA-5320A0B255A6}" destId="{8AA3E4E3-247B-5945-BC68-0A774FF2F431}" srcOrd="1" destOrd="0" presId="urn:microsoft.com/office/officeart/2008/layout/LinedList"/>
    <dgm:cxn modelId="{39F6935A-7CEA-024F-8E97-3E7854577C00}" type="presParOf" srcId="{8AA3E4E3-247B-5945-BC68-0A774FF2F431}" destId="{82792E24-74EB-B845-A24D-5C67839196DD}" srcOrd="0" destOrd="0" presId="urn:microsoft.com/office/officeart/2008/layout/LinedList"/>
    <dgm:cxn modelId="{432E0A94-F2CA-5248-B9A1-D601B32CA2B9}" type="presParOf" srcId="{8AA3E4E3-247B-5945-BC68-0A774FF2F431}" destId="{3B413337-3C8E-4E40-8DB1-A4341626EE79}" srcOrd="1" destOrd="0" presId="urn:microsoft.com/office/officeart/2008/layout/LinedList"/>
    <dgm:cxn modelId="{96B38C24-DE7E-0C45-8401-A61FF961173C}" type="presParOf" srcId="{8AA3E4E3-247B-5945-BC68-0A774FF2F431}" destId="{A03C29A9-F6BD-B949-9C1D-60B7CD194943}" srcOrd="2" destOrd="0" presId="urn:microsoft.com/office/officeart/2008/layout/LinedList"/>
    <dgm:cxn modelId="{EC344419-1795-B14B-885C-4100CD4C93EF}" type="presParOf" srcId="{18F9EF9F-9835-E542-A7CA-5320A0B255A6}" destId="{2DD11978-FD8A-464D-A1DE-BC1760D58EAB}" srcOrd="2" destOrd="0" presId="urn:microsoft.com/office/officeart/2008/layout/LinedList"/>
    <dgm:cxn modelId="{D150F215-05E2-FA46-990C-4CC998C976B3}" type="presParOf" srcId="{18F9EF9F-9835-E542-A7CA-5320A0B255A6}" destId="{528B5D90-35B0-664B-A591-F3B69715200F}" srcOrd="3" destOrd="0" presId="urn:microsoft.com/office/officeart/2008/layout/LinedList"/>
    <dgm:cxn modelId="{55E658FC-16C2-6547-AF05-0F69DA7218B6}" type="presParOf" srcId="{7E481884-9DAC-8B42-8F1D-B5E5D9FD956A}" destId="{FAD72648-A0A9-B140-BCCE-E198F2AE2358}" srcOrd="10" destOrd="0" presId="urn:microsoft.com/office/officeart/2008/layout/LinedList"/>
    <dgm:cxn modelId="{25E48E7A-DB49-A742-B49E-54166EAC01BC}" type="presParOf" srcId="{7E481884-9DAC-8B42-8F1D-B5E5D9FD956A}" destId="{9CCF48F3-9E46-494B-A088-F45A000B9A93}" srcOrd="11" destOrd="0" presId="urn:microsoft.com/office/officeart/2008/layout/LinedList"/>
    <dgm:cxn modelId="{C9C84D7D-F635-9F43-92D0-ADC1C6E3DACF}" type="presParOf" srcId="{9CCF48F3-9E46-494B-A088-F45A000B9A93}" destId="{7521C650-391E-F549-BC6B-A97D836BED46}" srcOrd="0" destOrd="0" presId="urn:microsoft.com/office/officeart/2008/layout/LinedList"/>
    <dgm:cxn modelId="{B7042C65-0CAB-3D40-93EB-C5842886B4C2}" type="presParOf" srcId="{9CCF48F3-9E46-494B-A088-F45A000B9A93}" destId="{08FF5E45-55A4-FE49-99C6-181EB7B55481}" srcOrd="1" destOrd="0" presId="urn:microsoft.com/office/officeart/2008/layout/LinedList"/>
    <dgm:cxn modelId="{FCF7F0F4-8384-504E-BC94-228E5D8279D4}" type="presParOf" srcId="{08FF5E45-55A4-FE49-99C6-181EB7B55481}" destId="{10DDA188-2F4D-9945-A144-D948D299343B}" srcOrd="0" destOrd="0" presId="urn:microsoft.com/office/officeart/2008/layout/LinedList"/>
    <dgm:cxn modelId="{905317D2-12C6-8649-BBF3-16AF0575C5AE}" type="presParOf" srcId="{08FF5E45-55A4-FE49-99C6-181EB7B55481}" destId="{AFD50647-ECF6-814B-BD3B-E4A0FE3AECBB}" srcOrd="1" destOrd="0" presId="urn:microsoft.com/office/officeart/2008/layout/LinedList"/>
    <dgm:cxn modelId="{3F90158D-4F94-414A-A162-CC7F4CA6755D}" type="presParOf" srcId="{AFD50647-ECF6-814B-BD3B-E4A0FE3AECBB}" destId="{2AF8D893-C1A0-6144-A80A-F884138C7EDC}" srcOrd="0" destOrd="0" presId="urn:microsoft.com/office/officeart/2008/layout/LinedList"/>
    <dgm:cxn modelId="{07F3CACA-C0F4-E04F-B84C-8C32184C9BAF}" type="presParOf" srcId="{AFD50647-ECF6-814B-BD3B-E4A0FE3AECBB}" destId="{13CAB05D-5FA9-2C43-A1CE-E6CF593848FD}" srcOrd="1" destOrd="0" presId="urn:microsoft.com/office/officeart/2008/layout/LinedList"/>
    <dgm:cxn modelId="{0ECEF3F8-EC5A-7243-B89A-5F57832D0755}" type="presParOf" srcId="{AFD50647-ECF6-814B-BD3B-E4A0FE3AECBB}" destId="{A1E54B69-1E6E-9B4D-BC3C-746BA3770E08}" srcOrd="2" destOrd="0" presId="urn:microsoft.com/office/officeart/2008/layout/LinedList"/>
    <dgm:cxn modelId="{27DF70CE-0307-5840-ABCD-266EFD9BBD7C}" type="presParOf" srcId="{08FF5E45-55A4-FE49-99C6-181EB7B55481}" destId="{7B335DA2-42BD-6942-9176-1DE1F5C9801D}" srcOrd="2" destOrd="0" presId="urn:microsoft.com/office/officeart/2008/layout/LinedList"/>
    <dgm:cxn modelId="{0770F41C-BC80-2547-9565-AFC2137D6F56}" type="presParOf" srcId="{08FF5E45-55A4-FE49-99C6-181EB7B55481}" destId="{901E4676-7D7D-B746-ADAC-22CDC0811EFA}"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6BF0122-D521-459D-98C0-DF0BF251C5B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228A8B5-BE4F-4EEE-90BE-94DE70DF508C}">
      <dgm:prSet/>
      <dgm:spPr/>
      <dgm:t>
        <a:bodyPr/>
        <a:lstStyle/>
        <a:p>
          <a:r>
            <a:rPr lang="en-US"/>
            <a:t>Core architectural goal: Fault-tolerance in the face of massive parallelism (many devices, high probability of HW failure)</a:t>
          </a:r>
        </a:p>
      </dgm:t>
    </dgm:pt>
    <dgm:pt modelId="{956FF88D-5033-4A9F-8F9D-2A65B3F0C035}" type="parTrans" cxnId="{93A97402-3A32-42ED-A8BC-6B1D0BAC2C06}">
      <dgm:prSet/>
      <dgm:spPr/>
      <dgm:t>
        <a:bodyPr/>
        <a:lstStyle/>
        <a:p>
          <a:endParaRPr lang="en-US"/>
        </a:p>
      </dgm:t>
    </dgm:pt>
    <dgm:pt modelId="{32761245-CA8D-4FC3-BF04-6FE85E32E6F5}" type="sibTrans" cxnId="{93A97402-3A32-42ED-A8BC-6B1D0BAC2C06}">
      <dgm:prSet/>
      <dgm:spPr/>
      <dgm:t>
        <a:bodyPr/>
        <a:lstStyle/>
        <a:p>
          <a:endParaRPr lang="en-US"/>
        </a:p>
      </dgm:t>
    </dgm:pt>
    <dgm:pt modelId="{89A749E7-2F61-43DF-B884-F1D5FD9A2319}">
      <dgm:prSet/>
      <dgm:spPr/>
      <dgm:t>
        <a:bodyPr/>
        <a:lstStyle/>
        <a:p>
          <a:r>
            <a:rPr lang="en-US"/>
            <a:t>Monitoring, detection, fast automated recovery</a:t>
          </a:r>
        </a:p>
      </dgm:t>
    </dgm:pt>
    <dgm:pt modelId="{02E8E89C-2D90-4063-8B8B-FCA4C9CA6C17}" type="parTrans" cxnId="{007C4BC6-1902-48EE-A684-C4A9E6052055}">
      <dgm:prSet/>
      <dgm:spPr/>
      <dgm:t>
        <a:bodyPr/>
        <a:lstStyle/>
        <a:p>
          <a:endParaRPr lang="en-US"/>
        </a:p>
      </dgm:t>
    </dgm:pt>
    <dgm:pt modelId="{314A88D6-40EB-46D1-9CBB-ED6C4064FE04}" type="sibTrans" cxnId="{007C4BC6-1902-48EE-A684-C4A9E6052055}">
      <dgm:prSet/>
      <dgm:spPr/>
      <dgm:t>
        <a:bodyPr/>
        <a:lstStyle/>
        <a:p>
          <a:endParaRPr lang="en-US"/>
        </a:p>
      </dgm:t>
    </dgm:pt>
    <dgm:pt modelId="{3B245DFB-927C-45CF-B0ED-0F9F2026F3C0}">
      <dgm:prSet/>
      <dgm:spPr/>
      <dgm:t>
        <a:bodyPr/>
        <a:lstStyle/>
        <a:p>
          <a:r>
            <a:rPr lang="en-US"/>
            <a:t>Focus is batch throughput</a:t>
          </a:r>
        </a:p>
      </dgm:t>
    </dgm:pt>
    <dgm:pt modelId="{63525FD9-85D8-4927-B8DA-255E18928CE5}" type="parTrans" cxnId="{77C87F6C-1B34-4C61-BF00-CB1AED4322F6}">
      <dgm:prSet/>
      <dgm:spPr/>
      <dgm:t>
        <a:bodyPr/>
        <a:lstStyle/>
        <a:p>
          <a:endParaRPr lang="en-US"/>
        </a:p>
      </dgm:t>
    </dgm:pt>
    <dgm:pt modelId="{72526343-D279-44A2-ACEA-FFC0E46D0330}" type="sibTrans" cxnId="{77C87F6C-1B34-4C61-BF00-CB1AED4322F6}">
      <dgm:prSet/>
      <dgm:spPr/>
      <dgm:t>
        <a:bodyPr/>
        <a:lstStyle/>
        <a:p>
          <a:endParaRPr lang="en-US"/>
        </a:p>
      </dgm:t>
    </dgm:pt>
    <dgm:pt modelId="{86464F34-A7FA-4FB6-8EC5-46EC98AE30AA}">
      <dgm:prSet/>
      <dgm:spPr/>
      <dgm:t>
        <a:bodyPr/>
        <a:lstStyle/>
        <a:p>
          <a:r>
            <a:rPr lang="en-US"/>
            <a:t>Hence support for very large files; large block size; single writer, create or append (no update) and a high read ratio</a:t>
          </a:r>
        </a:p>
      </dgm:t>
    </dgm:pt>
    <dgm:pt modelId="{AA60D9CA-4AB1-404E-B1E2-376017A11F28}" type="parTrans" cxnId="{473963FE-D534-4305-AE40-00D9E52AD1F1}">
      <dgm:prSet/>
      <dgm:spPr/>
      <dgm:t>
        <a:bodyPr/>
        <a:lstStyle/>
        <a:p>
          <a:endParaRPr lang="en-US"/>
        </a:p>
      </dgm:t>
    </dgm:pt>
    <dgm:pt modelId="{84F96CB7-C0C3-499E-A403-586AADE02625}" type="sibTrans" cxnId="{473963FE-D534-4305-AE40-00D9E52AD1F1}">
      <dgm:prSet/>
      <dgm:spPr/>
      <dgm:t>
        <a:bodyPr/>
        <a:lstStyle/>
        <a:p>
          <a:endParaRPr lang="en-US"/>
        </a:p>
      </dgm:t>
    </dgm:pt>
    <dgm:pt modelId="{AE782DE1-40E5-442A-B8F6-C0798F370BA2}">
      <dgm:prSet/>
      <dgm:spPr/>
      <dgm:t>
        <a:bodyPr/>
        <a:lstStyle/>
        <a:p>
          <a:r>
            <a:rPr lang="en-US"/>
            <a:t>Master/Slave: Separate filesystem metadata &amp; app data</a:t>
          </a:r>
        </a:p>
      </dgm:t>
    </dgm:pt>
    <dgm:pt modelId="{173D48E1-E3D3-4179-8C09-08162A68D2F7}" type="parTrans" cxnId="{29CD355C-FB2C-46B2-B6CB-FC029AC6653F}">
      <dgm:prSet/>
      <dgm:spPr/>
      <dgm:t>
        <a:bodyPr/>
        <a:lstStyle/>
        <a:p>
          <a:endParaRPr lang="en-US"/>
        </a:p>
      </dgm:t>
    </dgm:pt>
    <dgm:pt modelId="{20CB1305-6D42-4A79-9245-B108B8F236D3}" type="sibTrans" cxnId="{29CD355C-FB2C-46B2-B6CB-FC029AC6653F}">
      <dgm:prSet/>
      <dgm:spPr/>
      <dgm:t>
        <a:bodyPr/>
        <a:lstStyle/>
        <a:p>
          <a:endParaRPr lang="en-US"/>
        </a:p>
      </dgm:t>
    </dgm:pt>
    <dgm:pt modelId="{D59611A7-7124-4F26-810C-B48BF675AFCA}">
      <dgm:prSet/>
      <dgm:spPr/>
      <dgm:t>
        <a:bodyPr/>
        <a:lstStyle/>
        <a:p>
          <a:r>
            <a:rPr lang="en-US"/>
            <a:t>One NameNode manages the filesystem and client access</a:t>
          </a:r>
        </a:p>
      </dgm:t>
    </dgm:pt>
    <dgm:pt modelId="{16F3031D-BF07-4E8B-8B9F-92B589374182}" type="parTrans" cxnId="{5F699E0E-F0AB-4C4A-883C-158EE0B05865}">
      <dgm:prSet/>
      <dgm:spPr/>
      <dgm:t>
        <a:bodyPr/>
        <a:lstStyle/>
        <a:p>
          <a:endParaRPr lang="en-US"/>
        </a:p>
      </dgm:t>
    </dgm:pt>
    <dgm:pt modelId="{564E5639-2D75-4656-B3B4-70A6D6D56D4E}" type="sibTrans" cxnId="{5F699E0E-F0AB-4C4A-883C-158EE0B05865}">
      <dgm:prSet/>
      <dgm:spPr/>
      <dgm:t>
        <a:bodyPr/>
        <a:lstStyle/>
        <a:p>
          <a:endParaRPr lang="en-US"/>
        </a:p>
      </dgm:t>
    </dgm:pt>
    <dgm:pt modelId="{7600088A-1CEA-45B9-A890-A8FB8EF302D8}">
      <dgm:prSet/>
      <dgm:spPr/>
      <dgm:t>
        <a:bodyPr/>
        <a:lstStyle/>
        <a:p>
          <a:r>
            <a:rPr lang="en-US"/>
            <a:t>All metadata - namespace tree &amp; map of file blocks to DataNodes - stored in memory and persisted on disk </a:t>
          </a:r>
        </a:p>
      </dgm:t>
    </dgm:pt>
    <dgm:pt modelId="{DB928601-5A27-4CC2-A8B3-15C7D59DFFDE}" type="parTrans" cxnId="{05562275-B1F2-44DA-8159-A5954044523E}">
      <dgm:prSet/>
      <dgm:spPr/>
      <dgm:t>
        <a:bodyPr/>
        <a:lstStyle/>
        <a:p>
          <a:endParaRPr lang="en-US"/>
        </a:p>
      </dgm:t>
    </dgm:pt>
    <dgm:pt modelId="{29A429D3-2085-49CE-9850-6369EBFC0465}" type="sibTrans" cxnId="{05562275-B1F2-44DA-8159-A5954044523E}">
      <dgm:prSet/>
      <dgm:spPr/>
      <dgm:t>
        <a:bodyPr/>
        <a:lstStyle/>
        <a:p>
          <a:endParaRPr lang="en-US"/>
        </a:p>
      </dgm:t>
    </dgm:pt>
    <dgm:pt modelId="{764E748C-8114-4DE4-9D60-7719D04A2A0B}">
      <dgm:prSet/>
      <dgm:spPr/>
      <dgm:t>
        <a:bodyPr/>
        <a:lstStyle/>
        <a:p>
          <a:r>
            <a:rPr lang="en-US"/>
            <a:t>Namespace is a traditional hierarchical file organization (directory tree)</a:t>
          </a:r>
        </a:p>
      </dgm:t>
    </dgm:pt>
    <dgm:pt modelId="{39B4E270-57D1-4B8D-954B-83E9FA993B37}" type="parTrans" cxnId="{585548B9-B868-42B7-8E1F-A462D0B34D61}">
      <dgm:prSet/>
      <dgm:spPr/>
      <dgm:t>
        <a:bodyPr/>
        <a:lstStyle/>
        <a:p>
          <a:endParaRPr lang="en-US"/>
        </a:p>
      </dgm:t>
    </dgm:pt>
    <dgm:pt modelId="{90BB6906-9340-4CBA-8E36-2B181C462DCC}" type="sibTrans" cxnId="{585548B9-B868-42B7-8E1F-A462D0B34D61}">
      <dgm:prSet/>
      <dgm:spPr/>
      <dgm:t>
        <a:bodyPr/>
        <a:lstStyle/>
        <a:p>
          <a:endParaRPr lang="en-US"/>
        </a:p>
      </dgm:t>
    </dgm:pt>
    <dgm:pt modelId="{135EDCFE-5EE3-45B3-A705-60FA7573344C}">
      <dgm:prSet/>
      <dgm:spPr/>
      <dgm:t>
        <a:bodyPr/>
        <a:lstStyle/>
        <a:p>
          <a:r>
            <a:rPr lang="en-US"/>
            <a:t>DataNodes manage locally attached storage (JBOD, no RAID)</a:t>
          </a:r>
        </a:p>
      </dgm:t>
    </dgm:pt>
    <dgm:pt modelId="{0E80C692-63E4-45C1-AE9B-B4260927B5DA}" type="parTrans" cxnId="{5023DEA3-5283-46DD-9A27-592D0A940833}">
      <dgm:prSet/>
      <dgm:spPr/>
      <dgm:t>
        <a:bodyPr/>
        <a:lstStyle/>
        <a:p>
          <a:endParaRPr lang="en-US"/>
        </a:p>
      </dgm:t>
    </dgm:pt>
    <dgm:pt modelId="{762A4EA5-6387-4044-A1AE-947F01C13923}" type="sibTrans" cxnId="{5023DEA3-5283-46DD-9A27-592D0A940833}">
      <dgm:prSet/>
      <dgm:spPr/>
      <dgm:t>
        <a:bodyPr/>
        <a:lstStyle/>
        <a:p>
          <a:endParaRPr lang="en-US"/>
        </a:p>
      </dgm:t>
    </dgm:pt>
    <dgm:pt modelId="{6E5C98BD-F7AE-400E-A9D5-1BD8209F92F8}">
      <dgm:prSet/>
      <dgm:spPr/>
      <dgm:t>
        <a:bodyPr/>
        <a:lstStyle/>
        <a:p>
          <a:r>
            <a:rPr lang="en-US"/>
            <a:t>Not layered on or dependent on any other filesystem</a:t>
          </a:r>
        </a:p>
      </dgm:t>
    </dgm:pt>
    <dgm:pt modelId="{9B6E46B5-CE25-4BF7-96DD-409CD6449496}" type="parTrans" cxnId="{866E5166-92FE-47D2-B19A-8C60C9D3CDA4}">
      <dgm:prSet/>
      <dgm:spPr/>
      <dgm:t>
        <a:bodyPr/>
        <a:lstStyle/>
        <a:p>
          <a:endParaRPr lang="en-US"/>
        </a:p>
      </dgm:t>
    </dgm:pt>
    <dgm:pt modelId="{5B7F7EE4-3580-4BB6-85FF-523E84F8F013}" type="sibTrans" cxnId="{866E5166-92FE-47D2-B19A-8C60C9D3CDA4}">
      <dgm:prSet/>
      <dgm:spPr/>
      <dgm:t>
        <a:bodyPr/>
        <a:lstStyle/>
        <a:p>
          <a:endParaRPr lang="en-US"/>
        </a:p>
      </dgm:t>
    </dgm:pt>
    <dgm:pt modelId="{4A9A10D8-F8A1-BB47-9A5E-E7AC012596A9}" type="pres">
      <dgm:prSet presAssocID="{86BF0122-D521-459D-98C0-DF0BF251C5B9}" presName="linear" presStyleCnt="0">
        <dgm:presLayoutVars>
          <dgm:animLvl val="lvl"/>
          <dgm:resizeHandles val="exact"/>
        </dgm:presLayoutVars>
      </dgm:prSet>
      <dgm:spPr/>
    </dgm:pt>
    <dgm:pt modelId="{8D14B98B-A0E1-D54E-8581-D7185FD7B322}" type="pres">
      <dgm:prSet presAssocID="{1228A8B5-BE4F-4EEE-90BE-94DE70DF508C}" presName="parentText" presStyleLbl="node1" presStyleIdx="0" presStyleCnt="5">
        <dgm:presLayoutVars>
          <dgm:chMax val="0"/>
          <dgm:bulletEnabled val="1"/>
        </dgm:presLayoutVars>
      </dgm:prSet>
      <dgm:spPr/>
    </dgm:pt>
    <dgm:pt modelId="{CFEEF4EC-522C-5249-9C8A-BB0F0C58C02B}" type="pres">
      <dgm:prSet presAssocID="{32761245-CA8D-4FC3-BF04-6FE85E32E6F5}" presName="spacer" presStyleCnt="0"/>
      <dgm:spPr/>
    </dgm:pt>
    <dgm:pt modelId="{D4A05821-D58E-B241-BA56-BE837B055958}" type="pres">
      <dgm:prSet presAssocID="{89A749E7-2F61-43DF-B884-F1D5FD9A2319}" presName="parentText" presStyleLbl="node1" presStyleIdx="1" presStyleCnt="5">
        <dgm:presLayoutVars>
          <dgm:chMax val="0"/>
          <dgm:bulletEnabled val="1"/>
        </dgm:presLayoutVars>
      </dgm:prSet>
      <dgm:spPr/>
    </dgm:pt>
    <dgm:pt modelId="{36B05226-0A20-9C49-B5F0-AC78B7EEC98C}" type="pres">
      <dgm:prSet presAssocID="{314A88D6-40EB-46D1-9CBB-ED6C4064FE04}" presName="spacer" presStyleCnt="0"/>
      <dgm:spPr/>
    </dgm:pt>
    <dgm:pt modelId="{733D8138-A85E-E34D-9CA0-6B4BC29F3BBE}" type="pres">
      <dgm:prSet presAssocID="{3B245DFB-927C-45CF-B0ED-0F9F2026F3C0}" presName="parentText" presStyleLbl="node1" presStyleIdx="2" presStyleCnt="5">
        <dgm:presLayoutVars>
          <dgm:chMax val="0"/>
          <dgm:bulletEnabled val="1"/>
        </dgm:presLayoutVars>
      </dgm:prSet>
      <dgm:spPr/>
    </dgm:pt>
    <dgm:pt modelId="{962DE730-246D-5B41-8D26-D8EA3CFE73FB}" type="pres">
      <dgm:prSet presAssocID="{3B245DFB-927C-45CF-B0ED-0F9F2026F3C0}" presName="childText" presStyleLbl="revTx" presStyleIdx="0" presStyleCnt="2">
        <dgm:presLayoutVars>
          <dgm:bulletEnabled val="1"/>
        </dgm:presLayoutVars>
      </dgm:prSet>
      <dgm:spPr/>
    </dgm:pt>
    <dgm:pt modelId="{9928560F-D746-4942-AA0E-5F09F530CA41}" type="pres">
      <dgm:prSet presAssocID="{AE782DE1-40E5-442A-B8F6-C0798F370BA2}" presName="parentText" presStyleLbl="node1" presStyleIdx="3" presStyleCnt="5">
        <dgm:presLayoutVars>
          <dgm:chMax val="0"/>
          <dgm:bulletEnabled val="1"/>
        </dgm:presLayoutVars>
      </dgm:prSet>
      <dgm:spPr/>
    </dgm:pt>
    <dgm:pt modelId="{1E1A0FE4-ECDF-1C41-898D-F8A45B2883FE}" type="pres">
      <dgm:prSet presAssocID="{AE782DE1-40E5-442A-B8F6-C0798F370BA2}" presName="childText" presStyleLbl="revTx" presStyleIdx="1" presStyleCnt="2">
        <dgm:presLayoutVars>
          <dgm:bulletEnabled val="1"/>
        </dgm:presLayoutVars>
      </dgm:prSet>
      <dgm:spPr/>
    </dgm:pt>
    <dgm:pt modelId="{ACA38840-907A-D249-AEEA-3C49954366CF}" type="pres">
      <dgm:prSet presAssocID="{6E5C98BD-F7AE-400E-A9D5-1BD8209F92F8}" presName="parentText" presStyleLbl="node1" presStyleIdx="4" presStyleCnt="5">
        <dgm:presLayoutVars>
          <dgm:chMax val="0"/>
          <dgm:bulletEnabled val="1"/>
        </dgm:presLayoutVars>
      </dgm:prSet>
      <dgm:spPr/>
    </dgm:pt>
  </dgm:ptLst>
  <dgm:cxnLst>
    <dgm:cxn modelId="{93A97402-3A32-42ED-A8BC-6B1D0BAC2C06}" srcId="{86BF0122-D521-459D-98C0-DF0BF251C5B9}" destId="{1228A8B5-BE4F-4EEE-90BE-94DE70DF508C}" srcOrd="0" destOrd="0" parTransId="{956FF88D-5033-4A9F-8F9D-2A65B3F0C035}" sibTransId="{32761245-CA8D-4FC3-BF04-6FE85E32E6F5}"/>
    <dgm:cxn modelId="{5F699E0E-F0AB-4C4A-883C-158EE0B05865}" srcId="{AE782DE1-40E5-442A-B8F6-C0798F370BA2}" destId="{D59611A7-7124-4F26-810C-B48BF675AFCA}" srcOrd="0" destOrd="0" parTransId="{16F3031D-BF07-4E8B-8B9F-92B589374182}" sibTransId="{564E5639-2D75-4656-B3B4-70A6D6D56D4E}"/>
    <dgm:cxn modelId="{0749BA0F-D89B-464A-A367-1CB91299CF74}" type="presOf" srcId="{6E5C98BD-F7AE-400E-A9D5-1BD8209F92F8}" destId="{ACA38840-907A-D249-AEEA-3C49954366CF}" srcOrd="0" destOrd="0" presId="urn:microsoft.com/office/officeart/2005/8/layout/vList2"/>
    <dgm:cxn modelId="{AE274217-7E35-1E46-8A2F-EE697A2377AF}" type="presOf" srcId="{D59611A7-7124-4F26-810C-B48BF675AFCA}" destId="{1E1A0FE4-ECDF-1C41-898D-F8A45B2883FE}" srcOrd="0" destOrd="0" presId="urn:microsoft.com/office/officeart/2005/8/layout/vList2"/>
    <dgm:cxn modelId="{459BB518-E5F1-BE4F-B1BB-9FBE227C545A}" type="presOf" srcId="{7600088A-1CEA-45B9-A890-A8FB8EF302D8}" destId="{1E1A0FE4-ECDF-1C41-898D-F8A45B2883FE}" srcOrd="0" destOrd="1" presId="urn:microsoft.com/office/officeart/2005/8/layout/vList2"/>
    <dgm:cxn modelId="{922D5737-5A9B-D641-A3AF-EB35C7EAEA2B}" type="presOf" srcId="{135EDCFE-5EE3-45B3-A705-60FA7573344C}" destId="{1E1A0FE4-ECDF-1C41-898D-F8A45B2883FE}" srcOrd="0" destOrd="3" presId="urn:microsoft.com/office/officeart/2005/8/layout/vList2"/>
    <dgm:cxn modelId="{C2FDBC4B-D599-E248-AB9F-89503A5F4601}" type="presOf" srcId="{86BF0122-D521-459D-98C0-DF0BF251C5B9}" destId="{4A9A10D8-F8A1-BB47-9A5E-E7AC012596A9}" srcOrd="0" destOrd="0" presId="urn:microsoft.com/office/officeart/2005/8/layout/vList2"/>
    <dgm:cxn modelId="{29CD355C-FB2C-46B2-B6CB-FC029AC6653F}" srcId="{86BF0122-D521-459D-98C0-DF0BF251C5B9}" destId="{AE782DE1-40E5-442A-B8F6-C0798F370BA2}" srcOrd="3" destOrd="0" parTransId="{173D48E1-E3D3-4179-8C09-08162A68D2F7}" sibTransId="{20CB1305-6D42-4A79-9245-B108B8F236D3}"/>
    <dgm:cxn modelId="{866E5166-92FE-47D2-B19A-8C60C9D3CDA4}" srcId="{86BF0122-D521-459D-98C0-DF0BF251C5B9}" destId="{6E5C98BD-F7AE-400E-A9D5-1BD8209F92F8}" srcOrd="4" destOrd="0" parTransId="{9B6E46B5-CE25-4BF7-96DD-409CD6449496}" sibTransId="{5B7F7EE4-3580-4BB6-85FF-523E84F8F013}"/>
    <dgm:cxn modelId="{E6527766-68A8-F641-B8F6-22C14E137449}" type="presOf" srcId="{89A749E7-2F61-43DF-B884-F1D5FD9A2319}" destId="{D4A05821-D58E-B241-BA56-BE837B055958}" srcOrd="0" destOrd="0" presId="urn:microsoft.com/office/officeart/2005/8/layout/vList2"/>
    <dgm:cxn modelId="{77C87F6C-1B34-4C61-BF00-CB1AED4322F6}" srcId="{86BF0122-D521-459D-98C0-DF0BF251C5B9}" destId="{3B245DFB-927C-45CF-B0ED-0F9F2026F3C0}" srcOrd="2" destOrd="0" parTransId="{63525FD9-85D8-4927-B8DA-255E18928CE5}" sibTransId="{72526343-D279-44A2-ACEA-FFC0E46D0330}"/>
    <dgm:cxn modelId="{05562275-B1F2-44DA-8159-A5954044523E}" srcId="{D59611A7-7124-4F26-810C-B48BF675AFCA}" destId="{7600088A-1CEA-45B9-A890-A8FB8EF302D8}" srcOrd="0" destOrd="0" parTransId="{DB928601-5A27-4CC2-A8B3-15C7D59DFFDE}" sibTransId="{29A429D3-2085-49CE-9850-6369EBFC0465}"/>
    <dgm:cxn modelId="{DCFC7E75-9600-A741-8C54-A48D6380AB32}" type="presOf" srcId="{AE782DE1-40E5-442A-B8F6-C0798F370BA2}" destId="{9928560F-D746-4942-AA0E-5F09F530CA41}" srcOrd="0" destOrd="0" presId="urn:microsoft.com/office/officeart/2005/8/layout/vList2"/>
    <dgm:cxn modelId="{904E8B92-C853-2E4D-8D54-7412E64BA805}" type="presOf" srcId="{1228A8B5-BE4F-4EEE-90BE-94DE70DF508C}" destId="{8D14B98B-A0E1-D54E-8581-D7185FD7B322}" srcOrd="0" destOrd="0" presId="urn:microsoft.com/office/officeart/2005/8/layout/vList2"/>
    <dgm:cxn modelId="{5023DEA3-5283-46DD-9A27-592D0A940833}" srcId="{AE782DE1-40E5-442A-B8F6-C0798F370BA2}" destId="{135EDCFE-5EE3-45B3-A705-60FA7573344C}" srcOrd="1" destOrd="0" parTransId="{0E80C692-63E4-45C1-AE9B-B4260927B5DA}" sibTransId="{762A4EA5-6387-4044-A1AE-947F01C13923}"/>
    <dgm:cxn modelId="{585548B9-B868-42B7-8E1F-A462D0B34D61}" srcId="{D59611A7-7124-4F26-810C-B48BF675AFCA}" destId="{764E748C-8114-4DE4-9D60-7719D04A2A0B}" srcOrd="1" destOrd="0" parTransId="{39B4E270-57D1-4B8D-954B-83E9FA993B37}" sibTransId="{90BB6906-9340-4CBA-8E36-2B181C462DCC}"/>
    <dgm:cxn modelId="{B4904AC0-BF7A-A244-99A9-D9F3E0B1F840}" type="presOf" srcId="{764E748C-8114-4DE4-9D60-7719D04A2A0B}" destId="{1E1A0FE4-ECDF-1C41-898D-F8A45B2883FE}" srcOrd="0" destOrd="2" presId="urn:microsoft.com/office/officeart/2005/8/layout/vList2"/>
    <dgm:cxn modelId="{007C4BC6-1902-48EE-A684-C4A9E6052055}" srcId="{86BF0122-D521-459D-98C0-DF0BF251C5B9}" destId="{89A749E7-2F61-43DF-B884-F1D5FD9A2319}" srcOrd="1" destOrd="0" parTransId="{02E8E89C-2D90-4063-8B8B-FCA4C9CA6C17}" sibTransId="{314A88D6-40EB-46D1-9CBB-ED6C4064FE04}"/>
    <dgm:cxn modelId="{0A9201D6-23D7-C24B-981A-B14A56469A37}" type="presOf" srcId="{3B245DFB-927C-45CF-B0ED-0F9F2026F3C0}" destId="{733D8138-A85E-E34D-9CA0-6B4BC29F3BBE}" srcOrd="0" destOrd="0" presId="urn:microsoft.com/office/officeart/2005/8/layout/vList2"/>
    <dgm:cxn modelId="{7E7F5EE0-2B98-AA43-BEF7-7A365CB6F677}" type="presOf" srcId="{86464F34-A7FA-4FB6-8EC5-46EC98AE30AA}" destId="{962DE730-246D-5B41-8D26-D8EA3CFE73FB}" srcOrd="0" destOrd="0" presId="urn:microsoft.com/office/officeart/2005/8/layout/vList2"/>
    <dgm:cxn modelId="{473963FE-D534-4305-AE40-00D9E52AD1F1}" srcId="{3B245DFB-927C-45CF-B0ED-0F9F2026F3C0}" destId="{86464F34-A7FA-4FB6-8EC5-46EC98AE30AA}" srcOrd="0" destOrd="0" parTransId="{AA60D9CA-4AB1-404E-B1E2-376017A11F28}" sibTransId="{84F96CB7-C0C3-499E-A403-586AADE02625}"/>
    <dgm:cxn modelId="{23226946-9F62-5747-91B5-F63593CBC39B}" type="presParOf" srcId="{4A9A10D8-F8A1-BB47-9A5E-E7AC012596A9}" destId="{8D14B98B-A0E1-D54E-8581-D7185FD7B322}" srcOrd="0" destOrd="0" presId="urn:microsoft.com/office/officeart/2005/8/layout/vList2"/>
    <dgm:cxn modelId="{6CD2CE87-8D44-504E-9B2F-EBFB21D75A3A}" type="presParOf" srcId="{4A9A10D8-F8A1-BB47-9A5E-E7AC012596A9}" destId="{CFEEF4EC-522C-5249-9C8A-BB0F0C58C02B}" srcOrd="1" destOrd="0" presId="urn:microsoft.com/office/officeart/2005/8/layout/vList2"/>
    <dgm:cxn modelId="{924296D4-8D45-0148-8859-D38A5200F40B}" type="presParOf" srcId="{4A9A10D8-F8A1-BB47-9A5E-E7AC012596A9}" destId="{D4A05821-D58E-B241-BA56-BE837B055958}" srcOrd="2" destOrd="0" presId="urn:microsoft.com/office/officeart/2005/8/layout/vList2"/>
    <dgm:cxn modelId="{E497E4E2-B1AA-894E-B1DA-56580973DB5E}" type="presParOf" srcId="{4A9A10D8-F8A1-BB47-9A5E-E7AC012596A9}" destId="{36B05226-0A20-9C49-B5F0-AC78B7EEC98C}" srcOrd="3" destOrd="0" presId="urn:microsoft.com/office/officeart/2005/8/layout/vList2"/>
    <dgm:cxn modelId="{245C712B-D21D-4E49-94CB-FB55D7CC5133}" type="presParOf" srcId="{4A9A10D8-F8A1-BB47-9A5E-E7AC012596A9}" destId="{733D8138-A85E-E34D-9CA0-6B4BC29F3BBE}" srcOrd="4" destOrd="0" presId="urn:microsoft.com/office/officeart/2005/8/layout/vList2"/>
    <dgm:cxn modelId="{820CDEC5-246D-AD4A-99A5-58CFF0B7271F}" type="presParOf" srcId="{4A9A10D8-F8A1-BB47-9A5E-E7AC012596A9}" destId="{962DE730-246D-5B41-8D26-D8EA3CFE73FB}" srcOrd="5" destOrd="0" presId="urn:microsoft.com/office/officeart/2005/8/layout/vList2"/>
    <dgm:cxn modelId="{3C853C3F-39C8-B146-B99B-075982C90335}" type="presParOf" srcId="{4A9A10D8-F8A1-BB47-9A5E-E7AC012596A9}" destId="{9928560F-D746-4942-AA0E-5F09F530CA41}" srcOrd="6" destOrd="0" presId="urn:microsoft.com/office/officeart/2005/8/layout/vList2"/>
    <dgm:cxn modelId="{A627EC77-6148-6B4E-8104-56E07F580CB2}" type="presParOf" srcId="{4A9A10D8-F8A1-BB47-9A5E-E7AC012596A9}" destId="{1E1A0FE4-ECDF-1C41-898D-F8A45B2883FE}" srcOrd="7" destOrd="0" presId="urn:microsoft.com/office/officeart/2005/8/layout/vList2"/>
    <dgm:cxn modelId="{4231D5CB-BB46-9D49-8697-A7487DDE3588}" type="presParOf" srcId="{4A9A10D8-F8A1-BB47-9A5E-E7AC012596A9}" destId="{ACA38840-907A-D249-AEEA-3C49954366C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02E226-B154-45E1-B6C8-27B8EC1CAB91}" type="doc">
      <dgm:prSet loTypeId="urn:microsoft.com/office/officeart/2016/7/layout/VerticalHollowActionList" loCatId="List" qsTypeId="urn:microsoft.com/office/officeart/2005/8/quickstyle/simple1" qsCatId="simple" csTypeId="urn:microsoft.com/office/officeart/2005/8/colors/colorful1" csCatId="colorful"/>
      <dgm:spPr/>
      <dgm:t>
        <a:bodyPr/>
        <a:lstStyle/>
        <a:p>
          <a:endParaRPr lang="en-US"/>
        </a:p>
      </dgm:t>
    </dgm:pt>
    <dgm:pt modelId="{82055F75-3636-42A9-815D-8D67BA647791}">
      <dgm:prSet custT="1"/>
      <dgm:spPr/>
      <dgm:t>
        <a:bodyPr/>
        <a:lstStyle/>
        <a:p>
          <a:r>
            <a:rPr lang="en-IN" sz="2000"/>
            <a:t>Understand </a:t>
          </a:r>
          <a:endParaRPr lang="en-US" sz="2000"/>
        </a:p>
      </dgm:t>
    </dgm:pt>
    <dgm:pt modelId="{23E380BD-E524-409C-A64D-E7863805BB47}" type="parTrans" cxnId="{83E9E12D-7FE3-42F6-833B-89B27347DB04}">
      <dgm:prSet/>
      <dgm:spPr/>
      <dgm:t>
        <a:bodyPr/>
        <a:lstStyle/>
        <a:p>
          <a:endParaRPr lang="en-US" sz="2800"/>
        </a:p>
      </dgm:t>
    </dgm:pt>
    <dgm:pt modelId="{0DEF330B-6E28-4D9F-902E-BBDAD464A8BD}" type="sibTrans" cxnId="{83E9E12D-7FE3-42F6-833B-89B27347DB04}">
      <dgm:prSet/>
      <dgm:spPr/>
      <dgm:t>
        <a:bodyPr/>
        <a:lstStyle/>
        <a:p>
          <a:endParaRPr lang="en-US" sz="2800"/>
        </a:p>
      </dgm:t>
    </dgm:pt>
    <dgm:pt modelId="{97C0C9C2-17F5-4ED7-B6EB-2D225D59370F}">
      <dgm:prSet custT="1"/>
      <dgm:spPr/>
      <dgm:t>
        <a:bodyPr/>
        <a:lstStyle/>
        <a:p>
          <a:r>
            <a:rPr lang="en-IN" sz="1800"/>
            <a:t>the concepts, characteristics, and challenges of big data, including volume, velocity, variety, and veracity.</a:t>
          </a:r>
          <a:endParaRPr lang="en-US" sz="1800"/>
        </a:p>
      </dgm:t>
    </dgm:pt>
    <dgm:pt modelId="{0E9DB314-2DC7-4F62-B630-614140C413DB}" type="parTrans" cxnId="{E99AE580-EC62-4D20-9277-27B8A6E00AF0}">
      <dgm:prSet/>
      <dgm:spPr/>
      <dgm:t>
        <a:bodyPr/>
        <a:lstStyle/>
        <a:p>
          <a:endParaRPr lang="en-US" sz="2800"/>
        </a:p>
      </dgm:t>
    </dgm:pt>
    <dgm:pt modelId="{BA630EBF-B174-4DD8-AC6F-AC6CF06A78B1}" type="sibTrans" cxnId="{E99AE580-EC62-4D20-9277-27B8A6E00AF0}">
      <dgm:prSet/>
      <dgm:spPr/>
      <dgm:t>
        <a:bodyPr/>
        <a:lstStyle/>
        <a:p>
          <a:endParaRPr lang="en-US" sz="2800"/>
        </a:p>
      </dgm:t>
    </dgm:pt>
    <dgm:pt modelId="{E450E3E3-09C7-4784-8F86-E0C04E047492}">
      <dgm:prSet custT="1"/>
      <dgm:spPr/>
      <dgm:t>
        <a:bodyPr/>
        <a:lstStyle/>
        <a:p>
          <a:r>
            <a:rPr lang="en-IN" sz="2000"/>
            <a:t>Apply </a:t>
          </a:r>
          <a:endParaRPr lang="en-US" sz="2000"/>
        </a:p>
      </dgm:t>
    </dgm:pt>
    <dgm:pt modelId="{AE601E4A-03D2-4FF1-9D0E-35EF38D3EF2A}" type="parTrans" cxnId="{1E547804-0C9D-4A4D-BC7C-BEAD11B41FE4}">
      <dgm:prSet/>
      <dgm:spPr/>
      <dgm:t>
        <a:bodyPr/>
        <a:lstStyle/>
        <a:p>
          <a:endParaRPr lang="en-US" sz="2800"/>
        </a:p>
      </dgm:t>
    </dgm:pt>
    <dgm:pt modelId="{717DBED6-8D82-4351-B288-33BD6A0B91E5}" type="sibTrans" cxnId="{1E547804-0C9D-4A4D-BC7C-BEAD11B41FE4}">
      <dgm:prSet/>
      <dgm:spPr/>
      <dgm:t>
        <a:bodyPr/>
        <a:lstStyle/>
        <a:p>
          <a:endParaRPr lang="en-US" sz="2800"/>
        </a:p>
      </dgm:t>
    </dgm:pt>
    <dgm:pt modelId="{A02B2F9A-D079-4EE7-88CE-A5D6A6FF1704}">
      <dgm:prSet custT="1"/>
      <dgm:spPr/>
      <dgm:t>
        <a:bodyPr/>
        <a:lstStyle/>
        <a:p>
          <a:r>
            <a:rPr lang="en-IN" sz="1800"/>
            <a:t>big data processing frameworks, such as Hadoop and Spark, to manage and analyze large-scale datasets efficiently.</a:t>
          </a:r>
          <a:endParaRPr lang="en-US" sz="1800"/>
        </a:p>
      </dgm:t>
    </dgm:pt>
    <dgm:pt modelId="{E2506B79-DB42-4D4E-A1F7-14CF9BD690E7}" type="parTrans" cxnId="{511917ED-33C2-4999-BDC7-1788A8A0E0CE}">
      <dgm:prSet/>
      <dgm:spPr/>
      <dgm:t>
        <a:bodyPr/>
        <a:lstStyle/>
        <a:p>
          <a:endParaRPr lang="en-US" sz="2800"/>
        </a:p>
      </dgm:t>
    </dgm:pt>
    <dgm:pt modelId="{1BF8D86C-661D-463F-B103-7AF72BC4E6E1}" type="sibTrans" cxnId="{511917ED-33C2-4999-BDC7-1788A8A0E0CE}">
      <dgm:prSet/>
      <dgm:spPr/>
      <dgm:t>
        <a:bodyPr/>
        <a:lstStyle/>
        <a:p>
          <a:endParaRPr lang="en-US" sz="2800"/>
        </a:p>
      </dgm:t>
    </dgm:pt>
    <dgm:pt modelId="{7D09CB25-DDCD-48C9-B69C-EF7240349D97}">
      <dgm:prSet custT="1"/>
      <dgm:spPr/>
      <dgm:t>
        <a:bodyPr/>
        <a:lstStyle/>
        <a:p>
          <a:r>
            <a:rPr lang="en-IN" sz="2000"/>
            <a:t>Design and implement </a:t>
          </a:r>
          <a:endParaRPr lang="en-US" sz="2000"/>
        </a:p>
      </dgm:t>
    </dgm:pt>
    <dgm:pt modelId="{AD99CA52-210F-4E4D-A677-ADB33D808148}" type="parTrans" cxnId="{CC752FD9-F272-4E37-9BFB-A976165ABFE9}">
      <dgm:prSet/>
      <dgm:spPr/>
      <dgm:t>
        <a:bodyPr/>
        <a:lstStyle/>
        <a:p>
          <a:endParaRPr lang="en-US" sz="2800"/>
        </a:p>
      </dgm:t>
    </dgm:pt>
    <dgm:pt modelId="{59C7EB67-0772-4A5D-85F2-4D469D23BEBD}" type="sibTrans" cxnId="{CC752FD9-F272-4E37-9BFB-A976165ABFE9}">
      <dgm:prSet/>
      <dgm:spPr/>
      <dgm:t>
        <a:bodyPr/>
        <a:lstStyle/>
        <a:p>
          <a:endParaRPr lang="en-US" sz="2800"/>
        </a:p>
      </dgm:t>
    </dgm:pt>
    <dgm:pt modelId="{1EC3EFB2-FF86-4242-AA99-1A2A47B91A32}">
      <dgm:prSet custT="1"/>
      <dgm:spPr/>
      <dgm:t>
        <a:bodyPr/>
        <a:lstStyle/>
        <a:p>
          <a:r>
            <a:rPr lang="en-IN" sz="1800"/>
            <a:t>data pre-processing techniques for cleaning, transforming, and preparing big data for analysis.</a:t>
          </a:r>
          <a:endParaRPr lang="en-US" sz="1800"/>
        </a:p>
      </dgm:t>
    </dgm:pt>
    <dgm:pt modelId="{832CA1FE-07B5-42AE-8179-CDAA1C10310B}" type="parTrans" cxnId="{C1FE545B-49F5-412B-9C31-47338D9A146B}">
      <dgm:prSet/>
      <dgm:spPr/>
      <dgm:t>
        <a:bodyPr/>
        <a:lstStyle/>
        <a:p>
          <a:endParaRPr lang="en-US" sz="2800"/>
        </a:p>
      </dgm:t>
    </dgm:pt>
    <dgm:pt modelId="{049D0948-FE6B-4967-A74A-56E0CE6D72C4}" type="sibTrans" cxnId="{C1FE545B-49F5-412B-9C31-47338D9A146B}">
      <dgm:prSet/>
      <dgm:spPr/>
      <dgm:t>
        <a:bodyPr/>
        <a:lstStyle/>
        <a:p>
          <a:endParaRPr lang="en-US" sz="2800"/>
        </a:p>
      </dgm:t>
    </dgm:pt>
    <dgm:pt modelId="{8D6AB158-BA14-405B-83C8-C99954B66FC7}">
      <dgm:prSet custT="1"/>
      <dgm:spPr/>
      <dgm:t>
        <a:bodyPr/>
        <a:lstStyle/>
        <a:p>
          <a:r>
            <a:rPr lang="en-IN" sz="2000"/>
            <a:t>Apply advanced </a:t>
          </a:r>
          <a:endParaRPr lang="en-US" sz="2000"/>
        </a:p>
      </dgm:t>
    </dgm:pt>
    <dgm:pt modelId="{B33D0133-0347-4735-8967-653FD53B5794}" type="parTrans" cxnId="{EEB0ED94-6DFD-4FE0-945E-2C245456FE8E}">
      <dgm:prSet/>
      <dgm:spPr/>
      <dgm:t>
        <a:bodyPr/>
        <a:lstStyle/>
        <a:p>
          <a:endParaRPr lang="en-US" sz="2800"/>
        </a:p>
      </dgm:t>
    </dgm:pt>
    <dgm:pt modelId="{32E2EF69-B9C0-4C81-97EC-C7D7CCAF5AFB}" type="sibTrans" cxnId="{EEB0ED94-6DFD-4FE0-945E-2C245456FE8E}">
      <dgm:prSet/>
      <dgm:spPr/>
      <dgm:t>
        <a:bodyPr/>
        <a:lstStyle/>
        <a:p>
          <a:endParaRPr lang="en-US" sz="2800"/>
        </a:p>
      </dgm:t>
    </dgm:pt>
    <dgm:pt modelId="{6F2C7D22-5FDC-4450-BBCB-52D1AB8D0563}">
      <dgm:prSet custT="1"/>
      <dgm:spPr/>
      <dgm:t>
        <a:bodyPr/>
        <a:lstStyle/>
        <a:p>
          <a:r>
            <a:rPr lang="en-IN" sz="1800"/>
            <a:t>analytics methods including machine learning, data mining, and predictive modelling, to extract insights and patterns from big data.</a:t>
          </a:r>
          <a:endParaRPr lang="en-US" sz="1800"/>
        </a:p>
      </dgm:t>
    </dgm:pt>
    <dgm:pt modelId="{814BDE41-59BE-4D9C-B80E-0BC436DE3B5C}" type="parTrans" cxnId="{1AABE6C1-386C-42C5-9C56-4627F9DAA003}">
      <dgm:prSet/>
      <dgm:spPr/>
      <dgm:t>
        <a:bodyPr/>
        <a:lstStyle/>
        <a:p>
          <a:endParaRPr lang="en-US" sz="2800"/>
        </a:p>
      </dgm:t>
    </dgm:pt>
    <dgm:pt modelId="{00FF0B79-20B2-4B9B-A6F2-960918029CDD}" type="sibTrans" cxnId="{1AABE6C1-386C-42C5-9C56-4627F9DAA003}">
      <dgm:prSet/>
      <dgm:spPr/>
      <dgm:t>
        <a:bodyPr/>
        <a:lstStyle/>
        <a:p>
          <a:endParaRPr lang="en-US" sz="2800"/>
        </a:p>
      </dgm:t>
    </dgm:pt>
    <dgm:pt modelId="{B923594C-7817-42D5-9528-33CAE3BAFEB3}">
      <dgm:prSet custT="1"/>
      <dgm:spPr/>
      <dgm:t>
        <a:bodyPr/>
        <a:lstStyle/>
        <a:p>
          <a:r>
            <a:rPr lang="en-IN" sz="2000"/>
            <a:t>Develop and deploy </a:t>
          </a:r>
          <a:endParaRPr lang="en-US" sz="2000"/>
        </a:p>
      </dgm:t>
    </dgm:pt>
    <dgm:pt modelId="{DA0FD820-F7F3-419F-8CAC-AE866E8C7791}" type="parTrans" cxnId="{DDA540A1-5733-4D51-BE10-9CAD2CC06012}">
      <dgm:prSet/>
      <dgm:spPr/>
      <dgm:t>
        <a:bodyPr/>
        <a:lstStyle/>
        <a:p>
          <a:endParaRPr lang="en-US" sz="2800"/>
        </a:p>
      </dgm:t>
    </dgm:pt>
    <dgm:pt modelId="{11DD82D7-2AC9-4D0C-BBA4-6AB369592408}" type="sibTrans" cxnId="{DDA540A1-5733-4D51-BE10-9CAD2CC06012}">
      <dgm:prSet/>
      <dgm:spPr/>
      <dgm:t>
        <a:bodyPr/>
        <a:lstStyle/>
        <a:p>
          <a:endParaRPr lang="en-US" sz="2800"/>
        </a:p>
      </dgm:t>
    </dgm:pt>
    <dgm:pt modelId="{228FEF73-7A9E-478C-974B-8E182DB3E329}">
      <dgm:prSet custT="1"/>
      <dgm:spPr/>
      <dgm:t>
        <a:bodyPr/>
        <a:lstStyle/>
        <a:p>
          <a:r>
            <a:rPr lang="en-IN" sz="1800"/>
            <a:t>scalable big data analytics solutions using cloud-based platforms and distributed computing environments.</a:t>
          </a:r>
          <a:endParaRPr lang="en-US" sz="1800"/>
        </a:p>
      </dgm:t>
    </dgm:pt>
    <dgm:pt modelId="{08BEE686-1348-47ED-ADE2-54DC4F783141}" type="parTrans" cxnId="{448D6E72-5972-4E9A-AF9E-3F0AF101C56E}">
      <dgm:prSet/>
      <dgm:spPr/>
      <dgm:t>
        <a:bodyPr/>
        <a:lstStyle/>
        <a:p>
          <a:endParaRPr lang="en-US" sz="2800"/>
        </a:p>
      </dgm:t>
    </dgm:pt>
    <dgm:pt modelId="{3D927D32-BEBC-4985-9E61-5CDF79324CFE}" type="sibTrans" cxnId="{448D6E72-5972-4E9A-AF9E-3F0AF101C56E}">
      <dgm:prSet/>
      <dgm:spPr/>
      <dgm:t>
        <a:bodyPr/>
        <a:lstStyle/>
        <a:p>
          <a:endParaRPr lang="en-US" sz="2800"/>
        </a:p>
      </dgm:t>
    </dgm:pt>
    <dgm:pt modelId="{409B1CED-485D-4DF9-9D64-690783D52C38}">
      <dgm:prSet custT="1"/>
      <dgm:spPr/>
      <dgm:t>
        <a:bodyPr/>
        <a:lstStyle/>
        <a:p>
          <a:r>
            <a:rPr lang="en-IN" sz="2000"/>
            <a:t>Evaluate </a:t>
          </a:r>
          <a:endParaRPr lang="en-US" sz="2000"/>
        </a:p>
      </dgm:t>
    </dgm:pt>
    <dgm:pt modelId="{9A683536-50C0-47E6-B242-18FB07480205}" type="parTrans" cxnId="{BF831CB1-9EC0-4805-B5DF-72BF606E421B}">
      <dgm:prSet/>
      <dgm:spPr/>
      <dgm:t>
        <a:bodyPr/>
        <a:lstStyle/>
        <a:p>
          <a:endParaRPr lang="en-US" sz="2800"/>
        </a:p>
      </dgm:t>
    </dgm:pt>
    <dgm:pt modelId="{FA20B0AA-40B4-4E3E-8FCD-66678ACC2B98}" type="sibTrans" cxnId="{BF831CB1-9EC0-4805-B5DF-72BF606E421B}">
      <dgm:prSet/>
      <dgm:spPr/>
      <dgm:t>
        <a:bodyPr/>
        <a:lstStyle/>
        <a:p>
          <a:endParaRPr lang="en-US" sz="2800"/>
        </a:p>
      </dgm:t>
    </dgm:pt>
    <dgm:pt modelId="{53D1BDDB-EA5F-47A0-999F-E7E17E35B0DC}">
      <dgm:prSet custT="1"/>
      <dgm:spPr/>
      <dgm:t>
        <a:bodyPr/>
        <a:lstStyle/>
        <a:p>
          <a:r>
            <a:rPr lang="en-IN" sz="1800"/>
            <a:t>the performance, scalability, and reliability of big data analytics systems in real world scenarios.</a:t>
          </a:r>
          <a:endParaRPr lang="en-US" sz="1800"/>
        </a:p>
      </dgm:t>
    </dgm:pt>
    <dgm:pt modelId="{40E07644-C744-4446-81E7-B4FEC6708986}" type="parTrans" cxnId="{81A3C42C-E603-4709-86F8-95B771303D46}">
      <dgm:prSet/>
      <dgm:spPr/>
      <dgm:t>
        <a:bodyPr/>
        <a:lstStyle/>
        <a:p>
          <a:endParaRPr lang="en-US" sz="2800"/>
        </a:p>
      </dgm:t>
    </dgm:pt>
    <dgm:pt modelId="{79801964-292C-4E7C-A0D5-D9FC6C8376BC}" type="sibTrans" cxnId="{81A3C42C-E603-4709-86F8-95B771303D46}">
      <dgm:prSet/>
      <dgm:spPr/>
      <dgm:t>
        <a:bodyPr/>
        <a:lstStyle/>
        <a:p>
          <a:endParaRPr lang="en-US" sz="2800"/>
        </a:p>
      </dgm:t>
    </dgm:pt>
    <dgm:pt modelId="{9A00197C-2659-F449-AC52-AEE87D0F4B7F}" type="pres">
      <dgm:prSet presAssocID="{F602E226-B154-45E1-B6C8-27B8EC1CAB91}" presName="Name0" presStyleCnt="0">
        <dgm:presLayoutVars>
          <dgm:dir/>
          <dgm:animLvl val="lvl"/>
          <dgm:resizeHandles val="exact"/>
        </dgm:presLayoutVars>
      </dgm:prSet>
      <dgm:spPr/>
    </dgm:pt>
    <dgm:pt modelId="{143379FA-261F-9C49-B189-625ECDD027B6}" type="pres">
      <dgm:prSet presAssocID="{82055F75-3636-42A9-815D-8D67BA647791}" presName="linNode" presStyleCnt="0"/>
      <dgm:spPr/>
    </dgm:pt>
    <dgm:pt modelId="{D43890AF-8272-D840-9A9C-E90C21B7B6C0}" type="pres">
      <dgm:prSet presAssocID="{82055F75-3636-42A9-815D-8D67BA647791}" presName="parentText" presStyleLbl="solidFgAcc1" presStyleIdx="0" presStyleCnt="6">
        <dgm:presLayoutVars>
          <dgm:chMax val="1"/>
          <dgm:bulletEnabled/>
        </dgm:presLayoutVars>
      </dgm:prSet>
      <dgm:spPr/>
    </dgm:pt>
    <dgm:pt modelId="{C1D6BB86-C6A9-A744-AD2B-455A06ABCB2D}" type="pres">
      <dgm:prSet presAssocID="{82055F75-3636-42A9-815D-8D67BA647791}" presName="descendantText" presStyleLbl="alignNode1" presStyleIdx="0" presStyleCnt="6">
        <dgm:presLayoutVars>
          <dgm:bulletEnabled/>
        </dgm:presLayoutVars>
      </dgm:prSet>
      <dgm:spPr/>
    </dgm:pt>
    <dgm:pt modelId="{029F81DE-221F-E54C-92AB-540EA0379AC6}" type="pres">
      <dgm:prSet presAssocID="{0DEF330B-6E28-4D9F-902E-BBDAD464A8BD}" presName="sp" presStyleCnt="0"/>
      <dgm:spPr/>
    </dgm:pt>
    <dgm:pt modelId="{FF68825D-5499-274A-A50A-188062EB7DE0}" type="pres">
      <dgm:prSet presAssocID="{E450E3E3-09C7-4784-8F86-E0C04E047492}" presName="linNode" presStyleCnt="0"/>
      <dgm:spPr/>
    </dgm:pt>
    <dgm:pt modelId="{6F8346F5-D75D-6649-ACB7-657F143C88B9}" type="pres">
      <dgm:prSet presAssocID="{E450E3E3-09C7-4784-8F86-E0C04E047492}" presName="parentText" presStyleLbl="solidFgAcc1" presStyleIdx="1" presStyleCnt="6">
        <dgm:presLayoutVars>
          <dgm:chMax val="1"/>
          <dgm:bulletEnabled/>
        </dgm:presLayoutVars>
      </dgm:prSet>
      <dgm:spPr/>
    </dgm:pt>
    <dgm:pt modelId="{A7297A8F-510E-704E-8BA2-2481B169B917}" type="pres">
      <dgm:prSet presAssocID="{E450E3E3-09C7-4784-8F86-E0C04E047492}" presName="descendantText" presStyleLbl="alignNode1" presStyleIdx="1" presStyleCnt="6">
        <dgm:presLayoutVars>
          <dgm:bulletEnabled/>
        </dgm:presLayoutVars>
      </dgm:prSet>
      <dgm:spPr/>
    </dgm:pt>
    <dgm:pt modelId="{A8EA3637-BEEC-884D-8446-D06D298D1F7F}" type="pres">
      <dgm:prSet presAssocID="{717DBED6-8D82-4351-B288-33BD6A0B91E5}" presName="sp" presStyleCnt="0"/>
      <dgm:spPr/>
    </dgm:pt>
    <dgm:pt modelId="{7D4E1A93-AEE6-864E-AA11-CE91AEF02D36}" type="pres">
      <dgm:prSet presAssocID="{7D09CB25-DDCD-48C9-B69C-EF7240349D97}" presName="linNode" presStyleCnt="0"/>
      <dgm:spPr/>
    </dgm:pt>
    <dgm:pt modelId="{5852D620-D2CC-0141-ADDA-20FEC6EF2EC7}" type="pres">
      <dgm:prSet presAssocID="{7D09CB25-DDCD-48C9-B69C-EF7240349D97}" presName="parentText" presStyleLbl="solidFgAcc1" presStyleIdx="2" presStyleCnt="6">
        <dgm:presLayoutVars>
          <dgm:chMax val="1"/>
          <dgm:bulletEnabled/>
        </dgm:presLayoutVars>
      </dgm:prSet>
      <dgm:spPr/>
    </dgm:pt>
    <dgm:pt modelId="{B6BDEBC1-CF91-304E-AE96-101666A01C11}" type="pres">
      <dgm:prSet presAssocID="{7D09CB25-DDCD-48C9-B69C-EF7240349D97}" presName="descendantText" presStyleLbl="alignNode1" presStyleIdx="2" presStyleCnt="6">
        <dgm:presLayoutVars>
          <dgm:bulletEnabled/>
        </dgm:presLayoutVars>
      </dgm:prSet>
      <dgm:spPr/>
    </dgm:pt>
    <dgm:pt modelId="{A2C1FB0B-F040-4B46-93C9-A815A98B421D}" type="pres">
      <dgm:prSet presAssocID="{59C7EB67-0772-4A5D-85F2-4D469D23BEBD}" presName="sp" presStyleCnt="0"/>
      <dgm:spPr/>
    </dgm:pt>
    <dgm:pt modelId="{79FE6828-C6CA-9D45-B3F0-7276860B8EB4}" type="pres">
      <dgm:prSet presAssocID="{8D6AB158-BA14-405B-83C8-C99954B66FC7}" presName="linNode" presStyleCnt="0"/>
      <dgm:spPr/>
    </dgm:pt>
    <dgm:pt modelId="{C7D2A5CF-D4E6-D642-B123-18E13D1AD714}" type="pres">
      <dgm:prSet presAssocID="{8D6AB158-BA14-405B-83C8-C99954B66FC7}" presName="parentText" presStyleLbl="solidFgAcc1" presStyleIdx="3" presStyleCnt="6">
        <dgm:presLayoutVars>
          <dgm:chMax val="1"/>
          <dgm:bulletEnabled/>
        </dgm:presLayoutVars>
      </dgm:prSet>
      <dgm:spPr/>
    </dgm:pt>
    <dgm:pt modelId="{6350347A-E490-3440-B24C-600F1288E349}" type="pres">
      <dgm:prSet presAssocID="{8D6AB158-BA14-405B-83C8-C99954B66FC7}" presName="descendantText" presStyleLbl="alignNode1" presStyleIdx="3" presStyleCnt="6">
        <dgm:presLayoutVars>
          <dgm:bulletEnabled/>
        </dgm:presLayoutVars>
      </dgm:prSet>
      <dgm:spPr/>
    </dgm:pt>
    <dgm:pt modelId="{8B28A40D-6392-F04B-A604-CD7058680A27}" type="pres">
      <dgm:prSet presAssocID="{32E2EF69-B9C0-4C81-97EC-C7D7CCAF5AFB}" presName="sp" presStyleCnt="0"/>
      <dgm:spPr/>
    </dgm:pt>
    <dgm:pt modelId="{12EE6C5D-1BBC-6744-A30D-5DA3CB01C8A3}" type="pres">
      <dgm:prSet presAssocID="{B923594C-7817-42D5-9528-33CAE3BAFEB3}" presName="linNode" presStyleCnt="0"/>
      <dgm:spPr/>
    </dgm:pt>
    <dgm:pt modelId="{878B0921-0C23-454C-814A-C5C14175AC54}" type="pres">
      <dgm:prSet presAssocID="{B923594C-7817-42D5-9528-33CAE3BAFEB3}" presName="parentText" presStyleLbl="solidFgAcc1" presStyleIdx="4" presStyleCnt="6">
        <dgm:presLayoutVars>
          <dgm:chMax val="1"/>
          <dgm:bulletEnabled/>
        </dgm:presLayoutVars>
      </dgm:prSet>
      <dgm:spPr/>
    </dgm:pt>
    <dgm:pt modelId="{B01DC443-CF3C-6748-A763-BCDFC87A7BCB}" type="pres">
      <dgm:prSet presAssocID="{B923594C-7817-42D5-9528-33CAE3BAFEB3}" presName="descendantText" presStyleLbl="alignNode1" presStyleIdx="4" presStyleCnt="6">
        <dgm:presLayoutVars>
          <dgm:bulletEnabled/>
        </dgm:presLayoutVars>
      </dgm:prSet>
      <dgm:spPr/>
    </dgm:pt>
    <dgm:pt modelId="{A3F489AB-5AC2-EC41-AF45-F2EA97E242A0}" type="pres">
      <dgm:prSet presAssocID="{11DD82D7-2AC9-4D0C-BBA4-6AB369592408}" presName="sp" presStyleCnt="0"/>
      <dgm:spPr/>
    </dgm:pt>
    <dgm:pt modelId="{54CB94CD-9CDC-D846-B939-B788C1FF83A4}" type="pres">
      <dgm:prSet presAssocID="{409B1CED-485D-4DF9-9D64-690783D52C38}" presName="linNode" presStyleCnt="0"/>
      <dgm:spPr/>
    </dgm:pt>
    <dgm:pt modelId="{15B7429B-2B91-2145-99DF-50FCA7243AEB}" type="pres">
      <dgm:prSet presAssocID="{409B1CED-485D-4DF9-9D64-690783D52C38}" presName="parentText" presStyleLbl="solidFgAcc1" presStyleIdx="5" presStyleCnt="6">
        <dgm:presLayoutVars>
          <dgm:chMax val="1"/>
          <dgm:bulletEnabled/>
        </dgm:presLayoutVars>
      </dgm:prSet>
      <dgm:spPr/>
    </dgm:pt>
    <dgm:pt modelId="{D27E9C95-14B0-4B49-B959-AD07D54D9F63}" type="pres">
      <dgm:prSet presAssocID="{409B1CED-485D-4DF9-9D64-690783D52C38}" presName="descendantText" presStyleLbl="alignNode1" presStyleIdx="5" presStyleCnt="6">
        <dgm:presLayoutVars>
          <dgm:bulletEnabled/>
        </dgm:presLayoutVars>
      </dgm:prSet>
      <dgm:spPr/>
    </dgm:pt>
  </dgm:ptLst>
  <dgm:cxnLst>
    <dgm:cxn modelId="{1E547804-0C9D-4A4D-BC7C-BEAD11B41FE4}" srcId="{F602E226-B154-45E1-B6C8-27B8EC1CAB91}" destId="{E450E3E3-09C7-4784-8F86-E0C04E047492}" srcOrd="1" destOrd="0" parTransId="{AE601E4A-03D2-4FF1-9D0E-35EF38D3EF2A}" sibTransId="{717DBED6-8D82-4351-B288-33BD6A0B91E5}"/>
    <dgm:cxn modelId="{8E530912-776C-C946-A3F4-748DA3FA3A4A}" type="presOf" srcId="{82055F75-3636-42A9-815D-8D67BA647791}" destId="{D43890AF-8272-D840-9A9C-E90C21B7B6C0}" srcOrd="0" destOrd="0" presId="urn:microsoft.com/office/officeart/2016/7/layout/VerticalHollowActionList"/>
    <dgm:cxn modelId="{EF9F1522-3FCE-B84B-BC5C-BB9E8E885305}" type="presOf" srcId="{B923594C-7817-42D5-9528-33CAE3BAFEB3}" destId="{878B0921-0C23-454C-814A-C5C14175AC54}" srcOrd="0" destOrd="0" presId="urn:microsoft.com/office/officeart/2016/7/layout/VerticalHollowActionList"/>
    <dgm:cxn modelId="{5654B922-ABF2-4142-B173-87CCB7B3A489}" type="presOf" srcId="{F602E226-B154-45E1-B6C8-27B8EC1CAB91}" destId="{9A00197C-2659-F449-AC52-AEE87D0F4B7F}" srcOrd="0" destOrd="0" presId="urn:microsoft.com/office/officeart/2016/7/layout/VerticalHollowActionList"/>
    <dgm:cxn modelId="{81A3C42C-E603-4709-86F8-95B771303D46}" srcId="{409B1CED-485D-4DF9-9D64-690783D52C38}" destId="{53D1BDDB-EA5F-47A0-999F-E7E17E35B0DC}" srcOrd="0" destOrd="0" parTransId="{40E07644-C744-4446-81E7-B4FEC6708986}" sibTransId="{79801964-292C-4E7C-A0D5-D9FC6C8376BC}"/>
    <dgm:cxn modelId="{83E9E12D-7FE3-42F6-833B-89B27347DB04}" srcId="{F602E226-B154-45E1-B6C8-27B8EC1CAB91}" destId="{82055F75-3636-42A9-815D-8D67BA647791}" srcOrd="0" destOrd="0" parTransId="{23E380BD-E524-409C-A64D-E7863805BB47}" sibTransId="{0DEF330B-6E28-4D9F-902E-BBDAD464A8BD}"/>
    <dgm:cxn modelId="{31583D2F-30F5-B246-ABB2-528038432047}" type="presOf" srcId="{7D09CB25-DDCD-48C9-B69C-EF7240349D97}" destId="{5852D620-D2CC-0141-ADDA-20FEC6EF2EC7}" srcOrd="0" destOrd="0" presId="urn:microsoft.com/office/officeart/2016/7/layout/VerticalHollowActionList"/>
    <dgm:cxn modelId="{798F4637-A48E-7B45-85E4-3CD6B2A78DEA}" type="presOf" srcId="{A02B2F9A-D079-4EE7-88CE-A5D6A6FF1704}" destId="{A7297A8F-510E-704E-8BA2-2481B169B917}" srcOrd="0" destOrd="0" presId="urn:microsoft.com/office/officeart/2016/7/layout/VerticalHollowActionList"/>
    <dgm:cxn modelId="{AF73AC3C-93D6-DE40-B062-ADBD216E46CB}" type="presOf" srcId="{1EC3EFB2-FF86-4242-AA99-1A2A47B91A32}" destId="{B6BDEBC1-CF91-304E-AE96-101666A01C11}" srcOrd="0" destOrd="0" presId="urn:microsoft.com/office/officeart/2016/7/layout/VerticalHollowActionList"/>
    <dgm:cxn modelId="{C1FE545B-49F5-412B-9C31-47338D9A146B}" srcId="{7D09CB25-DDCD-48C9-B69C-EF7240349D97}" destId="{1EC3EFB2-FF86-4242-AA99-1A2A47B91A32}" srcOrd="0" destOrd="0" parTransId="{832CA1FE-07B5-42AE-8179-CDAA1C10310B}" sibTransId="{049D0948-FE6B-4967-A74A-56E0CE6D72C4}"/>
    <dgm:cxn modelId="{448D6E72-5972-4E9A-AF9E-3F0AF101C56E}" srcId="{B923594C-7817-42D5-9528-33CAE3BAFEB3}" destId="{228FEF73-7A9E-478C-974B-8E182DB3E329}" srcOrd="0" destOrd="0" parTransId="{08BEE686-1348-47ED-ADE2-54DC4F783141}" sibTransId="{3D927D32-BEBC-4985-9E61-5CDF79324CFE}"/>
    <dgm:cxn modelId="{E99AE580-EC62-4D20-9277-27B8A6E00AF0}" srcId="{82055F75-3636-42A9-815D-8D67BA647791}" destId="{97C0C9C2-17F5-4ED7-B6EB-2D225D59370F}" srcOrd="0" destOrd="0" parTransId="{0E9DB314-2DC7-4F62-B630-614140C413DB}" sibTransId="{BA630EBF-B174-4DD8-AC6F-AC6CF06A78B1}"/>
    <dgm:cxn modelId="{7BFB8D81-0DCC-184F-9D2C-19ED4AB157AE}" type="presOf" srcId="{53D1BDDB-EA5F-47A0-999F-E7E17E35B0DC}" destId="{D27E9C95-14B0-4B49-B959-AD07D54D9F63}" srcOrd="0" destOrd="0" presId="urn:microsoft.com/office/officeart/2016/7/layout/VerticalHollowActionList"/>
    <dgm:cxn modelId="{6308CC90-5C3D-A74B-A27D-EBA911F7F373}" type="presOf" srcId="{228FEF73-7A9E-478C-974B-8E182DB3E329}" destId="{B01DC443-CF3C-6748-A763-BCDFC87A7BCB}" srcOrd="0" destOrd="0" presId="urn:microsoft.com/office/officeart/2016/7/layout/VerticalHollowActionList"/>
    <dgm:cxn modelId="{EEB0ED94-6DFD-4FE0-945E-2C245456FE8E}" srcId="{F602E226-B154-45E1-B6C8-27B8EC1CAB91}" destId="{8D6AB158-BA14-405B-83C8-C99954B66FC7}" srcOrd="3" destOrd="0" parTransId="{B33D0133-0347-4735-8967-653FD53B5794}" sibTransId="{32E2EF69-B9C0-4C81-97EC-C7D7CCAF5AFB}"/>
    <dgm:cxn modelId="{DDA540A1-5733-4D51-BE10-9CAD2CC06012}" srcId="{F602E226-B154-45E1-B6C8-27B8EC1CAB91}" destId="{B923594C-7817-42D5-9528-33CAE3BAFEB3}" srcOrd="4" destOrd="0" parTransId="{DA0FD820-F7F3-419F-8CAC-AE866E8C7791}" sibTransId="{11DD82D7-2AC9-4D0C-BBA4-6AB369592408}"/>
    <dgm:cxn modelId="{BF831CB1-9EC0-4805-B5DF-72BF606E421B}" srcId="{F602E226-B154-45E1-B6C8-27B8EC1CAB91}" destId="{409B1CED-485D-4DF9-9D64-690783D52C38}" srcOrd="5" destOrd="0" parTransId="{9A683536-50C0-47E6-B242-18FB07480205}" sibTransId="{FA20B0AA-40B4-4E3E-8FCD-66678ACC2B98}"/>
    <dgm:cxn modelId="{A0DF3AB7-1147-4E4A-989D-E2DDF0AB0360}" type="presOf" srcId="{6F2C7D22-5FDC-4450-BBCB-52D1AB8D0563}" destId="{6350347A-E490-3440-B24C-600F1288E349}" srcOrd="0" destOrd="0" presId="urn:microsoft.com/office/officeart/2016/7/layout/VerticalHollowActionList"/>
    <dgm:cxn modelId="{1AABE6C1-386C-42C5-9C56-4627F9DAA003}" srcId="{8D6AB158-BA14-405B-83C8-C99954B66FC7}" destId="{6F2C7D22-5FDC-4450-BBCB-52D1AB8D0563}" srcOrd="0" destOrd="0" parTransId="{814BDE41-59BE-4D9C-B80E-0BC436DE3B5C}" sibTransId="{00FF0B79-20B2-4B9B-A6F2-960918029CDD}"/>
    <dgm:cxn modelId="{CC752FD9-F272-4E37-9BFB-A976165ABFE9}" srcId="{F602E226-B154-45E1-B6C8-27B8EC1CAB91}" destId="{7D09CB25-DDCD-48C9-B69C-EF7240349D97}" srcOrd="2" destOrd="0" parTransId="{AD99CA52-210F-4E4D-A677-ADB33D808148}" sibTransId="{59C7EB67-0772-4A5D-85F2-4D469D23BEBD}"/>
    <dgm:cxn modelId="{4D571CDB-36F0-5441-9BF8-F4B22518DB4C}" type="presOf" srcId="{97C0C9C2-17F5-4ED7-B6EB-2D225D59370F}" destId="{C1D6BB86-C6A9-A744-AD2B-455A06ABCB2D}" srcOrd="0" destOrd="0" presId="urn:microsoft.com/office/officeart/2016/7/layout/VerticalHollowActionList"/>
    <dgm:cxn modelId="{96DE88E3-69BE-8949-BE81-E808828A632C}" type="presOf" srcId="{E450E3E3-09C7-4784-8F86-E0C04E047492}" destId="{6F8346F5-D75D-6649-ACB7-657F143C88B9}" srcOrd="0" destOrd="0" presId="urn:microsoft.com/office/officeart/2016/7/layout/VerticalHollowActionList"/>
    <dgm:cxn modelId="{511917ED-33C2-4999-BDC7-1788A8A0E0CE}" srcId="{E450E3E3-09C7-4784-8F86-E0C04E047492}" destId="{A02B2F9A-D079-4EE7-88CE-A5D6A6FF1704}" srcOrd="0" destOrd="0" parTransId="{E2506B79-DB42-4D4E-A1F7-14CF9BD690E7}" sibTransId="{1BF8D86C-661D-463F-B103-7AF72BC4E6E1}"/>
    <dgm:cxn modelId="{41DC1DEF-7A6B-584A-81A4-B74B02EFFC40}" type="presOf" srcId="{409B1CED-485D-4DF9-9D64-690783D52C38}" destId="{15B7429B-2B91-2145-99DF-50FCA7243AEB}" srcOrd="0" destOrd="0" presId="urn:microsoft.com/office/officeart/2016/7/layout/VerticalHollowActionList"/>
    <dgm:cxn modelId="{3C8FF1F8-8B4A-DE4B-AB7C-445087A4058E}" type="presOf" srcId="{8D6AB158-BA14-405B-83C8-C99954B66FC7}" destId="{C7D2A5CF-D4E6-D642-B123-18E13D1AD714}" srcOrd="0" destOrd="0" presId="urn:microsoft.com/office/officeart/2016/7/layout/VerticalHollowActionList"/>
    <dgm:cxn modelId="{0577DF99-B4EC-3C4A-B0AA-0737AFDBCED7}" type="presParOf" srcId="{9A00197C-2659-F449-AC52-AEE87D0F4B7F}" destId="{143379FA-261F-9C49-B189-625ECDD027B6}" srcOrd="0" destOrd="0" presId="urn:microsoft.com/office/officeart/2016/7/layout/VerticalHollowActionList"/>
    <dgm:cxn modelId="{A65B0025-4E71-FF4E-87C2-728790C0B5C9}" type="presParOf" srcId="{143379FA-261F-9C49-B189-625ECDD027B6}" destId="{D43890AF-8272-D840-9A9C-E90C21B7B6C0}" srcOrd="0" destOrd="0" presId="urn:microsoft.com/office/officeart/2016/7/layout/VerticalHollowActionList"/>
    <dgm:cxn modelId="{0EA0AE70-3053-0E45-A250-7EB7723E16AD}" type="presParOf" srcId="{143379FA-261F-9C49-B189-625ECDD027B6}" destId="{C1D6BB86-C6A9-A744-AD2B-455A06ABCB2D}" srcOrd="1" destOrd="0" presId="urn:microsoft.com/office/officeart/2016/7/layout/VerticalHollowActionList"/>
    <dgm:cxn modelId="{F5AE7F81-09B2-7B42-9AFC-C749599E77F6}" type="presParOf" srcId="{9A00197C-2659-F449-AC52-AEE87D0F4B7F}" destId="{029F81DE-221F-E54C-92AB-540EA0379AC6}" srcOrd="1" destOrd="0" presId="urn:microsoft.com/office/officeart/2016/7/layout/VerticalHollowActionList"/>
    <dgm:cxn modelId="{D512313A-4779-1B45-9474-24125B68DAA1}" type="presParOf" srcId="{9A00197C-2659-F449-AC52-AEE87D0F4B7F}" destId="{FF68825D-5499-274A-A50A-188062EB7DE0}" srcOrd="2" destOrd="0" presId="urn:microsoft.com/office/officeart/2016/7/layout/VerticalHollowActionList"/>
    <dgm:cxn modelId="{C3875F1B-F7A3-3447-86B9-95DFCFD1E6E3}" type="presParOf" srcId="{FF68825D-5499-274A-A50A-188062EB7DE0}" destId="{6F8346F5-D75D-6649-ACB7-657F143C88B9}" srcOrd="0" destOrd="0" presId="urn:microsoft.com/office/officeart/2016/7/layout/VerticalHollowActionList"/>
    <dgm:cxn modelId="{55125991-59E4-EA4E-822D-02D8EB6A69AE}" type="presParOf" srcId="{FF68825D-5499-274A-A50A-188062EB7DE0}" destId="{A7297A8F-510E-704E-8BA2-2481B169B917}" srcOrd="1" destOrd="0" presId="urn:microsoft.com/office/officeart/2016/7/layout/VerticalHollowActionList"/>
    <dgm:cxn modelId="{4AFB4CDA-5A83-F345-B575-A95E6374FBF3}" type="presParOf" srcId="{9A00197C-2659-F449-AC52-AEE87D0F4B7F}" destId="{A8EA3637-BEEC-884D-8446-D06D298D1F7F}" srcOrd="3" destOrd="0" presId="urn:microsoft.com/office/officeart/2016/7/layout/VerticalHollowActionList"/>
    <dgm:cxn modelId="{CBC2543B-0C80-2245-8EE7-A31DFC35D468}" type="presParOf" srcId="{9A00197C-2659-F449-AC52-AEE87D0F4B7F}" destId="{7D4E1A93-AEE6-864E-AA11-CE91AEF02D36}" srcOrd="4" destOrd="0" presId="urn:microsoft.com/office/officeart/2016/7/layout/VerticalHollowActionList"/>
    <dgm:cxn modelId="{0C8D8710-354D-C64C-B90F-523B893DBB75}" type="presParOf" srcId="{7D4E1A93-AEE6-864E-AA11-CE91AEF02D36}" destId="{5852D620-D2CC-0141-ADDA-20FEC6EF2EC7}" srcOrd="0" destOrd="0" presId="urn:microsoft.com/office/officeart/2016/7/layout/VerticalHollowActionList"/>
    <dgm:cxn modelId="{AC41381E-9EED-BE41-8AB8-B7725B3F193C}" type="presParOf" srcId="{7D4E1A93-AEE6-864E-AA11-CE91AEF02D36}" destId="{B6BDEBC1-CF91-304E-AE96-101666A01C11}" srcOrd="1" destOrd="0" presId="urn:microsoft.com/office/officeart/2016/7/layout/VerticalHollowActionList"/>
    <dgm:cxn modelId="{2996862E-670C-C547-98FC-9F79BCE03C37}" type="presParOf" srcId="{9A00197C-2659-F449-AC52-AEE87D0F4B7F}" destId="{A2C1FB0B-F040-4B46-93C9-A815A98B421D}" srcOrd="5" destOrd="0" presId="urn:microsoft.com/office/officeart/2016/7/layout/VerticalHollowActionList"/>
    <dgm:cxn modelId="{EE978844-C83B-C54E-98C9-671365950664}" type="presParOf" srcId="{9A00197C-2659-F449-AC52-AEE87D0F4B7F}" destId="{79FE6828-C6CA-9D45-B3F0-7276860B8EB4}" srcOrd="6" destOrd="0" presId="urn:microsoft.com/office/officeart/2016/7/layout/VerticalHollowActionList"/>
    <dgm:cxn modelId="{8E52ADE9-E1C9-4045-828E-7ADF3CFD94CC}" type="presParOf" srcId="{79FE6828-C6CA-9D45-B3F0-7276860B8EB4}" destId="{C7D2A5CF-D4E6-D642-B123-18E13D1AD714}" srcOrd="0" destOrd="0" presId="urn:microsoft.com/office/officeart/2016/7/layout/VerticalHollowActionList"/>
    <dgm:cxn modelId="{A3C6A970-D4AE-7C47-B785-B08E7ACF9EF4}" type="presParOf" srcId="{79FE6828-C6CA-9D45-B3F0-7276860B8EB4}" destId="{6350347A-E490-3440-B24C-600F1288E349}" srcOrd="1" destOrd="0" presId="urn:microsoft.com/office/officeart/2016/7/layout/VerticalHollowActionList"/>
    <dgm:cxn modelId="{02875508-5064-824F-81EB-7A1ACAECFEA1}" type="presParOf" srcId="{9A00197C-2659-F449-AC52-AEE87D0F4B7F}" destId="{8B28A40D-6392-F04B-A604-CD7058680A27}" srcOrd="7" destOrd="0" presId="urn:microsoft.com/office/officeart/2016/7/layout/VerticalHollowActionList"/>
    <dgm:cxn modelId="{731B7939-5781-EC40-A253-F3E12AAD5DE9}" type="presParOf" srcId="{9A00197C-2659-F449-AC52-AEE87D0F4B7F}" destId="{12EE6C5D-1BBC-6744-A30D-5DA3CB01C8A3}" srcOrd="8" destOrd="0" presId="urn:microsoft.com/office/officeart/2016/7/layout/VerticalHollowActionList"/>
    <dgm:cxn modelId="{CC62D6FA-D916-3B48-B931-F76B884E2450}" type="presParOf" srcId="{12EE6C5D-1BBC-6744-A30D-5DA3CB01C8A3}" destId="{878B0921-0C23-454C-814A-C5C14175AC54}" srcOrd="0" destOrd="0" presId="urn:microsoft.com/office/officeart/2016/7/layout/VerticalHollowActionList"/>
    <dgm:cxn modelId="{A971B33D-4C33-364E-955D-3D7202247FBD}" type="presParOf" srcId="{12EE6C5D-1BBC-6744-A30D-5DA3CB01C8A3}" destId="{B01DC443-CF3C-6748-A763-BCDFC87A7BCB}" srcOrd="1" destOrd="0" presId="urn:microsoft.com/office/officeart/2016/7/layout/VerticalHollowActionList"/>
    <dgm:cxn modelId="{041A6522-0487-1E47-A0AA-CBB87888797E}" type="presParOf" srcId="{9A00197C-2659-F449-AC52-AEE87D0F4B7F}" destId="{A3F489AB-5AC2-EC41-AF45-F2EA97E242A0}" srcOrd="9" destOrd="0" presId="urn:microsoft.com/office/officeart/2016/7/layout/VerticalHollowActionList"/>
    <dgm:cxn modelId="{80765524-D7A7-0247-BAA0-9A99120B79C3}" type="presParOf" srcId="{9A00197C-2659-F449-AC52-AEE87D0F4B7F}" destId="{54CB94CD-9CDC-D846-B939-B788C1FF83A4}" srcOrd="10" destOrd="0" presId="urn:microsoft.com/office/officeart/2016/7/layout/VerticalHollowActionList"/>
    <dgm:cxn modelId="{3FA0AF0C-E3A5-2548-9A95-5E3BF814ABB4}" type="presParOf" srcId="{54CB94CD-9CDC-D846-B939-B788C1FF83A4}" destId="{15B7429B-2B91-2145-99DF-50FCA7243AEB}" srcOrd="0" destOrd="0" presId="urn:microsoft.com/office/officeart/2016/7/layout/VerticalHollowActionList"/>
    <dgm:cxn modelId="{DB21732E-EAB8-D64C-A1BF-21D4E70E7EAE}" type="presParOf" srcId="{54CB94CD-9CDC-D846-B939-B788C1FF83A4}" destId="{D27E9C95-14B0-4B49-B959-AD07D54D9F63}"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A20A150-FECA-47B5-AFA4-E199FFFEA9B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A06C3A45-599D-4DB5-871C-ACD7A463CA6A}">
      <dgm:prSet custT="1"/>
      <dgm:spPr/>
      <dgm:t>
        <a:bodyPr/>
        <a:lstStyle/>
        <a:p>
          <a:pPr>
            <a:defRPr b="1"/>
          </a:pPr>
          <a:r>
            <a:rPr lang="en-IN" sz="1400" b="1"/>
            <a:t>Namenode:</a:t>
          </a:r>
          <a:endParaRPr lang="en-US" sz="1400"/>
        </a:p>
      </dgm:t>
    </dgm:pt>
    <dgm:pt modelId="{FD1DB5C1-75B6-42FD-A270-B5077F0E2550}" type="parTrans" cxnId="{B71CD50D-7DB9-4A35-A3B0-ECE381A6BBC4}">
      <dgm:prSet/>
      <dgm:spPr/>
      <dgm:t>
        <a:bodyPr/>
        <a:lstStyle/>
        <a:p>
          <a:endParaRPr lang="en-US" sz="2000"/>
        </a:p>
      </dgm:t>
    </dgm:pt>
    <dgm:pt modelId="{45BAAADF-297C-4D9C-920A-51E279106631}" type="sibTrans" cxnId="{B71CD50D-7DB9-4A35-A3B0-ECE381A6BBC4}">
      <dgm:prSet/>
      <dgm:spPr/>
      <dgm:t>
        <a:bodyPr/>
        <a:lstStyle/>
        <a:p>
          <a:endParaRPr lang="en-US" sz="2000"/>
        </a:p>
      </dgm:t>
    </dgm:pt>
    <dgm:pt modelId="{A16CFA8C-1B34-4CB1-AADF-2F191341E314}">
      <dgm:prSet custT="1"/>
      <dgm:spPr/>
      <dgm:t>
        <a:bodyPr/>
        <a:lstStyle/>
        <a:p>
          <a:r>
            <a:rPr lang="en-IN" sz="1400"/>
            <a:t>The </a:t>
          </a:r>
          <a:r>
            <a:rPr lang="en-IN" sz="1400" b="1"/>
            <a:t>Namenode</a:t>
          </a:r>
          <a:r>
            <a:rPr lang="en-IN" sz="1400"/>
            <a:t> is the master server that manages the metadata of the file system. It keeps track of:</a:t>
          </a:r>
          <a:endParaRPr lang="en-US" sz="1400"/>
        </a:p>
      </dgm:t>
    </dgm:pt>
    <dgm:pt modelId="{5629C955-CDCC-4E5D-AA30-7B6E09DB58B3}" type="parTrans" cxnId="{BA03844B-E02D-419F-BE87-AFDB6384B15C}">
      <dgm:prSet/>
      <dgm:spPr/>
      <dgm:t>
        <a:bodyPr/>
        <a:lstStyle/>
        <a:p>
          <a:endParaRPr lang="en-US" sz="2000"/>
        </a:p>
      </dgm:t>
    </dgm:pt>
    <dgm:pt modelId="{4B92C811-6978-420E-ABF8-EDCBF86C70DF}" type="sibTrans" cxnId="{BA03844B-E02D-419F-BE87-AFDB6384B15C}">
      <dgm:prSet/>
      <dgm:spPr/>
      <dgm:t>
        <a:bodyPr/>
        <a:lstStyle/>
        <a:p>
          <a:endParaRPr lang="en-US" sz="2000"/>
        </a:p>
      </dgm:t>
    </dgm:pt>
    <dgm:pt modelId="{ECF8EBE0-77CA-4B25-ABCD-4167A8D50688}">
      <dgm:prSet custT="1"/>
      <dgm:spPr/>
      <dgm:t>
        <a:bodyPr/>
        <a:lstStyle/>
        <a:p>
          <a:r>
            <a:rPr lang="en-IN" sz="1400"/>
            <a:t>The filenames</a:t>
          </a:r>
          <a:endParaRPr lang="en-US" sz="1400"/>
        </a:p>
      </dgm:t>
    </dgm:pt>
    <dgm:pt modelId="{BDE29E72-C93B-43BA-9B84-45DCC247ADEA}" type="parTrans" cxnId="{96EDF3A7-66A9-4490-8CC1-887694BBAF45}">
      <dgm:prSet/>
      <dgm:spPr/>
      <dgm:t>
        <a:bodyPr/>
        <a:lstStyle/>
        <a:p>
          <a:endParaRPr lang="en-US" sz="2000"/>
        </a:p>
      </dgm:t>
    </dgm:pt>
    <dgm:pt modelId="{F3D8B1F3-3821-460B-A259-108F06C115F9}" type="sibTrans" cxnId="{96EDF3A7-66A9-4490-8CC1-887694BBAF45}">
      <dgm:prSet/>
      <dgm:spPr/>
      <dgm:t>
        <a:bodyPr/>
        <a:lstStyle/>
        <a:p>
          <a:endParaRPr lang="en-US" sz="2000"/>
        </a:p>
      </dgm:t>
    </dgm:pt>
    <dgm:pt modelId="{16D53644-FFCE-4507-9C15-FAAFE6B1C4F3}">
      <dgm:prSet custT="1"/>
      <dgm:spPr/>
      <dgm:t>
        <a:bodyPr/>
        <a:lstStyle/>
        <a:p>
          <a:r>
            <a:rPr lang="en-IN" sz="1400"/>
            <a:t>The directory structure</a:t>
          </a:r>
          <a:endParaRPr lang="en-US" sz="1400"/>
        </a:p>
      </dgm:t>
    </dgm:pt>
    <dgm:pt modelId="{1C96FA17-07D9-4FA2-9C17-EDF400758FD3}" type="parTrans" cxnId="{863A095B-24B2-4DF0-B340-9FFB29B0C911}">
      <dgm:prSet/>
      <dgm:spPr/>
      <dgm:t>
        <a:bodyPr/>
        <a:lstStyle/>
        <a:p>
          <a:endParaRPr lang="en-US" sz="2000"/>
        </a:p>
      </dgm:t>
    </dgm:pt>
    <dgm:pt modelId="{D435B606-8111-49D2-92B3-0B99423C6F5B}" type="sibTrans" cxnId="{863A095B-24B2-4DF0-B340-9FFB29B0C911}">
      <dgm:prSet/>
      <dgm:spPr/>
      <dgm:t>
        <a:bodyPr/>
        <a:lstStyle/>
        <a:p>
          <a:endParaRPr lang="en-US" sz="2000"/>
        </a:p>
      </dgm:t>
    </dgm:pt>
    <dgm:pt modelId="{26BE1256-C2D6-4DBE-98AF-3E5C0B071218}">
      <dgm:prSet custT="1"/>
      <dgm:spPr/>
      <dgm:t>
        <a:bodyPr/>
        <a:lstStyle/>
        <a:p>
          <a:r>
            <a:rPr lang="en-IN" sz="1400"/>
            <a:t>The locations of the file blocks across the Datanodes</a:t>
          </a:r>
          <a:endParaRPr lang="en-US" sz="1400"/>
        </a:p>
      </dgm:t>
    </dgm:pt>
    <dgm:pt modelId="{4FB6740E-CA74-492D-BF12-2B13A2CEA639}" type="parTrans" cxnId="{343A69B9-028E-4300-ACF2-75F55040A1FD}">
      <dgm:prSet/>
      <dgm:spPr/>
      <dgm:t>
        <a:bodyPr/>
        <a:lstStyle/>
        <a:p>
          <a:endParaRPr lang="en-US" sz="2000"/>
        </a:p>
      </dgm:t>
    </dgm:pt>
    <dgm:pt modelId="{5E345189-50F3-4C7C-8052-8AB32DDEFFC5}" type="sibTrans" cxnId="{343A69B9-028E-4300-ACF2-75F55040A1FD}">
      <dgm:prSet/>
      <dgm:spPr/>
      <dgm:t>
        <a:bodyPr/>
        <a:lstStyle/>
        <a:p>
          <a:endParaRPr lang="en-US" sz="2000"/>
        </a:p>
      </dgm:t>
    </dgm:pt>
    <dgm:pt modelId="{C0F73E81-C70D-4787-8506-583301621F66}">
      <dgm:prSet custT="1"/>
      <dgm:spPr/>
      <dgm:t>
        <a:bodyPr/>
        <a:lstStyle/>
        <a:p>
          <a:r>
            <a:rPr lang="en-IN" sz="1400"/>
            <a:t>The replication factor (how many copies of each block are stored)</a:t>
          </a:r>
          <a:endParaRPr lang="en-US" sz="1400"/>
        </a:p>
      </dgm:t>
    </dgm:pt>
    <dgm:pt modelId="{47AD17B3-F44C-47C1-83D5-CF0E9C5D2E41}" type="parTrans" cxnId="{A8DFD417-C648-450E-8625-C458C5965D7F}">
      <dgm:prSet/>
      <dgm:spPr/>
      <dgm:t>
        <a:bodyPr/>
        <a:lstStyle/>
        <a:p>
          <a:endParaRPr lang="en-US" sz="2000"/>
        </a:p>
      </dgm:t>
    </dgm:pt>
    <dgm:pt modelId="{2693B2BC-2C2A-4841-AEBC-C99BD58601B6}" type="sibTrans" cxnId="{A8DFD417-C648-450E-8625-C458C5965D7F}">
      <dgm:prSet/>
      <dgm:spPr/>
      <dgm:t>
        <a:bodyPr/>
        <a:lstStyle/>
        <a:p>
          <a:endParaRPr lang="en-US" sz="2000"/>
        </a:p>
      </dgm:t>
    </dgm:pt>
    <dgm:pt modelId="{4BAD7630-112F-40D2-94F9-AD996A1D54C7}">
      <dgm:prSet custT="1"/>
      <dgm:spPr/>
      <dgm:t>
        <a:bodyPr/>
        <a:lstStyle/>
        <a:p>
          <a:r>
            <a:rPr lang="en-IN" sz="1400"/>
            <a:t>The Namenode does not store the actual data but only the metadata. This includes information such as file paths, permissions, and the mapping of files to blocks.</a:t>
          </a:r>
          <a:endParaRPr lang="en-US" sz="1400"/>
        </a:p>
      </dgm:t>
    </dgm:pt>
    <dgm:pt modelId="{246DEA63-BEA4-4385-9FC2-BA9639804F9F}" type="parTrans" cxnId="{CE6CCB15-8B4A-4098-B50D-A0639C5206D4}">
      <dgm:prSet/>
      <dgm:spPr/>
      <dgm:t>
        <a:bodyPr/>
        <a:lstStyle/>
        <a:p>
          <a:endParaRPr lang="en-US" sz="2000"/>
        </a:p>
      </dgm:t>
    </dgm:pt>
    <dgm:pt modelId="{342E8A38-6706-4E5C-AF1A-77CF75B29399}" type="sibTrans" cxnId="{CE6CCB15-8B4A-4098-B50D-A0639C5206D4}">
      <dgm:prSet/>
      <dgm:spPr/>
      <dgm:t>
        <a:bodyPr/>
        <a:lstStyle/>
        <a:p>
          <a:endParaRPr lang="en-US" sz="2000"/>
        </a:p>
      </dgm:t>
    </dgm:pt>
    <dgm:pt modelId="{CF7740A1-8444-46DC-B863-37C52A4E71AD}">
      <dgm:prSet custT="1"/>
      <dgm:spPr/>
      <dgm:t>
        <a:bodyPr/>
        <a:lstStyle/>
        <a:p>
          <a:pPr>
            <a:defRPr b="1"/>
          </a:pPr>
          <a:r>
            <a:rPr lang="en-IN" sz="1400" b="1"/>
            <a:t>Datanodes:</a:t>
          </a:r>
          <a:endParaRPr lang="en-US" sz="1400"/>
        </a:p>
      </dgm:t>
    </dgm:pt>
    <dgm:pt modelId="{B0D2B6E2-B0B8-4D63-848C-7C723D4F701E}" type="parTrans" cxnId="{D0EACCF1-756E-4B9C-8A6A-28BE51F84BFA}">
      <dgm:prSet/>
      <dgm:spPr/>
      <dgm:t>
        <a:bodyPr/>
        <a:lstStyle/>
        <a:p>
          <a:endParaRPr lang="en-US" sz="2000"/>
        </a:p>
      </dgm:t>
    </dgm:pt>
    <dgm:pt modelId="{6CD42EAB-13AE-44D3-8D42-E2FFE7729744}" type="sibTrans" cxnId="{D0EACCF1-756E-4B9C-8A6A-28BE51F84BFA}">
      <dgm:prSet/>
      <dgm:spPr/>
      <dgm:t>
        <a:bodyPr/>
        <a:lstStyle/>
        <a:p>
          <a:endParaRPr lang="en-US" sz="2000"/>
        </a:p>
      </dgm:t>
    </dgm:pt>
    <dgm:pt modelId="{A1075084-0420-4E2C-ABAC-ADCA3A9989F9}">
      <dgm:prSet custT="1"/>
      <dgm:spPr/>
      <dgm:t>
        <a:bodyPr/>
        <a:lstStyle/>
        <a:p>
          <a:r>
            <a:rPr lang="en-IN" sz="1400" b="1"/>
            <a:t>Datanodes</a:t>
          </a:r>
          <a:r>
            <a:rPr lang="en-IN" sz="1400"/>
            <a:t> are the worker nodes that store the actual data blocks of the files.</a:t>
          </a:r>
          <a:endParaRPr lang="en-US" sz="1400"/>
        </a:p>
      </dgm:t>
    </dgm:pt>
    <dgm:pt modelId="{65F78022-58FF-404D-96B7-3ADE91F371FA}" type="parTrans" cxnId="{A98AC7B7-FFBD-4A55-BA2B-AA2D94ADA9B1}">
      <dgm:prSet/>
      <dgm:spPr/>
      <dgm:t>
        <a:bodyPr/>
        <a:lstStyle/>
        <a:p>
          <a:endParaRPr lang="en-US" sz="2000"/>
        </a:p>
      </dgm:t>
    </dgm:pt>
    <dgm:pt modelId="{D5629B4C-DF83-4888-9912-04E562D592C8}" type="sibTrans" cxnId="{A98AC7B7-FFBD-4A55-BA2B-AA2D94ADA9B1}">
      <dgm:prSet/>
      <dgm:spPr/>
      <dgm:t>
        <a:bodyPr/>
        <a:lstStyle/>
        <a:p>
          <a:endParaRPr lang="en-US" sz="2000"/>
        </a:p>
      </dgm:t>
    </dgm:pt>
    <dgm:pt modelId="{FEC73F6E-846C-4986-A3DC-1FE32C26DB72}">
      <dgm:prSet custT="1"/>
      <dgm:spPr/>
      <dgm:t>
        <a:bodyPr/>
        <a:lstStyle/>
        <a:p>
          <a:r>
            <a:rPr lang="en-IN" sz="1400"/>
            <a:t>Data is split into blocks (typically 128 MB or 256 MB in size) and distributed across multiple Datanodes.</a:t>
          </a:r>
          <a:endParaRPr lang="en-US" sz="1400"/>
        </a:p>
      </dgm:t>
    </dgm:pt>
    <dgm:pt modelId="{75F2A0FF-3B86-4847-84D2-9E2942F38D07}" type="parTrans" cxnId="{63EE08CE-671A-4DEC-9440-EA856A75AD6D}">
      <dgm:prSet/>
      <dgm:spPr/>
      <dgm:t>
        <a:bodyPr/>
        <a:lstStyle/>
        <a:p>
          <a:endParaRPr lang="en-US" sz="2000"/>
        </a:p>
      </dgm:t>
    </dgm:pt>
    <dgm:pt modelId="{C0BC5E3E-5B42-41C1-876A-EFCB722AF72B}" type="sibTrans" cxnId="{63EE08CE-671A-4DEC-9440-EA856A75AD6D}">
      <dgm:prSet/>
      <dgm:spPr/>
      <dgm:t>
        <a:bodyPr/>
        <a:lstStyle/>
        <a:p>
          <a:endParaRPr lang="en-US" sz="2000"/>
        </a:p>
      </dgm:t>
    </dgm:pt>
    <dgm:pt modelId="{75DDF6F2-C366-4302-9AB9-35FB9366723A}">
      <dgm:prSet custT="1"/>
      <dgm:spPr/>
      <dgm:t>
        <a:bodyPr/>
        <a:lstStyle/>
        <a:p>
          <a:r>
            <a:rPr lang="en-IN" sz="1400"/>
            <a:t>The Datanodes are responsible for serving read and write requests from clients, and they also handle block creation, deletion, and replication as instructed by the Namenode.</a:t>
          </a:r>
          <a:endParaRPr lang="en-US" sz="1400"/>
        </a:p>
      </dgm:t>
    </dgm:pt>
    <dgm:pt modelId="{3BC9B74C-9010-48DC-A906-A1F671FBA764}" type="parTrans" cxnId="{2AE4E845-12C6-4BF3-9E66-50650C56EDDB}">
      <dgm:prSet/>
      <dgm:spPr/>
      <dgm:t>
        <a:bodyPr/>
        <a:lstStyle/>
        <a:p>
          <a:endParaRPr lang="en-US" sz="2000"/>
        </a:p>
      </dgm:t>
    </dgm:pt>
    <dgm:pt modelId="{6C7D6115-7E26-4382-A088-8284C5AD53C0}" type="sibTrans" cxnId="{2AE4E845-12C6-4BF3-9E66-50650C56EDDB}">
      <dgm:prSet/>
      <dgm:spPr/>
      <dgm:t>
        <a:bodyPr/>
        <a:lstStyle/>
        <a:p>
          <a:endParaRPr lang="en-US" sz="2000"/>
        </a:p>
      </dgm:t>
    </dgm:pt>
    <dgm:pt modelId="{245078FD-003E-4C79-AC51-401009E0A256}">
      <dgm:prSet custT="1"/>
      <dgm:spPr/>
      <dgm:t>
        <a:bodyPr/>
        <a:lstStyle/>
        <a:p>
          <a:r>
            <a:rPr lang="en-IN" sz="1400"/>
            <a:t>Blocks are replicated across multiple Datanodes to ensure fault tolerance and high availability.</a:t>
          </a:r>
          <a:endParaRPr lang="en-US" sz="1400"/>
        </a:p>
      </dgm:t>
    </dgm:pt>
    <dgm:pt modelId="{551EBF9E-2C21-4140-9AF9-5CCE8E30F6BE}" type="parTrans" cxnId="{9A5904CD-B3A9-41C1-8142-E1C745496462}">
      <dgm:prSet/>
      <dgm:spPr/>
      <dgm:t>
        <a:bodyPr/>
        <a:lstStyle/>
        <a:p>
          <a:endParaRPr lang="en-US" sz="2000"/>
        </a:p>
      </dgm:t>
    </dgm:pt>
    <dgm:pt modelId="{40F5C4DE-F315-4ED8-922E-CAA1E19932C7}" type="sibTrans" cxnId="{9A5904CD-B3A9-41C1-8142-E1C745496462}">
      <dgm:prSet/>
      <dgm:spPr/>
      <dgm:t>
        <a:bodyPr/>
        <a:lstStyle/>
        <a:p>
          <a:endParaRPr lang="en-US" sz="2000"/>
        </a:p>
      </dgm:t>
    </dgm:pt>
    <dgm:pt modelId="{F8C8AEFD-B940-43D7-8BA3-6F2588D6AE32}">
      <dgm:prSet custT="1"/>
      <dgm:spPr/>
      <dgm:t>
        <a:bodyPr/>
        <a:lstStyle/>
        <a:p>
          <a:pPr>
            <a:defRPr b="1"/>
          </a:pPr>
          <a:r>
            <a:rPr lang="en-IN" sz="1400" b="1"/>
            <a:t>Client:</a:t>
          </a:r>
          <a:endParaRPr lang="en-US" sz="1400"/>
        </a:p>
      </dgm:t>
    </dgm:pt>
    <dgm:pt modelId="{8FB04DA5-9121-4CE6-B697-712BF44FDB3C}" type="parTrans" cxnId="{99999567-D277-408C-9FBF-B35741B2DB30}">
      <dgm:prSet/>
      <dgm:spPr/>
      <dgm:t>
        <a:bodyPr/>
        <a:lstStyle/>
        <a:p>
          <a:endParaRPr lang="en-US" sz="2000"/>
        </a:p>
      </dgm:t>
    </dgm:pt>
    <dgm:pt modelId="{66366767-555B-4DFF-ADC5-5A9D4F676B2B}" type="sibTrans" cxnId="{99999567-D277-408C-9FBF-B35741B2DB30}">
      <dgm:prSet/>
      <dgm:spPr/>
      <dgm:t>
        <a:bodyPr/>
        <a:lstStyle/>
        <a:p>
          <a:endParaRPr lang="en-US" sz="2000"/>
        </a:p>
      </dgm:t>
    </dgm:pt>
    <dgm:pt modelId="{5E248058-C5BF-40B2-982C-9189C7C42A3C}">
      <dgm:prSet custT="1"/>
      <dgm:spPr/>
      <dgm:t>
        <a:bodyPr/>
        <a:lstStyle/>
        <a:p>
          <a:r>
            <a:rPr lang="en-IN" sz="1400"/>
            <a:t>The </a:t>
          </a:r>
          <a:r>
            <a:rPr lang="en-IN" sz="1400" b="1"/>
            <a:t>Client</a:t>
          </a:r>
          <a:r>
            <a:rPr lang="en-IN" sz="1400"/>
            <a:t> interacts with the HDFS by submitting requests to read or write data.</a:t>
          </a:r>
          <a:endParaRPr lang="en-US" sz="1400"/>
        </a:p>
      </dgm:t>
    </dgm:pt>
    <dgm:pt modelId="{4C593DA1-EFA7-409E-AE61-362EC972DBF8}" type="parTrans" cxnId="{094DD8DA-826D-4F51-9F63-C0B673FE39A0}">
      <dgm:prSet/>
      <dgm:spPr/>
      <dgm:t>
        <a:bodyPr/>
        <a:lstStyle/>
        <a:p>
          <a:endParaRPr lang="en-US" sz="2000"/>
        </a:p>
      </dgm:t>
    </dgm:pt>
    <dgm:pt modelId="{084BF6AB-BE16-4158-BEA7-519AAE2E6275}" type="sibTrans" cxnId="{094DD8DA-826D-4F51-9F63-C0B673FE39A0}">
      <dgm:prSet/>
      <dgm:spPr/>
      <dgm:t>
        <a:bodyPr/>
        <a:lstStyle/>
        <a:p>
          <a:endParaRPr lang="en-US" sz="2000"/>
        </a:p>
      </dgm:t>
    </dgm:pt>
    <dgm:pt modelId="{35919E49-132C-4275-B3A2-17C5B24F4924}">
      <dgm:prSet custT="1"/>
      <dgm:spPr/>
      <dgm:t>
        <a:bodyPr/>
        <a:lstStyle/>
        <a:p>
          <a:r>
            <a:rPr lang="en-IN" sz="1400"/>
            <a:t>When a client wants to read a file, it contacts the Namenode to get the metadata (e.g., the locations of the blocks) and then reads the data directly from the Datanodes.</a:t>
          </a:r>
          <a:endParaRPr lang="en-US" sz="1400"/>
        </a:p>
      </dgm:t>
    </dgm:pt>
    <dgm:pt modelId="{D21E78FF-2BB3-4965-A0A7-53B181D9358F}" type="parTrans" cxnId="{1B0491DE-790C-40FB-BD7C-85D8055E9F8C}">
      <dgm:prSet/>
      <dgm:spPr/>
      <dgm:t>
        <a:bodyPr/>
        <a:lstStyle/>
        <a:p>
          <a:endParaRPr lang="en-US" sz="2000"/>
        </a:p>
      </dgm:t>
    </dgm:pt>
    <dgm:pt modelId="{561817B7-5908-48DE-AACA-B6D0574F408A}" type="sibTrans" cxnId="{1B0491DE-790C-40FB-BD7C-85D8055E9F8C}">
      <dgm:prSet/>
      <dgm:spPr/>
      <dgm:t>
        <a:bodyPr/>
        <a:lstStyle/>
        <a:p>
          <a:endParaRPr lang="en-US" sz="2000"/>
        </a:p>
      </dgm:t>
    </dgm:pt>
    <dgm:pt modelId="{C081BA55-0168-44BF-BADB-110B9EC43C91}">
      <dgm:prSet custT="1"/>
      <dgm:spPr/>
      <dgm:t>
        <a:bodyPr/>
        <a:lstStyle/>
        <a:p>
          <a:r>
            <a:rPr lang="en-IN" sz="1400"/>
            <a:t>When writing data, the client first asks the Namenode where to write the blocks, and then writes the data directly to the Datanodes.</a:t>
          </a:r>
          <a:endParaRPr lang="en-US" sz="1400"/>
        </a:p>
      </dgm:t>
    </dgm:pt>
    <dgm:pt modelId="{7412B09D-EFCB-42FA-B309-7356FC4E92D2}" type="parTrans" cxnId="{974FC6A2-9668-4B7E-8551-112687ABFD70}">
      <dgm:prSet/>
      <dgm:spPr/>
      <dgm:t>
        <a:bodyPr/>
        <a:lstStyle/>
        <a:p>
          <a:endParaRPr lang="en-US" sz="2000"/>
        </a:p>
      </dgm:t>
    </dgm:pt>
    <dgm:pt modelId="{3F07DBA1-9AA6-48DE-945D-C0AAA840C465}" type="sibTrans" cxnId="{974FC6A2-9668-4B7E-8551-112687ABFD70}">
      <dgm:prSet/>
      <dgm:spPr/>
      <dgm:t>
        <a:bodyPr/>
        <a:lstStyle/>
        <a:p>
          <a:endParaRPr lang="en-US" sz="2000"/>
        </a:p>
      </dgm:t>
    </dgm:pt>
    <dgm:pt modelId="{5EE285A4-FF37-794A-B891-BBFD25854211}" type="pres">
      <dgm:prSet presAssocID="{EA20A150-FECA-47B5-AFA4-E199FFFEA9BA}" presName="linear" presStyleCnt="0">
        <dgm:presLayoutVars>
          <dgm:dir/>
          <dgm:animLvl val="lvl"/>
          <dgm:resizeHandles val="exact"/>
        </dgm:presLayoutVars>
      </dgm:prSet>
      <dgm:spPr/>
    </dgm:pt>
    <dgm:pt modelId="{57BC6255-486B-6045-BFC4-45D8E960726F}" type="pres">
      <dgm:prSet presAssocID="{A06C3A45-599D-4DB5-871C-ACD7A463CA6A}" presName="parentLin" presStyleCnt="0"/>
      <dgm:spPr/>
    </dgm:pt>
    <dgm:pt modelId="{35851EF8-FD29-7E4A-A3C8-CC75E99DEA50}" type="pres">
      <dgm:prSet presAssocID="{A06C3A45-599D-4DB5-871C-ACD7A463CA6A}" presName="parentLeftMargin" presStyleLbl="node1" presStyleIdx="0" presStyleCnt="3"/>
      <dgm:spPr/>
    </dgm:pt>
    <dgm:pt modelId="{95F507B2-7CE0-3E43-9ABE-2DF25512F378}" type="pres">
      <dgm:prSet presAssocID="{A06C3A45-599D-4DB5-871C-ACD7A463CA6A}" presName="parentText" presStyleLbl="node1" presStyleIdx="0" presStyleCnt="3">
        <dgm:presLayoutVars>
          <dgm:chMax val="0"/>
          <dgm:bulletEnabled val="1"/>
        </dgm:presLayoutVars>
      </dgm:prSet>
      <dgm:spPr/>
    </dgm:pt>
    <dgm:pt modelId="{450B5E60-0296-1E47-87B6-128B9382E05F}" type="pres">
      <dgm:prSet presAssocID="{A06C3A45-599D-4DB5-871C-ACD7A463CA6A}" presName="negativeSpace" presStyleCnt="0"/>
      <dgm:spPr/>
    </dgm:pt>
    <dgm:pt modelId="{FBEF5155-A921-8A44-B2E2-CCD5CE059F5F}" type="pres">
      <dgm:prSet presAssocID="{A06C3A45-599D-4DB5-871C-ACD7A463CA6A}" presName="childText" presStyleLbl="conFgAcc1" presStyleIdx="0" presStyleCnt="3">
        <dgm:presLayoutVars>
          <dgm:bulletEnabled val="1"/>
        </dgm:presLayoutVars>
      </dgm:prSet>
      <dgm:spPr/>
    </dgm:pt>
    <dgm:pt modelId="{A46B1B75-891C-1D49-B1C7-B2F687DDBE16}" type="pres">
      <dgm:prSet presAssocID="{45BAAADF-297C-4D9C-920A-51E279106631}" presName="spaceBetweenRectangles" presStyleCnt="0"/>
      <dgm:spPr/>
    </dgm:pt>
    <dgm:pt modelId="{AD5991A0-22AF-7A4C-9F13-7544BEBF207B}" type="pres">
      <dgm:prSet presAssocID="{CF7740A1-8444-46DC-B863-37C52A4E71AD}" presName="parentLin" presStyleCnt="0"/>
      <dgm:spPr/>
    </dgm:pt>
    <dgm:pt modelId="{7D3FF480-B16C-3448-BAF2-FB99A5B30CD6}" type="pres">
      <dgm:prSet presAssocID="{CF7740A1-8444-46DC-B863-37C52A4E71AD}" presName="parentLeftMargin" presStyleLbl="node1" presStyleIdx="0" presStyleCnt="3"/>
      <dgm:spPr/>
    </dgm:pt>
    <dgm:pt modelId="{DA4F4459-CCEA-F94F-9AEE-C159582F6D9D}" type="pres">
      <dgm:prSet presAssocID="{CF7740A1-8444-46DC-B863-37C52A4E71AD}" presName="parentText" presStyleLbl="node1" presStyleIdx="1" presStyleCnt="3">
        <dgm:presLayoutVars>
          <dgm:chMax val="0"/>
          <dgm:bulletEnabled val="1"/>
        </dgm:presLayoutVars>
      </dgm:prSet>
      <dgm:spPr/>
    </dgm:pt>
    <dgm:pt modelId="{24F9987E-A109-7543-A321-9EE73D24E013}" type="pres">
      <dgm:prSet presAssocID="{CF7740A1-8444-46DC-B863-37C52A4E71AD}" presName="negativeSpace" presStyleCnt="0"/>
      <dgm:spPr/>
    </dgm:pt>
    <dgm:pt modelId="{372FFC7D-2E5A-1D45-B85E-96C4DB441D18}" type="pres">
      <dgm:prSet presAssocID="{CF7740A1-8444-46DC-B863-37C52A4E71AD}" presName="childText" presStyleLbl="conFgAcc1" presStyleIdx="1" presStyleCnt="3">
        <dgm:presLayoutVars>
          <dgm:bulletEnabled val="1"/>
        </dgm:presLayoutVars>
      </dgm:prSet>
      <dgm:spPr/>
    </dgm:pt>
    <dgm:pt modelId="{F71B79AA-9D62-0644-A25C-C9B2BC29CA2E}" type="pres">
      <dgm:prSet presAssocID="{6CD42EAB-13AE-44D3-8D42-E2FFE7729744}" presName="spaceBetweenRectangles" presStyleCnt="0"/>
      <dgm:spPr/>
    </dgm:pt>
    <dgm:pt modelId="{393137AA-F792-3A48-93DB-1210B1675D52}" type="pres">
      <dgm:prSet presAssocID="{F8C8AEFD-B940-43D7-8BA3-6F2588D6AE32}" presName="parentLin" presStyleCnt="0"/>
      <dgm:spPr/>
    </dgm:pt>
    <dgm:pt modelId="{4B06E9B3-8346-D140-9707-8597799B930B}" type="pres">
      <dgm:prSet presAssocID="{F8C8AEFD-B940-43D7-8BA3-6F2588D6AE32}" presName="parentLeftMargin" presStyleLbl="node1" presStyleIdx="1" presStyleCnt="3"/>
      <dgm:spPr/>
    </dgm:pt>
    <dgm:pt modelId="{8FF92922-4CA6-DF45-AC13-40E4E7A271C0}" type="pres">
      <dgm:prSet presAssocID="{F8C8AEFD-B940-43D7-8BA3-6F2588D6AE32}" presName="parentText" presStyleLbl="node1" presStyleIdx="2" presStyleCnt="3">
        <dgm:presLayoutVars>
          <dgm:chMax val="0"/>
          <dgm:bulletEnabled val="1"/>
        </dgm:presLayoutVars>
      </dgm:prSet>
      <dgm:spPr/>
    </dgm:pt>
    <dgm:pt modelId="{01685298-B843-A846-A03D-29A5F62BD483}" type="pres">
      <dgm:prSet presAssocID="{F8C8AEFD-B940-43D7-8BA3-6F2588D6AE32}" presName="negativeSpace" presStyleCnt="0"/>
      <dgm:spPr/>
    </dgm:pt>
    <dgm:pt modelId="{D67FF5E1-69D2-3149-A417-520F33407D2B}" type="pres">
      <dgm:prSet presAssocID="{F8C8AEFD-B940-43D7-8BA3-6F2588D6AE32}" presName="childText" presStyleLbl="conFgAcc1" presStyleIdx="2" presStyleCnt="3">
        <dgm:presLayoutVars>
          <dgm:bulletEnabled val="1"/>
        </dgm:presLayoutVars>
      </dgm:prSet>
      <dgm:spPr/>
    </dgm:pt>
  </dgm:ptLst>
  <dgm:cxnLst>
    <dgm:cxn modelId="{B71CD50D-7DB9-4A35-A3B0-ECE381A6BBC4}" srcId="{EA20A150-FECA-47B5-AFA4-E199FFFEA9BA}" destId="{A06C3A45-599D-4DB5-871C-ACD7A463CA6A}" srcOrd="0" destOrd="0" parTransId="{FD1DB5C1-75B6-42FD-A270-B5077F0E2550}" sibTransId="{45BAAADF-297C-4D9C-920A-51E279106631}"/>
    <dgm:cxn modelId="{C2357611-278A-0C45-9F43-23B8F49197D1}" type="presOf" srcId="{A06C3A45-599D-4DB5-871C-ACD7A463CA6A}" destId="{95F507B2-7CE0-3E43-9ABE-2DF25512F378}" srcOrd="1" destOrd="0" presId="urn:microsoft.com/office/officeart/2005/8/layout/list1"/>
    <dgm:cxn modelId="{CE6CCB15-8B4A-4098-B50D-A0639C5206D4}" srcId="{A06C3A45-599D-4DB5-871C-ACD7A463CA6A}" destId="{4BAD7630-112F-40D2-94F9-AD996A1D54C7}" srcOrd="1" destOrd="0" parTransId="{246DEA63-BEA4-4385-9FC2-BA9639804F9F}" sibTransId="{342E8A38-6706-4E5C-AF1A-77CF75B29399}"/>
    <dgm:cxn modelId="{A8DFD417-C648-450E-8625-C458C5965D7F}" srcId="{A16CFA8C-1B34-4CB1-AADF-2F191341E314}" destId="{C0F73E81-C70D-4787-8506-583301621F66}" srcOrd="3" destOrd="0" parTransId="{47AD17B3-F44C-47C1-83D5-CF0E9C5D2E41}" sibTransId="{2693B2BC-2C2A-4841-AEBC-C99BD58601B6}"/>
    <dgm:cxn modelId="{EF9CAA19-878F-F840-B46C-474FBF7152D1}" type="presOf" srcId="{FEC73F6E-846C-4986-A3DC-1FE32C26DB72}" destId="{372FFC7D-2E5A-1D45-B85E-96C4DB441D18}" srcOrd="0" destOrd="1" presId="urn:microsoft.com/office/officeart/2005/8/layout/list1"/>
    <dgm:cxn modelId="{FB832230-82AE-0F4C-A0A5-267379281159}" type="presOf" srcId="{A06C3A45-599D-4DB5-871C-ACD7A463CA6A}" destId="{35851EF8-FD29-7E4A-A3C8-CC75E99DEA50}" srcOrd="0" destOrd="0" presId="urn:microsoft.com/office/officeart/2005/8/layout/list1"/>
    <dgm:cxn modelId="{2AAEDD43-84BB-B144-86F6-14BCD734986B}" type="presOf" srcId="{16D53644-FFCE-4507-9C15-FAAFE6B1C4F3}" destId="{FBEF5155-A921-8A44-B2E2-CCD5CE059F5F}" srcOrd="0" destOrd="2" presId="urn:microsoft.com/office/officeart/2005/8/layout/list1"/>
    <dgm:cxn modelId="{2AE4E845-12C6-4BF3-9E66-50650C56EDDB}" srcId="{CF7740A1-8444-46DC-B863-37C52A4E71AD}" destId="{75DDF6F2-C366-4302-9AB9-35FB9366723A}" srcOrd="2" destOrd="0" parTransId="{3BC9B74C-9010-48DC-A906-A1F671FBA764}" sibTransId="{6C7D6115-7E26-4382-A088-8284C5AD53C0}"/>
    <dgm:cxn modelId="{BA03844B-E02D-419F-BE87-AFDB6384B15C}" srcId="{A06C3A45-599D-4DB5-871C-ACD7A463CA6A}" destId="{A16CFA8C-1B34-4CB1-AADF-2F191341E314}" srcOrd="0" destOrd="0" parTransId="{5629C955-CDCC-4E5D-AA30-7B6E09DB58B3}" sibTransId="{4B92C811-6978-420E-ABF8-EDCBF86C70DF}"/>
    <dgm:cxn modelId="{9181B851-5B9E-7548-8192-4FC2D436A639}" type="presOf" srcId="{A1075084-0420-4E2C-ABAC-ADCA3A9989F9}" destId="{372FFC7D-2E5A-1D45-B85E-96C4DB441D18}" srcOrd="0" destOrd="0" presId="urn:microsoft.com/office/officeart/2005/8/layout/list1"/>
    <dgm:cxn modelId="{88B21B59-6E05-1D44-A189-0609B027F4E2}" type="presOf" srcId="{75DDF6F2-C366-4302-9AB9-35FB9366723A}" destId="{372FFC7D-2E5A-1D45-B85E-96C4DB441D18}" srcOrd="0" destOrd="2" presId="urn:microsoft.com/office/officeart/2005/8/layout/list1"/>
    <dgm:cxn modelId="{863A095B-24B2-4DF0-B340-9FFB29B0C911}" srcId="{A16CFA8C-1B34-4CB1-AADF-2F191341E314}" destId="{16D53644-FFCE-4507-9C15-FAAFE6B1C4F3}" srcOrd="1" destOrd="0" parTransId="{1C96FA17-07D9-4FA2-9C17-EDF400758FD3}" sibTransId="{D435B606-8111-49D2-92B3-0B99423C6F5B}"/>
    <dgm:cxn modelId="{34F75C61-F08F-9D49-842E-BC2F52EC383F}" type="presOf" srcId="{F8C8AEFD-B940-43D7-8BA3-6F2588D6AE32}" destId="{4B06E9B3-8346-D140-9707-8597799B930B}" srcOrd="0" destOrd="0" presId="urn:microsoft.com/office/officeart/2005/8/layout/list1"/>
    <dgm:cxn modelId="{99999567-D277-408C-9FBF-B35741B2DB30}" srcId="{EA20A150-FECA-47B5-AFA4-E199FFFEA9BA}" destId="{F8C8AEFD-B940-43D7-8BA3-6F2588D6AE32}" srcOrd="2" destOrd="0" parTransId="{8FB04DA5-9121-4CE6-B697-712BF44FDB3C}" sibTransId="{66366767-555B-4DFF-ADC5-5A9D4F676B2B}"/>
    <dgm:cxn modelId="{6CBF4170-7D2C-8546-95A7-B383D7D82F35}" type="presOf" srcId="{ECF8EBE0-77CA-4B25-ABCD-4167A8D50688}" destId="{FBEF5155-A921-8A44-B2E2-CCD5CE059F5F}" srcOrd="0" destOrd="1" presId="urn:microsoft.com/office/officeart/2005/8/layout/list1"/>
    <dgm:cxn modelId="{2BF87786-4832-7D46-AF72-42F70C5570DC}" type="presOf" srcId="{245078FD-003E-4C79-AC51-401009E0A256}" destId="{372FFC7D-2E5A-1D45-B85E-96C4DB441D18}" srcOrd="0" destOrd="3" presId="urn:microsoft.com/office/officeart/2005/8/layout/list1"/>
    <dgm:cxn modelId="{5FC6AF93-1C76-2D41-811D-7B36362F4145}" type="presOf" srcId="{26BE1256-C2D6-4DBE-98AF-3E5C0B071218}" destId="{FBEF5155-A921-8A44-B2E2-CCD5CE059F5F}" srcOrd="0" destOrd="3" presId="urn:microsoft.com/office/officeart/2005/8/layout/list1"/>
    <dgm:cxn modelId="{C1605F95-2E56-6A4A-98AC-C875903FB8DB}" type="presOf" srcId="{EA20A150-FECA-47B5-AFA4-E199FFFEA9BA}" destId="{5EE285A4-FF37-794A-B891-BBFD25854211}" srcOrd="0" destOrd="0" presId="urn:microsoft.com/office/officeart/2005/8/layout/list1"/>
    <dgm:cxn modelId="{FAF8F99F-4F60-554C-A720-90BD5D0C538C}" type="presOf" srcId="{CF7740A1-8444-46DC-B863-37C52A4E71AD}" destId="{DA4F4459-CCEA-F94F-9AEE-C159582F6D9D}" srcOrd="1" destOrd="0" presId="urn:microsoft.com/office/officeart/2005/8/layout/list1"/>
    <dgm:cxn modelId="{F31EA0A2-B6E5-9B42-B98B-90DF8DFADB78}" type="presOf" srcId="{4BAD7630-112F-40D2-94F9-AD996A1D54C7}" destId="{FBEF5155-A921-8A44-B2E2-CCD5CE059F5F}" srcOrd="0" destOrd="5" presId="urn:microsoft.com/office/officeart/2005/8/layout/list1"/>
    <dgm:cxn modelId="{974FC6A2-9668-4B7E-8551-112687ABFD70}" srcId="{F8C8AEFD-B940-43D7-8BA3-6F2588D6AE32}" destId="{C081BA55-0168-44BF-BADB-110B9EC43C91}" srcOrd="2" destOrd="0" parTransId="{7412B09D-EFCB-42FA-B309-7356FC4E92D2}" sibTransId="{3F07DBA1-9AA6-48DE-945D-C0AAA840C465}"/>
    <dgm:cxn modelId="{96EDF3A7-66A9-4490-8CC1-887694BBAF45}" srcId="{A16CFA8C-1B34-4CB1-AADF-2F191341E314}" destId="{ECF8EBE0-77CA-4B25-ABCD-4167A8D50688}" srcOrd="0" destOrd="0" parTransId="{BDE29E72-C93B-43BA-9B84-45DCC247ADEA}" sibTransId="{F3D8B1F3-3821-460B-A259-108F06C115F9}"/>
    <dgm:cxn modelId="{6E5268A8-9978-3B4B-ACD6-8FFF29757AFB}" type="presOf" srcId="{CF7740A1-8444-46DC-B863-37C52A4E71AD}" destId="{7D3FF480-B16C-3448-BAF2-FB99A5B30CD6}" srcOrd="0" destOrd="0" presId="urn:microsoft.com/office/officeart/2005/8/layout/list1"/>
    <dgm:cxn modelId="{E84D97A9-6BA3-1E4E-A036-D20E0E93A532}" type="presOf" srcId="{35919E49-132C-4275-B3A2-17C5B24F4924}" destId="{D67FF5E1-69D2-3149-A417-520F33407D2B}" srcOrd="0" destOrd="1" presId="urn:microsoft.com/office/officeart/2005/8/layout/list1"/>
    <dgm:cxn modelId="{A98AC7B7-FFBD-4A55-BA2B-AA2D94ADA9B1}" srcId="{CF7740A1-8444-46DC-B863-37C52A4E71AD}" destId="{A1075084-0420-4E2C-ABAC-ADCA3A9989F9}" srcOrd="0" destOrd="0" parTransId="{65F78022-58FF-404D-96B7-3ADE91F371FA}" sibTransId="{D5629B4C-DF83-4888-9912-04E562D592C8}"/>
    <dgm:cxn modelId="{343A69B9-028E-4300-ACF2-75F55040A1FD}" srcId="{A16CFA8C-1B34-4CB1-AADF-2F191341E314}" destId="{26BE1256-C2D6-4DBE-98AF-3E5C0B071218}" srcOrd="2" destOrd="0" parTransId="{4FB6740E-CA74-492D-BF12-2B13A2CEA639}" sibTransId="{5E345189-50F3-4C7C-8052-8AB32DDEFFC5}"/>
    <dgm:cxn modelId="{39255BBD-D1B7-4D45-BDFB-7694F4691C7E}" type="presOf" srcId="{C0F73E81-C70D-4787-8506-583301621F66}" destId="{FBEF5155-A921-8A44-B2E2-CCD5CE059F5F}" srcOrd="0" destOrd="4" presId="urn:microsoft.com/office/officeart/2005/8/layout/list1"/>
    <dgm:cxn modelId="{9A5904CD-B3A9-41C1-8142-E1C745496462}" srcId="{CF7740A1-8444-46DC-B863-37C52A4E71AD}" destId="{245078FD-003E-4C79-AC51-401009E0A256}" srcOrd="3" destOrd="0" parTransId="{551EBF9E-2C21-4140-9AF9-5CCE8E30F6BE}" sibTransId="{40F5C4DE-F315-4ED8-922E-CAA1E19932C7}"/>
    <dgm:cxn modelId="{63EE08CE-671A-4DEC-9440-EA856A75AD6D}" srcId="{CF7740A1-8444-46DC-B863-37C52A4E71AD}" destId="{FEC73F6E-846C-4986-A3DC-1FE32C26DB72}" srcOrd="1" destOrd="0" parTransId="{75F2A0FF-3B86-4847-84D2-9E2942F38D07}" sibTransId="{C0BC5E3E-5B42-41C1-876A-EFCB722AF72B}"/>
    <dgm:cxn modelId="{094DD8DA-826D-4F51-9F63-C0B673FE39A0}" srcId="{F8C8AEFD-B940-43D7-8BA3-6F2588D6AE32}" destId="{5E248058-C5BF-40B2-982C-9189C7C42A3C}" srcOrd="0" destOrd="0" parTransId="{4C593DA1-EFA7-409E-AE61-362EC972DBF8}" sibTransId="{084BF6AB-BE16-4158-BEA7-519AAE2E6275}"/>
    <dgm:cxn modelId="{975A16DC-ADE8-564B-A361-95D6D778FDFE}" type="presOf" srcId="{A16CFA8C-1B34-4CB1-AADF-2F191341E314}" destId="{FBEF5155-A921-8A44-B2E2-CCD5CE059F5F}" srcOrd="0" destOrd="0" presId="urn:microsoft.com/office/officeart/2005/8/layout/list1"/>
    <dgm:cxn modelId="{1B0491DE-790C-40FB-BD7C-85D8055E9F8C}" srcId="{F8C8AEFD-B940-43D7-8BA3-6F2588D6AE32}" destId="{35919E49-132C-4275-B3A2-17C5B24F4924}" srcOrd="1" destOrd="0" parTransId="{D21E78FF-2BB3-4965-A0A7-53B181D9358F}" sibTransId="{561817B7-5908-48DE-AACA-B6D0574F408A}"/>
    <dgm:cxn modelId="{938B51EC-BF04-B94E-8CBB-F1D67E85D410}" type="presOf" srcId="{C081BA55-0168-44BF-BADB-110B9EC43C91}" destId="{D67FF5E1-69D2-3149-A417-520F33407D2B}" srcOrd="0" destOrd="2" presId="urn:microsoft.com/office/officeart/2005/8/layout/list1"/>
    <dgm:cxn modelId="{797408EE-E7AE-8541-8201-133F29D63C2D}" type="presOf" srcId="{F8C8AEFD-B940-43D7-8BA3-6F2588D6AE32}" destId="{8FF92922-4CA6-DF45-AC13-40E4E7A271C0}" srcOrd="1" destOrd="0" presId="urn:microsoft.com/office/officeart/2005/8/layout/list1"/>
    <dgm:cxn modelId="{D0EACCF1-756E-4B9C-8A6A-28BE51F84BFA}" srcId="{EA20A150-FECA-47B5-AFA4-E199FFFEA9BA}" destId="{CF7740A1-8444-46DC-B863-37C52A4E71AD}" srcOrd="1" destOrd="0" parTransId="{B0D2B6E2-B0B8-4D63-848C-7C723D4F701E}" sibTransId="{6CD42EAB-13AE-44D3-8D42-E2FFE7729744}"/>
    <dgm:cxn modelId="{2672ADFE-27E6-8C4F-B9B6-971417A95883}" type="presOf" srcId="{5E248058-C5BF-40B2-982C-9189C7C42A3C}" destId="{D67FF5E1-69D2-3149-A417-520F33407D2B}" srcOrd="0" destOrd="0" presId="urn:microsoft.com/office/officeart/2005/8/layout/list1"/>
    <dgm:cxn modelId="{1B653044-859C-424B-89D7-799F6AE32662}" type="presParOf" srcId="{5EE285A4-FF37-794A-B891-BBFD25854211}" destId="{57BC6255-486B-6045-BFC4-45D8E960726F}" srcOrd="0" destOrd="0" presId="urn:microsoft.com/office/officeart/2005/8/layout/list1"/>
    <dgm:cxn modelId="{E01AF828-1E3D-0147-811B-B4F478BB980C}" type="presParOf" srcId="{57BC6255-486B-6045-BFC4-45D8E960726F}" destId="{35851EF8-FD29-7E4A-A3C8-CC75E99DEA50}" srcOrd="0" destOrd="0" presId="urn:microsoft.com/office/officeart/2005/8/layout/list1"/>
    <dgm:cxn modelId="{8F291961-8661-774B-8D29-C5D0109E9D09}" type="presParOf" srcId="{57BC6255-486B-6045-BFC4-45D8E960726F}" destId="{95F507B2-7CE0-3E43-9ABE-2DF25512F378}" srcOrd="1" destOrd="0" presId="urn:microsoft.com/office/officeart/2005/8/layout/list1"/>
    <dgm:cxn modelId="{6963882F-BD7C-2D4D-9DEC-7C27FFEA89A4}" type="presParOf" srcId="{5EE285A4-FF37-794A-B891-BBFD25854211}" destId="{450B5E60-0296-1E47-87B6-128B9382E05F}" srcOrd="1" destOrd="0" presId="urn:microsoft.com/office/officeart/2005/8/layout/list1"/>
    <dgm:cxn modelId="{0B036B92-F3F3-D44A-B51D-118A109DA500}" type="presParOf" srcId="{5EE285A4-FF37-794A-B891-BBFD25854211}" destId="{FBEF5155-A921-8A44-B2E2-CCD5CE059F5F}" srcOrd="2" destOrd="0" presId="urn:microsoft.com/office/officeart/2005/8/layout/list1"/>
    <dgm:cxn modelId="{262B346E-91CD-1749-A434-8F15D78A598E}" type="presParOf" srcId="{5EE285A4-FF37-794A-B891-BBFD25854211}" destId="{A46B1B75-891C-1D49-B1C7-B2F687DDBE16}" srcOrd="3" destOrd="0" presId="urn:microsoft.com/office/officeart/2005/8/layout/list1"/>
    <dgm:cxn modelId="{A4112A00-F9F7-1C48-851D-8616BF78D8B4}" type="presParOf" srcId="{5EE285A4-FF37-794A-B891-BBFD25854211}" destId="{AD5991A0-22AF-7A4C-9F13-7544BEBF207B}" srcOrd="4" destOrd="0" presId="urn:microsoft.com/office/officeart/2005/8/layout/list1"/>
    <dgm:cxn modelId="{8AB26689-6AAD-B14A-A263-E3F408193A3A}" type="presParOf" srcId="{AD5991A0-22AF-7A4C-9F13-7544BEBF207B}" destId="{7D3FF480-B16C-3448-BAF2-FB99A5B30CD6}" srcOrd="0" destOrd="0" presId="urn:microsoft.com/office/officeart/2005/8/layout/list1"/>
    <dgm:cxn modelId="{A4A7657D-7BFE-0648-AE0F-4B0AE9551BBE}" type="presParOf" srcId="{AD5991A0-22AF-7A4C-9F13-7544BEBF207B}" destId="{DA4F4459-CCEA-F94F-9AEE-C159582F6D9D}" srcOrd="1" destOrd="0" presId="urn:microsoft.com/office/officeart/2005/8/layout/list1"/>
    <dgm:cxn modelId="{45BE4279-4D6B-C043-A8FF-07AAB6A6BEDD}" type="presParOf" srcId="{5EE285A4-FF37-794A-B891-BBFD25854211}" destId="{24F9987E-A109-7543-A321-9EE73D24E013}" srcOrd="5" destOrd="0" presId="urn:microsoft.com/office/officeart/2005/8/layout/list1"/>
    <dgm:cxn modelId="{DF65539A-3E7D-914B-B457-678D873B11C0}" type="presParOf" srcId="{5EE285A4-FF37-794A-B891-BBFD25854211}" destId="{372FFC7D-2E5A-1D45-B85E-96C4DB441D18}" srcOrd="6" destOrd="0" presId="urn:microsoft.com/office/officeart/2005/8/layout/list1"/>
    <dgm:cxn modelId="{8A6A546C-37D7-8C45-B925-CCD87F5F38EC}" type="presParOf" srcId="{5EE285A4-FF37-794A-B891-BBFD25854211}" destId="{F71B79AA-9D62-0644-A25C-C9B2BC29CA2E}" srcOrd="7" destOrd="0" presId="urn:microsoft.com/office/officeart/2005/8/layout/list1"/>
    <dgm:cxn modelId="{53B11584-F192-0447-9DAF-B3E601110FA6}" type="presParOf" srcId="{5EE285A4-FF37-794A-B891-BBFD25854211}" destId="{393137AA-F792-3A48-93DB-1210B1675D52}" srcOrd="8" destOrd="0" presId="urn:microsoft.com/office/officeart/2005/8/layout/list1"/>
    <dgm:cxn modelId="{AA04AD23-3A6C-D945-94FE-5B407C4557C0}" type="presParOf" srcId="{393137AA-F792-3A48-93DB-1210B1675D52}" destId="{4B06E9B3-8346-D140-9707-8597799B930B}" srcOrd="0" destOrd="0" presId="urn:microsoft.com/office/officeart/2005/8/layout/list1"/>
    <dgm:cxn modelId="{BD46137C-D028-8545-AF10-45F405029AA6}" type="presParOf" srcId="{393137AA-F792-3A48-93DB-1210B1675D52}" destId="{8FF92922-4CA6-DF45-AC13-40E4E7A271C0}" srcOrd="1" destOrd="0" presId="urn:microsoft.com/office/officeart/2005/8/layout/list1"/>
    <dgm:cxn modelId="{2F205CEE-9B05-9649-8A2C-1F2048E77C36}" type="presParOf" srcId="{5EE285A4-FF37-794A-B891-BBFD25854211}" destId="{01685298-B843-A846-A03D-29A5F62BD483}" srcOrd="9" destOrd="0" presId="urn:microsoft.com/office/officeart/2005/8/layout/list1"/>
    <dgm:cxn modelId="{66A8C608-A580-664A-8AA0-3E8905FF8616}" type="presParOf" srcId="{5EE285A4-FF37-794A-B891-BBFD25854211}" destId="{D67FF5E1-69D2-3149-A417-520F33407D2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41E3902-C2F8-42F3-BDE0-59EDED91AA71}"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3E676D67-3714-4A94-BC81-B84F7A86BAF9}">
      <dgm:prSet/>
      <dgm:spPr/>
      <dgm:t>
        <a:bodyPr/>
        <a:lstStyle/>
        <a:p>
          <a:r>
            <a:rPr lang="en-IN" b="1"/>
            <a:t>Replication:</a:t>
          </a:r>
          <a:endParaRPr lang="en-US"/>
        </a:p>
      </dgm:t>
    </dgm:pt>
    <dgm:pt modelId="{0A953EAD-A924-4C47-9E06-862219E0630F}" type="parTrans" cxnId="{FCC559F4-74DD-4E05-A195-DA8862DA0325}">
      <dgm:prSet/>
      <dgm:spPr/>
      <dgm:t>
        <a:bodyPr/>
        <a:lstStyle/>
        <a:p>
          <a:endParaRPr lang="en-US"/>
        </a:p>
      </dgm:t>
    </dgm:pt>
    <dgm:pt modelId="{21AFA3B4-71B0-45CE-8F8C-3C0526EA9DDB}" type="sibTrans" cxnId="{FCC559F4-74DD-4E05-A195-DA8862DA0325}">
      <dgm:prSet/>
      <dgm:spPr/>
      <dgm:t>
        <a:bodyPr/>
        <a:lstStyle/>
        <a:p>
          <a:endParaRPr lang="en-US"/>
        </a:p>
      </dgm:t>
    </dgm:pt>
    <dgm:pt modelId="{A14FC855-676D-4ABB-9116-08BDFEBABAAA}">
      <dgm:prSet/>
      <dgm:spPr/>
      <dgm:t>
        <a:bodyPr/>
        <a:lstStyle/>
        <a:p>
          <a:r>
            <a:rPr lang="en-IN" dirty="0"/>
            <a:t>HDFS is designed for high fault tolerance. To achieve this, each block of data is replicated across multiple </a:t>
          </a:r>
          <a:r>
            <a:rPr lang="en-IN" dirty="0" err="1"/>
            <a:t>Datanodes</a:t>
          </a:r>
          <a:r>
            <a:rPr lang="en-IN" dirty="0"/>
            <a:t> (typically three copies, but this can be configured).</a:t>
          </a:r>
          <a:endParaRPr lang="en-US" dirty="0"/>
        </a:p>
      </dgm:t>
    </dgm:pt>
    <dgm:pt modelId="{73E89D69-759A-4BC0-9974-9863269BD651}" type="parTrans" cxnId="{6F20C6AA-1584-438D-8753-2C3C70D4AC45}">
      <dgm:prSet/>
      <dgm:spPr/>
      <dgm:t>
        <a:bodyPr/>
        <a:lstStyle/>
        <a:p>
          <a:endParaRPr lang="en-US"/>
        </a:p>
      </dgm:t>
    </dgm:pt>
    <dgm:pt modelId="{71D5FC57-96B5-455B-84A0-AC066C6B2C35}" type="sibTrans" cxnId="{6F20C6AA-1584-438D-8753-2C3C70D4AC45}">
      <dgm:prSet/>
      <dgm:spPr/>
      <dgm:t>
        <a:bodyPr/>
        <a:lstStyle/>
        <a:p>
          <a:endParaRPr lang="en-US"/>
        </a:p>
      </dgm:t>
    </dgm:pt>
    <dgm:pt modelId="{EA7161EB-6AED-4474-AA20-6B855BB0C020}">
      <dgm:prSet/>
      <dgm:spPr/>
      <dgm:t>
        <a:bodyPr/>
        <a:lstStyle/>
        <a:p>
          <a:r>
            <a:rPr lang="en-IN"/>
            <a:t>If a Datanode fails, the system will replicate the blocks on the remaining nodes to maintain the required replication factor.</a:t>
          </a:r>
          <a:endParaRPr lang="en-US"/>
        </a:p>
      </dgm:t>
    </dgm:pt>
    <dgm:pt modelId="{D7BA04EB-84A8-400E-B18D-A7B7B01FBF80}" type="parTrans" cxnId="{4E5E75C0-7079-4A8A-9E65-34F33F7654F4}">
      <dgm:prSet/>
      <dgm:spPr/>
      <dgm:t>
        <a:bodyPr/>
        <a:lstStyle/>
        <a:p>
          <a:endParaRPr lang="en-US"/>
        </a:p>
      </dgm:t>
    </dgm:pt>
    <dgm:pt modelId="{ED8C9BFB-93CB-46B4-99CE-85B936A6E766}" type="sibTrans" cxnId="{4E5E75C0-7079-4A8A-9E65-34F33F7654F4}">
      <dgm:prSet/>
      <dgm:spPr/>
      <dgm:t>
        <a:bodyPr/>
        <a:lstStyle/>
        <a:p>
          <a:endParaRPr lang="en-US"/>
        </a:p>
      </dgm:t>
    </dgm:pt>
    <dgm:pt modelId="{2B561F72-98F4-4F6D-9825-476519BF722F}">
      <dgm:prSet/>
      <dgm:spPr/>
      <dgm:t>
        <a:bodyPr/>
        <a:lstStyle/>
        <a:p>
          <a:r>
            <a:rPr lang="en-IN"/>
            <a:t>The diagram shows that data is written by the client to a Datanode, and then replicated to other Datanodes across different racks to ensure availability even if a rack fails.</a:t>
          </a:r>
          <a:r>
            <a:rPr lang="en-IN" b="1"/>
            <a:t> </a:t>
          </a:r>
          <a:endParaRPr lang="en-US"/>
        </a:p>
      </dgm:t>
    </dgm:pt>
    <dgm:pt modelId="{9C285B9C-BD8E-43A6-B1E1-353D8895CF98}" type="parTrans" cxnId="{D964F938-F725-4742-9C55-BC71DDF8D4A4}">
      <dgm:prSet/>
      <dgm:spPr/>
      <dgm:t>
        <a:bodyPr/>
        <a:lstStyle/>
        <a:p>
          <a:endParaRPr lang="en-US"/>
        </a:p>
      </dgm:t>
    </dgm:pt>
    <dgm:pt modelId="{7D2395CF-3FD4-4CC5-94FB-04140C5D2A5D}" type="sibTrans" cxnId="{D964F938-F725-4742-9C55-BC71DDF8D4A4}">
      <dgm:prSet/>
      <dgm:spPr/>
      <dgm:t>
        <a:bodyPr/>
        <a:lstStyle/>
        <a:p>
          <a:endParaRPr lang="en-US"/>
        </a:p>
      </dgm:t>
    </dgm:pt>
    <dgm:pt modelId="{44A9AF7A-BC47-469C-B026-1D02A52D2AE6}">
      <dgm:prSet/>
      <dgm:spPr/>
      <dgm:t>
        <a:bodyPr/>
        <a:lstStyle/>
        <a:p>
          <a:r>
            <a:rPr lang="en-IN" b="1"/>
            <a:t>Racks:</a:t>
          </a:r>
          <a:endParaRPr lang="en-US"/>
        </a:p>
      </dgm:t>
    </dgm:pt>
    <dgm:pt modelId="{C38C0D9A-EBFA-4A41-84CE-09DF97A7A2CF}" type="parTrans" cxnId="{7361041E-7796-4D86-A7DB-119E6FCFD09F}">
      <dgm:prSet/>
      <dgm:spPr/>
      <dgm:t>
        <a:bodyPr/>
        <a:lstStyle/>
        <a:p>
          <a:endParaRPr lang="en-US"/>
        </a:p>
      </dgm:t>
    </dgm:pt>
    <dgm:pt modelId="{BC531826-C00D-401A-9B0B-5DB9E920FF8E}" type="sibTrans" cxnId="{7361041E-7796-4D86-A7DB-119E6FCFD09F}">
      <dgm:prSet/>
      <dgm:spPr/>
      <dgm:t>
        <a:bodyPr/>
        <a:lstStyle/>
        <a:p>
          <a:endParaRPr lang="en-US"/>
        </a:p>
      </dgm:t>
    </dgm:pt>
    <dgm:pt modelId="{29815B9A-E526-4B50-B94B-9EF137F74209}">
      <dgm:prSet/>
      <dgm:spPr/>
      <dgm:t>
        <a:bodyPr/>
        <a:lstStyle/>
        <a:p>
          <a:r>
            <a:rPr lang="en-IN"/>
            <a:t>In the diagram, the Datanodes are organized into </a:t>
          </a:r>
          <a:r>
            <a:rPr lang="en-IN" b="1"/>
            <a:t>Racks</a:t>
          </a:r>
          <a:r>
            <a:rPr lang="en-IN"/>
            <a:t> (Rack 1 and Rack 2). A rack is a collection of physically co-located Datanodes.</a:t>
          </a:r>
          <a:endParaRPr lang="en-US"/>
        </a:p>
      </dgm:t>
    </dgm:pt>
    <dgm:pt modelId="{C024F6D1-76B6-4F53-916B-92ED16F80B58}" type="parTrans" cxnId="{59F0D1DE-2E8E-4B72-BD4F-5F7DBBC35504}">
      <dgm:prSet/>
      <dgm:spPr/>
      <dgm:t>
        <a:bodyPr/>
        <a:lstStyle/>
        <a:p>
          <a:endParaRPr lang="en-US"/>
        </a:p>
      </dgm:t>
    </dgm:pt>
    <dgm:pt modelId="{37817E61-CB1C-42BB-8071-8370B9363739}" type="sibTrans" cxnId="{59F0D1DE-2E8E-4B72-BD4F-5F7DBBC35504}">
      <dgm:prSet/>
      <dgm:spPr/>
      <dgm:t>
        <a:bodyPr/>
        <a:lstStyle/>
        <a:p>
          <a:endParaRPr lang="en-US"/>
        </a:p>
      </dgm:t>
    </dgm:pt>
    <dgm:pt modelId="{08E83114-F610-4268-BC87-5C3E567D9655}">
      <dgm:prSet/>
      <dgm:spPr/>
      <dgm:t>
        <a:bodyPr/>
        <a:lstStyle/>
        <a:p>
          <a:r>
            <a:rPr lang="en-IN"/>
            <a:t>HDFS is aware of the rack topology and places replicas in such a way that at least one replica is on a different rack, providing greater fault tolerance.</a:t>
          </a:r>
          <a:endParaRPr lang="en-US"/>
        </a:p>
      </dgm:t>
    </dgm:pt>
    <dgm:pt modelId="{5B2EE6E5-98EB-4473-81BB-697E7E3995E3}" type="parTrans" cxnId="{B4CAC1CD-D78C-4C61-9176-DE0006760B4A}">
      <dgm:prSet/>
      <dgm:spPr/>
      <dgm:t>
        <a:bodyPr/>
        <a:lstStyle/>
        <a:p>
          <a:endParaRPr lang="en-US"/>
        </a:p>
      </dgm:t>
    </dgm:pt>
    <dgm:pt modelId="{B0716261-E8E5-49FE-A44A-0EA011D051BA}" type="sibTrans" cxnId="{B4CAC1CD-D78C-4C61-9176-DE0006760B4A}">
      <dgm:prSet/>
      <dgm:spPr/>
      <dgm:t>
        <a:bodyPr/>
        <a:lstStyle/>
        <a:p>
          <a:endParaRPr lang="en-US"/>
        </a:p>
      </dgm:t>
    </dgm:pt>
    <dgm:pt modelId="{F1E9D8A1-1EAC-4244-BE30-035BB1B73D41}">
      <dgm:prSet/>
      <dgm:spPr/>
      <dgm:t>
        <a:bodyPr/>
        <a:lstStyle/>
        <a:p>
          <a:r>
            <a:rPr lang="en-IN" b="1"/>
            <a:t>Metadata Operations (Metadata ops):</a:t>
          </a:r>
          <a:endParaRPr lang="en-US"/>
        </a:p>
      </dgm:t>
    </dgm:pt>
    <dgm:pt modelId="{D92D8F79-A20D-42CC-9790-E3351FA6C304}" type="parTrans" cxnId="{A5B2B9EA-11E5-46EE-B41C-3E5522EDA1FD}">
      <dgm:prSet/>
      <dgm:spPr/>
      <dgm:t>
        <a:bodyPr/>
        <a:lstStyle/>
        <a:p>
          <a:endParaRPr lang="en-US"/>
        </a:p>
      </dgm:t>
    </dgm:pt>
    <dgm:pt modelId="{91D146BD-1E12-4E21-B473-E96E78B8F320}" type="sibTrans" cxnId="{A5B2B9EA-11E5-46EE-B41C-3E5522EDA1FD}">
      <dgm:prSet/>
      <dgm:spPr/>
      <dgm:t>
        <a:bodyPr/>
        <a:lstStyle/>
        <a:p>
          <a:endParaRPr lang="en-US"/>
        </a:p>
      </dgm:t>
    </dgm:pt>
    <dgm:pt modelId="{54416320-1749-4802-A254-868917D0C582}">
      <dgm:prSet/>
      <dgm:spPr/>
      <dgm:t>
        <a:bodyPr/>
        <a:lstStyle/>
        <a:p>
          <a:r>
            <a:rPr lang="en-IN"/>
            <a:t>When a client interacts with HDFS, it first communicates with the Namenode to get the necessary metadata for the operation (e.g., file location, block locations).</a:t>
          </a:r>
          <a:endParaRPr lang="en-US"/>
        </a:p>
      </dgm:t>
    </dgm:pt>
    <dgm:pt modelId="{380A55BC-8814-43E3-93A1-A8C6B8265E93}" type="parTrans" cxnId="{875105EC-0754-473D-980A-D4EE9ADF579A}">
      <dgm:prSet/>
      <dgm:spPr/>
      <dgm:t>
        <a:bodyPr/>
        <a:lstStyle/>
        <a:p>
          <a:endParaRPr lang="en-US"/>
        </a:p>
      </dgm:t>
    </dgm:pt>
    <dgm:pt modelId="{B1E5716C-BB6D-4104-B4FB-6FEB34D36FB6}" type="sibTrans" cxnId="{875105EC-0754-473D-980A-D4EE9ADF579A}">
      <dgm:prSet/>
      <dgm:spPr/>
      <dgm:t>
        <a:bodyPr/>
        <a:lstStyle/>
        <a:p>
          <a:endParaRPr lang="en-US"/>
        </a:p>
      </dgm:t>
    </dgm:pt>
    <dgm:pt modelId="{FDF53B84-702E-4010-AD3B-F606AC51395A}">
      <dgm:prSet/>
      <dgm:spPr/>
      <dgm:t>
        <a:bodyPr/>
        <a:lstStyle/>
        <a:p>
          <a:r>
            <a:rPr lang="en-IN"/>
            <a:t>These operations include checking the location of file blocks and managing the replication of data.</a:t>
          </a:r>
          <a:endParaRPr lang="en-US"/>
        </a:p>
      </dgm:t>
    </dgm:pt>
    <dgm:pt modelId="{07BFBE17-0044-4FB3-896A-8934146693FA}" type="parTrans" cxnId="{0FCC541A-7672-4496-95E4-2B8EE7D089B4}">
      <dgm:prSet/>
      <dgm:spPr/>
      <dgm:t>
        <a:bodyPr/>
        <a:lstStyle/>
        <a:p>
          <a:endParaRPr lang="en-US"/>
        </a:p>
      </dgm:t>
    </dgm:pt>
    <dgm:pt modelId="{62C3EA86-96DC-44FD-83C7-892F132B0CCA}" type="sibTrans" cxnId="{0FCC541A-7672-4496-95E4-2B8EE7D089B4}">
      <dgm:prSet/>
      <dgm:spPr/>
      <dgm:t>
        <a:bodyPr/>
        <a:lstStyle/>
        <a:p>
          <a:endParaRPr lang="en-US"/>
        </a:p>
      </dgm:t>
    </dgm:pt>
    <dgm:pt modelId="{5CEEA83B-20B8-4BEE-ABB4-F1FB977F4D22}">
      <dgm:prSet/>
      <dgm:spPr/>
      <dgm:t>
        <a:bodyPr/>
        <a:lstStyle/>
        <a:p>
          <a:r>
            <a:rPr lang="en-IN" b="1"/>
            <a:t>Block Operations (Block ops):</a:t>
          </a:r>
          <a:endParaRPr lang="en-US"/>
        </a:p>
      </dgm:t>
    </dgm:pt>
    <dgm:pt modelId="{F43D25B4-EBF8-42D2-A857-42C4F3551903}" type="parTrans" cxnId="{D78AB78D-69DF-4924-9815-7CF646591E3A}">
      <dgm:prSet/>
      <dgm:spPr/>
      <dgm:t>
        <a:bodyPr/>
        <a:lstStyle/>
        <a:p>
          <a:endParaRPr lang="en-US"/>
        </a:p>
      </dgm:t>
    </dgm:pt>
    <dgm:pt modelId="{F3EBFEFB-B05C-4E8A-95C8-7014A4DBB64F}" type="sibTrans" cxnId="{D78AB78D-69DF-4924-9815-7CF646591E3A}">
      <dgm:prSet/>
      <dgm:spPr/>
      <dgm:t>
        <a:bodyPr/>
        <a:lstStyle/>
        <a:p>
          <a:endParaRPr lang="en-US"/>
        </a:p>
      </dgm:t>
    </dgm:pt>
    <dgm:pt modelId="{C4EDCD50-A858-4FA5-9615-045D1E8BB9E2}">
      <dgm:prSet/>
      <dgm:spPr/>
      <dgm:t>
        <a:bodyPr/>
        <a:lstStyle/>
        <a:p>
          <a:r>
            <a:rPr lang="en-IN"/>
            <a:t>These are the actual operations performed on the data blocks stored in the Datanodes, such as reading or writing blocks.</a:t>
          </a:r>
          <a:endParaRPr lang="en-US"/>
        </a:p>
      </dgm:t>
    </dgm:pt>
    <dgm:pt modelId="{3535B011-7191-4CB1-A4DB-A7FB4EBE2D04}" type="parTrans" cxnId="{D3A1803F-5561-4607-887C-819F660B144A}">
      <dgm:prSet/>
      <dgm:spPr/>
      <dgm:t>
        <a:bodyPr/>
        <a:lstStyle/>
        <a:p>
          <a:endParaRPr lang="en-US"/>
        </a:p>
      </dgm:t>
    </dgm:pt>
    <dgm:pt modelId="{16FFFAC4-19CD-4A19-B1B2-68D65BD239DE}" type="sibTrans" cxnId="{D3A1803F-5561-4607-887C-819F660B144A}">
      <dgm:prSet/>
      <dgm:spPr/>
      <dgm:t>
        <a:bodyPr/>
        <a:lstStyle/>
        <a:p>
          <a:endParaRPr lang="en-US"/>
        </a:p>
      </dgm:t>
    </dgm:pt>
    <dgm:pt modelId="{82C0AB3E-2BEE-2944-9C42-AFEA9C98B931}" type="pres">
      <dgm:prSet presAssocID="{941E3902-C2F8-42F3-BDE0-59EDED91AA71}" presName="linear" presStyleCnt="0">
        <dgm:presLayoutVars>
          <dgm:dir/>
          <dgm:animLvl val="lvl"/>
          <dgm:resizeHandles val="exact"/>
        </dgm:presLayoutVars>
      </dgm:prSet>
      <dgm:spPr/>
    </dgm:pt>
    <dgm:pt modelId="{8DF8ECB4-C38A-3448-9A00-48C81524D35F}" type="pres">
      <dgm:prSet presAssocID="{3E676D67-3714-4A94-BC81-B84F7A86BAF9}" presName="parentLin" presStyleCnt="0"/>
      <dgm:spPr/>
    </dgm:pt>
    <dgm:pt modelId="{CF688075-7958-E84C-ADE8-C6AFE5148159}" type="pres">
      <dgm:prSet presAssocID="{3E676D67-3714-4A94-BC81-B84F7A86BAF9}" presName="parentLeftMargin" presStyleLbl="node1" presStyleIdx="0" presStyleCnt="4"/>
      <dgm:spPr/>
    </dgm:pt>
    <dgm:pt modelId="{CAD05D1F-9C79-0547-A366-C1D4F9B366F3}" type="pres">
      <dgm:prSet presAssocID="{3E676D67-3714-4A94-BC81-B84F7A86BAF9}" presName="parentText" presStyleLbl="node1" presStyleIdx="0" presStyleCnt="4">
        <dgm:presLayoutVars>
          <dgm:chMax val="0"/>
          <dgm:bulletEnabled val="1"/>
        </dgm:presLayoutVars>
      </dgm:prSet>
      <dgm:spPr/>
    </dgm:pt>
    <dgm:pt modelId="{F6F5F90D-A483-824F-B657-440D27264D82}" type="pres">
      <dgm:prSet presAssocID="{3E676D67-3714-4A94-BC81-B84F7A86BAF9}" presName="negativeSpace" presStyleCnt="0"/>
      <dgm:spPr/>
    </dgm:pt>
    <dgm:pt modelId="{E304F76C-AA12-9B4E-9DBA-D9C16B9BE947}" type="pres">
      <dgm:prSet presAssocID="{3E676D67-3714-4A94-BC81-B84F7A86BAF9}" presName="childText" presStyleLbl="conFgAcc1" presStyleIdx="0" presStyleCnt="4">
        <dgm:presLayoutVars>
          <dgm:bulletEnabled val="1"/>
        </dgm:presLayoutVars>
      </dgm:prSet>
      <dgm:spPr/>
    </dgm:pt>
    <dgm:pt modelId="{5F32A270-73AA-164B-993E-12DBDDEB19F2}" type="pres">
      <dgm:prSet presAssocID="{21AFA3B4-71B0-45CE-8F8C-3C0526EA9DDB}" presName="spaceBetweenRectangles" presStyleCnt="0"/>
      <dgm:spPr/>
    </dgm:pt>
    <dgm:pt modelId="{8E91A859-02CD-7048-874D-3EAC4F908245}" type="pres">
      <dgm:prSet presAssocID="{44A9AF7A-BC47-469C-B026-1D02A52D2AE6}" presName="parentLin" presStyleCnt="0"/>
      <dgm:spPr/>
    </dgm:pt>
    <dgm:pt modelId="{A623F3A0-1162-0F43-AE69-6C94609006DD}" type="pres">
      <dgm:prSet presAssocID="{44A9AF7A-BC47-469C-B026-1D02A52D2AE6}" presName="parentLeftMargin" presStyleLbl="node1" presStyleIdx="0" presStyleCnt="4"/>
      <dgm:spPr/>
    </dgm:pt>
    <dgm:pt modelId="{A672781A-D35C-1743-A42F-2FC142AA877C}" type="pres">
      <dgm:prSet presAssocID="{44A9AF7A-BC47-469C-B026-1D02A52D2AE6}" presName="parentText" presStyleLbl="node1" presStyleIdx="1" presStyleCnt="4">
        <dgm:presLayoutVars>
          <dgm:chMax val="0"/>
          <dgm:bulletEnabled val="1"/>
        </dgm:presLayoutVars>
      </dgm:prSet>
      <dgm:spPr/>
    </dgm:pt>
    <dgm:pt modelId="{E9C64F51-E931-3C4F-A6A5-034B57CF081E}" type="pres">
      <dgm:prSet presAssocID="{44A9AF7A-BC47-469C-B026-1D02A52D2AE6}" presName="negativeSpace" presStyleCnt="0"/>
      <dgm:spPr/>
    </dgm:pt>
    <dgm:pt modelId="{438EE613-13B9-0A4E-9B62-5F3BA726A094}" type="pres">
      <dgm:prSet presAssocID="{44A9AF7A-BC47-469C-B026-1D02A52D2AE6}" presName="childText" presStyleLbl="conFgAcc1" presStyleIdx="1" presStyleCnt="4">
        <dgm:presLayoutVars>
          <dgm:bulletEnabled val="1"/>
        </dgm:presLayoutVars>
      </dgm:prSet>
      <dgm:spPr/>
    </dgm:pt>
    <dgm:pt modelId="{61C703EB-9729-6B4B-A1D5-8E1AF1B21536}" type="pres">
      <dgm:prSet presAssocID="{BC531826-C00D-401A-9B0B-5DB9E920FF8E}" presName="spaceBetweenRectangles" presStyleCnt="0"/>
      <dgm:spPr/>
    </dgm:pt>
    <dgm:pt modelId="{9A4237B1-F4B3-874C-AAE3-90EC4681F88A}" type="pres">
      <dgm:prSet presAssocID="{F1E9D8A1-1EAC-4244-BE30-035BB1B73D41}" presName="parentLin" presStyleCnt="0"/>
      <dgm:spPr/>
    </dgm:pt>
    <dgm:pt modelId="{3F7F3BA1-3AA8-894F-97C0-318616EE6CE8}" type="pres">
      <dgm:prSet presAssocID="{F1E9D8A1-1EAC-4244-BE30-035BB1B73D41}" presName="parentLeftMargin" presStyleLbl="node1" presStyleIdx="1" presStyleCnt="4"/>
      <dgm:spPr/>
    </dgm:pt>
    <dgm:pt modelId="{45EBC077-1C88-C348-A928-DDB57E8C56AD}" type="pres">
      <dgm:prSet presAssocID="{F1E9D8A1-1EAC-4244-BE30-035BB1B73D41}" presName="parentText" presStyleLbl="node1" presStyleIdx="2" presStyleCnt="4">
        <dgm:presLayoutVars>
          <dgm:chMax val="0"/>
          <dgm:bulletEnabled val="1"/>
        </dgm:presLayoutVars>
      </dgm:prSet>
      <dgm:spPr/>
    </dgm:pt>
    <dgm:pt modelId="{50B4AF10-3B80-3C4E-8BC2-E690AB3C48E5}" type="pres">
      <dgm:prSet presAssocID="{F1E9D8A1-1EAC-4244-BE30-035BB1B73D41}" presName="negativeSpace" presStyleCnt="0"/>
      <dgm:spPr/>
    </dgm:pt>
    <dgm:pt modelId="{A722A41C-2298-4340-A4CB-1FC8F05DF52E}" type="pres">
      <dgm:prSet presAssocID="{F1E9D8A1-1EAC-4244-BE30-035BB1B73D41}" presName="childText" presStyleLbl="conFgAcc1" presStyleIdx="2" presStyleCnt="4">
        <dgm:presLayoutVars>
          <dgm:bulletEnabled val="1"/>
        </dgm:presLayoutVars>
      </dgm:prSet>
      <dgm:spPr/>
    </dgm:pt>
    <dgm:pt modelId="{3F8A5AF5-4470-A543-A629-1B8D324E4188}" type="pres">
      <dgm:prSet presAssocID="{91D146BD-1E12-4E21-B473-E96E78B8F320}" presName="spaceBetweenRectangles" presStyleCnt="0"/>
      <dgm:spPr/>
    </dgm:pt>
    <dgm:pt modelId="{63470317-57DE-D842-8713-019079D098D9}" type="pres">
      <dgm:prSet presAssocID="{5CEEA83B-20B8-4BEE-ABB4-F1FB977F4D22}" presName="parentLin" presStyleCnt="0"/>
      <dgm:spPr/>
    </dgm:pt>
    <dgm:pt modelId="{7FEB4FE7-5818-904F-B026-F6608D434380}" type="pres">
      <dgm:prSet presAssocID="{5CEEA83B-20B8-4BEE-ABB4-F1FB977F4D22}" presName="parentLeftMargin" presStyleLbl="node1" presStyleIdx="2" presStyleCnt="4"/>
      <dgm:spPr/>
    </dgm:pt>
    <dgm:pt modelId="{304BBE90-52F4-CD4B-BDDD-7E039A818B09}" type="pres">
      <dgm:prSet presAssocID="{5CEEA83B-20B8-4BEE-ABB4-F1FB977F4D22}" presName="parentText" presStyleLbl="node1" presStyleIdx="3" presStyleCnt="4">
        <dgm:presLayoutVars>
          <dgm:chMax val="0"/>
          <dgm:bulletEnabled val="1"/>
        </dgm:presLayoutVars>
      </dgm:prSet>
      <dgm:spPr/>
    </dgm:pt>
    <dgm:pt modelId="{376AE7BE-6EC4-ED4B-8811-0FC022552F6D}" type="pres">
      <dgm:prSet presAssocID="{5CEEA83B-20B8-4BEE-ABB4-F1FB977F4D22}" presName="negativeSpace" presStyleCnt="0"/>
      <dgm:spPr/>
    </dgm:pt>
    <dgm:pt modelId="{259F0AD2-FEF6-B442-8F3E-679BF5A2F105}" type="pres">
      <dgm:prSet presAssocID="{5CEEA83B-20B8-4BEE-ABB4-F1FB977F4D22}" presName="childText" presStyleLbl="conFgAcc1" presStyleIdx="3" presStyleCnt="4">
        <dgm:presLayoutVars>
          <dgm:bulletEnabled val="1"/>
        </dgm:presLayoutVars>
      </dgm:prSet>
      <dgm:spPr/>
    </dgm:pt>
  </dgm:ptLst>
  <dgm:cxnLst>
    <dgm:cxn modelId="{0FCC541A-7672-4496-95E4-2B8EE7D089B4}" srcId="{F1E9D8A1-1EAC-4244-BE30-035BB1B73D41}" destId="{FDF53B84-702E-4010-AD3B-F606AC51395A}" srcOrd="1" destOrd="0" parTransId="{07BFBE17-0044-4FB3-896A-8934146693FA}" sibTransId="{62C3EA86-96DC-44FD-83C7-892F132B0CCA}"/>
    <dgm:cxn modelId="{7361041E-7796-4D86-A7DB-119E6FCFD09F}" srcId="{941E3902-C2F8-42F3-BDE0-59EDED91AA71}" destId="{44A9AF7A-BC47-469C-B026-1D02A52D2AE6}" srcOrd="1" destOrd="0" parTransId="{C38C0D9A-EBFA-4A41-84CE-09DF97A7A2CF}" sibTransId="{BC531826-C00D-401A-9B0B-5DB9E920FF8E}"/>
    <dgm:cxn modelId="{BC1CC832-BE3F-074A-8708-8183C5477788}" type="presOf" srcId="{C4EDCD50-A858-4FA5-9615-045D1E8BB9E2}" destId="{259F0AD2-FEF6-B442-8F3E-679BF5A2F105}" srcOrd="0" destOrd="0" presId="urn:microsoft.com/office/officeart/2005/8/layout/list1"/>
    <dgm:cxn modelId="{C90A8836-C720-9A40-BF82-5101C1AEF4F9}" type="presOf" srcId="{3E676D67-3714-4A94-BC81-B84F7A86BAF9}" destId="{CAD05D1F-9C79-0547-A366-C1D4F9B366F3}" srcOrd="1" destOrd="0" presId="urn:microsoft.com/office/officeart/2005/8/layout/list1"/>
    <dgm:cxn modelId="{D964F938-F725-4742-9C55-BC71DDF8D4A4}" srcId="{3E676D67-3714-4A94-BC81-B84F7A86BAF9}" destId="{2B561F72-98F4-4F6D-9825-476519BF722F}" srcOrd="2" destOrd="0" parTransId="{9C285B9C-BD8E-43A6-B1E1-353D8895CF98}" sibTransId="{7D2395CF-3FD4-4CC5-94FB-04140C5D2A5D}"/>
    <dgm:cxn modelId="{D3A1803F-5561-4607-887C-819F660B144A}" srcId="{5CEEA83B-20B8-4BEE-ABB4-F1FB977F4D22}" destId="{C4EDCD50-A858-4FA5-9615-045D1E8BB9E2}" srcOrd="0" destOrd="0" parTransId="{3535B011-7191-4CB1-A4DB-A7FB4EBE2D04}" sibTransId="{16FFFAC4-19CD-4A19-B1B2-68D65BD239DE}"/>
    <dgm:cxn modelId="{BE074B45-4500-7347-809B-BD7CA68D6411}" type="presOf" srcId="{941E3902-C2F8-42F3-BDE0-59EDED91AA71}" destId="{82C0AB3E-2BEE-2944-9C42-AFEA9C98B931}" srcOrd="0" destOrd="0" presId="urn:microsoft.com/office/officeart/2005/8/layout/list1"/>
    <dgm:cxn modelId="{EE6D9B45-57AA-6042-945C-70404A4D03AC}" type="presOf" srcId="{44A9AF7A-BC47-469C-B026-1D02A52D2AE6}" destId="{A672781A-D35C-1743-A42F-2FC142AA877C}" srcOrd="1" destOrd="0" presId="urn:microsoft.com/office/officeart/2005/8/layout/list1"/>
    <dgm:cxn modelId="{6A286A4C-C16E-A24B-8A72-8040773D3DEF}" type="presOf" srcId="{EA7161EB-6AED-4474-AA20-6B855BB0C020}" destId="{E304F76C-AA12-9B4E-9DBA-D9C16B9BE947}" srcOrd="0" destOrd="1" presId="urn:microsoft.com/office/officeart/2005/8/layout/list1"/>
    <dgm:cxn modelId="{26FB5B4F-1DC7-0340-8186-38A3E5379E44}" type="presOf" srcId="{A14FC855-676D-4ABB-9116-08BDFEBABAAA}" destId="{E304F76C-AA12-9B4E-9DBA-D9C16B9BE947}" srcOrd="0" destOrd="0" presId="urn:microsoft.com/office/officeart/2005/8/layout/list1"/>
    <dgm:cxn modelId="{5574395B-D5B9-C346-A69B-D5F97A9380C5}" type="presOf" srcId="{3E676D67-3714-4A94-BC81-B84F7A86BAF9}" destId="{CF688075-7958-E84C-ADE8-C6AFE5148159}" srcOrd="0" destOrd="0" presId="urn:microsoft.com/office/officeart/2005/8/layout/list1"/>
    <dgm:cxn modelId="{9E6BD986-B42D-7F49-B87F-2C64DA25C4E2}" type="presOf" srcId="{5CEEA83B-20B8-4BEE-ABB4-F1FB977F4D22}" destId="{304BBE90-52F4-CD4B-BDDD-7E039A818B09}" srcOrd="1" destOrd="0" presId="urn:microsoft.com/office/officeart/2005/8/layout/list1"/>
    <dgm:cxn modelId="{D78AB78D-69DF-4924-9815-7CF646591E3A}" srcId="{941E3902-C2F8-42F3-BDE0-59EDED91AA71}" destId="{5CEEA83B-20B8-4BEE-ABB4-F1FB977F4D22}" srcOrd="3" destOrd="0" parTransId="{F43D25B4-EBF8-42D2-A857-42C4F3551903}" sibTransId="{F3EBFEFB-B05C-4E8A-95C8-7014A4DBB64F}"/>
    <dgm:cxn modelId="{E5406DAA-48EF-E942-A8A2-6565AC2FAD9C}" type="presOf" srcId="{FDF53B84-702E-4010-AD3B-F606AC51395A}" destId="{A722A41C-2298-4340-A4CB-1FC8F05DF52E}" srcOrd="0" destOrd="1" presId="urn:microsoft.com/office/officeart/2005/8/layout/list1"/>
    <dgm:cxn modelId="{6F20C6AA-1584-438D-8753-2C3C70D4AC45}" srcId="{3E676D67-3714-4A94-BC81-B84F7A86BAF9}" destId="{A14FC855-676D-4ABB-9116-08BDFEBABAAA}" srcOrd="0" destOrd="0" parTransId="{73E89D69-759A-4BC0-9974-9863269BD651}" sibTransId="{71D5FC57-96B5-455B-84A0-AC066C6B2C35}"/>
    <dgm:cxn modelId="{D6373AB1-2D04-3241-B7B0-E17183B8DEBD}" type="presOf" srcId="{08E83114-F610-4268-BC87-5C3E567D9655}" destId="{438EE613-13B9-0A4E-9B62-5F3BA726A094}" srcOrd="0" destOrd="1" presId="urn:microsoft.com/office/officeart/2005/8/layout/list1"/>
    <dgm:cxn modelId="{BDEAB4B1-49C4-FA46-AD09-2DD509C40B06}" type="presOf" srcId="{2B561F72-98F4-4F6D-9825-476519BF722F}" destId="{E304F76C-AA12-9B4E-9DBA-D9C16B9BE947}" srcOrd="0" destOrd="2" presId="urn:microsoft.com/office/officeart/2005/8/layout/list1"/>
    <dgm:cxn modelId="{4E5E75C0-7079-4A8A-9E65-34F33F7654F4}" srcId="{3E676D67-3714-4A94-BC81-B84F7A86BAF9}" destId="{EA7161EB-6AED-4474-AA20-6B855BB0C020}" srcOrd="1" destOrd="0" parTransId="{D7BA04EB-84A8-400E-B18D-A7B7B01FBF80}" sibTransId="{ED8C9BFB-93CB-46B4-99CE-85B936A6E766}"/>
    <dgm:cxn modelId="{559F07C7-1275-6343-A72D-5C4F3A9D5DB5}" type="presOf" srcId="{29815B9A-E526-4B50-B94B-9EF137F74209}" destId="{438EE613-13B9-0A4E-9B62-5F3BA726A094}" srcOrd="0" destOrd="0" presId="urn:microsoft.com/office/officeart/2005/8/layout/list1"/>
    <dgm:cxn modelId="{B4CAC1CD-D78C-4C61-9176-DE0006760B4A}" srcId="{44A9AF7A-BC47-469C-B026-1D02A52D2AE6}" destId="{08E83114-F610-4268-BC87-5C3E567D9655}" srcOrd="1" destOrd="0" parTransId="{5B2EE6E5-98EB-4473-81BB-697E7E3995E3}" sibTransId="{B0716261-E8E5-49FE-A44A-0EA011D051BA}"/>
    <dgm:cxn modelId="{321CB0D4-77EE-8B47-A388-47F9126B09BC}" type="presOf" srcId="{5CEEA83B-20B8-4BEE-ABB4-F1FB977F4D22}" destId="{7FEB4FE7-5818-904F-B026-F6608D434380}" srcOrd="0" destOrd="0" presId="urn:microsoft.com/office/officeart/2005/8/layout/list1"/>
    <dgm:cxn modelId="{59F0D1DE-2E8E-4B72-BD4F-5F7DBBC35504}" srcId="{44A9AF7A-BC47-469C-B026-1D02A52D2AE6}" destId="{29815B9A-E526-4B50-B94B-9EF137F74209}" srcOrd="0" destOrd="0" parTransId="{C024F6D1-76B6-4F53-916B-92ED16F80B58}" sibTransId="{37817E61-CB1C-42BB-8071-8370B9363739}"/>
    <dgm:cxn modelId="{993A41E7-394E-134F-95A7-266C737BB47F}" type="presOf" srcId="{F1E9D8A1-1EAC-4244-BE30-035BB1B73D41}" destId="{45EBC077-1C88-C348-A928-DDB57E8C56AD}" srcOrd="1" destOrd="0" presId="urn:microsoft.com/office/officeart/2005/8/layout/list1"/>
    <dgm:cxn modelId="{ED4806E8-613E-C245-9120-082A7540D73D}" type="presOf" srcId="{F1E9D8A1-1EAC-4244-BE30-035BB1B73D41}" destId="{3F7F3BA1-3AA8-894F-97C0-318616EE6CE8}" srcOrd="0" destOrd="0" presId="urn:microsoft.com/office/officeart/2005/8/layout/list1"/>
    <dgm:cxn modelId="{A5B2B9EA-11E5-46EE-B41C-3E5522EDA1FD}" srcId="{941E3902-C2F8-42F3-BDE0-59EDED91AA71}" destId="{F1E9D8A1-1EAC-4244-BE30-035BB1B73D41}" srcOrd="2" destOrd="0" parTransId="{D92D8F79-A20D-42CC-9790-E3351FA6C304}" sibTransId="{91D146BD-1E12-4E21-B473-E96E78B8F320}"/>
    <dgm:cxn modelId="{875105EC-0754-473D-980A-D4EE9ADF579A}" srcId="{F1E9D8A1-1EAC-4244-BE30-035BB1B73D41}" destId="{54416320-1749-4802-A254-868917D0C582}" srcOrd="0" destOrd="0" parTransId="{380A55BC-8814-43E3-93A1-A8C6B8265E93}" sibTransId="{B1E5716C-BB6D-4104-B4FB-6FEB34D36FB6}"/>
    <dgm:cxn modelId="{494EF1ED-F75A-9844-BF4F-B93D027504BC}" type="presOf" srcId="{44A9AF7A-BC47-469C-B026-1D02A52D2AE6}" destId="{A623F3A0-1162-0F43-AE69-6C94609006DD}" srcOrd="0" destOrd="0" presId="urn:microsoft.com/office/officeart/2005/8/layout/list1"/>
    <dgm:cxn modelId="{FCC559F4-74DD-4E05-A195-DA8862DA0325}" srcId="{941E3902-C2F8-42F3-BDE0-59EDED91AA71}" destId="{3E676D67-3714-4A94-BC81-B84F7A86BAF9}" srcOrd="0" destOrd="0" parTransId="{0A953EAD-A924-4C47-9E06-862219E0630F}" sibTransId="{21AFA3B4-71B0-45CE-8F8C-3C0526EA9DDB}"/>
    <dgm:cxn modelId="{09F349FD-D5DB-FA49-96F1-1C4179CD0410}" type="presOf" srcId="{54416320-1749-4802-A254-868917D0C582}" destId="{A722A41C-2298-4340-A4CB-1FC8F05DF52E}" srcOrd="0" destOrd="0" presId="urn:microsoft.com/office/officeart/2005/8/layout/list1"/>
    <dgm:cxn modelId="{EFD93737-AA6C-A246-975D-3EC1D2C38348}" type="presParOf" srcId="{82C0AB3E-2BEE-2944-9C42-AFEA9C98B931}" destId="{8DF8ECB4-C38A-3448-9A00-48C81524D35F}" srcOrd="0" destOrd="0" presId="urn:microsoft.com/office/officeart/2005/8/layout/list1"/>
    <dgm:cxn modelId="{6C314A70-947D-1449-A55F-251977FCDA0F}" type="presParOf" srcId="{8DF8ECB4-C38A-3448-9A00-48C81524D35F}" destId="{CF688075-7958-E84C-ADE8-C6AFE5148159}" srcOrd="0" destOrd="0" presId="urn:microsoft.com/office/officeart/2005/8/layout/list1"/>
    <dgm:cxn modelId="{F749A41D-7F66-AF4F-9B5B-DFEC2AA784A1}" type="presParOf" srcId="{8DF8ECB4-C38A-3448-9A00-48C81524D35F}" destId="{CAD05D1F-9C79-0547-A366-C1D4F9B366F3}" srcOrd="1" destOrd="0" presId="urn:microsoft.com/office/officeart/2005/8/layout/list1"/>
    <dgm:cxn modelId="{4E237D2D-DB05-A74F-A3C2-FE3DC622A30C}" type="presParOf" srcId="{82C0AB3E-2BEE-2944-9C42-AFEA9C98B931}" destId="{F6F5F90D-A483-824F-B657-440D27264D82}" srcOrd="1" destOrd="0" presId="urn:microsoft.com/office/officeart/2005/8/layout/list1"/>
    <dgm:cxn modelId="{38D3F1A8-3013-8A4F-BC7C-9FF669A2EEDB}" type="presParOf" srcId="{82C0AB3E-2BEE-2944-9C42-AFEA9C98B931}" destId="{E304F76C-AA12-9B4E-9DBA-D9C16B9BE947}" srcOrd="2" destOrd="0" presId="urn:microsoft.com/office/officeart/2005/8/layout/list1"/>
    <dgm:cxn modelId="{01957136-D198-E143-B366-F6AAECFB2B67}" type="presParOf" srcId="{82C0AB3E-2BEE-2944-9C42-AFEA9C98B931}" destId="{5F32A270-73AA-164B-993E-12DBDDEB19F2}" srcOrd="3" destOrd="0" presId="urn:microsoft.com/office/officeart/2005/8/layout/list1"/>
    <dgm:cxn modelId="{876AA930-796C-804D-9189-A3C49BF57A00}" type="presParOf" srcId="{82C0AB3E-2BEE-2944-9C42-AFEA9C98B931}" destId="{8E91A859-02CD-7048-874D-3EAC4F908245}" srcOrd="4" destOrd="0" presId="urn:microsoft.com/office/officeart/2005/8/layout/list1"/>
    <dgm:cxn modelId="{4D3E0900-4AFE-C74F-8865-D0604A2CB58D}" type="presParOf" srcId="{8E91A859-02CD-7048-874D-3EAC4F908245}" destId="{A623F3A0-1162-0F43-AE69-6C94609006DD}" srcOrd="0" destOrd="0" presId="urn:microsoft.com/office/officeart/2005/8/layout/list1"/>
    <dgm:cxn modelId="{D3428067-0D26-0E49-B645-CF32182B6DF9}" type="presParOf" srcId="{8E91A859-02CD-7048-874D-3EAC4F908245}" destId="{A672781A-D35C-1743-A42F-2FC142AA877C}" srcOrd="1" destOrd="0" presId="urn:microsoft.com/office/officeart/2005/8/layout/list1"/>
    <dgm:cxn modelId="{76AACEEB-2657-8040-B131-F3C78E2785AF}" type="presParOf" srcId="{82C0AB3E-2BEE-2944-9C42-AFEA9C98B931}" destId="{E9C64F51-E931-3C4F-A6A5-034B57CF081E}" srcOrd="5" destOrd="0" presId="urn:microsoft.com/office/officeart/2005/8/layout/list1"/>
    <dgm:cxn modelId="{453F2EC8-70EA-9D40-A4AD-79028F981527}" type="presParOf" srcId="{82C0AB3E-2BEE-2944-9C42-AFEA9C98B931}" destId="{438EE613-13B9-0A4E-9B62-5F3BA726A094}" srcOrd="6" destOrd="0" presId="urn:microsoft.com/office/officeart/2005/8/layout/list1"/>
    <dgm:cxn modelId="{94628F79-1B02-954D-9BD6-8C1AFC3FBB6B}" type="presParOf" srcId="{82C0AB3E-2BEE-2944-9C42-AFEA9C98B931}" destId="{61C703EB-9729-6B4B-A1D5-8E1AF1B21536}" srcOrd="7" destOrd="0" presId="urn:microsoft.com/office/officeart/2005/8/layout/list1"/>
    <dgm:cxn modelId="{34A130A9-07C6-614F-9954-3F02A572346E}" type="presParOf" srcId="{82C0AB3E-2BEE-2944-9C42-AFEA9C98B931}" destId="{9A4237B1-F4B3-874C-AAE3-90EC4681F88A}" srcOrd="8" destOrd="0" presId="urn:microsoft.com/office/officeart/2005/8/layout/list1"/>
    <dgm:cxn modelId="{2D25A200-BAFC-8146-8E7A-32DED2455592}" type="presParOf" srcId="{9A4237B1-F4B3-874C-AAE3-90EC4681F88A}" destId="{3F7F3BA1-3AA8-894F-97C0-318616EE6CE8}" srcOrd="0" destOrd="0" presId="urn:microsoft.com/office/officeart/2005/8/layout/list1"/>
    <dgm:cxn modelId="{9FA66175-B664-DF4A-89D9-A8333E755F35}" type="presParOf" srcId="{9A4237B1-F4B3-874C-AAE3-90EC4681F88A}" destId="{45EBC077-1C88-C348-A928-DDB57E8C56AD}" srcOrd="1" destOrd="0" presId="urn:microsoft.com/office/officeart/2005/8/layout/list1"/>
    <dgm:cxn modelId="{AD50FCAA-7378-B248-88BA-0EBF080F55E3}" type="presParOf" srcId="{82C0AB3E-2BEE-2944-9C42-AFEA9C98B931}" destId="{50B4AF10-3B80-3C4E-8BC2-E690AB3C48E5}" srcOrd="9" destOrd="0" presId="urn:microsoft.com/office/officeart/2005/8/layout/list1"/>
    <dgm:cxn modelId="{4884F09E-55FE-0041-80A2-610650B1E189}" type="presParOf" srcId="{82C0AB3E-2BEE-2944-9C42-AFEA9C98B931}" destId="{A722A41C-2298-4340-A4CB-1FC8F05DF52E}" srcOrd="10" destOrd="0" presId="urn:microsoft.com/office/officeart/2005/8/layout/list1"/>
    <dgm:cxn modelId="{5174538D-91FB-7149-9AF4-012249AC9EAF}" type="presParOf" srcId="{82C0AB3E-2BEE-2944-9C42-AFEA9C98B931}" destId="{3F8A5AF5-4470-A543-A629-1B8D324E4188}" srcOrd="11" destOrd="0" presId="urn:microsoft.com/office/officeart/2005/8/layout/list1"/>
    <dgm:cxn modelId="{4D6E2D9A-D1D8-BC40-BFE3-0F5D2AC18CA7}" type="presParOf" srcId="{82C0AB3E-2BEE-2944-9C42-AFEA9C98B931}" destId="{63470317-57DE-D842-8713-019079D098D9}" srcOrd="12" destOrd="0" presId="urn:microsoft.com/office/officeart/2005/8/layout/list1"/>
    <dgm:cxn modelId="{4BF25BC2-1030-594E-8AA9-15884FE428F1}" type="presParOf" srcId="{63470317-57DE-D842-8713-019079D098D9}" destId="{7FEB4FE7-5818-904F-B026-F6608D434380}" srcOrd="0" destOrd="0" presId="urn:microsoft.com/office/officeart/2005/8/layout/list1"/>
    <dgm:cxn modelId="{A2B63421-52AF-6F4A-A0F3-E29FD37DC3C2}" type="presParOf" srcId="{63470317-57DE-D842-8713-019079D098D9}" destId="{304BBE90-52F4-CD4B-BDDD-7E039A818B09}" srcOrd="1" destOrd="0" presId="urn:microsoft.com/office/officeart/2005/8/layout/list1"/>
    <dgm:cxn modelId="{2D3C82AD-CE5A-E645-9AE7-49B7C375301C}" type="presParOf" srcId="{82C0AB3E-2BEE-2944-9C42-AFEA9C98B931}" destId="{376AE7BE-6EC4-ED4B-8811-0FC022552F6D}" srcOrd="13" destOrd="0" presId="urn:microsoft.com/office/officeart/2005/8/layout/list1"/>
    <dgm:cxn modelId="{A7D2638D-9403-4745-BB00-A8C6A12C4450}" type="presParOf" srcId="{82C0AB3E-2BEE-2944-9C42-AFEA9C98B931}" destId="{259F0AD2-FEF6-B442-8F3E-679BF5A2F10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51F22CD-ABF8-4E2D-B1C3-7AF4ECEEDBAC}"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1698B5-59EE-417D-80D7-57E726DE12F8}">
      <dgm:prSet/>
      <dgm:spPr/>
      <dgm:t>
        <a:bodyPr/>
        <a:lstStyle/>
        <a:p>
          <a:pPr algn="just">
            <a:lnSpc>
              <a:spcPct val="100000"/>
            </a:lnSpc>
          </a:pPr>
          <a:r>
            <a:rPr lang="en-IN" b="1"/>
            <a:t>Block-Oriented Structure</a:t>
          </a:r>
          <a:r>
            <a:rPr lang="en-IN"/>
            <a:t>: </a:t>
          </a:r>
          <a:endParaRPr lang="en-US"/>
        </a:p>
      </dgm:t>
    </dgm:pt>
    <dgm:pt modelId="{DD601C27-B8B0-4D10-BF5B-CF118C04C6EF}" type="parTrans" cxnId="{EB40E3A9-2CE0-4A03-876B-0871428960D3}">
      <dgm:prSet/>
      <dgm:spPr/>
      <dgm:t>
        <a:bodyPr/>
        <a:lstStyle/>
        <a:p>
          <a:pPr algn="just">
            <a:lnSpc>
              <a:spcPct val="100000"/>
            </a:lnSpc>
          </a:pPr>
          <a:endParaRPr lang="en-US"/>
        </a:p>
      </dgm:t>
    </dgm:pt>
    <dgm:pt modelId="{66689925-26CD-418D-A582-F7FAD8E51D22}" type="sibTrans" cxnId="{EB40E3A9-2CE0-4A03-876B-0871428960D3}">
      <dgm:prSet/>
      <dgm:spPr/>
      <dgm:t>
        <a:bodyPr/>
        <a:lstStyle/>
        <a:p>
          <a:pPr algn="just">
            <a:lnSpc>
              <a:spcPct val="100000"/>
            </a:lnSpc>
          </a:pPr>
          <a:endParaRPr lang="en-US"/>
        </a:p>
      </dgm:t>
    </dgm:pt>
    <dgm:pt modelId="{484038FE-F869-4988-A712-BEEB12E05985}">
      <dgm:prSet/>
      <dgm:spPr/>
      <dgm:t>
        <a:bodyPr/>
        <a:lstStyle/>
        <a:p>
          <a:pPr algn="just">
            <a:lnSpc>
              <a:spcPct val="100000"/>
            </a:lnSpc>
          </a:pPr>
          <a:r>
            <a:rPr lang="en-IN"/>
            <a:t>HDFS (Hadoop Distributed File System) uses a block-oriented storage system where the default block size is 64 MB. The block size can be adjusted on a per-file basis.</a:t>
          </a:r>
          <a:endParaRPr lang="en-US"/>
        </a:p>
      </dgm:t>
    </dgm:pt>
    <dgm:pt modelId="{45529F1D-8938-4E08-809E-97133F3E91E4}" type="parTrans" cxnId="{296851B4-F2D4-42C1-AA71-CFCB9080DE5D}">
      <dgm:prSet/>
      <dgm:spPr/>
      <dgm:t>
        <a:bodyPr/>
        <a:lstStyle/>
        <a:p>
          <a:pPr algn="just">
            <a:lnSpc>
              <a:spcPct val="100000"/>
            </a:lnSpc>
          </a:pPr>
          <a:endParaRPr lang="en-US"/>
        </a:p>
      </dgm:t>
    </dgm:pt>
    <dgm:pt modelId="{22316FCF-6628-4CA4-BC8C-616C56980C79}" type="sibTrans" cxnId="{296851B4-F2D4-42C1-AA71-CFCB9080DE5D}">
      <dgm:prSet/>
      <dgm:spPr/>
      <dgm:t>
        <a:bodyPr/>
        <a:lstStyle/>
        <a:p>
          <a:pPr algn="just">
            <a:lnSpc>
              <a:spcPct val="100000"/>
            </a:lnSpc>
          </a:pPr>
          <a:endParaRPr lang="en-US"/>
        </a:p>
      </dgm:t>
    </dgm:pt>
    <dgm:pt modelId="{BB85A194-E088-4AD9-8DA8-154C88698296}">
      <dgm:prSet/>
      <dgm:spPr/>
      <dgm:t>
        <a:bodyPr/>
        <a:lstStyle/>
        <a:p>
          <a:pPr algn="just">
            <a:lnSpc>
              <a:spcPct val="100000"/>
            </a:lnSpc>
          </a:pPr>
          <a:r>
            <a:rPr lang="en-IN" b="1"/>
            <a:t>Impact of Smaller Block Sizes</a:t>
          </a:r>
          <a:r>
            <a:rPr lang="en-IN"/>
            <a:t>: </a:t>
          </a:r>
          <a:endParaRPr lang="en-US"/>
        </a:p>
      </dgm:t>
    </dgm:pt>
    <dgm:pt modelId="{4E30FE05-646B-40F1-B92F-3552ECBA09A2}" type="parTrans" cxnId="{759DB458-80E1-42D1-A7CC-3AC1784EABC0}">
      <dgm:prSet/>
      <dgm:spPr/>
      <dgm:t>
        <a:bodyPr/>
        <a:lstStyle/>
        <a:p>
          <a:pPr algn="just">
            <a:lnSpc>
              <a:spcPct val="100000"/>
            </a:lnSpc>
          </a:pPr>
          <a:endParaRPr lang="en-US"/>
        </a:p>
      </dgm:t>
    </dgm:pt>
    <dgm:pt modelId="{6976DB01-C938-4288-8951-EA0990D1C49C}" type="sibTrans" cxnId="{759DB458-80E1-42D1-A7CC-3AC1784EABC0}">
      <dgm:prSet/>
      <dgm:spPr/>
      <dgm:t>
        <a:bodyPr/>
        <a:lstStyle/>
        <a:p>
          <a:pPr algn="just">
            <a:lnSpc>
              <a:spcPct val="100000"/>
            </a:lnSpc>
          </a:pPr>
          <a:endParaRPr lang="en-US"/>
        </a:p>
      </dgm:t>
    </dgm:pt>
    <dgm:pt modelId="{3732529E-D01D-4169-AD78-7C6B298A4A47}">
      <dgm:prSet/>
      <dgm:spPr/>
      <dgm:t>
        <a:bodyPr/>
        <a:lstStyle/>
        <a:p>
          <a:pPr algn="just">
            <a:lnSpc>
              <a:spcPct val="100000"/>
            </a:lnSpc>
          </a:pPr>
          <a:r>
            <a:rPr lang="en-IN"/>
            <a:t>If the block size were significantly smaller, say 512 bytes or 4 KB instead of 64 MB, the metadata required to track these blocks would increase dramatically—by 128,000 or 16,000 times, respectively. This would put immense pressure on the Namenode's memory, possibly limiting the total HDFS storage capacity.</a:t>
          </a:r>
          <a:endParaRPr lang="en-US"/>
        </a:p>
      </dgm:t>
    </dgm:pt>
    <dgm:pt modelId="{13B7D823-9753-4BA2-94AD-B7298A39AB47}" type="parTrans" cxnId="{AAB6767B-96B8-4D7B-A841-8E9AE6C8AE77}">
      <dgm:prSet/>
      <dgm:spPr/>
      <dgm:t>
        <a:bodyPr/>
        <a:lstStyle/>
        <a:p>
          <a:pPr algn="just">
            <a:lnSpc>
              <a:spcPct val="100000"/>
            </a:lnSpc>
          </a:pPr>
          <a:endParaRPr lang="en-US"/>
        </a:p>
      </dgm:t>
    </dgm:pt>
    <dgm:pt modelId="{3E42F7E0-F0CB-418B-B158-92A573F3DD3F}" type="sibTrans" cxnId="{AAB6767B-96B8-4D7B-A841-8E9AE6C8AE77}">
      <dgm:prSet/>
      <dgm:spPr/>
      <dgm:t>
        <a:bodyPr/>
        <a:lstStyle/>
        <a:p>
          <a:pPr algn="just">
            <a:lnSpc>
              <a:spcPct val="100000"/>
            </a:lnSpc>
          </a:pPr>
          <a:endParaRPr lang="en-US"/>
        </a:p>
      </dgm:t>
    </dgm:pt>
    <dgm:pt modelId="{B7F6CFA0-89BE-4FC6-ADEF-88BE6554D99E}">
      <dgm:prSet/>
      <dgm:spPr/>
      <dgm:t>
        <a:bodyPr/>
        <a:lstStyle/>
        <a:p>
          <a:pPr algn="just">
            <a:lnSpc>
              <a:spcPct val="100000"/>
            </a:lnSpc>
          </a:pPr>
          <a:r>
            <a:rPr lang="en-IN" b="1"/>
            <a:t>File Size Sensitivity</a:t>
          </a:r>
          <a:r>
            <a:rPr lang="en-IN"/>
            <a:t>: </a:t>
          </a:r>
          <a:endParaRPr lang="en-US"/>
        </a:p>
      </dgm:t>
    </dgm:pt>
    <dgm:pt modelId="{AD9740FF-7329-4780-B8ED-9779C7FD1005}" type="parTrans" cxnId="{F162093B-1F59-4C26-86DD-B82A6385F716}">
      <dgm:prSet/>
      <dgm:spPr/>
      <dgm:t>
        <a:bodyPr/>
        <a:lstStyle/>
        <a:p>
          <a:pPr algn="just">
            <a:lnSpc>
              <a:spcPct val="100000"/>
            </a:lnSpc>
          </a:pPr>
          <a:endParaRPr lang="en-US"/>
        </a:p>
      </dgm:t>
    </dgm:pt>
    <dgm:pt modelId="{1ECF8344-0905-4941-B9A1-0EEB195DE57D}" type="sibTrans" cxnId="{F162093B-1F59-4C26-86DD-B82A6385F716}">
      <dgm:prSet/>
      <dgm:spPr/>
      <dgm:t>
        <a:bodyPr/>
        <a:lstStyle/>
        <a:p>
          <a:pPr algn="just">
            <a:lnSpc>
              <a:spcPct val="100000"/>
            </a:lnSpc>
          </a:pPr>
          <a:endParaRPr lang="en-US"/>
        </a:p>
      </dgm:t>
    </dgm:pt>
    <dgm:pt modelId="{AFDEEAA4-68F4-4B6C-B174-9A4ADC2F563D}">
      <dgm:prSet/>
      <dgm:spPr/>
      <dgm:t>
        <a:bodyPr/>
        <a:lstStyle/>
        <a:p>
          <a:pPr algn="just">
            <a:lnSpc>
              <a:spcPct val="100000"/>
            </a:lnSpc>
          </a:pPr>
          <a:r>
            <a:rPr lang="en-IN"/>
            <a:t>The total storage capacity of HDFS is not just affected by block size but also by the total number of files stored in the system.</a:t>
          </a:r>
          <a:endParaRPr lang="en-US"/>
        </a:p>
      </dgm:t>
    </dgm:pt>
    <dgm:pt modelId="{0F34C551-4936-4335-8D07-D279E45A006C}" type="parTrans" cxnId="{6CEE5DF5-447E-4C88-9B50-15CB77130FE2}">
      <dgm:prSet/>
      <dgm:spPr/>
      <dgm:t>
        <a:bodyPr/>
        <a:lstStyle/>
        <a:p>
          <a:pPr algn="just">
            <a:lnSpc>
              <a:spcPct val="100000"/>
            </a:lnSpc>
          </a:pPr>
          <a:endParaRPr lang="en-US"/>
        </a:p>
      </dgm:t>
    </dgm:pt>
    <dgm:pt modelId="{E99732FD-C3AC-4557-94CD-0AA1BFB015EC}" type="sibTrans" cxnId="{6CEE5DF5-447E-4C88-9B50-15CB77130FE2}">
      <dgm:prSet/>
      <dgm:spPr/>
      <dgm:t>
        <a:bodyPr/>
        <a:lstStyle/>
        <a:p>
          <a:pPr algn="just">
            <a:lnSpc>
              <a:spcPct val="100000"/>
            </a:lnSpc>
          </a:pPr>
          <a:endParaRPr lang="en-US"/>
        </a:p>
      </dgm:t>
    </dgm:pt>
    <dgm:pt modelId="{14AB1B6E-899C-49F6-BEC4-7DFA4F96734C}">
      <dgm:prSet/>
      <dgm:spPr/>
      <dgm:t>
        <a:bodyPr/>
        <a:lstStyle/>
        <a:p>
          <a:pPr algn="just">
            <a:lnSpc>
              <a:spcPct val="100000"/>
            </a:lnSpc>
          </a:pPr>
          <a:r>
            <a:rPr lang="en-IN" b="1"/>
            <a:t>Block Size Consistency</a:t>
          </a:r>
          <a:r>
            <a:rPr lang="en-IN"/>
            <a:t>: </a:t>
          </a:r>
          <a:endParaRPr lang="en-US"/>
        </a:p>
      </dgm:t>
    </dgm:pt>
    <dgm:pt modelId="{8AFF0E9A-1045-4E59-B545-12DCC3B00C93}" type="parTrans" cxnId="{94A9C0EE-ECB4-481D-9E2A-670EE749E116}">
      <dgm:prSet/>
      <dgm:spPr/>
      <dgm:t>
        <a:bodyPr/>
        <a:lstStyle/>
        <a:p>
          <a:pPr algn="just">
            <a:lnSpc>
              <a:spcPct val="100000"/>
            </a:lnSpc>
          </a:pPr>
          <a:endParaRPr lang="en-US"/>
        </a:p>
      </dgm:t>
    </dgm:pt>
    <dgm:pt modelId="{24E78C27-FB95-4444-9D84-35B3E70A2D49}" type="sibTrans" cxnId="{94A9C0EE-ECB4-481D-9E2A-670EE749E116}">
      <dgm:prSet/>
      <dgm:spPr/>
      <dgm:t>
        <a:bodyPr/>
        <a:lstStyle/>
        <a:p>
          <a:pPr algn="just">
            <a:lnSpc>
              <a:spcPct val="100000"/>
            </a:lnSpc>
          </a:pPr>
          <a:endParaRPr lang="en-US"/>
        </a:p>
      </dgm:t>
    </dgm:pt>
    <dgm:pt modelId="{26D78E4F-3653-4B7A-A60B-42F9D732EE84}">
      <dgm:prSet/>
      <dgm:spPr/>
      <dgm:t>
        <a:bodyPr/>
        <a:lstStyle/>
        <a:p>
          <a:pPr algn="just">
            <a:lnSpc>
              <a:spcPct val="100000"/>
            </a:lnSpc>
          </a:pPr>
          <a:r>
            <a:rPr lang="en-IN"/>
            <a:t>All blocks of a file are of the same size, except for the last block, which might be smaller.</a:t>
          </a:r>
          <a:endParaRPr lang="en-US"/>
        </a:p>
      </dgm:t>
    </dgm:pt>
    <dgm:pt modelId="{5E0488F5-4B00-4A08-89D1-EF3C604FACDA}" type="parTrans" cxnId="{3BB87F75-F9CF-4D7A-8922-CB79DE371C52}">
      <dgm:prSet/>
      <dgm:spPr/>
      <dgm:t>
        <a:bodyPr/>
        <a:lstStyle/>
        <a:p>
          <a:pPr algn="just">
            <a:lnSpc>
              <a:spcPct val="100000"/>
            </a:lnSpc>
          </a:pPr>
          <a:endParaRPr lang="en-US"/>
        </a:p>
      </dgm:t>
    </dgm:pt>
    <dgm:pt modelId="{BF1F719D-D1D7-456D-8CF2-D19263EAFC44}" type="sibTrans" cxnId="{3BB87F75-F9CF-4D7A-8922-CB79DE371C52}">
      <dgm:prSet/>
      <dgm:spPr/>
      <dgm:t>
        <a:bodyPr/>
        <a:lstStyle/>
        <a:p>
          <a:pPr algn="just">
            <a:lnSpc>
              <a:spcPct val="100000"/>
            </a:lnSpc>
          </a:pPr>
          <a:endParaRPr lang="en-US"/>
        </a:p>
      </dgm:t>
    </dgm:pt>
    <dgm:pt modelId="{1955B450-AE0A-43E6-8612-134EC4D51E89}">
      <dgm:prSet/>
      <dgm:spPr/>
      <dgm:t>
        <a:bodyPr/>
        <a:lstStyle/>
        <a:p>
          <a:pPr algn="just">
            <a:lnSpc>
              <a:spcPct val="100000"/>
            </a:lnSpc>
          </a:pPr>
          <a:r>
            <a:rPr lang="en-IN" b="1" dirty="0"/>
            <a:t>Performance Optimization</a:t>
          </a:r>
          <a:r>
            <a:rPr lang="en-IN" dirty="0"/>
            <a:t>: </a:t>
          </a:r>
          <a:endParaRPr lang="en-US" dirty="0"/>
        </a:p>
      </dgm:t>
    </dgm:pt>
    <dgm:pt modelId="{CEF43A20-88F8-4A55-8D2E-7B4534C86916}" type="parTrans" cxnId="{9C103133-EE8F-4B83-8257-DC36BCDE9F25}">
      <dgm:prSet/>
      <dgm:spPr/>
      <dgm:t>
        <a:bodyPr/>
        <a:lstStyle/>
        <a:p>
          <a:pPr algn="just">
            <a:lnSpc>
              <a:spcPct val="100000"/>
            </a:lnSpc>
          </a:pPr>
          <a:endParaRPr lang="en-US"/>
        </a:p>
      </dgm:t>
    </dgm:pt>
    <dgm:pt modelId="{9EC11366-5704-418E-811E-0AD73F1D4E01}" type="sibTrans" cxnId="{9C103133-EE8F-4B83-8257-DC36BCDE9F25}">
      <dgm:prSet/>
      <dgm:spPr/>
      <dgm:t>
        <a:bodyPr/>
        <a:lstStyle/>
        <a:p>
          <a:pPr algn="just">
            <a:lnSpc>
              <a:spcPct val="100000"/>
            </a:lnSpc>
          </a:pPr>
          <a:endParaRPr lang="en-US"/>
        </a:p>
      </dgm:t>
    </dgm:pt>
    <dgm:pt modelId="{8ECCA90E-FE93-43E6-BD2F-3F5EFAF2053B}">
      <dgm:prSet/>
      <dgm:spPr/>
      <dgm:t>
        <a:bodyPr/>
        <a:lstStyle/>
        <a:p>
          <a:pPr algn="just">
            <a:lnSpc>
              <a:spcPct val="100000"/>
            </a:lnSpc>
          </a:pPr>
          <a:r>
            <a:rPr lang="en-IN"/>
            <a:t>The large block size in HDFS reduces the time spent seeking data on the disk. This approach allows the system to achieve disk transfer speeds of up to 100 MB/sec, with disk read-ahead further reducing seek times. The aggregate file read bandwidth can be high, depending on the number of disks per node.</a:t>
          </a:r>
          <a:endParaRPr lang="en-US"/>
        </a:p>
      </dgm:t>
    </dgm:pt>
    <dgm:pt modelId="{699914CF-B0EB-4DEA-BBA1-65DA970A7E1B}" type="parTrans" cxnId="{C10E6DA0-EFDF-4C1D-AEE1-96F4B776FF0C}">
      <dgm:prSet/>
      <dgm:spPr/>
      <dgm:t>
        <a:bodyPr/>
        <a:lstStyle/>
        <a:p>
          <a:pPr algn="just">
            <a:lnSpc>
              <a:spcPct val="100000"/>
            </a:lnSpc>
          </a:pPr>
          <a:endParaRPr lang="en-US"/>
        </a:p>
      </dgm:t>
    </dgm:pt>
    <dgm:pt modelId="{70BEC261-2F25-4BF8-8BDF-D059BB57E51E}" type="sibTrans" cxnId="{C10E6DA0-EFDF-4C1D-AEE1-96F4B776FF0C}">
      <dgm:prSet/>
      <dgm:spPr/>
      <dgm:t>
        <a:bodyPr/>
        <a:lstStyle/>
        <a:p>
          <a:pPr algn="just">
            <a:lnSpc>
              <a:spcPct val="100000"/>
            </a:lnSpc>
          </a:pPr>
          <a:endParaRPr lang="en-US"/>
        </a:p>
      </dgm:t>
    </dgm:pt>
    <dgm:pt modelId="{ED0A0431-9551-45AC-BF49-487C12D5D224}">
      <dgm:prSet/>
      <dgm:spPr/>
      <dgm:t>
        <a:bodyPr/>
        <a:lstStyle/>
        <a:p>
          <a:pPr algn="just">
            <a:lnSpc>
              <a:spcPct val="100000"/>
            </a:lnSpc>
          </a:pPr>
          <a:r>
            <a:rPr lang="en-IN" b="1"/>
            <a:t>Fault Tolerance through Replication</a:t>
          </a:r>
          <a:r>
            <a:rPr lang="en-IN"/>
            <a:t>: </a:t>
          </a:r>
          <a:endParaRPr lang="en-US"/>
        </a:p>
      </dgm:t>
    </dgm:pt>
    <dgm:pt modelId="{57D576B3-5E68-4138-AEB6-547B9A3EFDB6}" type="parTrans" cxnId="{AEE77D1A-341D-459E-A594-6C15C62D1941}">
      <dgm:prSet/>
      <dgm:spPr/>
      <dgm:t>
        <a:bodyPr/>
        <a:lstStyle/>
        <a:p>
          <a:pPr algn="just">
            <a:lnSpc>
              <a:spcPct val="100000"/>
            </a:lnSpc>
          </a:pPr>
          <a:endParaRPr lang="en-US"/>
        </a:p>
      </dgm:t>
    </dgm:pt>
    <dgm:pt modelId="{9AFEE05C-5A3F-4299-9751-9AFAE9816878}" type="sibTrans" cxnId="{AEE77D1A-341D-459E-A594-6C15C62D1941}">
      <dgm:prSet/>
      <dgm:spPr/>
      <dgm:t>
        <a:bodyPr/>
        <a:lstStyle/>
        <a:p>
          <a:pPr algn="just">
            <a:lnSpc>
              <a:spcPct val="100000"/>
            </a:lnSpc>
          </a:pPr>
          <a:endParaRPr lang="en-US"/>
        </a:p>
      </dgm:t>
    </dgm:pt>
    <dgm:pt modelId="{5F7D2FF5-4A2A-4655-BB7C-42B68CB9EB36}">
      <dgm:prSet/>
      <dgm:spPr/>
      <dgm:t>
        <a:bodyPr/>
        <a:lstStyle/>
        <a:p>
          <a:pPr algn="just">
            <a:lnSpc>
              <a:spcPct val="100000"/>
            </a:lnSpc>
          </a:pPr>
          <a:r>
            <a:rPr lang="en-IN"/>
            <a:t>HDFS divides files into blocks and stores them across multiple DataNodes with redundancy. The replication factor, which determines the number of copies of each block, is set on a per-file basis. The location of block replicas can change over time to ensure data reliability.</a:t>
          </a:r>
          <a:endParaRPr lang="en-US"/>
        </a:p>
      </dgm:t>
    </dgm:pt>
    <dgm:pt modelId="{F0802660-BCA7-49C7-B608-A4F5695FB5D5}" type="parTrans" cxnId="{527EB8B2-15C7-4630-9231-7042EAD58D15}">
      <dgm:prSet/>
      <dgm:spPr/>
      <dgm:t>
        <a:bodyPr/>
        <a:lstStyle/>
        <a:p>
          <a:pPr algn="just">
            <a:lnSpc>
              <a:spcPct val="100000"/>
            </a:lnSpc>
          </a:pPr>
          <a:endParaRPr lang="en-US"/>
        </a:p>
      </dgm:t>
    </dgm:pt>
    <dgm:pt modelId="{0577E1A2-4BCE-43B5-85C0-DDC9A2758620}" type="sibTrans" cxnId="{527EB8B2-15C7-4630-9231-7042EAD58D15}">
      <dgm:prSet/>
      <dgm:spPr/>
      <dgm:t>
        <a:bodyPr/>
        <a:lstStyle/>
        <a:p>
          <a:pPr algn="just">
            <a:lnSpc>
              <a:spcPct val="100000"/>
            </a:lnSpc>
          </a:pPr>
          <a:endParaRPr lang="en-US"/>
        </a:p>
      </dgm:t>
    </dgm:pt>
    <dgm:pt modelId="{A31EAE96-CAA4-184C-A032-F6ECDE3E03E2}" type="pres">
      <dgm:prSet presAssocID="{151F22CD-ABF8-4E2D-B1C3-7AF4ECEEDBAC}" presName="vert0" presStyleCnt="0">
        <dgm:presLayoutVars>
          <dgm:dir/>
          <dgm:animOne val="branch"/>
          <dgm:animLvl val="lvl"/>
        </dgm:presLayoutVars>
      </dgm:prSet>
      <dgm:spPr/>
    </dgm:pt>
    <dgm:pt modelId="{F3516A31-4756-7D47-9218-4D14D6404603}" type="pres">
      <dgm:prSet presAssocID="{571698B5-59EE-417D-80D7-57E726DE12F8}" presName="thickLine" presStyleLbl="alignNode1" presStyleIdx="0" presStyleCnt="6"/>
      <dgm:spPr/>
    </dgm:pt>
    <dgm:pt modelId="{19A7A274-9841-E444-A001-7D292594B781}" type="pres">
      <dgm:prSet presAssocID="{571698B5-59EE-417D-80D7-57E726DE12F8}" presName="horz1" presStyleCnt="0"/>
      <dgm:spPr/>
    </dgm:pt>
    <dgm:pt modelId="{49BE08CC-B5B5-EF4D-A9B6-97DB30B59F02}" type="pres">
      <dgm:prSet presAssocID="{571698B5-59EE-417D-80D7-57E726DE12F8}" presName="tx1" presStyleLbl="revTx" presStyleIdx="0" presStyleCnt="12"/>
      <dgm:spPr/>
    </dgm:pt>
    <dgm:pt modelId="{F9D05AAB-CF80-3440-82C5-8EFAB6C130B6}" type="pres">
      <dgm:prSet presAssocID="{571698B5-59EE-417D-80D7-57E726DE12F8}" presName="vert1" presStyleCnt="0"/>
      <dgm:spPr/>
    </dgm:pt>
    <dgm:pt modelId="{8ADF8F8B-F49E-FF4C-A8B7-8CBB44400B94}" type="pres">
      <dgm:prSet presAssocID="{484038FE-F869-4988-A712-BEEB12E05985}" presName="vertSpace2a" presStyleCnt="0"/>
      <dgm:spPr/>
    </dgm:pt>
    <dgm:pt modelId="{79156564-20B9-3E4A-A7A0-F1C81C91AE78}" type="pres">
      <dgm:prSet presAssocID="{484038FE-F869-4988-A712-BEEB12E05985}" presName="horz2" presStyleCnt="0"/>
      <dgm:spPr/>
    </dgm:pt>
    <dgm:pt modelId="{A3F1FA4E-E920-3D45-BA64-AE16B790F86C}" type="pres">
      <dgm:prSet presAssocID="{484038FE-F869-4988-A712-BEEB12E05985}" presName="horzSpace2" presStyleCnt="0"/>
      <dgm:spPr/>
    </dgm:pt>
    <dgm:pt modelId="{88504AE4-DFDB-4A47-984F-D5DCEC9B6BBD}" type="pres">
      <dgm:prSet presAssocID="{484038FE-F869-4988-A712-BEEB12E05985}" presName="tx2" presStyleLbl="revTx" presStyleIdx="1" presStyleCnt="12"/>
      <dgm:spPr/>
    </dgm:pt>
    <dgm:pt modelId="{2D445033-08CA-FD4F-899C-F808542663B6}" type="pres">
      <dgm:prSet presAssocID="{484038FE-F869-4988-A712-BEEB12E05985}" presName="vert2" presStyleCnt="0"/>
      <dgm:spPr/>
    </dgm:pt>
    <dgm:pt modelId="{66D4FB58-6E36-EA47-A1DD-2241E06CE1F0}" type="pres">
      <dgm:prSet presAssocID="{484038FE-F869-4988-A712-BEEB12E05985}" presName="thinLine2b" presStyleLbl="callout" presStyleIdx="0" presStyleCnt="6"/>
      <dgm:spPr/>
    </dgm:pt>
    <dgm:pt modelId="{8BAD7658-918B-E241-933F-8F26D12E6E03}" type="pres">
      <dgm:prSet presAssocID="{484038FE-F869-4988-A712-BEEB12E05985}" presName="vertSpace2b" presStyleCnt="0"/>
      <dgm:spPr/>
    </dgm:pt>
    <dgm:pt modelId="{D9109917-B9BD-2347-AD54-50BC59703BD6}" type="pres">
      <dgm:prSet presAssocID="{BB85A194-E088-4AD9-8DA8-154C88698296}" presName="thickLine" presStyleLbl="alignNode1" presStyleIdx="1" presStyleCnt="6"/>
      <dgm:spPr/>
    </dgm:pt>
    <dgm:pt modelId="{40344E2B-1178-9E47-985C-23DCCF4A99A8}" type="pres">
      <dgm:prSet presAssocID="{BB85A194-E088-4AD9-8DA8-154C88698296}" presName="horz1" presStyleCnt="0"/>
      <dgm:spPr/>
    </dgm:pt>
    <dgm:pt modelId="{987FBFD0-99D2-D84A-8F24-901BF0C3D9F2}" type="pres">
      <dgm:prSet presAssocID="{BB85A194-E088-4AD9-8DA8-154C88698296}" presName="tx1" presStyleLbl="revTx" presStyleIdx="2" presStyleCnt="12"/>
      <dgm:spPr/>
    </dgm:pt>
    <dgm:pt modelId="{63F5D2EF-D8A3-3545-B80F-9E48875D4E71}" type="pres">
      <dgm:prSet presAssocID="{BB85A194-E088-4AD9-8DA8-154C88698296}" presName="vert1" presStyleCnt="0"/>
      <dgm:spPr/>
    </dgm:pt>
    <dgm:pt modelId="{C5256332-202E-3849-9437-A5B3D62FF0FC}" type="pres">
      <dgm:prSet presAssocID="{3732529E-D01D-4169-AD78-7C6B298A4A47}" presName="vertSpace2a" presStyleCnt="0"/>
      <dgm:spPr/>
    </dgm:pt>
    <dgm:pt modelId="{E3683E8D-34E4-5A4A-882E-97A74F006407}" type="pres">
      <dgm:prSet presAssocID="{3732529E-D01D-4169-AD78-7C6B298A4A47}" presName="horz2" presStyleCnt="0"/>
      <dgm:spPr/>
    </dgm:pt>
    <dgm:pt modelId="{F1A147AF-47C8-6D40-B4C5-7272B1C0AFA3}" type="pres">
      <dgm:prSet presAssocID="{3732529E-D01D-4169-AD78-7C6B298A4A47}" presName="horzSpace2" presStyleCnt="0"/>
      <dgm:spPr/>
    </dgm:pt>
    <dgm:pt modelId="{C45F9352-76A1-7B46-89F1-79C0498AE0AF}" type="pres">
      <dgm:prSet presAssocID="{3732529E-D01D-4169-AD78-7C6B298A4A47}" presName="tx2" presStyleLbl="revTx" presStyleIdx="3" presStyleCnt="12"/>
      <dgm:spPr/>
    </dgm:pt>
    <dgm:pt modelId="{DEEDD5B9-C869-BF4E-92CC-239F2A73C5B8}" type="pres">
      <dgm:prSet presAssocID="{3732529E-D01D-4169-AD78-7C6B298A4A47}" presName="vert2" presStyleCnt="0"/>
      <dgm:spPr/>
    </dgm:pt>
    <dgm:pt modelId="{10B0265A-CFA1-614E-BA8A-9EFFC00DAF02}" type="pres">
      <dgm:prSet presAssocID="{3732529E-D01D-4169-AD78-7C6B298A4A47}" presName="thinLine2b" presStyleLbl="callout" presStyleIdx="1" presStyleCnt="6"/>
      <dgm:spPr/>
    </dgm:pt>
    <dgm:pt modelId="{FE5D347E-8523-6042-8916-19E7578A932D}" type="pres">
      <dgm:prSet presAssocID="{3732529E-D01D-4169-AD78-7C6B298A4A47}" presName="vertSpace2b" presStyleCnt="0"/>
      <dgm:spPr/>
    </dgm:pt>
    <dgm:pt modelId="{A8B741E5-09DB-1F4B-9123-D4CAB66F29D4}" type="pres">
      <dgm:prSet presAssocID="{B7F6CFA0-89BE-4FC6-ADEF-88BE6554D99E}" presName="thickLine" presStyleLbl="alignNode1" presStyleIdx="2" presStyleCnt="6"/>
      <dgm:spPr/>
    </dgm:pt>
    <dgm:pt modelId="{C55BE283-5B8A-E64E-9B3F-3918816160BF}" type="pres">
      <dgm:prSet presAssocID="{B7F6CFA0-89BE-4FC6-ADEF-88BE6554D99E}" presName="horz1" presStyleCnt="0"/>
      <dgm:spPr/>
    </dgm:pt>
    <dgm:pt modelId="{51E1AFD8-3D15-414F-98BE-9921A813A7A0}" type="pres">
      <dgm:prSet presAssocID="{B7F6CFA0-89BE-4FC6-ADEF-88BE6554D99E}" presName="tx1" presStyleLbl="revTx" presStyleIdx="4" presStyleCnt="12"/>
      <dgm:spPr/>
    </dgm:pt>
    <dgm:pt modelId="{CC7B0B8F-EAB8-DD41-ACB8-1D113AEBB083}" type="pres">
      <dgm:prSet presAssocID="{B7F6CFA0-89BE-4FC6-ADEF-88BE6554D99E}" presName="vert1" presStyleCnt="0"/>
      <dgm:spPr/>
    </dgm:pt>
    <dgm:pt modelId="{D5D92E35-76B2-7E4E-8D95-A1E4E82671D6}" type="pres">
      <dgm:prSet presAssocID="{AFDEEAA4-68F4-4B6C-B174-9A4ADC2F563D}" presName="vertSpace2a" presStyleCnt="0"/>
      <dgm:spPr/>
    </dgm:pt>
    <dgm:pt modelId="{48821D34-29C4-F142-8E20-717C19DC7AD5}" type="pres">
      <dgm:prSet presAssocID="{AFDEEAA4-68F4-4B6C-B174-9A4ADC2F563D}" presName="horz2" presStyleCnt="0"/>
      <dgm:spPr/>
    </dgm:pt>
    <dgm:pt modelId="{650BC31F-F689-9241-94F2-8C768DC5ACAD}" type="pres">
      <dgm:prSet presAssocID="{AFDEEAA4-68F4-4B6C-B174-9A4ADC2F563D}" presName="horzSpace2" presStyleCnt="0"/>
      <dgm:spPr/>
    </dgm:pt>
    <dgm:pt modelId="{696C0EE0-0962-4549-B84E-B883B6E7B83B}" type="pres">
      <dgm:prSet presAssocID="{AFDEEAA4-68F4-4B6C-B174-9A4ADC2F563D}" presName="tx2" presStyleLbl="revTx" presStyleIdx="5" presStyleCnt="12"/>
      <dgm:spPr/>
    </dgm:pt>
    <dgm:pt modelId="{BA3C3AB4-514C-AE46-86A2-6AE93BDC5E41}" type="pres">
      <dgm:prSet presAssocID="{AFDEEAA4-68F4-4B6C-B174-9A4ADC2F563D}" presName="vert2" presStyleCnt="0"/>
      <dgm:spPr/>
    </dgm:pt>
    <dgm:pt modelId="{97A4A7F2-4CB4-B240-ACCE-519E8B1BB817}" type="pres">
      <dgm:prSet presAssocID="{AFDEEAA4-68F4-4B6C-B174-9A4ADC2F563D}" presName="thinLine2b" presStyleLbl="callout" presStyleIdx="2" presStyleCnt="6"/>
      <dgm:spPr/>
    </dgm:pt>
    <dgm:pt modelId="{C3B949A6-6F84-E544-B14D-AAD1BAF47629}" type="pres">
      <dgm:prSet presAssocID="{AFDEEAA4-68F4-4B6C-B174-9A4ADC2F563D}" presName="vertSpace2b" presStyleCnt="0"/>
      <dgm:spPr/>
    </dgm:pt>
    <dgm:pt modelId="{9036ED8B-D96C-8B48-B0B0-22630E2B2D76}" type="pres">
      <dgm:prSet presAssocID="{14AB1B6E-899C-49F6-BEC4-7DFA4F96734C}" presName="thickLine" presStyleLbl="alignNode1" presStyleIdx="3" presStyleCnt="6"/>
      <dgm:spPr/>
    </dgm:pt>
    <dgm:pt modelId="{8290D4D8-63B8-8B45-93EF-4AF2B2057BE9}" type="pres">
      <dgm:prSet presAssocID="{14AB1B6E-899C-49F6-BEC4-7DFA4F96734C}" presName="horz1" presStyleCnt="0"/>
      <dgm:spPr/>
    </dgm:pt>
    <dgm:pt modelId="{B4EDD2CE-00EC-CC4A-901F-E62314CEE470}" type="pres">
      <dgm:prSet presAssocID="{14AB1B6E-899C-49F6-BEC4-7DFA4F96734C}" presName="tx1" presStyleLbl="revTx" presStyleIdx="6" presStyleCnt="12"/>
      <dgm:spPr/>
    </dgm:pt>
    <dgm:pt modelId="{765E4522-ADD0-7F48-B6FF-3BDBED204846}" type="pres">
      <dgm:prSet presAssocID="{14AB1B6E-899C-49F6-BEC4-7DFA4F96734C}" presName="vert1" presStyleCnt="0"/>
      <dgm:spPr/>
    </dgm:pt>
    <dgm:pt modelId="{E28F0051-9484-4546-8F16-01D90D8C5E9A}" type="pres">
      <dgm:prSet presAssocID="{26D78E4F-3653-4B7A-A60B-42F9D732EE84}" presName="vertSpace2a" presStyleCnt="0"/>
      <dgm:spPr/>
    </dgm:pt>
    <dgm:pt modelId="{C50226B8-2602-2744-82AE-742B4A1CC3B9}" type="pres">
      <dgm:prSet presAssocID="{26D78E4F-3653-4B7A-A60B-42F9D732EE84}" presName="horz2" presStyleCnt="0"/>
      <dgm:spPr/>
    </dgm:pt>
    <dgm:pt modelId="{15929790-2FC9-A447-9D57-3FF71E7D61DD}" type="pres">
      <dgm:prSet presAssocID="{26D78E4F-3653-4B7A-A60B-42F9D732EE84}" presName="horzSpace2" presStyleCnt="0"/>
      <dgm:spPr/>
    </dgm:pt>
    <dgm:pt modelId="{C47C6067-9239-DD49-B8BE-35A297A81506}" type="pres">
      <dgm:prSet presAssocID="{26D78E4F-3653-4B7A-A60B-42F9D732EE84}" presName="tx2" presStyleLbl="revTx" presStyleIdx="7" presStyleCnt="12"/>
      <dgm:spPr/>
    </dgm:pt>
    <dgm:pt modelId="{2E0A0D5D-AD22-8743-802B-25519D7579A9}" type="pres">
      <dgm:prSet presAssocID="{26D78E4F-3653-4B7A-A60B-42F9D732EE84}" presName="vert2" presStyleCnt="0"/>
      <dgm:spPr/>
    </dgm:pt>
    <dgm:pt modelId="{A9D0BDAF-CA9D-B24E-8B9B-5770032EEC19}" type="pres">
      <dgm:prSet presAssocID="{26D78E4F-3653-4B7A-A60B-42F9D732EE84}" presName="thinLine2b" presStyleLbl="callout" presStyleIdx="3" presStyleCnt="6"/>
      <dgm:spPr/>
    </dgm:pt>
    <dgm:pt modelId="{8076B773-C345-8042-AF9D-18CCCD8C776E}" type="pres">
      <dgm:prSet presAssocID="{26D78E4F-3653-4B7A-A60B-42F9D732EE84}" presName="vertSpace2b" presStyleCnt="0"/>
      <dgm:spPr/>
    </dgm:pt>
    <dgm:pt modelId="{756C09F0-7DF3-A040-AAD3-B9805C5CE20B}" type="pres">
      <dgm:prSet presAssocID="{1955B450-AE0A-43E6-8612-134EC4D51E89}" presName="thickLine" presStyleLbl="alignNode1" presStyleIdx="4" presStyleCnt="6"/>
      <dgm:spPr/>
    </dgm:pt>
    <dgm:pt modelId="{D4FF4715-E1A4-0648-8F3D-B4D85DE27F9E}" type="pres">
      <dgm:prSet presAssocID="{1955B450-AE0A-43E6-8612-134EC4D51E89}" presName="horz1" presStyleCnt="0"/>
      <dgm:spPr/>
    </dgm:pt>
    <dgm:pt modelId="{2DDF214D-4BF8-AF47-9B49-3E108B5FC017}" type="pres">
      <dgm:prSet presAssocID="{1955B450-AE0A-43E6-8612-134EC4D51E89}" presName="tx1" presStyleLbl="revTx" presStyleIdx="8" presStyleCnt="12"/>
      <dgm:spPr/>
    </dgm:pt>
    <dgm:pt modelId="{ACC531CE-EF94-BF46-9F83-0DE9804D7BFD}" type="pres">
      <dgm:prSet presAssocID="{1955B450-AE0A-43E6-8612-134EC4D51E89}" presName="vert1" presStyleCnt="0"/>
      <dgm:spPr/>
    </dgm:pt>
    <dgm:pt modelId="{3604E5EC-677C-6345-B2AF-FEE4AA1DBA90}" type="pres">
      <dgm:prSet presAssocID="{8ECCA90E-FE93-43E6-BD2F-3F5EFAF2053B}" presName="vertSpace2a" presStyleCnt="0"/>
      <dgm:spPr/>
    </dgm:pt>
    <dgm:pt modelId="{CD4F81AA-F2A4-644F-B24F-A282A7C5334B}" type="pres">
      <dgm:prSet presAssocID="{8ECCA90E-FE93-43E6-BD2F-3F5EFAF2053B}" presName="horz2" presStyleCnt="0"/>
      <dgm:spPr/>
    </dgm:pt>
    <dgm:pt modelId="{B2929073-91FE-674C-8378-55429BC79DDF}" type="pres">
      <dgm:prSet presAssocID="{8ECCA90E-FE93-43E6-BD2F-3F5EFAF2053B}" presName="horzSpace2" presStyleCnt="0"/>
      <dgm:spPr/>
    </dgm:pt>
    <dgm:pt modelId="{5EFAB73D-FE17-D34B-AFF7-DCE72C086B08}" type="pres">
      <dgm:prSet presAssocID="{8ECCA90E-FE93-43E6-BD2F-3F5EFAF2053B}" presName="tx2" presStyleLbl="revTx" presStyleIdx="9" presStyleCnt="12"/>
      <dgm:spPr/>
    </dgm:pt>
    <dgm:pt modelId="{8124A18E-A477-A940-BA9A-2EAD1C86145D}" type="pres">
      <dgm:prSet presAssocID="{8ECCA90E-FE93-43E6-BD2F-3F5EFAF2053B}" presName="vert2" presStyleCnt="0"/>
      <dgm:spPr/>
    </dgm:pt>
    <dgm:pt modelId="{4BF18259-B12A-264F-9B9B-2C83E73753C1}" type="pres">
      <dgm:prSet presAssocID="{8ECCA90E-FE93-43E6-BD2F-3F5EFAF2053B}" presName="thinLine2b" presStyleLbl="callout" presStyleIdx="4" presStyleCnt="6"/>
      <dgm:spPr/>
    </dgm:pt>
    <dgm:pt modelId="{E2E653FB-A9CC-F74D-9738-E030B569FC33}" type="pres">
      <dgm:prSet presAssocID="{8ECCA90E-FE93-43E6-BD2F-3F5EFAF2053B}" presName="vertSpace2b" presStyleCnt="0"/>
      <dgm:spPr/>
    </dgm:pt>
    <dgm:pt modelId="{C03E958E-B690-684E-A828-8AF9BEDA2C22}" type="pres">
      <dgm:prSet presAssocID="{ED0A0431-9551-45AC-BF49-487C12D5D224}" presName="thickLine" presStyleLbl="alignNode1" presStyleIdx="5" presStyleCnt="6"/>
      <dgm:spPr/>
    </dgm:pt>
    <dgm:pt modelId="{D8079C44-AB19-1541-AACF-72E2A489F3EB}" type="pres">
      <dgm:prSet presAssocID="{ED0A0431-9551-45AC-BF49-487C12D5D224}" presName="horz1" presStyleCnt="0"/>
      <dgm:spPr/>
    </dgm:pt>
    <dgm:pt modelId="{B8245632-F515-4248-8239-8C17C8EB955F}" type="pres">
      <dgm:prSet presAssocID="{ED0A0431-9551-45AC-BF49-487C12D5D224}" presName="tx1" presStyleLbl="revTx" presStyleIdx="10" presStyleCnt="12"/>
      <dgm:spPr/>
    </dgm:pt>
    <dgm:pt modelId="{A64E6934-F8D4-3040-A305-E7D5EBF6E0C7}" type="pres">
      <dgm:prSet presAssocID="{ED0A0431-9551-45AC-BF49-487C12D5D224}" presName="vert1" presStyleCnt="0"/>
      <dgm:spPr/>
    </dgm:pt>
    <dgm:pt modelId="{FF438CB4-457A-174D-B72F-8CCDD4F6602D}" type="pres">
      <dgm:prSet presAssocID="{5F7D2FF5-4A2A-4655-BB7C-42B68CB9EB36}" presName="vertSpace2a" presStyleCnt="0"/>
      <dgm:spPr/>
    </dgm:pt>
    <dgm:pt modelId="{D29A4C1C-AAF0-454C-B90C-D82E3D8D0E07}" type="pres">
      <dgm:prSet presAssocID="{5F7D2FF5-4A2A-4655-BB7C-42B68CB9EB36}" presName="horz2" presStyleCnt="0"/>
      <dgm:spPr/>
    </dgm:pt>
    <dgm:pt modelId="{0C346430-5C1D-9E49-9B05-E6C5DDC21E43}" type="pres">
      <dgm:prSet presAssocID="{5F7D2FF5-4A2A-4655-BB7C-42B68CB9EB36}" presName="horzSpace2" presStyleCnt="0"/>
      <dgm:spPr/>
    </dgm:pt>
    <dgm:pt modelId="{B0E41425-CE64-694E-8989-A9D2DE4E31D6}" type="pres">
      <dgm:prSet presAssocID="{5F7D2FF5-4A2A-4655-BB7C-42B68CB9EB36}" presName="tx2" presStyleLbl="revTx" presStyleIdx="11" presStyleCnt="12"/>
      <dgm:spPr/>
    </dgm:pt>
    <dgm:pt modelId="{5C83AA95-6FAD-5548-9648-E77600AA30A4}" type="pres">
      <dgm:prSet presAssocID="{5F7D2FF5-4A2A-4655-BB7C-42B68CB9EB36}" presName="vert2" presStyleCnt="0"/>
      <dgm:spPr/>
    </dgm:pt>
    <dgm:pt modelId="{736C4CDD-FBB4-6B46-850D-A16C70333B3D}" type="pres">
      <dgm:prSet presAssocID="{5F7D2FF5-4A2A-4655-BB7C-42B68CB9EB36}" presName="thinLine2b" presStyleLbl="callout" presStyleIdx="5" presStyleCnt="6"/>
      <dgm:spPr/>
    </dgm:pt>
    <dgm:pt modelId="{851C09F1-2146-EF43-8D0C-28101630ACBC}" type="pres">
      <dgm:prSet presAssocID="{5F7D2FF5-4A2A-4655-BB7C-42B68CB9EB36}" presName="vertSpace2b" presStyleCnt="0"/>
      <dgm:spPr/>
    </dgm:pt>
  </dgm:ptLst>
  <dgm:cxnLst>
    <dgm:cxn modelId="{AEE77D1A-341D-459E-A594-6C15C62D1941}" srcId="{151F22CD-ABF8-4E2D-B1C3-7AF4ECEEDBAC}" destId="{ED0A0431-9551-45AC-BF49-487C12D5D224}" srcOrd="5" destOrd="0" parTransId="{57D576B3-5E68-4138-AEB6-547B9A3EFDB6}" sibTransId="{9AFEE05C-5A3F-4299-9751-9AFAE9816878}"/>
    <dgm:cxn modelId="{1CB1E321-6F4F-7C42-88C5-804A9734AC8A}" type="presOf" srcId="{1955B450-AE0A-43E6-8612-134EC4D51E89}" destId="{2DDF214D-4BF8-AF47-9B49-3E108B5FC017}" srcOrd="0" destOrd="0" presId="urn:microsoft.com/office/officeart/2008/layout/LinedList"/>
    <dgm:cxn modelId="{EEE51629-4855-9640-9A88-28EA467CE668}" type="presOf" srcId="{8ECCA90E-FE93-43E6-BD2F-3F5EFAF2053B}" destId="{5EFAB73D-FE17-D34B-AFF7-DCE72C086B08}" srcOrd="0" destOrd="0" presId="urn:microsoft.com/office/officeart/2008/layout/LinedList"/>
    <dgm:cxn modelId="{6161A12B-3C51-7F49-8AA9-6D1BFC3ECE2A}" type="presOf" srcId="{14AB1B6E-899C-49F6-BEC4-7DFA4F96734C}" destId="{B4EDD2CE-00EC-CC4A-901F-E62314CEE470}" srcOrd="0" destOrd="0" presId="urn:microsoft.com/office/officeart/2008/layout/LinedList"/>
    <dgm:cxn modelId="{9C103133-EE8F-4B83-8257-DC36BCDE9F25}" srcId="{151F22CD-ABF8-4E2D-B1C3-7AF4ECEEDBAC}" destId="{1955B450-AE0A-43E6-8612-134EC4D51E89}" srcOrd="4" destOrd="0" parTransId="{CEF43A20-88F8-4A55-8D2E-7B4534C86916}" sibTransId="{9EC11366-5704-418E-811E-0AD73F1D4E01}"/>
    <dgm:cxn modelId="{F162093B-1F59-4C26-86DD-B82A6385F716}" srcId="{151F22CD-ABF8-4E2D-B1C3-7AF4ECEEDBAC}" destId="{B7F6CFA0-89BE-4FC6-ADEF-88BE6554D99E}" srcOrd="2" destOrd="0" parTransId="{AD9740FF-7329-4780-B8ED-9779C7FD1005}" sibTransId="{1ECF8344-0905-4941-B9A1-0EEB195DE57D}"/>
    <dgm:cxn modelId="{AD624C54-053E-B24D-B583-1D3429C10C71}" type="presOf" srcId="{ED0A0431-9551-45AC-BF49-487C12D5D224}" destId="{B8245632-F515-4248-8239-8C17C8EB955F}" srcOrd="0" destOrd="0" presId="urn:microsoft.com/office/officeart/2008/layout/LinedList"/>
    <dgm:cxn modelId="{759DB458-80E1-42D1-A7CC-3AC1784EABC0}" srcId="{151F22CD-ABF8-4E2D-B1C3-7AF4ECEEDBAC}" destId="{BB85A194-E088-4AD9-8DA8-154C88698296}" srcOrd="1" destOrd="0" parTransId="{4E30FE05-646B-40F1-B92F-3552ECBA09A2}" sibTransId="{6976DB01-C938-4288-8951-EA0990D1C49C}"/>
    <dgm:cxn modelId="{ADA8A86A-9869-2F40-A9E7-1D571F6E8F2D}" type="presOf" srcId="{3732529E-D01D-4169-AD78-7C6B298A4A47}" destId="{C45F9352-76A1-7B46-89F1-79C0498AE0AF}" srcOrd="0" destOrd="0" presId="urn:microsoft.com/office/officeart/2008/layout/LinedList"/>
    <dgm:cxn modelId="{7D245770-C8BC-E548-8E6D-CA90F2144802}" type="presOf" srcId="{571698B5-59EE-417D-80D7-57E726DE12F8}" destId="{49BE08CC-B5B5-EF4D-A9B6-97DB30B59F02}" srcOrd="0" destOrd="0" presId="urn:microsoft.com/office/officeart/2008/layout/LinedList"/>
    <dgm:cxn modelId="{3BB87F75-F9CF-4D7A-8922-CB79DE371C52}" srcId="{14AB1B6E-899C-49F6-BEC4-7DFA4F96734C}" destId="{26D78E4F-3653-4B7A-A60B-42F9D732EE84}" srcOrd="0" destOrd="0" parTransId="{5E0488F5-4B00-4A08-89D1-EF3C604FACDA}" sibTransId="{BF1F719D-D1D7-456D-8CF2-D19263EAFC44}"/>
    <dgm:cxn modelId="{AAB6767B-96B8-4D7B-A841-8E9AE6C8AE77}" srcId="{BB85A194-E088-4AD9-8DA8-154C88698296}" destId="{3732529E-D01D-4169-AD78-7C6B298A4A47}" srcOrd="0" destOrd="0" parTransId="{13B7D823-9753-4BA2-94AD-B7298A39AB47}" sibTransId="{3E42F7E0-F0CB-418B-B158-92A573F3DD3F}"/>
    <dgm:cxn modelId="{DC7D9F94-15B0-F748-B48B-6DD8669B12F7}" type="presOf" srcId="{151F22CD-ABF8-4E2D-B1C3-7AF4ECEEDBAC}" destId="{A31EAE96-CAA4-184C-A032-F6ECDE3E03E2}" srcOrd="0" destOrd="0" presId="urn:microsoft.com/office/officeart/2008/layout/LinedList"/>
    <dgm:cxn modelId="{C10E6DA0-EFDF-4C1D-AEE1-96F4B776FF0C}" srcId="{1955B450-AE0A-43E6-8612-134EC4D51E89}" destId="{8ECCA90E-FE93-43E6-BD2F-3F5EFAF2053B}" srcOrd="0" destOrd="0" parTransId="{699914CF-B0EB-4DEA-BBA1-65DA970A7E1B}" sibTransId="{70BEC261-2F25-4BF8-8BDF-D059BB57E51E}"/>
    <dgm:cxn modelId="{EB40E3A9-2CE0-4A03-876B-0871428960D3}" srcId="{151F22CD-ABF8-4E2D-B1C3-7AF4ECEEDBAC}" destId="{571698B5-59EE-417D-80D7-57E726DE12F8}" srcOrd="0" destOrd="0" parTransId="{DD601C27-B8B0-4D10-BF5B-CF118C04C6EF}" sibTransId="{66689925-26CD-418D-A582-F7FAD8E51D22}"/>
    <dgm:cxn modelId="{93347AAD-98BF-914B-BA33-68B67560BC27}" type="presOf" srcId="{AFDEEAA4-68F4-4B6C-B174-9A4ADC2F563D}" destId="{696C0EE0-0962-4549-B84E-B883B6E7B83B}" srcOrd="0" destOrd="0" presId="urn:microsoft.com/office/officeart/2008/layout/LinedList"/>
    <dgm:cxn modelId="{527EB8B2-15C7-4630-9231-7042EAD58D15}" srcId="{ED0A0431-9551-45AC-BF49-487C12D5D224}" destId="{5F7D2FF5-4A2A-4655-BB7C-42B68CB9EB36}" srcOrd="0" destOrd="0" parTransId="{F0802660-BCA7-49C7-B608-A4F5695FB5D5}" sibTransId="{0577E1A2-4BCE-43B5-85C0-DDC9A2758620}"/>
    <dgm:cxn modelId="{296851B4-F2D4-42C1-AA71-CFCB9080DE5D}" srcId="{571698B5-59EE-417D-80D7-57E726DE12F8}" destId="{484038FE-F869-4988-A712-BEEB12E05985}" srcOrd="0" destOrd="0" parTransId="{45529F1D-8938-4E08-809E-97133F3E91E4}" sibTransId="{22316FCF-6628-4CA4-BC8C-616C56980C79}"/>
    <dgm:cxn modelId="{6209E2B7-2EDC-F143-8680-F586EFB78AA8}" type="presOf" srcId="{5F7D2FF5-4A2A-4655-BB7C-42B68CB9EB36}" destId="{B0E41425-CE64-694E-8989-A9D2DE4E31D6}" srcOrd="0" destOrd="0" presId="urn:microsoft.com/office/officeart/2008/layout/LinedList"/>
    <dgm:cxn modelId="{5F4A0ADA-8945-E142-825F-0582703BAA4F}" type="presOf" srcId="{26D78E4F-3653-4B7A-A60B-42F9D732EE84}" destId="{C47C6067-9239-DD49-B8BE-35A297A81506}" srcOrd="0" destOrd="0" presId="urn:microsoft.com/office/officeart/2008/layout/LinedList"/>
    <dgm:cxn modelId="{101F34DE-FE9A-D649-B5ED-B9FFDA9B5EA1}" type="presOf" srcId="{BB85A194-E088-4AD9-8DA8-154C88698296}" destId="{987FBFD0-99D2-D84A-8F24-901BF0C3D9F2}" srcOrd="0" destOrd="0" presId="urn:microsoft.com/office/officeart/2008/layout/LinedList"/>
    <dgm:cxn modelId="{FF66EDE6-F459-2D4A-B6C0-7BA43081A0D3}" type="presOf" srcId="{B7F6CFA0-89BE-4FC6-ADEF-88BE6554D99E}" destId="{51E1AFD8-3D15-414F-98BE-9921A813A7A0}" srcOrd="0" destOrd="0" presId="urn:microsoft.com/office/officeart/2008/layout/LinedList"/>
    <dgm:cxn modelId="{94A9C0EE-ECB4-481D-9E2A-670EE749E116}" srcId="{151F22CD-ABF8-4E2D-B1C3-7AF4ECEEDBAC}" destId="{14AB1B6E-899C-49F6-BEC4-7DFA4F96734C}" srcOrd="3" destOrd="0" parTransId="{8AFF0E9A-1045-4E59-B545-12DCC3B00C93}" sibTransId="{24E78C27-FB95-4444-9D84-35B3E70A2D49}"/>
    <dgm:cxn modelId="{939E80F2-8932-9548-80EE-660FA85DCF1F}" type="presOf" srcId="{484038FE-F869-4988-A712-BEEB12E05985}" destId="{88504AE4-DFDB-4A47-984F-D5DCEC9B6BBD}" srcOrd="0" destOrd="0" presId="urn:microsoft.com/office/officeart/2008/layout/LinedList"/>
    <dgm:cxn modelId="{6CEE5DF5-447E-4C88-9B50-15CB77130FE2}" srcId="{B7F6CFA0-89BE-4FC6-ADEF-88BE6554D99E}" destId="{AFDEEAA4-68F4-4B6C-B174-9A4ADC2F563D}" srcOrd="0" destOrd="0" parTransId="{0F34C551-4936-4335-8D07-D279E45A006C}" sibTransId="{E99732FD-C3AC-4557-94CD-0AA1BFB015EC}"/>
    <dgm:cxn modelId="{358CB19D-C303-0845-A1AB-0B4533DA30FC}" type="presParOf" srcId="{A31EAE96-CAA4-184C-A032-F6ECDE3E03E2}" destId="{F3516A31-4756-7D47-9218-4D14D6404603}" srcOrd="0" destOrd="0" presId="urn:microsoft.com/office/officeart/2008/layout/LinedList"/>
    <dgm:cxn modelId="{451357B0-E4EE-C14E-B380-8F3C48CDBF5F}" type="presParOf" srcId="{A31EAE96-CAA4-184C-A032-F6ECDE3E03E2}" destId="{19A7A274-9841-E444-A001-7D292594B781}" srcOrd="1" destOrd="0" presId="urn:microsoft.com/office/officeart/2008/layout/LinedList"/>
    <dgm:cxn modelId="{59C0D9DD-3F8B-884B-8C3B-0D7E43F907CE}" type="presParOf" srcId="{19A7A274-9841-E444-A001-7D292594B781}" destId="{49BE08CC-B5B5-EF4D-A9B6-97DB30B59F02}" srcOrd="0" destOrd="0" presId="urn:microsoft.com/office/officeart/2008/layout/LinedList"/>
    <dgm:cxn modelId="{8D26ED46-D696-444A-A781-9A3710842835}" type="presParOf" srcId="{19A7A274-9841-E444-A001-7D292594B781}" destId="{F9D05AAB-CF80-3440-82C5-8EFAB6C130B6}" srcOrd="1" destOrd="0" presId="urn:microsoft.com/office/officeart/2008/layout/LinedList"/>
    <dgm:cxn modelId="{8E1217D7-FA6E-814C-B5DE-9A8B669E99D2}" type="presParOf" srcId="{F9D05AAB-CF80-3440-82C5-8EFAB6C130B6}" destId="{8ADF8F8B-F49E-FF4C-A8B7-8CBB44400B94}" srcOrd="0" destOrd="0" presId="urn:microsoft.com/office/officeart/2008/layout/LinedList"/>
    <dgm:cxn modelId="{0CB07BD4-C144-3946-B39B-6B5B8E82C279}" type="presParOf" srcId="{F9D05AAB-CF80-3440-82C5-8EFAB6C130B6}" destId="{79156564-20B9-3E4A-A7A0-F1C81C91AE78}" srcOrd="1" destOrd="0" presId="urn:microsoft.com/office/officeart/2008/layout/LinedList"/>
    <dgm:cxn modelId="{DBD43CC0-462A-E64D-A235-A125F1EFCD65}" type="presParOf" srcId="{79156564-20B9-3E4A-A7A0-F1C81C91AE78}" destId="{A3F1FA4E-E920-3D45-BA64-AE16B790F86C}" srcOrd="0" destOrd="0" presId="urn:microsoft.com/office/officeart/2008/layout/LinedList"/>
    <dgm:cxn modelId="{0F26E624-3F6F-D94B-A988-D54EB98662B2}" type="presParOf" srcId="{79156564-20B9-3E4A-A7A0-F1C81C91AE78}" destId="{88504AE4-DFDB-4A47-984F-D5DCEC9B6BBD}" srcOrd="1" destOrd="0" presId="urn:microsoft.com/office/officeart/2008/layout/LinedList"/>
    <dgm:cxn modelId="{BDD4D5F0-A48D-314F-94C7-AF064DDE9119}" type="presParOf" srcId="{79156564-20B9-3E4A-A7A0-F1C81C91AE78}" destId="{2D445033-08CA-FD4F-899C-F808542663B6}" srcOrd="2" destOrd="0" presId="urn:microsoft.com/office/officeart/2008/layout/LinedList"/>
    <dgm:cxn modelId="{C7DF1896-2FF2-B049-949E-3A114B9BCD1D}" type="presParOf" srcId="{F9D05AAB-CF80-3440-82C5-8EFAB6C130B6}" destId="{66D4FB58-6E36-EA47-A1DD-2241E06CE1F0}" srcOrd="2" destOrd="0" presId="urn:microsoft.com/office/officeart/2008/layout/LinedList"/>
    <dgm:cxn modelId="{42CF63D1-6CBB-5048-B78A-BB6C539DCC8B}" type="presParOf" srcId="{F9D05AAB-CF80-3440-82C5-8EFAB6C130B6}" destId="{8BAD7658-918B-E241-933F-8F26D12E6E03}" srcOrd="3" destOrd="0" presId="urn:microsoft.com/office/officeart/2008/layout/LinedList"/>
    <dgm:cxn modelId="{02F1184B-E71B-0946-BE94-A1B04B723F66}" type="presParOf" srcId="{A31EAE96-CAA4-184C-A032-F6ECDE3E03E2}" destId="{D9109917-B9BD-2347-AD54-50BC59703BD6}" srcOrd="2" destOrd="0" presId="urn:microsoft.com/office/officeart/2008/layout/LinedList"/>
    <dgm:cxn modelId="{7FF58858-2664-9146-9197-7A5295D3486A}" type="presParOf" srcId="{A31EAE96-CAA4-184C-A032-F6ECDE3E03E2}" destId="{40344E2B-1178-9E47-985C-23DCCF4A99A8}" srcOrd="3" destOrd="0" presId="urn:microsoft.com/office/officeart/2008/layout/LinedList"/>
    <dgm:cxn modelId="{8C1D84CB-B73B-144D-A597-951D8A8B59E3}" type="presParOf" srcId="{40344E2B-1178-9E47-985C-23DCCF4A99A8}" destId="{987FBFD0-99D2-D84A-8F24-901BF0C3D9F2}" srcOrd="0" destOrd="0" presId="urn:microsoft.com/office/officeart/2008/layout/LinedList"/>
    <dgm:cxn modelId="{E0624AB5-67BB-3A4A-AC56-DD21298F9A2E}" type="presParOf" srcId="{40344E2B-1178-9E47-985C-23DCCF4A99A8}" destId="{63F5D2EF-D8A3-3545-B80F-9E48875D4E71}" srcOrd="1" destOrd="0" presId="urn:microsoft.com/office/officeart/2008/layout/LinedList"/>
    <dgm:cxn modelId="{E3872EBB-56DF-6D40-85DD-F3880C2A8ECB}" type="presParOf" srcId="{63F5D2EF-D8A3-3545-B80F-9E48875D4E71}" destId="{C5256332-202E-3849-9437-A5B3D62FF0FC}" srcOrd="0" destOrd="0" presId="urn:microsoft.com/office/officeart/2008/layout/LinedList"/>
    <dgm:cxn modelId="{920AD712-D1CA-224B-A22D-76A987E80DDF}" type="presParOf" srcId="{63F5D2EF-D8A3-3545-B80F-9E48875D4E71}" destId="{E3683E8D-34E4-5A4A-882E-97A74F006407}" srcOrd="1" destOrd="0" presId="urn:microsoft.com/office/officeart/2008/layout/LinedList"/>
    <dgm:cxn modelId="{837261C0-1E52-684E-BEC2-63168FA83E84}" type="presParOf" srcId="{E3683E8D-34E4-5A4A-882E-97A74F006407}" destId="{F1A147AF-47C8-6D40-B4C5-7272B1C0AFA3}" srcOrd="0" destOrd="0" presId="urn:microsoft.com/office/officeart/2008/layout/LinedList"/>
    <dgm:cxn modelId="{0F7F890F-BED0-584E-9C2C-07BEBA1C5F81}" type="presParOf" srcId="{E3683E8D-34E4-5A4A-882E-97A74F006407}" destId="{C45F9352-76A1-7B46-89F1-79C0498AE0AF}" srcOrd="1" destOrd="0" presId="urn:microsoft.com/office/officeart/2008/layout/LinedList"/>
    <dgm:cxn modelId="{E0FD7DAE-97A0-6C4D-A1FF-56325AF39FBD}" type="presParOf" srcId="{E3683E8D-34E4-5A4A-882E-97A74F006407}" destId="{DEEDD5B9-C869-BF4E-92CC-239F2A73C5B8}" srcOrd="2" destOrd="0" presId="urn:microsoft.com/office/officeart/2008/layout/LinedList"/>
    <dgm:cxn modelId="{4FB44FE3-965F-ED41-A71A-89CB0C31443A}" type="presParOf" srcId="{63F5D2EF-D8A3-3545-B80F-9E48875D4E71}" destId="{10B0265A-CFA1-614E-BA8A-9EFFC00DAF02}" srcOrd="2" destOrd="0" presId="urn:microsoft.com/office/officeart/2008/layout/LinedList"/>
    <dgm:cxn modelId="{077B950F-DF48-6A44-833C-BD282B4DABE0}" type="presParOf" srcId="{63F5D2EF-D8A3-3545-B80F-9E48875D4E71}" destId="{FE5D347E-8523-6042-8916-19E7578A932D}" srcOrd="3" destOrd="0" presId="urn:microsoft.com/office/officeart/2008/layout/LinedList"/>
    <dgm:cxn modelId="{91470E05-61E2-A84B-BA20-F0FED1654DD9}" type="presParOf" srcId="{A31EAE96-CAA4-184C-A032-F6ECDE3E03E2}" destId="{A8B741E5-09DB-1F4B-9123-D4CAB66F29D4}" srcOrd="4" destOrd="0" presId="urn:microsoft.com/office/officeart/2008/layout/LinedList"/>
    <dgm:cxn modelId="{997365C6-6860-6F4C-B16C-88140B3D937A}" type="presParOf" srcId="{A31EAE96-CAA4-184C-A032-F6ECDE3E03E2}" destId="{C55BE283-5B8A-E64E-9B3F-3918816160BF}" srcOrd="5" destOrd="0" presId="urn:microsoft.com/office/officeart/2008/layout/LinedList"/>
    <dgm:cxn modelId="{9A5D2BC2-0A57-CD48-AFFC-8A47CDB66336}" type="presParOf" srcId="{C55BE283-5B8A-E64E-9B3F-3918816160BF}" destId="{51E1AFD8-3D15-414F-98BE-9921A813A7A0}" srcOrd="0" destOrd="0" presId="urn:microsoft.com/office/officeart/2008/layout/LinedList"/>
    <dgm:cxn modelId="{24E2A351-6BAB-D648-876A-103EF1FDE376}" type="presParOf" srcId="{C55BE283-5B8A-E64E-9B3F-3918816160BF}" destId="{CC7B0B8F-EAB8-DD41-ACB8-1D113AEBB083}" srcOrd="1" destOrd="0" presId="urn:microsoft.com/office/officeart/2008/layout/LinedList"/>
    <dgm:cxn modelId="{EC692892-99E9-4D4E-8108-EDE1A7004C89}" type="presParOf" srcId="{CC7B0B8F-EAB8-DD41-ACB8-1D113AEBB083}" destId="{D5D92E35-76B2-7E4E-8D95-A1E4E82671D6}" srcOrd="0" destOrd="0" presId="urn:microsoft.com/office/officeart/2008/layout/LinedList"/>
    <dgm:cxn modelId="{A6EA96B6-2EE0-754F-B89E-74D4993645DD}" type="presParOf" srcId="{CC7B0B8F-EAB8-DD41-ACB8-1D113AEBB083}" destId="{48821D34-29C4-F142-8E20-717C19DC7AD5}" srcOrd="1" destOrd="0" presId="urn:microsoft.com/office/officeart/2008/layout/LinedList"/>
    <dgm:cxn modelId="{5FE9337F-EA02-ED4A-B5AD-9B3442FAF5F6}" type="presParOf" srcId="{48821D34-29C4-F142-8E20-717C19DC7AD5}" destId="{650BC31F-F689-9241-94F2-8C768DC5ACAD}" srcOrd="0" destOrd="0" presId="urn:microsoft.com/office/officeart/2008/layout/LinedList"/>
    <dgm:cxn modelId="{BC7BA7EE-067B-D041-80DD-E4DC70FF161C}" type="presParOf" srcId="{48821D34-29C4-F142-8E20-717C19DC7AD5}" destId="{696C0EE0-0962-4549-B84E-B883B6E7B83B}" srcOrd="1" destOrd="0" presId="urn:microsoft.com/office/officeart/2008/layout/LinedList"/>
    <dgm:cxn modelId="{DBC75A3C-9540-444F-BA58-3775C493A40C}" type="presParOf" srcId="{48821D34-29C4-F142-8E20-717C19DC7AD5}" destId="{BA3C3AB4-514C-AE46-86A2-6AE93BDC5E41}" srcOrd="2" destOrd="0" presId="urn:microsoft.com/office/officeart/2008/layout/LinedList"/>
    <dgm:cxn modelId="{A3FC9F31-C4E9-9644-94C7-0E42F0FEE11F}" type="presParOf" srcId="{CC7B0B8F-EAB8-DD41-ACB8-1D113AEBB083}" destId="{97A4A7F2-4CB4-B240-ACCE-519E8B1BB817}" srcOrd="2" destOrd="0" presId="urn:microsoft.com/office/officeart/2008/layout/LinedList"/>
    <dgm:cxn modelId="{BA1C8C30-6811-9F48-9A61-EAFDB7E838C5}" type="presParOf" srcId="{CC7B0B8F-EAB8-DD41-ACB8-1D113AEBB083}" destId="{C3B949A6-6F84-E544-B14D-AAD1BAF47629}" srcOrd="3" destOrd="0" presId="urn:microsoft.com/office/officeart/2008/layout/LinedList"/>
    <dgm:cxn modelId="{4D9B8FD5-EAFE-5042-99FC-350A583546CD}" type="presParOf" srcId="{A31EAE96-CAA4-184C-A032-F6ECDE3E03E2}" destId="{9036ED8B-D96C-8B48-B0B0-22630E2B2D76}" srcOrd="6" destOrd="0" presId="urn:microsoft.com/office/officeart/2008/layout/LinedList"/>
    <dgm:cxn modelId="{DC92D4E7-1F82-7B43-B73F-D278CD875A28}" type="presParOf" srcId="{A31EAE96-CAA4-184C-A032-F6ECDE3E03E2}" destId="{8290D4D8-63B8-8B45-93EF-4AF2B2057BE9}" srcOrd="7" destOrd="0" presId="urn:microsoft.com/office/officeart/2008/layout/LinedList"/>
    <dgm:cxn modelId="{DF684007-79B0-264D-9BBE-25EC4B914C25}" type="presParOf" srcId="{8290D4D8-63B8-8B45-93EF-4AF2B2057BE9}" destId="{B4EDD2CE-00EC-CC4A-901F-E62314CEE470}" srcOrd="0" destOrd="0" presId="urn:microsoft.com/office/officeart/2008/layout/LinedList"/>
    <dgm:cxn modelId="{BCC4C9D6-436E-044D-9FCC-DAB341161BDC}" type="presParOf" srcId="{8290D4D8-63B8-8B45-93EF-4AF2B2057BE9}" destId="{765E4522-ADD0-7F48-B6FF-3BDBED204846}" srcOrd="1" destOrd="0" presId="urn:microsoft.com/office/officeart/2008/layout/LinedList"/>
    <dgm:cxn modelId="{4AFE55A9-F874-5B4F-959C-328FD654CCAC}" type="presParOf" srcId="{765E4522-ADD0-7F48-B6FF-3BDBED204846}" destId="{E28F0051-9484-4546-8F16-01D90D8C5E9A}" srcOrd="0" destOrd="0" presId="urn:microsoft.com/office/officeart/2008/layout/LinedList"/>
    <dgm:cxn modelId="{C02DB233-4855-0F44-BCE5-F4240A648BD4}" type="presParOf" srcId="{765E4522-ADD0-7F48-B6FF-3BDBED204846}" destId="{C50226B8-2602-2744-82AE-742B4A1CC3B9}" srcOrd="1" destOrd="0" presId="urn:microsoft.com/office/officeart/2008/layout/LinedList"/>
    <dgm:cxn modelId="{99AA613C-0AA0-A14F-9907-32B0F344609B}" type="presParOf" srcId="{C50226B8-2602-2744-82AE-742B4A1CC3B9}" destId="{15929790-2FC9-A447-9D57-3FF71E7D61DD}" srcOrd="0" destOrd="0" presId="urn:microsoft.com/office/officeart/2008/layout/LinedList"/>
    <dgm:cxn modelId="{F1D1F03D-0A0F-4B46-B74B-AF746964627A}" type="presParOf" srcId="{C50226B8-2602-2744-82AE-742B4A1CC3B9}" destId="{C47C6067-9239-DD49-B8BE-35A297A81506}" srcOrd="1" destOrd="0" presId="urn:microsoft.com/office/officeart/2008/layout/LinedList"/>
    <dgm:cxn modelId="{36D7018C-E7A7-B243-8373-691B65538AE3}" type="presParOf" srcId="{C50226B8-2602-2744-82AE-742B4A1CC3B9}" destId="{2E0A0D5D-AD22-8743-802B-25519D7579A9}" srcOrd="2" destOrd="0" presId="urn:microsoft.com/office/officeart/2008/layout/LinedList"/>
    <dgm:cxn modelId="{BDC7093A-604D-684F-9DF7-53D77D84C525}" type="presParOf" srcId="{765E4522-ADD0-7F48-B6FF-3BDBED204846}" destId="{A9D0BDAF-CA9D-B24E-8B9B-5770032EEC19}" srcOrd="2" destOrd="0" presId="urn:microsoft.com/office/officeart/2008/layout/LinedList"/>
    <dgm:cxn modelId="{7317DE40-1BFB-1241-84B3-82E586CE4C40}" type="presParOf" srcId="{765E4522-ADD0-7F48-B6FF-3BDBED204846}" destId="{8076B773-C345-8042-AF9D-18CCCD8C776E}" srcOrd="3" destOrd="0" presId="urn:microsoft.com/office/officeart/2008/layout/LinedList"/>
    <dgm:cxn modelId="{EC8DCB6D-F63F-B249-A992-9394D1466770}" type="presParOf" srcId="{A31EAE96-CAA4-184C-A032-F6ECDE3E03E2}" destId="{756C09F0-7DF3-A040-AAD3-B9805C5CE20B}" srcOrd="8" destOrd="0" presId="urn:microsoft.com/office/officeart/2008/layout/LinedList"/>
    <dgm:cxn modelId="{2DBCC1CD-63A4-E348-A14D-804C52A76220}" type="presParOf" srcId="{A31EAE96-CAA4-184C-A032-F6ECDE3E03E2}" destId="{D4FF4715-E1A4-0648-8F3D-B4D85DE27F9E}" srcOrd="9" destOrd="0" presId="urn:microsoft.com/office/officeart/2008/layout/LinedList"/>
    <dgm:cxn modelId="{58FFB493-8D54-904F-B755-4F26AC331530}" type="presParOf" srcId="{D4FF4715-E1A4-0648-8F3D-B4D85DE27F9E}" destId="{2DDF214D-4BF8-AF47-9B49-3E108B5FC017}" srcOrd="0" destOrd="0" presId="urn:microsoft.com/office/officeart/2008/layout/LinedList"/>
    <dgm:cxn modelId="{DC090957-F2D0-B741-91D4-F646CB4A0275}" type="presParOf" srcId="{D4FF4715-E1A4-0648-8F3D-B4D85DE27F9E}" destId="{ACC531CE-EF94-BF46-9F83-0DE9804D7BFD}" srcOrd="1" destOrd="0" presId="urn:microsoft.com/office/officeart/2008/layout/LinedList"/>
    <dgm:cxn modelId="{3333DF93-BCC4-914D-9F5F-C1AA97C894EC}" type="presParOf" srcId="{ACC531CE-EF94-BF46-9F83-0DE9804D7BFD}" destId="{3604E5EC-677C-6345-B2AF-FEE4AA1DBA90}" srcOrd="0" destOrd="0" presId="urn:microsoft.com/office/officeart/2008/layout/LinedList"/>
    <dgm:cxn modelId="{93A40906-ADDE-DC4E-B057-B6B49F7A9D11}" type="presParOf" srcId="{ACC531CE-EF94-BF46-9F83-0DE9804D7BFD}" destId="{CD4F81AA-F2A4-644F-B24F-A282A7C5334B}" srcOrd="1" destOrd="0" presId="urn:microsoft.com/office/officeart/2008/layout/LinedList"/>
    <dgm:cxn modelId="{61B4915E-3CF3-9D44-9FC9-241E1436F289}" type="presParOf" srcId="{CD4F81AA-F2A4-644F-B24F-A282A7C5334B}" destId="{B2929073-91FE-674C-8378-55429BC79DDF}" srcOrd="0" destOrd="0" presId="urn:microsoft.com/office/officeart/2008/layout/LinedList"/>
    <dgm:cxn modelId="{6F1EA0C5-8B04-EB46-A63A-0B4B10D60F05}" type="presParOf" srcId="{CD4F81AA-F2A4-644F-B24F-A282A7C5334B}" destId="{5EFAB73D-FE17-D34B-AFF7-DCE72C086B08}" srcOrd="1" destOrd="0" presId="urn:microsoft.com/office/officeart/2008/layout/LinedList"/>
    <dgm:cxn modelId="{F63A352D-0C68-2A45-A84B-A7DFE46AEFBE}" type="presParOf" srcId="{CD4F81AA-F2A4-644F-B24F-A282A7C5334B}" destId="{8124A18E-A477-A940-BA9A-2EAD1C86145D}" srcOrd="2" destOrd="0" presId="urn:microsoft.com/office/officeart/2008/layout/LinedList"/>
    <dgm:cxn modelId="{89F93261-1287-4B4D-9CC5-7BFE5905E336}" type="presParOf" srcId="{ACC531CE-EF94-BF46-9F83-0DE9804D7BFD}" destId="{4BF18259-B12A-264F-9B9B-2C83E73753C1}" srcOrd="2" destOrd="0" presId="urn:microsoft.com/office/officeart/2008/layout/LinedList"/>
    <dgm:cxn modelId="{F21399C9-1C05-8549-AF3B-EC8221EA07C3}" type="presParOf" srcId="{ACC531CE-EF94-BF46-9F83-0DE9804D7BFD}" destId="{E2E653FB-A9CC-F74D-9738-E030B569FC33}" srcOrd="3" destOrd="0" presId="urn:microsoft.com/office/officeart/2008/layout/LinedList"/>
    <dgm:cxn modelId="{1E156562-4021-FD40-A376-8EE59BF5A224}" type="presParOf" srcId="{A31EAE96-CAA4-184C-A032-F6ECDE3E03E2}" destId="{C03E958E-B690-684E-A828-8AF9BEDA2C22}" srcOrd="10" destOrd="0" presId="urn:microsoft.com/office/officeart/2008/layout/LinedList"/>
    <dgm:cxn modelId="{0267FB9D-30E1-E84D-B33F-66B27F3B1549}" type="presParOf" srcId="{A31EAE96-CAA4-184C-A032-F6ECDE3E03E2}" destId="{D8079C44-AB19-1541-AACF-72E2A489F3EB}" srcOrd="11" destOrd="0" presId="urn:microsoft.com/office/officeart/2008/layout/LinedList"/>
    <dgm:cxn modelId="{4D309C94-928B-5B4E-A8EB-66F820AEDAA2}" type="presParOf" srcId="{D8079C44-AB19-1541-AACF-72E2A489F3EB}" destId="{B8245632-F515-4248-8239-8C17C8EB955F}" srcOrd="0" destOrd="0" presId="urn:microsoft.com/office/officeart/2008/layout/LinedList"/>
    <dgm:cxn modelId="{3F6277EA-2B08-994C-90F4-7EB5F922C352}" type="presParOf" srcId="{D8079C44-AB19-1541-AACF-72E2A489F3EB}" destId="{A64E6934-F8D4-3040-A305-E7D5EBF6E0C7}" srcOrd="1" destOrd="0" presId="urn:microsoft.com/office/officeart/2008/layout/LinedList"/>
    <dgm:cxn modelId="{4CACAD61-8F17-9E49-A291-F109E2A84CDD}" type="presParOf" srcId="{A64E6934-F8D4-3040-A305-E7D5EBF6E0C7}" destId="{FF438CB4-457A-174D-B72F-8CCDD4F6602D}" srcOrd="0" destOrd="0" presId="urn:microsoft.com/office/officeart/2008/layout/LinedList"/>
    <dgm:cxn modelId="{6A0A817A-BB5B-114C-BC6B-2BB4DF749A6F}" type="presParOf" srcId="{A64E6934-F8D4-3040-A305-E7D5EBF6E0C7}" destId="{D29A4C1C-AAF0-454C-B90C-D82E3D8D0E07}" srcOrd="1" destOrd="0" presId="urn:microsoft.com/office/officeart/2008/layout/LinedList"/>
    <dgm:cxn modelId="{88BE7B17-CE56-3B4B-B72A-25111E52C96E}" type="presParOf" srcId="{D29A4C1C-AAF0-454C-B90C-D82E3D8D0E07}" destId="{0C346430-5C1D-9E49-9B05-E6C5DDC21E43}" srcOrd="0" destOrd="0" presId="urn:microsoft.com/office/officeart/2008/layout/LinedList"/>
    <dgm:cxn modelId="{5CE790DD-39CF-1C41-8A29-9B331AC54951}" type="presParOf" srcId="{D29A4C1C-AAF0-454C-B90C-D82E3D8D0E07}" destId="{B0E41425-CE64-694E-8989-A9D2DE4E31D6}" srcOrd="1" destOrd="0" presId="urn:microsoft.com/office/officeart/2008/layout/LinedList"/>
    <dgm:cxn modelId="{A1839DF6-93FB-7B45-98AD-E5AD389B3175}" type="presParOf" srcId="{D29A4C1C-AAF0-454C-B90C-D82E3D8D0E07}" destId="{5C83AA95-6FAD-5548-9648-E77600AA30A4}" srcOrd="2" destOrd="0" presId="urn:microsoft.com/office/officeart/2008/layout/LinedList"/>
    <dgm:cxn modelId="{B26A8370-D1A1-2443-9E08-907675759440}" type="presParOf" srcId="{A64E6934-F8D4-3040-A305-E7D5EBF6E0C7}" destId="{736C4CDD-FBB4-6B46-850D-A16C70333B3D}" srcOrd="2" destOrd="0" presId="urn:microsoft.com/office/officeart/2008/layout/LinedList"/>
    <dgm:cxn modelId="{E06EBE15-A268-7949-9E26-5D0DDDB3CDF8}" type="presParOf" srcId="{A64E6934-F8D4-3040-A305-E7D5EBF6E0C7}" destId="{851C09F1-2146-EF43-8D0C-28101630ACBC}" srcOrd="3"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F392BCA-CBE4-4EFD-B35E-89AB5F0A5FFB}"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n-US"/>
        </a:p>
      </dgm:t>
    </dgm:pt>
    <dgm:pt modelId="{34CE9E1D-2A03-49F2-A129-F58CF31D7AE1}">
      <dgm:prSet/>
      <dgm:spPr/>
      <dgm:t>
        <a:bodyPr/>
        <a:lstStyle/>
        <a:p>
          <a:pPr>
            <a:defRPr b="1"/>
          </a:pPr>
          <a:r>
            <a:rPr lang="en-IN" b="1"/>
            <a:t>Single Point of Failure (SPOF):</a:t>
          </a:r>
          <a:r>
            <a:rPr lang="en-IN"/>
            <a:t> </a:t>
          </a:r>
          <a:endParaRPr lang="en-US"/>
        </a:p>
      </dgm:t>
    </dgm:pt>
    <dgm:pt modelId="{12CBD8CA-0767-4E5C-80F8-2F25C876BA09}" type="parTrans" cxnId="{4CECA136-28E5-464B-8350-E6448C09A21E}">
      <dgm:prSet/>
      <dgm:spPr/>
      <dgm:t>
        <a:bodyPr/>
        <a:lstStyle/>
        <a:p>
          <a:endParaRPr lang="en-US"/>
        </a:p>
      </dgm:t>
    </dgm:pt>
    <dgm:pt modelId="{2F864890-0336-4F02-B06B-1C64F337D66C}" type="sibTrans" cxnId="{4CECA136-28E5-464B-8350-E6448C09A21E}">
      <dgm:prSet/>
      <dgm:spPr/>
      <dgm:t>
        <a:bodyPr/>
        <a:lstStyle/>
        <a:p>
          <a:endParaRPr lang="en-US"/>
        </a:p>
      </dgm:t>
    </dgm:pt>
    <dgm:pt modelId="{D8CCBD3E-830C-40AA-9CE0-EEDC3BEECFF6}">
      <dgm:prSet custT="1"/>
      <dgm:spPr/>
      <dgm:t>
        <a:bodyPr/>
        <a:lstStyle/>
        <a:p>
          <a:r>
            <a:rPr lang="en-IN" sz="1600" dirty="0"/>
            <a:t>The </a:t>
          </a:r>
          <a:r>
            <a:rPr lang="en-IN" sz="1600" b="1" dirty="0" err="1"/>
            <a:t>NameNode</a:t>
          </a:r>
          <a:r>
            <a:rPr lang="en-IN" sz="1600" dirty="0"/>
            <a:t> is crucial in the Hadoop Distributed File System (HDFS) as it manages the metadata for the file system. However, it is a single point of failure, meaning that if it fails, the entire HDFS could become inaccessible.</a:t>
          </a:r>
          <a:endParaRPr lang="en-US" sz="1600" dirty="0"/>
        </a:p>
      </dgm:t>
    </dgm:pt>
    <dgm:pt modelId="{BCBDA4D8-48AE-443D-930C-B316E2F5715C}" type="parTrans" cxnId="{59D5873B-7614-4760-950B-47026259298D}">
      <dgm:prSet/>
      <dgm:spPr/>
      <dgm:t>
        <a:bodyPr/>
        <a:lstStyle/>
        <a:p>
          <a:endParaRPr lang="en-US"/>
        </a:p>
      </dgm:t>
    </dgm:pt>
    <dgm:pt modelId="{A00157DA-3430-4E30-95ED-00D50F42BEC3}" type="sibTrans" cxnId="{59D5873B-7614-4760-950B-47026259298D}">
      <dgm:prSet/>
      <dgm:spPr/>
      <dgm:t>
        <a:bodyPr/>
        <a:lstStyle/>
        <a:p>
          <a:endParaRPr lang="en-US"/>
        </a:p>
      </dgm:t>
    </dgm:pt>
    <dgm:pt modelId="{8D17C219-EC90-426B-B1AD-544BC6CECBDA}">
      <dgm:prSet/>
      <dgm:spPr/>
      <dgm:t>
        <a:bodyPr/>
        <a:lstStyle/>
        <a:p>
          <a:pPr>
            <a:defRPr b="1"/>
          </a:pPr>
          <a:r>
            <a:rPr lang="en-IN" b="1"/>
            <a:t>Metadata Storage:</a:t>
          </a:r>
          <a:endParaRPr lang="en-US"/>
        </a:p>
      </dgm:t>
    </dgm:pt>
    <dgm:pt modelId="{4EEF4208-25B1-4BE6-8A0A-019F250572F9}" type="parTrans" cxnId="{59DB61C6-2538-4E1F-8992-2FEE5E1CE272}">
      <dgm:prSet/>
      <dgm:spPr/>
      <dgm:t>
        <a:bodyPr/>
        <a:lstStyle/>
        <a:p>
          <a:endParaRPr lang="en-US"/>
        </a:p>
      </dgm:t>
    </dgm:pt>
    <dgm:pt modelId="{18F33850-160F-40BC-853E-CF8726D735B8}" type="sibTrans" cxnId="{59DB61C6-2538-4E1F-8992-2FEE5E1CE272}">
      <dgm:prSet/>
      <dgm:spPr/>
      <dgm:t>
        <a:bodyPr/>
        <a:lstStyle/>
        <a:p>
          <a:endParaRPr lang="en-US"/>
        </a:p>
      </dgm:t>
    </dgm:pt>
    <dgm:pt modelId="{83E1AE2F-ECCE-4E9B-9846-9E8C41048E00}">
      <dgm:prSet custT="1"/>
      <dgm:spPr/>
      <dgm:t>
        <a:bodyPr/>
        <a:lstStyle/>
        <a:p>
          <a:r>
            <a:rPr lang="en-IN" sz="1400" dirty="0"/>
            <a:t>The </a:t>
          </a:r>
          <a:r>
            <a:rPr lang="en-IN" sz="1400" b="1" dirty="0" err="1"/>
            <a:t>FsImage</a:t>
          </a:r>
          <a:r>
            <a:rPr lang="en-IN" sz="1400" dirty="0"/>
            <a:t> file stores the entire file system’s metadata, which includes the directory structure, file permissions, and block locations.</a:t>
          </a:r>
          <a:endParaRPr lang="en-US" sz="1400" dirty="0"/>
        </a:p>
      </dgm:t>
    </dgm:pt>
    <dgm:pt modelId="{17219969-E27F-44AD-8404-23ED93D0110D}" type="parTrans" cxnId="{E2A93491-C373-4F91-B70B-BE2963025252}">
      <dgm:prSet/>
      <dgm:spPr/>
      <dgm:t>
        <a:bodyPr/>
        <a:lstStyle/>
        <a:p>
          <a:endParaRPr lang="en-US"/>
        </a:p>
      </dgm:t>
    </dgm:pt>
    <dgm:pt modelId="{801F2A4C-D466-485A-94EC-F8C572037AC3}" type="sibTrans" cxnId="{E2A93491-C373-4F91-B70B-BE2963025252}">
      <dgm:prSet/>
      <dgm:spPr/>
      <dgm:t>
        <a:bodyPr/>
        <a:lstStyle/>
        <a:p>
          <a:endParaRPr lang="en-US"/>
        </a:p>
      </dgm:t>
    </dgm:pt>
    <dgm:pt modelId="{9B55410F-D48D-4698-9EB8-AB4DD48C9A29}">
      <dgm:prSet custT="1"/>
      <dgm:spPr/>
      <dgm:t>
        <a:bodyPr/>
        <a:lstStyle/>
        <a:p>
          <a:r>
            <a:rPr lang="en-IN" sz="1400" dirty="0"/>
            <a:t>Changes to the file system that occur after the last checkpoint (a snapshot of the current state) are recorded in a separate transaction log called the </a:t>
          </a:r>
          <a:r>
            <a:rPr lang="en-IN" sz="1400" b="1" dirty="0" err="1"/>
            <a:t>EditLog</a:t>
          </a:r>
          <a:r>
            <a:rPr lang="en-IN" sz="1400" dirty="0"/>
            <a:t>.</a:t>
          </a:r>
          <a:endParaRPr lang="en-US" sz="1400" dirty="0"/>
        </a:p>
      </dgm:t>
    </dgm:pt>
    <dgm:pt modelId="{78E8F2F8-8A32-4EF7-9979-9A501D441B49}" type="parTrans" cxnId="{FB70C46D-DC04-4361-AE5E-AD098771F419}">
      <dgm:prSet/>
      <dgm:spPr/>
      <dgm:t>
        <a:bodyPr/>
        <a:lstStyle/>
        <a:p>
          <a:endParaRPr lang="en-US"/>
        </a:p>
      </dgm:t>
    </dgm:pt>
    <dgm:pt modelId="{75FAD4DD-58AC-4435-AA21-3773C04C7124}" type="sibTrans" cxnId="{FB70C46D-DC04-4361-AE5E-AD098771F419}">
      <dgm:prSet/>
      <dgm:spPr/>
      <dgm:t>
        <a:bodyPr/>
        <a:lstStyle/>
        <a:p>
          <a:endParaRPr lang="en-US"/>
        </a:p>
      </dgm:t>
    </dgm:pt>
    <dgm:pt modelId="{80C247D8-40C7-4B89-86B8-B6953A3ECB81}">
      <dgm:prSet/>
      <dgm:spPr/>
      <dgm:t>
        <a:bodyPr/>
        <a:lstStyle/>
        <a:p>
          <a:r>
            <a:rPr lang="en-IN"/>
            <a:t>Both the </a:t>
          </a:r>
          <a:r>
            <a:rPr lang="en-IN" b="1"/>
            <a:t>FsImage</a:t>
          </a:r>
          <a:r>
            <a:rPr lang="en-IN"/>
            <a:t> and </a:t>
          </a:r>
          <a:r>
            <a:rPr lang="en-IN" b="1"/>
            <a:t>EditLog</a:t>
          </a:r>
          <a:r>
            <a:rPr lang="en-IN"/>
            <a:t> are stored on the NameNode’s local filesystem.</a:t>
          </a:r>
          <a:endParaRPr lang="en-US"/>
        </a:p>
      </dgm:t>
    </dgm:pt>
    <dgm:pt modelId="{9F4ABB27-012F-4C93-B07C-7251BC1015CA}" type="parTrans" cxnId="{5503024D-E35B-4FB2-9FC6-0B042781476D}">
      <dgm:prSet/>
      <dgm:spPr/>
      <dgm:t>
        <a:bodyPr/>
        <a:lstStyle/>
        <a:p>
          <a:endParaRPr lang="en-US"/>
        </a:p>
      </dgm:t>
    </dgm:pt>
    <dgm:pt modelId="{D99FB09C-45E1-45CA-9B63-65701C8BD3AD}" type="sibTrans" cxnId="{5503024D-E35B-4FB2-9FC6-0B042781476D}">
      <dgm:prSet/>
      <dgm:spPr/>
      <dgm:t>
        <a:bodyPr/>
        <a:lstStyle/>
        <a:p>
          <a:endParaRPr lang="en-US"/>
        </a:p>
      </dgm:t>
    </dgm:pt>
    <dgm:pt modelId="{8EB956B7-D825-46F0-88A2-B6757085D12D}">
      <dgm:prSet/>
      <dgm:spPr/>
      <dgm:t>
        <a:bodyPr/>
        <a:lstStyle/>
        <a:p>
          <a:pPr>
            <a:defRPr b="1"/>
          </a:pPr>
          <a:r>
            <a:rPr lang="en-IN" b="1"/>
            <a:t>Availability and Redundancy:</a:t>
          </a:r>
          <a:r>
            <a:rPr lang="en-IN"/>
            <a:t> </a:t>
          </a:r>
          <a:endParaRPr lang="en-US"/>
        </a:p>
      </dgm:t>
    </dgm:pt>
    <dgm:pt modelId="{A340F88A-FFC4-4B84-A485-1E24BC87B0DA}" type="parTrans" cxnId="{40B44A3C-C60C-433A-8A4D-B0B8349C518B}">
      <dgm:prSet/>
      <dgm:spPr/>
      <dgm:t>
        <a:bodyPr/>
        <a:lstStyle/>
        <a:p>
          <a:endParaRPr lang="en-US"/>
        </a:p>
      </dgm:t>
    </dgm:pt>
    <dgm:pt modelId="{A421BE42-F07C-4230-B241-805DBE1533BC}" type="sibTrans" cxnId="{40B44A3C-C60C-433A-8A4D-B0B8349C518B}">
      <dgm:prSet/>
      <dgm:spPr/>
      <dgm:t>
        <a:bodyPr/>
        <a:lstStyle/>
        <a:p>
          <a:endParaRPr lang="en-US"/>
        </a:p>
      </dgm:t>
    </dgm:pt>
    <dgm:pt modelId="{B2B555FF-F9FF-4920-BDD0-3621D84031E2}">
      <dgm:prSet/>
      <dgm:spPr/>
      <dgm:t>
        <a:bodyPr/>
        <a:lstStyle/>
        <a:p>
          <a:r>
            <a:rPr lang="en-IN"/>
            <a:t>To ensure high availability, redundant copies of the </a:t>
          </a:r>
          <a:r>
            <a:rPr lang="en-IN" b="1"/>
            <a:t>FsImage</a:t>
          </a:r>
          <a:r>
            <a:rPr lang="en-IN"/>
            <a:t> and </a:t>
          </a:r>
          <a:r>
            <a:rPr lang="en-IN" b="1"/>
            <a:t>EditLog</a:t>
          </a:r>
          <a:r>
            <a:rPr lang="en-IN"/>
            <a:t> are typically stored on Network-Attached Storage (NAS) or other servers. This way, the data can be recovered even if the NameNode’s local storage fails.</a:t>
          </a:r>
          <a:endParaRPr lang="en-US"/>
        </a:p>
      </dgm:t>
    </dgm:pt>
    <dgm:pt modelId="{B0FAD430-58BB-4F0A-8DCC-D851E14B9E2C}" type="parTrans" cxnId="{FE2C2500-FAA5-4662-8344-7D8340A5751B}">
      <dgm:prSet/>
      <dgm:spPr/>
      <dgm:t>
        <a:bodyPr/>
        <a:lstStyle/>
        <a:p>
          <a:endParaRPr lang="en-US"/>
        </a:p>
      </dgm:t>
    </dgm:pt>
    <dgm:pt modelId="{AC6CE2B8-7F08-43D6-89BF-AE5C864041D0}" type="sibTrans" cxnId="{FE2C2500-FAA5-4662-8344-7D8340A5751B}">
      <dgm:prSet/>
      <dgm:spPr/>
      <dgm:t>
        <a:bodyPr/>
        <a:lstStyle/>
        <a:p>
          <a:endParaRPr lang="en-US"/>
        </a:p>
      </dgm:t>
    </dgm:pt>
    <dgm:pt modelId="{72C3A527-B395-5947-AD26-C02A8952858B}" type="pres">
      <dgm:prSet presAssocID="{FF392BCA-CBE4-4EFD-B35E-89AB5F0A5FFB}" presName="vert0" presStyleCnt="0">
        <dgm:presLayoutVars>
          <dgm:dir/>
          <dgm:animOne val="branch"/>
          <dgm:animLvl val="lvl"/>
        </dgm:presLayoutVars>
      </dgm:prSet>
      <dgm:spPr/>
    </dgm:pt>
    <dgm:pt modelId="{CFA5E0C0-A357-7042-9680-F0311052C0FA}" type="pres">
      <dgm:prSet presAssocID="{34CE9E1D-2A03-49F2-A129-F58CF31D7AE1}" presName="thickLine" presStyleLbl="alignNode1" presStyleIdx="0" presStyleCnt="3"/>
      <dgm:spPr/>
    </dgm:pt>
    <dgm:pt modelId="{B6BF44FB-A285-C14A-BFD0-AF4D97AD5412}" type="pres">
      <dgm:prSet presAssocID="{34CE9E1D-2A03-49F2-A129-F58CF31D7AE1}" presName="horz1" presStyleCnt="0"/>
      <dgm:spPr/>
    </dgm:pt>
    <dgm:pt modelId="{417A29CA-3062-4643-9E96-326C25DFC749}" type="pres">
      <dgm:prSet presAssocID="{34CE9E1D-2A03-49F2-A129-F58CF31D7AE1}" presName="tx1" presStyleLbl="revTx" presStyleIdx="0" presStyleCnt="8"/>
      <dgm:spPr/>
    </dgm:pt>
    <dgm:pt modelId="{F7BDCC86-52CB-7843-880E-C125ABA7C379}" type="pres">
      <dgm:prSet presAssocID="{34CE9E1D-2A03-49F2-A129-F58CF31D7AE1}" presName="vert1" presStyleCnt="0"/>
      <dgm:spPr/>
    </dgm:pt>
    <dgm:pt modelId="{4B2F1276-3E60-F846-9199-88439AF301C8}" type="pres">
      <dgm:prSet presAssocID="{D8CCBD3E-830C-40AA-9CE0-EEDC3BEECFF6}" presName="vertSpace2a" presStyleCnt="0"/>
      <dgm:spPr/>
    </dgm:pt>
    <dgm:pt modelId="{36A76F78-DD92-3642-B318-27A2307A516F}" type="pres">
      <dgm:prSet presAssocID="{D8CCBD3E-830C-40AA-9CE0-EEDC3BEECFF6}" presName="horz2" presStyleCnt="0"/>
      <dgm:spPr/>
    </dgm:pt>
    <dgm:pt modelId="{7D067E19-48FD-8649-BAF4-212DA28DCC71}" type="pres">
      <dgm:prSet presAssocID="{D8CCBD3E-830C-40AA-9CE0-EEDC3BEECFF6}" presName="horzSpace2" presStyleCnt="0"/>
      <dgm:spPr/>
    </dgm:pt>
    <dgm:pt modelId="{EF8DE9C0-5327-8640-ADAB-F6FA6B87FBAA}" type="pres">
      <dgm:prSet presAssocID="{D8CCBD3E-830C-40AA-9CE0-EEDC3BEECFF6}" presName="tx2" presStyleLbl="revTx" presStyleIdx="1" presStyleCnt="8"/>
      <dgm:spPr/>
    </dgm:pt>
    <dgm:pt modelId="{ABF7E144-99BA-EE42-9435-F88BCAE169DB}" type="pres">
      <dgm:prSet presAssocID="{D8CCBD3E-830C-40AA-9CE0-EEDC3BEECFF6}" presName="vert2" presStyleCnt="0"/>
      <dgm:spPr/>
    </dgm:pt>
    <dgm:pt modelId="{EA1A8CE6-B5B0-9148-8B05-F10AC6C0B1CC}" type="pres">
      <dgm:prSet presAssocID="{D8CCBD3E-830C-40AA-9CE0-EEDC3BEECFF6}" presName="thinLine2b" presStyleLbl="callout" presStyleIdx="0" presStyleCnt="5"/>
      <dgm:spPr/>
    </dgm:pt>
    <dgm:pt modelId="{0A9F793B-0D20-1046-B18C-2E5C58B74376}" type="pres">
      <dgm:prSet presAssocID="{D8CCBD3E-830C-40AA-9CE0-EEDC3BEECFF6}" presName="vertSpace2b" presStyleCnt="0"/>
      <dgm:spPr/>
    </dgm:pt>
    <dgm:pt modelId="{33C314C6-C5C5-B444-92E8-6192C38164D7}" type="pres">
      <dgm:prSet presAssocID="{8D17C219-EC90-426B-B1AD-544BC6CECBDA}" presName="thickLine" presStyleLbl="alignNode1" presStyleIdx="1" presStyleCnt="3"/>
      <dgm:spPr/>
    </dgm:pt>
    <dgm:pt modelId="{9CFB9106-2B78-CF46-8869-328ACACE29B7}" type="pres">
      <dgm:prSet presAssocID="{8D17C219-EC90-426B-B1AD-544BC6CECBDA}" presName="horz1" presStyleCnt="0"/>
      <dgm:spPr/>
    </dgm:pt>
    <dgm:pt modelId="{C4860F75-AEF0-A04B-A3B5-D047C591860E}" type="pres">
      <dgm:prSet presAssocID="{8D17C219-EC90-426B-B1AD-544BC6CECBDA}" presName="tx1" presStyleLbl="revTx" presStyleIdx="2" presStyleCnt="8"/>
      <dgm:spPr/>
    </dgm:pt>
    <dgm:pt modelId="{9E3E7BD2-B503-6644-B649-C1D4FA372601}" type="pres">
      <dgm:prSet presAssocID="{8D17C219-EC90-426B-B1AD-544BC6CECBDA}" presName="vert1" presStyleCnt="0"/>
      <dgm:spPr/>
    </dgm:pt>
    <dgm:pt modelId="{2A98EEAD-F07E-B344-AA70-0E8D7F9A8427}" type="pres">
      <dgm:prSet presAssocID="{83E1AE2F-ECCE-4E9B-9846-9E8C41048E00}" presName="vertSpace2a" presStyleCnt="0"/>
      <dgm:spPr/>
    </dgm:pt>
    <dgm:pt modelId="{6A046381-8FD0-CF41-AE61-AB17A48C3AD5}" type="pres">
      <dgm:prSet presAssocID="{83E1AE2F-ECCE-4E9B-9846-9E8C41048E00}" presName="horz2" presStyleCnt="0"/>
      <dgm:spPr/>
    </dgm:pt>
    <dgm:pt modelId="{B59BA04E-F6F8-8743-B298-9728623723A1}" type="pres">
      <dgm:prSet presAssocID="{83E1AE2F-ECCE-4E9B-9846-9E8C41048E00}" presName="horzSpace2" presStyleCnt="0"/>
      <dgm:spPr/>
    </dgm:pt>
    <dgm:pt modelId="{3D3A6E3A-46BE-F046-8669-4B92409DDA56}" type="pres">
      <dgm:prSet presAssocID="{83E1AE2F-ECCE-4E9B-9846-9E8C41048E00}" presName="tx2" presStyleLbl="revTx" presStyleIdx="3" presStyleCnt="8"/>
      <dgm:spPr/>
    </dgm:pt>
    <dgm:pt modelId="{8581485C-1C76-5942-B73C-022154BF6E62}" type="pres">
      <dgm:prSet presAssocID="{83E1AE2F-ECCE-4E9B-9846-9E8C41048E00}" presName="vert2" presStyleCnt="0"/>
      <dgm:spPr/>
    </dgm:pt>
    <dgm:pt modelId="{B436D286-1B8B-9149-B6F5-2ED8AC053137}" type="pres">
      <dgm:prSet presAssocID="{83E1AE2F-ECCE-4E9B-9846-9E8C41048E00}" presName="thinLine2b" presStyleLbl="callout" presStyleIdx="1" presStyleCnt="5"/>
      <dgm:spPr/>
    </dgm:pt>
    <dgm:pt modelId="{43F08696-51AD-6B43-8A7F-85B63D184617}" type="pres">
      <dgm:prSet presAssocID="{83E1AE2F-ECCE-4E9B-9846-9E8C41048E00}" presName="vertSpace2b" presStyleCnt="0"/>
      <dgm:spPr/>
    </dgm:pt>
    <dgm:pt modelId="{38E34BAE-1921-974A-ADEB-AF85DA28E692}" type="pres">
      <dgm:prSet presAssocID="{9B55410F-D48D-4698-9EB8-AB4DD48C9A29}" presName="horz2" presStyleCnt="0"/>
      <dgm:spPr/>
    </dgm:pt>
    <dgm:pt modelId="{D1EEE884-69C2-7E4C-9B58-C84F4D8C20E2}" type="pres">
      <dgm:prSet presAssocID="{9B55410F-D48D-4698-9EB8-AB4DD48C9A29}" presName="horzSpace2" presStyleCnt="0"/>
      <dgm:spPr/>
    </dgm:pt>
    <dgm:pt modelId="{0D439307-52EA-B940-B68B-A6D687A3B739}" type="pres">
      <dgm:prSet presAssocID="{9B55410F-D48D-4698-9EB8-AB4DD48C9A29}" presName="tx2" presStyleLbl="revTx" presStyleIdx="4" presStyleCnt="8"/>
      <dgm:spPr/>
    </dgm:pt>
    <dgm:pt modelId="{89EFA8EB-6DA2-FF44-8A9F-2DD5C39F4C79}" type="pres">
      <dgm:prSet presAssocID="{9B55410F-D48D-4698-9EB8-AB4DD48C9A29}" presName="vert2" presStyleCnt="0"/>
      <dgm:spPr/>
    </dgm:pt>
    <dgm:pt modelId="{1166B423-850B-C449-A134-386F3AC1970F}" type="pres">
      <dgm:prSet presAssocID="{9B55410F-D48D-4698-9EB8-AB4DD48C9A29}" presName="thinLine2b" presStyleLbl="callout" presStyleIdx="2" presStyleCnt="5"/>
      <dgm:spPr/>
    </dgm:pt>
    <dgm:pt modelId="{881A5C08-C528-5645-8DE1-0C9521833D86}" type="pres">
      <dgm:prSet presAssocID="{9B55410F-D48D-4698-9EB8-AB4DD48C9A29}" presName="vertSpace2b" presStyleCnt="0"/>
      <dgm:spPr/>
    </dgm:pt>
    <dgm:pt modelId="{1C93614D-1ACE-9341-8935-EA321B6FE34D}" type="pres">
      <dgm:prSet presAssocID="{80C247D8-40C7-4B89-86B8-B6953A3ECB81}" presName="horz2" presStyleCnt="0"/>
      <dgm:spPr/>
    </dgm:pt>
    <dgm:pt modelId="{B7368C5A-8FCF-FF40-87AE-4ED7D2CD855F}" type="pres">
      <dgm:prSet presAssocID="{80C247D8-40C7-4B89-86B8-B6953A3ECB81}" presName="horzSpace2" presStyleCnt="0"/>
      <dgm:spPr/>
    </dgm:pt>
    <dgm:pt modelId="{CF9074D3-7936-9A4F-BCE2-605C6EA74879}" type="pres">
      <dgm:prSet presAssocID="{80C247D8-40C7-4B89-86B8-B6953A3ECB81}" presName="tx2" presStyleLbl="revTx" presStyleIdx="5" presStyleCnt="8"/>
      <dgm:spPr/>
    </dgm:pt>
    <dgm:pt modelId="{022EBA6F-08C1-504C-BEDE-66103C188265}" type="pres">
      <dgm:prSet presAssocID="{80C247D8-40C7-4B89-86B8-B6953A3ECB81}" presName="vert2" presStyleCnt="0"/>
      <dgm:spPr/>
    </dgm:pt>
    <dgm:pt modelId="{639F18B1-A497-CD44-8693-52067D4F2B56}" type="pres">
      <dgm:prSet presAssocID="{80C247D8-40C7-4B89-86B8-B6953A3ECB81}" presName="thinLine2b" presStyleLbl="callout" presStyleIdx="3" presStyleCnt="5"/>
      <dgm:spPr/>
    </dgm:pt>
    <dgm:pt modelId="{63E97D31-CFC8-3244-B2D4-BF7FB31AAE29}" type="pres">
      <dgm:prSet presAssocID="{80C247D8-40C7-4B89-86B8-B6953A3ECB81}" presName="vertSpace2b" presStyleCnt="0"/>
      <dgm:spPr/>
    </dgm:pt>
    <dgm:pt modelId="{642D84C1-4940-3E45-8464-3507D97BB342}" type="pres">
      <dgm:prSet presAssocID="{8EB956B7-D825-46F0-88A2-B6757085D12D}" presName="thickLine" presStyleLbl="alignNode1" presStyleIdx="2" presStyleCnt="3"/>
      <dgm:spPr/>
    </dgm:pt>
    <dgm:pt modelId="{23FF5915-1E62-B64F-B2ED-4992D2E850AA}" type="pres">
      <dgm:prSet presAssocID="{8EB956B7-D825-46F0-88A2-B6757085D12D}" presName="horz1" presStyleCnt="0"/>
      <dgm:spPr/>
    </dgm:pt>
    <dgm:pt modelId="{BF06392D-1803-334E-89EC-9853F1E604A5}" type="pres">
      <dgm:prSet presAssocID="{8EB956B7-D825-46F0-88A2-B6757085D12D}" presName="tx1" presStyleLbl="revTx" presStyleIdx="6" presStyleCnt="8"/>
      <dgm:spPr/>
    </dgm:pt>
    <dgm:pt modelId="{F1998896-F255-404A-BFDA-8E366B22ADC2}" type="pres">
      <dgm:prSet presAssocID="{8EB956B7-D825-46F0-88A2-B6757085D12D}" presName="vert1" presStyleCnt="0"/>
      <dgm:spPr/>
    </dgm:pt>
    <dgm:pt modelId="{C331EABF-C3B2-F54C-BDD9-A5E8F68E9254}" type="pres">
      <dgm:prSet presAssocID="{B2B555FF-F9FF-4920-BDD0-3621D84031E2}" presName="vertSpace2a" presStyleCnt="0"/>
      <dgm:spPr/>
    </dgm:pt>
    <dgm:pt modelId="{9AD3369C-A49C-1240-9AED-2FF3580FC895}" type="pres">
      <dgm:prSet presAssocID="{B2B555FF-F9FF-4920-BDD0-3621D84031E2}" presName="horz2" presStyleCnt="0"/>
      <dgm:spPr/>
    </dgm:pt>
    <dgm:pt modelId="{A28FF195-F23C-144D-AEB5-0396DA1F5B13}" type="pres">
      <dgm:prSet presAssocID="{B2B555FF-F9FF-4920-BDD0-3621D84031E2}" presName="horzSpace2" presStyleCnt="0"/>
      <dgm:spPr/>
    </dgm:pt>
    <dgm:pt modelId="{4628539A-F5CA-5C45-B7BD-765CF69848C2}" type="pres">
      <dgm:prSet presAssocID="{B2B555FF-F9FF-4920-BDD0-3621D84031E2}" presName="tx2" presStyleLbl="revTx" presStyleIdx="7" presStyleCnt="8"/>
      <dgm:spPr/>
    </dgm:pt>
    <dgm:pt modelId="{D191B4CC-ECDD-9F44-A5FB-315A3F4F1373}" type="pres">
      <dgm:prSet presAssocID="{B2B555FF-F9FF-4920-BDD0-3621D84031E2}" presName="vert2" presStyleCnt="0"/>
      <dgm:spPr/>
    </dgm:pt>
    <dgm:pt modelId="{C41A4F9E-6997-B54D-AAE0-447CBF90F81A}" type="pres">
      <dgm:prSet presAssocID="{B2B555FF-F9FF-4920-BDD0-3621D84031E2}" presName="thinLine2b" presStyleLbl="callout" presStyleIdx="4" presStyleCnt="5"/>
      <dgm:spPr/>
    </dgm:pt>
    <dgm:pt modelId="{2A432F6B-27D8-A045-8E3B-CBE39DD002F0}" type="pres">
      <dgm:prSet presAssocID="{B2B555FF-F9FF-4920-BDD0-3621D84031E2}" presName="vertSpace2b" presStyleCnt="0"/>
      <dgm:spPr/>
    </dgm:pt>
  </dgm:ptLst>
  <dgm:cxnLst>
    <dgm:cxn modelId="{FE2C2500-FAA5-4662-8344-7D8340A5751B}" srcId="{8EB956B7-D825-46F0-88A2-B6757085D12D}" destId="{B2B555FF-F9FF-4920-BDD0-3621D84031E2}" srcOrd="0" destOrd="0" parTransId="{B0FAD430-58BB-4F0A-8DCC-D851E14B9E2C}" sibTransId="{AC6CE2B8-7F08-43D6-89BF-AE5C864041D0}"/>
    <dgm:cxn modelId="{BD4A3A05-5C6C-F448-9826-DB6B83C4224F}" type="presOf" srcId="{83E1AE2F-ECCE-4E9B-9846-9E8C41048E00}" destId="{3D3A6E3A-46BE-F046-8669-4B92409DDA56}" srcOrd="0" destOrd="0" presId="urn:microsoft.com/office/officeart/2008/layout/LinedList"/>
    <dgm:cxn modelId="{6AE38F0F-0FB2-8946-8396-C647E02FA15C}" type="presOf" srcId="{8EB956B7-D825-46F0-88A2-B6757085D12D}" destId="{BF06392D-1803-334E-89EC-9853F1E604A5}" srcOrd="0" destOrd="0" presId="urn:microsoft.com/office/officeart/2008/layout/LinedList"/>
    <dgm:cxn modelId="{4CECA136-28E5-464B-8350-E6448C09A21E}" srcId="{FF392BCA-CBE4-4EFD-B35E-89AB5F0A5FFB}" destId="{34CE9E1D-2A03-49F2-A129-F58CF31D7AE1}" srcOrd="0" destOrd="0" parTransId="{12CBD8CA-0767-4E5C-80F8-2F25C876BA09}" sibTransId="{2F864890-0336-4F02-B06B-1C64F337D66C}"/>
    <dgm:cxn modelId="{59D5873B-7614-4760-950B-47026259298D}" srcId="{34CE9E1D-2A03-49F2-A129-F58CF31D7AE1}" destId="{D8CCBD3E-830C-40AA-9CE0-EEDC3BEECFF6}" srcOrd="0" destOrd="0" parTransId="{BCBDA4D8-48AE-443D-930C-B316E2F5715C}" sibTransId="{A00157DA-3430-4E30-95ED-00D50F42BEC3}"/>
    <dgm:cxn modelId="{40B44A3C-C60C-433A-8A4D-B0B8349C518B}" srcId="{FF392BCA-CBE4-4EFD-B35E-89AB5F0A5FFB}" destId="{8EB956B7-D825-46F0-88A2-B6757085D12D}" srcOrd="2" destOrd="0" parTransId="{A340F88A-FFC4-4B84-A485-1E24BC87B0DA}" sibTransId="{A421BE42-F07C-4230-B241-805DBE1533BC}"/>
    <dgm:cxn modelId="{1FACE04C-FBEC-124F-84E6-0FD9DB38C7A2}" type="presOf" srcId="{FF392BCA-CBE4-4EFD-B35E-89AB5F0A5FFB}" destId="{72C3A527-B395-5947-AD26-C02A8952858B}" srcOrd="0" destOrd="0" presId="urn:microsoft.com/office/officeart/2008/layout/LinedList"/>
    <dgm:cxn modelId="{5503024D-E35B-4FB2-9FC6-0B042781476D}" srcId="{8D17C219-EC90-426B-B1AD-544BC6CECBDA}" destId="{80C247D8-40C7-4B89-86B8-B6953A3ECB81}" srcOrd="2" destOrd="0" parTransId="{9F4ABB27-012F-4C93-B07C-7251BC1015CA}" sibTransId="{D99FB09C-45E1-45CA-9B63-65701C8BD3AD}"/>
    <dgm:cxn modelId="{142EC451-D5B8-4F4F-B64C-BCD42E292828}" type="presOf" srcId="{D8CCBD3E-830C-40AA-9CE0-EEDC3BEECFF6}" destId="{EF8DE9C0-5327-8640-ADAB-F6FA6B87FBAA}" srcOrd="0" destOrd="0" presId="urn:microsoft.com/office/officeart/2008/layout/LinedList"/>
    <dgm:cxn modelId="{A349525A-55B4-2242-9922-CEC3C7751797}" type="presOf" srcId="{B2B555FF-F9FF-4920-BDD0-3621D84031E2}" destId="{4628539A-F5CA-5C45-B7BD-765CF69848C2}" srcOrd="0" destOrd="0" presId="urn:microsoft.com/office/officeart/2008/layout/LinedList"/>
    <dgm:cxn modelId="{FB70C46D-DC04-4361-AE5E-AD098771F419}" srcId="{8D17C219-EC90-426B-B1AD-544BC6CECBDA}" destId="{9B55410F-D48D-4698-9EB8-AB4DD48C9A29}" srcOrd="1" destOrd="0" parTransId="{78E8F2F8-8A32-4EF7-9979-9A501D441B49}" sibTransId="{75FAD4DD-58AC-4435-AA21-3773C04C7124}"/>
    <dgm:cxn modelId="{E2A93491-C373-4F91-B70B-BE2963025252}" srcId="{8D17C219-EC90-426B-B1AD-544BC6CECBDA}" destId="{83E1AE2F-ECCE-4E9B-9846-9E8C41048E00}" srcOrd="0" destOrd="0" parTransId="{17219969-E27F-44AD-8404-23ED93D0110D}" sibTransId="{801F2A4C-D466-485A-94EC-F8C572037AC3}"/>
    <dgm:cxn modelId="{7CEBF1A0-4750-5740-BB26-709A51DD480F}" type="presOf" srcId="{8D17C219-EC90-426B-B1AD-544BC6CECBDA}" destId="{C4860F75-AEF0-A04B-A3B5-D047C591860E}" srcOrd="0" destOrd="0" presId="urn:microsoft.com/office/officeart/2008/layout/LinedList"/>
    <dgm:cxn modelId="{FD3908A8-0541-A741-B20C-E0C18F61D99E}" type="presOf" srcId="{80C247D8-40C7-4B89-86B8-B6953A3ECB81}" destId="{CF9074D3-7936-9A4F-BCE2-605C6EA74879}" srcOrd="0" destOrd="0" presId="urn:microsoft.com/office/officeart/2008/layout/LinedList"/>
    <dgm:cxn modelId="{E614C4C2-770E-934F-9608-5DA35656CE8E}" type="presOf" srcId="{9B55410F-D48D-4698-9EB8-AB4DD48C9A29}" destId="{0D439307-52EA-B940-B68B-A6D687A3B739}" srcOrd="0" destOrd="0" presId="urn:microsoft.com/office/officeart/2008/layout/LinedList"/>
    <dgm:cxn modelId="{59DB61C6-2538-4E1F-8992-2FEE5E1CE272}" srcId="{FF392BCA-CBE4-4EFD-B35E-89AB5F0A5FFB}" destId="{8D17C219-EC90-426B-B1AD-544BC6CECBDA}" srcOrd="1" destOrd="0" parTransId="{4EEF4208-25B1-4BE6-8A0A-019F250572F9}" sibTransId="{18F33850-160F-40BC-853E-CF8726D735B8}"/>
    <dgm:cxn modelId="{494EC1E1-D697-AE4F-9737-204C9500EF07}" type="presOf" srcId="{34CE9E1D-2A03-49F2-A129-F58CF31D7AE1}" destId="{417A29CA-3062-4643-9E96-326C25DFC749}" srcOrd="0" destOrd="0" presId="urn:microsoft.com/office/officeart/2008/layout/LinedList"/>
    <dgm:cxn modelId="{495EA0AB-BB3A-814F-B656-B21A99A15BEA}" type="presParOf" srcId="{72C3A527-B395-5947-AD26-C02A8952858B}" destId="{CFA5E0C0-A357-7042-9680-F0311052C0FA}" srcOrd="0" destOrd="0" presId="urn:microsoft.com/office/officeart/2008/layout/LinedList"/>
    <dgm:cxn modelId="{6FAE8395-C7C1-8C4F-9160-8D2B5C16E2FA}" type="presParOf" srcId="{72C3A527-B395-5947-AD26-C02A8952858B}" destId="{B6BF44FB-A285-C14A-BFD0-AF4D97AD5412}" srcOrd="1" destOrd="0" presId="urn:microsoft.com/office/officeart/2008/layout/LinedList"/>
    <dgm:cxn modelId="{81E082F4-EB3C-334F-A347-935BFDC3DF4F}" type="presParOf" srcId="{B6BF44FB-A285-C14A-BFD0-AF4D97AD5412}" destId="{417A29CA-3062-4643-9E96-326C25DFC749}" srcOrd="0" destOrd="0" presId="urn:microsoft.com/office/officeart/2008/layout/LinedList"/>
    <dgm:cxn modelId="{E49BCAD4-96DE-B846-A9E7-3FD3E658B9F3}" type="presParOf" srcId="{B6BF44FB-A285-C14A-BFD0-AF4D97AD5412}" destId="{F7BDCC86-52CB-7843-880E-C125ABA7C379}" srcOrd="1" destOrd="0" presId="urn:microsoft.com/office/officeart/2008/layout/LinedList"/>
    <dgm:cxn modelId="{7D3E5564-10DA-FE4F-BEBB-8E4D263AA8C1}" type="presParOf" srcId="{F7BDCC86-52CB-7843-880E-C125ABA7C379}" destId="{4B2F1276-3E60-F846-9199-88439AF301C8}" srcOrd="0" destOrd="0" presId="urn:microsoft.com/office/officeart/2008/layout/LinedList"/>
    <dgm:cxn modelId="{4E33D3B6-39BF-8F4E-98D2-EA923B701D22}" type="presParOf" srcId="{F7BDCC86-52CB-7843-880E-C125ABA7C379}" destId="{36A76F78-DD92-3642-B318-27A2307A516F}" srcOrd="1" destOrd="0" presId="urn:microsoft.com/office/officeart/2008/layout/LinedList"/>
    <dgm:cxn modelId="{C69A348B-0A7B-2D4F-82F9-B5D84A6E66E3}" type="presParOf" srcId="{36A76F78-DD92-3642-B318-27A2307A516F}" destId="{7D067E19-48FD-8649-BAF4-212DA28DCC71}" srcOrd="0" destOrd="0" presId="urn:microsoft.com/office/officeart/2008/layout/LinedList"/>
    <dgm:cxn modelId="{80959CBC-2DE8-EE45-B197-B14D9C893BA4}" type="presParOf" srcId="{36A76F78-DD92-3642-B318-27A2307A516F}" destId="{EF8DE9C0-5327-8640-ADAB-F6FA6B87FBAA}" srcOrd="1" destOrd="0" presId="urn:microsoft.com/office/officeart/2008/layout/LinedList"/>
    <dgm:cxn modelId="{5520CFB3-594F-274F-AAE7-EB305A48431E}" type="presParOf" srcId="{36A76F78-DD92-3642-B318-27A2307A516F}" destId="{ABF7E144-99BA-EE42-9435-F88BCAE169DB}" srcOrd="2" destOrd="0" presId="urn:microsoft.com/office/officeart/2008/layout/LinedList"/>
    <dgm:cxn modelId="{C1A5C78F-F464-0342-AE5B-8EC8CDA6B912}" type="presParOf" srcId="{F7BDCC86-52CB-7843-880E-C125ABA7C379}" destId="{EA1A8CE6-B5B0-9148-8B05-F10AC6C0B1CC}" srcOrd="2" destOrd="0" presId="urn:microsoft.com/office/officeart/2008/layout/LinedList"/>
    <dgm:cxn modelId="{828212DB-99CA-BA42-8F37-D718197AF3E3}" type="presParOf" srcId="{F7BDCC86-52CB-7843-880E-C125ABA7C379}" destId="{0A9F793B-0D20-1046-B18C-2E5C58B74376}" srcOrd="3" destOrd="0" presId="urn:microsoft.com/office/officeart/2008/layout/LinedList"/>
    <dgm:cxn modelId="{B0D335AD-BA39-A042-A6C5-037BBBF42EB4}" type="presParOf" srcId="{72C3A527-B395-5947-AD26-C02A8952858B}" destId="{33C314C6-C5C5-B444-92E8-6192C38164D7}" srcOrd="2" destOrd="0" presId="urn:microsoft.com/office/officeart/2008/layout/LinedList"/>
    <dgm:cxn modelId="{173231C8-4A87-754E-95B1-DE67E9786D23}" type="presParOf" srcId="{72C3A527-B395-5947-AD26-C02A8952858B}" destId="{9CFB9106-2B78-CF46-8869-328ACACE29B7}" srcOrd="3" destOrd="0" presId="urn:microsoft.com/office/officeart/2008/layout/LinedList"/>
    <dgm:cxn modelId="{278442C1-94BA-FE48-8269-62DA74658718}" type="presParOf" srcId="{9CFB9106-2B78-CF46-8869-328ACACE29B7}" destId="{C4860F75-AEF0-A04B-A3B5-D047C591860E}" srcOrd="0" destOrd="0" presId="urn:microsoft.com/office/officeart/2008/layout/LinedList"/>
    <dgm:cxn modelId="{AB892F60-4158-0C4D-844B-3688B3F36625}" type="presParOf" srcId="{9CFB9106-2B78-CF46-8869-328ACACE29B7}" destId="{9E3E7BD2-B503-6644-B649-C1D4FA372601}" srcOrd="1" destOrd="0" presId="urn:microsoft.com/office/officeart/2008/layout/LinedList"/>
    <dgm:cxn modelId="{CCCF0B4C-726A-F648-8D90-19BC5A541ABF}" type="presParOf" srcId="{9E3E7BD2-B503-6644-B649-C1D4FA372601}" destId="{2A98EEAD-F07E-B344-AA70-0E8D7F9A8427}" srcOrd="0" destOrd="0" presId="urn:microsoft.com/office/officeart/2008/layout/LinedList"/>
    <dgm:cxn modelId="{1B8F567D-65DD-5546-A953-DBA38561EFC2}" type="presParOf" srcId="{9E3E7BD2-B503-6644-B649-C1D4FA372601}" destId="{6A046381-8FD0-CF41-AE61-AB17A48C3AD5}" srcOrd="1" destOrd="0" presId="urn:microsoft.com/office/officeart/2008/layout/LinedList"/>
    <dgm:cxn modelId="{3365A617-7A22-3E45-B261-3F41AE7DE5CF}" type="presParOf" srcId="{6A046381-8FD0-CF41-AE61-AB17A48C3AD5}" destId="{B59BA04E-F6F8-8743-B298-9728623723A1}" srcOrd="0" destOrd="0" presId="urn:microsoft.com/office/officeart/2008/layout/LinedList"/>
    <dgm:cxn modelId="{20666727-AD31-5D41-92DC-BA38CB1E2CFF}" type="presParOf" srcId="{6A046381-8FD0-CF41-AE61-AB17A48C3AD5}" destId="{3D3A6E3A-46BE-F046-8669-4B92409DDA56}" srcOrd="1" destOrd="0" presId="urn:microsoft.com/office/officeart/2008/layout/LinedList"/>
    <dgm:cxn modelId="{F78D565B-ED2A-B247-8B82-8E9A1325C069}" type="presParOf" srcId="{6A046381-8FD0-CF41-AE61-AB17A48C3AD5}" destId="{8581485C-1C76-5942-B73C-022154BF6E62}" srcOrd="2" destOrd="0" presId="urn:microsoft.com/office/officeart/2008/layout/LinedList"/>
    <dgm:cxn modelId="{EF24B96B-16EA-284A-8205-AF78869D81B8}" type="presParOf" srcId="{9E3E7BD2-B503-6644-B649-C1D4FA372601}" destId="{B436D286-1B8B-9149-B6F5-2ED8AC053137}" srcOrd="2" destOrd="0" presId="urn:microsoft.com/office/officeart/2008/layout/LinedList"/>
    <dgm:cxn modelId="{4C174B7F-3C73-464F-BC49-3A3EF063BFB4}" type="presParOf" srcId="{9E3E7BD2-B503-6644-B649-C1D4FA372601}" destId="{43F08696-51AD-6B43-8A7F-85B63D184617}" srcOrd="3" destOrd="0" presId="urn:microsoft.com/office/officeart/2008/layout/LinedList"/>
    <dgm:cxn modelId="{D395480C-49D8-4349-B4A5-B4ED6B2A9C18}" type="presParOf" srcId="{9E3E7BD2-B503-6644-B649-C1D4FA372601}" destId="{38E34BAE-1921-974A-ADEB-AF85DA28E692}" srcOrd="4" destOrd="0" presId="urn:microsoft.com/office/officeart/2008/layout/LinedList"/>
    <dgm:cxn modelId="{D2166450-89A4-CD45-8B34-04DD2316651D}" type="presParOf" srcId="{38E34BAE-1921-974A-ADEB-AF85DA28E692}" destId="{D1EEE884-69C2-7E4C-9B58-C84F4D8C20E2}" srcOrd="0" destOrd="0" presId="urn:microsoft.com/office/officeart/2008/layout/LinedList"/>
    <dgm:cxn modelId="{6DAF5485-5C34-3A4B-B066-0191CF8D2182}" type="presParOf" srcId="{38E34BAE-1921-974A-ADEB-AF85DA28E692}" destId="{0D439307-52EA-B940-B68B-A6D687A3B739}" srcOrd="1" destOrd="0" presId="urn:microsoft.com/office/officeart/2008/layout/LinedList"/>
    <dgm:cxn modelId="{DCCE7674-138E-1D44-BE86-8EDFC43BBB77}" type="presParOf" srcId="{38E34BAE-1921-974A-ADEB-AF85DA28E692}" destId="{89EFA8EB-6DA2-FF44-8A9F-2DD5C39F4C79}" srcOrd="2" destOrd="0" presId="urn:microsoft.com/office/officeart/2008/layout/LinedList"/>
    <dgm:cxn modelId="{ADD9CC87-EF7B-BE41-9106-4BD617A85E55}" type="presParOf" srcId="{9E3E7BD2-B503-6644-B649-C1D4FA372601}" destId="{1166B423-850B-C449-A134-386F3AC1970F}" srcOrd="5" destOrd="0" presId="urn:microsoft.com/office/officeart/2008/layout/LinedList"/>
    <dgm:cxn modelId="{6E7EF6D5-5500-3D44-8E02-50BA545512DA}" type="presParOf" srcId="{9E3E7BD2-B503-6644-B649-C1D4FA372601}" destId="{881A5C08-C528-5645-8DE1-0C9521833D86}" srcOrd="6" destOrd="0" presId="urn:microsoft.com/office/officeart/2008/layout/LinedList"/>
    <dgm:cxn modelId="{A16A1467-1324-8C4D-B990-3CE040097483}" type="presParOf" srcId="{9E3E7BD2-B503-6644-B649-C1D4FA372601}" destId="{1C93614D-1ACE-9341-8935-EA321B6FE34D}" srcOrd="7" destOrd="0" presId="urn:microsoft.com/office/officeart/2008/layout/LinedList"/>
    <dgm:cxn modelId="{C36E3E69-6DA1-2748-A570-0E1D6FE12691}" type="presParOf" srcId="{1C93614D-1ACE-9341-8935-EA321B6FE34D}" destId="{B7368C5A-8FCF-FF40-87AE-4ED7D2CD855F}" srcOrd="0" destOrd="0" presId="urn:microsoft.com/office/officeart/2008/layout/LinedList"/>
    <dgm:cxn modelId="{3E8B148F-32CF-2347-BA4E-48FCBF80CDD0}" type="presParOf" srcId="{1C93614D-1ACE-9341-8935-EA321B6FE34D}" destId="{CF9074D3-7936-9A4F-BCE2-605C6EA74879}" srcOrd="1" destOrd="0" presId="urn:microsoft.com/office/officeart/2008/layout/LinedList"/>
    <dgm:cxn modelId="{6D87835C-A82A-A145-A94A-4B003D8B22ED}" type="presParOf" srcId="{1C93614D-1ACE-9341-8935-EA321B6FE34D}" destId="{022EBA6F-08C1-504C-BEDE-66103C188265}" srcOrd="2" destOrd="0" presId="urn:microsoft.com/office/officeart/2008/layout/LinedList"/>
    <dgm:cxn modelId="{3F631618-6151-2B41-9E13-B1DB53A135A5}" type="presParOf" srcId="{9E3E7BD2-B503-6644-B649-C1D4FA372601}" destId="{639F18B1-A497-CD44-8693-52067D4F2B56}" srcOrd="8" destOrd="0" presId="urn:microsoft.com/office/officeart/2008/layout/LinedList"/>
    <dgm:cxn modelId="{D1B7DE1C-2B59-EC45-BEE4-8D17D038EE5B}" type="presParOf" srcId="{9E3E7BD2-B503-6644-B649-C1D4FA372601}" destId="{63E97D31-CFC8-3244-B2D4-BF7FB31AAE29}" srcOrd="9" destOrd="0" presId="urn:microsoft.com/office/officeart/2008/layout/LinedList"/>
    <dgm:cxn modelId="{EF12A29C-F5DB-204B-B06F-55BB000990D6}" type="presParOf" srcId="{72C3A527-B395-5947-AD26-C02A8952858B}" destId="{642D84C1-4940-3E45-8464-3507D97BB342}" srcOrd="4" destOrd="0" presId="urn:microsoft.com/office/officeart/2008/layout/LinedList"/>
    <dgm:cxn modelId="{DA832B8B-24C5-2544-B9F2-C680C4337A6F}" type="presParOf" srcId="{72C3A527-B395-5947-AD26-C02A8952858B}" destId="{23FF5915-1E62-B64F-B2ED-4992D2E850AA}" srcOrd="5" destOrd="0" presId="urn:microsoft.com/office/officeart/2008/layout/LinedList"/>
    <dgm:cxn modelId="{E3EDF0D8-60C8-BF49-A021-7CFF09F0A7A7}" type="presParOf" srcId="{23FF5915-1E62-B64F-B2ED-4992D2E850AA}" destId="{BF06392D-1803-334E-89EC-9853F1E604A5}" srcOrd="0" destOrd="0" presId="urn:microsoft.com/office/officeart/2008/layout/LinedList"/>
    <dgm:cxn modelId="{38222EC8-74AB-2C40-BDD2-A5EA9C909187}" type="presParOf" srcId="{23FF5915-1E62-B64F-B2ED-4992D2E850AA}" destId="{F1998896-F255-404A-BFDA-8E366B22ADC2}" srcOrd="1" destOrd="0" presId="urn:microsoft.com/office/officeart/2008/layout/LinedList"/>
    <dgm:cxn modelId="{27EC908D-3768-7745-8912-BA6547F754F6}" type="presParOf" srcId="{F1998896-F255-404A-BFDA-8E366B22ADC2}" destId="{C331EABF-C3B2-F54C-BDD9-A5E8F68E9254}" srcOrd="0" destOrd="0" presId="urn:microsoft.com/office/officeart/2008/layout/LinedList"/>
    <dgm:cxn modelId="{1061DB7D-8EFD-9A44-BD37-A029062E9FB7}" type="presParOf" srcId="{F1998896-F255-404A-BFDA-8E366B22ADC2}" destId="{9AD3369C-A49C-1240-9AED-2FF3580FC895}" srcOrd="1" destOrd="0" presId="urn:microsoft.com/office/officeart/2008/layout/LinedList"/>
    <dgm:cxn modelId="{D3A40A81-5FAC-074A-9DFD-3E024F2959FE}" type="presParOf" srcId="{9AD3369C-A49C-1240-9AED-2FF3580FC895}" destId="{A28FF195-F23C-144D-AEB5-0396DA1F5B13}" srcOrd="0" destOrd="0" presId="urn:microsoft.com/office/officeart/2008/layout/LinedList"/>
    <dgm:cxn modelId="{2E69F6DB-B5E4-E24E-B25F-1CB524E6D07C}" type="presParOf" srcId="{9AD3369C-A49C-1240-9AED-2FF3580FC895}" destId="{4628539A-F5CA-5C45-B7BD-765CF69848C2}" srcOrd="1" destOrd="0" presId="urn:microsoft.com/office/officeart/2008/layout/LinedList"/>
    <dgm:cxn modelId="{DF647420-C384-5544-B0F3-59A7D377186A}" type="presParOf" srcId="{9AD3369C-A49C-1240-9AED-2FF3580FC895}" destId="{D191B4CC-ECDD-9F44-A5FB-315A3F4F1373}" srcOrd="2" destOrd="0" presId="urn:microsoft.com/office/officeart/2008/layout/LinedList"/>
    <dgm:cxn modelId="{CA81D69F-8DE7-5545-881B-562A11B236A2}" type="presParOf" srcId="{F1998896-F255-404A-BFDA-8E366B22ADC2}" destId="{C41A4F9E-6997-B54D-AAE0-447CBF90F81A}" srcOrd="2" destOrd="0" presId="urn:microsoft.com/office/officeart/2008/layout/LinedList"/>
    <dgm:cxn modelId="{1E737C3C-E684-FA4B-A402-1DA042619F2B}" type="presParOf" srcId="{F1998896-F255-404A-BFDA-8E366B22ADC2}" destId="{2A432F6B-27D8-A045-8E3B-CBE39DD002F0}"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4DFEC10-1A34-4F29-B1CE-061955D28C30}"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6E7E1E1-14D1-4B1B-9AD2-1CC202630EF5}">
      <dgm:prSet/>
      <dgm:spPr/>
      <dgm:t>
        <a:bodyPr/>
        <a:lstStyle/>
        <a:p>
          <a:pPr algn="just"/>
          <a:r>
            <a:rPr lang="en-IN" b="1"/>
            <a:t>Checkpointing Process:</a:t>
          </a:r>
          <a:endParaRPr lang="en-US"/>
        </a:p>
      </dgm:t>
    </dgm:pt>
    <dgm:pt modelId="{060C411E-7CAD-4A45-ABBB-FAADB80E0DB8}" type="parTrans" cxnId="{E1F8F8BA-EE36-4BEA-A2AD-C410B2DA390B}">
      <dgm:prSet/>
      <dgm:spPr/>
      <dgm:t>
        <a:bodyPr/>
        <a:lstStyle/>
        <a:p>
          <a:pPr algn="just"/>
          <a:endParaRPr lang="en-US"/>
        </a:p>
      </dgm:t>
    </dgm:pt>
    <dgm:pt modelId="{6766D9AE-06B0-4737-8775-C637A3C43DC1}" type="sibTrans" cxnId="{E1F8F8BA-EE36-4BEA-A2AD-C410B2DA390B}">
      <dgm:prSet/>
      <dgm:spPr/>
      <dgm:t>
        <a:bodyPr/>
        <a:lstStyle/>
        <a:p>
          <a:pPr algn="just"/>
          <a:endParaRPr lang="en-US"/>
        </a:p>
      </dgm:t>
    </dgm:pt>
    <dgm:pt modelId="{F77B3C2D-DEE1-4AE2-8AEE-3BA0194594BA}">
      <dgm:prSet custT="1"/>
      <dgm:spPr/>
      <dgm:t>
        <a:bodyPr/>
        <a:lstStyle/>
        <a:p>
          <a:pPr algn="just"/>
          <a:r>
            <a:rPr lang="en-IN" sz="1200" b="1" dirty="0"/>
            <a:t>Checkpointing</a:t>
          </a:r>
          <a:r>
            <a:rPr lang="en-IN" sz="1200" dirty="0"/>
            <a:t> refers to the process of merging the </a:t>
          </a:r>
          <a:r>
            <a:rPr lang="en-IN" sz="1200" b="1" dirty="0" err="1"/>
            <a:t>EditLog</a:t>
          </a:r>
          <a:r>
            <a:rPr lang="en-IN" sz="1200" dirty="0"/>
            <a:t> with the </a:t>
          </a:r>
          <a:r>
            <a:rPr lang="en-IN" sz="1200" b="1" dirty="0" err="1"/>
            <a:t>FsImage</a:t>
          </a:r>
          <a:r>
            <a:rPr lang="en-IN" sz="1200" dirty="0"/>
            <a:t> to create an updated version of the file system’s metadata.</a:t>
          </a:r>
          <a:endParaRPr lang="en-US" sz="1200" dirty="0"/>
        </a:p>
      </dgm:t>
    </dgm:pt>
    <dgm:pt modelId="{3D4AAD74-24FF-4EC5-B98B-B32D7826B09E}" type="parTrans" cxnId="{FBB479A8-8452-4720-A899-0861D4F384E7}">
      <dgm:prSet/>
      <dgm:spPr/>
      <dgm:t>
        <a:bodyPr/>
        <a:lstStyle/>
        <a:p>
          <a:pPr algn="just"/>
          <a:endParaRPr lang="en-US"/>
        </a:p>
      </dgm:t>
    </dgm:pt>
    <dgm:pt modelId="{CBA1EB42-AAA4-4C5C-A4CC-C25CB0403E08}" type="sibTrans" cxnId="{FBB479A8-8452-4720-A899-0861D4F384E7}">
      <dgm:prSet/>
      <dgm:spPr/>
      <dgm:t>
        <a:bodyPr/>
        <a:lstStyle/>
        <a:p>
          <a:pPr algn="just"/>
          <a:endParaRPr lang="en-US"/>
        </a:p>
      </dgm:t>
    </dgm:pt>
    <dgm:pt modelId="{16638505-F47B-480B-887B-080133F8DA89}">
      <dgm:prSet custT="1"/>
      <dgm:spPr/>
      <dgm:t>
        <a:bodyPr/>
        <a:lstStyle/>
        <a:p>
          <a:pPr algn="just"/>
          <a:r>
            <a:rPr lang="en-IN" sz="1000" dirty="0"/>
            <a:t>This process only occurs when the </a:t>
          </a:r>
          <a:r>
            <a:rPr lang="en-IN" sz="1000" dirty="0" err="1"/>
            <a:t>NameNode</a:t>
          </a:r>
          <a:r>
            <a:rPr lang="en-IN" sz="1000" dirty="0"/>
            <a:t> is restarted. During startup, the </a:t>
          </a:r>
          <a:r>
            <a:rPr lang="en-IN" sz="1000" dirty="0" err="1"/>
            <a:t>NameNode</a:t>
          </a:r>
          <a:r>
            <a:rPr lang="en-IN" sz="1000" dirty="0"/>
            <a:t> reads the </a:t>
          </a:r>
          <a:r>
            <a:rPr lang="en-IN" sz="1000" b="1" dirty="0" err="1"/>
            <a:t>EditLog</a:t>
          </a:r>
          <a:r>
            <a:rPr lang="en-IN" sz="1000" dirty="0"/>
            <a:t> to update the </a:t>
          </a:r>
          <a:r>
            <a:rPr lang="en-IN" sz="1000" b="1" dirty="0" err="1"/>
            <a:t>FsImage</a:t>
          </a:r>
          <a:r>
            <a:rPr lang="en-IN" sz="1000" dirty="0"/>
            <a:t> with recent changes. The updated </a:t>
          </a:r>
          <a:r>
            <a:rPr lang="en-IN" sz="1000" b="1" dirty="0" err="1"/>
            <a:t>FsImage</a:t>
          </a:r>
          <a:r>
            <a:rPr lang="en-IN" sz="1000" dirty="0"/>
            <a:t> is then loaded into memory, and the </a:t>
          </a:r>
          <a:r>
            <a:rPr lang="en-IN" sz="1000" b="1" dirty="0" err="1"/>
            <a:t>EditLog</a:t>
          </a:r>
          <a:r>
            <a:rPr lang="en-IN" sz="1000" dirty="0"/>
            <a:t> is truncated (i.e., cleared) since its changes have been applied.</a:t>
          </a:r>
          <a:endParaRPr lang="en-US" sz="1000" dirty="0"/>
        </a:p>
      </dgm:t>
    </dgm:pt>
    <dgm:pt modelId="{287DA039-0C58-42ED-8657-60C8F0EE1017}" type="parTrans" cxnId="{241FC21A-65AD-4EE2-AE23-CA0840DE9EF6}">
      <dgm:prSet/>
      <dgm:spPr/>
      <dgm:t>
        <a:bodyPr/>
        <a:lstStyle/>
        <a:p>
          <a:pPr algn="just"/>
          <a:endParaRPr lang="en-US"/>
        </a:p>
      </dgm:t>
    </dgm:pt>
    <dgm:pt modelId="{26C35D62-3892-45B3-91E6-C37A3F3ABE73}" type="sibTrans" cxnId="{241FC21A-65AD-4EE2-AE23-CA0840DE9EF6}">
      <dgm:prSet/>
      <dgm:spPr/>
      <dgm:t>
        <a:bodyPr/>
        <a:lstStyle/>
        <a:p>
          <a:pPr algn="just"/>
          <a:endParaRPr lang="en-US"/>
        </a:p>
      </dgm:t>
    </dgm:pt>
    <dgm:pt modelId="{868578E7-7144-4FE5-AD95-7010C96D323D}">
      <dgm:prSet custT="1"/>
      <dgm:spPr/>
      <dgm:t>
        <a:bodyPr/>
        <a:lstStyle/>
        <a:p>
          <a:pPr algn="just"/>
          <a:r>
            <a:rPr lang="en-IN" sz="1200" dirty="0"/>
            <a:t>Once this process is complete, the </a:t>
          </a:r>
          <a:r>
            <a:rPr lang="en-IN" sz="1200" dirty="0" err="1"/>
            <a:t>NameNode</a:t>
          </a:r>
          <a:r>
            <a:rPr lang="en-IN" sz="1200" dirty="0"/>
            <a:t> is ready to manage the file system again.</a:t>
          </a:r>
          <a:endParaRPr lang="en-US" sz="1200" dirty="0"/>
        </a:p>
      </dgm:t>
    </dgm:pt>
    <dgm:pt modelId="{5AAE6209-11E8-4FE8-B900-D70C95E5D2D8}" type="parTrans" cxnId="{212770A0-4F63-44AF-94AF-1B464851FC71}">
      <dgm:prSet/>
      <dgm:spPr/>
      <dgm:t>
        <a:bodyPr/>
        <a:lstStyle/>
        <a:p>
          <a:pPr algn="just"/>
          <a:endParaRPr lang="en-US"/>
        </a:p>
      </dgm:t>
    </dgm:pt>
    <dgm:pt modelId="{A7B3460C-D40A-40E6-AE96-EAB6F8250BAC}" type="sibTrans" cxnId="{212770A0-4F63-44AF-94AF-1B464851FC71}">
      <dgm:prSet/>
      <dgm:spPr/>
      <dgm:t>
        <a:bodyPr/>
        <a:lstStyle/>
        <a:p>
          <a:pPr algn="just"/>
          <a:endParaRPr lang="en-US"/>
        </a:p>
      </dgm:t>
    </dgm:pt>
    <dgm:pt modelId="{59202A20-D22A-4678-A7DD-F0A55FC93978}">
      <dgm:prSet/>
      <dgm:spPr/>
      <dgm:t>
        <a:bodyPr/>
        <a:lstStyle/>
        <a:p>
          <a:pPr algn="just"/>
          <a:r>
            <a:rPr lang="en-IN" b="1"/>
            <a:t>Communication with DataNodes:</a:t>
          </a:r>
          <a:r>
            <a:rPr lang="en-IN"/>
            <a:t> </a:t>
          </a:r>
          <a:endParaRPr lang="en-US"/>
        </a:p>
      </dgm:t>
    </dgm:pt>
    <dgm:pt modelId="{4DC2EFE4-6245-4A8B-A287-D9D2A7E84813}" type="parTrans" cxnId="{F86533E6-615D-4035-8F8B-05F467F45DD5}">
      <dgm:prSet/>
      <dgm:spPr/>
      <dgm:t>
        <a:bodyPr/>
        <a:lstStyle/>
        <a:p>
          <a:pPr algn="just"/>
          <a:endParaRPr lang="en-US"/>
        </a:p>
      </dgm:t>
    </dgm:pt>
    <dgm:pt modelId="{A50EB60D-7537-4B4F-9FCD-49829FEFF440}" type="sibTrans" cxnId="{F86533E6-615D-4035-8F8B-05F467F45DD5}">
      <dgm:prSet/>
      <dgm:spPr/>
      <dgm:t>
        <a:bodyPr/>
        <a:lstStyle/>
        <a:p>
          <a:pPr algn="just"/>
          <a:endParaRPr lang="en-US"/>
        </a:p>
      </dgm:t>
    </dgm:pt>
    <dgm:pt modelId="{7E13A752-4B93-4DC5-98B1-9C66D5A04230}">
      <dgm:prSet custT="1"/>
      <dgm:spPr/>
      <dgm:t>
        <a:bodyPr/>
        <a:lstStyle/>
        <a:p>
          <a:pPr algn="just"/>
          <a:r>
            <a:rPr lang="en-IN" sz="1600" dirty="0"/>
            <a:t>The </a:t>
          </a:r>
          <a:r>
            <a:rPr lang="en-IN" sz="1600" dirty="0" err="1"/>
            <a:t>NameNode</a:t>
          </a:r>
          <a:r>
            <a:rPr lang="en-IN" sz="1600" dirty="0"/>
            <a:t> does not directly send instructions to </a:t>
          </a:r>
          <a:r>
            <a:rPr lang="en-IN" sz="1600" dirty="0" err="1"/>
            <a:t>DataNodes</a:t>
          </a:r>
          <a:r>
            <a:rPr lang="en-IN" sz="1600" dirty="0"/>
            <a:t>. Instead, it embeds instructions in its responses to the heartbeat signals sent by </a:t>
          </a:r>
          <a:r>
            <a:rPr lang="en-IN" sz="1600" dirty="0" err="1"/>
            <a:t>DataNodes</a:t>
          </a:r>
          <a:r>
            <a:rPr lang="en-IN" sz="1600" dirty="0"/>
            <a:t>. This includes:</a:t>
          </a:r>
          <a:endParaRPr lang="en-US" sz="1600" dirty="0"/>
        </a:p>
      </dgm:t>
    </dgm:pt>
    <dgm:pt modelId="{195330C0-BDD7-42C7-8454-8B4A35582936}" type="parTrans" cxnId="{A150D72A-9076-4A5D-93B0-E95DEA4EC48B}">
      <dgm:prSet/>
      <dgm:spPr/>
      <dgm:t>
        <a:bodyPr/>
        <a:lstStyle/>
        <a:p>
          <a:pPr algn="just"/>
          <a:endParaRPr lang="en-US"/>
        </a:p>
      </dgm:t>
    </dgm:pt>
    <dgm:pt modelId="{37B468C4-7381-4D93-A10C-9DA50D1B6BFA}" type="sibTrans" cxnId="{A150D72A-9076-4A5D-93B0-E95DEA4EC48B}">
      <dgm:prSet/>
      <dgm:spPr/>
      <dgm:t>
        <a:bodyPr/>
        <a:lstStyle/>
        <a:p>
          <a:pPr algn="just"/>
          <a:endParaRPr lang="en-US"/>
        </a:p>
      </dgm:t>
    </dgm:pt>
    <dgm:pt modelId="{789F1142-E33D-4072-9995-360C3D1609F5}">
      <dgm:prSet/>
      <dgm:spPr/>
      <dgm:t>
        <a:bodyPr/>
        <a:lstStyle/>
        <a:p>
          <a:pPr algn="just"/>
          <a:r>
            <a:rPr lang="en-IN" b="1"/>
            <a:t>Replication:</a:t>
          </a:r>
          <a:r>
            <a:rPr lang="en-IN"/>
            <a:t> Directing DataNodes to replicate blocks to other nodes to ensure fault tolerance.</a:t>
          </a:r>
          <a:endParaRPr lang="en-US"/>
        </a:p>
      </dgm:t>
    </dgm:pt>
    <dgm:pt modelId="{B14EBB23-EAB9-457B-A10D-BCBDC21CE59E}" type="parTrans" cxnId="{A00F7DF0-EDD6-492A-A0E3-DB1ADE09730D}">
      <dgm:prSet/>
      <dgm:spPr/>
      <dgm:t>
        <a:bodyPr/>
        <a:lstStyle/>
        <a:p>
          <a:pPr algn="just"/>
          <a:endParaRPr lang="en-US"/>
        </a:p>
      </dgm:t>
    </dgm:pt>
    <dgm:pt modelId="{D2723B2A-8903-42CE-8C1F-B8DEA72D751B}" type="sibTrans" cxnId="{A00F7DF0-EDD6-492A-A0E3-DB1ADE09730D}">
      <dgm:prSet/>
      <dgm:spPr/>
      <dgm:t>
        <a:bodyPr/>
        <a:lstStyle/>
        <a:p>
          <a:pPr algn="just"/>
          <a:endParaRPr lang="en-US"/>
        </a:p>
      </dgm:t>
    </dgm:pt>
    <dgm:pt modelId="{FE3F5929-C75F-4875-820B-B8280FAE814F}">
      <dgm:prSet/>
      <dgm:spPr/>
      <dgm:t>
        <a:bodyPr/>
        <a:lstStyle/>
        <a:p>
          <a:pPr algn="just"/>
          <a:r>
            <a:rPr lang="en-IN" b="1"/>
            <a:t>Block Removal:</a:t>
          </a:r>
          <a:r>
            <a:rPr lang="en-IN"/>
            <a:t> Instructing DataNodes to remove excess block replicas for load balancing.</a:t>
          </a:r>
          <a:endParaRPr lang="en-US"/>
        </a:p>
      </dgm:t>
    </dgm:pt>
    <dgm:pt modelId="{F3221C16-7258-49B8-BF74-ED27394C4BB3}" type="parTrans" cxnId="{664B3FC8-1851-43AC-921F-7F96353E05C3}">
      <dgm:prSet/>
      <dgm:spPr/>
      <dgm:t>
        <a:bodyPr/>
        <a:lstStyle/>
        <a:p>
          <a:pPr algn="just"/>
          <a:endParaRPr lang="en-US"/>
        </a:p>
      </dgm:t>
    </dgm:pt>
    <dgm:pt modelId="{E764E14F-E61C-43EC-A1CF-82AEF52A42C1}" type="sibTrans" cxnId="{664B3FC8-1851-43AC-921F-7F96353E05C3}">
      <dgm:prSet/>
      <dgm:spPr/>
      <dgm:t>
        <a:bodyPr/>
        <a:lstStyle/>
        <a:p>
          <a:pPr algn="just"/>
          <a:endParaRPr lang="en-US"/>
        </a:p>
      </dgm:t>
    </dgm:pt>
    <dgm:pt modelId="{35E591B3-3326-44F5-A80E-9BDEA163B276}">
      <dgm:prSet/>
      <dgm:spPr/>
      <dgm:t>
        <a:bodyPr/>
        <a:lstStyle/>
        <a:p>
          <a:pPr algn="just"/>
          <a:r>
            <a:rPr lang="en-IN" b="1"/>
            <a:t>Node Management:</a:t>
          </a:r>
          <a:r>
            <a:rPr lang="en-IN"/>
            <a:t> Telling DataNodes to restart (re-register with the NameNode) or to shut down.</a:t>
          </a:r>
          <a:endParaRPr lang="en-US"/>
        </a:p>
      </dgm:t>
    </dgm:pt>
    <dgm:pt modelId="{EEF6E2E2-1478-4C0B-A52E-C6201F0B5B2F}" type="parTrans" cxnId="{7ADCB2EE-17FF-47B3-B96A-92332351DA3B}">
      <dgm:prSet/>
      <dgm:spPr/>
      <dgm:t>
        <a:bodyPr/>
        <a:lstStyle/>
        <a:p>
          <a:pPr algn="just"/>
          <a:endParaRPr lang="en-US"/>
        </a:p>
      </dgm:t>
    </dgm:pt>
    <dgm:pt modelId="{B41D59F8-DB92-4C7F-B886-668887101D1A}" type="sibTrans" cxnId="{7ADCB2EE-17FF-47B3-B96A-92332351DA3B}">
      <dgm:prSet/>
      <dgm:spPr/>
      <dgm:t>
        <a:bodyPr/>
        <a:lstStyle/>
        <a:p>
          <a:pPr algn="just"/>
          <a:endParaRPr lang="en-US"/>
        </a:p>
      </dgm:t>
    </dgm:pt>
    <dgm:pt modelId="{313CF807-74F4-4D12-B415-CB09471E512A}">
      <dgm:prSet/>
      <dgm:spPr/>
      <dgm:t>
        <a:bodyPr/>
        <a:lstStyle/>
        <a:p>
          <a:pPr algn="just"/>
          <a:r>
            <a:rPr lang="en-IN" b="1"/>
            <a:t>Block Reports:</a:t>
          </a:r>
          <a:r>
            <a:rPr lang="en-IN"/>
            <a:t> Requesting an immediate block report from DataNodes to ensure accurate tracking of block locations.</a:t>
          </a:r>
          <a:endParaRPr lang="en-US"/>
        </a:p>
      </dgm:t>
    </dgm:pt>
    <dgm:pt modelId="{E91E9EF9-C0C2-4823-8ADD-AD4B9BEFEC1F}" type="parTrans" cxnId="{A04D0252-1CBD-4881-B6D2-AD6AEF3809BB}">
      <dgm:prSet/>
      <dgm:spPr/>
      <dgm:t>
        <a:bodyPr/>
        <a:lstStyle/>
        <a:p>
          <a:pPr algn="just"/>
          <a:endParaRPr lang="en-US"/>
        </a:p>
      </dgm:t>
    </dgm:pt>
    <dgm:pt modelId="{900B7B90-90AC-408B-9550-B694646CFC55}" type="sibTrans" cxnId="{A04D0252-1CBD-4881-B6D2-AD6AEF3809BB}">
      <dgm:prSet/>
      <dgm:spPr/>
      <dgm:t>
        <a:bodyPr/>
        <a:lstStyle/>
        <a:p>
          <a:pPr algn="just"/>
          <a:endParaRPr lang="en-US"/>
        </a:p>
      </dgm:t>
    </dgm:pt>
    <dgm:pt modelId="{39921867-4E2E-9140-AA4C-28955409AE98}" type="pres">
      <dgm:prSet presAssocID="{A4DFEC10-1A34-4F29-B1CE-061955D28C30}" presName="vert0" presStyleCnt="0">
        <dgm:presLayoutVars>
          <dgm:dir/>
          <dgm:animOne val="branch"/>
          <dgm:animLvl val="lvl"/>
        </dgm:presLayoutVars>
      </dgm:prSet>
      <dgm:spPr/>
    </dgm:pt>
    <dgm:pt modelId="{1C1B00F1-D757-6848-A1AE-DFC14BB461FA}" type="pres">
      <dgm:prSet presAssocID="{06E7E1E1-14D1-4B1B-9AD2-1CC202630EF5}" presName="thickLine" presStyleLbl="alignNode1" presStyleIdx="0" presStyleCnt="2"/>
      <dgm:spPr/>
    </dgm:pt>
    <dgm:pt modelId="{3AD69AF1-E8C3-F94D-9917-DA5B537E284E}" type="pres">
      <dgm:prSet presAssocID="{06E7E1E1-14D1-4B1B-9AD2-1CC202630EF5}" presName="horz1" presStyleCnt="0"/>
      <dgm:spPr/>
    </dgm:pt>
    <dgm:pt modelId="{18071273-1FFE-E243-BACE-68CB701AB58C}" type="pres">
      <dgm:prSet presAssocID="{06E7E1E1-14D1-4B1B-9AD2-1CC202630EF5}" presName="tx1" presStyleLbl="revTx" presStyleIdx="0" presStyleCnt="10"/>
      <dgm:spPr/>
    </dgm:pt>
    <dgm:pt modelId="{E0DCD682-DB86-CA45-B1B9-E5497FD41564}" type="pres">
      <dgm:prSet presAssocID="{06E7E1E1-14D1-4B1B-9AD2-1CC202630EF5}" presName="vert1" presStyleCnt="0"/>
      <dgm:spPr/>
    </dgm:pt>
    <dgm:pt modelId="{605D2420-7CC4-2D4E-8581-B5A34C591CA5}" type="pres">
      <dgm:prSet presAssocID="{F77B3C2D-DEE1-4AE2-8AEE-3BA0194594BA}" presName="vertSpace2a" presStyleCnt="0"/>
      <dgm:spPr/>
    </dgm:pt>
    <dgm:pt modelId="{7A54FE9F-76B2-554B-8A23-513D58784AD5}" type="pres">
      <dgm:prSet presAssocID="{F77B3C2D-DEE1-4AE2-8AEE-3BA0194594BA}" presName="horz2" presStyleCnt="0"/>
      <dgm:spPr/>
    </dgm:pt>
    <dgm:pt modelId="{CB962DA8-14DC-4444-96E5-FBEB75886227}" type="pres">
      <dgm:prSet presAssocID="{F77B3C2D-DEE1-4AE2-8AEE-3BA0194594BA}" presName="horzSpace2" presStyleCnt="0"/>
      <dgm:spPr/>
    </dgm:pt>
    <dgm:pt modelId="{EA50A144-AFFE-FF4D-88B6-D5A2364CD4AD}" type="pres">
      <dgm:prSet presAssocID="{F77B3C2D-DEE1-4AE2-8AEE-3BA0194594BA}" presName="tx2" presStyleLbl="revTx" presStyleIdx="1" presStyleCnt="10"/>
      <dgm:spPr/>
    </dgm:pt>
    <dgm:pt modelId="{3182744A-E912-034C-ACE0-D404CBED3FB0}" type="pres">
      <dgm:prSet presAssocID="{F77B3C2D-DEE1-4AE2-8AEE-3BA0194594BA}" presName="vert2" presStyleCnt="0"/>
      <dgm:spPr/>
    </dgm:pt>
    <dgm:pt modelId="{EF6369D3-EF06-0C48-9862-E73FCA79A23E}" type="pres">
      <dgm:prSet presAssocID="{F77B3C2D-DEE1-4AE2-8AEE-3BA0194594BA}" presName="thinLine2b" presStyleLbl="callout" presStyleIdx="0" presStyleCnt="7"/>
      <dgm:spPr/>
    </dgm:pt>
    <dgm:pt modelId="{09D062CE-A7EF-4042-A18F-AE7A979E5ED4}" type="pres">
      <dgm:prSet presAssocID="{F77B3C2D-DEE1-4AE2-8AEE-3BA0194594BA}" presName="vertSpace2b" presStyleCnt="0"/>
      <dgm:spPr/>
    </dgm:pt>
    <dgm:pt modelId="{AB35DD5B-A6B7-E84F-84B3-582E300AD4BE}" type="pres">
      <dgm:prSet presAssocID="{16638505-F47B-480B-887B-080133F8DA89}" presName="horz2" presStyleCnt="0"/>
      <dgm:spPr/>
    </dgm:pt>
    <dgm:pt modelId="{BFD8EE77-698B-9F4C-B4A7-0CFE9B7A0359}" type="pres">
      <dgm:prSet presAssocID="{16638505-F47B-480B-887B-080133F8DA89}" presName="horzSpace2" presStyleCnt="0"/>
      <dgm:spPr/>
    </dgm:pt>
    <dgm:pt modelId="{530A7922-8686-8A4D-9978-FF2D6DE2D3D4}" type="pres">
      <dgm:prSet presAssocID="{16638505-F47B-480B-887B-080133F8DA89}" presName="tx2" presStyleLbl="revTx" presStyleIdx="2" presStyleCnt="10"/>
      <dgm:spPr/>
    </dgm:pt>
    <dgm:pt modelId="{FB29ADE7-0EAE-FD44-8796-AA0B6F17D5E5}" type="pres">
      <dgm:prSet presAssocID="{16638505-F47B-480B-887B-080133F8DA89}" presName="vert2" presStyleCnt="0"/>
      <dgm:spPr/>
    </dgm:pt>
    <dgm:pt modelId="{3FDA0250-1DD7-4A4D-BC1E-E5EDD3D5077A}" type="pres">
      <dgm:prSet presAssocID="{16638505-F47B-480B-887B-080133F8DA89}" presName="thinLine2b" presStyleLbl="callout" presStyleIdx="1" presStyleCnt="7"/>
      <dgm:spPr/>
    </dgm:pt>
    <dgm:pt modelId="{5F7AB1E7-15F7-DA49-B37B-B22B7254E57C}" type="pres">
      <dgm:prSet presAssocID="{16638505-F47B-480B-887B-080133F8DA89}" presName="vertSpace2b" presStyleCnt="0"/>
      <dgm:spPr/>
    </dgm:pt>
    <dgm:pt modelId="{F13ADAF6-090A-BB44-9FC4-ABC4E0D9A648}" type="pres">
      <dgm:prSet presAssocID="{868578E7-7144-4FE5-AD95-7010C96D323D}" presName="horz2" presStyleCnt="0"/>
      <dgm:spPr/>
    </dgm:pt>
    <dgm:pt modelId="{183B1025-64AE-724B-8F6F-276246B6C8A5}" type="pres">
      <dgm:prSet presAssocID="{868578E7-7144-4FE5-AD95-7010C96D323D}" presName="horzSpace2" presStyleCnt="0"/>
      <dgm:spPr/>
    </dgm:pt>
    <dgm:pt modelId="{7C2AF98A-6D83-214B-81BA-EEB3F6835F79}" type="pres">
      <dgm:prSet presAssocID="{868578E7-7144-4FE5-AD95-7010C96D323D}" presName="tx2" presStyleLbl="revTx" presStyleIdx="3" presStyleCnt="10"/>
      <dgm:spPr/>
    </dgm:pt>
    <dgm:pt modelId="{F0AA6D6F-CE52-8D43-ABCA-78C3B18FA304}" type="pres">
      <dgm:prSet presAssocID="{868578E7-7144-4FE5-AD95-7010C96D323D}" presName="vert2" presStyleCnt="0"/>
      <dgm:spPr/>
    </dgm:pt>
    <dgm:pt modelId="{539BBF97-35D7-7046-9053-F6DE3E149B2F}" type="pres">
      <dgm:prSet presAssocID="{868578E7-7144-4FE5-AD95-7010C96D323D}" presName="thinLine2b" presStyleLbl="callout" presStyleIdx="2" presStyleCnt="7"/>
      <dgm:spPr/>
    </dgm:pt>
    <dgm:pt modelId="{7021CD4F-73E6-564B-8935-C40EA9B2DA25}" type="pres">
      <dgm:prSet presAssocID="{868578E7-7144-4FE5-AD95-7010C96D323D}" presName="vertSpace2b" presStyleCnt="0"/>
      <dgm:spPr/>
    </dgm:pt>
    <dgm:pt modelId="{96A13366-6170-A040-B341-620BE9F32B49}" type="pres">
      <dgm:prSet presAssocID="{59202A20-D22A-4678-A7DD-F0A55FC93978}" presName="thickLine" presStyleLbl="alignNode1" presStyleIdx="1" presStyleCnt="2"/>
      <dgm:spPr/>
    </dgm:pt>
    <dgm:pt modelId="{4D5688AB-1290-8B44-AB87-5DB17A083779}" type="pres">
      <dgm:prSet presAssocID="{59202A20-D22A-4678-A7DD-F0A55FC93978}" presName="horz1" presStyleCnt="0"/>
      <dgm:spPr/>
    </dgm:pt>
    <dgm:pt modelId="{60DCA238-2CDD-8E41-BF9C-447554ECC0D8}" type="pres">
      <dgm:prSet presAssocID="{59202A20-D22A-4678-A7DD-F0A55FC93978}" presName="tx1" presStyleLbl="revTx" presStyleIdx="4" presStyleCnt="10"/>
      <dgm:spPr/>
    </dgm:pt>
    <dgm:pt modelId="{B2CA3768-00EC-904A-9908-05C583C8314B}" type="pres">
      <dgm:prSet presAssocID="{59202A20-D22A-4678-A7DD-F0A55FC93978}" presName="vert1" presStyleCnt="0"/>
      <dgm:spPr/>
    </dgm:pt>
    <dgm:pt modelId="{88D324ED-02D4-D14C-9898-4B048F06A977}" type="pres">
      <dgm:prSet presAssocID="{7E13A752-4B93-4DC5-98B1-9C66D5A04230}" presName="vertSpace2a" presStyleCnt="0"/>
      <dgm:spPr/>
    </dgm:pt>
    <dgm:pt modelId="{D4CDE92F-ECAF-684F-A30E-4CFD93876618}" type="pres">
      <dgm:prSet presAssocID="{7E13A752-4B93-4DC5-98B1-9C66D5A04230}" presName="horz2" presStyleCnt="0"/>
      <dgm:spPr/>
    </dgm:pt>
    <dgm:pt modelId="{12B48B3D-2BF4-FA4A-8191-AD2690A2928A}" type="pres">
      <dgm:prSet presAssocID="{7E13A752-4B93-4DC5-98B1-9C66D5A04230}" presName="horzSpace2" presStyleCnt="0"/>
      <dgm:spPr/>
    </dgm:pt>
    <dgm:pt modelId="{8883F5A6-5E9D-7B4A-B39D-159DA80A9D62}" type="pres">
      <dgm:prSet presAssocID="{7E13A752-4B93-4DC5-98B1-9C66D5A04230}" presName="tx2" presStyleLbl="revTx" presStyleIdx="5" presStyleCnt="10"/>
      <dgm:spPr/>
    </dgm:pt>
    <dgm:pt modelId="{B64A1E7D-7D3A-D541-8DF4-9066CFE570C8}" type="pres">
      <dgm:prSet presAssocID="{7E13A752-4B93-4DC5-98B1-9C66D5A04230}" presName="vert2" presStyleCnt="0"/>
      <dgm:spPr/>
    </dgm:pt>
    <dgm:pt modelId="{D1E596C3-1752-FE47-95DE-F7056E548047}" type="pres">
      <dgm:prSet presAssocID="{789F1142-E33D-4072-9995-360C3D1609F5}" presName="horz3" presStyleCnt="0"/>
      <dgm:spPr/>
    </dgm:pt>
    <dgm:pt modelId="{B746C466-9737-A04E-A57D-57628F92F7D8}" type="pres">
      <dgm:prSet presAssocID="{789F1142-E33D-4072-9995-360C3D1609F5}" presName="horzSpace3" presStyleCnt="0"/>
      <dgm:spPr/>
    </dgm:pt>
    <dgm:pt modelId="{29385FC1-4943-F741-8E39-3B359896ADD1}" type="pres">
      <dgm:prSet presAssocID="{789F1142-E33D-4072-9995-360C3D1609F5}" presName="tx3" presStyleLbl="revTx" presStyleIdx="6" presStyleCnt="10"/>
      <dgm:spPr/>
    </dgm:pt>
    <dgm:pt modelId="{D804FBB9-650B-C043-8C40-FB3F7D612FDA}" type="pres">
      <dgm:prSet presAssocID="{789F1142-E33D-4072-9995-360C3D1609F5}" presName="vert3" presStyleCnt="0"/>
      <dgm:spPr/>
    </dgm:pt>
    <dgm:pt modelId="{406A2C09-3005-D342-8A44-B0FBA242FE9F}" type="pres">
      <dgm:prSet presAssocID="{D2723B2A-8903-42CE-8C1F-B8DEA72D751B}" presName="thinLine3" presStyleLbl="callout" presStyleIdx="3" presStyleCnt="7"/>
      <dgm:spPr/>
    </dgm:pt>
    <dgm:pt modelId="{EA580911-3AB4-EA4F-8F99-BACB18C22860}" type="pres">
      <dgm:prSet presAssocID="{FE3F5929-C75F-4875-820B-B8280FAE814F}" presName="horz3" presStyleCnt="0"/>
      <dgm:spPr/>
    </dgm:pt>
    <dgm:pt modelId="{126A6AFA-19F6-5143-9C4A-ABEBED762567}" type="pres">
      <dgm:prSet presAssocID="{FE3F5929-C75F-4875-820B-B8280FAE814F}" presName="horzSpace3" presStyleCnt="0"/>
      <dgm:spPr/>
    </dgm:pt>
    <dgm:pt modelId="{627FA4F8-E655-CA43-B303-3C9C6924CED6}" type="pres">
      <dgm:prSet presAssocID="{FE3F5929-C75F-4875-820B-B8280FAE814F}" presName="tx3" presStyleLbl="revTx" presStyleIdx="7" presStyleCnt="10"/>
      <dgm:spPr/>
    </dgm:pt>
    <dgm:pt modelId="{173A2527-65FD-D94A-AE29-97BABA6B49F5}" type="pres">
      <dgm:prSet presAssocID="{FE3F5929-C75F-4875-820B-B8280FAE814F}" presName="vert3" presStyleCnt="0"/>
      <dgm:spPr/>
    </dgm:pt>
    <dgm:pt modelId="{2A3E7960-4CAA-F845-B91B-53F6832CEC6D}" type="pres">
      <dgm:prSet presAssocID="{E764E14F-E61C-43EC-A1CF-82AEF52A42C1}" presName="thinLine3" presStyleLbl="callout" presStyleIdx="4" presStyleCnt="7"/>
      <dgm:spPr/>
    </dgm:pt>
    <dgm:pt modelId="{A41FB226-250B-3E43-8FE0-45D82DCEFAF8}" type="pres">
      <dgm:prSet presAssocID="{35E591B3-3326-44F5-A80E-9BDEA163B276}" presName="horz3" presStyleCnt="0"/>
      <dgm:spPr/>
    </dgm:pt>
    <dgm:pt modelId="{88509E1D-BB0F-B349-A2C3-D101DD349261}" type="pres">
      <dgm:prSet presAssocID="{35E591B3-3326-44F5-A80E-9BDEA163B276}" presName="horzSpace3" presStyleCnt="0"/>
      <dgm:spPr/>
    </dgm:pt>
    <dgm:pt modelId="{5A0C7956-6CF5-6641-AEDB-01A411C4F06B}" type="pres">
      <dgm:prSet presAssocID="{35E591B3-3326-44F5-A80E-9BDEA163B276}" presName="tx3" presStyleLbl="revTx" presStyleIdx="8" presStyleCnt="10"/>
      <dgm:spPr/>
    </dgm:pt>
    <dgm:pt modelId="{97656FE6-5871-5042-9F33-17327AEBF0E8}" type="pres">
      <dgm:prSet presAssocID="{35E591B3-3326-44F5-A80E-9BDEA163B276}" presName="vert3" presStyleCnt="0"/>
      <dgm:spPr/>
    </dgm:pt>
    <dgm:pt modelId="{E962E8BC-41BD-F346-BCBB-E8BDE48FEE74}" type="pres">
      <dgm:prSet presAssocID="{B41D59F8-DB92-4C7F-B886-668887101D1A}" presName="thinLine3" presStyleLbl="callout" presStyleIdx="5" presStyleCnt="7"/>
      <dgm:spPr/>
    </dgm:pt>
    <dgm:pt modelId="{BFD5B6B5-818B-C04E-9F20-5DBB48B6A2DE}" type="pres">
      <dgm:prSet presAssocID="{313CF807-74F4-4D12-B415-CB09471E512A}" presName="horz3" presStyleCnt="0"/>
      <dgm:spPr/>
    </dgm:pt>
    <dgm:pt modelId="{F089128F-3B47-6C4C-A42D-55949E244BA1}" type="pres">
      <dgm:prSet presAssocID="{313CF807-74F4-4D12-B415-CB09471E512A}" presName="horzSpace3" presStyleCnt="0"/>
      <dgm:spPr/>
    </dgm:pt>
    <dgm:pt modelId="{E0BB188F-EF85-594E-821B-D6E58CF33F93}" type="pres">
      <dgm:prSet presAssocID="{313CF807-74F4-4D12-B415-CB09471E512A}" presName="tx3" presStyleLbl="revTx" presStyleIdx="9" presStyleCnt="10"/>
      <dgm:spPr/>
    </dgm:pt>
    <dgm:pt modelId="{EA8A2D33-60B7-344E-A261-A781C28148FE}" type="pres">
      <dgm:prSet presAssocID="{313CF807-74F4-4D12-B415-CB09471E512A}" presName="vert3" presStyleCnt="0"/>
      <dgm:spPr/>
    </dgm:pt>
    <dgm:pt modelId="{F86BC351-86C0-984D-AA52-B28F00FA51C4}" type="pres">
      <dgm:prSet presAssocID="{7E13A752-4B93-4DC5-98B1-9C66D5A04230}" presName="thinLine2b" presStyleLbl="callout" presStyleIdx="6" presStyleCnt="7"/>
      <dgm:spPr/>
    </dgm:pt>
    <dgm:pt modelId="{2B50ADB0-1763-5E49-875C-3E9CC3D7913D}" type="pres">
      <dgm:prSet presAssocID="{7E13A752-4B93-4DC5-98B1-9C66D5A04230}" presName="vertSpace2b" presStyleCnt="0"/>
      <dgm:spPr/>
    </dgm:pt>
  </dgm:ptLst>
  <dgm:cxnLst>
    <dgm:cxn modelId="{241FC21A-65AD-4EE2-AE23-CA0840DE9EF6}" srcId="{06E7E1E1-14D1-4B1B-9AD2-1CC202630EF5}" destId="{16638505-F47B-480B-887B-080133F8DA89}" srcOrd="1" destOrd="0" parTransId="{287DA039-0C58-42ED-8657-60C8F0EE1017}" sibTransId="{26C35D62-3892-45B3-91E6-C37A3F3ABE73}"/>
    <dgm:cxn modelId="{A150D72A-9076-4A5D-93B0-E95DEA4EC48B}" srcId="{59202A20-D22A-4678-A7DD-F0A55FC93978}" destId="{7E13A752-4B93-4DC5-98B1-9C66D5A04230}" srcOrd="0" destOrd="0" parTransId="{195330C0-BDD7-42C7-8454-8B4A35582936}" sibTransId="{37B468C4-7381-4D93-A10C-9DA50D1B6BFA}"/>
    <dgm:cxn modelId="{0E83A64F-6724-C347-BE28-895D6CB7B121}" type="presOf" srcId="{FE3F5929-C75F-4875-820B-B8280FAE814F}" destId="{627FA4F8-E655-CA43-B303-3C9C6924CED6}" srcOrd="0" destOrd="0" presId="urn:microsoft.com/office/officeart/2008/layout/LinedList"/>
    <dgm:cxn modelId="{A04D0252-1CBD-4881-B6D2-AD6AEF3809BB}" srcId="{7E13A752-4B93-4DC5-98B1-9C66D5A04230}" destId="{313CF807-74F4-4D12-B415-CB09471E512A}" srcOrd="3" destOrd="0" parTransId="{E91E9EF9-C0C2-4823-8ADD-AD4B9BEFEC1F}" sibTransId="{900B7B90-90AC-408B-9550-B694646CFC55}"/>
    <dgm:cxn modelId="{0E631862-3173-CD4F-868F-662F27A42A65}" type="presOf" srcId="{35E591B3-3326-44F5-A80E-9BDEA163B276}" destId="{5A0C7956-6CF5-6641-AEDB-01A411C4F06B}" srcOrd="0" destOrd="0" presId="urn:microsoft.com/office/officeart/2008/layout/LinedList"/>
    <dgm:cxn modelId="{D00F3D67-CF94-7943-9E3C-421220EC19E2}" type="presOf" srcId="{313CF807-74F4-4D12-B415-CB09471E512A}" destId="{E0BB188F-EF85-594E-821B-D6E58CF33F93}" srcOrd="0" destOrd="0" presId="urn:microsoft.com/office/officeart/2008/layout/LinedList"/>
    <dgm:cxn modelId="{C8273F77-14A9-3446-AA28-F4A217D7E157}" type="presOf" srcId="{868578E7-7144-4FE5-AD95-7010C96D323D}" destId="{7C2AF98A-6D83-214B-81BA-EEB3F6835F79}" srcOrd="0" destOrd="0" presId="urn:microsoft.com/office/officeart/2008/layout/LinedList"/>
    <dgm:cxn modelId="{D678AE80-76AE-4244-9365-7DD7D455BB57}" type="presOf" srcId="{789F1142-E33D-4072-9995-360C3D1609F5}" destId="{29385FC1-4943-F741-8E39-3B359896ADD1}" srcOrd="0" destOrd="0" presId="urn:microsoft.com/office/officeart/2008/layout/LinedList"/>
    <dgm:cxn modelId="{05210E84-1FB5-E348-B23B-581E2E1AD5A7}" type="presOf" srcId="{F77B3C2D-DEE1-4AE2-8AEE-3BA0194594BA}" destId="{EA50A144-AFFE-FF4D-88B6-D5A2364CD4AD}" srcOrd="0" destOrd="0" presId="urn:microsoft.com/office/officeart/2008/layout/LinedList"/>
    <dgm:cxn modelId="{212770A0-4F63-44AF-94AF-1B464851FC71}" srcId="{06E7E1E1-14D1-4B1B-9AD2-1CC202630EF5}" destId="{868578E7-7144-4FE5-AD95-7010C96D323D}" srcOrd="2" destOrd="0" parTransId="{5AAE6209-11E8-4FE8-B900-D70C95E5D2D8}" sibTransId="{A7B3460C-D40A-40E6-AE96-EAB6F8250BAC}"/>
    <dgm:cxn modelId="{FBB479A8-8452-4720-A899-0861D4F384E7}" srcId="{06E7E1E1-14D1-4B1B-9AD2-1CC202630EF5}" destId="{F77B3C2D-DEE1-4AE2-8AEE-3BA0194594BA}" srcOrd="0" destOrd="0" parTransId="{3D4AAD74-24FF-4EC5-B98B-B32D7826B09E}" sibTransId="{CBA1EB42-AAA4-4C5C-A4CC-C25CB0403E08}"/>
    <dgm:cxn modelId="{D7F537B3-E94F-2A46-8F98-0AEF7F298E8E}" type="presOf" srcId="{A4DFEC10-1A34-4F29-B1CE-061955D28C30}" destId="{39921867-4E2E-9140-AA4C-28955409AE98}" srcOrd="0" destOrd="0" presId="urn:microsoft.com/office/officeart/2008/layout/LinedList"/>
    <dgm:cxn modelId="{E1F8F8BA-EE36-4BEA-A2AD-C410B2DA390B}" srcId="{A4DFEC10-1A34-4F29-B1CE-061955D28C30}" destId="{06E7E1E1-14D1-4B1B-9AD2-1CC202630EF5}" srcOrd="0" destOrd="0" parTransId="{060C411E-7CAD-4A45-ABBB-FAADB80E0DB8}" sibTransId="{6766D9AE-06B0-4737-8775-C637A3C43DC1}"/>
    <dgm:cxn modelId="{77F884BF-3759-8C4B-AC64-E6FC26F905A6}" type="presOf" srcId="{16638505-F47B-480B-887B-080133F8DA89}" destId="{530A7922-8686-8A4D-9978-FF2D6DE2D3D4}" srcOrd="0" destOrd="0" presId="urn:microsoft.com/office/officeart/2008/layout/LinedList"/>
    <dgm:cxn modelId="{6CE2C2C1-3B55-7D43-B757-5FB49DCE0ED1}" type="presOf" srcId="{7E13A752-4B93-4DC5-98B1-9C66D5A04230}" destId="{8883F5A6-5E9D-7B4A-B39D-159DA80A9D62}" srcOrd="0" destOrd="0" presId="urn:microsoft.com/office/officeart/2008/layout/LinedList"/>
    <dgm:cxn modelId="{664B3FC8-1851-43AC-921F-7F96353E05C3}" srcId="{7E13A752-4B93-4DC5-98B1-9C66D5A04230}" destId="{FE3F5929-C75F-4875-820B-B8280FAE814F}" srcOrd="1" destOrd="0" parTransId="{F3221C16-7258-49B8-BF74-ED27394C4BB3}" sibTransId="{E764E14F-E61C-43EC-A1CF-82AEF52A42C1}"/>
    <dgm:cxn modelId="{F86533E6-615D-4035-8F8B-05F467F45DD5}" srcId="{A4DFEC10-1A34-4F29-B1CE-061955D28C30}" destId="{59202A20-D22A-4678-A7DD-F0A55FC93978}" srcOrd="1" destOrd="0" parTransId="{4DC2EFE4-6245-4A8B-A287-D9D2A7E84813}" sibTransId="{A50EB60D-7537-4B4F-9FCD-49829FEFF440}"/>
    <dgm:cxn modelId="{8C3B26E7-7776-E348-8E0B-23C0F21BE7AA}" type="presOf" srcId="{59202A20-D22A-4678-A7DD-F0A55FC93978}" destId="{60DCA238-2CDD-8E41-BF9C-447554ECC0D8}" srcOrd="0" destOrd="0" presId="urn:microsoft.com/office/officeart/2008/layout/LinedList"/>
    <dgm:cxn modelId="{C41C27ED-2DE1-2B45-A397-2AB406D56610}" type="presOf" srcId="{06E7E1E1-14D1-4B1B-9AD2-1CC202630EF5}" destId="{18071273-1FFE-E243-BACE-68CB701AB58C}" srcOrd="0" destOrd="0" presId="urn:microsoft.com/office/officeart/2008/layout/LinedList"/>
    <dgm:cxn modelId="{7ADCB2EE-17FF-47B3-B96A-92332351DA3B}" srcId="{7E13A752-4B93-4DC5-98B1-9C66D5A04230}" destId="{35E591B3-3326-44F5-A80E-9BDEA163B276}" srcOrd="2" destOrd="0" parTransId="{EEF6E2E2-1478-4C0B-A52E-C6201F0B5B2F}" sibTransId="{B41D59F8-DB92-4C7F-B886-668887101D1A}"/>
    <dgm:cxn modelId="{A00F7DF0-EDD6-492A-A0E3-DB1ADE09730D}" srcId="{7E13A752-4B93-4DC5-98B1-9C66D5A04230}" destId="{789F1142-E33D-4072-9995-360C3D1609F5}" srcOrd="0" destOrd="0" parTransId="{B14EBB23-EAB9-457B-A10D-BCBDC21CE59E}" sibTransId="{D2723B2A-8903-42CE-8C1F-B8DEA72D751B}"/>
    <dgm:cxn modelId="{5B9F0162-30D5-7042-BC3C-2358092558E1}" type="presParOf" srcId="{39921867-4E2E-9140-AA4C-28955409AE98}" destId="{1C1B00F1-D757-6848-A1AE-DFC14BB461FA}" srcOrd="0" destOrd="0" presId="urn:microsoft.com/office/officeart/2008/layout/LinedList"/>
    <dgm:cxn modelId="{373417B7-499D-D74E-81DC-90B53A1FB6F1}" type="presParOf" srcId="{39921867-4E2E-9140-AA4C-28955409AE98}" destId="{3AD69AF1-E8C3-F94D-9917-DA5B537E284E}" srcOrd="1" destOrd="0" presId="urn:microsoft.com/office/officeart/2008/layout/LinedList"/>
    <dgm:cxn modelId="{0F04236A-5254-EB4E-99F3-224C2C50E4F7}" type="presParOf" srcId="{3AD69AF1-E8C3-F94D-9917-DA5B537E284E}" destId="{18071273-1FFE-E243-BACE-68CB701AB58C}" srcOrd="0" destOrd="0" presId="urn:microsoft.com/office/officeart/2008/layout/LinedList"/>
    <dgm:cxn modelId="{9A3750C4-AE6B-C942-B4EE-9573A2ACFD3C}" type="presParOf" srcId="{3AD69AF1-E8C3-F94D-9917-DA5B537E284E}" destId="{E0DCD682-DB86-CA45-B1B9-E5497FD41564}" srcOrd="1" destOrd="0" presId="urn:microsoft.com/office/officeart/2008/layout/LinedList"/>
    <dgm:cxn modelId="{A7E2620D-FFCE-4440-BE53-E4CD75FD5F75}" type="presParOf" srcId="{E0DCD682-DB86-CA45-B1B9-E5497FD41564}" destId="{605D2420-7CC4-2D4E-8581-B5A34C591CA5}" srcOrd="0" destOrd="0" presId="urn:microsoft.com/office/officeart/2008/layout/LinedList"/>
    <dgm:cxn modelId="{B9721CB2-ABB0-E145-95FF-16AC81CB9E32}" type="presParOf" srcId="{E0DCD682-DB86-CA45-B1B9-E5497FD41564}" destId="{7A54FE9F-76B2-554B-8A23-513D58784AD5}" srcOrd="1" destOrd="0" presId="urn:microsoft.com/office/officeart/2008/layout/LinedList"/>
    <dgm:cxn modelId="{51458175-AE69-3A48-ABAD-FEE52045244B}" type="presParOf" srcId="{7A54FE9F-76B2-554B-8A23-513D58784AD5}" destId="{CB962DA8-14DC-4444-96E5-FBEB75886227}" srcOrd="0" destOrd="0" presId="urn:microsoft.com/office/officeart/2008/layout/LinedList"/>
    <dgm:cxn modelId="{D1EA2096-2B61-FB4D-93DB-371B1126DC7C}" type="presParOf" srcId="{7A54FE9F-76B2-554B-8A23-513D58784AD5}" destId="{EA50A144-AFFE-FF4D-88B6-D5A2364CD4AD}" srcOrd="1" destOrd="0" presId="urn:microsoft.com/office/officeart/2008/layout/LinedList"/>
    <dgm:cxn modelId="{391E3D9F-AE74-2946-9F06-B63D103DAB36}" type="presParOf" srcId="{7A54FE9F-76B2-554B-8A23-513D58784AD5}" destId="{3182744A-E912-034C-ACE0-D404CBED3FB0}" srcOrd="2" destOrd="0" presId="urn:microsoft.com/office/officeart/2008/layout/LinedList"/>
    <dgm:cxn modelId="{4E57852D-74C6-C743-9C8A-DC78B5C09D5D}" type="presParOf" srcId="{E0DCD682-DB86-CA45-B1B9-E5497FD41564}" destId="{EF6369D3-EF06-0C48-9862-E73FCA79A23E}" srcOrd="2" destOrd="0" presId="urn:microsoft.com/office/officeart/2008/layout/LinedList"/>
    <dgm:cxn modelId="{83B44079-C1A7-BA41-B44F-91127977AC7D}" type="presParOf" srcId="{E0DCD682-DB86-CA45-B1B9-E5497FD41564}" destId="{09D062CE-A7EF-4042-A18F-AE7A979E5ED4}" srcOrd="3" destOrd="0" presId="urn:microsoft.com/office/officeart/2008/layout/LinedList"/>
    <dgm:cxn modelId="{E7E6DF8D-F594-2D4F-B99E-81A46EAA6161}" type="presParOf" srcId="{E0DCD682-DB86-CA45-B1B9-E5497FD41564}" destId="{AB35DD5B-A6B7-E84F-84B3-582E300AD4BE}" srcOrd="4" destOrd="0" presId="urn:microsoft.com/office/officeart/2008/layout/LinedList"/>
    <dgm:cxn modelId="{17531776-DB07-7646-8B47-085DB2674B80}" type="presParOf" srcId="{AB35DD5B-A6B7-E84F-84B3-582E300AD4BE}" destId="{BFD8EE77-698B-9F4C-B4A7-0CFE9B7A0359}" srcOrd="0" destOrd="0" presId="urn:microsoft.com/office/officeart/2008/layout/LinedList"/>
    <dgm:cxn modelId="{4604E76D-3E8A-0B40-A5A4-E895259B474D}" type="presParOf" srcId="{AB35DD5B-A6B7-E84F-84B3-582E300AD4BE}" destId="{530A7922-8686-8A4D-9978-FF2D6DE2D3D4}" srcOrd="1" destOrd="0" presId="urn:microsoft.com/office/officeart/2008/layout/LinedList"/>
    <dgm:cxn modelId="{F84D8054-DD28-424C-8BD9-B90700107981}" type="presParOf" srcId="{AB35DD5B-A6B7-E84F-84B3-582E300AD4BE}" destId="{FB29ADE7-0EAE-FD44-8796-AA0B6F17D5E5}" srcOrd="2" destOrd="0" presId="urn:microsoft.com/office/officeart/2008/layout/LinedList"/>
    <dgm:cxn modelId="{F4B9D33C-DBCF-C742-8576-C78036143FE5}" type="presParOf" srcId="{E0DCD682-DB86-CA45-B1B9-E5497FD41564}" destId="{3FDA0250-1DD7-4A4D-BC1E-E5EDD3D5077A}" srcOrd="5" destOrd="0" presId="urn:microsoft.com/office/officeart/2008/layout/LinedList"/>
    <dgm:cxn modelId="{CD99897F-1E53-2844-B36E-A07E0B0F1E7F}" type="presParOf" srcId="{E0DCD682-DB86-CA45-B1B9-E5497FD41564}" destId="{5F7AB1E7-15F7-DA49-B37B-B22B7254E57C}" srcOrd="6" destOrd="0" presId="urn:microsoft.com/office/officeart/2008/layout/LinedList"/>
    <dgm:cxn modelId="{0F5183D1-A5D4-1E4C-8106-9A9D1BCDA5AD}" type="presParOf" srcId="{E0DCD682-DB86-CA45-B1B9-E5497FD41564}" destId="{F13ADAF6-090A-BB44-9FC4-ABC4E0D9A648}" srcOrd="7" destOrd="0" presId="urn:microsoft.com/office/officeart/2008/layout/LinedList"/>
    <dgm:cxn modelId="{59DB695B-A0DB-FF4C-8720-ACFEA986F835}" type="presParOf" srcId="{F13ADAF6-090A-BB44-9FC4-ABC4E0D9A648}" destId="{183B1025-64AE-724B-8F6F-276246B6C8A5}" srcOrd="0" destOrd="0" presId="urn:microsoft.com/office/officeart/2008/layout/LinedList"/>
    <dgm:cxn modelId="{1A0AC4C5-B08D-984E-8D5A-06A0D0D77005}" type="presParOf" srcId="{F13ADAF6-090A-BB44-9FC4-ABC4E0D9A648}" destId="{7C2AF98A-6D83-214B-81BA-EEB3F6835F79}" srcOrd="1" destOrd="0" presId="urn:microsoft.com/office/officeart/2008/layout/LinedList"/>
    <dgm:cxn modelId="{74301FE5-DE62-A549-9331-D9528A305B0C}" type="presParOf" srcId="{F13ADAF6-090A-BB44-9FC4-ABC4E0D9A648}" destId="{F0AA6D6F-CE52-8D43-ABCA-78C3B18FA304}" srcOrd="2" destOrd="0" presId="urn:microsoft.com/office/officeart/2008/layout/LinedList"/>
    <dgm:cxn modelId="{01FB5D87-8181-9A43-9E5D-9F82BECEF37E}" type="presParOf" srcId="{E0DCD682-DB86-CA45-B1B9-E5497FD41564}" destId="{539BBF97-35D7-7046-9053-F6DE3E149B2F}" srcOrd="8" destOrd="0" presId="urn:microsoft.com/office/officeart/2008/layout/LinedList"/>
    <dgm:cxn modelId="{CB8D8516-D2AB-2049-AC62-19502CE3650A}" type="presParOf" srcId="{E0DCD682-DB86-CA45-B1B9-E5497FD41564}" destId="{7021CD4F-73E6-564B-8935-C40EA9B2DA25}" srcOrd="9" destOrd="0" presId="urn:microsoft.com/office/officeart/2008/layout/LinedList"/>
    <dgm:cxn modelId="{4FE31D71-5C95-6845-9009-AAC3296EAB35}" type="presParOf" srcId="{39921867-4E2E-9140-AA4C-28955409AE98}" destId="{96A13366-6170-A040-B341-620BE9F32B49}" srcOrd="2" destOrd="0" presId="urn:microsoft.com/office/officeart/2008/layout/LinedList"/>
    <dgm:cxn modelId="{E1FD246F-6B4B-B24B-8F42-FB2CEF507A32}" type="presParOf" srcId="{39921867-4E2E-9140-AA4C-28955409AE98}" destId="{4D5688AB-1290-8B44-AB87-5DB17A083779}" srcOrd="3" destOrd="0" presId="urn:microsoft.com/office/officeart/2008/layout/LinedList"/>
    <dgm:cxn modelId="{12DB2F41-9970-D449-B072-1BD5E09EC69E}" type="presParOf" srcId="{4D5688AB-1290-8B44-AB87-5DB17A083779}" destId="{60DCA238-2CDD-8E41-BF9C-447554ECC0D8}" srcOrd="0" destOrd="0" presId="urn:microsoft.com/office/officeart/2008/layout/LinedList"/>
    <dgm:cxn modelId="{9A6E410F-1733-CF44-A53D-0E8CD8DD471A}" type="presParOf" srcId="{4D5688AB-1290-8B44-AB87-5DB17A083779}" destId="{B2CA3768-00EC-904A-9908-05C583C8314B}" srcOrd="1" destOrd="0" presId="urn:microsoft.com/office/officeart/2008/layout/LinedList"/>
    <dgm:cxn modelId="{D278284B-B4A6-6245-A671-5F2007E276B2}" type="presParOf" srcId="{B2CA3768-00EC-904A-9908-05C583C8314B}" destId="{88D324ED-02D4-D14C-9898-4B048F06A977}" srcOrd="0" destOrd="0" presId="urn:microsoft.com/office/officeart/2008/layout/LinedList"/>
    <dgm:cxn modelId="{A0D5EDEE-EC92-AA48-97A5-10DB4B316812}" type="presParOf" srcId="{B2CA3768-00EC-904A-9908-05C583C8314B}" destId="{D4CDE92F-ECAF-684F-A30E-4CFD93876618}" srcOrd="1" destOrd="0" presId="urn:microsoft.com/office/officeart/2008/layout/LinedList"/>
    <dgm:cxn modelId="{EC8500A7-E004-AC4B-9B2B-BD9B00B08453}" type="presParOf" srcId="{D4CDE92F-ECAF-684F-A30E-4CFD93876618}" destId="{12B48B3D-2BF4-FA4A-8191-AD2690A2928A}" srcOrd="0" destOrd="0" presId="urn:microsoft.com/office/officeart/2008/layout/LinedList"/>
    <dgm:cxn modelId="{ACC94698-372C-5945-BC47-47AB5AB7CA82}" type="presParOf" srcId="{D4CDE92F-ECAF-684F-A30E-4CFD93876618}" destId="{8883F5A6-5E9D-7B4A-B39D-159DA80A9D62}" srcOrd="1" destOrd="0" presId="urn:microsoft.com/office/officeart/2008/layout/LinedList"/>
    <dgm:cxn modelId="{FC74735B-479A-9646-9660-A3E3C7D4C4BF}" type="presParOf" srcId="{D4CDE92F-ECAF-684F-A30E-4CFD93876618}" destId="{B64A1E7D-7D3A-D541-8DF4-9066CFE570C8}" srcOrd="2" destOrd="0" presId="urn:microsoft.com/office/officeart/2008/layout/LinedList"/>
    <dgm:cxn modelId="{B97FB552-26DF-744F-8619-AB0F130D8DD0}" type="presParOf" srcId="{B64A1E7D-7D3A-D541-8DF4-9066CFE570C8}" destId="{D1E596C3-1752-FE47-95DE-F7056E548047}" srcOrd="0" destOrd="0" presId="urn:microsoft.com/office/officeart/2008/layout/LinedList"/>
    <dgm:cxn modelId="{F4B43F8E-4D47-6C47-9A99-8374A7E82AF3}" type="presParOf" srcId="{D1E596C3-1752-FE47-95DE-F7056E548047}" destId="{B746C466-9737-A04E-A57D-57628F92F7D8}" srcOrd="0" destOrd="0" presId="urn:microsoft.com/office/officeart/2008/layout/LinedList"/>
    <dgm:cxn modelId="{015D4ED8-7E78-F14B-9847-1CB0BDD46236}" type="presParOf" srcId="{D1E596C3-1752-FE47-95DE-F7056E548047}" destId="{29385FC1-4943-F741-8E39-3B359896ADD1}" srcOrd="1" destOrd="0" presId="urn:microsoft.com/office/officeart/2008/layout/LinedList"/>
    <dgm:cxn modelId="{20FA8657-C66B-C34C-8C27-63BDA39800FC}" type="presParOf" srcId="{D1E596C3-1752-FE47-95DE-F7056E548047}" destId="{D804FBB9-650B-C043-8C40-FB3F7D612FDA}" srcOrd="2" destOrd="0" presId="urn:microsoft.com/office/officeart/2008/layout/LinedList"/>
    <dgm:cxn modelId="{2458D573-0C54-1C4F-B9BE-CA8343F28FB3}" type="presParOf" srcId="{B64A1E7D-7D3A-D541-8DF4-9066CFE570C8}" destId="{406A2C09-3005-D342-8A44-B0FBA242FE9F}" srcOrd="1" destOrd="0" presId="urn:microsoft.com/office/officeart/2008/layout/LinedList"/>
    <dgm:cxn modelId="{AAC0EB7A-C103-9C42-8DA3-6C9031414BC2}" type="presParOf" srcId="{B64A1E7D-7D3A-D541-8DF4-9066CFE570C8}" destId="{EA580911-3AB4-EA4F-8F99-BACB18C22860}" srcOrd="2" destOrd="0" presId="urn:microsoft.com/office/officeart/2008/layout/LinedList"/>
    <dgm:cxn modelId="{F1354965-3B72-CE4D-BF19-73DFCDB605C2}" type="presParOf" srcId="{EA580911-3AB4-EA4F-8F99-BACB18C22860}" destId="{126A6AFA-19F6-5143-9C4A-ABEBED762567}" srcOrd="0" destOrd="0" presId="urn:microsoft.com/office/officeart/2008/layout/LinedList"/>
    <dgm:cxn modelId="{D2857AFB-D822-C041-88CF-9916F8E47368}" type="presParOf" srcId="{EA580911-3AB4-EA4F-8F99-BACB18C22860}" destId="{627FA4F8-E655-CA43-B303-3C9C6924CED6}" srcOrd="1" destOrd="0" presId="urn:microsoft.com/office/officeart/2008/layout/LinedList"/>
    <dgm:cxn modelId="{7664CBFC-6988-4747-925B-0FBB04789A87}" type="presParOf" srcId="{EA580911-3AB4-EA4F-8F99-BACB18C22860}" destId="{173A2527-65FD-D94A-AE29-97BABA6B49F5}" srcOrd="2" destOrd="0" presId="urn:microsoft.com/office/officeart/2008/layout/LinedList"/>
    <dgm:cxn modelId="{AEC797E1-7DC1-E749-AC8A-EC9DCDEA0EB6}" type="presParOf" srcId="{B64A1E7D-7D3A-D541-8DF4-9066CFE570C8}" destId="{2A3E7960-4CAA-F845-B91B-53F6832CEC6D}" srcOrd="3" destOrd="0" presId="urn:microsoft.com/office/officeart/2008/layout/LinedList"/>
    <dgm:cxn modelId="{35CA8340-FB8A-AA47-97D7-E3F648D112E8}" type="presParOf" srcId="{B64A1E7D-7D3A-D541-8DF4-9066CFE570C8}" destId="{A41FB226-250B-3E43-8FE0-45D82DCEFAF8}" srcOrd="4" destOrd="0" presId="urn:microsoft.com/office/officeart/2008/layout/LinedList"/>
    <dgm:cxn modelId="{4EB2580D-4762-B94B-A5AF-3836C9F87AC6}" type="presParOf" srcId="{A41FB226-250B-3E43-8FE0-45D82DCEFAF8}" destId="{88509E1D-BB0F-B349-A2C3-D101DD349261}" srcOrd="0" destOrd="0" presId="urn:microsoft.com/office/officeart/2008/layout/LinedList"/>
    <dgm:cxn modelId="{7A507671-4595-0946-AD89-2BF9870760D5}" type="presParOf" srcId="{A41FB226-250B-3E43-8FE0-45D82DCEFAF8}" destId="{5A0C7956-6CF5-6641-AEDB-01A411C4F06B}" srcOrd="1" destOrd="0" presId="urn:microsoft.com/office/officeart/2008/layout/LinedList"/>
    <dgm:cxn modelId="{B0DBF3C3-E6BD-B44C-9FE2-90354517B9D4}" type="presParOf" srcId="{A41FB226-250B-3E43-8FE0-45D82DCEFAF8}" destId="{97656FE6-5871-5042-9F33-17327AEBF0E8}" srcOrd="2" destOrd="0" presId="urn:microsoft.com/office/officeart/2008/layout/LinedList"/>
    <dgm:cxn modelId="{DA7B029D-6758-D34B-9638-20580D3A09DF}" type="presParOf" srcId="{B64A1E7D-7D3A-D541-8DF4-9066CFE570C8}" destId="{E962E8BC-41BD-F346-BCBB-E8BDE48FEE74}" srcOrd="5" destOrd="0" presId="urn:microsoft.com/office/officeart/2008/layout/LinedList"/>
    <dgm:cxn modelId="{1BE3FA8B-F462-6C44-A18F-5B000556A77D}" type="presParOf" srcId="{B64A1E7D-7D3A-D541-8DF4-9066CFE570C8}" destId="{BFD5B6B5-818B-C04E-9F20-5DBB48B6A2DE}" srcOrd="6" destOrd="0" presId="urn:microsoft.com/office/officeart/2008/layout/LinedList"/>
    <dgm:cxn modelId="{5057991F-7B06-FD41-BBB8-7444CE24E252}" type="presParOf" srcId="{BFD5B6B5-818B-C04E-9F20-5DBB48B6A2DE}" destId="{F089128F-3B47-6C4C-A42D-55949E244BA1}" srcOrd="0" destOrd="0" presId="urn:microsoft.com/office/officeart/2008/layout/LinedList"/>
    <dgm:cxn modelId="{13C28ACA-F854-BD48-BB69-805504D8167D}" type="presParOf" srcId="{BFD5B6B5-818B-C04E-9F20-5DBB48B6A2DE}" destId="{E0BB188F-EF85-594E-821B-D6E58CF33F93}" srcOrd="1" destOrd="0" presId="urn:microsoft.com/office/officeart/2008/layout/LinedList"/>
    <dgm:cxn modelId="{56075ABB-A136-7949-A417-6DFDA26D37C8}" type="presParOf" srcId="{BFD5B6B5-818B-C04E-9F20-5DBB48B6A2DE}" destId="{EA8A2D33-60B7-344E-A261-A781C28148FE}" srcOrd="2" destOrd="0" presId="urn:microsoft.com/office/officeart/2008/layout/LinedList"/>
    <dgm:cxn modelId="{8E5894A3-66EE-1545-A9F5-07061720154D}" type="presParOf" srcId="{B2CA3768-00EC-904A-9908-05C583C8314B}" destId="{F86BC351-86C0-984D-AA52-B28F00FA51C4}" srcOrd="2" destOrd="0" presId="urn:microsoft.com/office/officeart/2008/layout/LinedList"/>
    <dgm:cxn modelId="{B64D7DE2-D8AE-6F43-BC02-070D086C08D1}" type="presParOf" srcId="{B2CA3768-00EC-904A-9908-05C583C8314B}" destId="{2B50ADB0-1763-5E49-875C-3E9CC3D7913D}" srcOrd="3"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1DC272A-81EA-4F68-8F81-83632947DAAF}"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185EF57B-4384-4978-861A-2A127F49C4A6}">
      <dgm:prSet custT="1"/>
      <dgm:spPr/>
      <dgm:t>
        <a:bodyPr/>
        <a:lstStyle/>
        <a:p>
          <a:pPr algn="just">
            <a:lnSpc>
              <a:spcPct val="100000"/>
            </a:lnSpc>
            <a:defRPr b="1"/>
          </a:pPr>
          <a:r>
            <a:rPr lang="en-IN" sz="1600"/>
            <a:t>In Hadoop, a </a:t>
          </a:r>
          <a:r>
            <a:rPr lang="en-IN" sz="1600" b="1"/>
            <a:t>DataNode</a:t>
          </a:r>
          <a:r>
            <a:rPr lang="en-IN" sz="1600"/>
            <a:t> is responsible for storing the actual data of the file system. Each block replica on a DataNode consists of two essential files stored in the local file system:</a:t>
          </a:r>
          <a:endParaRPr lang="en-US" sz="1600"/>
        </a:p>
      </dgm:t>
    </dgm:pt>
    <dgm:pt modelId="{A4D5773D-C082-4821-A4EA-64BB70EAD3D1}" type="parTrans" cxnId="{84A98A1F-98CC-4B6D-AB18-A54F812E5EDB}">
      <dgm:prSet/>
      <dgm:spPr/>
      <dgm:t>
        <a:bodyPr/>
        <a:lstStyle/>
        <a:p>
          <a:pPr algn="just"/>
          <a:endParaRPr lang="en-US" sz="2000"/>
        </a:p>
      </dgm:t>
    </dgm:pt>
    <dgm:pt modelId="{02634A13-35B9-4BE5-BF65-EA009176B600}" type="sibTrans" cxnId="{84A98A1F-98CC-4B6D-AB18-A54F812E5EDB}">
      <dgm:prSet/>
      <dgm:spPr/>
      <dgm:t>
        <a:bodyPr/>
        <a:lstStyle/>
        <a:p>
          <a:pPr algn="just"/>
          <a:endParaRPr lang="en-US" sz="2000"/>
        </a:p>
      </dgm:t>
    </dgm:pt>
    <dgm:pt modelId="{9C7563CB-11FA-4C37-9DB8-2CCBD16BB947}">
      <dgm:prSet custT="1"/>
      <dgm:spPr/>
      <dgm:t>
        <a:bodyPr/>
        <a:lstStyle/>
        <a:p>
          <a:pPr algn="just">
            <a:lnSpc>
              <a:spcPct val="100000"/>
            </a:lnSpc>
          </a:pPr>
          <a:r>
            <a:rPr lang="en-IN" sz="1200" b="1"/>
            <a:t>Data File</a:t>
          </a:r>
          <a:r>
            <a:rPr lang="en-IN" sz="1200"/>
            <a:t>: This file contains the actual data for the block.</a:t>
          </a:r>
          <a:endParaRPr lang="en-US" sz="1200"/>
        </a:p>
      </dgm:t>
    </dgm:pt>
    <dgm:pt modelId="{38E71C07-6C31-4194-A70C-D06B56512E49}" type="parTrans" cxnId="{1447B31A-DFF4-40B5-A962-690EE0512175}">
      <dgm:prSet/>
      <dgm:spPr/>
      <dgm:t>
        <a:bodyPr/>
        <a:lstStyle/>
        <a:p>
          <a:pPr algn="just"/>
          <a:endParaRPr lang="en-US" sz="2000"/>
        </a:p>
      </dgm:t>
    </dgm:pt>
    <dgm:pt modelId="{79D7E87E-96EE-4AF5-8B3B-DDF2BD2C84DB}" type="sibTrans" cxnId="{1447B31A-DFF4-40B5-A962-690EE0512175}">
      <dgm:prSet/>
      <dgm:spPr/>
      <dgm:t>
        <a:bodyPr/>
        <a:lstStyle/>
        <a:p>
          <a:pPr algn="just"/>
          <a:endParaRPr lang="en-US" sz="2000"/>
        </a:p>
      </dgm:t>
    </dgm:pt>
    <dgm:pt modelId="{1030EE98-02A7-411B-B6E5-D5BD2BB3B0AA}">
      <dgm:prSet custT="1"/>
      <dgm:spPr/>
      <dgm:t>
        <a:bodyPr/>
        <a:lstStyle/>
        <a:p>
          <a:pPr algn="just">
            <a:lnSpc>
              <a:spcPct val="100000"/>
            </a:lnSpc>
          </a:pPr>
          <a:r>
            <a:rPr lang="en-IN" sz="1200" b="1" dirty="0"/>
            <a:t>Block Metadata</a:t>
          </a:r>
          <a:r>
            <a:rPr lang="en-IN" sz="1200" dirty="0"/>
            <a:t>: This file holds important information about the block, including its properties and state.</a:t>
          </a:r>
          <a:endParaRPr lang="en-US" sz="1200" dirty="0"/>
        </a:p>
      </dgm:t>
    </dgm:pt>
    <dgm:pt modelId="{2948AB52-A4BB-45B0-9B9F-E629B525A291}" type="parTrans" cxnId="{1B50FDEC-E289-46C9-BBD5-2FBDCF1D7631}">
      <dgm:prSet/>
      <dgm:spPr/>
      <dgm:t>
        <a:bodyPr/>
        <a:lstStyle/>
        <a:p>
          <a:pPr algn="just"/>
          <a:endParaRPr lang="en-US" sz="2000"/>
        </a:p>
      </dgm:t>
    </dgm:pt>
    <dgm:pt modelId="{7C8250C8-DB71-46F4-9E6A-6AB9E6B7145B}" type="sibTrans" cxnId="{1B50FDEC-E289-46C9-BBD5-2FBDCF1D7631}">
      <dgm:prSet/>
      <dgm:spPr/>
      <dgm:t>
        <a:bodyPr/>
        <a:lstStyle/>
        <a:p>
          <a:pPr algn="just"/>
          <a:endParaRPr lang="en-US" sz="2000"/>
        </a:p>
      </dgm:t>
    </dgm:pt>
    <dgm:pt modelId="{8DBFB128-7CC7-4DEA-A68E-1CAE493D22CB}">
      <dgm:prSet custT="1"/>
      <dgm:spPr/>
      <dgm:t>
        <a:bodyPr/>
        <a:lstStyle/>
        <a:p>
          <a:pPr algn="just">
            <a:lnSpc>
              <a:spcPct val="100000"/>
            </a:lnSpc>
            <a:defRPr b="1"/>
          </a:pPr>
          <a:r>
            <a:rPr lang="en-IN" sz="1600"/>
            <a:t>Additionally, each block replica is associated with a </a:t>
          </a:r>
          <a:r>
            <a:rPr lang="en-IN" sz="1600" b="1"/>
            <a:t>block checksum</a:t>
          </a:r>
          <a:r>
            <a:rPr lang="en-IN" sz="1600"/>
            <a:t> (which ensures data integrity) and a </a:t>
          </a:r>
          <a:r>
            <a:rPr lang="en-IN" sz="1600" b="1"/>
            <a:t>generation timestamp</a:t>
          </a:r>
          <a:r>
            <a:rPr lang="en-IN" sz="1600"/>
            <a:t> (indicating when the block was created).</a:t>
          </a:r>
          <a:endParaRPr lang="en-US" sz="1600"/>
        </a:p>
      </dgm:t>
    </dgm:pt>
    <dgm:pt modelId="{21DEB190-AC2B-4B3C-95FD-3CADC27F138D}" type="parTrans" cxnId="{641807DC-A5CB-4350-8567-C4D74C89B234}">
      <dgm:prSet/>
      <dgm:spPr/>
      <dgm:t>
        <a:bodyPr/>
        <a:lstStyle/>
        <a:p>
          <a:pPr algn="just"/>
          <a:endParaRPr lang="en-US" sz="2000"/>
        </a:p>
      </dgm:t>
    </dgm:pt>
    <dgm:pt modelId="{B8B31CFB-7888-48B6-AB65-8C098A6BA482}" type="sibTrans" cxnId="{641807DC-A5CB-4350-8567-C4D74C89B234}">
      <dgm:prSet/>
      <dgm:spPr/>
      <dgm:t>
        <a:bodyPr/>
        <a:lstStyle/>
        <a:p>
          <a:pPr algn="just"/>
          <a:endParaRPr lang="en-US" sz="2000"/>
        </a:p>
      </dgm:t>
    </dgm:pt>
    <dgm:pt modelId="{C52BF04E-5144-49C9-AA08-D7079366410F}">
      <dgm:prSet custT="1"/>
      <dgm:spPr/>
      <dgm:t>
        <a:bodyPr/>
        <a:lstStyle/>
        <a:p>
          <a:pPr algn="just">
            <a:lnSpc>
              <a:spcPct val="100000"/>
            </a:lnSpc>
            <a:defRPr b="1"/>
          </a:pPr>
          <a:r>
            <a:rPr lang="en-IN" sz="1600" b="1"/>
            <a:t>Connection with the NameNode</a:t>
          </a:r>
          <a:endParaRPr lang="en-US" sz="1600"/>
        </a:p>
      </dgm:t>
    </dgm:pt>
    <dgm:pt modelId="{8ADAF7CD-45F6-44D3-97E5-2BF8AF35A4B2}" type="parTrans" cxnId="{180FF923-3CA4-409B-AB84-FE6A17BCE2AB}">
      <dgm:prSet/>
      <dgm:spPr/>
      <dgm:t>
        <a:bodyPr/>
        <a:lstStyle/>
        <a:p>
          <a:pPr algn="just"/>
          <a:endParaRPr lang="en-US" sz="2000"/>
        </a:p>
      </dgm:t>
    </dgm:pt>
    <dgm:pt modelId="{A3680837-0760-4BD7-BDA5-DD519748A645}" type="sibTrans" cxnId="{180FF923-3CA4-409B-AB84-FE6A17BCE2AB}">
      <dgm:prSet/>
      <dgm:spPr/>
      <dgm:t>
        <a:bodyPr/>
        <a:lstStyle/>
        <a:p>
          <a:pPr algn="just"/>
          <a:endParaRPr lang="en-US" sz="2000"/>
        </a:p>
      </dgm:t>
    </dgm:pt>
    <dgm:pt modelId="{375558B4-FE37-480A-8759-C5F5FD0D66EA}">
      <dgm:prSet custT="1"/>
      <dgm:spPr/>
      <dgm:t>
        <a:bodyPr/>
        <a:lstStyle/>
        <a:p>
          <a:pPr algn="just">
            <a:lnSpc>
              <a:spcPct val="100000"/>
            </a:lnSpc>
          </a:pPr>
          <a:r>
            <a:rPr lang="en-IN" sz="1200"/>
            <a:t>When a DataNode starts up, it establishes a connection with the </a:t>
          </a:r>
          <a:r>
            <a:rPr lang="en-IN" sz="1200" b="1"/>
            <a:t>NameNode</a:t>
          </a:r>
          <a:r>
            <a:rPr lang="en-IN" sz="1200"/>
            <a:t> (which manages the file system namespace and metadata). </a:t>
          </a:r>
          <a:endParaRPr lang="en-US" sz="1200"/>
        </a:p>
      </dgm:t>
    </dgm:pt>
    <dgm:pt modelId="{7DD3D840-B7F1-4961-833E-2979B03546C9}" type="parTrans" cxnId="{B17B359F-7A41-40BA-B18C-E8F629C53F74}">
      <dgm:prSet/>
      <dgm:spPr/>
      <dgm:t>
        <a:bodyPr/>
        <a:lstStyle/>
        <a:p>
          <a:pPr algn="just"/>
          <a:endParaRPr lang="en-US" sz="2000"/>
        </a:p>
      </dgm:t>
    </dgm:pt>
    <dgm:pt modelId="{20850730-E48A-457B-9AA0-472AE094F812}" type="sibTrans" cxnId="{B17B359F-7A41-40BA-B18C-E8F629C53F74}">
      <dgm:prSet/>
      <dgm:spPr/>
      <dgm:t>
        <a:bodyPr/>
        <a:lstStyle/>
        <a:p>
          <a:pPr algn="just"/>
          <a:endParaRPr lang="en-US" sz="2000"/>
        </a:p>
      </dgm:t>
    </dgm:pt>
    <dgm:pt modelId="{8793711D-585A-4AC8-9B71-67955861A5FF}">
      <dgm:prSet custT="1"/>
      <dgm:spPr/>
      <dgm:t>
        <a:bodyPr/>
        <a:lstStyle/>
        <a:p>
          <a:pPr algn="just">
            <a:lnSpc>
              <a:spcPct val="100000"/>
            </a:lnSpc>
          </a:pPr>
          <a:r>
            <a:rPr lang="en-IN" sz="1200" dirty="0"/>
            <a:t>During this connection, a </a:t>
          </a:r>
          <a:r>
            <a:rPr lang="en-IN" sz="1200" b="1" dirty="0"/>
            <a:t>handshake</a:t>
          </a:r>
          <a:r>
            <a:rPr lang="en-IN" sz="1200" dirty="0"/>
            <a:t> occurs to verify the </a:t>
          </a:r>
          <a:r>
            <a:rPr lang="en-IN" sz="1200" dirty="0" err="1"/>
            <a:t>DataNode’s</a:t>
          </a:r>
          <a:r>
            <a:rPr lang="en-IN" sz="1200" dirty="0"/>
            <a:t> ID and software version. If either of these does not match, the </a:t>
          </a:r>
          <a:r>
            <a:rPr lang="en-IN" sz="1200" dirty="0" err="1"/>
            <a:t>DataNode</a:t>
          </a:r>
          <a:r>
            <a:rPr lang="en-IN" sz="1200" dirty="0"/>
            <a:t> shuts down to prevent potential data corruption.</a:t>
          </a:r>
          <a:endParaRPr lang="en-US" sz="1200" dirty="0"/>
        </a:p>
      </dgm:t>
    </dgm:pt>
    <dgm:pt modelId="{A59E4642-8D08-4370-A541-EC95C93562F0}" type="parTrans" cxnId="{D31BB792-D331-4842-A64D-48AF708E985B}">
      <dgm:prSet/>
      <dgm:spPr/>
      <dgm:t>
        <a:bodyPr/>
        <a:lstStyle/>
        <a:p>
          <a:pPr algn="just"/>
          <a:endParaRPr lang="en-US" sz="2000"/>
        </a:p>
      </dgm:t>
    </dgm:pt>
    <dgm:pt modelId="{565D8FE6-B45C-468D-B940-BFDA3099F354}" type="sibTrans" cxnId="{D31BB792-D331-4842-A64D-48AF708E985B}">
      <dgm:prSet/>
      <dgm:spPr/>
      <dgm:t>
        <a:bodyPr/>
        <a:lstStyle/>
        <a:p>
          <a:pPr algn="just"/>
          <a:endParaRPr lang="en-US" sz="2000"/>
        </a:p>
      </dgm:t>
    </dgm:pt>
    <dgm:pt modelId="{DF758897-90D3-4F33-B498-060394501E2A}">
      <dgm:prSet custT="1"/>
      <dgm:spPr/>
      <dgm:t>
        <a:bodyPr/>
        <a:lstStyle/>
        <a:p>
          <a:pPr algn="just">
            <a:lnSpc>
              <a:spcPct val="100000"/>
            </a:lnSpc>
          </a:pPr>
          <a:r>
            <a:rPr lang="en-IN" sz="1200" dirty="0"/>
            <a:t>Importantly, </a:t>
          </a:r>
          <a:r>
            <a:rPr lang="en-IN" sz="1200" dirty="0" err="1"/>
            <a:t>DataNodes</a:t>
          </a:r>
          <a:r>
            <a:rPr lang="en-IN" sz="1200" dirty="0"/>
            <a:t> cannot join the cluster or register with the </a:t>
          </a:r>
          <a:r>
            <a:rPr lang="en-IN" sz="1200" dirty="0" err="1"/>
            <a:t>NameNode</a:t>
          </a:r>
          <a:r>
            <a:rPr lang="en-IN" sz="1200" dirty="0"/>
            <a:t> unless they possess a valid matching ID. </a:t>
          </a:r>
          <a:endParaRPr lang="en-US" sz="1200" dirty="0"/>
        </a:p>
      </dgm:t>
    </dgm:pt>
    <dgm:pt modelId="{3BEE1C5C-F20C-400E-BAB2-CF769FDC0D77}" type="parTrans" cxnId="{1184612A-4610-4726-964E-796FBD4EBE03}">
      <dgm:prSet/>
      <dgm:spPr/>
      <dgm:t>
        <a:bodyPr/>
        <a:lstStyle/>
        <a:p>
          <a:pPr algn="just"/>
          <a:endParaRPr lang="en-US" sz="2000"/>
        </a:p>
      </dgm:t>
    </dgm:pt>
    <dgm:pt modelId="{112CA29B-E7FE-4378-8686-94591B8C443E}" type="sibTrans" cxnId="{1184612A-4610-4726-964E-796FBD4EBE03}">
      <dgm:prSet/>
      <dgm:spPr/>
      <dgm:t>
        <a:bodyPr/>
        <a:lstStyle/>
        <a:p>
          <a:pPr algn="just"/>
          <a:endParaRPr lang="en-US" sz="2000"/>
        </a:p>
      </dgm:t>
    </dgm:pt>
    <dgm:pt modelId="{4069426E-CA72-44E4-9DBF-83D2E16E75FD}">
      <dgm:prSet custT="1"/>
      <dgm:spPr/>
      <dgm:t>
        <a:bodyPr/>
        <a:lstStyle/>
        <a:p>
          <a:pPr algn="just">
            <a:lnSpc>
              <a:spcPct val="100000"/>
            </a:lnSpc>
          </a:pPr>
          <a:r>
            <a:rPr lang="en-IN" sz="1200" dirty="0"/>
            <a:t>This mechanism helps maintain the integrity and security of the cluster.</a:t>
          </a:r>
          <a:endParaRPr lang="en-US" sz="1200" dirty="0"/>
        </a:p>
      </dgm:t>
    </dgm:pt>
    <dgm:pt modelId="{9A788E54-AFA9-489D-BEB8-11D53A1C448C}" type="parTrans" cxnId="{04118D51-0CE5-40E9-946C-1CBB1F191C66}">
      <dgm:prSet/>
      <dgm:spPr/>
      <dgm:t>
        <a:bodyPr/>
        <a:lstStyle/>
        <a:p>
          <a:pPr algn="just"/>
          <a:endParaRPr lang="en-US" sz="2000"/>
        </a:p>
      </dgm:t>
    </dgm:pt>
    <dgm:pt modelId="{118BAAB7-B0B1-4628-9CE8-86E249B17CBC}" type="sibTrans" cxnId="{04118D51-0CE5-40E9-946C-1CBB1F191C66}">
      <dgm:prSet/>
      <dgm:spPr/>
      <dgm:t>
        <a:bodyPr/>
        <a:lstStyle/>
        <a:p>
          <a:pPr algn="just"/>
          <a:endParaRPr lang="en-US" sz="2000"/>
        </a:p>
      </dgm:t>
    </dgm:pt>
    <dgm:pt modelId="{0F3E4FE2-FD2C-4508-B272-B47393CEDDBE}" type="pres">
      <dgm:prSet presAssocID="{A1DC272A-81EA-4F68-8F81-83632947DAAF}" presName="root" presStyleCnt="0">
        <dgm:presLayoutVars>
          <dgm:dir/>
          <dgm:resizeHandles val="exact"/>
        </dgm:presLayoutVars>
      </dgm:prSet>
      <dgm:spPr/>
    </dgm:pt>
    <dgm:pt modelId="{9C387AC2-09BB-4356-9BCB-344C2C10B638}" type="pres">
      <dgm:prSet presAssocID="{185EF57B-4384-4978-861A-2A127F49C4A6}" presName="compNode" presStyleCnt="0"/>
      <dgm:spPr/>
    </dgm:pt>
    <dgm:pt modelId="{44FE464D-958F-453F-846B-BBC2C8EA17A0}" type="pres">
      <dgm:prSet presAssocID="{185EF57B-4384-4978-861A-2A127F49C4A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ocessor"/>
        </a:ext>
      </dgm:extLst>
    </dgm:pt>
    <dgm:pt modelId="{443D9FA5-F4E9-4E49-AF84-16BC30A93D61}" type="pres">
      <dgm:prSet presAssocID="{185EF57B-4384-4978-861A-2A127F49C4A6}" presName="iconSpace" presStyleCnt="0"/>
      <dgm:spPr/>
    </dgm:pt>
    <dgm:pt modelId="{D2FEA115-0AA2-4F89-BA4D-06D994C48431}" type="pres">
      <dgm:prSet presAssocID="{185EF57B-4384-4978-861A-2A127F49C4A6}" presName="parTx" presStyleLbl="revTx" presStyleIdx="0" presStyleCnt="6">
        <dgm:presLayoutVars>
          <dgm:chMax val="0"/>
          <dgm:chPref val="0"/>
        </dgm:presLayoutVars>
      </dgm:prSet>
      <dgm:spPr/>
    </dgm:pt>
    <dgm:pt modelId="{5F50B11E-7B89-44A1-9BAA-E745781C07B3}" type="pres">
      <dgm:prSet presAssocID="{185EF57B-4384-4978-861A-2A127F49C4A6}" presName="txSpace" presStyleCnt="0"/>
      <dgm:spPr/>
    </dgm:pt>
    <dgm:pt modelId="{0A321C55-33CD-431E-8E50-DD534375AEAD}" type="pres">
      <dgm:prSet presAssocID="{185EF57B-4384-4978-861A-2A127F49C4A6}" presName="desTx" presStyleLbl="revTx" presStyleIdx="1" presStyleCnt="6" custLinFactNeighborY="15576">
        <dgm:presLayoutVars/>
      </dgm:prSet>
      <dgm:spPr/>
    </dgm:pt>
    <dgm:pt modelId="{F4D97AFF-8EB1-43AA-B212-FA61BDBB03DD}" type="pres">
      <dgm:prSet presAssocID="{02634A13-35B9-4BE5-BF65-EA009176B600}" presName="sibTrans" presStyleCnt="0"/>
      <dgm:spPr/>
    </dgm:pt>
    <dgm:pt modelId="{F4DF935B-E916-454F-B068-8210C438EAFC}" type="pres">
      <dgm:prSet presAssocID="{8DBFB128-7CC7-4DEA-A68E-1CAE493D22CB}" presName="compNode" presStyleCnt="0"/>
      <dgm:spPr/>
    </dgm:pt>
    <dgm:pt modelId="{661A61C0-1E52-4DF9-9A36-922B0BD2105F}" type="pres">
      <dgm:prSet presAssocID="{8DBFB128-7CC7-4DEA-A68E-1CAE493D22C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hredder"/>
        </a:ext>
      </dgm:extLst>
    </dgm:pt>
    <dgm:pt modelId="{56136DDC-E154-47ED-AAE4-52B1A8F5158D}" type="pres">
      <dgm:prSet presAssocID="{8DBFB128-7CC7-4DEA-A68E-1CAE493D22CB}" presName="iconSpace" presStyleCnt="0"/>
      <dgm:spPr/>
    </dgm:pt>
    <dgm:pt modelId="{39463019-C5ED-40E0-8993-61A2E0872F84}" type="pres">
      <dgm:prSet presAssocID="{8DBFB128-7CC7-4DEA-A68E-1CAE493D22CB}" presName="parTx" presStyleLbl="revTx" presStyleIdx="2" presStyleCnt="6">
        <dgm:presLayoutVars>
          <dgm:chMax val="0"/>
          <dgm:chPref val="0"/>
        </dgm:presLayoutVars>
      </dgm:prSet>
      <dgm:spPr/>
    </dgm:pt>
    <dgm:pt modelId="{DE167169-D47E-4EBF-BBB9-F416F7C4AF4F}" type="pres">
      <dgm:prSet presAssocID="{8DBFB128-7CC7-4DEA-A68E-1CAE493D22CB}" presName="txSpace" presStyleCnt="0"/>
      <dgm:spPr/>
    </dgm:pt>
    <dgm:pt modelId="{2083CCAB-958B-4B3F-8B4A-0A5FB0251BF6}" type="pres">
      <dgm:prSet presAssocID="{8DBFB128-7CC7-4DEA-A68E-1CAE493D22CB}" presName="desTx" presStyleLbl="revTx" presStyleIdx="3" presStyleCnt="6">
        <dgm:presLayoutVars/>
      </dgm:prSet>
      <dgm:spPr/>
    </dgm:pt>
    <dgm:pt modelId="{389EC6EC-67B1-476D-A977-A0F238A0C4DB}" type="pres">
      <dgm:prSet presAssocID="{B8B31CFB-7888-48B6-AB65-8C098A6BA482}" presName="sibTrans" presStyleCnt="0"/>
      <dgm:spPr/>
    </dgm:pt>
    <dgm:pt modelId="{F7A200FE-9906-4B3B-B5B6-9A4E57A58A34}" type="pres">
      <dgm:prSet presAssocID="{C52BF04E-5144-49C9-AA08-D7079366410F}" presName="compNode" presStyleCnt="0"/>
      <dgm:spPr/>
    </dgm:pt>
    <dgm:pt modelId="{B8DAF8B3-2813-418F-9E43-5646590022E7}" type="pres">
      <dgm:prSet presAssocID="{C52BF04E-5144-49C9-AA08-D7079366410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B971951B-0138-4A9F-97BB-B8839D529E41}" type="pres">
      <dgm:prSet presAssocID="{C52BF04E-5144-49C9-AA08-D7079366410F}" presName="iconSpace" presStyleCnt="0"/>
      <dgm:spPr/>
    </dgm:pt>
    <dgm:pt modelId="{922FCA8D-BA1B-40EB-96D2-BACB39EC1B38}" type="pres">
      <dgm:prSet presAssocID="{C52BF04E-5144-49C9-AA08-D7079366410F}" presName="parTx" presStyleLbl="revTx" presStyleIdx="4" presStyleCnt="6">
        <dgm:presLayoutVars>
          <dgm:chMax val="0"/>
          <dgm:chPref val="0"/>
        </dgm:presLayoutVars>
      </dgm:prSet>
      <dgm:spPr/>
    </dgm:pt>
    <dgm:pt modelId="{43A8549F-DC9E-4394-86AB-636CBB798EF1}" type="pres">
      <dgm:prSet presAssocID="{C52BF04E-5144-49C9-AA08-D7079366410F}" presName="txSpace" presStyleCnt="0"/>
      <dgm:spPr/>
    </dgm:pt>
    <dgm:pt modelId="{DAB10E13-F41C-422A-A75F-94D6DFDDBB5E}" type="pres">
      <dgm:prSet presAssocID="{C52BF04E-5144-49C9-AA08-D7079366410F}" presName="desTx" presStyleLbl="revTx" presStyleIdx="5" presStyleCnt="6" custLinFactNeighborX="74" custLinFactNeighborY="-55253">
        <dgm:presLayoutVars/>
      </dgm:prSet>
      <dgm:spPr/>
    </dgm:pt>
  </dgm:ptLst>
  <dgm:cxnLst>
    <dgm:cxn modelId="{BA32FB00-F8AA-E34C-8251-FB457267C302}" type="presOf" srcId="{8793711D-585A-4AC8-9B71-67955861A5FF}" destId="{DAB10E13-F41C-422A-A75F-94D6DFDDBB5E}" srcOrd="0" destOrd="1" presId="urn:microsoft.com/office/officeart/2018/2/layout/IconLabelDescriptionList"/>
    <dgm:cxn modelId="{5E6ECF04-F3B4-434F-9D74-ED027A753DE7}" type="presOf" srcId="{C52BF04E-5144-49C9-AA08-D7079366410F}" destId="{922FCA8D-BA1B-40EB-96D2-BACB39EC1B38}" srcOrd="0" destOrd="0" presId="urn:microsoft.com/office/officeart/2018/2/layout/IconLabelDescriptionList"/>
    <dgm:cxn modelId="{DDD93E0B-67F8-294C-888E-DEA8C59B2111}" type="presOf" srcId="{4069426E-CA72-44E4-9DBF-83D2E16E75FD}" destId="{DAB10E13-F41C-422A-A75F-94D6DFDDBB5E}" srcOrd="0" destOrd="3" presId="urn:microsoft.com/office/officeart/2018/2/layout/IconLabelDescriptionList"/>
    <dgm:cxn modelId="{CCB00818-797C-1E49-B081-E6225AB043DF}" type="presOf" srcId="{185EF57B-4384-4978-861A-2A127F49C4A6}" destId="{D2FEA115-0AA2-4F89-BA4D-06D994C48431}" srcOrd="0" destOrd="0" presId="urn:microsoft.com/office/officeart/2018/2/layout/IconLabelDescriptionList"/>
    <dgm:cxn modelId="{1447B31A-DFF4-40B5-A962-690EE0512175}" srcId="{185EF57B-4384-4978-861A-2A127F49C4A6}" destId="{9C7563CB-11FA-4C37-9DB8-2CCBD16BB947}" srcOrd="0" destOrd="0" parTransId="{38E71C07-6C31-4194-A70C-D06B56512E49}" sibTransId="{79D7E87E-96EE-4AF5-8B3B-DDF2BD2C84DB}"/>
    <dgm:cxn modelId="{84A98A1F-98CC-4B6D-AB18-A54F812E5EDB}" srcId="{A1DC272A-81EA-4F68-8F81-83632947DAAF}" destId="{185EF57B-4384-4978-861A-2A127F49C4A6}" srcOrd="0" destOrd="0" parTransId="{A4D5773D-C082-4821-A4EA-64BB70EAD3D1}" sibTransId="{02634A13-35B9-4BE5-BF65-EA009176B600}"/>
    <dgm:cxn modelId="{180FF923-3CA4-409B-AB84-FE6A17BCE2AB}" srcId="{A1DC272A-81EA-4F68-8F81-83632947DAAF}" destId="{C52BF04E-5144-49C9-AA08-D7079366410F}" srcOrd="2" destOrd="0" parTransId="{8ADAF7CD-45F6-44D3-97E5-2BF8AF35A4B2}" sibTransId="{A3680837-0760-4BD7-BDA5-DD519748A645}"/>
    <dgm:cxn modelId="{E5238D29-916C-8041-A01A-D4719C335147}" type="presOf" srcId="{1030EE98-02A7-411B-B6E5-D5BD2BB3B0AA}" destId="{0A321C55-33CD-431E-8E50-DD534375AEAD}" srcOrd="0" destOrd="1" presId="urn:microsoft.com/office/officeart/2018/2/layout/IconLabelDescriptionList"/>
    <dgm:cxn modelId="{1184612A-4610-4726-964E-796FBD4EBE03}" srcId="{C52BF04E-5144-49C9-AA08-D7079366410F}" destId="{DF758897-90D3-4F33-B498-060394501E2A}" srcOrd="2" destOrd="0" parTransId="{3BEE1C5C-F20C-400E-BAB2-CF769FDC0D77}" sibTransId="{112CA29B-E7FE-4378-8686-94591B8C443E}"/>
    <dgm:cxn modelId="{04118D51-0CE5-40E9-946C-1CBB1F191C66}" srcId="{C52BF04E-5144-49C9-AA08-D7079366410F}" destId="{4069426E-CA72-44E4-9DBF-83D2E16E75FD}" srcOrd="3" destOrd="0" parTransId="{9A788E54-AFA9-489D-BEB8-11D53A1C448C}" sibTransId="{118BAAB7-B0B1-4628-9CE8-86E249B17CBC}"/>
    <dgm:cxn modelId="{D31BB792-D331-4842-A64D-48AF708E985B}" srcId="{C52BF04E-5144-49C9-AA08-D7079366410F}" destId="{8793711D-585A-4AC8-9B71-67955861A5FF}" srcOrd="1" destOrd="0" parTransId="{A59E4642-8D08-4370-A541-EC95C93562F0}" sibTransId="{565D8FE6-B45C-468D-B940-BFDA3099F354}"/>
    <dgm:cxn modelId="{54059D99-58CA-904C-B2CE-E3DF6ED9908B}" type="presOf" srcId="{375558B4-FE37-480A-8759-C5F5FD0D66EA}" destId="{DAB10E13-F41C-422A-A75F-94D6DFDDBB5E}" srcOrd="0" destOrd="0" presId="urn:microsoft.com/office/officeart/2018/2/layout/IconLabelDescriptionList"/>
    <dgm:cxn modelId="{B17B359F-7A41-40BA-B18C-E8F629C53F74}" srcId="{C52BF04E-5144-49C9-AA08-D7079366410F}" destId="{375558B4-FE37-480A-8759-C5F5FD0D66EA}" srcOrd="0" destOrd="0" parTransId="{7DD3D840-B7F1-4961-833E-2979B03546C9}" sibTransId="{20850730-E48A-457B-9AA0-472AE094F812}"/>
    <dgm:cxn modelId="{CB9845A8-AD04-6C40-A2C4-9FE4564D3BD0}" type="presOf" srcId="{8DBFB128-7CC7-4DEA-A68E-1CAE493D22CB}" destId="{39463019-C5ED-40E0-8993-61A2E0872F84}" srcOrd="0" destOrd="0" presId="urn:microsoft.com/office/officeart/2018/2/layout/IconLabelDescriptionList"/>
    <dgm:cxn modelId="{6336DBA9-AA77-3F4F-B6E6-DE9A1B3E4B00}" type="presOf" srcId="{9C7563CB-11FA-4C37-9DB8-2CCBD16BB947}" destId="{0A321C55-33CD-431E-8E50-DD534375AEAD}" srcOrd="0" destOrd="0" presId="urn:microsoft.com/office/officeart/2018/2/layout/IconLabelDescriptionList"/>
    <dgm:cxn modelId="{D4C72CBF-55DF-AF49-B067-4B734739C6EC}" type="presOf" srcId="{A1DC272A-81EA-4F68-8F81-83632947DAAF}" destId="{0F3E4FE2-FD2C-4508-B272-B47393CEDDBE}" srcOrd="0" destOrd="0" presId="urn:microsoft.com/office/officeart/2018/2/layout/IconLabelDescriptionList"/>
    <dgm:cxn modelId="{641807DC-A5CB-4350-8567-C4D74C89B234}" srcId="{A1DC272A-81EA-4F68-8F81-83632947DAAF}" destId="{8DBFB128-7CC7-4DEA-A68E-1CAE493D22CB}" srcOrd="1" destOrd="0" parTransId="{21DEB190-AC2B-4B3C-95FD-3CADC27F138D}" sibTransId="{B8B31CFB-7888-48B6-AB65-8C098A6BA482}"/>
    <dgm:cxn modelId="{BE14B1EA-A5DD-3D45-9839-5FD84C8EE470}" type="presOf" srcId="{DF758897-90D3-4F33-B498-060394501E2A}" destId="{DAB10E13-F41C-422A-A75F-94D6DFDDBB5E}" srcOrd="0" destOrd="2" presId="urn:microsoft.com/office/officeart/2018/2/layout/IconLabelDescriptionList"/>
    <dgm:cxn modelId="{1B50FDEC-E289-46C9-BBD5-2FBDCF1D7631}" srcId="{185EF57B-4384-4978-861A-2A127F49C4A6}" destId="{1030EE98-02A7-411B-B6E5-D5BD2BB3B0AA}" srcOrd="1" destOrd="0" parTransId="{2948AB52-A4BB-45B0-9B9F-E629B525A291}" sibTransId="{7C8250C8-DB71-46F4-9E6A-6AB9E6B7145B}"/>
    <dgm:cxn modelId="{AA0D11F5-3377-4845-A035-C3E87A23EC83}" type="presParOf" srcId="{0F3E4FE2-FD2C-4508-B272-B47393CEDDBE}" destId="{9C387AC2-09BB-4356-9BCB-344C2C10B638}" srcOrd="0" destOrd="0" presId="urn:microsoft.com/office/officeart/2018/2/layout/IconLabelDescriptionList"/>
    <dgm:cxn modelId="{D35BFFD9-FB97-0443-AB71-2F2AD412D936}" type="presParOf" srcId="{9C387AC2-09BB-4356-9BCB-344C2C10B638}" destId="{44FE464D-958F-453F-846B-BBC2C8EA17A0}" srcOrd="0" destOrd="0" presId="urn:microsoft.com/office/officeart/2018/2/layout/IconLabelDescriptionList"/>
    <dgm:cxn modelId="{E26803B1-09C8-1E48-B507-C94FD4DD324C}" type="presParOf" srcId="{9C387AC2-09BB-4356-9BCB-344C2C10B638}" destId="{443D9FA5-F4E9-4E49-AF84-16BC30A93D61}" srcOrd="1" destOrd="0" presId="urn:microsoft.com/office/officeart/2018/2/layout/IconLabelDescriptionList"/>
    <dgm:cxn modelId="{BE34C985-5E58-564C-B46F-383C787C3F91}" type="presParOf" srcId="{9C387AC2-09BB-4356-9BCB-344C2C10B638}" destId="{D2FEA115-0AA2-4F89-BA4D-06D994C48431}" srcOrd="2" destOrd="0" presId="urn:microsoft.com/office/officeart/2018/2/layout/IconLabelDescriptionList"/>
    <dgm:cxn modelId="{875B2180-D862-3E41-81D1-9F2AC4EDE768}" type="presParOf" srcId="{9C387AC2-09BB-4356-9BCB-344C2C10B638}" destId="{5F50B11E-7B89-44A1-9BAA-E745781C07B3}" srcOrd="3" destOrd="0" presId="urn:microsoft.com/office/officeart/2018/2/layout/IconLabelDescriptionList"/>
    <dgm:cxn modelId="{7ECAB2B3-3F5D-5C4F-83DC-35FA4730931F}" type="presParOf" srcId="{9C387AC2-09BB-4356-9BCB-344C2C10B638}" destId="{0A321C55-33CD-431E-8E50-DD534375AEAD}" srcOrd="4" destOrd="0" presId="urn:microsoft.com/office/officeart/2018/2/layout/IconLabelDescriptionList"/>
    <dgm:cxn modelId="{B4BB77A3-7B3A-0C42-9631-B87B9AB7BCFD}" type="presParOf" srcId="{0F3E4FE2-FD2C-4508-B272-B47393CEDDBE}" destId="{F4D97AFF-8EB1-43AA-B212-FA61BDBB03DD}" srcOrd="1" destOrd="0" presId="urn:microsoft.com/office/officeart/2018/2/layout/IconLabelDescriptionList"/>
    <dgm:cxn modelId="{8367D4C9-2368-6244-8915-15896C9F50ED}" type="presParOf" srcId="{0F3E4FE2-FD2C-4508-B272-B47393CEDDBE}" destId="{F4DF935B-E916-454F-B068-8210C438EAFC}" srcOrd="2" destOrd="0" presId="urn:microsoft.com/office/officeart/2018/2/layout/IconLabelDescriptionList"/>
    <dgm:cxn modelId="{5F56DD54-7264-8849-BBB4-536CA2629D42}" type="presParOf" srcId="{F4DF935B-E916-454F-B068-8210C438EAFC}" destId="{661A61C0-1E52-4DF9-9A36-922B0BD2105F}" srcOrd="0" destOrd="0" presId="urn:microsoft.com/office/officeart/2018/2/layout/IconLabelDescriptionList"/>
    <dgm:cxn modelId="{763D76C1-2C09-B84A-9534-CB32A9C56369}" type="presParOf" srcId="{F4DF935B-E916-454F-B068-8210C438EAFC}" destId="{56136DDC-E154-47ED-AAE4-52B1A8F5158D}" srcOrd="1" destOrd="0" presId="urn:microsoft.com/office/officeart/2018/2/layout/IconLabelDescriptionList"/>
    <dgm:cxn modelId="{350D1CE3-5BD2-9E40-9F78-051B1B670AB4}" type="presParOf" srcId="{F4DF935B-E916-454F-B068-8210C438EAFC}" destId="{39463019-C5ED-40E0-8993-61A2E0872F84}" srcOrd="2" destOrd="0" presId="urn:microsoft.com/office/officeart/2018/2/layout/IconLabelDescriptionList"/>
    <dgm:cxn modelId="{85F98FF2-9D22-EF40-8250-FAE743C0659D}" type="presParOf" srcId="{F4DF935B-E916-454F-B068-8210C438EAFC}" destId="{DE167169-D47E-4EBF-BBB9-F416F7C4AF4F}" srcOrd="3" destOrd="0" presId="urn:microsoft.com/office/officeart/2018/2/layout/IconLabelDescriptionList"/>
    <dgm:cxn modelId="{6D59F351-1F27-144D-90C8-3953E51B5C66}" type="presParOf" srcId="{F4DF935B-E916-454F-B068-8210C438EAFC}" destId="{2083CCAB-958B-4B3F-8B4A-0A5FB0251BF6}" srcOrd="4" destOrd="0" presId="urn:microsoft.com/office/officeart/2018/2/layout/IconLabelDescriptionList"/>
    <dgm:cxn modelId="{AA42E661-5454-B24B-A202-440367376482}" type="presParOf" srcId="{0F3E4FE2-FD2C-4508-B272-B47393CEDDBE}" destId="{389EC6EC-67B1-476D-A977-A0F238A0C4DB}" srcOrd="3" destOrd="0" presId="urn:microsoft.com/office/officeart/2018/2/layout/IconLabelDescriptionList"/>
    <dgm:cxn modelId="{0FE70FA2-726D-3646-8C69-1E43592733D2}" type="presParOf" srcId="{0F3E4FE2-FD2C-4508-B272-B47393CEDDBE}" destId="{F7A200FE-9906-4B3B-B5B6-9A4E57A58A34}" srcOrd="4" destOrd="0" presId="urn:microsoft.com/office/officeart/2018/2/layout/IconLabelDescriptionList"/>
    <dgm:cxn modelId="{8C42768E-A198-5944-B4D0-5B42EE0910DE}" type="presParOf" srcId="{F7A200FE-9906-4B3B-B5B6-9A4E57A58A34}" destId="{B8DAF8B3-2813-418F-9E43-5646590022E7}" srcOrd="0" destOrd="0" presId="urn:microsoft.com/office/officeart/2018/2/layout/IconLabelDescriptionList"/>
    <dgm:cxn modelId="{A4944BC8-69AF-EA46-B3C0-1B81C0A2E777}" type="presParOf" srcId="{F7A200FE-9906-4B3B-B5B6-9A4E57A58A34}" destId="{B971951B-0138-4A9F-97BB-B8839D529E41}" srcOrd="1" destOrd="0" presId="urn:microsoft.com/office/officeart/2018/2/layout/IconLabelDescriptionList"/>
    <dgm:cxn modelId="{F0F24909-9A6A-3248-B681-A212CE63B690}" type="presParOf" srcId="{F7A200FE-9906-4B3B-B5B6-9A4E57A58A34}" destId="{922FCA8D-BA1B-40EB-96D2-BACB39EC1B38}" srcOrd="2" destOrd="0" presId="urn:microsoft.com/office/officeart/2018/2/layout/IconLabelDescriptionList"/>
    <dgm:cxn modelId="{E964B0CC-F4E6-6849-A777-2FD3E8E6B0FC}" type="presParOf" srcId="{F7A200FE-9906-4B3B-B5B6-9A4E57A58A34}" destId="{43A8549F-DC9E-4394-86AB-636CBB798EF1}" srcOrd="3" destOrd="0" presId="urn:microsoft.com/office/officeart/2018/2/layout/IconLabelDescriptionList"/>
    <dgm:cxn modelId="{8954022E-5EEF-904B-A4DF-75513E14B56A}" type="presParOf" srcId="{F7A200FE-9906-4B3B-B5B6-9A4E57A58A34}" destId="{DAB10E13-F41C-422A-A75F-94D6DFDDBB5E}"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CD30C2C-2BE8-481D-AA4B-69185A6AFE26}" type="doc">
      <dgm:prSet loTypeId="urn:microsoft.com/office/officeart/2005/8/layout/list1" loCatId="list" qsTypeId="urn:microsoft.com/office/officeart/2005/8/quickstyle/simple2" qsCatId="simple" csTypeId="urn:microsoft.com/office/officeart/2005/8/colors/colorful1" csCatId="colorful"/>
      <dgm:spPr/>
      <dgm:t>
        <a:bodyPr/>
        <a:lstStyle/>
        <a:p>
          <a:endParaRPr lang="en-US"/>
        </a:p>
      </dgm:t>
    </dgm:pt>
    <dgm:pt modelId="{9FF8226D-B682-4295-BEA7-63715F0C8C62}">
      <dgm:prSet/>
      <dgm:spPr/>
      <dgm:t>
        <a:bodyPr/>
        <a:lstStyle/>
        <a:p>
          <a:r>
            <a:rPr lang="en-IN" b="1"/>
            <a:t>Block Storage Efficiency</a:t>
          </a:r>
          <a:endParaRPr lang="en-US"/>
        </a:p>
      </dgm:t>
    </dgm:pt>
    <dgm:pt modelId="{EAB5B503-2EF0-4D04-8856-591411FE4A47}" type="parTrans" cxnId="{4C164BF8-D5AB-45CC-BF89-543FEEBE4511}">
      <dgm:prSet/>
      <dgm:spPr/>
      <dgm:t>
        <a:bodyPr/>
        <a:lstStyle/>
        <a:p>
          <a:endParaRPr lang="en-US"/>
        </a:p>
      </dgm:t>
    </dgm:pt>
    <dgm:pt modelId="{23AB2E50-B761-48F8-98D1-6A6B45FFEBAA}" type="sibTrans" cxnId="{4C164BF8-D5AB-45CC-BF89-543FEEBE4511}">
      <dgm:prSet/>
      <dgm:spPr/>
      <dgm:t>
        <a:bodyPr/>
        <a:lstStyle/>
        <a:p>
          <a:endParaRPr lang="en-US"/>
        </a:p>
      </dgm:t>
    </dgm:pt>
    <dgm:pt modelId="{AB60807B-874D-49F2-9370-EBA5106AF144}">
      <dgm:prSet/>
      <dgm:spPr/>
      <dgm:t>
        <a:bodyPr/>
        <a:lstStyle/>
        <a:p>
          <a:r>
            <a:rPr lang="en-IN"/>
            <a:t>Hadoop optimizes the use of storage space by only consuming the amount needed for the data blocks. It particularly focuses on ensuring that full blocks are utilized whenever possible, except for the last block of a file, which may not be fully filled.</a:t>
          </a:r>
          <a:endParaRPr lang="en-US"/>
        </a:p>
      </dgm:t>
    </dgm:pt>
    <dgm:pt modelId="{59F4E752-7C6F-447D-AAAE-B9403B1E472C}" type="parTrans" cxnId="{AE0D7378-E9A1-4877-B91C-8FA1D713F6F6}">
      <dgm:prSet/>
      <dgm:spPr/>
      <dgm:t>
        <a:bodyPr/>
        <a:lstStyle/>
        <a:p>
          <a:endParaRPr lang="en-US"/>
        </a:p>
      </dgm:t>
    </dgm:pt>
    <dgm:pt modelId="{DA0796E1-50AA-4175-B812-921B063F7684}" type="sibTrans" cxnId="{AE0D7378-E9A1-4877-B91C-8FA1D713F6F6}">
      <dgm:prSet/>
      <dgm:spPr/>
      <dgm:t>
        <a:bodyPr/>
        <a:lstStyle/>
        <a:p>
          <a:endParaRPr lang="en-US"/>
        </a:p>
      </dgm:t>
    </dgm:pt>
    <dgm:pt modelId="{133CE232-343E-4071-94E0-672650B0D951}">
      <dgm:prSet/>
      <dgm:spPr/>
      <dgm:t>
        <a:bodyPr/>
        <a:lstStyle/>
        <a:p>
          <a:r>
            <a:rPr lang="en-IN" b="1"/>
            <a:t>Reporting and Heartbeats</a:t>
          </a:r>
          <a:endParaRPr lang="en-US"/>
        </a:p>
      </dgm:t>
    </dgm:pt>
    <dgm:pt modelId="{AEC363BC-DE74-4069-B8A0-2E131B45072C}" type="parTrans" cxnId="{C88AD887-5C8B-4279-B022-DB186699270D}">
      <dgm:prSet/>
      <dgm:spPr/>
      <dgm:t>
        <a:bodyPr/>
        <a:lstStyle/>
        <a:p>
          <a:endParaRPr lang="en-US"/>
        </a:p>
      </dgm:t>
    </dgm:pt>
    <dgm:pt modelId="{652870DA-D8FD-45C2-953D-8C844CC4AFFC}" type="sibTrans" cxnId="{C88AD887-5C8B-4279-B022-DB186699270D}">
      <dgm:prSet/>
      <dgm:spPr/>
      <dgm:t>
        <a:bodyPr/>
        <a:lstStyle/>
        <a:p>
          <a:endParaRPr lang="en-US"/>
        </a:p>
      </dgm:t>
    </dgm:pt>
    <dgm:pt modelId="{225236F0-37B7-4401-8B11-6FDD661DED1F}">
      <dgm:prSet/>
      <dgm:spPr/>
      <dgm:t>
        <a:bodyPr/>
        <a:lstStyle/>
        <a:p>
          <a:r>
            <a:rPr lang="en-IN"/>
            <a:t>DataNodes play a crucial role in maintaining communication with the NameNode:</a:t>
          </a:r>
          <a:endParaRPr lang="en-US"/>
        </a:p>
      </dgm:t>
    </dgm:pt>
    <dgm:pt modelId="{7A800B24-6D23-427F-86F7-D8626DC4C87F}" type="parTrans" cxnId="{BA1F5177-DD41-4F7E-AECF-140BDC605C55}">
      <dgm:prSet/>
      <dgm:spPr/>
      <dgm:t>
        <a:bodyPr/>
        <a:lstStyle/>
        <a:p>
          <a:endParaRPr lang="en-US"/>
        </a:p>
      </dgm:t>
    </dgm:pt>
    <dgm:pt modelId="{2068E022-617B-44AB-8673-23248A289492}" type="sibTrans" cxnId="{BA1F5177-DD41-4F7E-AECF-140BDC605C55}">
      <dgm:prSet/>
      <dgm:spPr/>
      <dgm:t>
        <a:bodyPr/>
        <a:lstStyle/>
        <a:p>
          <a:endParaRPr lang="en-US"/>
        </a:p>
      </dgm:t>
    </dgm:pt>
    <dgm:pt modelId="{004CF65D-23E9-4B1A-98B6-FE315FEB143F}">
      <dgm:prSet/>
      <dgm:spPr/>
      <dgm:t>
        <a:bodyPr/>
        <a:lstStyle/>
        <a:p>
          <a:r>
            <a:rPr lang="en-IN" b="1"/>
            <a:t>Block Reports</a:t>
          </a:r>
          <a:r>
            <a:rPr lang="en-IN"/>
            <a:t>: </a:t>
          </a:r>
          <a:endParaRPr lang="en-US"/>
        </a:p>
      </dgm:t>
    </dgm:pt>
    <dgm:pt modelId="{B4A68BFE-5AFE-4B84-9F39-45F0F86270D1}" type="parTrans" cxnId="{7A41DDC9-3BE8-463D-9ACD-8157B7B4C491}">
      <dgm:prSet/>
      <dgm:spPr/>
      <dgm:t>
        <a:bodyPr/>
        <a:lstStyle/>
        <a:p>
          <a:endParaRPr lang="en-US"/>
        </a:p>
      </dgm:t>
    </dgm:pt>
    <dgm:pt modelId="{AC875AC5-0310-40A9-A60A-3F0088663564}" type="sibTrans" cxnId="{7A41DDC9-3BE8-463D-9ACD-8157B7B4C491}">
      <dgm:prSet/>
      <dgm:spPr/>
      <dgm:t>
        <a:bodyPr/>
        <a:lstStyle/>
        <a:p>
          <a:endParaRPr lang="en-US"/>
        </a:p>
      </dgm:t>
    </dgm:pt>
    <dgm:pt modelId="{00968CB4-66BD-44B9-8D9A-4110FE37F1B7}">
      <dgm:prSet/>
      <dgm:spPr/>
      <dgm:t>
        <a:bodyPr/>
        <a:lstStyle/>
        <a:p>
          <a:r>
            <a:rPr lang="en-IN"/>
            <a:t>Upon startup and subsequently every hour, DataNodes send a </a:t>
          </a:r>
          <a:r>
            <a:rPr lang="en-IN" b="1"/>
            <a:t>block report</a:t>
          </a:r>
          <a:r>
            <a:rPr lang="en-IN"/>
            <a:t> to the NameNode. This report details all the block replicas that the DataNode currently holds.</a:t>
          </a:r>
          <a:endParaRPr lang="en-US"/>
        </a:p>
      </dgm:t>
    </dgm:pt>
    <dgm:pt modelId="{E5BF2D50-0D62-4427-8D1E-2297402D2633}" type="parTrans" cxnId="{8E988595-5E24-42D6-BC7A-D2B56D3F6DF7}">
      <dgm:prSet/>
      <dgm:spPr/>
      <dgm:t>
        <a:bodyPr/>
        <a:lstStyle/>
        <a:p>
          <a:endParaRPr lang="en-US"/>
        </a:p>
      </dgm:t>
    </dgm:pt>
    <dgm:pt modelId="{A78FD591-233E-475A-9382-DB0EFF119408}" type="sibTrans" cxnId="{8E988595-5E24-42D6-BC7A-D2B56D3F6DF7}">
      <dgm:prSet/>
      <dgm:spPr/>
      <dgm:t>
        <a:bodyPr/>
        <a:lstStyle/>
        <a:p>
          <a:endParaRPr lang="en-US"/>
        </a:p>
      </dgm:t>
    </dgm:pt>
    <dgm:pt modelId="{A565DDD8-E3A7-414B-9602-AF6F6F184F30}">
      <dgm:prSet/>
      <dgm:spPr/>
      <dgm:t>
        <a:bodyPr/>
        <a:lstStyle/>
        <a:p>
          <a:r>
            <a:rPr lang="en-IN" b="1"/>
            <a:t>Heartbeats</a:t>
          </a:r>
          <a:r>
            <a:rPr lang="en-IN"/>
            <a:t>: </a:t>
          </a:r>
          <a:endParaRPr lang="en-US"/>
        </a:p>
      </dgm:t>
    </dgm:pt>
    <dgm:pt modelId="{C859765F-BEF0-44A8-ACB9-3B3C2B26E5E4}" type="parTrans" cxnId="{71E9AE32-DAF7-4BD5-9062-08A4DE2BA7DF}">
      <dgm:prSet/>
      <dgm:spPr/>
      <dgm:t>
        <a:bodyPr/>
        <a:lstStyle/>
        <a:p>
          <a:endParaRPr lang="en-US"/>
        </a:p>
      </dgm:t>
    </dgm:pt>
    <dgm:pt modelId="{CDD0A312-26E8-424E-BAB1-820EEBEBC7D7}" type="sibTrans" cxnId="{71E9AE32-DAF7-4BD5-9062-08A4DE2BA7DF}">
      <dgm:prSet/>
      <dgm:spPr/>
      <dgm:t>
        <a:bodyPr/>
        <a:lstStyle/>
        <a:p>
          <a:endParaRPr lang="en-US"/>
        </a:p>
      </dgm:t>
    </dgm:pt>
    <dgm:pt modelId="{6BB3127E-8F78-4ACA-AE43-8F2E52EB5998}">
      <dgm:prSet/>
      <dgm:spPr/>
      <dgm:t>
        <a:bodyPr/>
        <a:lstStyle/>
        <a:p>
          <a:r>
            <a:rPr lang="en-IN"/>
            <a:t>DataNodes also send a </a:t>
          </a:r>
          <a:r>
            <a:rPr lang="en-IN" b="1"/>
            <a:t>heartbeat signal</a:t>
          </a:r>
          <a:r>
            <a:rPr lang="en-IN"/>
            <a:t> to the NameNode every 3 seconds (by default).</a:t>
          </a:r>
          <a:endParaRPr lang="en-US"/>
        </a:p>
      </dgm:t>
    </dgm:pt>
    <dgm:pt modelId="{6305259C-9E2A-4820-B8A7-72C2C87EEC3A}" type="parTrans" cxnId="{B79BDC89-4B9C-4FFD-AE38-98913B29AC09}">
      <dgm:prSet/>
      <dgm:spPr/>
      <dgm:t>
        <a:bodyPr/>
        <a:lstStyle/>
        <a:p>
          <a:endParaRPr lang="en-US"/>
        </a:p>
      </dgm:t>
    </dgm:pt>
    <dgm:pt modelId="{BCFB1A45-D84E-4202-A15D-5521643A8C1A}" type="sibTrans" cxnId="{B79BDC89-4B9C-4FFD-AE38-98913B29AC09}">
      <dgm:prSet/>
      <dgm:spPr/>
      <dgm:t>
        <a:bodyPr/>
        <a:lstStyle/>
        <a:p>
          <a:endParaRPr lang="en-US"/>
        </a:p>
      </dgm:t>
    </dgm:pt>
    <dgm:pt modelId="{17FBAAC1-6B4B-46FF-8E9E-F54DB6205E80}">
      <dgm:prSet/>
      <dgm:spPr/>
      <dgm:t>
        <a:bodyPr/>
        <a:lstStyle/>
        <a:p>
          <a:r>
            <a:rPr lang="en-IN"/>
            <a:t>If a DataNode fails to send a heartbeat within a 10-minute window, it is considered unavailable. </a:t>
          </a:r>
          <a:endParaRPr lang="en-US"/>
        </a:p>
      </dgm:t>
    </dgm:pt>
    <dgm:pt modelId="{F03E4D38-94D0-4E91-9BB4-2C6E289F0187}" type="parTrans" cxnId="{9EC89FCE-B26F-4E5F-925F-C83E9F4558A0}">
      <dgm:prSet/>
      <dgm:spPr/>
      <dgm:t>
        <a:bodyPr/>
        <a:lstStyle/>
        <a:p>
          <a:endParaRPr lang="en-US"/>
        </a:p>
      </dgm:t>
    </dgm:pt>
    <dgm:pt modelId="{C27F00FF-741E-4540-803A-71F4D3B39B22}" type="sibTrans" cxnId="{9EC89FCE-B26F-4E5F-925F-C83E9F4558A0}">
      <dgm:prSet/>
      <dgm:spPr/>
      <dgm:t>
        <a:bodyPr/>
        <a:lstStyle/>
        <a:p>
          <a:endParaRPr lang="en-US"/>
        </a:p>
      </dgm:t>
    </dgm:pt>
    <dgm:pt modelId="{9194D35D-9451-4A9F-BA2D-6424E6DDF39B}">
      <dgm:prSet/>
      <dgm:spPr/>
      <dgm:t>
        <a:bodyPr/>
        <a:lstStyle/>
        <a:p>
          <a:r>
            <a:rPr lang="en-IN"/>
            <a:t>In such cases, the NameNode removes the DataNode from its records and schedules the creation of new replicas of the blocks that were stored on the failed DataNode on other DataNodes.</a:t>
          </a:r>
          <a:endParaRPr lang="en-US"/>
        </a:p>
      </dgm:t>
    </dgm:pt>
    <dgm:pt modelId="{B8E5086A-B68E-443B-B7EB-58C1EC18885C}" type="parTrans" cxnId="{8038929F-DB50-4589-A4F9-94E3125025A9}">
      <dgm:prSet/>
      <dgm:spPr/>
      <dgm:t>
        <a:bodyPr/>
        <a:lstStyle/>
        <a:p>
          <a:endParaRPr lang="en-US"/>
        </a:p>
      </dgm:t>
    </dgm:pt>
    <dgm:pt modelId="{5B65EBD0-ACFD-4A45-9030-35FC5471BF0E}" type="sibTrans" cxnId="{8038929F-DB50-4589-A4F9-94E3125025A9}">
      <dgm:prSet/>
      <dgm:spPr/>
      <dgm:t>
        <a:bodyPr/>
        <a:lstStyle/>
        <a:p>
          <a:endParaRPr lang="en-US"/>
        </a:p>
      </dgm:t>
    </dgm:pt>
    <dgm:pt modelId="{7967E046-794C-3840-8C1A-9AA02AE91108}" type="pres">
      <dgm:prSet presAssocID="{0CD30C2C-2BE8-481D-AA4B-69185A6AFE26}" presName="linear" presStyleCnt="0">
        <dgm:presLayoutVars>
          <dgm:dir/>
          <dgm:animLvl val="lvl"/>
          <dgm:resizeHandles val="exact"/>
        </dgm:presLayoutVars>
      </dgm:prSet>
      <dgm:spPr/>
    </dgm:pt>
    <dgm:pt modelId="{318CFE2A-1581-FE44-875D-B621099CCC0D}" type="pres">
      <dgm:prSet presAssocID="{9FF8226D-B682-4295-BEA7-63715F0C8C62}" presName="parentLin" presStyleCnt="0"/>
      <dgm:spPr/>
    </dgm:pt>
    <dgm:pt modelId="{B88F0957-F99D-C84A-8513-E461A1FFD3C5}" type="pres">
      <dgm:prSet presAssocID="{9FF8226D-B682-4295-BEA7-63715F0C8C62}" presName="parentLeftMargin" presStyleLbl="node1" presStyleIdx="0" presStyleCnt="4"/>
      <dgm:spPr/>
    </dgm:pt>
    <dgm:pt modelId="{BA7BE601-9D18-3D4C-806D-EBFD5C23EAA9}" type="pres">
      <dgm:prSet presAssocID="{9FF8226D-B682-4295-BEA7-63715F0C8C62}" presName="parentText" presStyleLbl="node1" presStyleIdx="0" presStyleCnt="4">
        <dgm:presLayoutVars>
          <dgm:chMax val="0"/>
          <dgm:bulletEnabled val="1"/>
        </dgm:presLayoutVars>
      </dgm:prSet>
      <dgm:spPr/>
    </dgm:pt>
    <dgm:pt modelId="{A50DD18A-0308-224A-A8E7-E0950DFA554F}" type="pres">
      <dgm:prSet presAssocID="{9FF8226D-B682-4295-BEA7-63715F0C8C62}" presName="negativeSpace" presStyleCnt="0"/>
      <dgm:spPr/>
    </dgm:pt>
    <dgm:pt modelId="{E5D62DAB-9E55-9640-96EB-BDB53E4C617A}" type="pres">
      <dgm:prSet presAssocID="{9FF8226D-B682-4295-BEA7-63715F0C8C62}" presName="childText" presStyleLbl="conFgAcc1" presStyleIdx="0" presStyleCnt="4">
        <dgm:presLayoutVars>
          <dgm:bulletEnabled val="1"/>
        </dgm:presLayoutVars>
      </dgm:prSet>
      <dgm:spPr/>
    </dgm:pt>
    <dgm:pt modelId="{C49FF37F-D450-8F48-B695-F211DF61AF00}" type="pres">
      <dgm:prSet presAssocID="{23AB2E50-B761-48F8-98D1-6A6B45FFEBAA}" presName="spaceBetweenRectangles" presStyleCnt="0"/>
      <dgm:spPr/>
    </dgm:pt>
    <dgm:pt modelId="{49B02E05-D169-6749-8E4C-E5F9BFCB566C}" type="pres">
      <dgm:prSet presAssocID="{133CE232-343E-4071-94E0-672650B0D951}" presName="parentLin" presStyleCnt="0"/>
      <dgm:spPr/>
    </dgm:pt>
    <dgm:pt modelId="{A09B2B83-4C1A-1D4B-BC3F-BC2A1347F14B}" type="pres">
      <dgm:prSet presAssocID="{133CE232-343E-4071-94E0-672650B0D951}" presName="parentLeftMargin" presStyleLbl="node1" presStyleIdx="0" presStyleCnt="4"/>
      <dgm:spPr/>
    </dgm:pt>
    <dgm:pt modelId="{1712D927-80C4-914B-AC09-FD93FD5C0E92}" type="pres">
      <dgm:prSet presAssocID="{133CE232-343E-4071-94E0-672650B0D951}" presName="parentText" presStyleLbl="node1" presStyleIdx="1" presStyleCnt="4">
        <dgm:presLayoutVars>
          <dgm:chMax val="0"/>
          <dgm:bulletEnabled val="1"/>
        </dgm:presLayoutVars>
      </dgm:prSet>
      <dgm:spPr/>
    </dgm:pt>
    <dgm:pt modelId="{AA95901B-FB03-4140-AA07-5B60C73B0033}" type="pres">
      <dgm:prSet presAssocID="{133CE232-343E-4071-94E0-672650B0D951}" presName="negativeSpace" presStyleCnt="0"/>
      <dgm:spPr/>
    </dgm:pt>
    <dgm:pt modelId="{3A523681-3B33-3245-A466-B6C247201CC1}" type="pres">
      <dgm:prSet presAssocID="{133CE232-343E-4071-94E0-672650B0D951}" presName="childText" presStyleLbl="conFgAcc1" presStyleIdx="1" presStyleCnt="4">
        <dgm:presLayoutVars>
          <dgm:bulletEnabled val="1"/>
        </dgm:presLayoutVars>
      </dgm:prSet>
      <dgm:spPr/>
    </dgm:pt>
    <dgm:pt modelId="{D1EC5B36-E0F1-0043-8203-A75043218787}" type="pres">
      <dgm:prSet presAssocID="{652870DA-D8FD-45C2-953D-8C844CC4AFFC}" presName="spaceBetweenRectangles" presStyleCnt="0"/>
      <dgm:spPr/>
    </dgm:pt>
    <dgm:pt modelId="{C2F73A95-84A7-D342-B3E7-48B8F8F7E75D}" type="pres">
      <dgm:prSet presAssocID="{004CF65D-23E9-4B1A-98B6-FE315FEB143F}" presName="parentLin" presStyleCnt="0"/>
      <dgm:spPr/>
    </dgm:pt>
    <dgm:pt modelId="{C5239D54-F553-2442-9283-1A483AE71369}" type="pres">
      <dgm:prSet presAssocID="{004CF65D-23E9-4B1A-98B6-FE315FEB143F}" presName="parentLeftMargin" presStyleLbl="node1" presStyleIdx="1" presStyleCnt="4"/>
      <dgm:spPr/>
    </dgm:pt>
    <dgm:pt modelId="{CBAEC061-D8E3-7E45-8ED3-E92DB7D939D6}" type="pres">
      <dgm:prSet presAssocID="{004CF65D-23E9-4B1A-98B6-FE315FEB143F}" presName="parentText" presStyleLbl="node1" presStyleIdx="2" presStyleCnt="4">
        <dgm:presLayoutVars>
          <dgm:chMax val="0"/>
          <dgm:bulletEnabled val="1"/>
        </dgm:presLayoutVars>
      </dgm:prSet>
      <dgm:spPr/>
    </dgm:pt>
    <dgm:pt modelId="{384ABAB6-153B-BB44-940C-63013673A3A5}" type="pres">
      <dgm:prSet presAssocID="{004CF65D-23E9-4B1A-98B6-FE315FEB143F}" presName="negativeSpace" presStyleCnt="0"/>
      <dgm:spPr/>
    </dgm:pt>
    <dgm:pt modelId="{96974C72-EEC0-2A4D-A6E4-0D64E5C2FD6A}" type="pres">
      <dgm:prSet presAssocID="{004CF65D-23E9-4B1A-98B6-FE315FEB143F}" presName="childText" presStyleLbl="conFgAcc1" presStyleIdx="2" presStyleCnt="4">
        <dgm:presLayoutVars>
          <dgm:bulletEnabled val="1"/>
        </dgm:presLayoutVars>
      </dgm:prSet>
      <dgm:spPr/>
    </dgm:pt>
    <dgm:pt modelId="{E46C38CE-0749-ED4C-8536-8F8819D06500}" type="pres">
      <dgm:prSet presAssocID="{AC875AC5-0310-40A9-A60A-3F0088663564}" presName="spaceBetweenRectangles" presStyleCnt="0"/>
      <dgm:spPr/>
    </dgm:pt>
    <dgm:pt modelId="{E01FBF4F-071D-9B44-9A28-582D11DA7E12}" type="pres">
      <dgm:prSet presAssocID="{A565DDD8-E3A7-414B-9602-AF6F6F184F30}" presName="parentLin" presStyleCnt="0"/>
      <dgm:spPr/>
    </dgm:pt>
    <dgm:pt modelId="{D2920A47-FE9C-BB49-B1A5-30075184A434}" type="pres">
      <dgm:prSet presAssocID="{A565DDD8-E3A7-414B-9602-AF6F6F184F30}" presName="parentLeftMargin" presStyleLbl="node1" presStyleIdx="2" presStyleCnt="4"/>
      <dgm:spPr/>
    </dgm:pt>
    <dgm:pt modelId="{CC571F94-797F-154A-9884-B9C3FD4C7483}" type="pres">
      <dgm:prSet presAssocID="{A565DDD8-E3A7-414B-9602-AF6F6F184F30}" presName="parentText" presStyleLbl="node1" presStyleIdx="3" presStyleCnt="4">
        <dgm:presLayoutVars>
          <dgm:chMax val="0"/>
          <dgm:bulletEnabled val="1"/>
        </dgm:presLayoutVars>
      </dgm:prSet>
      <dgm:spPr/>
    </dgm:pt>
    <dgm:pt modelId="{62D12CDA-FAA4-5D49-9AC1-D155AAE5AF11}" type="pres">
      <dgm:prSet presAssocID="{A565DDD8-E3A7-414B-9602-AF6F6F184F30}" presName="negativeSpace" presStyleCnt="0"/>
      <dgm:spPr/>
    </dgm:pt>
    <dgm:pt modelId="{12ACAB06-480D-7140-BDE0-DB7AD75DA395}" type="pres">
      <dgm:prSet presAssocID="{A565DDD8-E3A7-414B-9602-AF6F6F184F30}" presName="childText" presStyleLbl="conFgAcc1" presStyleIdx="3" presStyleCnt="4">
        <dgm:presLayoutVars>
          <dgm:bulletEnabled val="1"/>
        </dgm:presLayoutVars>
      </dgm:prSet>
      <dgm:spPr/>
    </dgm:pt>
  </dgm:ptLst>
  <dgm:cxnLst>
    <dgm:cxn modelId="{21916F15-52A9-8A41-8D1B-24F728582F59}" type="presOf" srcId="{00968CB4-66BD-44B9-8D9A-4110FE37F1B7}" destId="{96974C72-EEC0-2A4D-A6E4-0D64E5C2FD6A}" srcOrd="0" destOrd="0" presId="urn:microsoft.com/office/officeart/2005/8/layout/list1"/>
    <dgm:cxn modelId="{CF9BFD21-1DE6-E645-82D5-4D19F1FD9DE2}" type="presOf" srcId="{A565DDD8-E3A7-414B-9602-AF6F6F184F30}" destId="{CC571F94-797F-154A-9884-B9C3FD4C7483}" srcOrd="1" destOrd="0" presId="urn:microsoft.com/office/officeart/2005/8/layout/list1"/>
    <dgm:cxn modelId="{71E9AE32-DAF7-4BD5-9062-08A4DE2BA7DF}" srcId="{0CD30C2C-2BE8-481D-AA4B-69185A6AFE26}" destId="{A565DDD8-E3A7-414B-9602-AF6F6F184F30}" srcOrd="3" destOrd="0" parTransId="{C859765F-BEF0-44A8-ACB9-3B3C2B26E5E4}" sibTransId="{CDD0A312-26E8-424E-BAB1-820EEBEBC7D7}"/>
    <dgm:cxn modelId="{25783D3B-09A3-6646-AA87-89327770AC9A}" type="presOf" srcId="{0CD30C2C-2BE8-481D-AA4B-69185A6AFE26}" destId="{7967E046-794C-3840-8C1A-9AA02AE91108}" srcOrd="0" destOrd="0" presId="urn:microsoft.com/office/officeart/2005/8/layout/list1"/>
    <dgm:cxn modelId="{D22E3B47-68D6-194B-B6BB-BBAC8AA858FC}" type="presOf" srcId="{133CE232-343E-4071-94E0-672650B0D951}" destId="{A09B2B83-4C1A-1D4B-BC3F-BC2A1347F14B}" srcOrd="0" destOrd="0" presId="urn:microsoft.com/office/officeart/2005/8/layout/list1"/>
    <dgm:cxn modelId="{9BD07258-DA08-0F4C-8F9E-DA57EABC8321}" type="presOf" srcId="{133CE232-343E-4071-94E0-672650B0D951}" destId="{1712D927-80C4-914B-AC09-FD93FD5C0E92}" srcOrd="1" destOrd="0" presId="urn:microsoft.com/office/officeart/2005/8/layout/list1"/>
    <dgm:cxn modelId="{91165465-3DFE-E244-BA77-873601C4530D}" type="presOf" srcId="{AB60807B-874D-49F2-9370-EBA5106AF144}" destId="{E5D62DAB-9E55-9640-96EB-BDB53E4C617A}" srcOrd="0" destOrd="0" presId="urn:microsoft.com/office/officeart/2005/8/layout/list1"/>
    <dgm:cxn modelId="{4FDD1A75-8DCD-9F42-8C23-BB21122EEE68}" type="presOf" srcId="{225236F0-37B7-4401-8B11-6FDD661DED1F}" destId="{3A523681-3B33-3245-A466-B6C247201CC1}" srcOrd="0" destOrd="0" presId="urn:microsoft.com/office/officeart/2005/8/layout/list1"/>
    <dgm:cxn modelId="{BA1F5177-DD41-4F7E-AECF-140BDC605C55}" srcId="{133CE232-343E-4071-94E0-672650B0D951}" destId="{225236F0-37B7-4401-8B11-6FDD661DED1F}" srcOrd="0" destOrd="0" parTransId="{7A800B24-6D23-427F-86F7-D8626DC4C87F}" sibTransId="{2068E022-617B-44AB-8673-23248A289492}"/>
    <dgm:cxn modelId="{AE0D7378-E9A1-4877-B91C-8FA1D713F6F6}" srcId="{9FF8226D-B682-4295-BEA7-63715F0C8C62}" destId="{AB60807B-874D-49F2-9370-EBA5106AF144}" srcOrd="0" destOrd="0" parTransId="{59F4E752-7C6F-447D-AAAE-B9403B1E472C}" sibTransId="{DA0796E1-50AA-4175-B812-921B063F7684}"/>
    <dgm:cxn modelId="{C88AD887-5C8B-4279-B022-DB186699270D}" srcId="{0CD30C2C-2BE8-481D-AA4B-69185A6AFE26}" destId="{133CE232-343E-4071-94E0-672650B0D951}" srcOrd="1" destOrd="0" parTransId="{AEC363BC-DE74-4069-B8A0-2E131B45072C}" sibTransId="{652870DA-D8FD-45C2-953D-8C844CC4AFFC}"/>
    <dgm:cxn modelId="{B79BDC89-4B9C-4FFD-AE38-98913B29AC09}" srcId="{A565DDD8-E3A7-414B-9602-AF6F6F184F30}" destId="{6BB3127E-8F78-4ACA-AE43-8F2E52EB5998}" srcOrd="0" destOrd="0" parTransId="{6305259C-9E2A-4820-B8A7-72C2C87EEC3A}" sibTransId="{BCFB1A45-D84E-4202-A15D-5521643A8C1A}"/>
    <dgm:cxn modelId="{41CB1E8A-7760-0942-89F4-FB356E06C6AB}" type="presOf" srcId="{A565DDD8-E3A7-414B-9602-AF6F6F184F30}" destId="{D2920A47-FE9C-BB49-B1A5-30075184A434}" srcOrd="0" destOrd="0" presId="urn:microsoft.com/office/officeart/2005/8/layout/list1"/>
    <dgm:cxn modelId="{66E9BC92-72A6-C346-BA6D-74850ACE1265}" type="presOf" srcId="{9FF8226D-B682-4295-BEA7-63715F0C8C62}" destId="{B88F0957-F99D-C84A-8513-E461A1FFD3C5}" srcOrd="0" destOrd="0" presId="urn:microsoft.com/office/officeart/2005/8/layout/list1"/>
    <dgm:cxn modelId="{8E988595-5E24-42D6-BC7A-D2B56D3F6DF7}" srcId="{004CF65D-23E9-4B1A-98B6-FE315FEB143F}" destId="{00968CB4-66BD-44B9-8D9A-4110FE37F1B7}" srcOrd="0" destOrd="0" parTransId="{E5BF2D50-0D62-4427-8D1E-2297402D2633}" sibTransId="{A78FD591-233E-475A-9382-DB0EFF119408}"/>
    <dgm:cxn modelId="{90A48697-7741-6145-9451-D5B2B9B97B98}" type="presOf" srcId="{6BB3127E-8F78-4ACA-AE43-8F2E52EB5998}" destId="{12ACAB06-480D-7140-BDE0-DB7AD75DA395}" srcOrd="0" destOrd="0" presId="urn:microsoft.com/office/officeart/2005/8/layout/list1"/>
    <dgm:cxn modelId="{1E889699-1EA9-C443-BF67-A3A1343AF28F}" type="presOf" srcId="{17FBAAC1-6B4B-46FF-8E9E-F54DB6205E80}" destId="{12ACAB06-480D-7140-BDE0-DB7AD75DA395}" srcOrd="0" destOrd="1" presId="urn:microsoft.com/office/officeart/2005/8/layout/list1"/>
    <dgm:cxn modelId="{8038929F-DB50-4589-A4F9-94E3125025A9}" srcId="{A565DDD8-E3A7-414B-9602-AF6F6F184F30}" destId="{9194D35D-9451-4A9F-BA2D-6424E6DDF39B}" srcOrd="2" destOrd="0" parTransId="{B8E5086A-B68E-443B-B7EB-58C1EC18885C}" sibTransId="{5B65EBD0-ACFD-4A45-9030-35FC5471BF0E}"/>
    <dgm:cxn modelId="{A4C5C4A9-DF57-674F-AE6C-9876C7CBA24E}" type="presOf" srcId="{004CF65D-23E9-4B1A-98B6-FE315FEB143F}" destId="{CBAEC061-D8E3-7E45-8ED3-E92DB7D939D6}" srcOrd="1" destOrd="0" presId="urn:microsoft.com/office/officeart/2005/8/layout/list1"/>
    <dgm:cxn modelId="{DC5C2BAB-7D45-554D-8AF9-BCD8579EAE96}" type="presOf" srcId="{004CF65D-23E9-4B1A-98B6-FE315FEB143F}" destId="{C5239D54-F553-2442-9283-1A483AE71369}" srcOrd="0" destOrd="0" presId="urn:microsoft.com/office/officeart/2005/8/layout/list1"/>
    <dgm:cxn modelId="{4AFFE1AF-1478-5645-B6FE-71D8DFAD2989}" type="presOf" srcId="{9FF8226D-B682-4295-BEA7-63715F0C8C62}" destId="{BA7BE601-9D18-3D4C-806D-EBFD5C23EAA9}" srcOrd="1" destOrd="0" presId="urn:microsoft.com/office/officeart/2005/8/layout/list1"/>
    <dgm:cxn modelId="{7A41DDC9-3BE8-463D-9ACD-8157B7B4C491}" srcId="{0CD30C2C-2BE8-481D-AA4B-69185A6AFE26}" destId="{004CF65D-23E9-4B1A-98B6-FE315FEB143F}" srcOrd="2" destOrd="0" parTransId="{B4A68BFE-5AFE-4B84-9F39-45F0F86270D1}" sibTransId="{AC875AC5-0310-40A9-A60A-3F0088663564}"/>
    <dgm:cxn modelId="{9EC89FCE-B26F-4E5F-925F-C83E9F4558A0}" srcId="{A565DDD8-E3A7-414B-9602-AF6F6F184F30}" destId="{17FBAAC1-6B4B-46FF-8E9E-F54DB6205E80}" srcOrd="1" destOrd="0" parTransId="{F03E4D38-94D0-4E91-9BB4-2C6E289F0187}" sibTransId="{C27F00FF-741E-4540-803A-71F4D3B39B22}"/>
    <dgm:cxn modelId="{4C164BF8-D5AB-45CC-BF89-543FEEBE4511}" srcId="{0CD30C2C-2BE8-481D-AA4B-69185A6AFE26}" destId="{9FF8226D-B682-4295-BEA7-63715F0C8C62}" srcOrd="0" destOrd="0" parTransId="{EAB5B503-2EF0-4D04-8856-591411FE4A47}" sibTransId="{23AB2E50-B761-48F8-98D1-6A6B45FFEBAA}"/>
    <dgm:cxn modelId="{896EC6FA-D80B-B543-851C-0F8393B4EA81}" type="presOf" srcId="{9194D35D-9451-4A9F-BA2D-6424E6DDF39B}" destId="{12ACAB06-480D-7140-BDE0-DB7AD75DA395}" srcOrd="0" destOrd="2" presId="urn:microsoft.com/office/officeart/2005/8/layout/list1"/>
    <dgm:cxn modelId="{22058411-ABB3-B04A-918E-0C0ACBE39D20}" type="presParOf" srcId="{7967E046-794C-3840-8C1A-9AA02AE91108}" destId="{318CFE2A-1581-FE44-875D-B621099CCC0D}" srcOrd="0" destOrd="0" presId="urn:microsoft.com/office/officeart/2005/8/layout/list1"/>
    <dgm:cxn modelId="{EC6205ED-EDFA-DF41-B7C8-6D91E6CD8866}" type="presParOf" srcId="{318CFE2A-1581-FE44-875D-B621099CCC0D}" destId="{B88F0957-F99D-C84A-8513-E461A1FFD3C5}" srcOrd="0" destOrd="0" presId="urn:microsoft.com/office/officeart/2005/8/layout/list1"/>
    <dgm:cxn modelId="{C0FBE11F-2E89-4545-ACC0-3FD54BE60485}" type="presParOf" srcId="{318CFE2A-1581-FE44-875D-B621099CCC0D}" destId="{BA7BE601-9D18-3D4C-806D-EBFD5C23EAA9}" srcOrd="1" destOrd="0" presId="urn:microsoft.com/office/officeart/2005/8/layout/list1"/>
    <dgm:cxn modelId="{2DA75C83-234A-5F43-B0D7-4103D0F39FAA}" type="presParOf" srcId="{7967E046-794C-3840-8C1A-9AA02AE91108}" destId="{A50DD18A-0308-224A-A8E7-E0950DFA554F}" srcOrd="1" destOrd="0" presId="urn:microsoft.com/office/officeart/2005/8/layout/list1"/>
    <dgm:cxn modelId="{1B4DD15A-9914-FD4C-969D-4C9531CFF427}" type="presParOf" srcId="{7967E046-794C-3840-8C1A-9AA02AE91108}" destId="{E5D62DAB-9E55-9640-96EB-BDB53E4C617A}" srcOrd="2" destOrd="0" presId="urn:microsoft.com/office/officeart/2005/8/layout/list1"/>
    <dgm:cxn modelId="{8B4FF422-6D17-614F-B8F2-08D4846D146D}" type="presParOf" srcId="{7967E046-794C-3840-8C1A-9AA02AE91108}" destId="{C49FF37F-D450-8F48-B695-F211DF61AF00}" srcOrd="3" destOrd="0" presId="urn:microsoft.com/office/officeart/2005/8/layout/list1"/>
    <dgm:cxn modelId="{E740332C-F77D-294A-9FBE-0A70F405F4CD}" type="presParOf" srcId="{7967E046-794C-3840-8C1A-9AA02AE91108}" destId="{49B02E05-D169-6749-8E4C-E5F9BFCB566C}" srcOrd="4" destOrd="0" presId="urn:microsoft.com/office/officeart/2005/8/layout/list1"/>
    <dgm:cxn modelId="{2C04DEC7-A292-CC43-AD08-309D907B2899}" type="presParOf" srcId="{49B02E05-D169-6749-8E4C-E5F9BFCB566C}" destId="{A09B2B83-4C1A-1D4B-BC3F-BC2A1347F14B}" srcOrd="0" destOrd="0" presId="urn:microsoft.com/office/officeart/2005/8/layout/list1"/>
    <dgm:cxn modelId="{A5859D0E-2707-6543-96D6-2A1360A143F0}" type="presParOf" srcId="{49B02E05-D169-6749-8E4C-E5F9BFCB566C}" destId="{1712D927-80C4-914B-AC09-FD93FD5C0E92}" srcOrd="1" destOrd="0" presId="urn:microsoft.com/office/officeart/2005/8/layout/list1"/>
    <dgm:cxn modelId="{2105F477-24A6-8F42-A908-C7686309DC57}" type="presParOf" srcId="{7967E046-794C-3840-8C1A-9AA02AE91108}" destId="{AA95901B-FB03-4140-AA07-5B60C73B0033}" srcOrd="5" destOrd="0" presId="urn:microsoft.com/office/officeart/2005/8/layout/list1"/>
    <dgm:cxn modelId="{A03AD40E-AB7F-974E-8D48-3E80F3D81A53}" type="presParOf" srcId="{7967E046-794C-3840-8C1A-9AA02AE91108}" destId="{3A523681-3B33-3245-A466-B6C247201CC1}" srcOrd="6" destOrd="0" presId="urn:microsoft.com/office/officeart/2005/8/layout/list1"/>
    <dgm:cxn modelId="{FE955DDA-6F78-F642-89C8-F2608D2C5434}" type="presParOf" srcId="{7967E046-794C-3840-8C1A-9AA02AE91108}" destId="{D1EC5B36-E0F1-0043-8203-A75043218787}" srcOrd="7" destOrd="0" presId="urn:microsoft.com/office/officeart/2005/8/layout/list1"/>
    <dgm:cxn modelId="{51B8D86D-2B75-6E47-92F4-7BF04B21F48C}" type="presParOf" srcId="{7967E046-794C-3840-8C1A-9AA02AE91108}" destId="{C2F73A95-84A7-D342-B3E7-48B8F8F7E75D}" srcOrd="8" destOrd="0" presId="urn:microsoft.com/office/officeart/2005/8/layout/list1"/>
    <dgm:cxn modelId="{D2487AFF-E5C0-1241-86F2-31CD73909EBA}" type="presParOf" srcId="{C2F73A95-84A7-D342-B3E7-48B8F8F7E75D}" destId="{C5239D54-F553-2442-9283-1A483AE71369}" srcOrd="0" destOrd="0" presId="urn:microsoft.com/office/officeart/2005/8/layout/list1"/>
    <dgm:cxn modelId="{9B22AD99-B194-9441-8D5B-DC0B2C2C7FD6}" type="presParOf" srcId="{C2F73A95-84A7-D342-B3E7-48B8F8F7E75D}" destId="{CBAEC061-D8E3-7E45-8ED3-E92DB7D939D6}" srcOrd="1" destOrd="0" presId="urn:microsoft.com/office/officeart/2005/8/layout/list1"/>
    <dgm:cxn modelId="{3E4CA4D8-C212-884D-B725-4E19F80B2AEB}" type="presParOf" srcId="{7967E046-794C-3840-8C1A-9AA02AE91108}" destId="{384ABAB6-153B-BB44-940C-63013673A3A5}" srcOrd="9" destOrd="0" presId="urn:microsoft.com/office/officeart/2005/8/layout/list1"/>
    <dgm:cxn modelId="{0EBCB150-4ADF-6945-BA06-543FD34552B5}" type="presParOf" srcId="{7967E046-794C-3840-8C1A-9AA02AE91108}" destId="{96974C72-EEC0-2A4D-A6E4-0D64E5C2FD6A}" srcOrd="10" destOrd="0" presId="urn:microsoft.com/office/officeart/2005/8/layout/list1"/>
    <dgm:cxn modelId="{8B838302-CD7A-CC45-A7DD-836C2E7B228A}" type="presParOf" srcId="{7967E046-794C-3840-8C1A-9AA02AE91108}" destId="{E46C38CE-0749-ED4C-8536-8F8819D06500}" srcOrd="11" destOrd="0" presId="urn:microsoft.com/office/officeart/2005/8/layout/list1"/>
    <dgm:cxn modelId="{D1A2D573-96F2-1A46-8FD4-E4C6E6287225}" type="presParOf" srcId="{7967E046-794C-3840-8C1A-9AA02AE91108}" destId="{E01FBF4F-071D-9B44-9A28-582D11DA7E12}" srcOrd="12" destOrd="0" presId="urn:microsoft.com/office/officeart/2005/8/layout/list1"/>
    <dgm:cxn modelId="{DE785BD4-DADA-FD48-B64F-27FF5A629109}" type="presParOf" srcId="{E01FBF4F-071D-9B44-9A28-582D11DA7E12}" destId="{D2920A47-FE9C-BB49-B1A5-30075184A434}" srcOrd="0" destOrd="0" presId="urn:microsoft.com/office/officeart/2005/8/layout/list1"/>
    <dgm:cxn modelId="{860C9688-1E7B-6942-B8EE-6C5F87ACCBC6}" type="presParOf" srcId="{E01FBF4F-071D-9B44-9A28-582D11DA7E12}" destId="{CC571F94-797F-154A-9884-B9C3FD4C7483}" srcOrd="1" destOrd="0" presId="urn:microsoft.com/office/officeart/2005/8/layout/list1"/>
    <dgm:cxn modelId="{4486BF74-C03C-E64F-99F3-C74461589126}" type="presParOf" srcId="{7967E046-794C-3840-8C1A-9AA02AE91108}" destId="{62D12CDA-FAA4-5D49-9AC1-D155AAE5AF11}" srcOrd="13" destOrd="0" presId="urn:microsoft.com/office/officeart/2005/8/layout/list1"/>
    <dgm:cxn modelId="{9589E7B8-136C-5D44-9B94-E49B146D0612}" type="presParOf" srcId="{7967E046-794C-3840-8C1A-9AA02AE91108}" destId="{12ACAB06-480D-7140-BDE0-DB7AD75DA39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ACC9884-67E6-4ACC-9138-CCE646395B83}" type="doc">
      <dgm:prSet loTypeId="urn:microsoft.com/office/officeart/2005/8/layout/list1" loCatId="list" qsTypeId="urn:microsoft.com/office/officeart/2005/8/quickstyle/simple1" qsCatId="simple" csTypeId="urn:microsoft.com/office/officeart/2005/8/colors/accent5_2" csCatId="accent5" phldr="1"/>
      <dgm:spPr/>
      <dgm:t>
        <a:bodyPr/>
        <a:lstStyle/>
        <a:p>
          <a:endParaRPr lang="en-US"/>
        </a:p>
      </dgm:t>
    </dgm:pt>
    <dgm:pt modelId="{801DC2E3-2126-4D20-A6A8-8FDD624CB33B}">
      <dgm:prSet/>
      <dgm:spPr/>
      <dgm:t>
        <a:bodyPr/>
        <a:lstStyle/>
        <a:p>
          <a:pPr>
            <a:defRPr b="1"/>
          </a:pPr>
          <a:r>
            <a:rPr lang="en-IN" b="1"/>
            <a:t>Metadata Storage</a:t>
          </a:r>
          <a:endParaRPr lang="en-US"/>
        </a:p>
      </dgm:t>
    </dgm:pt>
    <dgm:pt modelId="{9349C34C-ADF3-485F-BC05-521846A87802}" type="parTrans" cxnId="{246319EB-B0B2-4EF8-8FDB-3AE38ECA430E}">
      <dgm:prSet/>
      <dgm:spPr/>
      <dgm:t>
        <a:bodyPr/>
        <a:lstStyle/>
        <a:p>
          <a:pPr algn="just"/>
          <a:endParaRPr lang="en-US" sz="2000"/>
        </a:p>
      </dgm:t>
    </dgm:pt>
    <dgm:pt modelId="{34AA833F-054F-4F65-8A52-FC8D4D4A749A}" type="sibTrans" cxnId="{246319EB-B0B2-4EF8-8FDB-3AE38ECA430E}">
      <dgm:prSet/>
      <dgm:spPr/>
      <dgm:t>
        <a:bodyPr/>
        <a:lstStyle/>
        <a:p>
          <a:endParaRPr lang="en-US"/>
        </a:p>
      </dgm:t>
    </dgm:pt>
    <dgm:pt modelId="{44AFDE9A-C0C9-4D04-A84B-417CAA380129}">
      <dgm:prSet/>
      <dgm:spPr/>
      <dgm:t>
        <a:bodyPr/>
        <a:lstStyle/>
        <a:p>
          <a:r>
            <a:rPr lang="en-IN"/>
            <a:t>The metadata for the file system is stored in two primary files on the NameNode’s local file system:</a:t>
          </a:r>
          <a:endParaRPr lang="en-US"/>
        </a:p>
      </dgm:t>
    </dgm:pt>
    <dgm:pt modelId="{CA203DC9-5D27-4321-8580-63D6E7C1ED45}" type="parTrans" cxnId="{0A341D6F-F5E7-41BF-8B97-091C86811E8A}">
      <dgm:prSet/>
      <dgm:spPr/>
      <dgm:t>
        <a:bodyPr/>
        <a:lstStyle/>
        <a:p>
          <a:pPr algn="just"/>
          <a:endParaRPr lang="en-US" sz="2000"/>
        </a:p>
      </dgm:t>
    </dgm:pt>
    <dgm:pt modelId="{BCC50911-8001-4ABF-8DDC-0E5EC69D7F34}" type="sibTrans" cxnId="{0A341D6F-F5E7-41BF-8B97-091C86811E8A}">
      <dgm:prSet/>
      <dgm:spPr/>
      <dgm:t>
        <a:bodyPr/>
        <a:lstStyle/>
        <a:p>
          <a:endParaRPr lang="en-US"/>
        </a:p>
      </dgm:t>
    </dgm:pt>
    <dgm:pt modelId="{0267E034-2036-40CC-BB4E-E02FD051F7B7}">
      <dgm:prSet/>
      <dgm:spPr/>
      <dgm:t>
        <a:bodyPr/>
        <a:lstStyle/>
        <a:p>
          <a:r>
            <a:rPr lang="en-IN" b="1"/>
            <a:t>FsImage</a:t>
          </a:r>
          <a:r>
            <a:rPr lang="en-IN"/>
            <a:t>: This file contains the complete and persistent snapshot of the filesystem metadata at a given point in time.</a:t>
          </a:r>
          <a:endParaRPr lang="en-US"/>
        </a:p>
      </dgm:t>
    </dgm:pt>
    <dgm:pt modelId="{8BD91A14-3190-4177-809A-35B48C5D34F2}" type="parTrans" cxnId="{BF52E577-B94A-4398-B07F-E2C943F50730}">
      <dgm:prSet/>
      <dgm:spPr/>
      <dgm:t>
        <a:bodyPr/>
        <a:lstStyle/>
        <a:p>
          <a:pPr algn="just"/>
          <a:endParaRPr lang="en-US" sz="2000"/>
        </a:p>
      </dgm:t>
    </dgm:pt>
    <dgm:pt modelId="{05737D66-CF7D-44FC-9D45-D6C3AFA57A5E}" type="sibTrans" cxnId="{BF52E577-B94A-4398-B07F-E2C943F50730}">
      <dgm:prSet/>
      <dgm:spPr/>
      <dgm:t>
        <a:bodyPr/>
        <a:lstStyle/>
        <a:p>
          <a:endParaRPr lang="en-US"/>
        </a:p>
      </dgm:t>
    </dgm:pt>
    <dgm:pt modelId="{3122F89E-986A-44A4-81F6-EF1DFF2D99F1}">
      <dgm:prSet/>
      <dgm:spPr/>
      <dgm:t>
        <a:bodyPr/>
        <a:lstStyle/>
        <a:p>
          <a:r>
            <a:rPr lang="en-IN" b="1"/>
            <a:t>EditLog</a:t>
          </a:r>
          <a:r>
            <a:rPr lang="en-IN"/>
            <a:t>: This transaction log records all changes made to the filesystem since the last checkpoint. It captures every modification to the metadata, ensuring that no changes are lost.</a:t>
          </a:r>
          <a:endParaRPr lang="en-US"/>
        </a:p>
      </dgm:t>
    </dgm:pt>
    <dgm:pt modelId="{805E247A-7964-45AB-872D-4CEE8CEE31B6}" type="parTrans" cxnId="{38CCAFB1-B8F3-485B-A645-7229BAF3A1C0}">
      <dgm:prSet/>
      <dgm:spPr/>
      <dgm:t>
        <a:bodyPr/>
        <a:lstStyle/>
        <a:p>
          <a:pPr algn="just"/>
          <a:endParaRPr lang="en-US" sz="2000"/>
        </a:p>
      </dgm:t>
    </dgm:pt>
    <dgm:pt modelId="{7847CE3F-D429-4604-AEDC-8AF25D8F31DD}" type="sibTrans" cxnId="{38CCAFB1-B8F3-485B-A645-7229BAF3A1C0}">
      <dgm:prSet/>
      <dgm:spPr/>
      <dgm:t>
        <a:bodyPr/>
        <a:lstStyle/>
        <a:p>
          <a:endParaRPr lang="en-US"/>
        </a:p>
      </dgm:t>
    </dgm:pt>
    <dgm:pt modelId="{0C55C8AC-AA0A-42C7-9BFC-0CC5A4DEC2C0}">
      <dgm:prSet/>
      <dgm:spPr/>
      <dgm:t>
        <a:bodyPr/>
        <a:lstStyle/>
        <a:p>
          <a:r>
            <a:rPr lang="en-IN"/>
            <a:t>Both the FsImage and EditLog files are stored locally on the NameNode, but to enhance availability and reliability, redundant copies can be made and stored on Network-Attached Storage (NAS) or other servers.</a:t>
          </a:r>
          <a:endParaRPr lang="en-US"/>
        </a:p>
      </dgm:t>
    </dgm:pt>
    <dgm:pt modelId="{70428402-B642-4974-8D20-4C2811832664}" type="parTrans" cxnId="{1827AF0C-A652-4A5F-B99A-54E560108020}">
      <dgm:prSet/>
      <dgm:spPr/>
      <dgm:t>
        <a:bodyPr/>
        <a:lstStyle/>
        <a:p>
          <a:pPr algn="just"/>
          <a:endParaRPr lang="en-US" sz="2000"/>
        </a:p>
      </dgm:t>
    </dgm:pt>
    <dgm:pt modelId="{9C7CA128-C76C-4499-85B1-A842A47D7E29}" type="sibTrans" cxnId="{1827AF0C-A652-4A5F-B99A-54E560108020}">
      <dgm:prSet/>
      <dgm:spPr/>
      <dgm:t>
        <a:bodyPr/>
        <a:lstStyle/>
        <a:p>
          <a:endParaRPr lang="en-US"/>
        </a:p>
      </dgm:t>
    </dgm:pt>
    <dgm:pt modelId="{31A7F846-5235-450B-AE0A-5709FD71DB7B}">
      <dgm:prSet/>
      <dgm:spPr/>
      <dgm:t>
        <a:bodyPr/>
        <a:lstStyle/>
        <a:p>
          <a:pPr>
            <a:defRPr b="1"/>
          </a:pPr>
          <a:r>
            <a:rPr lang="en-IN" b="1"/>
            <a:t>Checkpointing Process:</a:t>
          </a:r>
          <a:endParaRPr lang="en-US"/>
        </a:p>
      </dgm:t>
    </dgm:pt>
    <dgm:pt modelId="{9660C1B1-6098-4A9F-A1C8-2A7D9135A588}" type="parTrans" cxnId="{63393ACA-E91B-45EF-8852-E1547B8373D4}">
      <dgm:prSet/>
      <dgm:spPr/>
      <dgm:t>
        <a:bodyPr/>
        <a:lstStyle/>
        <a:p>
          <a:pPr algn="just"/>
          <a:endParaRPr lang="en-US" sz="2000"/>
        </a:p>
      </dgm:t>
    </dgm:pt>
    <dgm:pt modelId="{1910A043-A3E1-441A-B474-D8FCDAC6877B}" type="sibTrans" cxnId="{63393ACA-E91B-45EF-8852-E1547B8373D4}">
      <dgm:prSet/>
      <dgm:spPr/>
      <dgm:t>
        <a:bodyPr/>
        <a:lstStyle/>
        <a:p>
          <a:endParaRPr lang="en-US"/>
        </a:p>
      </dgm:t>
    </dgm:pt>
    <dgm:pt modelId="{7D3AE326-DD65-4176-BCFD-594E5EB309C7}">
      <dgm:prSet/>
      <dgm:spPr/>
      <dgm:t>
        <a:bodyPr/>
        <a:lstStyle/>
        <a:p>
          <a:r>
            <a:rPr lang="en-IN" b="1" i="1" dirty="0"/>
            <a:t>Occurs only at the startup of the </a:t>
          </a:r>
          <a:r>
            <a:rPr lang="en-IN" b="1" i="1" dirty="0" err="1"/>
            <a:t>NameNode</a:t>
          </a:r>
          <a:endParaRPr lang="en-US" dirty="0"/>
        </a:p>
      </dgm:t>
    </dgm:pt>
    <dgm:pt modelId="{EBBCE45A-4516-487F-96F0-19FF04DFE7DE}" type="parTrans" cxnId="{1F7450E8-A498-40C8-8D21-521AAB30E871}">
      <dgm:prSet/>
      <dgm:spPr/>
      <dgm:t>
        <a:bodyPr/>
        <a:lstStyle/>
        <a:p>
          <a:pPr algn="just"/>
          <a:endParaRPr lang="en-US" sz="2000"/>
        </a:p>
      </dgm:t>
    </dgm:pt>
    <dgm:pt modelId="{8E82DC8E-DDF1-4884-A1ED-92E478487F9B}" type="sibTrans" cxnId="{1F7450E8-A498-40C8-8D21-521AAB30E871}">
      <dgm:prSet/>
      <dgm:spPr/>
      <dgm:t>
        <a:bodyPr/>
        <a:lstStyle/>
        <a:p>
          <a:endParaRPr lang="en-US"/>
        </a:p>
      </dgm:t>
    </dgm:pt>
    <dgm:pt modelId="{4453F802-5473-4DD7-836C-0DC9E6397791}">
      <dgm:prSet/>
      <dgm:spPr/>
      <dgm:t>
        <a:bodyPr/>
        <a:lstStyle/>
        <a:p>
          <a:r>
            <a:rPr lang="en-IN" b="1" dirty="0"/>
            <a:t>Replay </a:t>
          </a:r>
          <a:r>
            <a:rPr lang="en-IN" b="1" dirty="0" err="1"/>
            <a:t>EditLog</a:t>
          </a:r>
          <a:r>
            <a:rPr lang="en-IN" dirty="0"/>
            <a:t>: It then replays the </a:t>
          </a:r>
          <a:r>
            <a:rPr lang="en-IN" dirty="0" err="1"/>
            <a:t>EditLog</a:t>
          </a:r>
          <a:r>
            <a:rPr lang="en-IN" dirty="0"/>
            <a:t> to apply any changes made since the last checkpoint. This process updates the </a:t>
          </a:r>
          <a:r>
            <a:rPr lang="en-IN" dirty="0" err="1"/>
            <a:t>FsImage</a:t>
          </a:r>
          <a:r>
            <a:rPr lang="en-IN" dirty="0"/>
            <a:t> to reflect the current state of the filesystem.</a:t>
          </a:r>
          <a:endParaRPr lang="en-US" dirty="0"/>
        </a:p>
      </dgm:t>
    </dgm:pt>
    <dgm:pt modelId="{D511A7AF-7AD8-4A86-B372-57B313C13419}" type="parTrans" cxnId="{579FD6F7-4821-478C-982B-D7BDB412164A}">
      <dgm:prSet/>
      <dgm:spPr/>
      <dgm:t>
        <a:bodyPr/>
        <a:lstStyle/>
        <a:p>
          <a:pPr algn="just"/>
          <a:endParaRPr lang="en-US" sz="2000"/>
        </a:p>
      </dgm:t>
    </dgm:pt>
    <dgm:pt modelId="{D668D018-19DD-4596-8FA1-D7BBDB7DAD86}" type="sibTrans" cxnId="{579FD6F7-4821-478C-982B-D7BDB412164A}">
      <dgm:prSet/>
      <dgm:spPr/>
      <dgm:t>
        <a:bodyPr/>
        <a:lstStyle/>
        <a:p>
          <a:endParaRPr lang="en-US"/>
        </a:p>
      </dgm:t>
    </dgm:pt>
    <dgm:pt modelId="{49C9131B-D769-4716-89B0-5FF0B17EB41D}">
      <dgm:prSet/>
      <dgm:spPr/>
      <dgm:t>
        <a:bodyPr/>
        <a:lstStyle/>
        <a:p>
          <a:r>
            <a:rPr lang="en-IN" b="1"/>
            <a:t>Memory Mapping</a:t>
          </a:r>
          <a:r>
            <a:rPr lang="en-IN"/>
            <a:t>: The updated FsImage is mapped into memory for efficient access and operations.</a:t>
          </a:r>
          <a:endParaRPr lang="en-US"/>
        </a:p>
      </dgm:t>
    </dgm:pt>
    <dgm:pt modelId="{A9FB504C-3C85-45FE-B8A9-7B76BD284865}" type="parTrans" cxnId="{E9DEFFD9-59E2-48DC-8584-B760D2FF0E19}">
      <dgm:prSet/>
      <dgm:spPr/>
      <dgm:t>
        <a:bodyPr/>
        <a:lstStyle/>
        <a:p>
          <a:pPr algn="just"/>
          <a:endParaRPr lang="en-US" sz="2000"/>
        </a:p>
      </dgm:t>
    </dgm:pt>
    <dgm:pt modelId="{FBDB87EE-BC36-47A9-9415-671F3F8F06C0}" type="sibTrans" cxnId="{E9DEFFD9-59E2-48DC-8584-B760D2FF0E19}">
      <dgm:prSet/>
      <dgm:spPr/>
      <dgm:t>
        <a:bodyPr/>
        <a:lstStyle/>
        <a:p>
          <a:endParaRPr lang="en-US"/>
        </a:p>
      </dgm:t>
    </dgm:pt>
    <dgm:pt modelId="{AF13F529-73C2-4BA7-BB25-2C469E93D1CA}">
      <dgm:prSet/>
      <dgm:spPr/>
      <dgm:t>
        <a:bodyPr/>
        <a:lstStyle/>
        <a:p>
          <a:r>
            <a:rPr lang="en-IN" b="1"/>
            <a:t>Truncation</a:t>
          </a:r>
          <a:r>
            <a:rPr lang="en-IN"/>
            <a:t>: After the EditLog has been successfully replayed and the FsImage is updated, the EditLog is truncated to free up space and improve performance.</a:t>
          </a:r>
          <a:endParaRPr lang="en-US"/>
        </a:p>
      </dgm:t>
    </dgm:pt>
    <dgm:pt modelId="{D529808C-EF16-4225-A692-535C4A264708}" type="parTrans" cxnId="{2C91A2B1-9874-4B68-9B52-F3772BBA9312}">
      <dgm:prSet/>
      <dgm:spPr/>
      <dgm:t>
        <a:bodyPr/>
        <a:lstStyle/>
        <a:p>
          <a:pPr algn="just"/>
          <a:endParaRPr lang="en-US" sz="2000"/>
        </a:p>
      </dgm:t>
    </dgm:pt>
    <dgm:pt modelId="{2AA8F36E-55B4-46BE-8DF9-FBBAF47DB420}" type="sibTrans" cxnId="{2C91A2B1-9874-4B68-9B52-F3772BBA9312}">
      <dgm:prSet/>
      <dgm:spPr/>
      <dgm:t>
        <a:bodyPr/>
        <a:lstStyle/>
        <a:p>
          <a:endParaRPr lang="en-US"/>
        </a:p>
      </dgm:t>
    </dgm:pt>
    <dgm:pt modelId="{11A86829-5E19-43EA-B429-788D5453F3A3}">
      <dgm:prSet/>
      <dgm:spPr/>
      <dgm:t>
        <a:bodyPr/>
        <a:lstStyle/>
        <a:p>
          <a:r>
            <a:rPr lang="en-IN"/>
            <a:t>This approach ensures that the NameNode is ready to manage the file system efficiently and effectively as soon as it starts up.</a:t>
          </a:r>
          <a:endParaRPr lang="en-US"/>
        </a:p>
      </dgm:t>
    </dgm:pt>
    <dgm:pt modelId="{ACE70616-A586-46B1-883D-910B18BE0428}" type="parTrans" cxnId="{04E1665E-C2AA-4487-8399-0C3955D33F27}">
      <dgm:prSet/>
      <dgm:spPr/>
      <dgm:t>
        <a:bodyPr/>
        <a:lstStyle/>
        <a:p>
          <a:pPr algn="just"/>
          <a:endParaRPr lang="en-US" sz="2000"/>
        </a:p>
      </dgm:t>
    </dgm:pt>
    <dgm:pt modelId="{6F75E2C8-1F27-4DD3-A848-C0D17B0BA5D5}" type="sibTrans" cxnId="{04E1665E-C2AA-4487-8399-0C3955D33F27}">
      <dgm:prSet/>
      <dgm:spPr/>
      <dgm:t>
        <a:bodyPr/>
        <a:lstStyle/>
        <a:p>
          <a:endParaRPr lang="en-US"/>
        </a:p>
      </dgm:t>
    </dgm:pt>
    <dgm:pt modelId="{2492E549-BD83-354E-9A66-2E64A0BA71BD}">
      <dgm:prSet/>
      <dgm:spPr/>
      <dgm:t>
        <a:bodyPr/>
        <a:lstStyle/>
        <a:p>
          <a:r>
            <a:rPr lang="en-IN" b="1" dirty="0"/>
            <a:t>Startup</a:t>
          </a:r>
          <a:r>
            <a:rPr lang="en-IN" dirty="0"/>
            <a:t>: When the </a:t>
          </a:r>
          <a:r>
            <a:rPr lang="en-IN" dirty="0" err="1"/>
            <a:t>NameNode</a:t>
          </a:r>
          <a:r>
            <a:rPr lang="en-IN" dirty="0"/>
            <a:t> starts, it reads the last saved </a:t>
          </a:r>
          <a:r>
            <a:rPr lang="en-IN" dirty="0" err="1"/>
            <a:t>FsImage</a:t>
          </a:r>
          <a:r>
            <a:rPr lang="en-IN" dirty="0"/>
            <a:t> from its local filesystem.</a:t>
          </a:r>
          <a:endParaRPr lang="en-US" dirty="0"/>
        </a:p>
      </dgm:t>
    </dgm:pt>
    <dgm:pt modelId="{2B559A63-2985-844B-B372-9C69DF18CD0F}" type="parTrans" cxnId="{F1D0320C-18A8-8541-9EDD-6666B58A17D1}">
      <dgm:prSet/>
      <dgm:spPr/>
      <dgm:t>
        <a:bodyPr/>
        <a:lstStyle/>
        <a:p>
          <a:endParaRPr lang="en-GB"/>
        </a:p>
      </dgm:t>
    </dgm:pt>
    <dgm:pt modelId="{863AB11B-33D9-824E-BE41-E77E8C4323B6}" type="sibTrans" cxnId="{F1D0320C-18A8-8541-9EDD-6666B58A17D1}">
      <dgm:prSet/>
      <dgm:spPr/>
    </dgm:pt>
    <dgm:pt modelId="{34462FC1-1D50-014A-A3ED-A3E1F708A270}" type="pres">
      <dgm:prSet presAssocID="{3ACC9884-67E6-4ACC-9138-CCE646395B83}" presName="linear" presStyleCnt="0">
        <dgm:presLayoutVars>
          <dgm:dir/>
          <dgm:animLvl val="lvl"/>
          <dgm:resizeHandles val="exact"/>
        </dgm:presLayoutVars>
      </dgm:prSet>
      <dgm:spPr/>
    </dgm:pt>
    <dgm:pt modelId="{3F8CF80F-E59D-994D-9205-3FCC16A661E2}" type="pres">
      <dgm:prSet presAssocID="{801DC2E3-2126-4D20-A6A8-8FDD624CB33B}" presName="parentLin" presStyleCnt="0"/>
      <dgm:spPr/>
    </dgm:pt>
    <dgm:pt modelId="{4A90DF9F-86D0-4042-881B-FD2033DA9FDF}" type="pres">
      <dgm:prSet presAssocID="{801DC2E3-2126-4D20-A6A8-8FDD624CB33B}" presName="parentLeftMargin" presStyleLbl="node1" presStyleIdx="0" presStyleCnt="2"/>
      <dgm:spPr/>
    </dgm:pt>
    <dgm:pt modelId="{27F83981-4DC8-814F-8571-0ECD5FF25CC7}" type="pres">
      <dgm:prSet presAssocID="{801DC2E3-2126-4D20-A6A8-8FDD624CB33B}" presName="parentText" presStyleLbl="node1" presStyleIdx="0" presStyleCnt="2">
        <dgm:presLayoutVars>
          <dgm:chMax val="0"/>
          <dgm:bulletEnabled val="1"/>
        </dgm:presLayoutVars>
      </dgm:prSet>
      <dgm:spPr/>
    </dgm:pt>
    <dgm:pt modelId="{2393C517-5DA8-DB49-BCCD-25900C3F1874}" type="pres">
      <dgm:prSet presAssocID="{801DC2E3-2126-4D20-A6A8-8FDD624CB33B}" presName="negativeSpace" presStyleCnt="0"/>
      <dgm:spPr/>
    </dgm:pt>
    <dgm:pt modelId="{BEB8EE22-FC3B-044C-9B68-235E360EC97E}" type="pres">
      <dgm:prSet presAssocID="{801DC2E3-2126-4D20-A6A8-8FDD624CB33B}" presName="childText" presStyleLbl="conFgAcc1" presStyleIdx="0" presStyleCnt="2">
        <dgm:presLayoutVars>
          <dgm:bulletEnabled val="1"/>
        </dgm:presLayoutVars>
      </dgm:prSet>
      <dgm:spPr/>
    </dgm:pt>
    <dgm:pt modelId="{16159D37-A670-4F4B-9470-55CD98B95464}" type="pres">
      <dgm:prSet presAssocID="{34AA833F-054F-4F65-8A52-FC8D4D4A749A}" presName="spaceBetweenRectangles" presStyleCnt="0"/>
      <dgm:spPr/>
    </dgm:pt>
    <dgm:pt modelId="{45F6F7B4-0170-004B-BEC6-5E7F225A5CEC}" type="pres">
      <dgm:prSet presAssocID="{31A7F846-5235-450B-AE0A-5709FD71DB7B}" presName="parentLin" presStyleCnt="0"/>
      <dgm:spPr/>
    </dgm:pt>
    <dgm:pt modelId="{034605A8-77D7-B647-9607-30F3E6970260}" type="pres">
      <dgm:prSet presAssocID="{31A7F846-5235-450B-AE0A-5709FD71DB7B}" presName="parentLeftMargin" presStyleLbl="node1" presStyleIdx="0" presStyleCnt="2"/>
      <dgm:spPr/>
    </dgm:pt>
    <dgm:pt modelId="{A0C19EFF-B773-5349-8FE6-46EAC178856E}" type="pres">
      <dgm:prSet presAssocID="{31A7F846-5235-450B-AE0A-5709FD71DB7B}" presName="parentText" presStyleLbl="node1" presStyleIdx="1" presStyleCnt="2">
        <dgm:presLayoutVars>
          <dgm:chMax val="0"/>
          <dgm:bulletEnabled val="1"/>
        </dgm:presLayoutVars>
      </dgm:prSet>
      <dgm:spPr/>
    </dgm:pt>
    <dgm:pt modelId="{A96A0C91-3B88-EA4F-BA80-433E09CE4E84}" type="pres">
      <dgm:prSet presAssocID="{31A7F846-5235-450B-AE0A-5709FD71DB7B}" presName="negativeSpace" presStyleCnt="0"/>
      <dgm:spPr/>
    </dgm:pt>
    <dgm:pt modelId="{EE31F62D-3C95-0C49-8DBE-F3088B9DB53D}" type="pres">
      <dgm:prSet presAssocID="{31A7F846-5235-450B-AE0A-5709FD71DB7B}" presName="childText" presStyleLbl="conFgAcc1" presStyleIdx="1" presStyleCnt="2">
        <dgm:presLayoutVars>
          <dgm:bulletEnabled val="1"/>
        </dgm:presLayoutVars>
      </dgm:prSet>
      <dgm:spPr/>
    </dgm:pt>
  </dgm:ptLst>
  <dgm:cxnLst>
    <dgm:cxn modelId="{F1D0320C-18A8-8541-9EDD-6666B58A17D1}" srcId="{31A7F846-5235-450B-AE0A-5709FD71DB7B}" destId="{2492E549-BD83-354E-9A66-2E64A0BA71BD}" srcOrd="1" destOrd="0" parTransId="{2B559A63-2985-844B-B372-9C69DF18CD0F}" sibTransId="{863AB11B-33D9-824E-BE41-E77E8C4323B6}"/>
    <dgm:cxn modelId="{1827AF0C-A652-4A5F-B99A-54E560108020}" srcId="{801DC2E3-2126-4D20-A6A8-8FDD624CB33B}" destId="{0C55C8AC-AA0A-42C7-9BFC-0CC5A4DEC2C0}" srcOrd="1" destOrd="0" parTransId="{70428402-B642-4974-8D20-4C2811832664}" sibTransId="{9C7CA128-C76C-4499-85B1-A842A47D7E29}"/>
    <dgm:cxn modelId="{B478E027-EF04-554E-847B-F8B5E56A3A18}" type="presOf" srcId="{31A7F846-5235-450B-AE0A-5709FD71DB7B}" destId="{034605A8-77D7-B647-9607-30F3E6970260}" srcOrd="0" destOrd="0" presId="urn:microsoft.com/office/officeart/2005/8/layout/list1"/>
    <dgm:cxn modelId="{7795B431-3220-E349-9D28-1848766DA151}" type="presOf" srcId="{4453F802-5473-4DD7-836C-0DC9E6397791}" destId="{EE31F62D-3C95-0C49-8DBE-F3088B9DB53D}" srcOrd="0" destOrd="2" presId="urn:microsoft.com/office/officeart/2005/8/layout/list1"/>
    <dgm:cxn modelId="{A29DA247-6FC7-A54B-86EA-7238AE2EA0E1}" type="presOf" srcId="{801DC2E3-2126-4D20-A6A8-8FDD624CB33B}" destId="{4A90DF9F-86D0-4042-881B-FD2033DA9FDF}" srcOrd="0" destOrd="0" presId="urn:microsoft.com/office/officeart/2005/8/layout/list1"/>
    <dgm:cxn modelId="{71693848-5CB3-D34D-9BAA-06E145A99AA6}" type="presOf" srcId="{31A7F846-5235-450B-AE0A-5709FD71DB7B}" destId="{A0C19EFF-B773-5349-8FE6-46EAC178856E}" srcOrd="1" destOrd="0" presId="urn:microsoft.com/office/officeart/2005/8/layout/list1"/>
    <dgm:cxn modelId="{63843353-6F9D-FA44-B39E-74982CE2952C}" type="presOf" srcId="{2492E549-BD83-354E-9A66-2E64A0BA71BD}" destId="{EE31F62D-3C95-0C49-8DBE-F3088B9DB53D}" srcOrd="0" destOrd="1" presId="urn:microsoft.com/office/officeart/2005/8/layout/list1"/>
    <dgm:cxn modelId="{04E1665E-C2AA-4487-8399-0C3955D33F27}" srcId="{31A7F846-5235-450B-AE0A-5709FD71DB7B}" destId="{11A86829-5E19-43EA-B429-788D5453F3A3}" srcOrd="5" destOrd="0" parTransId="{ACE70616-A586-46B1-883D-910B18BE0428}" sibTransId="{6F75E2C8-1F27-4DD3-A848-C0D17B0BA5D5}"/>
    <dgm:cxn modelId="{EB2C0D64-B45E-8048-A0F4-F2FDC7CE5A25}" type="presOf" srcId="{49C9131B-D769-4716-89B0-5FF0B17EB41D}" destId="{EE31F62D-3C95-0C49-8DBE-F3088B9DB53D}" srcOrd="0" destOrd="3" presId="urn:microsoft.com/office/officeart/2005/8/layout/list1"/>
    <dgm:cxn modelId="{0A341D6F-F5E7-41BF-8B97-091C86811E8A}" srcId="{801DC2E3-2126-4D20-A6A8-8FDD624CB33B}" destId="{44AFDE9A-C0C9-4D04-A84B-417CAA380129}" srcOrd="0" destOrd="0" parTransId="{CA203DC9-5D27-4321-8580-63D6E7C1ED45}" sibTransId="{BCC50911-8001-4ABF-8DDC-0E5EC69D7F34}"/>
    <dgm:cxn modelId="{07758073-7321-2441-939A-1365F7C5AF53}" type="presOf" srcId="{44AFDE9A-C0C9-4D04-A84B-417CAA380129}" destId="{BEB8EE22-FC3B-044C-9B68-235E360EC97E}" srcOrd="0" destOrd="0" presId="urn:microsoft.com/office/officeart/2005/8/layout/list1"/>
    <dgm:cxn modelId="{BF52E577-B94A-4398-B07F-E2C943F50730}" srcId="{44AFDE9A-C0C9-4D04-A84B-417CAA380129}" destId="{0267E034-2036-40CC-BB4E-E02FD051F7B7}" srcOrd="0" destOrd="0" parTransId="{8BD91A14-3190-4177-809A-35B48C5D34F2}" sibTransId="{05737D66-CF7D-44FC-9D45-D6C3AFA57A5E}"/>
    <dgm:cxn modelId="{38134F8F-6F47-9E44-8AE1-80B80EF622C5}" type="presOf" srcId="{3122F89E-986A-44A4-81F6-EF1DFF2D99F1}" destId="{BEB8EE22-FC3B-044C-9B68-235E360EC97E}" srcOrd="0" destOrd="2" presId="urn:microsoft.com/office/officeart/2005/8/layout/list1"/>
    <dgm:cxn modelId="{D7566799-3491-8843-8370-E147745F5837}" type="presOf" srcId="{3ACC9884-67E6-4ACC-9138-CCE646395B83}" destId="{34462FC1-1D50-014A-A3ED-A3E1F708A270}" srcOrd="0" destOrd="0" presId="urn:microsoft.com/office/officeart/2005/8/layout/list1"/>
    <dgm:cxn modelId="{3A46B7A2-0C84-4C4A-BA78-C0468FD0D373}" type="presOf" srcId="{7D3AE326-DD65-4176-BCFD-594E5EB309C7}" destId="{EE31F62D-3C95-0C49-8DBE-F3088B9DB53D}" srcOrd="0" destOrd="0" presId="urn:microsoft.com/office/officeart/2005/8/layout/list1"/>
    <dgm:cxn modelId="{3ED872A4-C079-2046-B6D9-2E86F892084C}" type="presOf" srcId="{801DC2E3-2126-4D20-A6A8-8FDD624CB33B}" destId="{27F83981-4DC8-814F-8571-0ECD5FF25CC7}" srcOrd="1" destOrd="0" presId="urn:microsoft.com/office/officeart/2005/8/layout/list1"/>
    <dgm:cxn modelId="{2C91A2B1-9874-4B68-9B52-F3772BBA9312}" srcId="{31A7F846-5235-450B-AE0A-5709FD71DB7B}" destId="{AF13F529-73C2-4BA7-BB25-2C469E93D1CA}" srcOrd="4" destOrd="0" parTransId="{D529808C-EF16-4225-A692-535C4A264708}" sibTransId="{2AA8F36E-55B4-46BE-8DF9-FBBAF47DB420}"/>
    <dgm:cxn modelId="{38CCAFB1-B8F3-485B-A645-7229BAF3A1C0}" srcId="{44AFDE9A-C0C9-4D04-A84B-417CAA380129}" destId="{3122F89E-986A-44A4-81F6-EF1DFF2D99F1}" srcOrd="1" destOrd="0" parTransId="{805E247A-7964-45AB-872D-4CEE8CEE31B6}" sibTransId="{7847CE3F-D429-4604-AEDC-8AF25D8F31DD}"/>
    <dgm:cxn modelId="{63393ACA-E91B-45EF-8852-E1547B8373D4}" srcId="{3ACC9884-67E6-4ACC-9138-CCE646395B83}" destId="{31A7F846-5235-450B-AE0A-5709FD71DB7B}" srcOrd="1" destOrd="0" parTransId="{9660C1B1-6098-4A9F-A1C8-2A7D9135A588}" sibTransId="{1910A043-A3E1-441A-B474-D8FCDAC6877B}"/>
    <dgm:cxn modelId="{037134D0-300B-9544-A892-02E86415E72E}" type="presOf" srcId="{0267E034-2036-40CC-BB4E-E02FD051F7B7}" destId="{BEB8EE22-FC3B-044C-9B68-235E360EC97E}" srcOrd="0" destOrd="1" presId="urn:microsoft.com/office/officeart/2005/8/layout/list1"/>
    <dgm:cxn modelId="{E9DEFFD9-59E2-48DC-8584-B760D2FF0E19}" srcId="{31A7F846-5235-450B-AE0A-5709FD71DB7B}" destId="{49C9131B-D769-4716-89B0-5FF0B17EB41D}" srcOrd="3" destOrd="0" parTransId="{A9FB504C-3C85-45FE-B8A9-7B76BD284865}" sibTransId="{FBDB87EE-BC36-47A9-9415-671F3F8F06C0}"/>
    <dgm:cxn modelId="{1F7450E8-A498-40C8-8D21-521AAB30E871}" srcId="{31A7F846-5235-450B-AE0A-5709FD71DB7B}" destId="{7D3AE326-DD65-4176-BCFD-594E5EB309C7}" srcOrd="0" destOrd="0" parTransId="{EBBCE45A-4516-487F-96F0-19FF04DFE7DE}" sibTransId="{8E82DC8E-DDF1-4884-A1ED-92E478487F9B}"/>
    <dgm:cxn modelId="{246319EB-B0B2-4EF8-8FDB-3AE38ECA430E}" srcId="{3ACC9884-67E6-4ACC-9138-CCE646395B83}" destId="{801DC2E3-2126-4D20-A6A8-8FDD624CB33B}" srcOrd="0" destOrd="0" parTransId="{9349C34C-ADF3-485F-BC05-521846A87802}" sibTransId="{34AA833F-054F-4F65-8A52-FC8D4D4A749A}"/>
    <dgm:cxn modelId="{842F08F5-9BD1-F24F-A2D4-6B3895DB6C79}" type="presOf" srcId="{0C55C8AC-AA0A-42C7-9BFC-0CC5A4DEC2C0}" destId="{BEB8EE22-FC3B-044C-9B68-235E360EC97E}" srcOrd="0" destOrd="3" presId="urn:microsoft.com/office/officeart/2005/8/layout/list1"/>
    <dgm:cxn modelId="{579FD6F7-4821-478C-982B-D7BDB412164A}" srcId="{31A7F846-5235-450B-AE0A-5709FD71DB7B}" destId="{4453F802-5473-4DD7-836C-0DC9E6397791}" srcOrd="2" destOrd="0" parTransId="{D511A7AF-7AD8-4A86-B372-57B313C13419}" sibTransId="{D668D018-19DD-4596-8FA1-D7BBDB7DAD86}"/>
    <dgm:cxn modelId="{8BBA59F8-4A5A-3E43-A6BD-D6BC066264F9}" type="presOf" srcId="{11A86829-5E19-43EA-B429-788D5453F3A3}" destId="{EE31F62D-3C95-0C49-8DBE-F3088B9DB53D}" srcOrd="0" destOrd="5" presId="urn:microsoft.com/office/officeart/2005/8/layout/list1"/>
    <dgm:cxn modelId="{DA9E5AF8-6C10-B54F-BB15-5B9500C21427}" type="presOf" srcId="{AF13F529-73C2-4BA7-BB25-2C469E93D1CA}" destId="{EE31F62D-3C95-0C49-8DBE-F3088B9DB53D}" srcOrd="0" destOrd="4" presId="urn:microsoft.com/office/officeart/2005/8/layout/list1"/>
    <dgm:cxn modelId="{E848A353-120B-DD49-B833-9E71090A7FF8}" type="presParOf" srcId="{34462FC1-1D50-014A-A3ED-A3E1F708A270}" destId="{3F8CF80F-E59D-994D-9205-3FCC16A661E2}" srcOrd="0" destOrd="0" presId="urn:microsoft.com/office/officeart/2005/8/layout/list1"/>
    <dgm:cxn modelId="{54D1C098-7D3A-0944-A0ED-9565E98AF90A}" type="presParOf" srcId="{3F8CF80F-E59D-994D-9205-3FCC16A661E2}" destId="{4A90DF9F-86D0-4042-881B-FD2033DA9FDF}" srcOrd="0" destOrd="0" presId="urn:microsoft.com/office/officeart/2005/8/layout/list1"/>
    <dgm:cxn modelId="{404E1F77-B725-A749-BE7C-D90F218CE7D3}" type="presParOf" srcId="{3F8CF80F-E59D-994D-9205-3FCC16A661E2}" destId="{27F83981-4DC8-814F-8571-0ECD5FF25CC7}" srcOrd="1" destOrd="0" presId="urn:microsoft.com/office/officeart/2005/8/layout/list1"/>
    <dgm:cxn modelId="{05A6FB4B-2C18-A247-82F4-8434F4F92140}" type="presParOf" srcId="{34462FC1-1D50-014A-A3ED-A3E1F708A270}" destId="{2393C517-5DA8-DB49-BCCD-25900C3F1874}" srcOrd="1" destOrd="0" presId="urn:microsoft.com/office/officeart/2005/8/layout/list1"/>
    <dgm:cxn modelId="{C5EC087B-2ED3-B54D-BFA9-44A27AF6B76E}" type="presParOf" srcId="{34462FC1-1D50-014A-A3ED-A3E1F708A270}" destId="{BEB8EE22-FC3B-044C-9B68-235E360EC97E}" srcOrd="2" destOrd="0" presId="urn:microsoft.com/office/officeart/2005/8/layout/list1"/>
    <dgm:cxn modelId="{3EE4C5B1-3ACA-1145-B847-94C4C2A1AB31}" type="presParOf" srcId="{34462FC1-1D50-014A-A3ED-A3E1F708A270}" destId="{16159D37-A670-4F4B-9470-55CD98B95464}" srcOrd="3" destOrd="0" presId="urn:microsoft.com/office/officeart/2005/8/layout/list1"/>
    <dgm:cxn modelId="{28C9CBAA-23A7-C342-85CA-FA02A8AF0611}" type="presParOf" srcId="{34462FC1-1D50-014A-A3ED-A3E1F708A270}" destId="{45F6F7B4-0170-004B-BEC6-5E7F225A5CEC}" srcOrd="4" destOrd="0" presId="urn:microsoft.com/office/officeart/2005/8/layout/list1"/>
    <dgm:cxn modelId="{BBAF49CA-AC16-F244-9E52-105361A50814}" type="presParOf" srcId="{45F6F7B4-0170-004B-BEC6-5E7F225A5CEC}" destId="{034605A8-77D7-B647-9607-30F3E6970260}" srcOrd="0" destOrd="0" presId="urn:microsoft.com/office/officeart/2005/8/layout/list1"/>
    <dgm:cxn modelId="{45A0D638-E924-D04B-88CD-5C784F872294}" type="presParOf" srcId="{45F6F7B4-0170-004B-BEC6-5E7F225A5CEC}" destId="{A0C19EFF-B773-5349-8FE6-46EAC178856E}" srcOrd="1" destOrd="0" presId="urn:microsoft.com/office/officeart/2005/8/layout/list1"/>
    <dgm:cxn modelId="{CF6FC507-DF0D-284F-AAA8-4E99E1B8C59C}" type="presParOf" srcId="{34462FC1-1D50-014A-A3ED-A3E1F708A270}" destId="{A96A0C91-3B88-EA4F-BA80-433E09CE4E84}" srcOrd="5" destOrd="0" presId="urn:microsoft.com/office/officeart/2005/8/layout/list1"/>
    <dgm:cxn modelId="{1E678852-E2BE-7049-8B86-36FC03EA987F}" type="presParOf" srcId="{34462FC1-1D50-014A-A3ED-A3E1F708A270}" destId="{EE31F62D-3C95-0C49-8DBE-F3088B9DB53D}"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65927D1-C398-4F88-B33E-2B6B27F18830}"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5B731BC3-868D-4B3B-B560-C9650529C7F9}">
      <dgm:prSet/>
      <dgm:spPr/>
      <dgm:t>
        <a:bodyPr/>
        <a:lstStyle/>
        <a:p>
          <a:pPr algn="just"/>
          <a:r>
            <a:rPr lang="en-IN" b="1"/>
            <a:t>File Location</a:t>
          </a:r>
          <a:r>
            <a:rPr lang="en-IN"/>
            <a:t>: </a:t>
          </a:r>
          <a:endParaRPr lang="en-US"/>
        </a:p>
      </dgm:t>
    </dgm:pt>
    <dgm:pt modelId="{74740248-DA88-4C70-B60F-ACF244AFAC4B}" type="parTrans" cxnId="{26A80827-E723-45BF-B225-520B26826533}">
      <dgm:prSet/>
      <dgm:spPr/>
      <dgm:t>
        <a:bodyPr/>
        <a:lstStyle/>
        <a:p>
          <a:pPr algn="just"/>
          <a:endParaRPr lang="en-US"/>
        </a:p>
      </dgm:t>
    </dgm:pt>
    <dgm:pt modelId="{FA31DEC7-58B5-43FA-87BB-CB68EA0DFE5F}" type="sibTrans" cxnId="{26A80827-E723-45BF-B225-520B26826533}">
      <dgm:prSet/>
      <dgm:spPr/>
      <dgm:t>
        <a:bodyPr/>
        <a:lstStyle/>
        <a:p>
          <a:pPr algn="just"/>
          <a:endParaRPr lang="en-US"/>
        </a:p>
      </dgm:t>
    </dgm:pt>
    <dgm:pt modelId="{E28120BE-DA7E-4FFD-87E1-AD3A1B0EFB4B}">
      <dgm:prSet/>
      <dgm:spPr/>
      <dgm:t>
        <a:bodyPr/>
        <a:lstStyle/>
        <a:p>
          <a:pPr algn="just"/>
          <a:r>
            <a:rPr lang="en-IN"/>
            <a:t>When a client initiates a read request, it first contacts the </a:t>
          </a:r>
          <a:r>
            <a:rPr lang="en-IN" b="1"/>
            <a:t>NameNode</a:t>
          </a:r>
          <a:r>
            <a:rPr lang="en-IN"/>
            <a:t> to obtain the locations of the file's data blocks. </a:t>
          </a:r>
          <a:endParaRPr lang="en-US"/>
        </a:p>
      </dgm:t>
    </dgm:pt>
    <dgm:pt modelId="{6DE8A9A9-A79E-4D49-B5A7-ED0D9AB3A844}" type="parTrans" cxnId="{D910C61C-1834-4FAD-8F1E-FAF649BA5343}">
      <dgm:prSet/>
      <dgm:spPr/>
      <dgm:t>
        <a:bodyPr/>
        <a:lstStyle/>
        <a:p>
          <a:pPr algn="just"/>
          <a:endParaRPr lang="en-US"/>
        </a:p>
      </dgm:t>
    </dgm:pt>
    <dgm:pt modelId="{2CC1E5CA-1EFC-4D10-BE3E-931F64764DB1}" type="sibTrans" cxnId="{D910C61C-1834-4FAD-8F1E-FAF649BA5343}">
      <dgm:prSet/>
      <dgm:spPr/>
      <dgm:t>
        <a:bodyPr/>
        <a:lstStyle/>
        <a:p>
          <a:pPr algn="just"/>
          <a:endParaRPr lang="en-US"/>
        </a:p>
      </dgm:t>
    </dgm:pt>
    <dgm:pt modelId="{DA06D7C8-9B0B-4A6D-A378-0BA0502FE395}">
      <dgm:prSet/>
      <dgm:spPr/>
      <dgm:t>
        <a:bodyPr/>
        <a:lstStyle/>
        <a:p>
          <a:pPr algn="just"/>
          <a:r>
            <a:rPr lang="en-IN"/>
            <a:t>The NameNode provides the client with a list of DataNodes that hold the replicas of these blocks.</a:t>
          </a:r>
          <a:endParaRPr lang="en-US"/>
        </a:p>
      </dgm:t>
    </dgm:pt>
    <dgm:pt modelId="{77246099-E26E-4476-AA87-F8C780B6A05D}" type="parTrans" cxnId="{1E561D17-71F8-4E21-8453-B40382760E25}">
      <dgm:prSet/>
      <dgm:spPr/>
      <dgm:t>
        <a:bodyPr/>
        <a:lstStyle/>
        <a:p>
          <a:pPr algn="just"/>
          <a:endParaRPr lang="en-US"/>
        </a:p>
      </dgm:t>
    </dgm:pt>
    <dgm:pt modelId="{37B64394-F223-47E0-847F-CB4D2D9161C0}" type="sibTrans" cxnId="{1E561D17-71F8-4E21-8453-B40382760E25}">
      <dgm:prSet/>
      <dgm:spPr/>
      <dgm:t>
        <a:bodyPr/>
        <a:lstStyle/>
        <a:p>
          <a:pPr algn="just"/>
          <a:endParaRPr lang="en-US"/>
        </a:p>
      </dgm:t>
    </dgm:pt>
    <dgm:pt modelId="{F96D3404-64D9-42A0-8991-D7F68142A422}">
      <dgm:prSet/>
      <dgm:spPr/>
      <dgm:t>
        <a:bodyPr/>
        <a:lstStyle/>
        <a:p>
          <a:pPr algn="just"/>
          <a:r>
            <a:rPr lang="en-IN" b="1"/>
            <a:t>Data Retrieval</a:t>
          </a:r>
          <a:r>
            <a:rPr lang="en-IN"/>
            <a:t>: </a:t>
          </a:r>
          <a:endParaRPr lang="en-US"/>
        </a:p>
      </dgm:t>
    </dgm:pt>
    <dgm:pt modelId="{9FA59FCE-D385-44DC-87F3-4A6D2CD35503}" type="parTrans" cxnId="{C270F809-D4B6-477A-BB8C-F5B986F4FC47}">
      <dgm:prSet/>
      <dgm:spPr/>
      <dgm:t>
        <a:bodyPr/>
        <a:lstStyle/>
        <a:p>
          <a:pPr algn="just"/>
          <a:endParaRPr lang="en-US"/>
        </a:p>
      </dgm:t>
    </dgm:pt>
    <dgm:pt modelId="{F5539231-45F5-42BA-902E-5DB3F303A0E3}" type="sibTrans" cxnId="{C270F809-D4B6-477A-BB8C-F5B986F4FC47}">
      <dgm:prSet/>
      <dgm:spPr/>
      <dgm:t>
        <a:bodyPr/>
        <a:lstStyle/>
        <a:p>
          <a:pPr algn="just"/>
          <a:endParaRPr lang="en-US"/>
        </a:p>
      </dgm:t>
    </dgm:pt>
    <dgm:pt modelId="{3D9A63C6-44A5-4E72-84A3-8A1C375ED125}">
      <dgm:prSet/>
      <dgm:spPr/>
      <dgm:t>
        <a:bodyPr/>
        <a:lstStyle/>
        <a:p>
          <a:pPr algn="just"/>
          <a:r>
            <a:rPr lang="en-IN"/>
            <a:t>The client then reads the data blocks from the closest available DataNode(s). </a:t>
          </a:r>
          <a:endParaRPr lang="en-US"/>
        </a:p>
      </dgm:t>
    </dgm:pt>
    <dgm:pt modelId="{FBA0C3FF-1D9A-46FA-AFC8-991415887809}" type="parTrans" cxnId="{E764CA5B-6665-4A6E-916A-4E46427ADDAD}">
      <dgm:prSet/>
      <dgm:spPr/>
      <dgm:t>
        <a:bodyPr/>
        <a:lstStyle/>
        <a:p>
          <a:pPr algn="just"/>
          <a:endParaRPr lang="en-US"/>
        </a:p>
      </dgm:t>
    </dgm:pt>
    <dgm:pt modelId="{DA3E0872-6CF8-4FD9-AD24-32B52149D4E1}" type="sibTrans" cxnId="{E764CA5B-6665-4A6E-916A-4E46427ADDAD}">
      <dgm:prSet/>
      <dgm:spPr/>
      <dgm:t>
        <a:bodyPr/>
        <a:lstStyle/>
        <a:p>
          <a:pPr algn="just"/>
          <a:endParaRPr lang="en-US"/>
        </a:p>
      </dgm:t>
    </dgm:pt>
    <dgm:pt modelId="{3DC09FAA-DEE6-4D18-B522-1E145B5E02BC}">
      <dgm:prSet/>
      <dgm:spPr/>
      <dgm:t>
        <a:bodyPr/>
        <a:lstStyle/>
        <a:p>
          <a:pPr algn="just"/>
          <a:r>
            <a:rPr lang="en-IN"/>
            <a:t>This proximity helps improve the speed and efficiency of the data transfer.</a:t>
          </a:r>
          <a:endParaRPr lang="en-US"/>
        </a:p>
      </dgm:t>
    </dgm:pt>
    <dgm:pt modelId="{6D407817-71D9-479A-971E-25271792B674}" type="parTrans" cxnId="{74B4E1E6-BFDC-4036-94AE-6F9D26DC297F}">
      <dgm:prSet/>
      <dgm:spPr/>
      <dgm:t>
        <a:bodyPr/>
        <a:lstStyle/>
        <a:p>
          <a:pPr algn="just"/>
          <a:endParaRPr lang="en-US"/>
        </a:p>
      </dgm:t>
    </dgm:pt>
    <dgm:pt modelId="{AB3147C2-17C9-4655-BCE2-CB23C58A2848}" type="sibTrans" cxnId="{74B4E1E6-BFDC-4036-94AE-6F9D26DC297F}">
      <dgm:prSet/>
      <dgm:spPr/>
      <dgm:t>
        <a:bodyPr/>
        <a:lstStyle/>
        <a:p>
          <a:pPr algn="just"/>
          <a:endParaRPr lang="en-US"/>
        </a:p>
      </dgm:t>
    </dgm:pt>
    <dgm:pt modelId="{264BE2EA-CCF9-4395-9188-F8841CB6EFA5}">
      <dgm:prSet/>
      <dgm:spPr/>
      <dgm:t>
        <a:bodyPr/>
        <a:lstStyle/>
        <a:p>
          <a:pPr algn="just"/>
          <a:r>
            <a:rPr lang="en-IN" b="1"/>
            <a:t>Data Integrity Check</a:t>
          </a:r>
          <a:r>
            <a:rPr lang="en-IN"/>
            <a:t>: </a:t>
          </a:r>
          <a:endParaRPr lang="en-US"/>
        </a:p>
      </dgm:t>
    </dgm:pt>
    <dgm:pt modelId="{A4F0F752-A5EB-4B75-8F99-2E1ADE78DC97}" type="parTrans" cxnId="{8A813437-480C-4C21-AD95-F305D0A0EFBC}">
      <dgm:prSet/>
      <dgm:spPr/>
      <dgm:t>
        <a:bodyPr/>
        <a:lstStyle/>
        <a:p>
          <a:pPr algn="just"/>
          <a:endParaRPr lang="en-US"/>
        </a:p>
      </dgm:t>
    </dgm:pt>
    <dgm:pt modelId="{CB8A72FC-1A3E-4A85-B7E5-C1230D17C917}" type="sibTrans" cxnId="{8A813437-480C-4C21-AD95-F305D0A0EFBC}">
      <dgm:prSet/>
      <dgm:spPr/>
      <dgm:t>
        <a:bodyPr/>
        <a:lstStyle/>
        <a:p>
          <a:pPr algn="just"/>
          <a:endParaRPr lang="en-US"/>
        </a:p>
      </dgm:t>
    </dgm:pt>
    <dgm:pt modelId="{D7ECA324-2378-44B9-A622-85C8365B4183}">
      <dgm:prSet/>
      <dgm:spPr/>
      <dgm:t>
        <a:bodyPr/>
        <a:lstStyle/>
        <a:p>
          <a:pPr algn="just"/>
          <a:r>
            <a:rPr lang="en-IN"/>
            <a:t>To ensure the data's integrity, the client uses a </a:t>
          </a:r>
          <a:r>
            <a:rPr lang="en-IN" b="1"/>
            <a:t>block checksum</a:t>
          </a:r>
          <a:r>
            <a:rPr lang="en-IN"/>
            <a:t> to detect any corruption that may have occurred during storage or transmission. </a:t>
          </a:r>
          <a:endParaRPr lang="en-US"/>
        </a:p>
      </dgm:t>
    </dgm:pt>
    <dgm:pt modelId="{56BC88DF-A8E6-4E3F-B8FC-8A88B12A160A}" type="parTrans" cxnId="{CF8ED933-C8CC-4F90-8678-078643F4BAA6}">
      <dgm:prSet/>
      <dgm:spPr/>
      <dgm:t>
        <a:bodyPr/>
        <a:lstStyle/>
        <a:p>
          <a:pPr algn="just"/>
          <a:endParaRPr lang="en-US"/>
        </a:p>
      </dgm:t>
    </dgm:pt>
    <dgm:pt modelId="{C4E61686-7303-407D-93C8-76721D932BE0}" type="sibTrans" cxnId="{CF8ED933-C8CC-4F90-8678-078643F4BAA6}">
      <dgm:prSet/>
      <dgm:spPr/>
      <dgm:t>
        <a:bodyPr/>
        <a:lstStyle/>
        <a:p>
          <a:pPr algn="just"/>
          <a:endParaRPr lang="en-US"/>
        </a:p>
      </dgm:t>
    </dgm:pt>
    <dgm:pt modelId="{1B47CC51-9B44-46BC-8155-7D6F5DC9C644}">
      <dgm:prSet/>
      <dgm:spPr/>
      <dgm:t>
        <a:bodyPr/>
        <a:lstStyle/>
        <a:p>
          <a:pPr algn="just"/>
          <a:r>
            <a:rPr lang="en-IN"/>
            <a:t>This is particularly important in clusters that contain hundreds to thousands of nodes and disks, where the risk of data corruption is higher.</a:t>
          </a:r>
          <a:endParaRPr lang="en-US"/>
        </a:p>
      </dgm:t>
    </dgm:pt>
    <dgm:pt modelId="{E0AF4B3A-0544-4A24-85A6-AA35D30C47B3}" type="parTrans" cxnId="{37C11A93-989D-463C-A524-571017697110}">
      <dgm:prSet/>
      <dgm:spPr/>
      <dgm:t>
        <a:bodyPr/>
        <a:lstStyle/>
        <a:p>
          <a:pPr algn="just"/>
          <a:endParaRPr lang="en-US"/>
        </a:p>
      </dgm:t>
    </dgm:pt>
    <dgm:pt modelId="{D7431F73-DCE3-40B8-B434-7A12EFFE076F}" type="sibTrans" cxnId="{37C11A93-989D-463C-A524-571017697110}">
      <dgm:prSet/>
      <dgm:spPr/>
      <dgm:t>
        <a:bodyPr/>
        <a:lstStyle/>
        <a:p>
          <a:pPr algn="just"/>
          <a:endParaRPr lang="en-US"/>
        </a:p>
      </dgm:t>
    </dgm:pt>
    <dgm:pt modelId="{2A7138DE-1300-DE4F-8E72-3924F5DE370C}" type="pres">
      <dgm:prSet presAssocID="{165927D1-C398-4F88-B33E-2B6B27F18830}" presName="Name0" presStyleCnt="0">
        <dgm:presLayoutVars>
          <dgm:dir/>
          <dgm:animLvl val="lvl"/>
          <dgm:resizeHandles val="exact"/>
        </dgm:presLayoutVars>
      </dgm:prSet>
      <dgm:spPr/>
    </dgm:pt>
    <dgm:pt modelId="{6CE05B98-81D0-4F49-AA0B-FC62DB495869}" type="pres">
      <dgm:prSet presAssocID="{5B731BC3-868D-4B3B-B560-C9650529C7F9}" presName="composite" presStyleCnt="0"/>
      <dgm:spPr/>
    </dgm:pt>
    <dgm:pt modelId="{6AB111E6-2CAE-CD4A-9610-DB055A8B63BF}" type="pres">
      <dgm:prSet presAssocID="{5B731BC3-868D-4B3B-B560-C9650529C7F9}" presName="parTx" presStyleLbl="alignNode1" presStyleIdx="0" presStyleCnt="3">
        <dgm:presLayoutVars>
          <dgm:chMax val="0"/>
          <dgm:chPref val="0"/>
          <dgm:bulletEnabled val="1"/>
        </dgm:presLayoutVars>
      </dgm:prSet>
      <dgm:spPr/>
    </dgm:pt>
    <dgm:pt modelId="{AEB19C9C-9323-C043-A8F2-DDC882A6E922}" type="pres">
      <dgm:prSet presAssocID="{5B731BC3-868D-4B3B-B560-C9650529C7F9}" presName="desTx" presStyleLbl="alignAccFollowNode1" presStyleIdx="0" presStyleCnt="3">
        <dgm:presLayoutVars>
          <dgm:bulletEnabled val="1"/>
        </dgm:presLayoutVars>
      </dgm:prSet>
      <dgm:spPr/>
    </dgm:pt>
    <dgm:pt modelId="{36DA9608-7AC5-1A4B-A4FA-6B2063644212}" type="pres">
      <dgm:prSet presAssocID="{FA31DEC7-58B5-43FA-87BB-CB68EA0DFE5F}" presName="space" presStyleCnt="0"/>
      <dgm:spPr/>
    </dgm:pt>
    <dgm:pt modelId="{36D8E4DB-2706-5840-A7A1-D8B92F871861}" type="pres">
      <dgm:prSet presAssocID="{F96D3404-64D9-42A0-8991-D7F68142A422}" presName="composite" presStyleCnt="0"/>
      <dgm:spPr/>
    </dgm:pt>
    <dgm:pt modelId="{9669DA37-77E4-3C42-B5FA-C1297986094C}" type="pres">
      <dgm:prSet presAssocID="{F96D3404-64D9-42A0-8991-D7F68142A422}" presName="parTx" presStyleLbl="alignNode1" presStyleIdx="1" presStyleCnt="3">
        <dgm:presLayoutVars>
          <dgm:chMax val="0"/>
          <dgm:chPref val="0"/>
          <dgm:bulletEnabled val="1"/>
        </dgm:presLayoutVars>
      </dgm:prSet>
      <dgm:spPr/>
    </dgm:pt>
    <dgm:pt modelId="{E87A0077-83CF-4A4C-843F-29C65FE244A5}" type="pres">
      <dgm:prSet presAssocID="{F96D3404-64D9-42A0-8991-D7F68142A422}" presName="desTx" presStyleLbl="alignAccFollowNode1" presStyleIdx="1" presStyleCnt="3">
        <dgm:presLayoutVars>
          <dgm:bulletEnabled val="1"/>
        </dgm:presLayoutVars>
      </dgm:prSet>
      <dgm:spPr/>
    </dgm:pt>
    <dgm:pt modelId="{ADBB7CAB-F049-4041-88E8-BAF34B665F2A}" type="pres">
      <dgm:prSet presAssocID="{F5539231-45F5-42BA-902E-5DB3F303A0E3}" presName="space" presStyleCnt="0"/>
      <dgm:spPr/>
    </dgm:pt>
    <dgm:pt modelId="{52B68821-E74C-F84E-831D-631FD8F1A0CF}" type="pres">
      <dgm:prSet presAssocID="{264BE2EA-CCF9-4395-9188-F8841CB6EFA5}" presName="composite" presStyleCnt="0"/>
      <dgm:spPr/>
    </dgm:pt>
    <dgm:pt modelId="{80ED813F-A67F-4E48-BB23-DAD0C479C2C5}" type="pres">
      <dgm:prSet presAssocID="{264BE2EA-CCF9-4395-9188-F8841CB6EFA5}" presName="parTx" presStyleLbl="alignNode1" presStyleIdx="2" presStyleCnt="3">
        <dgm:presLayoutVars>
          <dgm:chMax val="0"/>
          <dgm:chPref val="0"/>
          <dgm:bulletEnabled val="1"/>
        </dgm:presLayoutVars>
      </dgm:prSet>
      <dgm:spPr/>
    </dgm:pt>
    <dgm:pt modelId="{B0446F8F-6E6B-9B4A-9105-FBF5B4DF4FAE}" type="pres">
      <dgm:prSet presAssocID="{264BE2EA-CCF9-4395-9188-F8841CB6EFA5}" presName="desTx" presStyleLbl="alignAccFollowNode1" presStyleIdx="2" presStyleCnt="3">
        <dgm:presLayoutVars>
          <dgm:bulletEnabled val="1"/>
        </dgm:presLayoutVars>
      </dgm:prSet>
      <dgm:spPr/>
    </dgm:pt>
  </dgm:ptLst>
  <dgm:cxnLst>
    <dgm:cxn modelId="{812F5503-3240-674B-8B44-7CAFFE706146}" type="presOf" srcId="{D7ECA324-2378-44B9-A622-85C8365B4183}" destId="{B0446F8F-6E6B-9B4A-9105-FBF5B4DF4FAE}" srcOrd="0" destOrd="0" presId="urn:microsoft.com/office/officeart/2005/8/layout/hList1"/>
    <dgm:cxn modelId="{C270F809-D4B6-477A-BB8C-F5B986F4FC47}" srcId="{165927D1-C398-4F88-B33E-2B6B27F18830}" destId="{F96D3404-64D9-42A0-8991-D7F68142A422}" srcOrd="1" destOrd="0" parTransId="{9FA59FCE-D385-44DC-87F3-4A6D2CD35503}" sibTransId="{F5539231-45F5-42BA-902E-5DB3F303A0E3}"/>
    <dgm:cxn modelId="{1E561D17-71F8-4E21-8453-B40382760E25}" srcId="{5B731BC3-868D-4B3B-B560-C9650529C7F9}" destId="{DA06D7C8-9B0B-4A6D-A378-0BA0502FE395}" srcOrd="1" destOrd="0" parTransId="{77246099-E26E-4476-AA87-F8C780B6A05D}" sibTransId="{37B64394-F223-47E0-847F-CB4D2D9161C0}"/>
    <dgm:cxn modelId="{D910C61C-1834-4FAD-8F1E-FAF649BA5343}" srcId="{5B731BC3-868D-4B3B-B560-C9650529C7F9}" destId="{E28120BE-DA7E-4FFD-87E1-AD3A1B0EFB4B}" srcOrd="0" destOrd="0" parTransId="{6DE8A9A9-A79E-4D49-B5A7-ED0D9AB3A844}" sibTransId="{2CC1E5CA-1EFC-4D10-BE3E-931F64764DB1}"/>
    <dgm:cxn modelId="{26A80827-E723-45BF-B225-520B26826533}" srcId="{165927D1-C398-4F88-B33E-2B6B27F18830}" destId="{5B731BC3-868D-4B3B-B560-C9650529C7F9}" srcOrd="0" destOrd="0" parTransId="{74740248-DA88-4C70-B60F-ACF244AFAC4B}" sibTransId="{FA31DEC7-58B5-43FA-87BB-CB68EA0DFE5F}"/>
    <dgm:cxn modelId="{CF8ED933-C8CC-4F90-8678-078643F4BAA6}" srcId="{264BE2EA-CCF9-4395-9188-F8841CB6EFA5}" destId="{D7ECA324-2378-44B9-A622-85C8365B4183}" srcOrd="0" destOrd="0" parTransId="{56BC88DF-A8E6-4E3F-B8FC-8A88B12A160A}" sibTransId="{C4E61686-7303-407D-93C8-76721D932BE0}"/>
    <dgm:cxn modelId="{C8FABB35-6B26-5949-90FC-BAF790AEED58}" type="presOf" srcId="{DA06D7C8-9B0B-4A6D-A378-0BA0502FE395}" destId="{AEB19C9C-9323-C043-A8F2-DDC882A6E922}" srcOrd="0" destOrd="1" presId="urn:microsoft.com/office/officeart/2005/8/layout/hList1"/>
    <dgm:cxn modelId="{8A813437-480C-4C21-AD95-F305D0A0EFBC}" srcId="{165927D1-C398-4F88-B33E-2B6B27F18830}" destId="{264BE2EA-CCF9-4395-9188-F8841CB6EFA5}" srcOrd="2" destOrd="0" parTransId="{A4F0F752-A5EB-4B75-8F99-2E1ADE78DC97}" sibTransId="{CB8A72FC-1A3E-4A85-B7E5-C1230D17C917}"/>
    <dgm:cxn modelId="{E1C96D45-167A-C647-9E07-C85837D66252}" type="presOf" srcId="{264BE2EA-CCF9-4395-9188-F8841CB6EFA5}" destId="{80ED813F-A67F-4E48-BB23-DAD0C479C2C5}" srcOrd="0" destOrd="0" presId="urn:microsoft.com/office/officeart/2005/8/layout/hList1"/>
    <dgm:cxn modelId="{E764CA5B-6665-4A6E-916A-4E46427ADDAD}" srcId="{F96D3404-64D9-42A0-8991-D7F68142A422}" destId="{3D9A63C6-44A5-4E72-84A3-8A1C375ED125}" srcOrd="0" destOrd="0" parTransId="{FBA0C3FF-1D9A-46FA-AFC8-991415887809}" sibTransId="{DA3E0872-6CF8-4FD9-AD24-32B52149D4E1}"/>
    <dgm:cxn modelId="{37C11A93-989D-463C-A524-571017697110}" srcId="{264BE2EA-CCF9-4395-9188-F8841CB6EFA5}" destId="{1B47CC51-9B44-46BC-8155-7D6F5DC9C644}" srcOrd="1" destOrd="0" parTransId="{E0AF4B3A-0544-4A24-85A6-AA35D30C47B3}" sibTransId="{D7431F73-DCE3-40B8-B434-7A12EFFE076F}"/>
    <dgm:cxn modelId="{662BB9C4-BF52-4B44-97E4-6EE8C7362DF4}" type="presOf" srcId="{1B47CC51-9B44-46BC-8155-7D6F5DC9C644}" destId="{B0446F8F-6E6B-9B4A-9105-FBF5B4DF4FAE}" srcOrd="0" destOrd="1" presId="urn:microsoft.com/office/officeart/2005/8/layout/hList1"/>
    <dgm:cxn modelId="{BF7A10CD-3975-8B4B-85EB-FC2FFF9BE391}" type="presOf" srcId="{E28120BE-DA7E-4FFD-87E1-AD3A1B0EFB4B}" destId="{AEB19C9C-9323-C043-A8F2-DDC882A6E922}" srcOrd="0" destOrd="0" presId="urn:microsoft.com/office/officeart/2005/8/layout/hList1"/>
    <dgm:cxn modelId="{F42FC9E6-6D76-1A40-8469-67BD905ABE80}" type="presOf" srcId="{3D9A63C6-44A5-4E72-84A3-8A1C375ED125}" destId="{E87A0077-83CF-4A4C-843F-29C65FE244A5}" srcOrd="0" destOrd="0" presId="urn:microsoft.com/office/officeart/2005/8/layout/hList1"/>
    <dgm:cxn modelId="{74B4E1E6-BFDC-4036-94AE-6F9D26DC297F}" srcId="{F96D3404-64D9-42A0-8991-D7F68142A422}" destId="{3DC09FAA-DEE6-4D18-B522-1E145B5E02BC}" srcOrd="1" destOrd="0" parTransId="{6D407817-71D9-479A-971E-25271792B674}" sibTransId="{AB3147C2-17C9-4655-BCE2-CB23C58A2848}"/>
    <dgm:cxn modelId="{D7481BF0-3798-3247-9111-10FE2259B061}" type="presOf" srcId="{5B731BC3-868D-4B3B-B560-C9650529C7F9}" destId="{6AB111E6-2CAE-CD4A-9610-DB055A8B63BF}" srcOrd="0" destOrd="0" presId="urn:microsoft.com/office/officeart/2005/8/layout/hList1"/>
    <dgm:cxn modelId="{4B1718F6-198B-174C-B218-07FA490A1E8D}" type="presOf" srcId="{3DC09FAA-DEE6-4D18-B522-1E145B5E02BC}" destId="{E87A0077-83CF-4A4C-843F-29C65FE244A5}" srcOrd="0" destOrd="1" presId="urn:microsoft.com/office/officeart/2005/8/layout/hList1"/>
    <dgm:cxn modelId="{FCAF9EF6-BAC1-2544-88BE-5CB4E407D110}" type="presOf" srcId="{F96D3404-64D9-42A0-8991-D7F68142A422}" destId="{9669DA37-77E4-3C42-B5FA-C1297986094C}" srcOrd="0" destOrd="0" presId="urn:microsoft.com/office/officeart/2005/8/layout/hList1"/>
    <dgm:cxn modelId="{446845FF-3202-7B4D-A901-E95ADF8C90DC}" type="presOf" srcId="{165927D1-C398-4F88-B33E-2B6B27F18830}" destId="{2A7138DE-1300-DE4F-8E72-3924F5DE370C}" srcOrd="0" destOrd="0" presId="urn:microsoft.com/office/officeart/2005/8/layout/hList1"/>
    <dgm:cxn modelId="{6CDC3B33-3BD7-5C4C-B94A-FB751E20E5CB}" type="presParOf" srcId="{2A7138DE-1300-DE4F-8E72-3924F5DE370C}" destId="{6CE05B98-81D0-4F49-AA0B-FC62DB495869}" srcOrd="0" destOrd="0" presId="urn:microsoft.com/office/officeart/2005/8/layout/hList1"/>
    <dgm:cxn modelId="{975A95B6-E82A-164C-A600-980D12E02618}" type="presParOf" srcId="{6CE05B98-81D0-4F49-AA0B-FC62DB495869}" destId="{6AB111E6-2CAE-CD4A-9610-DB055A8B63BF}" srcOrd="0" destOrd="0" presId="urn:microsoft.com/office/officeart/2005/8/layout/hList1"/>
    <dgm:cxn modelId="{71A1B862-AB71-594C-A717-B2C816396638}" type="presParOf" srcId="{6CE05B98-81D0-4F49-AA0B-FC62DB495869}" destId="{AEB19C9C-9323-C043-A8F2-DDC882A6E922}" srcOrd="1" destOrd="0" presId="urn:microsoft.com/office/officeart/2005/8/layout/hList1"/>
    <dgm:cxn modelId="{AF946978-CF0A-FB44-AB8F-80DAA630E3DD}" type="presParOf" srcId="{2A7138DE-1300-DE4F-8E72-3924F5DE370C}" destId="{36DA9608-7AC5-1A4B-A4FA-6B2063644212}" srcOrd="1" destOrd="0" presId="urn:microsoft.com/office/officeart/2005/8/layout/hList1"/>
    <dgm:cxn modelId="{C394C091-F951-1B44-9B0D-50D206DAB88C}" type="presParOf" srcId="{2A7138DE-1300-DE4F-8E72-3924F5DE370C}" destId="{36D8E4DB-2706-5840-A7A1-D8B92F871861}" srcOrd="2" destOrd="0" presId="urn:microsoft.com/office/officeart/2005/8/layout/hList1"/>
    <dgm:cxn modelId="{9721C30D-5EB4-F44C-85AD-1C388EE947E2}" type="presParOf" srcId="{36D8E4DB-2706-5840-A7A1-D8B92F871861}" destId="{9669DA37-77E4-3C42-B5FA-C1297986094C}" srcOrd="0" destOrd="0" presId="urn:microsoft.com/office/officeart/2005/8/layout/hList1"/>
    <dgm:cxn modelId="{DA6DB38B-63F9-BB4F-A736-9E7B7530AF67}" type="presParOf" srcId="{36D8E4DB-2706-5840-A7A1-D8B92F871861}" destId="{E87A0077-83CF-4A4C-843F-29C65FE244A5}" srcOrd="1" destOrd="0" presId="urn:microsoft.com/office/officeart/2005/8/layout/hList1"/>
    <dgm:cxn modelId="{258B0C25-6649-B14C-BBE1-FD7B6B6E5B16}" type="presParOf" srcId="{2A7138DE-1300-DE4F-8E72-3924F5DE370C}" destId="{ADBB7CAB-F049-4041-88E8-BAF34B665F2A}" srcOrd="3" destOrd="0" presId="urn:microsoft.com/office/officeart/2005/8/layout/hList1"/>
    <dgm:cxn modelId="{825FD53F-2107-0047-A600-1C24CA9B4DC6}" type="presParOf" srcId="{2A7138DE-1300-DE4F-8E72-3924F5DE370C}" destId="{52B68821-E74C-F84E-831D-631FD8F1A0CF}" srcOrd="4" destOrd="0" presId="urn:microsoft.com/office/officeart/2005/8/layout/hList1"/>
    <dgm:cxn modelId="{AE60DC42-6ECC-6F45-A2CF-4FEF58B25831}" type="presParOf" srcId="{52B68821-E74C-F84E-831D-631FD8F1A0CF}" destId="{80ED813F-A67F-4E48-BB23-DAD0C479C2C5}" srcOrd="0" destOrd="0" presId="urn:microsoft.com/office/officeart/2005/8/layout/hList1"/>
    <dgm:cxn modelId="{EF1CA991-BDE5-6F4C-ACB7-4717FB5C18D2}" type="presParOf" srcId="{52B68821-E74C-F84E-831D-631FD8F1A0CF}" destId="{B0446F8F-6E6B-9B4A-9105-FBF5B4DF4FA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FE33449-7186-4AC1-96BE-36D34F35A414}"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66921DE0-A92A-4548-B9EA-B7D17B7365E4}">
      <dgm:prSet/>
      <dgm:spPr/>
      <dgm:t>
        <a:bodyPr/>
        <a:lstStyle/>
        <a:p>
          <a:pPr algn="just">
            <a:lnSpc>
              <a:spcPct val="100000"/>
            </a:lnSpc>
          </a:pPr>
          <a:r>
            <a:rPr lang="en-IN" b="1"/>
            <a:t>Write Request</a:t>
          </a:r>
          <a:r>
            <a:rPr lang="en-IN"/>
            <a:t>: </a:t>
          </a:r>
          <a:endParaRPr lang="en-US"/>
        </a:p>
      </dgm:t>
    </dgm:pt>
    <dgm:pt modelId="{70EA478D-408B-48E1-94B0-CD8C61AF86E0}" type="parTrans" cxnId="{592630BC-50BE-4B1E-9F89-E5B3BFFA1D6E}">
      <dgm:prSet/>
      <dgm:spPr/>
      <dgm:t>
        <a:bodyPr/>
        <a:lstStyle/>
        <a:p>
          <a:pPr algn="just">
            <a:lnSpc>
              <a:spcPct val="100000"/>
            </a:lnSpc>
          </a:pPr>
          <a:endParaRPr lang="en-US"/>
        </a:p>
      </dgm:t>
    </dgm:pt>
    <dgm:pt modelId="{F201C186-2A80-40B3-AA23-230AA9E26F60}" type="sibTrans" cxnId="{592630BC-50BE-4B1E-9F89-E5B3BFFA1D6E}">
      <dgm:prSet/>
      <dgm:spPr/>
      <dgm:t>
        <a:bodyPr/>
        <a:lstStyle/>
        <a:p>
          <a:pPr algn="just">
            <a:lnSpc>
              <a:spcPct val="100000"/>
            </a:lnSpc>
          </a:pPr>
          <a:endParaRPr lang="en-US"/>
        </a:p>
      </dgm:t>
    </dgm:pt>
    <dgm:pt modelId="{56B06171-EF19-4F19-A314-A2B056C66371}">
      <dgm:prSet/>
      <dgm:spPr/>
      <dgm:t>
        <a:bodyPr/>
        <a:lstStyle/>
        <a:p>
          <a:pPr algn="just">
            <a:lnSpc>
              <a:spcPct val="100000"/>
            </a:lnSpc>
          </a:pPr>
          <a:r>
            <a:rPr lang="en-IN"/>
            <a:t>For a client write operation, the client sends the file path to the NameNode and requests it to select a set of DataNodes based on the specified </a:t>
          </a:r>
          <a:r>
            <a:rPr lang="en-IN" b="1"/>
            <a:t>Replication Factor</a:t>
          </a:r>
          <a:r>
            <a:rPr lang="en-IN"/>
            <a:t> (the number of copies of each block that need to be stored).</a:t>
          </a:r>
          <a:endParaRPr lang="en-US"/>
        </a:p>
      </dgm:t>
    </dgm:pt>
    <dgm:pt modelId="{A7D88D1B-051C-4DFD-8527-BB452E1A1743}" type="parTrans" cxnId="{CB809205-2DE1-4B83-9550-2F17EBDB3A47}">
      <dgm:prSet/>
      <dgm:spPr/>
      <dgm:t>
        <a:bodyPr/>
        <a:lstStyle/>
        <a:p>
          <a:pPr algn="just">
            <a:lnSpc>
              <a:spcPct val="100000"/>
            </a:lnSpc>
          </a:pPr>
          <a:endParaRPr lang="en-US"/>
        </a:p>
      </dgm:t>
    </dgm:pt>
    <dgm:pt modelId="{45C3D55E-FC3C-4EB3-8A34-DB81106F581A}" type="sibTrans" cxnId="{CB809205-2DE1-4B83-9550-2F17EBDB3A47}">
      <dgm:prSet/>
      <dgm:spPr/>
      <dgm:t>
        <a:bodyPr/>
        <a:lstStyle/>
        <a:p>
          <a:pPr algn="just">
            <a:lnSpc>
              <a:spcPct val="100000"/>
            </a:lnSpc>
          </a:pPr>
          <a:endParaRPr lang="en-US"/>
        </a:p>
      </dgm:t>
    </dgm:pt>
    <dgm:pt modelId="{B5808922-CE8D-4CFA-BF87-8ED32FE271EE}">
      <dgm:prSet/>
      <dgm:spPr/>
      <dgm:t>
        <a:bodyPr/>
        <a:lstStyle/>
        <a:p>
          <a:pPr algn="just">
            <a:lnSpc>
              <a:spcPct val="100000"/>
            </a:lnSpc>
          </a:pPr>
          <a:r>
            <a:rPr lang="en-IN" b="1"/>
            <a:t>Write Pipeline</a:t>
          </a:r>
          <a:r>
            <a:rPr lang="en-IN"/>
            <a:t>: </a:t>
          </a:r>
          <a:endParaRPr lang="en-US"/>
        </a:p>
      </dgm:t>
    </dgm:pt>
    <dgm:pt modelId="{A439FCDF-63A1-4B3F-B641-D1CA611E4DE4}" type="parTrans" cxnId="{428BA9BD-3E4A-4BF7-9947-1F8E78AF7611}">
      <dgm:prSet/>
      <dgm:spPr/>
      <dgm:t>
        <a:bodyPr/>
        <a:lstStyle/>
        <a:p>
          <a:pPr algn="just">
            <a:lnSpc>
              <a:spcPct val="100000"/>
            </a:lnSpc>
          </a:pPr>
          <a:endParaRPr lang="en-US"/>
        </a:p>
      </dgm:t>
    </dgm:pt>
    <dgm:pt modelId="{8E51F4E4-383C-4DF2-9574-CF4100017280}" type="sibTrans" cxnId="{428BA9BD-3E4A-4BF7-9947-1F8E78AF7611}">
      <dgm:prSet/>
      <dgm:spPr/>
      <dgm:t>
        <a:bodyPr/>
        <a:lstStyle/>
        <a:p>
          <a:pPr algn="just">
            <a:lnSpc>
              <a:spcPct val="100000"/>
            </a:lnSpc>
          </a:pPr>
          <a:endParaRPr lang="en-US"/>
        </a:p>
      </dgm:t>
    </dgm:pt>
    <dgm:pt modelId="{41B80B77-8480-42C6-89AA-C33CA34584B8}">
      <dgm:prSet/>
      <dgm:spPr/>
      <dgm:t>
        <a:bodyPr/>
        <a:lstStyle/>
        <a:p>
          <a:pPr algn="just">
            <a:lnSpc>
              <a:spcPct val="100000"/>
            </a:lnSpc>
          </a:pPr>
          <a:r>
            <a:rPr lang="en-IN"/>
            <a:t>The data is written to the DataNodes in a </a:t>
          </a:r>
          <a:r>
            <a:rPr lang="en-IN" b="1"/>
            <a:t>serial pipeline manner</a:t>
          </a:r>
          <a:r>
            <a:rPr lang="en-IN"/>
            <a:t>, which ensures efficient data transfer:</a:t>
          </a:r>
          <a:endParaRPr lang="en-US"/>
        </a:p>
      </dgm:t>
    </dgm:pt>
    <dgm:pt modelId="{FDB9F175-DFB4-44D7-8ECE-37FBD16072C1}" type="parTrans" cxnId="{82C83676-863A-4A32-B684-91EC17EBC79E}">
      <dgm:prSet/>
      <dgm:spPr/>
      <dgm:t>
        <a:bodyPr/>
        <a:lstStyle/>
        <a:p>
          <a:pPr algn="just">
            <a:lnSpc>
              <a:spcPct val="100000"/>
            </a:lnSpc>
          </a:pPr>
          <a:endParaRPr lang="en-US"/>
        </a:p>
      </dgm:t>
    </dgm:pt>
    <dgm:pt modelId="{44C0DF6D-AC4E-4617-985E-8349DCA1AE26}" type="sibTrans" cxnId="{82C83676-863A-4A32-B684-91EC17EBC79E}">
      <dgm:prSet/>
      <dgm:spPr/>
      <dgm:t>
        <a:bodyPr/>
        <a:lstStyle/>
        <a:p>
          <a:pPr algn="just">
            <a:lnSpc>
              <a:spcPct val="100000"/>
            </a:lnSpc>
          </a:pPr>
          <a:endParaRPr lang="en-US"/>
        </a:p>
      </dgm:t>
    </dgm:pt>
    <dgm:pt modelId="{8B352F72-FA63-45F1-9F5B-8E3ABC4F1D26}">
      <dgm:prSet/>
      <dgm:spPr/>
      <dgm:t>
        <a:bodyPr/>
        <a:lstStyle/>
        <a:p>
          <a:pPr algn="just">
            <a:lnSpc>
              <a:spcPct val="100000"/>
            </a:lnSpc>
          </a:pPr>
          <a:r>
            <a:rPr lang="en-IN" b="1"/>
            <a:t>Data Bytes</a:t>
          </a:r>
          <a:r>
            <a:rPr lang="en-IN"/>
            <a:t>: The client pushes data bytes into the pipeline as a sequence of packets.</a:t>
          </a:r>
          <a:endParaRPr lang="en-US"/>
        </a:p>
      </dgm:t>
    </dgm:pt>
    <dgm:pt modelId="{D2CE6287-E930-423F-9710-5D725713E8AF}" type="parTrans" cxnId="{9D31E8C4-CD64-4540-86E9-9EC244E28154}">
      <dgm:prSet/>
      <dgm:spPr/>
      <dgm:t>
        <a:bodyPr/>
        <a:lstStyle/>
        <a:p>
          <a:pPr algn="just">
            <a:lnSpc>
              <a:spcPct val="100000"/>
            </a:lnSpc>
          </a:pPr>
          <a:endParaRPr lang="en-US"/>
        </a:p>
      </dgm:t>
    </dgm:pt>
    <dgm:pt modelId="{F1C0D132-01C5-4251-AB9D-653C783AEC2C}" type="sibTrans" cxnId="{9D31E8C4-CD64-4540-86E9-9EC244E28154}">
      <dgm:prSet/>
      <dgm:spPr/>
      <dgm:t>
        <a:bodyPr/>
        <a:lstStyle/>
        <a:p>
          <a:pPr algn="just">
            <a:lnSpc>
              <a:spcPct val="100000"/>
            </a:lnSpc>
          </a:pPr>
          <a:endParaRPr lang="en-US"/>
        </a:p>
      </dgm:t>
    </dgm:pt>
    <dgm:pt modelId="{44143A1D-91D5-4337-B384-DEF5299D96C2}">
      <dgm:prSet/>
      <dgm:spPr/>
      <dgm:t>
        <a:bodyPr/>
        <a:lstStyle/>
        <a:p>
          <a:pPr algn="just">
            <a:lnSpc>
              <a:spcPct val="100000"/>
            </a:lnSpc>
          </a:pPr>
          <a:r>
            <a:rPr lang="en-IN" b="1"/>
            <a:t>Packet Buffering</a:t>
          </a:r>
          <a:r>
            <a:rPr lang="en-IN"/>
            <a:t>: The client buffers these bytes until a packet reaches the default size of 64KB or until the file is closed. Once the buffer is filled, the packet is pushed into the write pipeline.</a:t>
          </a:r>
          <a:endParaRPr lang="en-US"/>
        </a:p>
      </dgm:t>
    </dgm:pt>
    <dgm:pt modelId="{FC727578-56F5-4A22-991D-8F2549FA2B33}" type="parTrans" cxnId="{8C109373-31BE-484A-8F2A-A500CD0F7FF7}">
      <dgm:prSet/>
      <dgm:spPr/>
      <dgm:t>
        <a:bodyPr/>
        <a:lstStyle/>
        <a:p>
          <a:pPr algn="just">
            <a:lnSpc>
              <a:spcPct val="100000"/>
            </a:lnSpc>
          </a:pPr>
          <a:endParaRPr lang="en-US"/>
        </a:p>
      </dgm:t>
    </dgm:pt>
    <dgm:pt modelId="{C4BBA675-AE5A-4226-9930-1D164BE1FB53}" type="sibTrans" cxnId="{8C109373-31BE-484A-8F2A-A500CD0F7FF7}">
      <dgm:prSet/>
      <dgm:spPr/>
      <dgm:t>
        <a:bodyPr/>
        <a:lstStyle/>
        <a:p>
          <a:pPr algn="just">
            <a:lnSpc>
              <a:spcPct val="100000"/>
            </a:lnSpc>
          </a:pPr>
          <a:endParaRPr lang="en-US"/>
        </a:p>
      </dgm:t>
    </dgm:pt>
    <dgm:pt modelId="{935B0F31-0614-472F-923D-A509170246B4}">
      <dgm:prSet/>
      <dgm:spPr/>
      <dgm:t>
        <a:bodyPr/>
        <a:lstStyle/>
        <a:p>
          <a:pPr algn="just">
            <a:lnSpc>
              <a:spcPct val="100000"/>
            </a:lnSpc>
          </a:pPr>
          <a:r>
            <a:rPr lang="en-IN" b="1"/>
            <a:t>Checksum Calculation</a:t>
          </a:r>
          <a:r>
            <a:rPr lang="en-IN"/>
            <a:t>: Along with the data, the client calculates and sends the corresponding checksum for the block to verify its integrity.</a:t>
          </a:r>
          <a:endParaRPr lang="en-US"/>
        </a:p>
      </dgm:t>
    </dgm:pt>
    <dgm:pt modelId="{A1F434DE-950F-4A6F-A262-29587F1FDE69}" type="parTrans" cxnId="{0ECD45FB-FA30-4007-93A8-A9BF5E8A736C}">
      <dgm:prSet/>
      <dgm:spPr/>
      <dgm:t>
        <a:bodyPr/>
        <a:lstStyle/>
        <a:p>
          <a:pPr algn="just">
            <a:lnSpc>
              <a:spcPct val="100000"/>
            </a:lnSpc>
          </a:pPr>
          <a:endParaRPr lang="en-US"/>
        </a:p>
      </dgm:t>
    </dgm:pt>
    <dgm:pt modelId="{77599013-FFDB-4CC1-90E5-7279273D3C6E}" type="sibTrans" cxnId="{0ECD45FB-FA30-4007-93A8-A9BF5E8A736C}">
      <dgm:prSet/>
      <dgm:spPr/>
      <dgm:t>
        <a:bodyPr/>
        <a:lstStyle/>
        <a:p>
          <a:pPr algn="just">
            <a:lnSpc>
              <a:spcPct val="100000"/>
            </a:lnSpc>
          </a:pPr>
          <a:endParaRPr lang="en-US"/>
        </a:p>
      </dgm:t>
    </dgm:pt>
    <dgm:pt modelId="{F5655CE2-D7BF-4064-8582-1127EE8C7388}">
      <dgm:prSet/>
      <dgm:spPr/>
      <dgm:t>
        <a:bodyPr/>
        <a:lstStyle/>
        <a:p>
          <a:pPr algn="just">
            <a:lnSpc>
              <a:spcPct val="100000"/>
            </a:lnSpc>
          </a:pPr>
          <a:r>
            <a:rPr lang="en-IN" b="1"/>
            <a:t>Data and Metadata Storage</a:t>
          </a:r>
          <a:r>
            <a:rPr lang="en-IN"/>
            <a:t>: </a:t>
          </a:r>
          <a:endParaRPr lang="en-US"/>
        </a:p>
      </dgm:t>
    </dgm:pt>
    <dgm:pt modelId="{262B3D64-FD03-45DA-84F2-E9D56DA745B2}" type="parTrans" cxnId="{0C9181FF-EF05-4477-8AF3-7C7043D6F7CA}">
      <dgm:prSet/>
      <dgm:spPr/>
      <dgm:t>
        <a:bodyPr/>
        <a:lstStyle/>
        <a:p>
          <a:pPr algn="just">
            <a:lnSpc>
              <a:spcPct val="100000"/>
            </a:lnSpc>
          </a:pPr>
          <a:endParaRPr lang="en-US"/>
        </a:p>
      </dgm:t>
    </dgm:pt>
    <dgm:pt modelId="{72F2500E-E3A9-4E00-B2B8-AF295A6F21A0}" type="sibTrans" cxnId="{0C9181FF-EF05-4477-8AF3-7C7043D6F7CA}">
      <dgm:prSet/>
      <dgm:spPr/>
      <dgm:t>
        <a:bodyPr/>
        <a:lstStyle/>
        <a:p>
          <a:pPr algn="just">
            <a:lnSpc>
              <a:spcPct val="100000"/>
            </a:lnSpc>
          </a:pPr>
          <a:endParaRPr lang="en-US"/>
        </a:p>
      </dgm:t>
    </dgm:pt>
    <dgm:pt modelId="{EEAFEBE0-17AE-48DB-843C-0A4C301DD08D}">
      <dgm:prSet/>
      <dgm:spPr/>
      <dgm:t>
        <a:bodyPr/>
        <a:lstStyle/>
        <a:p>
          <a:pPr algn="just">
            <a:lnSpc>
              <a:spcPct val="100000"/>
            </a:lnSpc>
          </a:pPr>
          <a:r>
            <a:rPr lang="en-IN"/>
            <a:t>It's important to note that data and metadata (including checksums) are stored separately on the DataNodes, which helps organize and manage the information efficiently.</a:t>
          </a:r>
          <a:endParaRPr lang="en-US"/>
        </a:p>
      </dgm:t>
    </dgm:pt>
    <dgm:pt modelId="{D2AFCEC4-E825-4A3D-8641-36F6B2081C95}" type="parTrans" cxnId="{CBA268A9-132E-4D1B-A3F6-92DEEA5686B5}">
      <dgm:prSet/>
      <dgm:spPr/>
      <dgm:t>
        <a:bodyPr/>
        <a:lstStyle/>
        <a:p>
          <a:pPr algn="just">
            <a:lnSpc>
              <a:spcPct val="100000"/>
            </a:lnSpc>
          </a:pPr>
          <a:endParaRPr lang="en-US"/>
        </a:p>
      </dgm:t>
    </dgm:pt>
    <dgm:pt modelId="{C27CADA5-9DC8-46BF-91C9-F645A9400045}" type="sibTrans" cxnId="{CBA268A9-132E-4D1B-A3F6-92DEEA5686B5}">
      <dgm:prSet/>
      <dgm:spPr/>
      <dgm:t>
        <a:bodyPr/>
        <a:lstStyle/>
        <a:p>
          <a:pPr algn="just">
            <a:lnSpc>
              <a:spcPct val="100000"/>
            </a:lnSpc>
          </a:pPr>
          <a:endParaRPr lang="en-US"/>
        </a:p>
      </dgm:t>
    </dgm:pt>
    <dgm:pt modelId="{69AFDB27-36E7-3748-A6BA-5EAF3E939459}" type="pres">
      <dgm:prSet presAssocID="{9FE33449-7186-4AC1-96BE-36D34F35A414}" presName="Name0" presStyleCnt="0">
        <dgm:presLayoutVars>
          <dgm:dir/>
          <dgm:animLvl val="lvl"/>
          <dgm:resizeHandles val="exact"/>
        </dgm:presLayoutVars>
      </dgm:prSet>
      <dgm:spPr/>
    </dgm:pt>
    <dgm:pt modelId="{542AA08F-0B22-CF4A-B701-8C8A684A3700}" type="pres">
      <dgm:prSet presAssocID="{66921DE0-A92A-4548-B9EA-B7D17B7365E4}" presName="composite" presStyleCnt="0"/>
      <dgm:spPr/>
    </dgm:pt>
    <dgm:pt modelId="{B34680BF-B67C-0740-B857-6E91C154D2AA}" type="pres">
      <dgm:prSet presAssocID="{66921DE0-A92A-4548-B9EA-B7D17B7365E4}" presName="parTx" presStyleLbl="alignNode1" presStyleIdx="0" presStyleCnt="3">
        <dgm:presLayoutVars>
          <dgm:chMax val="0"/>
          <dgm:chPref val="0"/>
          <dgm:bulletEnabled val="1"/>
        </dgm:presLayoutVars>
      </dgm:prSet>
      <dgm:spPr/>
    </dgm:pt>
    <dgm:pt modelId="{9314C1E3-C132-CA43-A6E5-20DDECC6B571}" type="pres">
      <dgm:prSet presAssocID="{66921DE0-A92A-4548-B9EA-B7D17B7365E4}" presName="desTx" presStyleLbl="alignAccFollowNode1" presStyleIdx="0" presStyleCnt="3">
        <dgm:presLayoutVars>
          <dgm:bulletEnabled val="1"/>
        </dgm:presLayoutVars>
      </dgm:prSet>
      <dgm:spPr/>
    </dgm:pt>
    <dgm:pt modelId="{E0B8BAE5-A328-4F4D-91BA-1F34A7BA9BE9}" type="pres">
      <dgm:prSet presAssocID="{F201C186-2A80-40B3-AA23-230AA9E26F60}" presName="space" presStyleCnt="0"/>
      <dgm:spPr/>
    </dgm:pt>
    <dgm:pt modelId="{5E926A4F-F99F-0142-9B4A-255DFBBA2785}" type="pres">
      <dgm:prSet presAssocID="{B5808922-CE8D-4CFA-BF87-8ED32FE271EE}" presName="composite" presStyleCnt="0"/>
      <dgm:spPr/>
    </dgm:pt>
    <dgm:pt modelId="{E9811B06-6A2C-F441-8380-C76C4280F4BC}" type="pres">
      <dgm:prSet presAssocID="{B5808922-CE8D-4CFA-BF87-8ED32FE271EE}" presName="parTx" presStyleLbl="alignNode1" presStyleIdx="1" presStyleCnt="3">
        <dgm:presLayoutVars>
          <dgm:chMax val="0"/>
          <dgm:chPref val="0"/>
          <dgm:bulletEnabled val="1"/>
        </dgm:presLayoutVars>
      </dgm:prSet>
      <dgm:spPr/>
    </dgm:pt>
    <dgm:pt modelId="{1C1EB115-E270-7B4B-A1C8-D70621916018}" type="pres">
      <dgm:prSet presAssocID="{B5808922-CE8D-4CFA-BF87-8ED32FE271EE}" presName="desTx" presStyleLbl="alignAccFollowNode1" presStyleIdx="1" presStyleCnt="3">
        <dgm:presLayoutVars>
          <dgm:bulletEnabled val="1"/>
        </dgm:presLayoutVars>
      </dgm:prSet>
      <dgm:spPr/>
    </dgm:pt>
    <dgm:pt modelId="{4D5E2C0E-A566-5248-A54D-E1A7B60D4C07}" type="pres">
      <dgm:prSet presAssocID="{8E51F4E4-383C-4DF2-9574-CF4100017280}" presName="space" presStyleCnt="0"/>
      <dgm:spPr/>
    </dgm:pt>
    <dgm:pt modelId="{BA190B1E-EA61-534E-9059-6C5759589739}" type="pres">
      <dgm:prSet presAssocID="{F5655CE2-D7BF-4064-8582-1127EE8C7388}" presName="composite" presStyleCnt="0"/>
      <dgm:spPr/>
    </dgm:pt>
    <dgm:pt modelId="{75C7B454-B4D0-5640-B4A4-15161A20E8DB}" type="pres">
      <dgm:prSet presAssocID="{F5655CE2-D7BF-4064-8582-1127EE8C7388}" presName="parTx" presStyleLbl="alignNode1" presStyleIdx="2" presStyleCnt="3">
        <dgm:presLayoutVars>
          <dgm:chMax val="0"/>
          <dgm:chPref val="0"/>
          <dgm:bulletEnabled val="1"/>
        </dgm:presLayoutVars>
      </dgm:prSet>
      <dgm:spPr/>
    </dgm:pt>
    <dgm:pt modelId="{5375DF60-2060-C744-BE93-AB382A70CBCC}" type="pres">
      <dgm:prSet presAssocID="{F5655CE2-D7BF-4064-8582-1127EE8C7388}" presName="desTx" presStyleLbl="alignAccFollowNode1" presStyleIdx="2" presStyleCnt="3">
        <dgm:presLayoutVars>
          <dgm:bulletEnabled val="1"/>
        </dgm:presLayoutVars>
      </dgm:prSet>
      <dgm:spPr/>
    </dgm:pt>
  </dgm:ptLst>
  <dgm:cxnLst>
    <dgm:cxn modelId="{CB809205-2DE1-4B83-9550-2F17EBDB3A47}" srcId="{66921DE0-A92A-4548-B9EA-B7D17B7365E4}" destId="{56B06171-EF19-4F19-A314-A2B056C66371}" srcOrd="0" destOrd="0" parTransId="{A7D88D1B-051C-4DFD-8527-BB452E1A1743}" sibTransId="{45C3D55E-FC3C-4EB3-8A34-DB81106F581A}"/>
    <dgm:cxn modelId="{844E7623-E4AF-424B-929B-130C0253B192}" type="presOf" srcId="{EEAFEBE0-17AE-48DB-843C-0A4C301DD08D}" destId="{5375DF60-2060-C744-BE93-AB382A70CBCC}" srcOrd="0" destOrd="0" presId="urn:microsoft.com/office/officeart/2005/8/layout/hList1"/>
    <dgm:cxn modelId="{6581163F-AAC2-AF45-967A-3CB3879CDF0C}" type="presOf" srcId="{8B352F72-FA63-45F1-9F5B-8E3ABC4F1D26}" destId="{1C1EB115-E270-7B4B-A1C8-D70621916018}" srcOrd="0" destOrd="1" presId="urn:microsoft.com/office/officeart/2005/8/layout/hList1"/>
    <dgm:cxn modelId="{FE9CC146-F0D0-5448-BF80-82328E0F5A9E}" type="presOf" srcId="{9FE33449-7186-4AC1-96BE-36D34F35A414}" destId="{69AFDB27-36E7-3748-A6BA-5EAF3E939459}" srcOrd="0" destOrd="0" presId="urn:microsoft.com/office/officeart/2005/8/layout/hList1"/>
    <dgm:cxn modelId="{4D3EC551-3D8E-9742-B615-5AA143644445}" type="presOf" srcId="{66921DE0-A92A-4548-B9EA-B7D17B7365E4}" destId="{B34680BF-B67C-0740-B857-6E91C154D2AA}" srcOrd="0" destOrd="0" presId="urn:microsoft.com/office/officeart/2005/8/layout/hList1"/>
    <dgm:cxn modelId="{C05E4453-6FCA-224D-AEF0-2BB0D391A666}" type="presOf" srcId="{41B80B77-8480-42C6-89AA-C33CA34584B8}" destId="{1C1EB115-E270-7B4B-A1C8-D70621916018}" srcOrd="0" destOrd="0" presId="urn:microsoft.com/office/officeart/2005/8/layout/hList1"/>
    <dgm:cxn modelId="{95DDCE58-11AE-BA4E-B127-6097B5368D02}" type="presOf" srcId="{B5808922-CE8D-4CFA-BF87-8ED32FE271EE}" destId="{E9811B06-6A2C-F441-8380-C76C4280F4BC}" srcOrd="0" destOrd="0" presId="urn:microsoft.com/office/officeart/2005/8/layout/hList1"/>
    <dgm:cxn modelId="{30C9195C-751B-914A-9885-5ECE226B6BC1}" type="presOf" srcId="{F5655CE2-D7BF-4064-8582-1127EE8C7388}" destId="{75C7B454-B4D0-5640-B4A4-15161A20E8DB}" srcOrd="0" destOrd="0" presId="urn:microsoft.com/office/officeart/2005/8/layout/hList1"/>
    <dgm:cxn modelId="{8C109373-31BE-484A-8F2A-A500CD0F7FF7}" srcId="{41B80B77-8480-42C6-89AA-C33CA34584B8}" destId="{44143A1D-91D5-4337-B384-DEF5299D96C2}" srcOrd="1" destOrd="0" parTransId="{FC727578-56F5-4A22-991D-8F2549FA2B33}" sibTransId="{C4BBA675-AE5A-4226-9930-1D164BE1FB53}"/>
    <dgm:cxn modelId="{82C83676-863A-4A32-B684-91EC17EBC79E}" srcId="{B5808922-CE8D-4CFA-BF87-8ED32FE271EE}" destId="{41B80B77-8480-42C6-89AA-C33CA34584B8}" srcOrd="0" destOrd="0" parTransId="{FDB9F175-DFB4-44D7-8ECE-37FBD16072C1}" sibTransId="{44C0DF6D-AC4E-4617-985E-8349DCA1AE26}"/>
    <dgm:cxn modelId="{F3988B7B-AD9A-E34E-9623-21E7A43588A1}" type="presOf" srcId="{56B06171-EF19-4F19-A314-A2B056C66371}" destId="{9314C1E3-C132-CA43-A6E5-20DDECC6B571}" srcOrd="0" destOrd="0" presId="urn:microsoft.com/office/officeart/2005/8/layout/hList1"/>
    <dgm:cxn modelId="{CBA268A9-132E-4D1B-A3F6-92DEEA5686B5}" srcId="{F5655CE2-D7BF-4064-8582-1127EE8C7388}" destId="{EEAFEBE0-17AE-48DB-843C-0A4C301DD08D}" srcOrd="0" destOrd="0" parTransId="{D2AFCEC4-E825-4A3D-8641-36F6B2081C95}" sibTransId="{C27CADA5-9DC8-46BF-91C9-F645A9400045}"/>
    <dgm:cxn modelId="{B0ABF3BB-D5E9-1549-B291-D491B6A3F8C8}" type="presOf" srcId="{44143A1D-91D5-4337-B384-DEF5299D96C2}" destId="{1C1EB115-E270-7B4B-A1C8-D70621916018}" srcOrd="0" destOrd="2" presId="urn:microsoft.com/office/officeart/2005/8/layout/hList1"/>
    <dgm:cxn modelId="{592630BC-50BE-4B1E-9F89-E5B3BFFA1D6E}" srcId="{9FE33449-7186-4AC1-96BE-36D34F35A414}" destId="{66921DE0-A92A-4548-B9EA-B7D17B7365E4}" srcOrd="0" destOrd="0" parTransId="{70EA478D-408B-48E1-94B0-CD8C61AF86E0}" sibTransId="{F201C186-2A80-40B3-AA23-230AA9E26F60}"/>
    <dgm:cxn modelId="{428BA9BD-3E4A-4BF7-9947-1F8E78AF7611}" srcId="{9FE33449-7186-4AC1-96BE-36D34F35A414}" destId="{B5808922-CE8D-4CFA-BF87-8ED32FE271EE}" srcOrd="1" destOrd="0" parTransId="{A439FCDF-63A1-4B3F-B641-D1CA611E4DE4}" sibTransId="{8E51F4E4-383C-4DF2-9574-CF4100017280}"/>
    <dgm:cxn modelId="{9D31E8C4-CD64-4540-86E9-9EC244E28154}" srcId="{41B80B77-8480-42C6-89AA-C33CA34584B8}" destId="{8B352F72-FA63-45F1-9F5B-8E3ABC4F1D26}" srcOrd="0" destOrd="0" parTransId="{D2CE6287-E930-423F-9710-5D725713E8AF}" sibTransId="{F1C0D132-01C5-4251-AB9D-653C783AEC2C}"/>
    <dgm:cxn modelId="{12D7B5C7-A73B-4544-B6A4-7B70F890976A}" type="presOf" srcId="{935B0F31-0614-472F-923D-A509170246B4}" destId="{1C1EB115-E270-7B4B-A1C8-D70621916018}" srcOrd="0" destOrd="3" presId="urn:microsoft.com/office/officeart/2005/8/layout/hList1"/>
    <dgm:cxn modelId="{0ECD45FB-FA30-4007-93A8-A9BF5E8A736C}" srcId="{41B80B77-8480-42C6-89AA-C33CA34584B8}" destId="{935B0F31-0614-472F-923D-A509170246B4}" srcOrd="2" destOrd="0" parTransId="{A1F434DE-950F-4A6F-A262-29587F1FDE69}" sibTransId="{77599013-FFDB-4CC1-90E5-7279273D3C6E}"/>
    <dgm:cxn modelId="{0C9181FF-EF05-4477-8AF3-7C7043D6F7CA}" srcId="{9FE33449-7186-4AC1-96BE-36D34F35A414}" destId="{F5655CE2-D7BF-4064-8582-1127EE8C7388}" srcOrd="2" destOrd="0" parTransId="{262B3D64-FD03-45DA-84F2-E9D56DA745B2}" sibTransId="{72F2500E-E3A9-4E00-B2B8-AF295A6F21A0}"/>
    <dgm:cxn modelId="{25882330-3A4F-1E44-8C4A-74D2B56808E2}" type="presParOf" srcId="{69AFDB27-36E7-3748-A6BA-5EAF3E939459}" destId="{542AA08F-0B22-CF4A-B701-8C8A684A3700}" srcOrd="0" destOrd="0" presId="urn:microsoft.com/office/officeart/2005/8/layout/hList1"/>
    <dgm:cxn modelId="{8B693A3F-F029-3C41-BAAD-45CCB3289B88}" type="presParOf" srcId="{542AA08F-0B22-CF4A-B701-8C8A684A3700}" destId="{B34680BF-B67C-0740-B857-6E91C154D2AA}" srcOrd="0" destOrd="0" presId="urn:microsoft.com/office/officeart/2005/8/layout/hList1"/>
    <dgm:cxn modelId="{6F79E9F4-A409-8044-AA47-9DF2BDA3833B}" type="presParOf" srcId="{542AA08F-0B22-CF4A-B701-8C8A684A3700}" destId="{9314C1E3-C132-CA43-A6E5-20DDECC6B571}" srcOrd="1" destOrd="0" presId="urn:microsoft.com/office/officeart/2005/8/layout/hList1"/>
    <dgm:cxn modelId="{71CEED40-A264-F940-855F-32AA1BCB915F}" type="presParOf" srcId="{69AFDB27-36E7-3748-A6BA-5EAF3E939459}" destId="{E0B8BAE5-A328-4F4D-91BA-1F34A7BA9BE9}" srcOrd="1" destOrd="0" presId="urn:microsoft.com/office/officeart/2005/8/layout/hList1"/>
    <dgm:cxn modelId="{1114C1E4-9930-324F-AECC-432422021A7A}" type="presParOf" srcId="{69AFDB27-36E7-3748-A6BA-5EAF3E939459}" destId="{5E926A4F-F99F-0142-9B4A-255DFBBA2785}" srcOrd="2" destOrd="0" presId="urn:microsoft.com/office/officeart/2005/8/layout/hList1"/>
    <dgm:cxn modelId="{35FE95D9-4F98-F149-A7B2-F0BD0E238566}" type="presParOf" srcId="{5E926A4F-F99F-0142-9B4A-255DFBBA2785}" destId="{E9811B06-6A2C-F441-8380-C76C4280F4BC}" srcOrd="0" destOrd="0" presId="urn:microsoft.com/office/officeart/2005/8/layout/hList1"/>
    <dgm:cxn modelId="{A1FB1EE8-9ED7-344E-B13F-A19E2612D610}" type="presParOf" srcId="{5E926A4F-F99F-0142-9B4A-255DFBBA2785}" destId="{1C1EB115-E270-7B4B-A1C8-D70621916018}" srcOrd="1" destOrd="0" presId="urn:microsoft.com/office/officeart/2005/8/layout/hList1"/>
    <dgm:cxn modelId="{6C050E16-0910-5F46-B0D8-D71D1B3CA391}" type="presParOf" srcId="{69AFDB27-36E7-3748-A6BA-5EAF3E939459}" destId="{4D5E2C0E-A566-5248-A54D-E1A7B60D4C07}" srcOrd="3" destOrd="0" presId="urn:microsoft.com/office/officeart/2005/8/layout/hList1"/>
    <dgm:cxn modelId="{D29D45A0-98B4-774B-9285-7ECCA79F5117}" type="presParOf" srcId="{69AFDB27-36E7-3748-A6BA-5EAF3E939459}" destId="{BA190B1E-EA61-534E-9059-6C5759589739}" srcOrd="4" destOrd="0" presId="urn:microsoft.com/office/officeart/2005/8/layout/hList1"/>
    <dgm:cxn modelId="{5BB29BA8-FF03-7549-AAC9-8A3637B60544}" type="presParOf" srcId="{BA190B1E-EA61-534E-9059-6C5759589739}" destId="{75C7B454-B4D0-5640-B4A4-15161A20E8DB}" srcOrd="0" destOrd="0" presId="urn:microsoft.com/office/officeart/2005/8/layout/hList1"/>
    <dgm:cxn modelId="{6631B700-4DDD-FD45-96C0-96C4B6A47242}" type="presParOf" srcId="{BA190B1E-EA61-534E-9059-6C5759589739}" destId="{5375DF60-2060-C744-BE93-AB382A70CBC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A44FAF-3EFA-4EA8-AA97-838B16B6B464}"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FB7375BA-6466-4D5D-A603-C577EAC803CD}">
      <dgm:prSet/>
      <dgm:spPr/>
      <dgm:t>
        <a:bodyPr/>
        <a:lstStyle/>
        <a:p>
          <a:pPr>
            <a:lnSpc>
              <a:spcPct val="100000"/>
            </a:lnSpc>
          </a:pPr>
          <a:r>
            <a:rPr lang="en-IN" dirty="0"/>
            <a:t>Unit 1: INTRODUCTION TO BIG DATA ANALYTICS</a:t>
          </a:r>
          <a:endParaRPr lang="en-US" dirty="0"/>
        </a:p>
      </dgm:t>
    </dgm:pt>
    <dgm:pt modelId="{2A63BA20-64C2-4E96-BEF1-706EAD22F77E}" type="parTrans" cxnId="{2935A51F-DAA5-415A-AD6F-5471124197E6}">
      <dgm:prSet/>
      <dgm:spPr/>
      <dgm:t>
        <a:bodyPr/>
        <a:lstStyle/>
        <a:p>
          <a:endParaRPr lang="en-US"/>
        </a:p>
      </dgm:t>
    </dgm:pt>
    <dgm:pt modelId="{03067CC1-25F9-4014-A670-D72D3F71BAA4}" type="sibTrans" cxnId="{2935A51F-DAA5-415A-AD6F-5471124197E6}">
      <dgm:prSet/>
      <dgm:spPr/>
      <dgm:t>
        <a:bodyPr/>
        <a:lstStyle/>
        <a:p>
          <a:endParaRPr lang="en-US"/>
        </a:p>
      </dgm:t>
    </dgm:pt>
    <dgm:pt modelId="{15FD7A0B-9634-4C90-B5BD-CF3F7FFE00AB}">
      <dgm:prSet/>
      <dgm:spPr/>
      <dgm:t>
        <a:bodyPr/>
        <a:lstStyle/>
        <a:p>
          <a:pPr>
            <a:lnSpc>
              <a:spcPct val="100000"/>
            </a:lnSpc>
          </a:pPr>
          <a:r>
            <a:rPr lang="en-IN" dirty="0"/>
            <a:t>Overview of big data: characteristics, sources, and challenges, Introduction to big data analytics tools and technologies, Big data storage and processing frameworks: Hadoop, Spark, and </a:t>
          </a:r>
          <a:r>
            <a:rPr lang="en-IN" dirty="0" err="1"/>
            <a:t>Flink</a:t>
          </a:r>
          <a:r>
            <a:rPr lang="en-IN" dirty="0"/>
            <a:t>, Ethical and legal considerations in big data analytics.</a:t>
          </a:r>
          <a:endParaRPr lang="en-US" dirty="0"/>
        </a:p>
      </dgm:t>
    </dgm:pt>
    <dgm:pt modelId="{256DE108-D09A-4EC6-A87F-EDE2791303A0}" type="parTrans" cxnId="{2B2A06EB-5078-4FB6-AF9A-5FBE2D9EB8E6}">
      <dgm:prSet/>
      <dgm:spPr/>
      <dgm:t>
        <a:bodyPr/>
        <a:lstStyle/>
        <a:p>
          <a:endParaRPr lang="en-US"/>
        </a:p>
      </dgm:t>
    </dgm:pt>
    <dgm:pt modelId="{D615EB15-AA01-4F20-BB65-E54E5C73C207}" type="sibTrans" cxnId="{2B2A06EB-5078-4FB6-AF9A-5FBE2D9EB8E6}">
      <dgm:prSet/>
      <dgm:spPr/>
      <dgm:t>
        <a:bodyPr/>
        <a:lstStyle/>
        <a:p>
          <a:endParaRPr lang="en-US"/>
        </a:p>
      </dgm:t>
    </dgm:pt>
    <dgm:pt modelId="{9E9E49BE-B720-40E7-99B6-BE039F16A507}">
      <dgm:prSet/>
      <dgm:spPr/>
      <dgm:t>
        <a:bodyPr/>
        <a:lstStyle/>
        <a:p>
          <a:pPr>
            <a:lnSpc>
              <a:spcPct val="100000"/>
            </a:lnSpc>
          </a:pPr>
          <a:r>
            <a:rPr lang="en-IN"/>
            <a:t>Unit 2: DATA PREPROCESSING AND CLEANING</a:t>
          </a:r>
          <a:endParaRPr lang="en-US"/>
        </a:p>
      </dgm:t>
    </dgm:pt>
    <dgm:pt modelId="{21763A4C-231B-49BC-90F5-7751943ADA5A}" type="parTrans" cxnId="{7FBDBC74-C8ED-4D73-84C8-8C2CA399F284}">
      <dgm:prSet/>
      <dgm:spPr/>
      <dgm:t>
        <a:bodyPr/>
        <a:lstStyle/>
        <a:p>
          <a:endParaRPr lang="en-US"/>
        </a:p>
      </dgm:t>
    </dgm:pt>
    <dgm:pt modelId="{8A119763-254F-4BC8-B84E-F1318BD80453}" type="sibTrans" cxnId="{7FBDBC74-C8ED-4D73-84C8-8C2CA399F284}">
      <dgm:prSet/>
      <dgm:spPr/>
      <dgm:t>
        <a:bodyPr/>
        <a:lstStyle/>
        <a:p>
          <a:endParaRPr lang="en-US"/>
        </a:p>
      </dgm:t>
    </dgm:pt>
    <dgm:pt modelId="{D959CBFC-A362-4EAB-9025-513C06DFD047}">
      <dgm:prSet/>
      <dgm:spPr/>
      <dgm:t>
        <a:bodyPr/>
        <a:lstStyle/>
        <a:p>
          <a:pPr>
            <a:lnSpc>
              <a:spcPct val="100000"/>
            </a:lnSpc>
          </a:pPr>
          <a:r>
            <a:rPr lang="en-IN"/>
            <a:t>Techniques for data cleaning, transformation, and integration, Handling missing data and outliers in big data, Data reduction and feature selection methods, Scalable data preprocessing workflows using Apache Pig and Apache Hive.</a:t>
          </a:r>
          <a:endParaRPr lang="en-US"/>
        </a:p>
      </dgm:t>
    </dgm:pt>
    <dgm:pt modelId="{23266C60-C09B-49B9-957D-F037CF379D11}" type="parTrans" cxnId="{5472EDE1-FEF3-475E-9C22-4E2729B20A85}">
      <dgm:prSet/>
      <dgm:spPr/>
      <dgm:t>
        <a:bodyPr/>
        <a:lstStyle/>
        <a:p>
          <a:endParaRPr lang="en-US"/>
        </a:p>
      </dgm:t>
    </dgm:pt>
    <dgm:pt modelId="{45A9545D-6E41-4030-A793-0D9E5897010E}" type="sibTrans" cxnId="{5472EDE1-FEF3-475E-9C22-4E2729B20A85}">
      <dgm:prSet/>
      <dgm:spPr/>
      <dgm:t>
        <a:bodyPr/>
        <a:lstStyle/>
        <a:p>
          <a:endParaRPr lang="en-US"/>
        </a:p>
      </dgm:t>
    </dgm:pt>
    <dgm:pt modelId="{370A49C0-3604-4F9F-8B57-5F2CD0DD4D08}">
      <dgm:prSet/>
      <dgm:spPr/>
      <dgm:t>
        <a:bodyPr/>
        <a:lstStyle/>
        <a:p>
          <a:pPr>
            <a:lnSpc>
              <a:spcPct val="100000"/>
            </a:lnSpc>
          </a:pPr>
          <a:r>
            <a:rPr lang="en-IN"/>
            <a:t>Unit 3: BIG DATA PROCESSING AND ANALYTICS</a:t>
          </a:r>
          <a:endParaRPr lang="en-US"/>
        </a:p>
      </dgm:t>
    </dgm:pt>
    <dgm:pt modelId="{6A7216CC-4EBD-4172-A7C7-7CBE2F85F402}" type="parTrans" cxnId="{636B6216-E3BB-4AAD-A6E3-4F81273F7681}">
      <dgm:prSet/>
      <dgm:spPr/>
      <dgm:t>
        <a:bodyPr/>
        <a:lstStyle/>
        <a:p>
          <a:endParaRPr lang="en-US"/>
        </a:p>
      </dgm:t>
    </dgm:pt>
    <dgm:pt modelId="{BC3CD208-06F0-4FA8-A6F8-7053E870C41C}" type="sibTrans" cxnId="{636B6216-E3BB-4AAD-A6E3-4F81273F7681}">
      <dgm:prSet/>
      <dgm:spPr/>
      <dgm:t>
        <a:bodyPr/>
        <a:lstStyle/>
        <a:p>
          <a:endParaRPr lang="en-US"/>
        </a:p>
      </dgm:t>
    </dgm:pt>
    <dgm:pt modelId="{14A88B00-D953-47F2-8546-6785ED436E95}">
      <dgm:prSet/>
      <dgm:spPr/>
      <dgm:t>
        <a:bodyPr/>
        <a:lstStyle/>
        <a:p>
          <a:pPr>
            <a:lnSpc>
              <a:spcPct val="100000"/>
            </a:lnSpc>
          </a:pPr>
          <a:r>
            <a:rPr lang="en-IN"/>
            <a:t>Map Reduce programming model for distributed data processing, Introduction to Apache Spark: RDDs, Data Frames, and Spark SQL, Machine learning algorithms for big data analytics: classification, regression, clustering, Real-time analytics and stream processing with Apache Flink.</a:t>
          </a:r>
          <a:endParaRPr lang="en-US"/>
        </a:p>
      </dgm:t>
    </dgm:pt>
    <dgm:pt modelId="{80D47174-9B8F-4217-B025-D178EF52DEF4}" type="parTrans" cxnId="{332236B9-6AD2-4E31-A9DD-C05E119C4D4E}">
      <dgm:prSet/>
      <dgm:spPr/>
      <dgm:t>
        <a:bodyPr/>
        <a:lstStyle/>
        <a:p>
          <a:endParaRPr lang="en-US"/>
        </a:p>
      </dgm:t>
    </dgm:pt>
    <dgm:pt modelId="{395157F8-C894-443B-B31E-4A68E3943B0C}" type="sibTrans" cxnId="{332236B9-6AD2-4E31-A9DD-C05E119C4D4E}">
      <dgm:prSet/>
      <dgm:spPr/>
      <dgm:t>
        <a:bodyPr/>
        <a:lstStyle/>
        <a:p>
          <a:endParaRPr lang="en-US"/>
        </a:p>
      </dgm:t>
    </dgm:pt>
    <dgm:pt modelId="{E79FA456-462E-4774-8726-76C45CFBF191}">
      <dgm:prSet/>
      <dgm:spPr/>
      <dgm:t>
        <a:bodyPr/>
        <a:lstStyle/>
        <a:p>
          <a:pPr>
            <a:lnSpc>
              <a:spcPct val="100000"/>
            </a:lnSpc>
          </a:pPr>
          <a:r>
            <a:rPr lang="en-IN"/>
            <a:t>Unit 4: ADVANCED ANALYTICS ON BIG DATA</a:t>
          </a:r>
          <a:endParaRPr lang="en-US"/>
        </a:p>
      </dgm:t>
    </dgm:pt>
    <dgm:pt modelId="{26F8BC38-872E-42BD-9C68-2E6E97068733}" type="parTrans" cxnId="{6678A25E-EFBD-40F3-9210-E29976576484}">
      <dgm:prSet/>
      <dgm:spPr/>
      <dgm:t>
        <a:bodyPr/>
        <a:lstStyle/>
        <a:p>
          <a:endParaRPr lang="en-US"/>
        </a:p>
      </dgm:t>
    </dgm:pt>
    <dgm:pt modelId="{BE7216DE-7D80-434C-BC74-33A00B15336F}" type="sibTrans" cxnId="{6678A25E-EFBD-40F3-9210-E29976576484}">
      <dgm:prSet/>
      <dgm:spPr/>
      <dgm:t>
        <a:bodyPr/>
        <a:lstStyle/>
        <a:p>
          <a:endParaRPr lang="en-US"/>
        </a:p>
      </dgm:t>
    </dgm:pt>
    <dgm:pt modelId="{E3E55609-0E07-489E-B0E3-793EC346700B}">
      <dgm:prSet/>
      <dgm:spPr/>
      <dgm:t>
        <a:bodyPr/>
        <a:lstStyle/>
        <a:p>
          <a:pPr>
            <a:lnSpc>
              <a:spcPct val="100000"/>
            </a:lnSpc>
          </a:pPr>
          <a:r>
            <a:rPr lang="en-IN"/>
            <a:t>Deep learning for big data analytics: neural networks, convolutional neural networks (CNNs), recurrent neural networks (RNNs). Text analytics and natural language processing (NLP) on big data, Graph analytics for social network analysis and recommendation systems, Ensemble learning methods and model evaluation techniques.</a:t>
          </a:r>
          <a:endParaRPr lang="en-US"/>
        </a:p>
      </dgm:t>
    </dgm:pt>
    <dgm:pt modelId="{2998AFE5-2CA4-4B71-8207-D7B177AE9028}" type="parTrans" cxnId="{CE15BA96-1025-438B-8032-46A0B63D3992}">
      <dgm:prSet/>
      <dgm:spPr/>
      <dgm:t>
        <a:bodyPr/>
        <a:lstStyle/>
        <a:p>
          <a:endParaRPr lang="en-US"/>
        </a:p>
      </dgm:t>
    </dgm:pt>
    <dgm:pt modelId="{9540021A-9C6F-44F9-96D7-6938AD272A36}" type="sibTrans" cxnId="{CE15BA96-1025-438B-8032-46A0B63D3992}">
      <dgm:prSet/>
      <dgm:spPr/>
      <dgm:t>
        <a:bodyPr/>
        <a:lstStyle/>
        <a:p>
          <a:endParaRPr lang="en-US"/>
        </a:p>
      </dgm:t>
    </dgm:pt>
    <dgm:pt modelId="{FFD6B250-4A66-4426-AB3A-F09E485491AB}">
      <dgm:prSet/>
      <dgm:spPr/>
      <dgm:t>
        <a:bodyPr/>
        <a:lstStyle/>
        <a:p>
          <a:pPr>
            <a:lnSpc>
              <a:spcPct val="100000"/>
            </a:lnSpc>
          </a:pPr>
          <a:r>
            <a:rPr lang="en-IN"/>
            <a:t>Unit 5: SCALABLE BIG DATA ANALYTICS PLATFORMS</a:t>
          </a:r>
          <a:endParaRPr lang="en-US"/>
        </a:p>
      </dgm:t>
    </dgm:pt>
    <dgm:pt modelId="{397ED05C-EF36-4D7B-BF3F-02B84962D379}" type="parTrans" cxnId="{E5AE2C97-6B42-48C3-AA1D-93A20259E497}">
      <dgm:prSet/>
      <dgm:spPr/>
      <dgm:t>
        <a:bodyPr/>
        <a:lstStyle/>
        <a:p>
          <a:endParaRPr lang="en-US"/>
        </a:p>
      </dgm:t>
    </dgm:pt>
    <dgm:pt modelId="{73A4B531-3FF4-471E-ADA5-4C7C66068326}" type="sibTrans" cxnId="{E5AE2C97-6B42-48C3-AA1D-93A20259E497}">
      <dgm:prSet/>
      <dgm:spPr/>
      <dgm:t>
        <a:bodyPr/>
        <a:lstStyle/>
        <a:p>
          <a:endParaRPr lang="en-US"/>
        </a:p>
      </dgm:t>
    </dgm:pt>
    <dgm:pt modelId="{09F382F8-F9B5-45C7-97A4-C8F2F0ED2D82}">
      <dgm:prSet/>
      <dgm:spPr/>
      <dgm:t>
        <a:bodyPr/>
        <a:lstStyle/>
        <a:p>
          <a:pPr>
            <a:lnSpc>
              <a:spcPct val="100000"/>
            </a:lnSpc>
          </a:pPr>
          <a:r>
            <a:rPr lang="en-IN"/>
            <a:t>Cloud-based big data analytics platforms: Amazon Web Services (AWS), Microsoft Azure, Google Cloud Platform (GCP), Containerization and orchestration tools: Docker, Kubernetes, Big data deployment and scaling strategies, Case studies and applications of big data analytics in various domains</a:t>
          </a:r>
          <a:endParaRPr lang="en-US"/>
        </a:p>
      </dgm:t>
    </dgm:pt>
    <dgm:pt modelId="{607ADCF9-A587-4E72-BE1C-4BEDF69AB20D}" type="parTrans" cxnId="{42E24557-E071-4321-8CE0-399E24783781}">
      <dgm:prSet/>
      <dgm:spPr/>
      <dgm:t>
        <a:bodyPr/>
        <a:lstStyle/>
        <a:p>
          <a:endParaRPr lang="en-US"/>
        </a:p>
      </dgm:t>
    </dgm:pt>
    <dgm:pt modelId="{2F42374D-DE24-4938-8B28-7631F7431F62}" type="sibTrans" cxnId="{42E24557-E071-4321-8CE0-399E24783781}">
      <dgm:prSet/>
      <dgm:spPr/>
      <dgm:t>
        <a:bodyPr/>
        <a:lstStyle/>
        <a:p>
          <a:endParaRPr lang="en-US"/>
        </a:p>
      </dgm:t>
    </dgm:pt>
    <dgm:pt modelId="{302B4D0C-DFFE-4C57-B681-A15713B8E8AD}" type="pres">
      <dgm:prSet presAssocID="{87A44FAF-3EFA-4EA8-AA97-838B16B6B464}" presName="root" presStyleCnt="0">
        <dgm:presLayoutVars>
          <dgm:dir/>
          <dgm:resizeHandles val="exact"/>
        </dgm:presLayoutVars>
      </dgm:prSet>
      <dgm:spPr/>
    </dgm:pt>
    <dgm:pt modelId="{4308320B-BD19-403F-ACCF-7C9279A7E3A1}" type="pres">
      <dgm:prSet presAssocID="{FB7375BA-6466-4D5D-A603-C577EAC803CD}" presName="compNode" presStyleCnt="0"/>
      <dgm:spPr/>
    </dgm:pt>
    <dgm:pt modelId="{4DBF872F-8C4B-4A06-8FD3-51035C1AB446}" type="pres">
      <dgm:prSet presAssocID="{FB7375BA-6466-4D5D-A603-C577EAC803CD}" presName="bgRect" presStyleLbl="bgShp" presStyleIdx="0" presStyleCnt="5"/>
      <dgm:spPr/>
    </dgm:pt>
    <dgm:pt modelId="{A73F87CB-70A2-4384-A3DB-EC5065037254}" type="pres">
      <dgm:prSet presAssocID="{FB7375BA-6466-4D5D-A603-C577EAC803C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883FE830-41D4-4E13-8AA4-BD38E11215E3}" type="pres">
      <dgm:prSet presAssocID="{FB7375BA-6466-4D5D-A603-C577EAC803CD}" presName="spaceRect" presStyleCnt="0"/>
      <dgm:spPr/>
    </dgm:pt>
    <dgm:pt modelId="{A756A1CC-4477-4A5D-B06E-772BF6556EA2}" type="pres">
      <dgm:prSet presAssocID="{FB7375BA-6466-4D5D-A603-C577EAC803CD}" presName="parTx" presStyleLbl="revTx" presStyleIdx="0" presStyleCnt="10">
        <dgm:presLayoutVars>
          <dgm:chMax val="0"/>
          <dgm:chPref val="0"/>
        </dgm:presLayoutVars>
      </dgm:prSet>
      <dgm:spPr/>
    </dgm:pt>
    <dgm:pt modelId="{85BCFEDB-7D71-4725-9CB4-AD7C1DE0E7F2}" type="pres">
      <dgm:prSet presAssocID="{FB7375BA-6466-4D5D-A603-C577EAC803CD}" presName="desTx" presStyleLbl="revTx" presStyleIdx="1" presStyleCnt="10">
        <dgm:presLayoutVars/>
      </dgm:prSet>
      <dgm:spPr/>
    </dgm:pt>
    <dgm:pt modelId="{292F8D3F-1052-4895-A6CB-A3CC62337EAF}" type="pres">
      <dgm:prSet presAssocID="{03067CC1-25F9-4014-A670-D72D3F71BAA4}" presName="sibTrans" presStyleCnt="0"/>
      <dgm:spPr/>
    </dgm:pt>
    <dgm:pt modelId="{66C06C70-29B6-4053-A9C6-F8EF325E9553}" type="pres">
      <dgm:prSet presAssocID="{9E9E49BE-B720-40E7-99B6-BE039F16A507}" presName="compNode" presStyleCnt="0"/>
      <dgm:spPr/>
    </dgm:pt>
    <dgm:pt modelId="{98D9A994-5C8F-4114-A074-2EAEEC71A3A3}" type="pres">
      <dgm:prSet presAssocID="{9E9E49BE-B720-40E7-99B6-BE039F16A507}" presName="bgRect" presStyleLbl="bgShp" presStyleIdx="1" presStyleCnt="5"/>
      <dgm:spPr/>
    </dgm:pt>
    <dgm:pt modelId="{2384FEFA-F945-4FD1-8BBC-E6776FF875B3}" type="pres">
      <dgm:prSet presAssocID="{9E9E49BE-B720-40E7-99B6-BE039F16A50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Pie Chart"/>
        </a:ext>
      </dgm:extLst>
    </dgm:pt>
    <dgm:pt modelId="{2F457015-25E2-4CD9-A89B-E4F001849FA5}" type="pres">
      <dgm:prSet presAssocID="{9E9E49BE-B720-40E7-99B6-BE039F16A507}" presName="spaceRect" presStyleCnt="0"/>
      <dgm:spPr/>
    </dgm:pt>
    <dgm:pt modelId="{D46444C3-A5C4-4B65-9BA9-52DBC81EBED3}" type="pres">
      <dgm:prSet presAssocID="{9E9E49BE-B720-40E7-99B6-BE039F16A507}" presName="parTx" presStyleLbl="revTx" presStyleIdx="2" presStyleCnt="10">
        <dgm:presLayoutVars>
          <dgm:chMax val="0"/>
          <dgm:chPref val="0"/>
        </dgm:presLayoutVars>
      </dgm:prSet>
      <dgm:spPr/>
    </dgm:pt>
    <dgm:pt modelId="{3BCFE6FA-C4E1-4E2E-A664-0C1AEC56E181}" type="pres">
      <dgm:prSet presAssocID="{9E9E49BE-B720-40E7-99B6-BE039F16A507}" presName="desTx" presStyleLbl="revTx" presStyleIdx="3" presStyleCnt="10">
        <dgm:presLayoutVars/>
      </dgm:prSet>
      <dgm:spPr/>
    </dgm:pt>
    <dgm:pt modelId="{D1A30E7A-612A-49B1-BFC1-E40765A9AFFD}" type="pres">
      <dgm:prSet presAssocID="{8A119763-254F-4BC8-B84E-F1318BD80453}" presName="sibTrans" presStyleCnt="0"/>
      <dgm:spPr/>
    </dgm:pt>
    <dgm:pt modelId="{A64357F2-6AF6-460A-8F3F-E2522053ED46}" type="pres">
      <dgm:prSet presAssocID="{370A49C0-3604-4F9F-8B57-5F2CD0DD4D08}" presName="compNode" presStyleCnt="0"/>
      <dgm:spPr/>
    </dgm:pt>
    <dgm:pt modelId="{1368C295-071B-4BE4-B18B-C993C4F07FA2}" type="pres">
      <dgm:prSet presAssocID="{370A49C0-3604-4F9F-8B57-5F2CD0DD4D08}" presName="bgRect" presStyleLbl="bgShp" presStyleIdx="2" presStyleCnt="5"/>
      <dgm:spPr/>
    </dgm:pt>
    <dgm:pt modelId="{1A124EA1-C8A0-46ED-87B8-4B32058ED632}" type="pres">
      <dgm:prSet presAssocID="{370A49C0-3604-4F9F-8B57-5F2CD0DD4D0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207B3024-3DB4-4661-A843-EC879F5172B6}" type="pres">
      <dgm:prSet presAssocID="{370A49C0-3604-4F9F-8B57-5F2CD0DD4D08}" presName="spaceRect" presStyleCnt="0"/>
      <dgm:spPr/>
    </dgm:pt>
    <dgm:pt modelId="{DD165983-719B-40F0-AE80-F11C70A765C0}" type="pres">
      <dgm:prSet presAssocID="{370A49C0-3604-4F9F-8B57-5F2CD0DD4D08}" presName="parTx" presStyleLbl="revTx" presStyleIdx="4" presStyleCnt="10">
        <dgm:presLayoutVars>
          <dgm:chMax val="0"/>
          <dgm:chPref val="0"/>
        </dgm:presLayoutVars>
      </dgm:prSet>
      <dgm:spPr/>
    </dgm:pt>
    <dgm:pt modelId="{B55DFD3D-5F4F-47A1-BF7D-28B21C17CE1E}" type="pres">
      <dgm:prSet presAssocID="{370A49C0-3604-4F9F-8B57-5F2CD0DD4D08}" presName="desTx" presStyleLbl="revTx" presStyleIdx="5" presStyleCnt="10">
        <dgm:presLayoutVars/>
      </dgm:prSet>
      <dgm:spPr/>
    </dgm:pt>
    <dgm:pt modelId="{3FF1C046-19B2-450C-B23F-589837F6F5F5}" type="pres">
      <dgm:prSet presAssocID="{BC3CD208-06F0-4FA8-A6F8-7053E870C41C}" presName="sibTrans" presStyleCnt="0"/>
      <dgm:spPr/>
    </dgm:pt>
    <dgm:pt modelId="{68516416-A5E9-4F73-A374-27202EEFCBCB}" type="pres">
      <dgm:prSet presAssocID="{E79FA456-462E-4774-8726-76C45CFBF191}" presName="compNode" presStyleCnt="0"/>
      <dgm:spPr/>
    </dgm:pt>
    <dgm:pt modelId="{8A2535DB-DA93-4097-B4FF-02570D58048A}" type="pres">
      <dgm:prSet presAssocID="{E79FA456-462E-4774-8726-76C45CFBF191}" presName="bgRect" presStyleLbl="bgShp" presStyleIdx="3" presStyleCnt="5"/>
      <dgm:spPr/>
    </dgm:pt>
    <dgm:pt modelId="{3D3E6FD3-CC98-4BFF-8479-A42ACF821F8C}" type="pres">
      <dgm:prSet presAssocID="{E79FA456-462E-4774-8726-76C45CFBF19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0F8509A6-4B74-4343-9C0B-C60DF7C4C3ED}" type="pres">
      <dgm:prSet presAssocID="{E79FA456-462E-4774-8726-76C45CFBF191}" presName="spaceRect" presStyleCnt="0"/>
      <dgm:spPr/>
    </dgm:pt>
    <dgm:pt modelId="{85200FEA-F889-4179-8BE2-932297279AA0}" type="pres">
      <dgm:prSet presAssocID="{E79FA456-462E-4774-8726-76C45CFBF191}" presName="parTx" presStyleLbl="revTx" presStyleIdx="6" presStyleCnt="10">
        <dgm:presLayoutVars>
          <dgm:chMax val="0"/>
          <dgm:chPref val="0"/>
        </dgm:presLayoutVars>
      </dgm:prSet>
      <dgm:spPr/>
    </dgm:pt>
    <dgm:pt modelId="{37262BBF-2C0C-4D39-81E9-7B5693A0A313}" type="pres">
      <dgm:prSet presAssocID="{E79FA456-462E-4774-8726-76C45CFBF191}" presName="desTx" presStyleLbl="revTx" presStyleIdx="7" presStyleCnt="10">
        <dgm:presLayoutVars/>
      </dgm:prSet>
      <dgm:spPr/>
    </dgm:pt>
    <dgm:pt modelId="{279D6B09-BB6F-4F8D-8354-7930EFB4F958}" type="pres">
      <dgm:prSet presAssocID="{BE7216DE-7D80-434C-BC74-33A00B15336F}" presName="sibTrans" presStyleCnt="0"/>
      <dgm:spPr/>
    </dgm:pt>
    <dgm:pt modelId="{D4FD7573-B824-418F-9C6B-3B2CDA4DE769}" type="pres">
      <dgm:prSet presAssocID="{FFD6B250-4A66-4426-AB3A-F09E485491AB}" presName="compNode" presStyleCnt="0"/>
      <dgm:spPr/>
    </dgm:pt>
    <dgm:pt modelId="{E526E637-D363-42EA-B544-4635BE1C4C42}" type="pres">
      <dgm:prSet presAssocID="{FFD6B250-4A66-4426-AB3A-F09E485491AB}" presName="bgRect" presStyleLbl="bgShp" presStyleIdx="4" presStyleCnt="5"/>
      <dgm:spPr/>
    </dgm:pt>
    <dgm:pt modelId="{DE10E628-B6E1-4A0E-8265-9A0AA8C2E7A4}" type="pres">
      <dgm:prSet presAssocID="{FFD6B250-4A66-4426-AB3A-F09E485491A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oud Computing"/>
        </a:ext>
      </dgm:extLst>
    </dgm:pt>
    <dgm:pt modelId="{986D5F42-C469-4188-99AE-B39019A61C47}" type="pres">
      <dgm:prSet presAssocID="{FFD6B250-4A66-4426-AB3A-F09E485491AB}" presName="spaceRect" presStyleCnt="0"/>
      <dgm:spPr/>
    </dgm:pt>
    <dgm:pt modelId="{29B99BAA-AA16-4C7D-94E6-DB58242B0FD5}" type="pres">
      <dgm:prSet presAssocID="{FFD6B250-4A66-4426-AB3A-F09E485491AB}" presName="parTx" presStyleLbl="revTx" presStyleIdx="8" presStyleCnt="10">
        <dgm:presLayoutVars>
          <dgm:chMax val="0"/>
          <dgm:chPref val="0"/>
        </dgm:presLayoutVars>
      </dgm:prSet>
      <dgm:spPr/>
    </dgm:pt>
    <dgm:pt modelId="{C8D35CA4-E33F-4227-B5A3-AD0C61294FF0}" type="pres">
      <dgm:prSet presAssocID="{FFD6B250-4A66-4426-AB3A-F09E485491AB}" presName="desTx" presStyleLbl="revTx" presStyleIdx="9" presStyleCnt="10">
        <dgm:presLayoutVars/>
      </dgm:prSet>
      <dgm:spPr/>
    </dgm:pt>
  </dgm:ptLst>
  <dgm:cxnLst>
    <dgm:cxn modelId="{AA8FC50A-1580-3C4C-ADE6-FD2ACB03F1E7}" type="presOf" srcId="{09F382F8-F9B5-45C7-97A4-C8F2F0ED2D82}" destId="{C8D35CA4-E33F-4227-B5A3-AD0C61294FF0}" srcOrd="0" destOrd="0" presId="urn:microsoft.com/office/officeart/2018/2/layout/IconVerticalSolidList"/>
    <dgm:cxn modelId="{F7A93E0D-2652-BD4C-9243-EFE2687F0D41}" type="presOf" srcId="{E3E55609-0E07-489E-B0E3-793EC346700B}" destId="{37262BBF-2C0C-4D39-81E9-7B5693A0A313}" srcOrd="0" destOrd="0" presId="urn:microsoft.com/office/officeart/2018/2/layout/IconVerticalSolidList"/>
    <dgm:cxn modelId="{E7FD710E-E2F7-AD4C-8499-C3E172848156}" type="presOf" srcId="{FB7375BA-6466-4D5D-A603-C577EAC803CD}" destId="{A756A1CC-4477-4A5D-B06E-772BF6556EA2}" srcOrd="0" destOrd="0" presId="urn:microsoft.com/office/officeart/2018/2/layout/IconVerticalSolidList"/>
    <dgm:cxn modelId="{636B6216-E3BB-4AAD-A6E3-4F81273F7681}" srcId="{87A44FAF-3EFA-4EA8-AA97-838B16B6B464}" destId="{370A49C0-3604-4F9F-8B57-5F2CD0DD4D08}" srcOrd="2" destOrd="0" parTransId="{6A7216CC-4EBD-4172-A7C7-7CBE2F85F402}" sibTransId="{BC3CD208-06F0-4FA8-A6F8-7053E870C41C}"/>
    <dgm:cxn modelId="{2935A51F-DAA5-415A-AD6F-5471124197E6}" srcId="{87A44FAF-3EFA-4EA8-AA97-838B16B6B464}" destId="{FB7375BA-6466-4D5D-A603-C577EAC803CD}" srcOrd="0" destOrd="0" parTransId="{2A63BA20-64C2-4E96-BEF1-706EAD22F77E}" sibTransId="{03067CC1-25F9-4014-A670-D72D3F71BAA4}"/>
    <dgm:cxn modelId="{313BC329-08F8-E748-96D4-B70998F98646}" type="presOf" srcId="{D959CBFC-A362-4EAB-9025-513C06DFD047}" destId="{3BCFE6FA-C4E1-4E2E-A664-0C1AEC56E181}" srcOrd="0" destOrd="0" presId="urn:microsoft.com/office/officeart/2018/2/layout/IconVerticalSolidList"/>
    <dgm:cxn modelId="{42E24557-E071-4321-8CE0-399E24783781}" srcId="{FFD6B250-4A66-4426-AB3A-F09E485491AB}" destId="{09F382F8-F9B5-45C7-97A4-C8F2F0ED2D82}" srcOrd="0" destOrd="0" parTransId="{607ADCF9-A587-4E72-BE1C-4BEDF69AB20D}" sibTransId="{2F42374D-DE24-4938-8B28-7631F7431F62}"/>
    <dgm:cxn modelId="{6678A25E-EFBD-40F3-9210-E29976576484}" srcId="{87A44FAF-3EFA-4EA8-AA97-838B16B6B464}" destId="{E79FA456-462E-4774-8726-76C45CFBF191}" srcOrd="3" destOrd="0" parTransId="{26F8BC38-872E-42BD-9C68-2E6E97068733}" sibTransId="{BE7216DE-7D80-434C-BC74-33A00B15336F}"/>
    <dgm:cxn modelId="{7FBDBC74-C8ED-4D73-84C8-8C2CA399F284}" srcId="{87A44FAF-3EFA-4EA8-AA97-838B16B6B464}" destId="{9E9E49BE-B720-40E7-99B6-BE039F16A507}" srcOrd="1" destOrd="0" parTransId="{21763A4C-231B-49BC-90F5-7751943ADA5A}" sibTransId="{8A119763-254F-4BC8-B84E-F1318BD80453}"/>
    <dgm:cxn modelId="{A852CC84-36F7-5248-90DF-2F6E2A9E9414}" type="presOf" srcId="{87A44FAF-3EFA-4EA8-AA97-838B16B6B464}" destId="{302B4D0C-DFFE-4C57-B681-A15713B8E8AD}" srcOrd="0" destOrd="0" presId="urn:microsoft.com/office/officeart/2018/2/layout/IconVerticalSolidList"/>
    <dgm:cxn modelId="{CE15BA96-1025-438B-8032-46A0B63D3992}" srcId="{E79FA456-462E-4774-8726-76C45CFBF191}" destId="{E3E55609-0E07-489E-B0E3-793EC346700B}" srcOrd="0" destOrd="0" parTransId="{2998AFE5-2CA4-4B71-8207-D7B177AE9028}" sibTransId="{9540021A-9C6F-44F9-96D7-6938AD272A36}"/>
    <dgm:cxn modelId="{E5AE2C97-6B42-48C3-AA1D-93A20259E497}" srcId="{87A44FAF-3EFA-4EA8-AA97-838B16B6B464}" destId="{FFD6B250-4A66-4426-AB3A-F09E485491AB}" srcOrd="4" destOrd="0" parTransId="{397ED05C-EF36-4D7B-BF3F-02B84962D379}" sibTransId="{73A4B531-3FF4-471E-ADA5-4C7C66068326}"/>
    <dgm:cxn modelId="{4E33B49A-3738-DC4B-83DA-3264D1BBB867}" type="presOf" srcId="{FFD6B250-4A66-4426-AB3A-F09E485491AB}" destId="{29B99BAA-AA16-4C7D-94E6-DB58242B0FD5}" srcOrd="0" destOrd="0" presId="urn:microsoft.com/office/officeart/2018/2/layout/IconVerticalSolidList"/>
    <dgm:cxn modelId="{332236B9-6AD2-4E31-A9DD-C05E119C4D4E}" srcId="{370A49C0-3604-4F9F-8B57-5F2CD0DD4D08}" destId="{14A88B00-D953-47F2-8546-6785ED436E95}" srcOrd="0" destOrd="0" parTransId="{80D47174-9B8F-4217-B025-D178EF52DEF4}" sibTransId="{395157F8-C894-443B-B31E-4A68E3943B0C}"/>
    <dgm:cxn modelId="{78A296BB-3065-DC46-8122-36C1E6A2CE94}" type="presOf" srcId="{9E9E49BE-B720-40E7-99B6-BE039F16A507}" destId="{D46444C3-A5C4-4B65-9BA9-52DBC81EBED3}" srcOrd="0" destOrd="0" presId="urn:microsoft.com/office/officeart/2018/2/layout/IconVerticalSolidList"/>
    <dgm:cxn modelId="{0FF22FDE-026C-1D47-9886-A55420C4F19D}" type="presOf" srcId="{E79FA456-462E-4774-8726-76C45CFBF191}" destId="{85200FEA-F889-4179-8BE2-932297279AA0}" srcOrd="0" destOrd="0" presId="urn:microsoft.com/office/officeart/2018/2/layout/IconVerticalSolidList"/>
    <dgm:cxn modelId="{6AE3DADE-6B33-754F-8E15-1807F49ED23C}" type="presOf" srcId="{14A88B00-D953-47F2-8546-6785ED436E95}" destId="{B55DFD3D-5F4F-47A1-BF7D-28B21C17CE1E}" srcOrd="0" destOrd="0" presId="urn:microsoft.com/office/officeart/2018/2/layout/IconVerticalSolidList"/>
    <dgm:cxn modelId="{5472EDE1-FEF3-475E-9C22-4E2729B20A85}" srcId="{9E9E49BE-B720-40E7-99B6-BE039F16A507}" destId="{D959CBFC-A362-4EAB-9025-513C06DFD047}" srcOrd="0" destOrd="0" parTransId="{23266C60-C09B-49B9-957D-F037CF379D11}" sibTransId="{45A9545D-6E41-4030-A793-0D9E5897010E}"/>
    <dgm:cxn modelId="{DD2BD8E9-8D62-9C46-8D0F-866191AA9530}" type="presOf" srcId="{370A49C0-3604-4F9F-8B57-5F2CD0DD4D08}" destId="{DD165983-719B-40F0-AE80-F11C70A765C0}" srcOrd="0" destOrd="0" presId="urn:microsoft.com/office/officeart/2018/2/layout/IconVerticalSolidList"/>
    <dgm:cxn modelId="{2B2A06EB-5078-4FB6-AF9A-5FBE2D9EB8E6}" srcId="{FB7375BA-6466-4D5D-A603-C577EAC803CD}" destId="{15FD7A0B-9634-4C90-B5BD-CF3F7FFE00AB}" srcOrd="0" destOrd="0" parTransId="{256DE108-D09A-4EC6-A87F-EDE2791303A0}" sibTransId="{D615EB15-AA01-4F20-BB65-E54E5C73C207}"/>
    <dgm:cxn modelId="{DB310EF4-16C4-8645-9199-5E57F7815F02}" type="presOf" srcId="{15FD7A0B-9634-4C90-B5BD-CF3F7FFE00AB}" destId="{85BCFEDB-7D71-4725-9CB4-AD7C1DE0E7F2}" srcOrd="0" destOrd="0" presId="urn:microsoft.com/office/officeart/2018/2/layout/IconVerticalSolidList"/>
    <dgm:cxn modelId="{E187B7B8-F3D1-AB4E-A99F-8F12A462DE00}" type="presParOf" srcId="{302B4D0C-DFFE-4C57-B681-A15713B8E8AD}" destId="{4308320B-BD19-403F-ACCF-7C9279A7E3A1}" srcOrd="0" destOrd="0" presId="urn:microsoft.com/office/officeart/2018/2/layout/IconVerticalSolidList"/>
    <dgm:cxn modelId="{FB8AEB6D-9B91-8F42-A1F0-DA1C248248B9}" type="presParOf" srcId="{4308320B-BD19-403F-ACCF-7C9279A7E3A1}" destId="{4DBF872F-8C4B-4A06-8FD3-51035C1AB446}" srcOrd="0" destOrd="0" presId="urn:microsoft.com/office/officeart/2018/2/layout/IconVerticalSolidList"/>
    <dgm:cxn modelId="{E3F47484-9A3F-ED47-88A2-D1E722A2E6C0}" type="presParOf" srcId="{4308320B-BD19-403F-ACCF-7C9279A7E3A1}" destId="{A73F87CB-70A2-4384-A3DB-EC5065037254}" srcOrd="1" destOrd="0" presId="urn:microsoft.com/office/officeart/2018/2/layout/IconVerticalSolidList"/>
    <dgm:cxn modelId="{9887936C-F198-9547-B19D-F58D185343EE}" type="presParOf" srcId="{4308320B-BD19-403F-ACCF-7C9279A7E3A1}" destId="{883FE830-41D4-4E13-8AA4-BD38E11215E3}" srcOrd="2" destOrd="0" presId="urn:microsoft.com/office/officeart/2018/2/layout/IconVerticalSolidList"/>
    <dgm:cxn modelId="{D5D06403-3450-6146-BF4F-EB419DE29CCB}" type="presParOf" srcId="{4308320B-BD19-403F-ACCF-7C9279A7E3A1}" destId="{A756A1CC-4477-4A5D-B06E-772BF6556EA2}" srcOrd="3" destOrd="0" presId="urn:microsoft.com/office/officeart/2018/2/layout/IconVerticalSolidList"/>
    <dgm:cxn modelId="{DC8D2F55-9DC7-6F4E-90B4-33ADC9CBA74E}" type="presParOf" srcId="{4308320B-BD19-403F-ACCF-7C9279A7E3A1}" destId="{85BCFEDB-7D71-4725-9CB4-AD7C1DE0E7F2}" srcOrd="4" destOrd="0" presId="urn:microsoft.com/office/officeart/2018/2/layout/IconVerticalSolidList"/>
    <dgm:cxn modelId="{73E778B8-4FC0-FA43-9D73-8944252624A4}" type="presParOf" srcId="{302B4D0C-DFFE-4C57-B681-A15713B8E8AD}" destId="{292F8D3F-1052-4895-A6CB-A3CC62337EAF}" srcOrd="1" destOrd="0" presId="urn:microsoft.com/office/officeart/2018/2/layout/IconVerticalSolidList"/>
    <dgm:cxn modelId="{37816BBC-BC35-4E48-AF89-2977A459A696}" type="presParOf" srcId="{302B4D0C-DFFE-4C57-B681-A15713B8E8AD}" destId="{66C06C70-29B6-4053-A9C6-F8EF325E9553}" srcOrd="2" destOrd="0" presId="urn:microsoft.com/office/officeart/2018/2/layout/IconVerticalSolidList"/>
    <dgm:cxn modelId="{0C7FBF4F-4BD3-BA4B-8B63-C98E80C69690}" type="presParOf" srcId="{66C06C70-29B6-4053-A9C6-F8EF325E9553}" destId="{98D9A994-5C8F-4114-A074-2EAEEC71A3A3}" srcOrd="0" destOrd="0" presId="urn:microsoft.com/office/officeart/2018/2/layout/IconVerticalSolidList"/>
    <dgm:cxn modelId="{1C5C8701-BF99-3C4C-B8B1-D40C95536FED}" type="presParOf" srcId="{66C06C70-29B6-4053-A9C6-F8EF325E9553}" destId="{2384FEFA-F945-4FD1-8BBC-E6776FF875B3}" srcOrd="1" destOrd="0" presId="urn:microsoft.com/office/officeart/2018/2/layout/IconVerticalSolidList"/>
    <dgm:cxn modelId="{84E759D9-0C64-E149-B9B9-DAD4B1A718FA}" type="presParOf" srcId="{66C06C70-29B6-4053-A9C6-F8EF325E9553}" destId="{2F457015-25E2-4CD9-A89B-E4F001849FA5}" srcOrd="2" destOrd="0" presId="urn:microsoft.com/office/officeart/2018/2/layout/IconVerticalSolidList"/>
    <dgm:cxn modelId="{DDED9944-E273-9844-BFE3-301560A0F3B3}" type="presParOf" srcId="{66C06C70-29B6-4053-A9C6-F8EF325E9553}" destId="{D46444C3-A5C4-4B65-9BA9-52DBC81EBED3}" srcOrd="3" destOrd="0" presId="urn:microsoft.com/office/officeart/2018/2/layout/IconVerticalSolidList"/>
    <dgm:cxn modelId="{46D7C64B-2819-E34E-AECF-42991220C793}" type="presParOf" srcId="{66C06C70-29B6-4053-A9C6-F8EF325E9553}" destId="{3BCFE6FA-C4E1-4E2E-A664-0C1AEC56E181}" srcOrd="4" destOrd="0" presId="urn:microsoft.com/office/officeart/2018/2/layout/IconVerticalSolidList"/>
    <dgm:cxn modelId="{F4AC911F-ECFB-4641-8175-D8EB788CF559}" type="presParOf" srcId="{302B4D0C-DFFE-4C57-B681-A15713B8E8AD}" destId="{D1A30E7A-612A-49B1-BFC1-E40765A9AFFD}" srcOrd="3" destOrd="0" presId="urn:microsoft.com/office/officeart/2018/2/layout/IconVerticalSolidList"/>
    <dgm:cxn modelId="{6F3181A8-61B4-8943-8C79-AE3542293BC2}" type="presParOf" srcId="{302B4D0C-DFFE-4C57-B681-A15713B8E8AD}" destId="{A64357F2-6AF6-460A-8F3F-E2522053ED46}" srcOrd="4" destOrd="0" presId="urn:microsoft.com/office/officeart/2018/2/layout/IconVerticalSolidList"/>
    <dgm:cxn modelId="{45518733-26C1-A345-BE47-9C2CC4498212}" type="presParOf" srcId="{A64357F2-6AF6-460A-8F3F-E2522053ED46}" destId="{1368C295-071B-4BE4-B18B-C993C4F07FA2}" srcOrd="0" destOrd="0" presId="urn:microsoft.com/office/officeart/2018/2/layout/IconVerticalSolidList"/>
    <dgm:cxn modelId="{932E9C64-CD30-3344-AB6D-C68D8D137ED6}" type="presParOf" srcId="{A64357F2-6AF6-460A-8F3F-E2522053ED46}" destId="{1A124EA1-C8A0-46ED-87B8-4B32058ED632}" srcOrd="1" destOrd="0" presId="urn:microsoft.com/office/officeart/2018/2/layout/IconVerticalSolidList"/>
    <dgm:cxn modelId="{C61E06A3-5D16-5844-9970-0195A75F3DBD}" type="presParOf" srcId="{A64357F2-6AF6-460A-8F3F-E2522053ED46}" destId="{207B3024-3DB4-4661-A843-EC879F5172B6}" srcOrd="2" destOrd="0" presId="urn:microsoft.com/office/officeart/2018/2/layout/IconVerticalSolidList"/>
    <dgm:cxn modelId="{68A9F2FB-B338-F348-B784-625BB95A0DC1}" type="presParOf" srcId="{A64357F2-6AF6-460A-8F3F-E2522053ED46}" destId="{DD165983-719B-40F0-AE80-F11C70A765C0}" srcOrd="3" destOrd="0" presId="urn:microsoft.com/office/officeart/2018/2/layout/IconVerticalSolidList"/>
    <dgm:cxn modelId="{B6C9083E-BE74-5C49-952C-FA40B52EDE7A}" type="presParOf" srcId="{A64357F2-6AF6-460A-8F3F-E2522053ED46}" destId="{B55DFD3D-5F4F-47A1-BF7D-28B21C17CE1E}" srcOrd="4" destOrd="0" presId="urn:microsoft.com/office/officeart/2018/2/layout/IconVerticalSolidList"/>
    <dgm:cxn modelId="{D4C0D5E5-EDE2-B843-962D-F86139ABF537}" type="presParOf" srcId="{302B4D0C-DFFE-4C57-B681-A15713B8E8AD}" destId="{3FF1C046-19B2-450C-B23F-589837F6F5F5}" srcOrd="5" destOrd="0" presId="urn:microsoft.com/office/officeart/2018/2/layout/IconVerticalSolidList"/>
    <dgm:cxn modelId="{3F9F50D4-A960-1B4A-814C-FCEAAA304F3C}" type="presParOf" srcId="{302B4D0C-DFFE-4C57-B681-A15713B8E8AD}" destId="{68516416-A5E9-4F73-A374-27202EEFCBCB}" srcOrd="6" destOrd="0" presId="urn:microsoft.com/office/officeart/2018/2/layout/IconVerticalSolidList"/>
    <dgm:cxn modelId="{D45196E8-1E0D-814E-9558-C6C264018288}" type="presParOf" srcId="{68516416-A5E9-4F73-A374-27202EEFCBCB}" destId="{8A2535DB-DA93-4097-B4FF-02570D58048A}" srcOrd="0" destOrd="0" presId="urn:microsoft.com/office/officeart/2018/2/layout/IconVerticalSolidList"/>
    <dgm:cxn modelId="{BB2067E5-262A-1541-8355-9D7E07F95DAC}" type="presParOf" srcId="{68516416-A5E9-4F73-A374-27202EEFCBCB}" destId="{3D3E6FD3-CC98-4BFF-8479-A42ACF821F8C}" srcOrd="1" destOrd="0" presId="urn:microsoft.com/office/officeart/2018/2/layout/IconVerticalSolidList"/>
    <dgm:cxn modelId="{8978FD94-BD35-BB46-9717-944E59C8BB03}" type="presParOf" srcId="{68516416-A5E9-4F73-A374-27202EEFCBCB}" destId="{0F8509A6-4B74-4343-9C0B-C60DF7C4C3ED}" srcOrd="2" destOrd="0" presId="urn:microsoft.com/office/officeart/2018/2/layout/IconVerticalSolidList"/>
    <dgm:cxn modelId="{87EE63E0-01B3-AF4C-9C4A-922C8E2C082B}" type="presParOf" srcId="{68516416-A5E9-4F73-A374-27202EEFCBCB}" destId="{85200FEA-F889-4179-8BE2-932297279AA0}" srcOrd="3" destOrd="0" presId="urn:microsoft.com/office/officeart/2018/2/layout/IconVerticalSolidList"/>
    <dgm:cxn modelId="{0EAAAFCA-3369-674C-9CF0-D33A1EFE39A6}" type="presParOf" srcId="{68516416-A5E9-4F73-A374-27202EEFCBCB}" destId="{37262BBF-2C0C-4D39-81E9-7B5693A0A313}" srcOrd="4" destOrd="0" presId="urn:microsoft.com/office/officeart/2018/2/layout/IconVerticalSolidList"/>
    <dgm:cxn modelId="{10F35BB3-23D5-5D4A-AF29-2E1D9EA24EAE}" type="presParOf" srcId="{302B4D0C-DFFE-4C57-B681-A15713B8E8AD}" destId="{279D6B09-BB6F-4F8D-8354-7930EFB4F958}" srcOrd="7" destOrd="0" presId="urn:microsoft.com/office/officeart/2018/2/layout/IconVerticalSolidList"/>
    <dgm:cxn modelId="{510B2B35-8DD1-5445-BF0D-1833ACDA3E71}" type="presParOf" srcId="{302B4D0C-DFFE-4C57-B681-A15713B8E8AD}" destId="{D4FD7573-B824-418F-9C6B-3B2CDA4DE769}" srcOrd="8" destOrd="0" presId="urn:microsoft.com/office/officeart/2018/2/layout/IconVerticalSolidList"/>
    <dgm:cxn modelId="{517F526B-4C32-1E49-9490-CCF94BD4CECC}" type="presParOf" srcId="{D4FD7573-B824-418F-9C6B-3B2CDA4DE769}" destId="{E526E637-D363-42EA-B544-4635BE1C4C42}" srcOrd="0" destOrd="0" presId="urn:microsoft.com/office/officeart/2018/2/layout/IconVerticalSolidList"/>
    <dgm:cxn modelId="{2F0E0D38-DA40-6E45-BD26-52949E0BBCD4}" type="presParOf" srcId="{D4FD7573-B824-418F-9C6B-3B2CDA4DE769}" destId="{DE10E628-B6E1-4A0E-8265-9A0AA8C2E7A4}" srcOrd="1" destOrd="0" presId="urn:microsoft.com/office/officeart/2018/2/layout/IconVerticalSolidList"/>
    <dgm:cxn modelId="{D6173FD4-CD0F-E843-BCE1-5EF0B3F6006B}" type="presParOf" srcId="{D4FD7573-B824-418F-9C6B-3B2CDA4DE769}" destId="{986D5F42-C469-4188-99AE-B39019A61C47}" srcOrd="2" destOrd="0" presId="urn:microsoft.com/office/officeart/2018/2/layout/IconVerticalSolidList"/>
    <dgm:cxn modelId="{999F166F-9055-A84D-8C5F-CFCDA2B046B0}" type="presParOf" srcId="{D4FD7573-B824-418F-9C6B-3B2CDA4DE769}" destId="{29B99BAA-AA16-4C7D-94E6-DB58242B0FD5}" srcOrd="3" destOrd="0" presId="urn:microsoft.com/office/officeart/2018/2/layout/IconVerticalSolidList"/>
    <dgm:cxn modelId="{1A4966F4-CEFF-2D4F-8A82-F20AEBA6C3F9}" type="presParOf" srcId="{D4FD7573-B824-418F-9C6B-3B2CDA4DE769}" destId="{C8D35CA4-E33F-4227-B5A3-AD0C61294FF0}"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CCE734B-01AC-45D7-BBF0-2A63CAAF873C}"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87CF3CCB-C2D4-47B1-B699-6AC7F06C3F5E}">
      <dgm:prSet/>
      <dgm:spPr/>
      <dgm:t>
        <a:bodyPr/>
        <a:lstStyle/>
        <a:p>
          <a:pPr algn="just">
            <a:lnSpc>
              <a:spcPct val="100000"/>
            </a:lnSpc>
            <a:defRPr b="1"/>
          </a:pPr>
          <a:r>
            <a:rPr lang="en-IN" b="1"/>
            <a:t>Asynchronous I/O</a:t>
          </a:r>
          <a:endParaRPr lang="en-US"/>
        </a:p>
      </dgm:t>
    </dgm:pt>
    <dgm:pt modelId="{DF1D90C8-1A69-41D9-9CA7-29E4A3C65AC4}" type="parTrans" cxnId="{56F49C3D-5630-4DA7-B4EF-46B391BFA29D}">
      <dgm:prSet/>
      <dgm:spPr/>
      <dgm:t>
        <a:bodyPr/>
        <a:lstStyle/>
        <a:p>
          <a:pPr algn="just">
            <a:lnSpc>
              <a:spcPct val="100000"/>
            </a:lnSpc>
          </a:pPr>
          <a:endParaRPr lang="en-US"/>
        </a:p>
      </dgm:t>
    </dgm:pt>
    <dgm:pt modelId="{A605650A-23C2-4CF1-9081-65F9615F2B90}" type="sibTrans" cxnId="{56F49C3D-5630-4DA7-B4EF-46B391BFA29D}">
      <dgm:prSet/>
      <dgm:spPr/>
      <dgm:t>
        <a:bodyPr/>
        <a:lstStyle/>
        <a:p>
          <a:pPr algn="just">
            <a:lnSpc>
              <a:spcPct val="100000"/>
            </a:lnSpc>
          </a:pPr>
          <a:endParaRPr lang="en-US"/>
        </a:p>
      </dgm:t>
    </dgm:pt>
    <dgm:pt modelId="{86CB6D7D-4993-4643-8A80-CA7BC290E11B}">
      <dgm:prSet/>
      <dgm:spPr/>
      <dgm:t>
        <a:bodyPr/>
        <a:lstStyle/>
        <a:p>
          <a:pPr algn="just">
            <a:lnSpc>
              <a:spcPct val="100000"/>
            </a:lnSpc>
          </a:pPr>
          <a:r>
            <a:rPr lang="en-IN" dirty="0"/>
            <a:t>The writing process employs </a:t>
          </a:r>
          <a:r>
            <a:rPr lang="en-IN" b="1" dirty="0"/>
            <a:t>asynchronous I/O</a:t>
          </a:r>
          <a:r>
            <a:rPr lang="en-IN" dirty="0"/>
            <a:t>, allowing the client to continue sending packets without waiting for an acknowledgment (ACK) from the </a:t>
          </a:r>
          <a:r>
            <a:rPr lang="en-IN" dirty="0" err="1"/>
            <a:t>DataNodes</a:t>
          </a:r>
          <a:r>
            <a:rPr lang="en-IN" dirty="0"/>
            <a:t> for each packet.</a:t>
          </a:r>
          <a:endParaRPr lang="en-US" dirty="0"/>
        </a:p>
      </dgm:t>
    </dgm:pt>
    <dgm:pt modelId="{73EEEB59-BBD7-4567-B947-8571A0FBABFE}" type="parTrans" cxnId="{4912D458-1188-4FC7-B480-8E7FF2E6475A}">
      <dgm:prSet/>
      <dgm:spPr/>
      <dgm:t>
        <a:bodyPr/>
        <a:lstStyle/>
        <a:p>
          <a:pPr algn="just">
            <a:lnSpc>
              <a:spcPct val="100000"/>
            </a:lnSpc>
          </a:pPr>
          <a:endParaRPr lang="en-US"/>
        </a:p>
      </dgm:t>
    </dgm:pt>
    <dgm:pt modelId="{6F0C8C37-1529-43C5-89B4-D7BD88FD2585}" type="sibTrans" cxnId="{4912D458-1188-4FC7-B480-8E7FF2E6475A}">
      <dgm:prSet/>
      <dgm:spPr/>
      <dgm:t>
        <a:bodyPr/>
        <a:lstStyle/>
        <a:p>
          <a:pPr algn="just">
            <a:lnSpc>
              <a:spcPct val="100000"/>
            </a:lnSpc>
          </a:pPr>
          <a:endParaRPr lang="en-US"/>
        </a:p>
      </dgm:t>
    </dgm:pt>
    <dgm:pt modelId="{D0EADA20-E7FE-46D2-8230-2C044EC9280E}">
      <dgm:prSet/>
      <dgm:spPr/>
      <dgm:t>
        <a:bodyPr/>
        <a:lstStyle/>
        <a:p>
          <a:pPr algn="just">
            <a:lnSpc>
              <a:spcPct val="100000"/>
            </a:lnSpc>
          </a:pPr>
          <a:r>
            <a:rPr lang="en-IN"/>
            <a:t>The client can send multiple outstanding packets at once, determined by the </a:t>
          </a:r>
          <a:r>
            <a:rPr lang="en-IN" b="1"/>
            <a:t>packet window size</a:t>
          </a:r>
          <a:r>
            <a:rPr lang="en-IN"/>
            <a:t> (the maximum number of packets that can be in transit). This queue size is typically defined as N=XR, where X is the packet size and RRR is the number of outstanding packets.</a:t>
          </a:r>
          <a:endParaRPr lang="en-US"/>
        </a:p>
      </dgm:t>
    </dgm:pt>
    <dgm:pt modelId="{4CE8F396-472D-4C93-9327-9C951C529A4A}" type="parTrans" cxnId="{98553605-CDD6-4016-9E42-9365FD154A90}">
      <dgm:prSet/>
      <dgm:spPr/>
      <dgm:t>
        <a:bodyPr/>
        <a:lstStyle/>
        <a:p>
          <a:pPr algn="just">
            <a:lnSpc>
              <a:spcPct val="100000"/>
            </a:lnSpc>
          </a:pPr>
          <a:endParaRPr lang="en-US"/>
        </a:p>
      </dgm:t>
    </dgm:pt>
    <dgm:pt modelId="{5E61518B-44F5-4EF3-91B0-F8A474A37D23}" type="sibTrans" cxnId="{98553605-CDD6-4016-9E42-9365FD154A90}">
      <dgm:prSet/>
      <dgm:spPr/>
      <dgm:t>
        <a:bodyPr/>
        <a:lstStyle/>
        <a:p>
          <a:pPr algn="just">
            <a:lnSpc>
              <a:spcPct val="100000"/>
            </a:lnSpc>
          </a:pPr>
          <a:endParaRPr lang="en-US"/>
        </a:p>
      </dgm:t>
    </dgm:pt>
    <dgm:pt modelId="{1CDCC692-A090-44C3-9885-FA004FF8DE89}">
      <dgm:prSet/>
      <dgm:spPr/>
      <dgm:t>
        <a:bodyPr/>
        <a:lstStyle/>
        <a:p>
          <a:pPr algn="just">
            <a:lnSpc>
              <a:spcPct val="100000"/>
            </a:lnSpc>
            <a:defRPr b="1"/>
          </a:pPr>
          <a:r>
            <a:rPr lang="en-IN" b="1"/>
            <a:t>Data Visibility</a:t>
          </a:r>
          <a:endParaRPr lang="en-US"/>
        </a:p>
      </dgm:t>
    </dgm:pt>
    <dgm:pt modelId="{4CCA4A7C-7946-4716-8757-DC801E01461D}" type="parTrans" cxnId="{C022DB58-704D-4C89-A9CA-9BB748D9EB93}">
      <dgm:prSet/>
      <dgm:spPr/>
      <dgm:t>
        <a:bodyPr/>
        <a:lstStyle/>
        <a:p>
          <a:pPr algn="just">
            <a:lnSpc>
              <a:spcPct val="100000"/>
            </a:lnSpc>
          </a:pPr>
          <a:endParaRPr lang="en-US"/>
        </a:p>
      </dgm:t>
    </dgm:pt>
    <dgm:pt modelId="{83FA4A44-17F6-4A5A-99A5-9F70DF531DC3}" type="sibTrans" cxnId="{C022DB58-704D-4C89-A9CA-9BB748D9EB93}">
      <dgm:prSet/>
      <dgm:spPr/>
      <dgm:t>
        <a:bodyPr/>
        <a:lstStyle/>
        <a:p>
          <a:pPr algn="just">
            <a:lnSpc>
              <a:spcPct val="100000"/>
            </a:lnSpc>
          </a:pPr>
          <a:endParaRPr lang="en-US"/>
        </a:p>
      </dgm:t>
    </dgm:pt>
    <dgm:pt modelId="{E195D564-7B30-44BB-9A77-6A52415DE443}">
      <dgm:prSet/>
      <dgm:spPr/>
      <dgm:t>
        <a:bodyPr/>
        <a:lstStyle/>
        <a:p>
          <a:pPr algn="just">
            <a:lnSpc>
              <a:spcPct val="100000"/>
            </a:lnSpc>
          </a:pPr>
          <a:r>
            <a:rPr lang="en-IN"/>
            <a:t>Data becomes visible to new readers only after the file is closed or when the client invokes the </a:t>
          </a:r>
          <a:r>
            <a:rPr lang="en-IN" b="1"/>
            <a:t>hflush</a:t>
          </a:r>
          <a:r>
            <a:rPr lang="en-IN"/>
            <a:t> call, which flushes the buffered data to the DataNodes, making it accessible for reading.</a:t>
          </a:r>
          <a:endParaRPr lang="en-US"/>
        </a:p>
      </dgm:t>
    </dgm:pt>
    <dgm:pt modelId="{A1865B7F-7602-4F44-BC6C-BFFEE5D694E8}" type="parTrans" cxnId="{4370FF3F-C442-4DD5-A0C9-843259A17275}">
      <dgm:prSet/>
      <dgm:spPr/>
      <dgm:t>
        <a:bodyPr/>
        <a:lstStyle/>
        <a:p>
          <a:pPr algn="just">
            <a:lnSpc>
              <a:spcPct val="100000"/>
            </a:lnSpc>
          </a:pPr>
          <a:endParaRPr lang="en-US"/>
        </a:p>
      </dgm:t>
    </dgm:pt>
    <dgm:pt modelId="{BD761354-CD4E-4A53-BFA6-B53D3E407188}" type="sibTrans" cxnId="{4370FF3F-C442-4DD5-A0C9-843259A17275}">
      <dgm:prSet/>
      <dgm:spPr/>
      <dgm:t>
        <a:bodyPr/>
        <a:lstStyle/>
        <a:p>
          <a:pPr algn="just">
            <a:lnSpc>
              <a:spcPct val="100000"/>
            </a:lnSpc>
          </a:pPr>
          <a:endParaRPr lang="en-US"/>
        </a:p>
      </dgm:t>
    </dgm:pt>
    <dgm:pt modelId="{5FC55365-5F08-8C42-8EA3-EAFD36ECCEB2}" type="pres">
      <dgm:prSet presAssocID="{FCCE734B-01AC-45D7-BBF0-2A63CAAF873C}" presName="Name0" presStyleCnt="0">
        <dgm:presLayoutVars>
          <dgm:dir/>
          <dgm:animLvl val="lvl"/>
          <dgm:resizeHandles val="exact"/>
        </dgm:presLayoutVars>
      </dgm:prSet>
      <dgm:spPr/>
    </dgm:pt>
    <dgm:pt modelId="{7D540E79-62DB-314B-BBA7-50C32AE7ED3E}" type="pres">
      <dgm:prSet presAssocID="{87CF3CCB-C2D4-47B1-B699-6AC7F06C3F5E}" presName="composite" presStyleCnt="0"/>
      <dgm:spPr/>
    </dgm:pt>
    <dgm:pt modelId="{0CBB478C-B4D5-FD4E-9E50-BC8EF4942E70}" type="pres">
      <dgm:prSet presAssocID="{87CF3CCB-C2D4-47B1-B699-6AC7F06C3F5E}" presName="parTx" presStyleLbl="alignNode1" presStyleIdx="0" presStyleCnt="2">
        <dgm:presLayoutVars>
          <dgm:chMax val="0"/>
          <dgm:chPref val="0"/>
          <dgm:bulletEnabled val="1"/>
        </dgm:presLayoutVars>
      </dgm:prSet>
      <dgm:spPr/>
    </dgm:pt>
    <dgm:pt modelId="{E4D00C62-F1D4-E042-8C3C-A7744FE861FB}" type="pres">
      <dgm:prSet presAssocID="{87CF3CCB-C2D4-47B1-B699-6AC7F06C3F5E}" presName="desTx" presStyleLbl="alignAccFollowNode1" presStyleIdx="0" presStyleCnt="2">
        <dgm:presLayoutVars>
          <dgm:bulletEnabled val="1"/>
        </dgm:presLayoutVars>
      </dgm:prSet>
      <dgm:spPr/>
    </dgm:pt>
    <dgm:pt modelId="{CC5D731F-A903-9D4D-B563-D7A04EEE0A0D}" type="pres">
      <dgm:prSet presAssocID="{A605650A-23C2-4CF1-9081-65F9615F2B90}" presName="space" presStyleCnt="0"/>
      <dgm:spPr/>
    </dgm:pt>
    <dgm:pt modelId="{0FF5EB92-18B0-9247-8824-ABFD3692C32B}" type="pres">
      <dgm:prSet presAssocID="{1CDCC692-A090-44C3-9885-FA004FF8DE89}" presName="composite" presStyleCnt="0"/>
      <dgm:spPr/>
    </dgm:pt>
    <dgm:pt modelId="{E0D34919-CBFC-2949-8AB9-162CD6676164}" type="pres">
      <dgm:prSet presAssocID="{1CDCC692-A090-44C3-9885-FA004FF8DE89}" presName="parTx" presStyleLbl="alignNode1" presStyleIdx="1" presStyleCnt="2">
        <dgm:presLayoutVars>
          <dgm:chMax val="0"/>
          <dgm:chPref val="0"/>
          <dgm:bulletEnabled val="1"/>
        </dgm:presLayoutVars>
      </dgm:prSet>
      <dgm:spPr/>
    </dgm:pt>
    <dgm:pt modelId="{D14D1BB3-2EA3-5349-ADB4-5F0965F45818}" type="pres">
      <dgm:prSet presAssocID="{1CDCC692-A090-44C3-9885-FA004FF8DE89}" presName="desTx" presStyleLbl="alignAccFollowNode1" presStyleIdx="1" presStyleCnt="2">
        <dgm:presLayoutVars>
          <dgm:bulletEnabled val="1"/>
        </dgm:presLayoutVars>
      </dgm:prSet>
      <dgm:spPr/>
    </dgm:pt>
  </dgm:ptLst>
  <dgm:cxnLst>
    <dgm:cxn modelId="{98553605-CDD6-4016-9E42-9365FD154A90}" srcId="{87CF3CCB-C2D4-47B1-B699-6AC7F06C3F5E}" destId="{D0EADA20-E7FE-46D2-8230-2C044EC9280E}" srcOrd="1" destOrd="0" parTransId="{4CE8F396-472D-4C93-9327-9C951C529A4A}" sibTransId="{5E61518B-44F5-4EF3-91B0-F8A474A37D23}"/>
    <dgm:cxn modelId="{8113D31E-97AB-3846-8D2F-D10ED172B0A9}" type="presOf" srcId="{FCCE734B-01AC-45D7-BBF0-2A63CAAF873C}" destId="{5FC55365-5F08-8C42-8EA3-EAFD36ECCEB2}" srcOrd="0" destOrd="0" presId="urn:microsoft.com/office/officeart/2005/8/layout/hList1"/>
    <dgm:cxn modelId="{C9EB0834-4308-7E44-9195-D923BB16070E}" type="presOf" srcId="{E195D564-7B30-44BB-9A77-6A52415DE443}" destId="{D14D1BB3-2EA3-5349-ADB4-5F0965F45818}" srcOrd="0" destOrd="0" presId="urn:microsoft.com/office/officeart/2005/8/layout/hList1"/>
    <dgm:cxn modelId="{56F49C3D-5630-4DA7-B4EF-46B391BFA29D}" srcId="{FCCE734B-01AC-45D7-BBF0-2A63CAAF873C}" destId="{87CF3CCB-C2D4-47B1-B699-6AC7F06C3F5E}" srcOrd="0" destOrd="0" parTransId="{DF1D90C8-1A69-41D9-9CA7-29E4A3C65AC4}" sibTransId="{A605650A-23C2-4CF1-9081-65F9615F2B90}"/>
    <dgm:cxn modelId="{4370FF3F-C442-4DD5-A0C9-843259A17275}" srcId="{1CDCC692-A090-44C3-9885-FA004FF8DE89}" destId="{E195D564-7B30-44BB-9A77-6A52415DE443}" srcOrd="0" destOrd="0" parTransId="{A1865B7F-7602-4F44-BC6C-BFFEE5D694E8}" sibTransId="{BD761354-CD4E-4A53-BFA6-B53D3E407188}"/>
    <dgm:cxn modelId="{C8258651-42B9-7C4C-AF35-4A4957458F85}" type="presOf" srcId="{86CB6D7D-4993-4643-8A80-CA7BC290E11B}" destId="{E4D00C62-F1D4-E042-8C3C-A7744FE861FB}" srcOrd="0" destOrd="0" presId="urn:microsoft.com/office/officeart/2005/8/layout/hList1"/>
    <dgm:cxn modelId="{4912D458-1188-4FC7-B480-8E7FF2E6475A}" srcId="{87CF3CCB-C2D4-47B1-B699-6AC7F06C3F5E}" destId="{86CB6D7D-4993-4643-8A80-CA7BC290E11B}" srcOrd="0" destOrd="0" parTransId="{73EEEB59-BBD7-4567-B947-8571A0FBABFE}" sibTransId="{6F0C8C37-1529-43C5-89B4-D7BD88FD2585}"/>
    <dgm:cxn modelId="{C022DB58-704D-4C89-A9CA-9BB748D9EB93}" srcId="{FCCE734B-01AC-45D7-BBF0-2A63CAAF873C}" destId="{1CDCC692-A090-44C3-9885-FA004FF8DE89}" srcOrd="1" destOrd="0" parTransId="{4CCA4A7C-7946-4716-8757-DC801E01461D}" sibTransId="{83FA4A44-17F6-4A5A-99A5-9F70DF531DC3}"/>
    <dgm:cxn modelId="{2C260477-77F2-D34D-9E4D-34ACF887873D}" type="presOf" srcId="{87CF3CCB-C2D4-47B1-B699-6AC7F06C3F5E}" destId="{0CBB478C-B4D5-FD4E-9E50-BC8EF4942E70}" srcOrd="0" destOrd="0" presId="urn:microsoft.com/office/officeart/2005/8/layout/hList1"/>
    <dgm:cxn modelId="{E1CC0F7F-65E5-7241-B30F-BBEC9DCDBB01}" type="presOf" srcId="{D0EADA20-E7FE-46D2-8230-2C044EC9280E}" destId="{E4D00C62-F1D4-E042-8C3C-A7744FE861FB}" srcOrd="0" destOrd="1" presId="urn:microsoft.com/office/officeart/2005/8/layout/hList1"/>
    <dgm:cxn modelId="{66A042B1-E2A0-454D-B306-D8A5FE72FDE6}" type="presOf" srcId="{1CDCC692-A090-44C3-9885-FA004FF8DE89}" destId="{E0D34919-CBFC-2949-8AB9-162CD6676164}" srcOrd="0" destOrd="0" presId="urn:microsoft.com/office/officeart/2005/8/layout/hList1"/>
    <dgm:cxn modelId="{83FB3AC1-2737-7F4F-993D-E7C23DE816D0}" type="presParOf" srcId="{5FC55365-5F08-8C42-8EA3-EAFD36ECCEB2}" destId="{7D540E79-62DB-314B-BBA7-50C32AE7ED3E}" srcOrd="0" destOrd="0" presId="urn:microsoft.com/office/officeart/2005/8/layout/hList1"/>
    <dgm:cxn modelId="{CF18DCF8-8E20-4F43-8AC3-0C3201764A16}" type="presParOf" srcId="{7D540E79-62DB-314B-BBA7-50C32AE7ED3E}" destId="{0CBB478C-B4D5-FD4E-9E50-BC8EF4942E70}" srcOrd="0" destOrd="0" presId="urn:microsoft.com/office/officeart/2005/8/layout/hList1"/>
    <dgm:cxn modelId="{938CB6F4-DF30-7449-8293-7D3A95578BAD}" type="presParOf" srcId="{7D540E79-62DB-314B-BBA7-50C32AE7ED3E}" destId="{E4D00C62-F1D4-E042-8C3C-A7744FE861FB}" srcOrd="1" destOrd="0" presId="urn:microsoft.com/office/officeart/2005/8/layout/hList1"/>
    <dgm:cxn modelId="{1409E9D8-F81D-CB4C-9E89-3EB03BE14604}" type="presParOf" srcId="{5FC55365-5F08-8C42-8EA3-EAFD36ECCEB2}" destId="{CC5D731F-A903-9D4D-B563-D7A04EEE0A0D}" srcOrd="1" destOrd="0" presId="urn:microsoft.com/office/officeart/2005/8/layout/hList1"/>
    <dgm:cxn modelId="{1272BD11-3414-E14D-AFF3-EBA840202754}" type="presParOf" srcId="{5FC55365-5F08-8C42-8EA3-EAFD36ECCEB2}" destId="{0FF5EB92-18B0-9247-8824-ABFD3692C32B}" srcOrd="2" destOrd="0" presId="urn:microsoft.com/office/officeart/2005/8/layout/hList1"/>
    <dgm:cxn modelId="{834DDB10-E0B4-B14D-B979-52D59791337D}" type="presParOf" srcId="{0FF5EB92-18B0-9247-8824-ABFD3692C32B}" destId="{E0D34919-CBFC-2949-8AB9-162CD6676164}" srcOrd="0" destOrd="0" presId="urn:microsoft.com/office/officeart/2005/8/layout/hList1"/>
    <dgm:cxn modelId="{18D77625-5ABB-3D45-BFCB-84B7E2C55D58}" type="presParOf" srcId="{0FF5EB92-18B0-9247-8824-ABFD3692C32B}" destId="{D14D1BB3-2EA3-5349-ADB4-5F0965F4581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2C37122-D6E6-4E89-998C-38259403034D}" type="doc">
      <dgm:prSet loTypeId="urn:microsoft.com/office/officeart/2018/2/layout/IconVerticalSolid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09002BEB-3ED0-4B60-9FFF-3A848E325D4A}">
      <dgm:prSet/>
      <dgm:spPr/>
      <dgm:t>
        <a:bodyPr/>
        <a:lstStyle/>
        <a:p>
          <a:pPr>
            <a:lnSpc>
              <a:spcPct val="100000"/>
            </a:lnSpc>
          </a:pPr>
          <a:r>
            <a:rPr lang="en-IN"/>
            <a:t>The Hadoop Distributed File System (HDFS) differs significantly from traditional non-distributed file systems because its Application Programming Interface (API) reveals the location of a file's data blocks. </a:t>
          </a:r>
          <a:endParaRPr lang="en-US"/>
        </a:p>
      </dgm:t>
    </dgm:pt>
    <dgm:pt modelId="{77D552AB-195A-405D-A10E-BA9CF5A8AB24}" type="parTrans" cxnId="{72F02954-0937-428D-9844-D34349F6CCDF}">
      <dgm:prSet/>
      <dgm:spPr/>
      <dgm:t>
        <a:bodyPr/>
        <a:lstStyle/>
        <a:p>
          <a:endParaRPr lang="en-US"/>
        </a:p>
      </dgm:t>
    </dgm:pt>
    <dgm:pt modelId="{FE040F69-89EA-4B83-AB21-B55374B93309}" type="sibTrans" cxnId="{72F02954-0937-428D-9844-D34349F6CCDF}">
      <dgm:prSet/>
      <dgm:spPr/>
      <dgm:t>
        <a:bodyPr/>
        <a:lstStyle/>
        <a:p>
          <a:endParaRPr lang="en-US"/>
        </a:p>
      </dgm:t>
    </dgm:pt>
    <dgm:pt modelId="{7002727B-D466-45B9-8272-A67F9DBCF0A3}">
      <dgm:prSet/>
      <dgm:spPr/>
      <dgm:t>
        <a:bodyPr/>
        <a:lstStyle/>
        <a:p>
          <a:pPr>
            <a:lnSpc>
              <a:spcPct val="100000"/>
            </a:lnSpc>
          </a:pPr>
          <a:r>
            <a:rPr lang="en-IN"/>
            <a:t>This design choice has important implications for performance and data processing.</a:t>
          </a:r>
          <a:endParaRPr lang="en-US"/>
        </a:p>
      </dgm:t>
    </dgm:pt>
    <dgm:pt modelId="{E3612610-4442-44E8-AAA6-D5A6EF43CBBE}" type="parTrans" cxnId="{A7FFE420-5062-48AE-BC5C-EA1BF9CAF6A3}">
      <dgm:prSet/>
      <dgm:spPr/>
      <dgm:t>
        <a:bodyPr/>
        <a:lstStyle/>
        <a:p>
          <a:endParaRPr lang="en-US"/>
        </a:p>
      </dgm:t>
    </dgm:pt>
    <dgm:pt modelId="{19A9736D-5EA9-4CBA-81D1-E0435CF580DF}" type="sibTrans" cxnId="{A7FFE420-5062-48AE-BC5C-EA1BF9CAF6A3}">
      <dgm:prSet/>
      <dgm:spPr/>
      <dgm:t>
        <a:bodyPr/>
        <a:lstStyle/>
        <a:p>
          <a:endParaRPr lang="en-US"/>
        </a:p>
      </dgm:t>
    </dgm:pt>
    <dgm:pt modelId="{41BB606F-8CB7-4237-B88A-F1B9B116C962}" type="pres">
      <dgm:prSet presAssocID="{02C37122-D6E6-4E89-998C-38259403034D}" presName="root" presStyleCnt="0">
        <dgm:presLayoutVars>
          <dgm:dir/>
          <dgm:resizeHandles val="exact"/>
        </dgm:presLayoutVars>
      </dgm:prSet>
      <dgm:spPr/>
    </dgm:pt>
    <dgm:pt modelId="{9ABA47D6-C85E-4E17-B971-1842EDB545E9}" type="pres">
      <dgm:prSet presAssocID="{09002BEB-3ED0-4B60-9FFF-3A848E325D4A}" presName="compNode" presStyleCnt="0"/>
      <dgm:spPr/>
    </dgm:pt>
    <dgm:pt modelId="{E7BFF730-C742-44DC-A56C-A74FE21A134A}" type="pres">
      <dgm:prSet presAssocID="{09002BEB-3ED0-4B60-9FFF-3A848E325D4A}" presName="bgRect" presStyleLbl="bgShp" presStyleIdx="0" presStyleCnt="2"/>
      <dgm:spPr/>
    </dgm:pt>
    <dgm:pt modelId="{3DE28DF2-DE54-468A-93D1-149F54C19188}" type="pres">
      <dgm:prSet presAssocID="{09002BEB-3ED0-4B60-9FFF-3A848E325D4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rver"/>
        </a:ext>
      </dgm:extLst>
    </dgm:pt>
    <dgm:pt modelId="{431DAE3F-F8E4-4427-9B2E-73F2E4CAA71C}" type="pres">
      <dgm:prSet presAssocID="{09002BEB-3ED0-4B60-9FFF-3A848E325D4A}" presName="spaceRect" presStyleCnt="0"/>
      <dgm:spPr/>
    </dgm:pt>
    <dgm:pt modelId="{95B40159-18A7-4B1A-A3AF-432657949378}" type="pres">
      <dgm:prSet presAssocID="{09002BEB-3ED0-4B60-9FFF-3A848E325D4A}" presName="parTx" presStyleLbl="revTx" presStyleIdx="0" presStyleCnt="2">
        <dgm:presLayoutVars>
          <dgm:chMax val="0"/>
          <dgm:chPref val="0"/>
        </dgm:presLayoutVars>
      </dgm:prSet>
      <dgm:spPr/>
    </dgm:pt>
    <dgm:pt modelId="{3B6E7D7E-B2DD-4F07-B16D-421FAA63885D}" type="pres">
      <dgm:prSet presAssocID="{FE040F69-89EA-4B83-AB21-B55374B93309}" presName="sibTrans" presStyleCnt="0"/>
      <dgm:spPr/>
    </dgm:pt>
    <dgm:pt modelId="{BDC3B3E9-D028-41DD-B2A2-01DD5274E083}" type="pres">
      <dgm:prSet presAssocID="{7002727B-D466-45B9-8272-A67F9DBCF0A3}" presName="compNode" presStyleCnt="0"/>
      <dgm:spPr/>
    </dgm:pt>
    <dgm:pt modelId="{40400377-A757-49EE-88C0-E7E65D429F08}" type="pres">
      <dgm:prSet presAssocID="{7002727B-D466-45B9-8272-A67F9DBCF0A3}" presName="bgRect" presStyleLbl="bgShp" presStyleIdx="1" presStyleCnt="2"/>
      <dgm:spPr/>
    </dgm:pt>
    <dgm:pt modelId="{C06F147B-844C-4B8B-863B-9E28E61775ED}" type="pres">
      <dgm:prSet presAssocID="{7002727B-D466-45B9-8272-A67F9DBCF0A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93C91091-DFE3-49AE-8D81-C2A28697C092}" type="pres">
      <dgm:prSet presAssocID="{7002727B-D466-45B9-8272-A67F9DBCF0A3}" presName="spaceRect" presStyleCnt="0"/>
      <dgm:spPr/>
    </dgm:pt>
    <dgm:pt modelId="{4F6EEBC6-8433-4A79-A89F-F02148036CDE}" type="pres">
      <dgm:prSet presAssocID="{7002727B-D466-45B9-8272-A67F9DBCF0A3}" presName="parTx" presStyleLbl="revTx" presStyleIdx="1" presStyleCnt="2">
        <dgm:presLayoutVars>
          <dgm:chMax val="0"/>
          <dgm:chPref val="0"/>
        </dgm:presLayoutVars>
      </dgm:prSet>
      <dgm:spPr/>
    </dgm:pt>
  </dgm:ptLst>
  <dgm:cxnLst>
    <dgm:cxn modelId="{A7FFE420-5062-48AE-BC5C-EA1BF9CAF6A3}" srcId="{02C37122-D6E6-4E89-998C-38259403034D}" destId="{7002727B-D466-45B9-8272-A67F9DBCF0A3}" srcOrd="1" destOrd="0" parTransId="{E3612610-4442-44E8-AAA6-D5A6EF43CBBE}" sibTransId="{19A9736D-5EA9-4CBA-81D1-E0435CF580DF}"/>
    <dgm:cxn modelId="{72F02954-0937-428D-9844-D34349F6CCDF}" srcId="{02C37122-D6E6-4E89-998C-38259403034D}" destId="{09002BEB-3ED0-4B60-9FFF-3A848E325D4A}" srcOrd="0" destOrd="0" parTransId="{77D552AB-195A-405D-A10E-BA9CF5A8AB24}" sibTransId="{FE040F69-89EA-4B83-AB21-B55374B93309}"/>
    <dgm:cxn modelId="{8D82FFD1-5FE5-42A3-8ABB-279A482A103B}" type="presOf" srcId="{09002BEB-3ED0-4B60-9FFF-3A848E325D4A}" destId="{95B40159-18A7-4B1A-A3AF-432657949378}" srcOrd="0" destOrd="0" presId="urn:microsoft.com/office/officeart/2018/2/layout/IconVerticalSolidList"/>
    <dgm:cxn modelId="{903809F8-2B53-4A26-818E-F561D3E03E5A}" type="presOf" srcId="{7002727B-D466-45B9-8272-A67F9DBCF0A3}" destId="{4F6EEBC6-8433-4A79-A89F-F02148036CDE}" srcOrd="0" destOrd="0" presId="urn:microsoft.com/office/officeart/2018/2/layout/IconVerticalSolidList"/>
    <dgm:cxn modelId="{D122B9FC-1645-448D-9D2B-0D133A40AB60}" type="presOf" srcId="{02C37122-D6E6-4E89-998C-38259403034D}" destId="{41BB606F-8CB7-4237-B88A-F1B9B116C962}" srcOrd="0" destOrd="0" presId="urn:microsoft.com/office/officeart/2018/2/layout/IconVerticalSolidList"/>
    <dgm:cxn modelId="{35D3FE3A-1BA7-4034-90DB-704098837736}" type="presParOf" srcId="{41BB606F-8CB7-4237-B88A-F1B9B116C962}" destId="{9ABA47D6-C85E-4E17-B971-1842EDB545E9}" srcOrd="0" destOrd="0" presId="urn:microsoft.com/office/officeart/2018/2/layout/IconVerticalSolidList"/>
    <dgm:cxn modelId="{08909B81-B198-470C-AF4D-4FD01310AB56}" type="presParOf" srcId="{9ABA47D6-C85E-4E17-B971-1842EDB545E9}" destId="{E7BFF730-C742-44DC-A56C-A74FE21A134A}" srcOrd="0" destOrd="0" presId="urn:microsoft.com/office/officeart/2018/2/layout/IconVerticalSolidList"/>
    <dgm:cxn modelId="{DEE178D4-9E99-4733-BDD9-1E9A55125B7D}" type="presParOf" srcId="{9ABA47D6-C85E-4E17-B971-1842EDB545E9}" destId="{3DE28DF2-DE54-468A-93D1-149F54C19188}" srcOrd="1" destOrd="0" presId="urn:microsoft.com/office/officeart/2018/2/layout/IconVerticalSolidList"/>
    <dgm:cxn modelId="{DC87DD34-0162-4708-BDC5-F15E6F928B83}" type="presParOf" srcId="{9ABA47D6-C85E-4E17-B971-1842EDB545E9}" destId="{431DAE3F-F8E4-4427-9B2E-73F2E4CAA71C}" srcOrd="2" destOrd="0" presId="urn:microsoft.com/office/officeart/2018/2/layout/IconVerticalSolidList"/>
    <dgm:cxn modelId="{558A7CDC-0204-44AD-84DF-2B4AE950E142}" type="presParOf" srcId="{9ABA47D6-C85E-4E17-B971-1842EDB545E9}" destId="{95B40159-18A7-4B1A-A3AF-432657949378}" srcOrd="3" destOrd="0" presId="urn:microsoft.com/office/officeart/2018/2/layout/IconVerticalSolidList"/>
    <dgm:cxn modelId="{1842BF94-32F6-4E03-AB6D-6330C48ECAD3}" type="presParOf" srcId="{41BB606F-8CB7-4237-B88A-F1B9B116C962}" destId="{3B6E7D7E-B2DD-4F07-B16D-421FAA63885D}" srcOrd="1" destOrd="0" presId="urn:microsoft.com/office/officeart/2018/2/layout/IconVerticalSolidList"/>
    <dgm:cxn modelId="{87849F13-F8DE-483B-8ADF-4DEC4767C82A}" type="presParOf" srcId="{41BB606F-8CB7-4237-B88A-F1B9B116C962}" destId="{BDC3B3E9-D028-41DD-B2A2-01DD5274E083}" srcOrd="2" destOrd="0" presId="urn:microsoft.com/office/officeart/2018/2/layout/IconVerticalSolidList"/>
    <dgm:cxn modelId="{EFF71BCC-98FA-4F56-A34F-8C8E1AA519A3}" type="presParOf" srcId="{BDC3B3E9-D028-41DD-B2A2-01DD5274E083}" destId="{40400377-A757-49EE-88C0-E7E65D429F08}" srcOrd="0" destOrd="0" presId="urn:microsoft.com/office/officeart/2018/2/layout/IconVerticalSolidList"/>
    <dgm:cxn modelId="{FE70A9AB-7F05-4979-91B0-99D2FC313831}" type="presParOf" srcId="{BDC3B3E9-D028-41DD-B2A2-01DD5274E083}" destId="{C06F147B-844C-4B8B-863B-9E28E61775ED}" srcOrd="1" destOrd="0" presId="urn:microsoft.com/office/officeart/2018/2/layout/IconVerticalSolidList"/>
    <dgm:cxn modelId="{5266FF17-855F-4CC2-B44F-79701FCB127F}" type="presParOf" srcId="{BDC3B3E9-D028-41DD-B2A2-01DD5274E083}" destId="{93C91091-DFE3-49AE-8D81-C2A28697C092}" srcOrd="2" destOrd="0" presId="urn:microsoft.com/office/officeart/2018/2/layout/IconVerticalSolidList"/>
    <dgm:cxn modelId="{379FB7E0-FBE6-41C1-8C76-A1A9A71192CB}" type="presParOf" srcId="{BDC3B3E9-D028-41DD-B2A2-01DD5274E083}" destId="{4F6EEBC6-8433-4A79-A89F-F02148036C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EE8B25B-33E0-4062-8B3C-94BF231C02DE}" type="doc">
      <dgm:prSet loTypeId="urn:microsoft.com/office/officeart/2005/8/layout/chevron2" loCatId="process" qsTypeId="urn:microsoft.com/office/officeart/2005/8/quickstyle/simple1" qsCatId="simple" csTypeId="urn:microsoft.com/office/officeart/2005/8/colors/colorful2" csCatId="colorful"/>
      <dgm:spPr/>
      <dgm:t>
        <a:bodyPr/>
        <a:lstStyle/>
        <a:p>
          <a:endParaRPr lang="en-US"/>
        </a:p>
      </dgm:t>
    </dgm:pt>
    <dgm:pt modelId="{5AAABDCB-DF14-4090-8489-0EE2B53E1FC1}">
      <dgm:prSet/>
      <dgm:spPr/>
      <dgm:t>
        <a:bodyPr/>
        <a:lstStyle/>
        <a:p>
          <a:r>
            <a:rPr lang="en-IN" b="1"/>
            <a:t>Task Scheduling</a:t>
          </a:r>
          <a:r>
            <a:rPr lang="en-IN"/>
            <a:t>: </a:t>
          </a:r>
          <a:endParaRPr lang="en-US"/>
        </a:p>
      </dgm:t>
    </dgm:pt>
    <dgm:pt modelId="{5D74B49E-A626-4F1B-90D8-E657AB09DFBC}" type="parTrans" cxnId="{4756621D-129D-47BB-BEC7-51DD6B5790D0}">
      <dgm:prSet/>
      <dgm:spPr/>
      <dgm:t>
        <a:bodyPr/>
        <a:lstStyle/>
        <a:p>
          <a:endParaRPr lang="en-US" sz="2000"/>
        </a:p>
      </dgm:t>
    </dgm:pt>
    <dgm:pt modelId="{B70821AE-D8DD-45F0-AC8C-3574B823354F}" type="sibTrans" cxnId="{4756621D-129D-47BB-BEC7-51DD6B5790D0}">
      <dgm:prSet/>
      <dgm:spPr/>
      <dgm:t>
        <a:bodyPr/>
        <a:lstStyle/>
        <a:p>
          <a:endParaRPr lang="en-US"/>
        </a:p>
      </dgm:t>
    </dgm:pt>
    <dgm:pt modelId="{4DF96F07-BE59-458B-8A77-015CCD9157C9}">
      <dgm:prSet/>
      <dgm:spPr/>
      <dgm:t>
        <a:bodyPr/>
        <a:lstStyle/>
        <a:p>
          <a:r>
            <a:rPr lang="en-IN"/>
            <a:t>Frameworks like </a:t>
          </a:r>
          <a:r>
            <a:rPr lang="en-IN" b="1"/>
            <a:t>MapReduce</a:t>
          </a:r>
          <a:r>
            <a:rPr lang="en-IN"/>
            <a:t> leverage this feature to schedule tasks that execute close to where the data is stored. This approach allows for:</a:t>
          </a:r>
          <a:endParaRPr lang="en-US"/>
        </a:p>
      </dgm:t>
    </dgm:pt>
    <dgm:pt modelId="{46928C54-A376-4803-BF3E-1977CE2BDA2D}" type="parTrans" cxnId="{936FB402-E2C2-448A-A0A2-815814820086}">
      <dgm:prSet/>
      <dgm:spPr/>
      <dgm:t>
        <a:bodyPr/>
        <a:lstStyle/>
        <a:p>
          <a:endParaRPr lang="en-US" sz="2000"/>
        </a:p>
      </dgm:t>
    </dgm:pt>
    <dgm:pt modelId="{35C4948A-57D0-43BA-9675-5F5755D73C41}" type="sibTrans" cxnId="{936FB402-E2C2-448A-A0A2-815814820086}">
      <dgm:prSet/>
      <dgm:spPr/>
      <dgm:t>
        <a:bodyPr/>
        <a:lstStyle/>
        <a:p>
          <a:endParaRPr lang="en-US"/>
        </a:p>
      </dgm:t>
    </dgm:pt>
    <dgm:pt modelId="{2166B936-2D56-41CE-886C-E1D7161435AD}">
      <dgm:prSet/>
      <dgm:spPr/>
      <dgm:t>
        <a:bodyPr/>
        <a:lstStyle/>
        <a:p>
          <a:r>
            <a:rPr lang="en-IN" b="1"/>
            <a:t>Computation at the Data</a:t>
          </a:r>
          <a:r>
            <a:rPr lang="en-IN"/>
            <a:t>: </a:t>
          </a:r>
          <a:endParaRPr lang="en-US"/>
        </a:p>
      </dgm:t>
    </dgm:pt>
    <dgm:pt modelId="{B7E4B693-720F-4815-A23A-FF0515C16682}" type="parTrans" cxnId="{A137E334-5E9A-41E2-81DE-5AADFFD29705}">
      <dgm:prSet/>
      <dgm:spPr/>
      <dgm:t>
        <a:bodyPr/>
        <a:lstStyle/>
        <a:p>
          <a:endParaRPr lang="en-US" sz="2000"/>
        </a:p>
      </dgm:t>
    </dgm:pt>
    <dgm:pt modelId="{78A7385B-8081-4867-8426-4E74B4D8E9A2}" type="sibTrans" cxnId="{A137E334-5E9A-41E2-81DE-5AADFFD29705}">
      <dgm:prSet/>
      <dgm:spPr/>
      <dgm:t>
        <a:bodyPr/>
        <a:lstStyle/>
        <a:p>
          <a:endParaRPr lang="en-US"/>
        </a:p>
      </dgm:t>
    </dgm:pt>
    <dgm:pt modelId="{9032E85C-0142-4035-B914-A9FD969AEC09}">
      <dgm:prSet/>
      <dgm:spPr/>
      <dgm:t>
        <a:bodyPr/>
        <a:lstStyle/>
        <a:p>
          <a:r>
            <a:rPr lang="en-IN"/>
            <a:t>Instead of moving data to the computation, the system sends the computation to the data. This minimizes data transfer across the network, which is often a bottleneck in data processing.</a:t>
          </a:r>
          <a:endParaRPr lang="en-US"/>
        </a:p>
      </dgm:t>
    </dgm:pt>
    <dgm:pt modelId="{A17CECD1-00D7-466C-9A1A-2D87693DE95A}" type="parTrans" cxnId="{4594AC9F-EBB0-494C-B013-3D958F5D1B91}">
      <dgm:prSet/>
      <dgm:spPr/>
      <dgm:t>
        <a:bodyPr/>
        <a:lstStyle/>
        <a:p>
          <a:endParaRPr lang="en-US" sz="2000"/>
        </a:p>
      </dgm:t>
    </dgm:pt>
    <dgm:pt modelId="{E34B55A2-8044-4AB5-B04A-BC436BACCE9B}" type="sibTrans" cxnId="{4594AC9F-EBB0-494C-B013-3D958F5D1B91}">
      <dgm:prSet/>
      <dgm:spPr/>
      <dgm:t>
        <a:bodyPr/>
        <a:lstStyle/>
        <a:p>
          <a:endParaRPr lang="en-US"/>
        </a:p>
      </dgm:t>
    </dgm:pt>
    <dgm:pt modelId="{89C2553D-DF20-424D-8E08-C6B65C02C5D8}">
      <dgm:prSet/>
      <dgm:spPr/>
      <dgm:t>
        <a:bodyPr/>
        <a:lstStyle/>
        <a:p>
          <a:r>
            <a:rPr lang="en-IN" b="1"/>
            <a:t>Network Efficiency</a:t>
          </a:r>
          <a:r>
            <a:rPr lang="en-IN"/>
            <a:t>: </a:t>
          </a:r>
          <a:endParaRPr lang="en-US"/>
        </a:p>
      </dgm:t>
    </dgm:pt>
    <dgm:pt modelId="{6F9D383E-5825-40F9-8D17-533BB9CC52E8}" type="parTrans" cxnId="{6933293E-4CDA-4D39-ABFA-B9A11C92624C}">
      <dgm:prSet/>
      <dgm:spPr/>
      <dgm:t>
        <a:bodyPr/>
        <a:lstStyle/>
        <a:p>
          <a:endParaRPr lang="en-US" sz="2000"/>
        </a:p>
      </dgm:t>
    </dgm:pt>
    <dgm:pt modelId="{1657359A-38E8-4643-B8BB-5D0D1F8B0D8E}" type="sibTrans" cxnId="{6933293E-4CDA-4D39-ABFA-B9A11C92624C}">
      <dgm:prSet/>
      <dgm:spPr/>
      <dgm:t>
        <a:bodyPr/>
        <a:lstStyle/>
        <a:p>
          <a:endParaRPr lang="en-US"/>
        </a:p>
      </dgm:t>
    </dgm:pt>
    <dgm:pt modelId="{196537C1-84B4-431A-B1AB-019599805881}">
      <dgm:prSet/>
      <dgm:spPr/>
      <dgm:t>
        <a:bodyPr/>
        <a:lstStyle/>
        <a:p>
          <a:r>
            <a:rPr lang="en-IN"/>
            <a:t>By executing tasks where the data resides, HDFS reduces the reliance on network infrastructure, leading to:</a:t>
          </a:r>
          <a:endParaRPr lang="en-US"/>
        </a:p>
      </dgm:t>
    </dgm:pt>
    <dgm:pt modelId="{8D28DADB-1B2A-4389-AC95-96A413397FDD}" type="parTrans" cxnId="{92D59113-BC85-4E98-8DD8-B0E0532569C6}">
      <dgm:prSet/>
      <dgm:spPr/>
      <dgm:t>
        <a:bodyPr/>
        <a:lstStyle/>
        <a:p>
          <a:endParaRPr lang="en-US" sz="2000"/>
        </a:p>
      </dgm:t>
    </dgm:pt>
    <dgm:pt modelId="{EE3BFF61-18FE-43A0-A052-18302ED6788E}" type="sibTrans" cxnId="{92D59113-BC85-4E98-8DD8-B0E0532569C6}">
      <dgm:prSet/>
      <dgm:spPr/>
      <dgm:t>
        <a:bodyPr/>
        <a:lstStyle/>
        <a:p>
          <a:endParaRPr lang="en-US"/>
        </a:p>
      </dgm:t>
    </dgm:pt>
    <dgm:pt modelId="{53B8DE04-39C6-49F8-9FC7-76F5DF3604D2}">
      <dgm:prSet/>
      <dgm:spPr/>
      <dgm:t>
        <a:bodyPr/>
        <a:lstStyle/>
        <a:p>
          <a:r>
            <a:rPr lang="en-IN" b="1"/>
            <a:t>Lower Network Costs</a:t>
          </a:r>
          <a:r>
            <a:rPr lang="en-IN"/>
            <a:t>: Less data movement reduces the overall network load.</a:t>
          </a:r>
          <a:endParaRPr lang="en-US"/>
        </a:p>
      </dgm:t>
    </dgm:pt>
    <dgm:pt modelId="{8FF7C704-B97C-47E0-89A3-DB7060152BB0}" type="parTrans" cxnId="{8DFDF8FC-55E6-48A7-A2FD-9DEF88FA828D}">
      <dgm:prSet/>
      <dgm:spPr/>
      <dgm:t>
        <a:bodyPr/>
        <a:lstStyle/>
        <a:p>
          <a:endParaRPr lang="en-US" sz="2000"/>
        </a:p>
      </dgm:t>
    </dgm:pt>
    <dgm:pt modelId="{07B2CBE0-56B8-45D8-A3F1-C14B1D2641FC}" type="sibTrans" cxnId="{8DFDF8FC-55E6-48A7-A2FD-9DEF88FA828D}">
      <dgm:prSet/>
      <dgm:spPr/>
      <dgm:t>
        <a:bodyPr/>
        <a:lstStyle/>
        <a:p>
          <a:endParaRPr lang="en-US"/>
        </a:p>
      </dgm:t>
    </dgm:pt>
    <dgm:pt modelId="{37C5B51D-81B6-4DF2-9C06-6C1C228477C0}">
      <dgm:prSet/>
      <dgm:spPr/>
      <dgm:t>
        <a:bodyPr/>
        <a:lstStyle/>
        <a:p>
          <a:r>
            <a:rPr lang="en-IN" b="1"/>
            <a:t>Shorter Processing Times</a:t>
          </a:r>
          <a:r>
            <a:rPr lang="en-IN"/>
            <a:t>: Tasks complete faster since they operate directly on local data.</a:t>
          </a:r>
          <a:endParaRPr lang="en-US"/>
        </a:p>
      </dgm:t>
    </dgm:pt>
    <dgm:pt modelId="{F5F7A08B-C414-4324-9918-A29CEF071687}" type="parTrans" cxnId="{FD1FB6A1-2C2B-43D0-9C34-C6CAA97B0F44}">
      <dgm:prSet/>
      <dgm:spPr/>
      <dgm:t>
        <a:bodyPr/>
        <a:lstStyle/>
        <a:p>
          <a:endParaRPr lang="en-US" sz="2000"/>
        </a:p>
      </dgm:t>
    </dgm:pt>
    <dgm:pt modelId="{7F33EED5-F91E-4787-92BE-7FCE178A6B29}" type="sibTrans" cxnId="{FD1FB6A1-2C2B-43D0-9C34-C6CAA97B0F44}">
      <dgm:prSet/>
      <dgm:spPr/>
      <dgm:t>
        <a:bodyPr/>
        <a:lstStyle/>
        <a:p>
          <a:endParaRPr lang="en-US"/>
        </a:p>
      </dgm:t>
    </dgm:pt>
    <dgm:pt modelId="{19C92D3A-C80E-D04E-B64A-F4EE61983FF5}" type="pres">
      <dgm:prSet presAssocID="{EEE8B25B-33E0-4062-8B3C-94BF231C02DE}" presName="linearFlow" presStyleCnt="0">
        <dgm:presLayoutVars>
          <dgm:dir/>
          <dgm:animLvl val="lvl"/>
          <dgm:resizeHandles val="exact"/>
        </dgm:presLayoutVars>
      </dgm:prSet>
      <dgm:spPr/>
    </dgm:pt>
    <dgm:pt modelId="{690CFD02-7FE9-044F-967D-1594CBC8B455}" type="pres">
      <dgm:prSet presAssocID="{5AAABDCB-DF14-4090-8489-0EE2B53E1FC1}" presName="composite" presStyleCnt="0"/>
      <dgm:spPr/>
    </dgm:pt>
    <dgm:pt modelId="{6072C288-093F-704B-8A65-2F4806753BA9}" type="pres">
      <dgm:prSet presAssocID="{5AAABDCB-DF14-4090-8489-0EE2B53E1FC1}" presName="parentText" presStyleLbl="alignNode1" presStyleIdx="0" presStyleCnt="2">
        <dgm:presLayoutVars>
          <dgm:chMax val="1"/>
          <dgm:bulletEnabled val="1"/>
        </dgm:presLayoutVars>
      </dgm:prSet>
      <dgm:spPr/>
    </dgm:pt>
    <dgm:pt modelId="{14CDDB27-0FC3-664E-84A1-CBCEAFF34502}" type="pres">
      <dgm:prSet presAssocID="{5AAABDCB-DF14-4090-8489-0EE2B53E1FC1}" presName="descendantText" presStyleLbl="alignAcc1" presStyleIdx="0" presStyleCnt="2">
        <dgm:presLayoutVars>
          <dgm:bulletEnabled val="1"/>
        </dgm:presLayoutVars>
      </dgm:prSet>
      <dgm:spPr/>
    </dgm:pt>
    <dgm:pt modelId="{1B208939-12B4-BC42-8798-7698F8C4BEEE}" type="pres">
      <dgm:prSet presAssocID="{B70821AE-D8DD-45F0-AC8C-3574B823354F}" presName="sp" presStyleCnt="0"/>
      <dgm:spPr/>
    </dgm:pt>
    <dgm:pt modelId="{A65D7E27-8CDA-9E40-B941-2FDD729CB42E}" type="pres">
      <dgm:prSet presAssocID="{89C2553D-DF20-424D-8E08-C6B65C02C5D8}" presName="composite" presStyleCnt="0"/>
      <dgm:spPr/>
    </dgm:pt>
    <dgm:pt modelId="{E798EC09-3E76-8C44-AA5E-BE649D21C970}" type="pres">
      <dgm:prSet presAssocID="{89C2553D-DF20-424D-8E08-C6B65C02C5D8}" presName="parentText" presStyleLbl="alignNode1" presStyleIdx="1" presStyleCnt="2">
        <dgm:presLayoutVars>
          <dgm:chMax val="1"/>
          <dgm:bulletEnabled val="1"/>
        </dgm:presLayoutVars>
      </dgm:prSet>
      <dgm:spPr/>
    </dgm:pt>
    <dgm:pt modelId="{06518F95-AE97-D84F-ACD7-CD6188ECDBB3}" type="pres">
      <dgm:prSet presAssocID="{89C2553D-DF20-424D-8E08-C6B65C02C5D8}" presName="descendantText" presStyleLbl="alignAcc1" presStyleIdx="1" presStyleCnt="2">
        <dgm:presLayoutVars>
          <dgm:bulletEnabled val="1"/>
        </dgm:presLayoutVars>
      </dgm:prSet>
      <dgm:spPr/>
    </dgm:pt>
  </dgm:ptLst>
  <dgm:cxnLst>
    <dgm:cxn modelId="{936FB402-E2C2-448A-A0A2-815814820086}" srcId="{5AAABDCB-DF14-4090-8489-0EE2B53E1FC1}" destId="{4DF96F07-BE59-458B-8A77-015CCD9157C9}" srcOrd="0" destOrd="0" parTransId="{46928C54-A376-4803-BF3E-1977CE2BDA2D}" sibTransId="{35C4948A-57D0-43BA-9675-5F5755D73C41}"/>
    <dgm:cxn modelId="{E24D7F10-A7E8-F240-892E-97487DA97012}" type="presOf" srcId="{196537C1-84B4-431A-B1AB-019599805881}" destId="{06518F95-AE97-D84F-ACD7-CD6188ECDBB3}" srcOrd="0" destOrd="0" presId="urn:microsoft.com/office/officeart/2005/8/layout/chevron2"/>
    <dgm:cxn modelId="{92D59113-BC85-4E98-8DD8-B0E0532569C6}" srcId="{89C2553D-DF20-424D-8E08-C6B65C02C5D8}" destId="{196537C1-84B4-431A-B1AB-019599805881}" srcOrd="0" destOrd="0" parTransId="{8D28DADB-1B2A-4389-AC95-96A413397FDD}" sibTransId="{EE3BFF61-18FE-43A0-A052-18302ED6788E}"/>
    <dgm:cxn modelId="{E1605216-94C0-BD40-8C6A-FE9D898210F5}" type="presOf" srcId="{4DF96F07-BE59-458B-8A77-015CCD9157C9}" destId="{14CDDB27-0FC3-664E-84A1-CBCEAFF34502}" srcOrd="0" destOrd="0" presId="urn:microsoft.com/office/officeart/2005/8/layout/chevron2"/>
    <dgm:cxn modelId="{4756621D-129D-47BB-BEC7-51DD6B5790D0}" srcId="{EEE8B25B-33E0-4062-8B3C-94BF231C02DE}" destId="{5AAABDCB-DF14-4090-8489-0EE2B53E1FC1}" srcOrd="0" destOrd="0" parTransId="{5D74B49E-A626-4F1B-90D8-E657AB09DFBC}" sibTransId="{B70821AE-D8DD-45F0-AC8C-3574B823354F}"/>
    <dgm:cxn modelId="{FD94DE2A-6E62-A445-80E4-D21146793943}" type="presOf" srcId="{89C2553D-DF20-424D-8E08-C6B65C02C5D8}" destId="{E798EC09-3E76-8C44-AA5E-BE649D21C970}" srcOrd="0" destOrd="0" presId="urn:microsoft.com/office/officeart/2005/8/layout/chevron2"/>
    <dgm:cxn modelId="{A137E334-5E9A-41E2-81DE-5AADFFD29705}" srcId="{4DF96F07-BE59-458B-8A77-015CCD9157C9}" destId="{2166B936-2D56-41CE-886C-E1D7161435AD}" srcOrd="0" destOrd="0" parTransId="{B7E4B693-720F-4815-A23A-FF0515C16682}" sibTransId="{78A7385B-8081-4867-8426-4E74B4D8E9A2}"/>
    <dgm:cxn modelId="{6933293E-4CDA-4D39-ABFA-B9A11C92624C}" srcId="{EEE8B25B-33E0-4062-8B3C-94BF231C02DE}" destId="{89C2553D-DF20-424D-8E08-C6B65C02C5D8}" srcOrd="1" destOrd="0" parTransId="{6F9D383E-5825-40F9-8D17-533BB9CC52E8}" sibTransId="{1657359A-38E8-4643-B8BB-5D0D1F8B0D8E}"/>
    <dgm:cxn modelId="{343B4E5C-8CEF-5B43-90F0-E85B069FA49B}" type="presOf" srcId="{2166B936-2D56-41CE-886C-E1D7161435AD}" destId="{14CDDB27-0FC3-664E-84A1-CBCEAFF34502}" srcOrd="0" destOrd="1" presId="urn:microsoft.com/office/officeart/2005/8/layout/chevron2"/>
    <dgm:cxn modelId="{7C67F564-5724-1B4B-A71F-5EEC940D264F}" type="presOf" srcId="{EEE8B25B-33E0-4062-8B3C-94BF231C02DE}" destId="{19C92D3A-C80E-D04E-B64A-F4EE61983FF5}" srcOrd="0" destOrd="0" presId="urn:microsoft.com/office/officeart/2005/8/layout/chevron2"/>
    <dgm:cxn modelId="{8CE7F08C-10A3-884F-9CD8-C48C5E2BC948}" type="presOf" srcId="{5AAABDCB-DF14-4090-8489-0EE2B53E1FC1}" destId="{6072C288-093F-704B-8A65-2F4806753BA9}" srcOrd="0" destOrd="0" presId="urn:microsoft.com/office/officeart/2005/8/layout/chevron2"/>
    <dgm:cxn modelId="{4594AC9F-EBB0-494C-B013-3D958F5D1B91}" srcId="{2166B936-2D56-41CE-886C-E1D7161435AD}" destId="{9032E85C-0142-4035-B914-A9FD969AEC09}" srcOrd="0" destOrd="0" parTransId="{A17CECD1-00D7-466C-9A1A-2D87693DE95A}" sibTransId="{E34B55A2-8044-4AB5-B04A-BC436BACCE9B}"/>
    <dgm:cxn modelId="{FD1FB6A1-2C2B-43D0-9C34-C6CAA97B0F44}" srcId="{196537C1-84B4-431A-B1AB-019599805881}" destId="{37C5B51D-81B6-4DF2-9C06-6C1C228477C0}" srcOrd="1" destOrd="0" parTransId="{F5F7A08B-C414-4324-9918-A29CEF071687}" sibTransId="{7F33EED5-F91E-4787-92BE-7FCE178A6B29}"/>
    <dgm:cxn modelId="{024688B1-BBC0-584F-AFA5-017719C7EA8F}" type="presOf" srcId="{53B8DE04-39C6-49F8-9FC7-76F5DF3604D2}" destId="{06518F95-AE97-D84F-ACD7-CD6188ECDBB3}" srcOrd="0" destOrd="1" presId="urn:microsoft.com/office/officeart/2005/8/layout/chevron2"/>
    <dgm:cxn modelId="{F0D5C3B5-2CD7-6846-80AA-E2E9F23A60E1}" type="presOf" srcId="{37C5B51D-81B6-4DF2-9C06-6C1C228477C0}" destId="{06518F95-AE97-D84F-ACD7-CD6188ECDBB3}" srcOrd="0" destOrd="2" presId="urn:microsoft.com/office/officeart/2005/8/layout/chevron2"/>
    <dgm:cxn modelId="{F120C0C4-2C89-E14B-B8C5-A8AFD8567E9D}" type="presOf" srcId="{9032E85C-0142-4035-B914-A9FD969AEC09}" destId="{14CDDB27-0FC3-664E-84A1-CBCEAFF34502}" srcOrd="0" destOrd="2" presId="urn:microsoft.com/office/officeart/2005/8/layout/chevron2"/>
    <dgm:cxn modelId="{8DFDF8FC-55E6-48A7-A2FD-9DEF88FA828D}" srcId="{196537C1-84B4-431A-B1AB-019599805881}" destId="{53B8DE04-39C6-49F8-9FC7-76F5DF3604D2}" srcOrd="0" destOrd="0" parTransId="{8FF7C704-B97C-47E0-89A3-DB7060152BB0}" sibTransId="{07B2CBE0-56B8-45D8-A3F1-C14B1D2641FC}"/>
    <dgm:cxn modelId="{EF36C255-8F7C-A049-B679-6572FC289FF1}" type="presParOf" srcId="{19C92D3A-C80E-D04E-B64A-F4EE61983FF5}" destId="{690CFD02-7FE9-044F-967D-1594CBC8B455}" srcOrd="0" destOrd="0" presId="urn:microsoft.com/office/officeart/2005/8/layout/chevron2"/>
    <dgm:cxn modelId="{679C56FB-5D96-AA45-AEC8-9ABCA1CE2F12}" type="presParOf" srcId="{690CFD02-7FE9-044F-967D-1594CBC8B455}" destId="{6072C288-093F-704B-8A65-2F4806753BA9}" srcOrd="0" destOrd="0" presId="urn:microsoft.com/office/officeart/2005/8/layout/chevron2"/>
    <dgm:cxn modelId="{0D857661-6D3F-0945-A5C7-2D195835AB2B}" type="presParOf" srcId="{690CFD02-7FE9-044F-967D-1594CBC8B455}" destId="{14CDDB27-0FC3-664E-84A1-CBCEAFF34502}" srcOrd="1" destOrd="0" presId="urn:microsoft.com/office/officeart/2005/8/layout/chevron2"/>
    <dgm:cxn modelId="{EFD77810-758A-5E49-9716-CBC3AFC8BB4A}" type="presParOf" srcId="{19C92D3A-C80E-D04E-B64A-F4EE61983FF5}" destId="{1B208939-12B4-BC42-8798-7698F8C4BEEE}" srcOrd="1" destOrd="0" presId="urn:microsoft.com/office/officeart/2005/8/layout/chevron2"/>
    <dgm:cxn modelId="{BACF329A-792B-F842-9732-7C88622C62E4}" type="presParOf" srcId="{19C92D3A-C80E-D04E-B64A-F4EE61983FF5}" destId="{A65D7E27-8CDA-9E40-B941-2FDD729CB42E}" srcOrd="2" destOrd="0" presId="urn:microsoft.com/office/officeart/2005/8/layout/chevron2"/>
    <dgm:cxn modelId="{BBDFC899-688F-8E46-B7CE-341E3E9526DC}" type="presParOf" srcId="{A65D7E27-8CDA-9E40-B941-2FDD729CB42E}" destId="{E798EC09-3E76-8C44-AA5E-BE649D21C970}" srcOrd="0" destOrd="0" presId="urn:microsoft.com/office/officeart/2005/8/layout/chevron2"/>
    <dgm:cxn modelId="{D3614418-B839-2F4F-8E4D-7D3F6A8B05FA}" type="presParOf" srcId="{A65D7E27-8CDA-9E40-B941-2FDD729CB42E}" destId="{06518F95-AE97-D84F-ACD7-CD6188ECDBB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42BC8EC-FAB2-4448-9044-922F05068681}" type="doc">
      <dgm:prSet loTypeId="urn:microsoft.com/office/officeart/2018/5/layout/CenteredIconLabelDescriptionList" loCatId="icon" qsTypeId="urn:microsoft.com/office/officeart/2005/8/quickstyle/simple1" qsCatId="simple" csTypeId="urn:microsoft.com/office/officeart/2005/8/colors/colorful1" csCatId="colorful" phldr="1"/>
      <dgm:spPr/>
      <dgm:t>
        <a:bodyPr/>
        <a:lstStyle/>
        <a:p>
          <a:endParaRPr lang="en-US"/>
        </a:p>
      </dgm:t>
    </dgm:pt>
    <dgm:pt modelId="{0B99B5DA-A6EB-46CF-9B55-D1C0640C145D}">
      <dgm:prSet/>
      <dgm:spPr/>
      <dgm:t>
        <a:bodyPr/>
        <a:lstStyle/>
        <a:p>
          <a:pPr>
            <a:lnSpc>
              <a:spcPct val="100000"/>
            </a:lnSpc>
            <a:defRPr b="1"/>
          </a:pPr>
          <a:r>
            <a:rPr lang="en-IN" b="1"/>
            <a:t>Read Performance</a:t>
          </a:r>
          <a:endParaRPr lang="en-US"/>
        </a:p>
      </dgm:t>
    </dgm:pt>
    <dgm:pt modelId="{1651F4F5-3331-4F69-A9CB-83820928A3B3}" type="parTrans" cxnId="{80D6BC18-F2FF-4422-9623-6FA85C97FF67}">
      <dgm:prSet/>
      <dgm:spPr/>
      <dgm:t>
        <a:bodyPr/>
        <a:lstStyle/>
        <a:p>
          <a:endParaRPr lang="en-US"/>
        </a:p>
      </dgm:t>
    </dgm:pt>
    <dgm:pt modelId="{B3FCDB92-E3EF-458D-BCCF-1BE4539B83C1}" type="sibTrans" cxnId="{80D6BC18-F2FF-4422-9623-6FA85C97FF67}">
      <dgm:prSet/>
      <dgm:spPr/>
      <dgm:t>
        <a:bodyPr/>
        <a:lstStyle/>
        <a:p>
          <a:endParaRPr lang="en-US"/>
        </a:p>
      </dgm:t>
    </dgm:pt>
    <dgm:pt modelId="{4197AD0E-4E03-4938-9BF4-587A2471A026}">
      <dgm:prSet/>
      <dgm:spPr/>
      <dgm:t>
        <a:bodyPr/>
        <a:lstStyle/>
        <a:p>
          <a:pPr>
            <a:lnSpc>
              <a:spcPct val="100000"/>
            </a:lnSpc>
          </a:pPr>
          <a:r>
            <a:rPr lang="en-IN"/>
            <a:t>The highest read performance is achieved when tasks are executed with data located on </a:t>
          </a:r>
          <a:r>
            <a:rPr lang="en-IN" b="1"/>
            <a:t>local disks</a:t>
          </a:r>
          <a:r>
            <a:rPr lang="en-IN"/>
            <a:t>. This local access allows for faster data retrieval and processing.</a:t>
          </a:r>
          <a:endParaRPr lang="en-US"/>
        </a:p>
      </dgm:t>
    </dgm:pt>
    <dgm:pt modelId="{1062C245-47ED-47D8-8D31-21063D9BE9BA}" type="parTrans" cxnId="{5DABF1FF-FC5C-4EBA-9716-E72CA0E4F25B}">
      <dgm:prSet/>
      <dgm:spPr/>
      <dgm:t>
        <a:bodyPr/>
        <a:lstStyle/>
        <a:p>
          <a:endParaRPr lang="en-US"/>
        </a:p>
      </dgm:t>
    </dgm:pt>
    <dgm:pt modelId="{321EB19F-FAE8-4AE4-8769-5F1EB6A95DA4}" type="sibTrans" cxnId="{5DABF1FF-FC5C-4EBA-9716-E72CA0E4F25B}">
      <dgm:prSet/>
      <dgm:spPr/>
      <dgm:t>
        <a:bodyPr/>
        <a:lstStyle/>
        <a:p>
          <a:endParaRPr lang="en-US"/>
        </a:p>
      </dgm:t>
    </dgm:pt>
    <dgm:pt modelId="{BC8105EE-E389-431D-AB86-DFE979FE12FE}">
      <dgm:prSet/>
      <dgm:spPr/>
      <dgm:t>
        <a:bodyPr/>
        <a:lstStyle/>
        <a:p>
          <a:pPr>
            <a:lnSpc>
              <a:spcPct val="100000"/>
            </a:lnSpc>
            <a:defRPr b="1"/>
          </a:pPr>
          <a:r>
            <a:rPr lang="en-IN" b="1"/>
            <a:t>Storage Technology</a:t>
          </a:r>
          <a:endParaRPr lang="en-US"/>
        </a:p>
      </dgm:t>
    </dgm:pt>
    <dgm:pt modelId="{2CFF620E-52F4-48DA-A4E2-A26672E9189C}" type="parTrans" cxnId="{DB61D41B-A2BE-46C0-B36F-BB0873836127}">
      <dgm:prSet/>
      <dgm:spPr/>
      <dgm:t>
        <a:bodyPr/>
        <a:lstStyle/>
        <a:p>
          <a:endParaRPr lang="en-US"/>
        </a:p>
      </dgm:t>
    </dgm:pt>
    <dgm:pt modelId="{F4DC753A-010E-48A2-8EB3-4A858CF7ADD2}" type="sibTrans" cxnId="{DB61D41B-A2BE-46C0-B36F-BB0873836127}">
      <dgm:prSet/>
      <dgm:spPr/>
      <dgm:t>
        <a:bodyPr/>
        <a:lstStyle/>
        <a:p>
          <a:endParaRPr lang="en-US"/>
        </a:p>
      </dgm:t>
    </dgm:pt>
    <dgm:pt modelId="{F7D4B132-ACE0-4F78-AA06-676B22D5B9E5}">
      <dgm:prSet/>
      <dgm:spPr/>
      <dgm:t>
        <a:bodyPr/>
        <a:lstStyle/>
        <a:p>
          <a:pPr>
            <a:lnSpc>
              <a:spcPct val="100000"/>
            </a:lnSpc>
          </a:pPr>
          <a:r>
            <a:rPr lang="en-IN"/>
            <a:t>HDFS employs </a:t>
          </a:r>
          <a:r>
            <a:rPr lang="en-IN" b="1"/>
            <a:t>point-to-point SAS (Serial Attached SCSI) or SATA (Serial ATA)</a:t>
          </a:r>
          <a:r>
            <a:rPr lang="en-IN"/>
            <a:t> disks, which do not share a bus, making them key enablers of high performance. This design results in:</a:t>
          </a:r>
          <a:endParaRPr lang="en-US"/>
        </a:p>
      </dgm:t>
    </dgm:pt>
    <dgm:pt modelId="{77EB47BE-3E64-49ED-AE4E-B45E17E76210}" type="parTrans" cxnId="{F9D33B47-3875-4A9A-B069-2A7E6678554E}">
      <dgm:prSet/>
      <dgm:spPr/>
      <dgm:t>
        <a:bodyPr/>
        <a:lstStyle/>
        <a:p>
          <a:endParaRPr lang="en-US"/>
        </a:p>
      </dgm:t>
    </dgm:pt>
    <dgm:pt modelId="{D4A8FC96-F138-4948-9243-4E6444297B59}" type="sibTrans" cxnId="{F9D33B47-3875-4A9A-B069-2A7E6678554E}">
      <dgm:prSet/>
      <dgm:spPr/>
      <dgm:t>
        <a:bodyPr/>
        <a:lstStyle/>
        <a:p>
          <a:endParaRPr lang="en-US"/>
        </a:p>
      </dgm:t>
    </dgm:pt>
    <dgm:pt modelId="{A36E3DD1-C5FA-4C62-9277-C2251D82B153}">
      <dgm:prSet/>
      <dgm:spPr/>
      <dgm:t>
        <a:bodyPr/>
        <a:lstStyle/>
        <a:p>
          <a:r>
            <a:rPr lang="en-IN" b="1"/>
            <a:t>Superior Price-to-Performance Ratio</a:t>
          </a:r>
          <a:r>
            <a:rPr lang="en-IN"/>
            <a:t>: HDFS provides a significant price advantage compared to traditional </a:t>
          </a:r>
          <a:r>
            <a:rPr lang="en-IN" b="1"/>
            <a:t>SAN (Storage Area Network)</a:t>
          </a:r>
          <a:r>
            <a:rPr lang="en-IN"/>
            <a:t> storage systems, offering better performance at a lower cost.</a:t>
          </a:r>
          <a:endParaRPr lang="en-US"/>
        </a:p>
      </dgm:t>
    </dgm:pt>
    <dgm:pt modelId="{C0888D7A-78B6-4E60-B671-6DEBAA5AD23A}" type="parTrans" cxnId="{6BD69221-AD80-4612-AC7A-B72F474D4B87}">
      <dgm:prSet/>
      <dgm:spPr/>
      <dgm:t>
        <a:bodyPr/>
        <a:lstStyle/>
        <a:p>
          <a:endParaRPr lang="en-US"/>
        </a:p>
      </dgm:t>
    </dgm:pt>
    <dgm:pt modelId="{40D32317-7660-4E5A-963C-97C5F7864B64}" type="sibTrans" cxnId="{6BD69221-AD80-4612-AC7A-B72F474D4B87}">
      <dgm:prSet/>
      <dgm:spPr/>
      <dgm:t>
        <a:bodyPr/>
        <a:lstStyle/>
        <a:p>
          <a:endParaRPr lang="en-US"/>
        </a:p>
      </dgm:t>
    </dgm:pt>
    <dgm:pt modelId="{CD7E8922-2578-4134-992E-1C820E610FE3}">
      <dgm:prSet/>
      <dgm:spPr/>
      <dgm:t>
        <a:bodyPr/>
        <a:lstStyle/>
        <a:p>
          <a:pPr>
            <a:lnSpc>
              <a:spcPct val="100000"/>
            </a:lnSpc>
            <a:defRPr b="1"/>
          </a:pPr>
          <a:r>
            <a:rPr lang="en-IN" b="1"/>
            <a:t>Replication and Fault Tolerance</a:t>
          </a:r>
          <a:endParaRPr lang="en-US"/>
        </a:p>
      </dgm:t>
    </dgm:pt>
    <dgm:pt modelId="{9B78834F-A9C5-486C-BAE7-B4C883F0205C}" type="parTrans" cxnId="{3D360339-9C90-4BFE-BBCB-E94648FD049B}">
      <dgm:prSet/>
      <dgm:spPr/>
      <dgm:t>
        <a:bodyPr/>
        <a:lstStyle/>
        <a:p>
          <a:endParaRPr lang="en-US"/>
        </a:p>
      </dgm:t>
    </dgm:pt>
    <dgm:pt modelId="{62CBA74D-4A28-4787-87EB-CF232052021B}" type="sibTrans" cxnId="{3D360339-9C90-4BFE-BBCB-E94648FD049B}">
      <dgm:prSet/>
      <dgm:spPr/>
      <dgm:t>
        <a:bodyPr/>
        <a:lstStyle/>
        <a:p>
          <a:endParaRPr lang="en-US"/>
        </a:p>
      </dgm:t>
    </dgm:pt>
    <dgm:pt modelId="{A760347F-67A2-4022-BBDF-583B32CD8F6D}">
      <dgm:prSet/>
      <dgm:spPr/>
      <dgm:t>
        <a:bodyPr/>
        <a:lstStyle/>
        <a:p>
          <a:pPr>
            <a:lnSpc>
              <a:spcPct val="100000"/>
            </a:lnSpc>
          </a:pPr>
          <a:r>
            <a:rPr lang="en-IN"/>
            <a:t>HDFS supports an application-specific replication factor for each file, with the default set to </a:t>
          </a:r>
          <a:r>
            <a:rPr lang="en-IN" b="1"/>
            <a:t>3</a:t>
          </a:r>
          <a:r>
            <a:rPr lang="en-IN"/>
            <a:t>. This feature:</a:t>
          </a:r>
          <a:endParaRPr lang="en-US"/>
        </a:p>
      </dgm:t>
    </dgm:pt>
    <dgm:pt modelId="{6F3B532B-0692-4995-91EE-7F6F8FED6E88}" type="parTrans" cxnId="{D663491C-EC8A-4FB7-912E-1955F33483B1}">
      <dgm:prSet/>
      <dgm:spPr/>
      <dgm:t>
        <a:bodyPr/>
        <a:lstStyle/>
        <a:p>
          <a:endParaRPr lang="en-US"/>
        </a:p>
      </dgm:t>
    </dgm:pt>
    <dgm:pt modelId="{2021EF02-D9D3-4738-909D-6EA4A764BC0A}" type="sibTrans" cxnId="{D663491C-EC8A-4FB7-912E-1955F33483B1}">
      <dgm:prSet/>
      <dgm:spPr/>
      <dgm:t>
        <a:bodyPr/>
        <a:lstStyle/>
        <a:p>
          <a:endParaRPr lang="en-US"/>
        </a:p>
      </dgm:t>
    </dgm:pt>
    <dgm:pt modelId="{15B84DB7-A144-4502-ACB2-BAB3002FDD2D}">
      <dgm:prSet/>
      <dgm:spPr/>
      <dgm:t>
        <a:bodyPr/>
        <a:lstStyle/>
        <a:p>
          <a:r>
            <a:rPr lang="en-IN" b="1"/>
            <a:t>Enhances Fault Tolerance</a:t>
          </a:r>
          <a:r>
            <a:rPr lang="en-IN"/>
            <a:t>: By keeping multiple copies of each block, HDFS can withstand hardware failures and maintain data availability.</a:t>
          </a:r>
          <a:endParaRPr lang="en-US"/>
        </a:p>
      </dgm:t>
    </dgm:pt>
    <dgm:pt modelId="{90C19BBA-56EC-4325-A5D2-7742C97BA0CB}" type="parTrans" cxnId="{DACF7A46-01D1-4EA9-940F-339BF3FAB227}">
      <dgm:prSet/>
      <dgm:spPr/>
      <dgm:t>
        <a:bodyPr/>
        <a:lstStyle/>
        <a:p>
          <a:endParaRPr lang="en-US"/>
        </a:p>
      </dgm:t>
    </dgm:pt>
    <dgm:pt modelId="{33E308CB-F650-495E-9A4E-DE7FD72802E4}" type="sibTrans" cxnId="{DACF7A46-01D1-4EA9-940F-339BF3FAB227}">
      <dgm:prSet/>
      <dgm:spPr/>
      <dgm:t>
        <a:bodyPr/>
        <a:lstStyle/>
        <a:p>
          <a:endParaRPr lang="en-US"/>
        </a:p>
      </dgm:t>
    </dgm:pt>
    <dgm:pt modelId="{90AB509C-0065-4EA8-9877-F0BDD502669B}">
      <dgm:prSet/>
      <dgm:spPr/>
      <dgm:t>
        <a:bodyPr/>
        <a:lstStyle/>
        <a:p>
          <a:r>
            <a:rPr lang="en-IN" b="1"/>
            <a:t>Increases Read Bandwidth</a:t>
          </a:r>
          <a:r>
            <a:rPr lang="en-IN"/>
            <a:t>: Having multiple replicas improves read performance, especially for files that are heavily accessed.</a:t>
          </a:r>
          <a:endParaRPr lang="en-US"/>
        </a:p>
      </dgm:t>
    </dgm:pt>
    <dgm:pt modelId="{7AD2A70F-A758-4A3A-B10F-AC72B045C3AE}" type="parTrans" cxnId="{1A760FA7-EB6D-4ED6-9CC9-BBD434C0D0C4}">
      <dgm:prSet/>
      <dgm:spPr/>
      <dgm:t>
        <a:bodyPr/>
        <a:lstStyle/>
        <a:p>
          <a:endParaRPr lang="en-US"/>
        </a:p>
      </dgm:t>
    </dgm:pt>
    <dgm:pt modelId="{6B35B99D-BF74-414F-BABF-130CB64F8463}" type="sibTrans" cxnId="{1A760FA7-EB6D-4ED6-9CC9-BBD434C0D0C4}">
      <dgm:prSet/>
      <dgm:spPr/>
      <dgm:t>
        <a:bodyPr/>
        <a:lstStyle/>
        <a:p>
          <a:endParaRPr lang="en-US"/>
        </a:p>
      </dgm:t>
    </dgm:pt>
    <dgm:pt modelId="{52B66369-C2B8-4B35-AEFA-731F041A31B9}" type="pres">
      <dgm:prSet presAssocID="{742BC8EC-FAB2-4448-9044-922F05068681}" presName="root" presStyleCnt="0">
        <dgm:presLayoutVars>
          <dgm:dir/>
          <dgm:resizeHandles val="exact"/>
        </dgm:presLayoutVars>
      </dgm:prSet>
      <dgm:spPr/>
    </dgm:pt>
    <dgm:pt modelId="{C2760773-C627-435A-9E15-8A6744082101}" type="pres">
      <dgm:prSet presAssocID="{0B99B5DA-A6EB-46CF-9B55-D1C0640C145D}" presName="compNode" presStyleCnt="0"/>
      <dgm:spPr/>
    </dgm:pt>
    <dgm:pt modelId="{19DC4510-1601-4F87-B661-A51BA6C909C8}" type="pres">
      <dgm:prSet presAssocID="{0B99B5DA-A6EB-46CF-9B55-D1C0640C145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29E12002-C383-47E5-B9B0-1E793ECC485C}" type="pres">
      <dgm:prSet presAssocID="{0B99B5DA-A6EB-46CF-9B55-D1C0640C145D}" presName="iconSpace" presStyleCnt="0"/>
      <dgm:spPr/>
    </dgm:pt>
    <dgm:pt modelId="{F3B66668-3FE2-4EC5-B622-5F8F4718C196}" type="pres">
      <dgm:prSet presAssocID="{0B99B5DA-A6EB-46CF-9B55-D1C0640C145D}" presName="parTx" presStyleLbl="revTx" presStyleIdx="0" presStyleCnt="6">
        <dgm:presLayoutVars>
          <dgm:chMax val="0"/>
          <dgm:chPref val="0"/>
        </dgm:presLayoutVars>
      </dgm:prSet>
      <dgm:spPr/>
    </dgm:pt>
    <dgm:pt modelId="{3DB5D6E6-2D87-4D16-9FCF-28592B9B80C8}" type="pres">
      <dgm:prSet presAssocID="{0B99B5DA-A6EB-46CF-9B55-D1C0640C145D}" presName="txSpace" presStyleCnt="0"/>
      <dgm:spPr/>
    </dgm:pt>
    <dgm:pt modelId="{B75AA910-199A-4030-B7C8-5C36971B9FFB}" type="pres">
      <dgm:prSet presAssocID="{0B99B5DA-A6EB-46CF-9B55-D1C0640C145D}" presName="desTx" presStyleLbl="revTx" presStyleIdx="1" presStyleCnt="6">
        <dgm:presLayoutVars/>
      </dgm:prSet>
      <dgm:spPr/>
    </dgm:pt>
    <dgm:pt modelId="{C2A52334-F066-4F52-8F01-8E31575AD79A}" type="pres">
      <dgm:prSet presAssocID="{B3FCDB92-E3EF-458D-BCCF-1BE4539B83C1}" presName="sibTrans" presStyleCnt="0"/>
      <dgm:spPr/>
    </dgm:pt>
    <dgm:pt modelId="{7350F422-C991-46C2-8CC1-E4D3B3433473}" type="pres">
      <dgm:prSet presAssocID="{BC8105EE-E389-431D-AB86-DFE979FE12FE}" presName="compNode" presStyleCnt="0"/>
      <dgm:spPr/>
    </dgm:pt>
    <dgm:pt modelId="{D9685BB0-5865-479B-9C8F-9E382174D605}" type="pres">
      <dgm:prSet presAssocID="{BC8105EE-E389-431D-AB86-DFE979FE12F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E3008779-933D-4B20-A6EC-9A243B60368A}" type="pres">
      <dgm:prSet presAssocID="{BC8105EE-E389-431D-AB86-DFE979FE12FE}" presName="iconSpace" presStyleCnt="0"/>
      <dgm:spPr/>
    </dgm:pt>
    <dgm:pt modelId="{FF5E27C4-AC18-4CEA-B87D-52F1F20C13B7}" type="pres">
      <dgm:prSet presAssocID="{BC8105EE-E389-431D-AB86-DFE979FE12FE}" presName="parTx" presStyleLbl="revTx" presStyleIdx="2" presStyleCnt="6">
        <dgm:presLayoutVars>
          <dgm:chMax val="0"/>
          <dgm:chPref val="0"/>
        </dgm:presLayoutVars>
      </dgm:prSet>
      <dgm:spPr/>
    </dgm:pt>
    <dgm:pt modelId="{3509D894-366E-4605-96C4-5746E59E1BFD}" type="pres">
      <dgm:prSet presAssocID="{BC8105EE-E389-431D-AB86-DFE979FE12FE}" presName="txSpace" presStyleCnt="0"/>
      <dgm:spPr/>
    </dgm:pt>
    <dgm:pt modelId="{79D20A5E-A150-4B83-98E5-813ECEC1C735}" type="pres">
      <dgm:prSet presAssocID="{BC8105EE-E389-431D-AB86-DFE979FE12FE}" presName="desTx" presStyleLbl="revTx" presStyleIdx="3" presStyleCnt="6">
        <dgm:presLayoutVars/>
      </dgm:prSet>
      <dgm:spPr/>
    </dgm:pt>
    <dgm:pt modelId="{C07CD631-806E-4B0F-A6A9-431CA877C2F5}" type="pres">
      <dgm:prSet presAssocID="{F4DC753A-010E-48A2-8EB3-4A858CF7ADD2}" presName="sibTrans" presStyleCnt="0"/>
      <dgm:spPr/>
    </dgm:pt>
    <dgm:pt modelId="{5CE66E22-B99C-4291-B908-088483B2C734}" type="pres">
      <dgm:prSet presAssocID="{CD7E8922-2578-4134-992E-1C820E610FE3}" presName="compNode" presStyleCnt="0"/>
      <dgm:spPr/>
    </dgm:pt>
    <dgm:pt modelId="{5A448632-51A5-4D46-89E3-5732EDE864A0}" type="pres">
      <dgm:prSet presAssocID="{CD7E8922-2578-4134-992E-1C820E610FE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owser Window"/>
        </a:ext>
      </dgm:extLst>
    </dgm:pt>
    <dgm:pt modelId="{FE4A5A53-3627-494C-86F0-9FE92536039C}" type="pres">
      <dgm:prSet presAssocID="{CD7E8922-2578-4134-992E-1C820E610FE3}" presName="iconSpace" presStyleCnt="0"/>
      <dgm:spPr/>
    </dgm:pt>
    <dgm:pt modelId="{89836040-C402-412A-A85C-83CC6DE96C95}" type="pres">
      <dgm:prSet presAssocID="{CD7E8922-2578-4134-992E-1C820E610FE3}" presName="parTx" presStyleLbl="revTx" presStyleIdx="4" presStyleCnt="6">
        <dgm:presLayoutVars>
          <dgm:chMax val="0"/>
          <dgm:chPref val="0"/>
        </dgm:presLayoutVars>
      </dgm:prSet>
      <dgm:spPr/>
    </dgm:pt>
    <dgm:pt modelId="{87B3B0FE-D44F-45B3-937B-D8E5F4382FAF}" type="pres">
      <dgm:prSet presAssocID="{CD7E8922-2578-4134-992E-1C820E610FE3}" presName="txSpace" presStyleCnt="0"/>
      <dgm:spPr/>
    </dgm:pt>
    <dgm:pt modelId="{C09DD26A-2272-4B1A-AEC5-88287A5F5804}" type="pres">
      <dgm:prSet presAssocID="{CD7E8922-2578-4134-992E-1C820E610FE3}" presName="desTx" presStyleLbl="revTx" presStyleIdx="5" presStyleCnt="6">
        <dgm:presLayoutVars/>
      </dgm:prSet>
      <dgm:spPr/>
    </dgm:pt>
  </dgm:ptLst>
  <dgm:cxnLst>
    <dgm:cxn modelId="{C37FF905-52AD-E04F-9F5F-F61B86179E50}" type="presOf" srcId="{A760347F-67A2-4022-BBDF-583B32CD8F6D}" destId="{C09DD26A-2272-4B1A-AEC5-88287A5F5804}" srcOrd="0" destOrd="0" presId="urn:microsoft.com/office/officeart/2018/5/layout/CenteredIconLabelDescriptionList"/>
    <dgm:cxn modelId="{281EFC0D-2708-664C-92B8-033E8FA5F83C}" type="presOf" srcId="{CD7E8922-2578-4134-992E-1C820E610FE3}" destId="{89836040-C402-412A-A85C-83CC6DE96C95}" srcOrd="0" destOrd="0" presId="urn:microsoft.com/office/officeart/2018/5/layout/CenteredIconLabelDescriptionList"/>
    <dgm:cxn modelId="{80D6BC18-F2FF-4422-9623-6FA85C97FF67}" srcId="{742BC8EC-FAB2-4448-9044-922F05068681}" destId="{0B99B5DA-A6EB-46CF-9B55-D1C0640C145D}" srcOrd="0" destOrd="0" parTransId="{1651F4F5-3331-4F69-A9CB-83820928A3B3}" sibTransId="{B3FCDB92-E3EF-458D-BCCF-1BE4539B83C1}"/>
    <dgm:cxn modelId="{DB61D41B-A2BE-46C0-B36F-BB0873836127}" srcId="{742BC8EC-FAB2-4448-9044-922F05068681}" destId="{BC8105EE-E389-431D-AB86-DFE979FE12FE}" srcOrd="1" destOrd="0" parTransId="{2CFF620E-52F4-48DA-A4E2-A26672E9189C}" sibTransId="{F4DC753A-010E-48A2-8EB3-4A858CF7ADD2}"/>
    <dgm:cxn modelId="{D663491C-EC8A-4FB7-912E-1955F33483B1}" srcId="{CD7E8922-2578-4134-992E-1C820E610FE3}" destId="{A760347F-67A2-4022-BBDF-583B32CD8F6D}" srcOrd="0" destOrd="0" parTransId="{6F3B532B-0692-4995-91EE-7F6F8FED6E88}" sibTransId="{2021EF02-D9D3-4738-909D-6EA4A764BC0A}"/>
    <dgm:cxn modelId="{3EB1EA20-6381-5041-8C87-47DCB7F006A1}" type="presOf" srcId="{F7D4B132-ACE0-4F78-AA06-676B22D5B9E5}" destId="{79D20A5E-A150-4B83-98E5-813ECEC1C735}" srcOrd="0" destOrd="0" presId="urn:microsoft.com/office/officeart/2018/5/layout/CenteredIconLabelDescriptionList"/>
    <dgm:cxn modelId="{6BD69221-AD80-4612-AC7A-B72F474D4B87}" srcId="{F7D4B132-ACE0-4F78-AA06-676B22D5B9E5}" destId="{A36E3DD1-C5FA-4C62-9277-C2251D82B153}" srcOrd="0" destOrd="0" parTransId="{C0888D7A-78B6-4E60-B671-6DEBAA5AD23A}" sibTransId="{40D32317-7660-4E5A-963C-97C5F7864B64}"/>
    <dgm:cxn modelId="{E9742F23-F2F9-5348-B40A-50F1E6BA5997}" type="presOf" srcId="{4197AD0E-4E03-4938-9BF4-587A2471A026}" destId="{B75AA910-199A-4030-B7C8-5C36971B9FFB}" srcOrd="0" destOrd="0" presId="urn:microsoft.com/office/officeart/2018/5/layout/CenteredIconLabelDescriptionList"/>
    <dgm:cxn modelId="{3D360339-9C90-4BFE-BBCB-E94648FD049B}" srcId="{742BC8EC-FAB2-4448-9044-922F05068681}" destId="{CD7E8922-2578-4134-992E-1C820E610FE3}" srcOrd="2" destOrd="0" parTransId="{9B78834F-A9C5-486C-BAE7-B4C883F0205C}" sibTransId="{62CBA74D-4A28-4787-87EB-CF232052021B}"/>
    <dgm:cxn modelId="{DACF7A46-01D1-4EA9-940F-339BF3FAB227}" srcId="{A760347F-67A2-4022-BBDF-583B32CD8F6D}" destId="{15B84DB7-A144-4502-ACB2-BAB3002FDD2D}" srcOrd="0" destOrd="0" parTransId="{90C19BBA-56EC-4325-A5D2-7742C97BA0CB}" sibTransId="{33E308CB-F650-495E-9A4E-DE7FD72802E4}"/>
    <dgm:cxn modelId="{F9D33B47-3875-4A9A-B069-2A7E6678554E}" srcId="{BC8105EE-E389-431D-AB86-DFE979FE12FE}" destId="{F7D4B132-ACE0-4F78-AA06-676B22D5B9E5}" srcOrd="0" destOrd="0" parTransId="{77EB47BE-3E64-49ED-AE4E-B45E17E76210}" sibTransId="{D4A8FC96-F138-4948-9243-4E6444297B59}"/>
    <dgm:cxn modelId="{9559D24F-DA77-2E43-9DA2-EE97290ED4FA}" type="presOf" srcId="{90AB509C-0065-4EA8-9877-F0BDD502669B}" destId="{C09DD26A-2272-4B1A-AEC5-88287A5F5804}" srcOrd="0" destOrd="2" presId="urn:microsoft.com/office/officeart/2018/5/layout/CenteredIconLabelDescriptionList"/>
    <dgm:cxn modelId="{2D44BC77-F783-6843-9C3E-21FC430D43DC}" type="presOf" srcId="{BC8105EE-E389-431D-AB86-DFE979FE12FE}" destId="{FF5E27C4-AC18-4CEA-B87D-52F1F20C13B7}" srcOrd="0" destOrd="0" presId="urn:microsoft.com/office/officeart/2018/5/layout/CenteredIconLabelDescriptionList"/>
    <dgm:cxn modelId="{BF51D582-32AE-3040-81E1-FB558E03E753}" type="presOf" srcId="{A36E3DD1-C5FA-4C62-9277-C2251D82B153}" destId="{79D20A5E-A150-4B83-98E5-813ECEC1C735}" srcOrd="0" destOrd="1" presId="urn:microsoft.com/office/officeart/2018/5/layout/CenteredIconLabelDescriptionList"/>
    <dgm:cxn modelId="{4BA9F59E-5BE5-B145-897A-DDCB5A6862BF}" type="presOf" srcId="{0B99B5DA-A6EB-46CF-9B55-D1C0640C145D}" destId="{F3B66668-3FE2-4EC5-B622-5F8F4718C196}" srcOrd="0" destOrd="0" presId="urn:microsoft.com/office/officeart/2018/5/layout/CenteredIconLabelDescriptionList"/>
    <dgm:cxn modelId="{1A760FA7-EB6D-4ED6-9CC9-BBD434C0D0C4}" srcId="{A760347F-67A2-4022-BBDF-583B32CD8F6D}" destId="{90AB509C-0065-4EA8-9877-F0BDD502669B}" srcOrd="1" destOrd="0" parTransId="{7AD2A70F-A758-4A3A-B10F-AC72B045C3AE}" sibTransId="{6B35B99D-BF74-414F-BABF-130CB64F8463}"/>
    <dgm:cxn modelId="{2866DCF7-1F3A-784F-ADF4-0E02492DCB42}" type="presOf" srcId="{742BC8EC-FAB2-4448-9044-922F05068681}" destId="{52B66369-C2B8-4B35-AEFA-731F041A31B9}" srcOrd="0" destOrd="0" presId="urn:microsoft.com/office/officeart/2018/5/layout/CenteredIconLabelDescriptionList"/>
    <dgm:cxn modelId="{991D5EFA-5E01-5C47-B6AB-B730FF565089}" type="presOf" srcId="{15B84DB7-A144-4502-ACB2-BAB3002FDD2D}" destId="{C09DD26A-2272-4B1A-AEC5-88287A5F5804}" srcOrd="0" destOrd="1" presId="urn:microsoft.com/office/officeart/2018/5/layout/CenteredIconLabelDescriptionList"/>
    <dgm:cxn modelId="{5DABF1FF-FC5C-4EBA-9716-E72CA0E4F25B}" srcId="{0B99B5DA-A6EB-46CF-9B55-D1C0640C145D}" destId="{4197AD0E-4E03-4938-9BF4-587A2471A026}" srcOrd="0" destOrd="0" parTransId="{1062C245-47ED-47D8-8D31-21063D9BE9BA}" sibTransId="{321EB19F-FAE8-4AE4-8769-5F1EB6A95DA4}"/>
    <dgm:cxn modelId="{128D53D5-DA35-4246-82F8-C4E68B6BAD62}" type="presParOf" srcId="{52B66369-C2B8-4B35-AEFA-731F041A31B9}" destId="{C2760773-C627-435A-9E15-8A6744082101}" srcOrd="0" destOrd="0" presId="urn:microsoft.com/office/officeart/2018/5/layout/CenteredIconLabelDescriptionList"/>
    <dgm:cxn modelId="{5504CB3B-ABFB-0543-B58F-EDA3583B5256}" type="presParOf" srcId="{C2760773-C627-435A-9E15-8A6744082101}" destId="{19DC4510-1601-4F87-B661-A51BA6C909C8}" srcOrd="0" destOrd="0" presId="urn:microsoft.com/office/officeart/2018/5/layout/CenteredIconLabelDescriptionList"/>
    <dgm:cxn modelId="{0D3BFC43-9791-694D-9B53-DBE190317EE7}" type="presParOf" srcId="{C2760773-C627-435A-9E15-8A6744082101}" destId="{29E12002-C383-47E5-B9B0-1E793ECC485C}" srcOrd="1" destOrd="0" presId="urn:microsoft.com/office/officeart/2018/5/layout/CenteredIconLabelDescriptionList"/>
    <dgm:cxn modelId="{E06D531C-BF80-2048-8C83-3F95C2AB8E9B}" type="presParOf" srcId="{C2760773-C627-435A-9E15-8A6744082101}" destId="{F3B66668-3FE2-4EC5-B622-5F8F4718C196}" srcOrd="2" destOrd="0" presId="urn:microsoft.com/office/officeart/2018/5/layout/CenteredIconLabelDescriptionList"/>
    <dgm:cxn modelId="{98BB9E64-2994-7A43-BE26-FD96C73625CE}" type="presParOf" srcId="{C2760773-C627-435A-9E15-8A6744082101}" destId="{3DB5D6E6-2D87-4D16-9FCF-28592B9B80C8}" srcOrd="3" destOrd="0" presId="urn:microsoft.com/office/officeart/2018/5/layout/CenteredIconLabelDescriptionList"/>
    <dgm:cxn modelId="{26087757-3A55-4B42-828C-0C15F9889B59}" type="presParOf" srcId="{C2760773-C627-435A-9E15-8A6744082101}" destId="{B75AA910-199A-4030-B7C8-5C36971B9FFB}" srcOrd="4" destOrd="0" presId="urn:microsoft.com/office/officeart/2018/5/layout/CenteredIconLabelDescriptionList"/>
    <dgm:cxn modelId="{5A9CEE6D-69DD-5346-ABF3-AAFF71D51836}" type="presParOf" srcId="{52B66369-C2B8-4B35-AEFA-731F041A31B9}" destId="{C2A52334-F066-4F52-8F01-8E31575AD79A}" srcOrd="1" destOrd="0" presId="urn:microsoft.com/office/officeart/2018/5/layout/CenteredIconLabelDescriptionList"/>
    <dgm:cxn modelId="{B3ECE7BD-EB05-A44F-9A83-A73E1B4091AA}" type="presParOf" srcId="{52B66369-C2B8-4B35-AEFA-731F041A31B9}" destId="{7350F422-C991-46C2-8CC1-E4D3B3433473}" srcOrd="2" destOrd="0" presId="urn:microsoft.com/office/officeart/2018/5/layout/CenteredIconLabelDescriptionList"/>
    <dgm:cxn modelId="{6538D78C-F4BD-3046-AC08-194F274C4D59}" type="presParOf" srcId="{7350F422-C991-46C2-8CC1-E4D3B3433473}" destId="{D9685BB0-5865-479B-9C8F-9E382174D605}" srcOrd="0" destOrd="0" presId="urn:microsoft.com/office/officeart/2018/5/layout/CenteredIconLabelDescriptionList"/>
    <dgm:cxn modelId="{6E36B74E-A084-0441-AD00-B344E9B4C8B7}" type="presParOf" srcId="{7350F422-C991-46C2-8CC1-E4D3B3433473}" destId="{E3008779-933D-4B20-A6EC-9A243B60368A}" srcOrd="1" destOrd="0" presId="urn:microsoft.com/office/officeart/2018/5/layout/CenteredIconLabelDescriptionList"/>
    <dgm:cxn modelId="{DEA3EAF8-7822-7F4C-9C90-823A9B168968}" type="presParOf" srcId="{7350F422-C991-46C2-8CC1-E4D3B3433473}" destId="{FF5E27C4-AC18-4CEA-B87D-52F1F20C13B7}" srcOrd="2" destOrd="0" presId="urn:microsoft.com/office/officeart/2018/5/layout/CenteredIconLabelDescriptionList"/>
    <dgm:cxn modelId="{D170EE58-23C0-C941-88B3-BDAA5A9850E0}" type="presParOf" srcId="{7350F422-C991-46C2-8CC1-E4D3B3433473}" destId="{3509D894-366E-4605-96C4-5746E59E1BFD}" srcOrd="3" destOrd="0" presId="urn:microsoft.com/office/officeart/2018/5/layout/CenteredIconLabelDescriptionList"/>
    <dgm:cxn modelId="{1519E92D-739E-CC49-B6FF-D70D8AA0CFD2}" type="presParOf" srcId="{7350F422-C991-46C2-8CC1-E4D3B3433473}" destId="{79D20A5E-A150-4B83-98E5-813ECEC1C735}" srcOrd="4" destOrd="0" presId="urn:microsoft.com/office/officeart/2018/5/layout/CenteredIconLabelDescriptionList"/>
    <dgm:cxn modelId="{CA8EE945-A7FE-4A43-B5BE-24A1CEF58962}" type="presParOf" srcId="{52B66369-C2B8-4B35-AEFA-731F041A31B9}" destId="{C07CD631-806E-4B0F-A6A9-431CA877C2F5}" srcOrd="3" destOrd="0" presId="urn:microsoft.com/office/officeart/2018/5/layout/CenteredIconLabelDescriptionList"/>
    <dgm:cxn modelId="{FE0A5032-EEDA-FC4E-995F-289CB246357B}" type="presParOf" srcId="{52B66369-C2B8-4B35-AEFA-731F041A31B9}" destId="{5CE66E22-B99C-4291-B908-088483B2C734}" srcOrd="4" destOrd="0" presId="urn:microsoft.com/office/officeart/2018/5/layout/CenteredIconLabelDescriptionList"/>
    <dgm:cxn modelId="{84E8F5B4-2ED5-3542-B812-A2ACE64D82F6}" type="presParOf" srcId="{5CE66E22-B99C-4291-B908-088483B2C734}" destId="{5A448632-51A5-4D46-89E3-5732EDE864A0}" srcOrd="0" destOrd="0" presId="urn:microsoft.com/office/officeart/2018/5/layout/CenteredIconLabelDescriptionList"/>
    <dgm:cxn modelId="{B211477C-75DD-0A4B-B543-78E5BB1B7EEB}" type="presParOf" srcId="{5CE66E22-B99C-4291-B908-088483B2C734}" destId="{FE4A5A53-3627-494C-86F0-9FE92536039C}" srcOrd="1" destOrd="0" presId="urn:microsoft.com/office/officeart/2018/5/layout/CenteredIconLabelDescriptionList"/>
    <dgm:cxn modelId="{781E3F2F-E02A-4C48-991F-ADB870F1809A}" type="presParOf" srcId="{5CE66E22-B99C-4291-B908-088483B2C734}" destId="{89836040-C402-412A-A85C-83CC6DE96C95}" srcOrd="2" destOrd="0" presId="urn:microsoft.com/office/officeart/2018/5/layout/CenteredIconLabelDescriptionList"/>
    <dgm:cxn modelId="{A3385D1B-A382-4C4D-9C94-4E25D270C2CC}" type="presParOf" srcId="{5CE66E22-B99C-4291-B908-088483B2C734}" destId="{87B3B0FE-D44F-45B3-937B-D8E5F4382FAF}" srcOrd="3" destOrd="0" presId="urn:microsoft.com/office/officeart/2018/5/layout/CenteredIconLabelDescriptionList"/>
    <dgm:cxn modelId="{97D6FC11-18FB-8D45-8B15-1C42DBD1E488}" type="presParOf" srcId="{5CE66E22-B99C-4291-B908-088483B2C734}" destId="{C09DD26A-2272-4B1A-AEC5-88287A5F5804}"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DD9B9E2-1874-4D23-A116-5429E4A03D84}"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1CB2F21E-AF3A-43A7-ADE7-E3C1A74A73F7}">
      <dgm:prSet/>
      <dgm:spPr/>
      <dgm:t>
        <a:bodyPr/>
        <a:lstStyle/>
        <a:p>
          <a:r>
            <a:rPr lang="en-IN"/>
            <a:t>A Hadoop node is a fundamental component in a Hadoop cluster, responsible for processing and storing data. </a:t>
          </a:r>
          <a:endParaRPr lang="en-US"/>
        </a:p>
      </dgm:t>
    </dgm:pt>
    <dgm:pt modelId="{05B6F1C9-103A-4B19-9F1D-1140E4519A83}" type="parTrans" cxnId="{E2BCBCAC-1FAE-4AB6-A7B6-61A38E00B47A}">
      <dgm:prSet/>
      <dgm:spPr/>
      <dgm:t>
        <a:bodyPr/>
        <a:lstStyle/>
        <a:p>
          <a:endParaRPr lang="en-US"/>
        </a:p>
      </dgm:t>
    </dgm:pt>
    <dgm:pt modelId="{94CABE00-0F12-4F27-AE64-81A3F39C436B}" type="sibTrans" cxnId="{E2BCBCAC-1FAE-4AB6-A7B6-61A38E00B47A}">
      <dgm:prSet/>
      <dgm:spPr/>
      <dgm:t>
        <a:bodyPr/>
        <a:lstStyle/>
        <a:p>
          <a:endParaRPr lang="en-US"/>
        </a:p>
      </dgm:t>
    </dgm:pt>
    <dgm:pt modelId="{92767757-F37E-484D-A964-D0EF9185538C}">
      <dgm:prSet/>
      <dgm:spPr/>
      <dgm:t>
        <a:bodyPr/>
        <a:lstStyle/>
        <a:p>
          <a:r>
            <a:rPr lang="en-IN"/>
            <a:t>The configuration of a typical Hadoop node is designed to meet the demands of big data applications and is optimized for performance, storage capacity, and cost-effectiveness.</a:t>
          </a:r>
          <a:endParaRPr lang="en-US"/>
        </a:p>
      </dgm:t>
    </dgm:pt>
    <dgm:pt modelId="{DF39FB4C-477F-42FC-9940-52565F6FAEEC}" type="parTrans" cxnId="{4E285E05-6853-4707-BEBC-2EB5C29A2FBB}">
      <dgm:prSet/>
      <dgm:spPr/>
      <dgm:t>
        <a:bodyPr/>
        <a:lstStyle/>
        <a:p>
          <a:endParaRPr lang="en-US"/>
        </a:p>
      </dgm:t>
    </dgm:pt>
    <dgm:pt modelId="{6031ABCB-8A26-4199-91D0-E0E5FACF77BD}" type="sibTrans" cxnId="{4E285E05-6853-4707-BEBC-2EB5C29A2FBB}">
      <dgm:prSet/>
      <dgm:spPr/>
      <dgm:t>
        <a:bodyPr/>
        <a:lstStyle/>
        <a:p>
          <a:endParaRPr lang="en-US"/>
        </a:p>
      </dgm:t>
    </dgm:pt>
    <dgm:pt modelId="{58338484-860D-4E7E-9FA3-20748F4ABFCE}">
      <dgm:prSet/>
      <dgm:spPr/>
      <dgm:t>
        <a:bodyPr/>
        <a:lstStyle/>
        <a:p>
          <a:r>
            <a:rPr lang="en-IN"/>
            <a:t>A typical Hadoop node is carefully configured to handle the requirements of big data processing and storage. </a:t>
          </a:r>
          <a:endParaRPr lang="en-US"/>
        </a:p>
      </dgm:t>
    </dgm:pt>
    <dgm:pt modelId="{861CD8C7-892F-4647-83AF-8F5DB87CF5BF}" type="parTrans" cxnId="{960584B9-B602-474F-815E-F4DBAF2B35F9}">
      <dgm:prSet/>
      <dgm:spPr/>
      <dgm:t>
        <a:bodyPr/>
        <a:lstStyle/>
        <a:p>
          <a:endParaRPr lang="en-US"/>
        </a:p>
      </dgm:t>
    </dgm:pt>
    <dgm:pt modelId="{3F9F607D-B8B5-42BA-904E-9E0F3478809F}" type="sibTrans" cxnId="{960584B9-B602-474F-815E-F4DBAF2B35F9}">
      <dgm:prSet/>
      <dgm:spPr/>
      <dgm:t>
        <a:bodyPr/>
        <a:lstStyle/>
        <a:p>
          <a:endParaRPr lang="en-US"/>
        </a:p>
      </dgm:t>
    </dgm:pt>
    <dgm:pt modelId="{E8D761C1-AEAF-4C98-98BA-B8D60F347C8C}">
      <dgm:prSet/>
      <dgm:spPr/>
      <dgm:t>
        <a:bodyPr/>
        <a:lstStyle/>
        <a:p>
          <a:r>
            <a:rPr lang="en-IN"/>
            <a:t>With its dual socket architecture, quad-core CPUs, significant memory, and multiple data disks, it is optimized for performance and efficiency in a distributed environment. </a:t>
          </a:r>
          <a:endParaRPr lang="en-US"/>
        </a:p>
      </dgm:t>
    </dgm:pt>
    <dgm:pt modelId="{5E7418B2-1B7D-47DA-AE1C-FAE872E77F56}" type="parTrans" cxnId="{CD8332E6-7036-457C-9666-9A091670C54E}">
      <dgm:prSet/>
      <dgm:spPr/>
      <dgm:t>
        <a:bodyPr/>
        <a:lstStyle/>
        <a:p>
          <a:endParaRPr lang="en-US"/>
        </a:p>
      </dgm:t>
    </dgm:pt>
    <dgm:pt modelId="{9E8C6CF7-11BB-46A3-A7D4-A62D4D622BE1}" type="sibTrans" cxnId="{CD8332E6-7036-457C-9666-9A091670C54E}">
      <dgm:prSet/>
      <dgm:spPr/>
      <dgm:t>
        <a:bodyPr/>
        <a:lstStyle/>
        <a:p>
          <a:endParaRPr lang="en-US"/>
        </a:p>
      </dgm:t>
    </dgm:pt>
    <dgm:pt modelId="{0849D3C2-0F41-437A-AA58-00C90BB6182D}">
      <dgm:prSet/>
      <dgm:spPr/>
      <dgm:t>
        <a:bodyPr/>
        <a:lstStyle/>
        <a:p>
          <a:r>
            <a:rPr lang="en-IN"/>
            <a:t>This setup not only supports heavy querying but also allows for scalable data storage solutions, making it suitable for a wide range of applications from real-time analytics to long-term data archiving.</a:t>
          </a:r>
          <a:endParaRPr lang="en-US"/>
        </a:p>
      </dgm:t>
    </dgm:pt>
    <dgm:pt modelId="{3EA3B08E-7AFE-44DA-A213-80F9DE48546E}" type="parTrans" cxnId="{F69B4F10-D332-4D32-ABD1-7E3CCB8E2223}">
      <dgm:prSet/>
      <dgm:spPr/>
      <dgm:t>
        <a:bodyPr/>
        <a:lstStyle/>
        <a:p>
          <a:endParaRPr lang="en-US"/>
        </a:p>
      </dgm:t>
    </dgm:pt>
    <dgm:pt modelId="{0EB9D24C-59EE-46CA-80FA-7AF0CCB98180}" type="sibTrans" cxnId="{F69B4F10-D332-4D32-ABD1-7E3CCB8E2223}">
      <dgm:prSet/>
      <dgm:spPr/>
      <dgm:t>
        <a:bodyPr/>
        <a:lstStyle/>
        <a:p>
          <a:endParaRPr lang="en-US"/>
        </a:p>
      </dgm:t>
    </dgm:pt>
    <dgm:pt modelId="{D2BBD2A0-F6DA-2945-89A8-65EAAEC533EC}" type="pres">
      <dgm:prSet presAssocID="{ADD9B9E2-1874-4D23-A116-5429E4A03D84}" presName="vert0" presStyleCnt="0">
        <dgm:presLayoutVars>
          <dgm:dir/>
          <dgm:animOne val="branch"/>
          <dgm:animLvl val="lvl"/>
        </dgm:presLayoutVars>
      </dgm:prSet>
      <dgm:spPr/>
    </dgm:pt>
    <dgm:pt modelId="{551D70A8-C39F-8B48-A085-A4CF8C8F2BC9}" type="pres">
      <dgm:prSet presAssocID="{1CB2F21E-AF3A-43A7-ADE7-E3C1A74A73F7}" presName="thickLine" presStyleLbl="alignNode1" presStyleIdx="0" presStyleCnt="5"/>
      <dgm:spPr/>
    </dgm:pt>
    <dgm:pt modelId="{8174285C-1478-1442-8176-6AAC7121415B}" type="pres">
      <dgm:prSet presAssocID="{1CB2F21E-AF3A-43A7-ADE7-E3C1A74A73F7}" presName="horz1" presStyleCnt="0"/>
      <dgm:spPr/>
    </dgm:pt>
    <dgm:pt modelId="{D9DA432D-A262-E64E-8C6B-0F80F644E3A1}" type="pres">
      <dgm:prSet presAssocID="{1CB2F21E-AF3A-43A7-ADE7-E3C1A74A73F7}" presName="tx1" presStyleLbl="revTx" presStyleIdx="0" presStyleCnt="5"/>
      <dgm:spPr/>
    </dgm:pt>
    <dgm:pt modelId="{1A7A0027-BE05-D944-8F49-D9BB19512D55}" type="pres">
      <dgm:prSet presAssocID="{1CB2F21E-AF3A-43A7-ADE7-E3C1A74A73F7}" presName="vert1" presStyleCnt="0"/>
      <dgm:spPr/>
    </dgm:pt>
    <dgm:pt modelId="{7C70787F-036F-CB48-89ED-71033ABE38D6}" type="pres">
      <dgm:prSet presAssocID="{92767757-F37E-484D-A964-D0EF9185538C}" presName="thickLine" presStyleLbl="alignNode1" presStyleIdx="1" presStyleCnt="5"/>
      <dgm:spPr/>
    </dgm:pt>
    <dgm:pt modelId="{BEFD8FEE-52A5-9B46-BFE4-FE33BBB2D9AB}" type="pres">
      <dgm:prSet presAssocID="{92767757-F37E-484D-A964-D0EF9185538C}" presName="horz1" presStyleCnt="0"/>
      <dgm:spPr/>
    </dgm:pt>
    <dgm:pt modelId="{DDB47B1C-31D7-6A44-A058-08B060005287}" type="pres">
      <dgm:prSet presAssocID="{92767757-F37E-484D-A964-D0EF9185538C}" presName="tx1" presStyleLbl="revTx" presStyleIdx="1" presStyleCnt="5"/>
      <dgm:spPr/>
    </dgm:pt>
    <dgm:pt modelId="{0ADA2F0F-46D6-FA4E-B0D1-48ACB567CBAD}" type="pres">
      <dgm:prSet presAssocID="{92767757-F37E-484D-A964-D0EF9185538C}" presName="vert1" presStyleCnt="0"/>
      <dgm:spPr/>
    </dgm:pt>
    <dgm:pt modelId="{673A9118-0C3B-A243-BDF8-5E1ECCE15F1F}" type="pres">
      <dgm:prSet presAssocID="{58338484-860D-4E7E-9FA3-20748F4ABFCE}" presName="thickLine" presStyleLbl="alignNode1" presStyleIdx="2" presStyleCnt="5"/>
      <dgm:spPr/>
    </dgm:pt>
    <dgm:pt modelId="{2746397F-FE9E-4F42-BB87-61C196FF08CE}" type="pres">
      <dgm:prSet presAssocID="{58338484-860D-4E7E-9FA3-20748F4ABFCE}" presName="horz1" presStyleCnt="0"/>
      <dgm:spPr/>
    </dgm:pt>
    <dgm:pt modelId="{1DD6FFF8-5DAD-B148-9839-BBC18B34D876}" type="pres">
      <dgm:prSet presAssocID="{58338484-860D-4E7E-9FA3-20748F4ABFCE}" presName="tx1" presStyleLbl="revTx" presStyleIdx="2" presStyleCnt="5"/>
      <dgm:spPr/>
    </dgm:pt>
    <dgm:pt modelId="{2976BEBA-77EC-DE4D-9784-62F1EA8C35F8}" type="pres">
      <dgm:prSet presAssocID="{58338484-860D-4E7E-9FA3-20748F4ABFCE}" presName="vert1" presStyleCnt="0"/>
      <dgm:spPr/>
    </dgm:pt>
    <dgm:pt modelId="{7769CDC2-ECEA-3A41-99EC-387521EAB33F}" type="pres">
      <dgm:prSet presAssocID="{E8D761C1-AEAF-4C98-98BA-B8D60F347C8C}" presName="thickLine" presStyleLbl="alignNode1" presStyleIdx="3" presStyleCnt="5"/>
      <dgm:spPr/>
    </dgm:pt>
    <dgm:pt modelId="{D2EC33F6-FC4B-D240-99CE-0AD087CDB5DD}" type="pres">
      <dgm:prSet presAssocID="{E8D761C1-AEAF-4C98-98BA-B8D60F347C8C}" presName="horz1" presStyleCnt="0"/>
      <dgm:spPr/>
    </dgm:pt>
    <dgm:pt modelId="{F9FF73E1-5C54-6C49-AC20-9645972AC76D}" type="pres">
      <dgm:prSet presAssocID="{E8D761C1-AEAF-4C98-98BA-B8D60F347C8C}" presName="tx1" presStyleLbl="revTx" presStyleIdx="3" presStyleCnt="5"/>
      <dgm:spPr/>
    </dgm:pt>
    <dgm:pt modelId="{EFCACCC0-43A6-BD41-A2C0-4E7E97862471}" type="pres">
      <dgm:prSet presAssocID="{E8D761C1-AEAF-4C98-98BA-B8D60F347C8C}" presName="vert1" presStyleCnt="0"/>
      <dgm:spPr/>
    </dgm:pt>
    <dgm:pt modelId="{D4294EA2-8A3A-6849-8607-F465A19ACDDD}" type="pres">
      <dgm:prSet presAssocID="{0849D3C2-0F41-437A-AA58-00C90BB6182D}" presName="thickLine" presStyleLbl="alignNode1" presStyleIdx="4" presStyleCnt="5"/>
      <dgm:spPr/>
    </dgm:pt>
    <dgm:pt modelId="{DC85C2D5-5624-224A-9FF2-4DE14142EA87}" type="pres">
      <dgm:prSet presAssocID="{0849D3C2-0F41-437A-AA58-00C90BB6182D}" presName="horz1" presStyleCnt="0"/>
      <dgm:spPr/>
    </dgm:pt>
    <dgm:pt modelId="{998A7083-7607-4D45-B135-13D8EFB760EF}" type="pres">
      <dgm:prSet presAssocID="{0849D3C2-0F41-437A-AA58-00C90BB6182D}" presName="tx1" presStyleLbl="revTx" presStyleIdx="4" presStyleCnt="5"/>
      <dgm:spPr/>
    </dgm:pt>
    <dgm:pt modelId="{4286CF1C-27A7-D241-9527-7592E9B94EE5}" type="pres">
      <dgm:prSet presAssocID="{0849D3C2-0F41-437A-AA58-00C90BB6182D}" presName="vert1" presStyleCnt="0"/>
      <dgm:spPr/>
    </dgm:pt>
  </dgm:ptLst>
  <dgm:cxnLst>
    <dgm:cxn modelId="{4E285E05-6853-4707-BEBC-2EB5C29A2FBB}" srcId="{ADD9B9E2-1874-4D23-A116-5429E4A03D84}" destId="{92767757-F37E-484D-A964-D0EF9185538C}" srcOrd="1" destOrd="0" parTransId="{DF39FB4C-477F-42FC-9940-52565F6FAEEC}" sibTransId="{6031ABCB-8A26-4199-91D0-E0E5FACF77BD}"/>
    <dgm:cxn modelId="{F69B4F10-D332-4D32-ABD1-7E3CCB8E2223}" srcId="{ADD9B9E2-1874-4D23-A116-5429E4A03D84}" destId="{0849D3C2-0F41-437A-AA58-00C90BB6182D}" srcOrd="4" destOrd="0" parTransId="{3EA3B08E-7AFE-44DA-A213-80F9DE48546E}" sibTransId="{0EB9D24C-59EE-46CA-80FA-7AF0CCB98180}"/>
    <dgm:cxn modelId="{DFD27E31-174F-0543-9D92-61A457A28648}" type="presOf" srcId="{92767757-F37E-484D-A964-D0EF9185538C}" destId="{DDB47B1C-31D7-6A44-A058-08B060005287}" srcOrd="0" destOrd="0" presId="urn:microsoft.com/office/officeart/2008/layout/LinedList"/>
    <dgm:cxn modelId="{65DC9280-4660-B245-8B26-15AA435C8524}" type="presOf" srcId="{E8D761C1-AEAF-4C98-98BA-B8D60F347C8C}" destId="{F9FF73E1-5C54-6C49-AC20-9645972AC76D}" srcOrd="0" destOrd="0" presId="urn:microsoft.com/office/officeart/2008/layout/LinedList"/>
    <dgm:cxn modelId="{E2BCBCAC-1FAE-4AB6-A7B6-61A38E00B47A}" srcId="{ADD9B9E2-1874-4D23-A116-5429E4A03D84}" destId="{1CB2F21E-AF3A-43A7-ADE7-E3C1A74A73F7}" srcOrd="0" destOrd="0" parTransId="{05B6F1C9-103A-4B19-9F1D-1140E4519A83}" sibTransId="{94CABE00-0F12-4F27-AE64-81A3F39C436B}"/>
    <dgm:cxn modelId="{13B936B3-769E-9341-828B-E7BB61CED4BE}" type="presOf" srcId="{ADD9B9E2-1874-4D23-A116-5429E4A03D84}" destId="{D2BBD2A0-F6DA-2945-89A8-65EAAEC533EC}" srcOrd="0" destOrd="0" presId="urn:microsoft.com/office/officeart/2008/layout/LinedList"/>
    <dgm:cxn modelId="{960584B9-B602-474F-815E-F4DBAF2B35F9}" srcId="{ADD9B9E2-1874-4D23-A116-5429E4A03D84}" destId="{58338484-860D-4E7E-9FA3-20748F4ABFCE}" srcOrd="2" destOrd="0" parTransId="{861CD8C7-892F-4647-83AF-8F5DB87CF5BF}" sibTransId="{3F9F607D-B8B5-42BA-904E-9E0F3478809F}"/>
    <dgm:cxn modelId="{01A7DFC9-1CE2-1243-B9C8-FE9F4BC14AE2}" type="presOf" srcId="{58338484-860D-4E7E-9FA3-20748F4ABFCE}" destId="{1DD6FFF8-5DAD-B148-9839-BBC18B34D876}" srcOrd="0" destOrd="0" presId="urn:microsoft.com/office/officeart/2008/layout/LinedList"/>
    <dgm:cxn modelId="{489181E1-E248-3541-8C45-564062D366F6}" type="presOf" srcId="{1CB2F21E-AF3A-43A7-ADE7-E3C1A74A73F7}" destId="{D9DA432D-A262-E64E-8C6B-0F80F644E3A1}" srcOrd="0" destOrd="0" presId="urn:microsoft.com/office/officeart/2008/layout/LinedList"/>
    <dgm:cxn modelId="{CD8332E6-7036-457C-9666-9A091670C54E}" srcId="{ADD9B9E2-1874-4D23-A116-5429E4A03D84}" destId="{E8D761C1-AEAF-4C98-98BA-B8D60F347C8C}" srcOrd="3" destOrd="0" parTransId="{5E7418B2-1B7D-47DA-AE1C-FAE872E77F56}" sibTransId="{9E8C6CF7-11BB-46A3-A7D4-A62D4D622BE1}"/>
    <dgm:cxn modelId="{554906F7-772D-764E-8F2A-7BE83DB4A5CA}" type="presOf" srcId="{0849D3C2-0F41-437A-AA58-00C90BB6182D}" destId="{998A7083-7607-4D45-B135-13D8EFB760EF}" srcOrd="0" destOrd="0" presId="urn:microsoft.com/office/officeart/2008/layout/LinedList"/>
    <dgm:cxn modelId="{340E9599-6733-0C45-9864-46A6AC46E174}" type="presParOf" srcId="{D2BBD2A0-F6DA-2945-89A8-65EAAEC533EC}" destId="{551D70A8-C39F-8B48-A085-A4CF8C8F2BC9}" srcOrd="0" destOrd="0" presId="urn:microsoft.com/office/officeart/2008/layout/LinedList"/>
    <dgm:cxn modelId="{5A45AB8C-F17E-4246-84D3-150C28A6A1A2}" type="presParOf" srcId="{D2BBD2A0-F6DA-2945-89A8-65EAAEC533EC}" destId="{8174285C-1478-1442-8176-6AAC7121415B}" srcOrd="1" destOrd="0" presId="urn:microsoft.com/office/officeart/2008/layout/LinedList"/>
    <dgm:cxn modelId="{1705C40A-3775-5345-81E8-4DE9C001366B}" type="presParOf" srcId="{8174285C-1478-1442-8176-6AAC7121415B}" destId="{D9DA432D-A262-E64E-8C6B-0F80F644E3A1}" srcOrd="0" destOrd="0" presId="urn:microsoft.com/office/officeart/2008/layout/LinedList"/>
    <dgm:cxn modelId="{AFAEC73D-84A9-2041-98F3-911727E5D35A}" type="presParOf" srcId="{8174285C-1478-1442-8176-6AAC7121415B}" destId="{1A7A0027-BE05-D944-8F49-D9BB19512D55}" srcOrd="1" destOrd="0" presId="urn:microsoft.com/office/officeart/2008/layout/LinedList"/>
    <dgm:cxn modelId="{29DA2796-7E23-4444-BD22-DC1122C0018A}" type="presParOf" srcId="{D2BBD2A0-F6DA-2945-89A8-65EAAEC533EC}" destId="{7C70787F-036F-CB48-89ED-71033ABE38D6}" srcOrd="2" destOrd="0" presId="urn:microsoft.com/office/officeart/2008/layout/LinedList"/>
    <dgm:cxn modelId="{553AA60C-B20D-7145-B650-71634FA52ECD}" type="presParOf" srcId="{D2BBD2A0-F6DA-2945-89A8-65EAAEC533EC}" destId="{BEFD8FEE-52A5-9B46-BFE4-FE33BBB2D9AB}" srcOrd="3" destOrd="0" presId="urn:microsoft.com/office/officeart/2008/layout/LinedList"/>
    <dgm:cxn modelId="{4B245ECD-D3C8-4C47-84F1-E4C024EA3FEA}" type="presParOf" srcId="{BEFD8FEE-52A5-9B46-BFE4-FE33BBB2D9AB}" destId="{DDB47B1C-31D7-6A44-A058-08B060005287}" srcOrd="0" destOrd="0" presId="urn:microsoft.com/office/officeart/2008/layout/LinedList"/>
    <dgm:cxn modelId="{1648FBA8-B2DA-5344-B23D-5A17C26EF7D0}" type="presParOf" srcId="{BEFD8FEE-52A5-9B46-BFE4-FE33BBB2D9AB}" destId="{0ADA2F0F-46D6-FA4E-B0D1-48ACB567CBAD}" srcOrd="1" destOrd="0" presId="urn:microsoft.com/office/officeart/2008/layout/LinedList"/>
    <dgm:cxn modelId="{C2993DE3-E7B0-9045-BFB8-25BE80CD6C75}" type="presParOf" srcId="{D2BBD2A0-F6DA-2945-89A8-65EAAEC533EC}" destId="{673A9118-0C3B-A243-BDF8-5E1ECCE15F1F}" srcOrd="4" destOrd="0" presId="urn:microsoft.com/office/officeart/2008/layout/LinedList"/>
    <dgm:cxn modelId="{531DA9C1-07CA-CD48-8B2F-6A724C1BE391}" type="presParOf" srcId="{D2BBD2A0-F6DA-2945-89A8-65EAAEC533EC}" destId="{2746397F-FE9E-4F42-BB87-61C196FF08CE}" srcOrd="5" destOrd="0" presId="urn:microsoft.com/office/officeart/2008/layout/LinedList"/>
    <dgm:cxn modelId="{7A244ACE-F249-D342-BB68-D87837F99E03}" type="presParOf" srcId="{2746397F-FE9E-4F42-BB87-61C196FF08CE}" destId="{1DD6FFF8-5DAD-B148-9839-BBC18B34D876}" srcOrd="0" destOrd="0" presId="urn:microsoft.com/office/officeart/2008/layout/LinedList"/>
    <dgm:cxn modelId="{AF7DDFE0-AB92-2043-8CD6-D31FDF43FF61}" type="presParOf" srcId="{2746397F-FE9E-4F42-BB87-61C196FF08CE}" destId="{2976BEBA-77EC-DE4D-9784-62F1EA8C35F8}" srcOrd="1" destOrd="0" presId="urn:microsoft.com/office/officeart/2008/layout/LinedList"/>
    <dgm:cxn modelId="{237D1296-9B2B-3840-A7B7-E3F2B3D7E3CC}" type="presParOf" srcId="{D2BBD2A0-F6DA-2945-89A8-65EAAEC533EC}" destId="{7769CDC2-ECEA-3A41-99EC-387521EAB33F}" srcOrd="6" destOrd="0" presId="urn:microsoft.com/office/officeart/2008/layout/LinedList"/>
    <dgm:cxn modelId="{5C407B6D-6821-FD49-B42A-B46EDCDAABB6}" type="presParOf" srcId="{D2BBD2A0-F6DA-2945-89A8-65EAAEC533EC}" destId="{D2EC33F6-FC4B-D240-99CE-0AD087CDB5DD}" srcOrd="7" destOrd="0" presId="urn:microsoft.com/office/officeart/2008/layout/LinedList"/>
    <dgm:cxn modelId="{B8A1E50E-6F1E-7449-818A-94F58BC79FAF}" type="presParOf" srcId="{D2EC33F6-FC4B-D240-99CE-0AD087CDB5DD}" destId="{F9FF73E1-5C54-6C49-AC20-9645972AC76D}" srcOrd="0" destOrd="0" presId="urn:microsoft.com/office/officeart/2008/layout/LinedList"/>
    <dgm:cxn modelId="{A7B3237B-9DA1-0041-A98C-392E0CA65B25}" type="presParOf" srcId="{D2EC33F6-FC4B-D240-99CE-0AD087CDB5DD}" destId="{EFCACCC0-43A6-BD41-A2C0-4E7E97862471}" srcOrd="1" destOrd="0" presId="urn:microsoft.com/office/officeart/2008/layout/LinedList"/>
    <dgm:cxn modelId="{AD89B824-7400-8A4D-8C4C-0655A30EB051}" type="presParOf" srcId="{D2BBD2A0-F6DA-2945-89A8-65EAAEC533EC}" destId="{D4294EA2-8A3A-6849-8607-F465A19ACDDD}" srcOrd="8" destOrd="0" presId="urn:microsoft.com/office/officeart/2008/layout/LinedList"/>
    <dgm:cxn modelId="{C38FA588-9836-5B46-B8DE-2B32D16E89E5}" type="presParOf" srcId="{D2BBD2A0-F6DA-2945-89A8-65EAAEC533EC}" destId="{DC85C2D5-5624-224A-9FF2-4DE14142EA87}" srcOrd="9" destOrd="0" presId="urn:microsoft.com/office/officeart/2008/layout/LinedList"/>
    <dgm:cxn modelId="{41E9FC99-77DE-9E47-9913-7EF810D8A8F3}" type="presParOf" srcId="{DC85C2D5-5624-224A-9FF2-4DE14142EA87}" destId="{998A7083-7607-4D45-B135-13D8EFB760EF}" srcOrd="0" destOrd="0" presId="urn:microsoft.com/office/officeart/2008/layout/LinedList"/>
    <dgm:cxn modelId="{E0528EF7-92BF-BA4D-AF4E-4AC91C7F6503}" type="presParOf" srcId="{DC85C2D5-5624-224A-9FF2-4DE14142EA87}" destId="{4286CF1C-27A7-D241-9527-7592E9B94EE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0B3FF23-A805-4A74-951E-0D4C5302831D}"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E7484364-C5E2-48AA-85BC-CA0213816A5C}">
      <dgm:prSet/>
      <dgm:spPr/>
      <dgm:t>
        <a:bodyPr/>
        <a:lstStyle/>
        <a:p>
          <a:r>
            <a:rPr lang="en-IN" b="1" dirty="0"/>
            <a:t>Dual Socket 1U/2U Rack Mount Server</a:t>
          </a:r>
          <a:r>
            <a:rPr lang="en-IN" dirty="0"/>
            <a:t>:</a:t>
          </a:r>
          <a:endParaRPr lang="en-US" dirty="0"/>
        </a:p>
      </dgm:t>
    </dgm:pt>
    <dgm:pt modelId="{5C221C77-B5CF-4E14-8EF7-F6982251C187}" type="parTrans" cxnId="{26DE60AA-C49D-4D47-9654-EE9D22892B61}">
      <dgm:prSet/>
      <dgm:spPr/>
      <dgm:t>
        <a:bodyPr/>
        <a:lstStyle/>
        <a:p>
          <a:endParaRPr lang="en-US"/>
        </a:p>
      </dgm:t>
    </dgm:pt>
    <dgm:pt modelId="{BD1D46A6-C7CE-45D8-86B0-BC57F228430C}" type="sibTrans" cxnId="{26DE60AA-C49D-4D47-9654-EE9D22892B61}">
      <dgm:prSet/>
      <dgm:spPr/>
      <dgm:t>
        <a:bodyPr/>
        <a:lstStyle/>
        <a:p>
          <a:endParaRPr lang="en-US"/>
        </a:p>
      </dgm:t>
    </dgm:pt>
    <dgm:pt modelId="{9BEF2F5F-312F-42AE-99D7-1C2CDA58AB75}">
      <dgm:prSet/>
      <dgm:spPr/>
      <dgm:t>
        <a:bodyPr/>
        <a:lstStyle/>
        <a:p>
          <a:r>
            <a:rPr lang="en-IN"/>
            <a:t>The server is designed to fit into standard data centre racks, either in a 1U (1.75 inches tall) or 2U (3.5 inches tall) form factor. This compact design maximizes space utilization in environments where physical space is a constraint.</a:t>
          </a:r>
          <a:endParaRPr lang="en-US"/>
        </a:p>
      </dgm:t>
    </dgm:pt>
    <dgm:pt modelId="{C9BE1FF7-0B07-49A1-B0C4-4E6110FAFD5C}" type="parTrans" cxnId="{5F30C3C0-23F3-4087-9C48-2D5AE1809DAD}">
      <dgm:prSet/>
      <dgm:spPr/>
      <dgm:t>
        <a:bodyPr/>
        <a:lstStyle/>
        <a:p>
          <a:endParaRPr lang="en-US"/>
        </a:p>
      </dgm:t>
    </dgm:pt>
    <dgm:pt modelId="{7CF99707-8BA5-4238-AEC6-14673D709697}" type="sibTrans" cxnId="{5F30C3C0-23F3-4087-9C48-2D5AE1809DAD}">
      <dgm:prSet/>
      <dgm:spPr/>
      <dgm:t>
        <a:bodyPr/>
        <a:lstStyle/>
        <a:p>
          <a:endParaRPr lang="en-US"/>
        </a:p>
      </dgm:t>
    </dgm:pt>
    <dgm:pt modelId="{291C4774-95D0-4C69-9096-C46AF6FAA077}">
      <dgm:prSet/>
      <dgm:spPr/>
      <dgm:t>
        <a:bodyPr/>
        <a:lstStyle/>
        <a:p>
          <a:r>
            <a:rPr lang="en-IN" b="1"/>
            <a:t>Internal Disk Requirement</a:t>
          </a:r>
          <a:r>
            <a:rPr lang="en-IN"/>
            <a:t>:</a:t>
          </a:r>
          <a:endParaRPr lang="en-US"/>
        </a:p>
      </dgm:t>
    </dgm:pt>
    <dgm:pt modelId="{AA73B3BA-4732-48AC-AC6E-A3B841920049}" type="parTrans" cxnId="{12B8EBC6-2578-4F11-A362-DD9D957F9B1E}">
      <dgm:prSet/>
      <dgm:spPr/>
      <dgm:t>
        <a:bodyPr/>
        <a:lstStyle/>
        <a:p>
          <a:endParaRPr lang="en-US"/>
        </a:p>
      </dgm:t>
    </dgm:pt>
    <dgm:pt modelId="{C69FD55F-9AC0-47AD-94C9-78D23AB947F4}" type="sibTrans" cxnId="{12B8EBC6-2578-4F11-A362-DD9D957F9B1E}">
      <dgm:prSet/>
      <dgm:spPr/>
      <dgm:t>
        <a:bodyPr/>
        <a:lstStyle/>
        <a:p>
          <a:endParaRPr lang="en-US"/>
        </a:p>
      </dgm:t>
    </dgm:pt>
    <dgm:pt modelId="{DBB0D1FA-0406-4D47-9AC3-12353ECA20A2}">
      <dgm:prSet/>
      <dgm:spPr/>
      <dgm:t>
        <a:bodyPr/>
        <a:lstStyle/>
        <a:p>
          <a:r>
            <a:rPr lang="en-IN"/>
            <a:t>Due to the need for multiple internal disks to store large amounts of data, blade servers are not suitable for typical Hadoop nodes. Blade servers are designed for high density and may lack the necessary storage capacity to support Hadoop's distributed storage model effectively.</a:t>
          </a:r>
          <a:endParaRPr lang="en-US"/>
        </a:p>
      </dgm:t>
    </dgm:pt>
    <dgm:pt modelId="{6804B594-0F2F-47AF-85B3-9C9151AD7352}" type="parTrans" cxnId="{76DBA659-E8CC-464E-8FC9-9CF142D13311}">
      <dgm:prSet/>
      <dgm:spPr/>
      <dgm:t>
        <a:bodyPr/>
        <a:lstStyle/>
        <a:p>
          <a:endParaRPr lang="en-US"/>
        </a:p>
      </dgm:t>
    </dgm:pt>
    <dgm:pt modelId="{F2B718D9-FBDC-4298-8EBD-7996567C0334}" type="sibTrans" cxnId="{76DBA659-E8CC-464E-8FC9-9CF142D13311}">
      <dgm:prSet/>
      <dgm:spPr/>
      <dgm:t>
        <a:bodyPr/>
        <a:lstStyle/>
        <a:p>
          <a:endParaRPr lang="en-US"/>
        </a:p>
      </dgm:t>
    </dgm:pt>
    <dgm:pt modelId="{5B1E6E31-B2A7-454A-8C72-FA3D04BC2813}">
      <dgm:prSet/>
      <dgm:spPr/>
      <dgm:t>
        <a:bodyPr/>
        <a:lstStyle/>
        <a:p>
          <a:r>
            <a:rPr lang="en-IN" b="1"/>
            <a:t>Quad-Core CPUs</a:t>
          </a:r>
          <a:r>
            <a:rPr lang="en-IN"/>
            <a:t>:</a:t>
          </a:r>
          <a:endParaRPr lang="en-US"/>
        </a:p>
      </dgm:t>
    </dgm:pt>
    <dgm:pt modelId="{99590476-CD2C-4AB6-8229-2580D752BBAA}" type="parTrans" cxnId="{454F1868-0EE8-4110-ABE5-204F469721EF}">
      <dgm:prSet/>
      <dgm:spPr/>
      <dgm:t>
        <a:bodyPr/>
        <a:lstStyle/>
        <a:p>
          <a:endParaRPr lang="en-US"/>
        </a:p>
      </dgm:t>
    </dgm:pt>
    <dgm:pt modelId="{82E27475-2216-4526-9B8F-2A8B987BE04E}" type="sibTrans" cxnId="{454F1868-0EE8-4110-ABE5-204F469721EF}">
      <dgm:prSet/>
      <dgm:spPr/>
      <dgm:t>
        <a:bodyPr/>
        <a:lstStyle/>
        <a:p>
          <a:endParaRPr lang="en-US"/>
        </a:p>
      </dgm:t>
    </dgm:pt>
    <dgm:pt modelId="{41DD1E84-1E4B-457C-A466-0D97F4E04CDA}">
      <dgm:prSet/>
      <dgm:spPr/>
      <dgm:t>
        <a:bodyPr/>
        <a:lstStyle/>
        <a:p>
          <a:r>
            <a:rPr lang="en-IN"/>
            <a:t>Each node is equipped with quad-core CPUs operating at speeds greater than 2 GHz. This configuration allows the node to handle multiple threads simultaneously, improving the performance of data processing tasks, such as running MapReduce jobs.</a:t>
          </a:r>
          <a:endParaRPr lang="en-US"/>
        </a:p>
      </dgm:t>
    </dgm:pt>
    <dgm:pt modelId="{3A8BDA57-E10C-409D-A17F-970676C9EACC}" type="parTrans" cxnId="{339E9128-54B1-464A-A6A2-D3284067BA1D}">
      <dgm:prSet/>
      <dgm:spPr/>
      <dgm:t>
        <a:bodyPr/>
        <a:lstStyle/>
        <a:p>
          <a:endParaRPr lang="en-US"/>
        </a:p>
      </dgm:t>
    </dgm:pt>
    <dgm:pt modelId="{0BFFE8F1-D8C0-4059-BEA7-116059824675}" type="sibTrans" cxnId="{339E9128-54B1-464A-A6A2-D3284067BA1D}">
      <dgm:prSet/>
      <dgm:spPr/>
      <dgm:t>
        <a:bodyPr/>
        <a:lstStyle/>
        <a:p>
          <a:endParaRPr lang="en-US"/>
        </a:p>
      </dgm:t>
    </dgm:pt>
    <dgm:pt modelId="{FAEA61FE-9E00-4CF0-8294-BBAEFD9CD914}">
      <dgm:prSet/>
      <dgm:spPr/>
      <dgm:t>
        <a:bodyPr/>
        <a:lstStyle/>
        <a:p>
          <a:r>
            <a:rPr lang="en-IN" b="1"/>
            <a:t>Memory (16-24 GB)</a:t>
          </a:r>
          <a:r>
            <a:rPr lang="en-IN"/>
            <a:t>:</a:t>
          </a:r>
          <a:endParaRPr lang="en-US"/>
        </a:p>
      </dgm:t>
    </dgm:pt>
    <dgm:pt modelId="{0CA4AB25-9679-41E5-985C-B67DC51C3DAA}" type="parTrans" cxnId="{E5279FB4-7AED-4ED9-8093-E003C4B575C0}">
      <dgm:prSet/>
      <dgm:spPr/>
      <dgm:t>
        <a:bodyPr/>
        <a:lstStyle/>
        <a:p>
          <a:endParaRPr lang="en-US"/>
        </a:p>
      </dgm:t>
    </dgm:pt>
    <dgm:pt modelId="{68211EB2-AC16-4862-9DF3-E9349BB27768}" type="sibTrans" cxnId="{E5279FB4-7AED-4ED9-8093-E003C4B575C0}">
      <dgm:prSet/>
      <dgm:spPr/>
      <dgm:t>
        <a:bodyPr/>
        <a:lstStyle/>
        <a:p>
          <a:endParaRPr lang="en-US"/>
        </a:p>
      </dgm:t>
    </dgm:pt>
    <dgm:pt modelId="{CAAD09DB-63CC-48F6-9037-28A2C9827C02}">
      <dgm:prSet/>
      <dgm:spPr/>
      <dgm:t>
        <a:bodyPr/>
        <a:lstStyle/>
        <a:p>
          <a:r>
            <a:rPr lang="en-IN"/>
            <a:t>With 16 to 24 GB of RAM, the node can efficiently manage data processing tasks and operations. This amount of memory helps in caching data, reducing read times from disk, and improving overall system performance during high-demand scenarios.</a:t>
          </a:r>
          <a:endParaRPr lang="en-US"/>
        </a:p>
      </dgm:t>
    </dgm:pt>
    <dgm:pt modelId="{3AF6CF1A-92B0-41F3-B10E-93B70719D0D4}" type="parTrans" cxnId="{39EA44F8-3E83-4428-8E02-82AF1335F089}">
      <dgm:prSet/>
      <dgm:spPr/>
      <dgm:t>
        <a:bodyPr/>
        <a:lstStyle/>
        <a:p>
          <a:endParaRPr lang="en-US"/>
        </a:p>
      </dgm:t>
    </dgm:pt>
    <dgm:pt modelId="{D4869651-F7F5-4508-96F3-147B5DA53B85}" type="sibTrans" cxnId="{39EA44F8-3E83-4428-8E02-82AF1335F089}">
      <dgm:prSet/>
      <dgm:spPr/>
      <dgm:t>
        <a:bodyPr/>
        <a:lstStyle/>
        <a:p>
          <a:endParaRPr lang="en-US"/>
        </a:p>
      </dgm:t>
    </dgm:pt>
    <dgm:pt modelId="{84B3DE6D-6186-4EA0-A8D3-E8259B25BA25}">
      <dgm:prSet/>
      <dgm:spPr/>
      <dgm:t>
        <a:bodyPr/>
        <a:lstStyle/>
        <a:p>
          <a:r>
            <a:rPr lang="en-IN" b="1"/>
            <a:t>Data Disks (4 to 6 @ 1TB)</a:t>
          </a:r>
          <a:r>
            <a:rPr lang="en-IN"/>
            <a:t>:</a:t>
          </a:r>
          <a:endParaRPr lang="en-US"/>
        </a:p>
      </dgm:t>
    </dgm:pt>
    <dgm:pt modelId="{2D0259FB-4FDF-47E3-A655-03698F113C3B}" type="parTrans" cxnId="{A4BE735D-E25D-49B8-A055-668E5C00DDE9}">
      <dgm:prSet/>
      <dgm:spPr/>
      <dgm:t>
        <a:bodyPr/>
        <a:lstStyle/>
        <a:p>
          <a:endParaRPr lang="en-US"/>
        </a:p>
      </dgm:t>
    </dgm:pt>
    <dgm:pt modelId="{62908413-A61B-4197-92C3-2F5DB6F14E23}" type="sibTrans" cxnId="{A4BE735D-E25D-49B8-A055-668E5C00DDE9}">
      <dgm:prSet/>
      <dgm:spPr/>
      <dgm:t>
        <a:bodyPr/>
        <a:lstStyle/>
        <a:p>
          <a:endParaRPr lang="en-US"/>
        </a:p>
      </dgm:t>
    </dgm:pt>
    <dgm:pt modelId="{F40FC3E3-0F63-4D29-9F55-10C829004A93}">
      <dgm:prSet/>
      <dgm:spPr/>
      <dgm:t>
        <a:bodyPr/>
        <a:lstStyle/>
        <a:p>
          <a:r>
            <a:rPr lang="en-IN"/>
            <a:t>The node typically contains 4 to 6 data disks, each with a capacity of 1TB. This configuration allows for substantial local data storage, facilitating high-speed access to data during processing. The distributed nature of Hadoop enables data to be split into blocks, with these blocks stored across the various disks.</a:t>
          </a:r>
          <a:endParaRPr lang="en-US"/>
        </a:p>
      </dgm:t>
    </dgm:pt>
    <dgm:pt modelId="{0FB8BC7C-0209-491E-80C3-370D03A8FDF3}" type="parTrans" cxnId="{2C3F2809-4CBF-4DB3-9698-98E5C1DCC46D}">
      <dgm:prSet/>
      <dgm:spPr/>
      <dgm:t>
        <a:bodyPr/>
        <a:lstStyle/>
        <a:p>
          <a:endParaRPr lang="en-US"/>
        </a:p>
      </dgm:t>
    </dgm:pt>
    <dgm:pt modelId="{55150894-6511-4E32-B98E-4E1EAA1C27C1}" type="sibTrans" cxnId="{2C3F2809-4CBF-4DB3-9698-98E5C1DCC46D}">
      <dgm:prSet/>
      <dgm:spPr/>
      <dgm:t>
        <a:bodyPr/>
        <a:lstStyle/>
        <a:p>
          <a:endParaRPr lang="en-US"/>
        </a:p>
      </dgm:t>
    </dgm:pt>
    <dgm:pt modelId="{15AC9E41-44D6-1448-8A1A-3A0DE93AA2D1}" type="pres">
      <dgm:prSet presAssocID="{D0B3FF23-A805-4A74-951E-0D4C5302831D}" presName="vert0" presStyleCnt="0">
        <dgm:presLayoutVars>
          <dgm:dir/>
          <dgm:animOne val="branch"/>
          <dgm:animLvl val="lvl"/>
        </dgm:presLayoutVars>
      </dgm:prSet>
      <dgm:spPr/>
    </dgm:pt>
    <dgm:pt modelId="{D82AA277-367F-FF4B-B529-95D98238590E}" type="pres">
      <dgm:prSet presAssocID="{E7484364-C5E2-48AA-85BC-CA0213816A5C}" presName="thickLine" presStyleLbl="alignNode1" presStyleIdx="0" presStyleCnt="5"/>
      <dgm:spPr/>
    </dgm:pt>
    <dgm:pt modelId="{ABC81C9D-7889-A14F-9012-786B3FBFAED5}" type="pres">
      <dgm:prSet presAssocID="{E7484364-C5E2-48AA-85BC-CA0213816A5C}" presName="horz1" presStyleCnt="0"/>
      <dgm:spPr/>
    </dgm:pt>
    <dgm:pt modelId="{44D15C04-3866-5645-9048-4A2808073BA2}" type="pres">
      <dgm:prSet presAssocID="{E7484364-C5E2-48AA-85BC-CA0213816A5C}" presName="tx1" presStyleLbl="revTx" presStyleIdx="0" presStyleCnt="10"/>
      <dgm:spPr/>
    </dgm:pt>
    <dgm:pt modelId="{0008CAB3-42BE-E745-987E-62BC4B736C9E}" type="pres">
      <dgm:prSet presAssocID="{E7484364-C5E2-48AA-85BC-CA0213816A5C}" presName="vert1" presStyleCnt="0"/>
      <dgm:spPr/>
    </dgm:pt>
    <dgm:pt modelId="{4C32CE51-FFFD-1D4D-AC4E-A011C9C87443}" type="pres">
      <dgm:prSet presAssocID="{9BEF2F5F-312F-42AE-99D7-1C2CDA58AB75}" presName="vertSpace2a" presStyleCnt="0"/>
      <dgm:spPr/>
    </dgm:pt>
    <dgm:pt modelId="{7903B252-54AD-8848-A866-480B0C9FD16F}" type="pres">
      <dgm:prSet presAssocID="{9BEF2F5F-312F-42AE-99D7-1C2CDA58AB75}" presName="horz2" presStyleCnt="0"/>
      <dgm:spPr/>
    </dgm:pt>
    <dgm:pt modelId="{4DD363AF-D3CF-904B-91D1-F0A4943B7DE4}" type="pres">
      <dgm:prSet presAssocID="{9BEF2F5F-312F-42AE-99D7-1C2CDA58AB75}" presName="horzSpace2" presStyleCnt="0"/>
      <dgm:spPr/>
    </dgm:pt>
    <dgm:pt modelId="{718CF05E-60BB-304B-8486-DF0CE22C4E8A}" type="pres">
      <dgm:prSet presAssocID="{9BEF2F5F-312F-42AE-99D7-1C2CDA58AB75}" presName="tx2" presStyleLbl="revTx" presStyleIdx="1" presStyleCnt="10"/>
      <dgm:spPr/>
    </dgm:pt>
    <dgm:pt modelId="{9D7D3BB2-2774-CA4E-A2C2-DBDC6880627D}" type="pres">
      <dgm:prSet presAssocID="{9BEF2F5F-312F-42AE-99D7-1C2CDA58AB75}" presName="vert2" presStyleCnt="0"/>
      <dgm:spPr/>
    </dgm:pt>
    <dgm:pt modelId="{646DDDFD-11DA-A840-8F5C-EC0DDED1F5FF}" type="pres">
      <dgm:prSet presAssocID="{9BEF2F5F-312F-42AE-99D7-1C2CDA58AB75}" presName="thinLine2b" presStyleLbl="callout" presStyleIdx="0" presStyleCnt="5"/>
      <dgm:spPr/>
    </dgm:pt>
    <dgm:pt modelId="{05D354EB-6EA1-1A43-8EB7-BB58F99D5E77}" type="pres">
      <dgm:prSet presAssocID="{9BEF2F5F-312F-42AE-99D7-1C2CDA58AB75}" presName="vertSpace2b" presStyleCnt="0"/>
      <dgm:spPr/>
    </dgm:pt>
    <dgm:pt modelId="{D30E5637-FE00-BA47-BDAD-15A381513893}" type="pres">
      <dgm:prSet presAssocID="{291C4774-95D0-4C69-9096-C46AF6FAA077}" presName="thickLine" presStyleLbl="alignNode1" presStyleIdx="1" presStyleCnt="5"/>
      <dgm:spPr/>
    </dgm:pt>
    <dgm:pt modelId="{268F041E-1E13-074A-9259-083720629023}" type="pres">
      <dgm:prSet presAssocID="{291C4774-95D0-4C69-9096-C46AF6FAA077}" presName="horz1" presStyleCnt="0"/>
      <dgm:spPr/>
    </dgm:pt>
    <dgm:pt modelId="{BF338CA2-E9E3-914A-9DD2-97AD5112BEDF}" type="pres">
      <dgm:prSet presAssocID="{291C4774-95D0-4C69-9096-C46AF6FAA077}" presName="tx1" presStyleLbl="revTx" presStyleIdx="2" presStyleCnt="10"/>
      <dgm:spPr/>
    </dgm:pt>
    <dgm:pt modelId="{DC7A96E3-B810-E84F-9FFF-546EADFD8764}" type="pres">
      <dgm:prSet presAssocID="{291C4774-95D0-4C69-9096-C46AF6FAA077}" presName="vert1" presStyleCnt="0"/>
      <dgm:spPr/>
    </dgm:pt>
    <dgm:pt modelId="{2CC3D737-85B8-9D41-83B9-498A1173D55C}" type="pres">
      <dgm:prSet presAssocID="{DBB0D1FA-0406-4D47-9AC3-12353ECA20A2}" presName="vertSpace2a" presStyleCnt="0"/>
      <dgm:spPr/>
    </dgm:pt>
    <dgm:pt modelId="{1A74B4CF-75D0-5042-B0B5-778AD83A9B38}" type="pres">
      <dgm:prSet presAssocID="{DBB0D1FA-0406-4D47-9AC3-12353ECA20A2}" presName="horz2" presStyleCnt="0"/>
      <dgm:spPr/>
    </dgm:pt>
    <dgm:pt modelId="{0F5C300F-5545-404E-A618-5ED91AB9A324}" type="pres">
      <dgm:prSet presAssocID="{DBB0D1FA-0406-4D47-9AC3-12353ECA20A2}" presName="horzSpace2" presStyleCnt="0"/>
      <dgm:spPr/>
    </dgm:pt>
    <dgm:pt modelId="{68BBCD21-2133-1848-BB19-A755AF36B652}" type="pres">
      <dgm:prSet presAssocID="{DBB0D1FA-0406-4D47-9AC3-12353ECA20A2}" presName="tx2" presStyleLbl="revTx" presStyleIdx="3" presStyleCnt="10"/>
      <dgm:spPr/>
    </dgm:pt>
    <dgm:pt modelId="{78BF47CE-1246-8C4E-A512-3EA26C51B41E}" type="pres">
      <dgm:prSet presAssocID="{DBB0D1FA-0406-4D47-9AC3-12353ECA20A2}" presName="vert2" presStyleCnt="0"/>
      <dgm:spPr/>
    </dgm:pt>
    <dgm:pt modelId="{75EF8ACF-DA40-824F-8171-68722F2BE61A}" type="pres">
      <dgm:prSet presAssocID="{DBB0D1FA-0406-4D47-9AC3-12353ECA20A2}" presName="thinLine2b" presStyleLbl="callout" presStyleIdx="1" presStyleCnt="5"/>
      <dgm:spPr/>
    </dgm:pt>
    <dgm:pt modelId="{29FA7EC4-E923-5A41-A6EF-EC44978FAD2A}" type="pres">
      <dgm:prSet presAssocID="{DBB0D1FA-0406-4D47-9AC3-12353ECA20A2}" presName="vertSpace2b" presStyleCnt="0"/>
      <dgm:spPr/>
    </dgm:pt>
    <dgm:pt modelId="{FFA1F6AA-6938-6443-BBCB-BC7716B2507B}" type="pres">
      <dgm:prSet presAssocID="{5B1E6E31-B2A7-454A-8C72-FA3D04BC2813}" presName="thickLine" presStyleLbl="alignNode1" presStyleIdx="2" presStyleCnt="5"/>
      <dgm:spPr/>
    </dgm:pt>
    <dgm:pt modelId="{B3DF41DB-E9B7-DA42-AC38-C7BD74F33882}" type="pres">
      <dgm:prSet presAssocID="{5B1E6E31-B2A7-454A-8C72-FA3D04BC2813}" presName="horz1" presStyleCnt="0"/>
      <dgm:spPr/>
    </dgm:pt>
    <dgm:pt modelId="{19C5152A-D704-8447-BABD-3328177430DD}" type="pres">
      <dgm:prSet presAssocID="{5B1E6E31-B2A7-454A-8C72-FA3D04BC2813}" presName="tx1" presStyleLbl="revTx" presStyleIdx="4" presStyleCnt="10"/>
      <dgm:spPr/>
    </dgm:pt>
    <dgm:pt modelId="{9BE7A292-100E-B94E-B471-0CF7D766EC49}" type="pres">
      <dgm:prSet presAssocID="{5B1E6E31-B2A7-454A-8C72-FA3D04BC2813}" presName="vert1" presStyleCnt="0"/>
      <dgm:spPr/>
    </dgm:pt>
    <dgm:pt modelId="{CB83AF36-526E-2E4D-B747-9267F0CDCD5E}" type="pres">
      <dgm:prSet presAssocID="{41DD1E84-1E4B-457C-A466-0D97F4E04CDA}" presName="vertSpace2a" presStyleCnt="0"/>
      <dgm:spPr/>
    </dgm:pt>
    <dgm:pt modelId="{9F66B66E-FD45-3045-A96A-ADCA200A4F04}" type="pres">
      <dgm:prSet presAssocID="{41DD1E84-1E4B-457C-A466-0D97F4E04CDA}" presName="horz2" presStyleCnt="0"/>
      <dgm:spPr/>
    </dgm:pt>
    <dgm:pt modelId="{551C0C02-6133-F541-A6DE-CCC6C828C2CB}" type="pres">
      <dgm:prSet presAssocID="{41DD1E84-1E4B-457C-A466-0D97F4E04CDA}" presName="horzSpace2" presStyleCnt="0"/>
      <dgm:spPr/>
    </dgm:pt>
    <dgm:pt modelId="{0E6F650F-4E08-A549-B544-CA10F1E30449}" type="pres">
      <dgm:prSet presAssocID="{41DD1E84-1E4B-457C-A466-0D97F4E04CDA}" presName="tx2" presStyleLbl="revTx" presStyleIdx="5" presStyleCnt="10"/>
      <dgm:spPr/>
    </dgm:pt>
    <dgm:pt modelId="{E798203D-12AC-BF4D-A495-FBB1900185FF}" type="pres">
      <dgm:prSet presAssocID="{41DD1E84-1E4B-457C-A466-0D97F4E04CDA}" presName="vert2" presStyleCnt="0"/>
      <dgm:spPr/>
    </dgm:pt>
    <dgm:pt modelId="{E7B5287D-263F-EB4A-9BFD-2D66D26A1FD2}" type="pres">
      <dgm:prSet presAssocID="{41DD1E84-1E4B-457C-A466-0D97F4E04CDA}" presName="thinLine2b" presStyleLbl="callout" presStyleIdx="2" presStyleCnt="5"/>
      <dgm:spPr/>
    </dgm:pt>
    <dgm:pt modelId="{D873F9C5-D7F4-FF4B-A132-8D8D3D78AE52}" type="pres">
      <dgm:prSet presAssocID="{41DD1E84-1E4B-457C-A466-0D97F4E04CDA}" presName="vertSpace2b" presStyleCnt="0"/>
      <dgm:spPr/>
    </dgm:pt>
    <dgm:pt modelId="{F8D53DDE-3316-2A44-A0C8-30C6FDDA8F87}" type="pres">
      <dgm:prSet presAssocID="{FAEA61FE-9E00-4CF0-8294-BBAEFD9CD914}" presName="thickLine" presStyleLbl="alignNode1" presStyleIdx="3" presStyleCnt="5"/>
      <dgm:spPr/>
    </dgm:pt>
    <dgm:pt modelId="{66A366DF-26E0-A442-B11E-0B74C76FE396}" type="pres">
      <dgm:prSet presAssocID="{FAEA61FE-9E00-4CF0-8294-BBAEFD9CD914}" presName="horz1" presStyleCnt="0"/>
      <dgm:spPr/>
    </dgm:pt>
    <dgm:pt modelId="{414A6738-3C67-354F-A55B-3800F510D905}" type="pres">
      <dgm:prSet presAssocID="{FAEA61FE-9E00-4CF0-8294-BBAEFD9CD914}" presName="tx1" presStyleLbl="revTx" presStyleIdx="6" presStyleCnt="10"/>
      <dgm:spPr/>
    </dgm:pt>
    <dgm:pt modelId="{C3ECEA07-59A4-1741-94FE-724BD284F45B}" type="pres">
      <dgm:prSet presAssocID="{FAEA61FE-9E00-4CF0-8294-BBAEFD9CD914}" presName="vert1" presStyleCnt="0"/>
      <dgm:spPr/>
    </dgm:pt>
    <dgm:pt modelId="{E3CB282A-6078-5448-A18E-767CD7B90CBD}" type="pres">
      <dgm:prSet presAssocID="{CAAD09DB-63CC-48F6-9037-28A2C9827C02}" presName="vertSpace2a" presStyleCnt="0"/>
      <dgm:spPr/>
    </dgm:pt>
    <dgm:pt modelId="{86F2DCDC-2307-9547-BA08-2C7BED4C8234}" type="pres">
      <dgm:prSet presAssocID="{CAAD09DB-63CC-48F6-9037-28A2C9827C02}" presName="horz2" presStyleCnt="0"/>
      <dgm:spPr/>
    </dgm:pt>
    <dgm:pt modelId="{DD02C143-C0A7-9C46-9B96-F1C09BD0398A}" type="pres">
      <dgm:prSet presAssocID="{CAAD09DB-63CC-48F6-9037-28A2C9827C02}" presName="horzSpace2" presStyleCnt="0"/>
      <dgm:spPr/>
    </dgm:pt>
    <dgm:pt modelId="{9B8C6617-5321-E34E-952F-79699156C1A1}" type="pres">
      <dgm:prSet presAssocID="{CAAD09DB-63CC-48F6-9037-28A2C9827C02}" presName="tx2" presStyleLbl="revTx" presStyleIdx="7" presStyleCnt="10"/>
      <dgm:spPr/>
    </dgm:pt>
    <dgm:pt modelId="{CD2BF167-22A8-EF49-BA88-FC1C13B17797}" type="pres">
      <dgm:prSet presAssocID="{CAAD09DB-63CC-48F6-9037-28A2C9827C02}" presName="vert2" presStyleCnt="0"/>
      <dgm:spPr/>
    </dgm:pt>
    <dgm:pt modelId="{A730D096-CBB6-3645-BFE6-52F917BB4F05}" type="pres">
      <dgm:prSet presAssocID="{CAAD09DB-63CC-48F6-9037-28A2C9827C02}" presName="thinLine2b" presStyleLbl="callout" presStyleIdx="3" presStyleCnt="5"/>
      <dgm:spPr/>
    </dgm:pt>
    <dgm:pt modelId="{1F0C016E-5649-DC4E-9AF7-E954537FF87C}" type="pres">
      <dgm:prSet presAssocID="{CAAD09DB-63CC-48F6-9037-28A2C9827C02}" presName="vertSpace2b" presStyleCnt="0"/>
      <dgm:spPr/>
    </dgm:pt>
    <dgm:pt modelId="{703326A6-DCA1-5445-A8E6-A7D9FD8692C2}" type="pres">
      <dgm:prSet presAssocID="{84B3DE6D-6186-4EA0-A8D3-E8259B25BA25}" presName="thickLine" presStyleLbl="alignNode1" presStyleIdx="4" presStyleCnt="5"/>
      <dgm:spPr/>
    </dgm:pt>
    <dgm:pt modelId="{625D621A-5392-A042-B601-7DF6A006CA07}" type="pres">
      <dgm:prSet presAssocID="{84B3DE6D-6186-4EA0-A8D3-E8259B25BA25}" presName="horz1" presStyleCnt="0"/>
      <dgm:spPr/>
    </dgm:pt>
    <dgm:pt modelId="{4CECA8E6-07AF-4843-B0B9-8373F5586591}" type="pres">
      <dgm:prSet presAssocID="{84B3DE6D-6186-4EA0-A8D3-E8259B25BA25}" presName="tx1" presStyleLbl="revTx" presStyleIdx="8" presStyleCnt="10"/>
      <dgm:spPr/>
    </dgm:pt>
    <dgm:pt modelId="{5CE6CAA2-7F3B-F848-9265-6723C2074E7E}" type="pres">
      <dgm:prSet presAssocID="{84B3DE6D-6186-4EA0-A8D3-E8259B25BA25}" presName="vert1" presStyleCnt="0"/>
      <dgm:spPr/>
    </dgm:pt>
    <dgm:pt modelId="{2548D992-246B-E044-9A54-AD37DE1BD9C4}" type="pres">
      <dgm:prSet presAssocID="{F40FC3E3-0F63-4D29-9F55-10C829004A93}" presName="vertSpace2a" presStyleCnt="0"/>
      <dgm:spPr/>
    </dgm:pt>
    <dgm:pt modelId="{0F2F6CEC-58BB-B64F-873D-6F25ACDDC83F}" type="pres">
      <dgm:prSet presAssocID="{F40FC3E3-0F63-4D29-9F55-10C829004A93}" presName="horz2" presStyleCnt="0"/>
      <dgm:spPr/>
    </dgm:pt>
    <dgm:pt modelId="{0E6625FA-60E3-ED45-9CF2-C61D51398750}" type="pres">
      <dgm:prSet presAssocID="{F40FC3E3-0F63-4D29-9F55-10C829004A93}" presName="horzSpace2" presStyleCnt="0"/>
      <dgm:spPr/>
    </dgm:pt>
    <dgm:pt modelId="{9A7D3002-7678-E444-B97E-37C650C881BC}" type="pres">
      <dgm:prSet presAssocID="{F40FC3E3-0F63-4D29-9F55-10C829004A93}" presName="tx2" presStyleLbl="revTx" presStyleIdx="9" presStyleCnt="10"/>
      <dgm:spPr/>
    </dgm:pt>
    <dgm:pt modelId="{3B11429B-8E37-A44B-8EAF-33E467AD8F5B}" type="pres">
      <dgm:prSet presAssocID="{F40FC3E3-0F63-4D29-9F55-10C829004A93}" presName="vert2" presStyleCnt="0"/>
      <dgm:spPr/>
    </dgm:pt>
    <dgm:pt modelId="{E8A5BE66-A405-A24F-8C7E-53E4443EFF18}" type="pres">
      <dgm:prSet presAssocID="{F40FC3E3-0F63-4D29-9F55-10C829004A93}" presName="thinLine2b" presStyleLbl="callout" presStyleIdx="4" presStyleCnt="5"/>
      <dgm:spPr/>
    </dgm:pt>
    <dgm:pt modelId="{35D6CA1C-256D-7B4B-A625-E3A171F1BC28}" type="pres">
      <dgm:prSet presAssocID="{F40FC3E3-0F63-4D29-9F55-10C829004A93}" presName="vertSpace2b" presStyleCnt="0"/>
      <dgm:spPr/>
    </dgm:pt>
  </dgm:ptLst>
  <dgm:cxnLst>
    <dgm:cxn modelId="{2C3F2809-4CBF-4DB3-9698-98E5C1DCC46D}" srcId="{84B3DE6D-6186-4EA0-A8D3-E8259B25BA25}" destId="{F40FC3E3-0F63-4D29-9F55-10C829004A93}" srcOrd="0" destOrd="0" parTransId="{0FB8BC7C-0209-491E-80C3-370D03A8FDF3}" sibTransId="{55150894-6511-4E32-B98E-4E1EAA1C27C1}"/>
    <dgm:cxn modelId="{9F7DAD19-DB33-FB4C-BADF-7E2C67A9FFB5}" type="presOf" srcId="{41DD1E84-1E4B-457C-A466-0D97F4E04CDA}" destId="{0E6F650F-4E08-A549-B544-CA10F1E30449}" srcOrd="0" destOrd="0" presId="urn:microsoft.com/office/officeart/2008/layout/LinedList"/>
    <dgm:cxn modelId="{72401228-2095-5449-B959-8CE4DFF7BB42}" type="presOf" srcId="{84B3DE6D-6186-4EA0-A8D3-E8259B25BA25}" destId="{4CECA8E6-07AF-4843-B0B9-8373F5586591}" srcOrd="0" destOrd="0" presId="urn:microsoft.com/office/officeart/2008/layout/LinedList"/>
    <dgm:cxn modelId="{339E9128-54B1-464A-A6A2-D3284067BA1D}" srcId="{5B1E6E31-B2A7-454A-8C72-FA3D04BC2813}" destId="{41DD1E84-1E4B-457C-A466-0D97F4E04CDA}" srcOrd="0" destOrd="0" parTransId="{3A8BDA57-E10C-409D-A17F-970676C9EACC}" sibTransId="{0BFFE8F1-D8C0-4059-BEA7-116059824675}"/>
    <dgm:cxn modelId="{B6E0EB3B-411D-6A46-ADAF-8C0F14436E23}" type="presOf" srcId="{DBB0D1FA-0406-4D47-9AC3-12353ECA20A2}" destId="{68BBCD21-2133-1848-BB19-A755AF36B652}" srcOrd="0" destOrd="0" presId="urn:microsoft.com/office/officeart/2008/layout/LinedList"/>
    <dgm:cxn modelId="{D7682D4A-7532-C34D-BDDC-2C28E8273801}" type="presOf" srcId="{9BEF2F5F-312F-42AE-99D7-1C2CDA58AB75}" destId="{718CF05E-60BB-304B-8486-DF0CE22C4E8A}" srcOrd="0" destOrd="0" presId="urn:microsoft.com/office/officeart/2008/layout/LinedList"/>
    <dgm:cxn modelId="{723C0453-5161-CD4C-97DC-021342274CFE}" type="presOf" srcId="{F40FC3E3-0F63-4D29-9F55-10C829004A93}" destId="{9A7D3002-7678-E444-B97E-37C650C881BC}" srcOrd="0" destOrd="0" presId="urn:microsoft.com/office/officeart/2008/layout/LinedList"/>
    <dgm:cxn modelId="{76DBA659-E8CC-464E-8FC9-9CF142D13311}" srcId="{291C4774-95D0-4C69-9096-C46AF6FAA077}" destId="{DBB0D1FA-0406-4D47-9AC3-12353ECA20A2}" srcOrd="0" destOrd="0" parTransId="{6804B594-0F2F-47AF-85B3-9C9151AD7352}" sibTransId="{F2B718D9-FBDC-4298-8EBD-7996567C0334}"/>
    <dgm:cxn modelId="{A4BE735D-E25D-49B8-A055-668E5C00DDE9}" srcId="{D0B3FF23-A805-4A74-951E-0D4C5302831D}" destId="{84B3DE6D-6186-4EA0-A8D3-E8259B25BA25}" srcOrd="4" destOrd="0" parTransId="{2D0259FB-4FDF-47E3-A655-03698F113C3B}" sibTransId="{62908413-A61B-4197-92C3-2F5DB6F14E23}"/>
    <dgm:cxn modelId="{9D530364-6392-0F4C-AA57-53BB02188347}" type="presOf" srcId="{E7484364-C5E2-48AA-85BC-CA0213816A5C}" destId="{44D15C04-3866-5645-9048-4A2808073BA2}" srcOrd="0" destOrd="0" presId="urn:microsoft.com/office/officeart/2008/layout/LinedList"/>
    <dgm:cxn modelId="{454F1868-0EE8-4110-ABE5-204F469721EF}" srcId="{D0B3FF23-A805-4A74-951E-0D4C5302831D}" destId="{5B1E6E31-B2A7-454A-8C72-FA3D04BC2813}" srcOrd="2" destOrd="0" parTransId="{99590476-CD2C-4AB6-8229-2580D752BBAA}" sibTransId="{82E27475-2216-4526-9B8F-2A8B987BE04E}"/>
    <dgm:cxn modelId="{05BEAE6C-4373-DC45-A2FE-1B44A9014350}" type="presOf" srcId="{291C4774-95D0-4C69-9096-C46AF6FAA077}" destId="{BF338CA2-E9E3-914A-9DD2-97AD5112BEDF}" srcOrd="0" destOrd="0" presId="urn:microsoft.com/office/officeart/2008/layout/LinedList"/>
    <dgm:cxn modelId="{62D9A38D-BD03-6847-A28B-D7ED9C1CB94B}" type="presOf" srcId="{FAEA61FE-9E00-4CF0-8294-BBAEFD9CD914}" destId="{414A6738-3C67-354F-A55B-3800F510D905}" srcOrd="0" destOrd="0" presId="urn:microsoft.com/office/officeart/2008/layout/LinedList"/>
    <dgm:cxn modelId="{06394A98-8E34-E646-A977-9951547B210A}" type="presOf" srcId="{CAAD09DB-63CC-48F6-9037-28A2C9827C02}" destId="{9B8C6617-5321-E34E-952F-79699156C1A1}" srcOrd="0" destOrd="0" presId="urn:microsoft.com/office/officeart/2008/layout/LinedList"/>
    <dgm:cxn modelId="{26DE60AA-C49D-4D47-9654-EE9D22892B61}" srcId="{D0B3FF23-A805-4A74-951E-0D4C5302831D}" destId="{E7484364-C5E2-48AA-85BC-CA0213816A5C}" srcOrd="0" destOrd="0" parTransId="{5C221C77-B5CF-4E14-8EF7-F6982251C187}" sibTransId="{BD1D46A6-C7CE-45D8-86B0-BC57F228430C}"/>
    <dgm:cxn modelId="{E5279FB4-7AED-4ED9-8093-E003C4B575C0}" srcId="{D0B3FF23-A805-4A74-951E-0D4C5302831D}" destId="{FAEA61FE-9E00-4CF0-8294-BBAEFD9CD914}" srcOrd="3" destOrd="0" parTransId="{0CA4AB25-9679-41E5-985C-B67DC51C3DAA}" sibTransId="{68211EB2-AC16-4862-9DF3-E9349BB27768}"/>
    <dgm:cxn modelId="{5F30C3C0-23F3-4087-9C48-2D5AE1809DAD}" srcId="{E7484364-C5E2-48AA-85BC-CA0213816A5C}" destId="{9BEF2F5F-312F-42AE-99D7-1C2CDA58AB75}" srcOrd="0" destOrd="0" parTransId="{C9BE1FF7-0B07-49A1-B0C4-4E6110FAFD5C}" sibTransId="{7CF99707-8BA5-4238-AEC6-14673D709697}"/>
    <dgm:cxn modelId="{12B8EBC6-2578-4F11-A362-DD9D957F9B1E}" srcId="{D0B3FF23-A805-4A74-951E-0D4C5302831D}" destId="{291C4774-95D0-4C69-9096-C46AF6FAA077}" srcOrd="1" destOrd="0" parTransId="{AA73B3BA-4732-48AC-AC6E-A3B841920049}" sibTransId="{C69FD55F-9AC0-47AD-94C9-78D23AB947F4}"/>
    <dgm:cxn modelId="{E989ABD9-24F5-C346-A70C-F7938ED2E1CC}" type="presOf" srcId="{D0B3FF23-A805-4A74-951E-0D4C5302831D}" destId="{15AC9E41-44D6-1448-8A1A-3A0DE93AA2D1}" srcOrd="0" destOrd="0" presId="urn:microsoft.com/office/officeart/2008/layout/LinedList"/>
    <dgm:cxn modelId="{4DDAF4E0-0A8B-A444-90F3-31772ED7DF9C}" type="presOf" srcId="{5B1E6E31-B2A7-454A-8C72-FA3D04BC2813}" destId="{19C5152A-D704-8447-BABD-3328177430DD}" srcOrd="0" destOrd="0" presId="urn:microsoft.com/office/officeart/2008/layout/LinedList"/>
    <dgm:cxn modelId="{39EA44F8-3E83-4428-8E02-82AF1335F089}" srcId="{FAEA61FE-9E00-4CF0-8294-BBAEFD9CD914}" destId="{CAAD09DB-63CC-48F6-9037-28A2C9827C02}" srcOrd="0" destOrd="0" parTransId="{3AF6CF1A-92B0-41F3-B10E-93B70719D0D4}" sibTransId="{D4869651-F7F5-4508-96F3-147B5DA53B85}"/>
    <dgm:cxn modelId="{C04F4E65-DC77-964D-9018-CD8ECF7CA3C5}" type="presParOf" srcId="{15AC9E41-44D6-1448-8A1A-3A0DE93AA2D1}" destId="{D82AA277-367F-FF4B-B529-95D98238590E}" srcOrd="0" destOrd="0" presId="urn:microsoft.com/office/officeart/2008/layout/LinedList"/>
    <dgm:cxn modelId="{5F74EF39-2187-2647-8DA9-FE4714CA07BF}" type="presParOf" srcId="{15AC9E41-44D6-1448-8A1A-3A0DE93AA2D1}" destId="{ABC81C9D-7889-A14F-9012-786B3FBFAED5}" srcOrd="1" destOrd="0" presId="urn:microsoft.com/office/officeart/2008/layout/LinedList"/>
    <dgm:cxn modelId="{AFF9A9DE-7C32-AB44-B0AD-0379386D00C2}" type="presParOf" srcId="{ABC81C9D-7889-A14F-9012-786B3FBFAED5}" destId="{44D15C04-3866-5645-9048-4A2808073BA2}" srcOrd="0" destOrd="0" presId="urn:microsoft.com/office/officeart/2008/layout/LinedList"/>
    <dgm:cxn modelId="{B0A0A4D8-DBCC-5E42-BA1D-B2AEDA402545}" type="presParOf" srcId="{ABC81C9D-7889-A14F-9012-786B3FBFAED5}" destId="{0008CAB3-42BE-E745-987E-62BC4B736C9E}" srcOrd="1" destOrd="0" presId="urn:microsoft.com/office/officeart/2008/layout/LinedList"/>
    <dgm:cxn modelId="{3EEA8B64-A7B9-B34B-ADB0-1DE446EA5B85}" type="presParOf" srcId="{0008CAB3-42BE-E745-987E-62BC4B736C9E}" destId="{4C32CE51-FFFD-1D4D-AC4E-A011C9C87443}" srcOrd="0" destOrd="0" presId="urn:microsoft.com/office/officeart/2008/layout/LinedList"/>
    <dgm:cxn modelId="{A7AEF1AF-B81B-F74F-B10B-76051F6E79AE}" type="presParOf" srcId="{0008CAB3-42BE-E745-987E-62BC4B736C9E}" destId="{7903B252-54AD-8848-A866-480B0C9FD16F}" srcOrd="1" destOrd="0" presId="urn:microsoft.com/office/officeart/2008/layout/LinedList"/>
    <dgm:cxn modelId="{BA9EB71C-D991-274C-AF8F-37D327292687}" type="presParOf" srcId="{7903B252-54AD-8848-A866-480B0C9FD16F}" destId="{4DD363AF-D3CF-904B-91D1-F0A4943B7DE4}" srcOrd="0" destOrd="0" presId="urn:microsoft.com/office/officeart/2008/layout/LinedList"/>
    <dgm:cxn modelId="{D748FB0F-228F-D24B-9E8D-0C6FBB107DF4}" type="presParOf" srcId="{7903B252-54AD-8848-A866-480B0C9FD16F}" destId="{718CF05E-60BB-304B-8486-DF0CE22C4E8A}" srcOrd="1" destOrd="0" presId="urn:microsoft.com/office/officeart/2008/layout/LinedList"/>
    <dgm:cxn modelId="{E79BB7F8-5FCC-3944-8B87-7E9DA5026441}" type="presParOf" srcId="{7903B252-54AD-8848-A866-480B0C9FD16F}" destId="{9D7D3BB2-2774-CA4E-A2C2-DBDC6880627D}" srcOrd="2" destOrd="0" presId="urn:microsoft.com/office/officeart/2008/layout/LinedList"/>
    <dgm:cxn modelId="{63A88E4A-A932-1A40-B7F4-979A7B56F497}" type="presParOf" srcId="{0008CAB3-42BE-E745-987E-62BC4B736C9E}" destId="{646DDDFD-11DA-A840-8F5C-EC0DDED1F5FF}" srcOrd="2" destOrd="0" presId="urn:microsoft.com/office/officeart/2008/layout/LinedList"/>
    <dgm:cxn modelId="{816BC75A-F1F8-024C-9FEC-870279452821}" type="presParOf" srcId="{0008CAB3-42BE-E745-987E-62BC4B736C9E}" destId="{05D354EB-6EA1-1A43-8EB7-BB58F99D5E77}" srcOrd="3" destOrd="0" presId="urn:microsoft.com/office/officeart/2008/layout/LinedList"/>
    <dgm:cxn modelId="{2D69A701-9D45-254E-829C-68CE301BA484}" type="presParOf" srcId="{15AC9E41-44D6-1448-8A1A-3A0DE93AA2D1}" destId="{D30E5637-FE00-BA47-BDAD-15A381513893}" srcOrd="2" destOrd="0" presId="urn:microsoft.com/office/officeart/2008/layout/LinedList"/>
    <dgm:cxn modelId="{6C75A18D-3255-B549-BABA-A03072A1A2CA}" type="presParOf" srcId="{15AC9E41-44D6-1448-8A1A-3A0DE93AA2D1}" destId="{268F041E-1E13-074A-9259-083720629023}" srcOrd="3" destOrd="0" presId="urn:microsoft.com/office/officeart/2008/layout/LinedList"/>
    <dgm:cxn modelId="{16F97BD7-05EF-E74C-98D4-F2DBA42A0AAA}" type="presParOf" srcId="{268F041E-1E13-074A-9259-083720629023}" destId="{BF338CA2-E9E3-914A-9DD2-97AD5112BEDF}" srcOrd="0" destOrd="0" presId="urn:microsoft.com/office/officeart/2008/layout/LinedList"/>
    <dgm:cxn modelId="{14B726A1-2814-A244-8F75-A058157D6500}" type="presParOf" srcId="{268F041E-1E13-074A-9259-083720629023}" destId="{DC7A96E3-B810-E84F-9FFF-546EADFD8764}" srcOrd="1" destOrd="0" presId="urn:microsoft.com/office/officeart/2008/layout/LinedList"/>
    <dgm:cxn modelId="{891D5EE2-4DA7-2A47-A64B-DDE7828CCD9F}" type="presParOf" srcId="{DC7A96E3-B810-E84F-9FFF-546EADFD8764}" destId="{2CC3D737-85B8-9D41-83B9-498A1173D55C}" srcOrd="0" destOrd="0" presId="urn:microsoft.com/office/officeart/2008/layout/LinedList"/>
    <dgm:cxn modelId="{3921F2FA-C624-9046-830B-C6996C39E82C}" type="presParOf" srcId="{DC7A96E3-B810-E84F-9FFF-546EADFD8764}" destId="{1A74B4CF-75D0-5042-B0B5-778AD83A9B38}" srcOrd="1" destOrd="0" presId="urn:microsoft.com/office/officeart/2008/layout/LinedList"/>
    <dgm:cxn modelId="{2D369DF2-D1DF-B148-AA05-FFD32B6CA38F}" type="presParOf" srcId="{1A74B4CF-75D0-5042-B0B5-778AD83A9B38}" destId="{0F5C300F-5545-404E-A618-5ED91AB9A324}" srcOrd="0" destOrd="0" presId="urn:microsoft.com/office/officeart/2008/layout/LinedList"/>
    <dgm:cxn modelId="{7265BD24-370F-774E-97D0-3AEDABDC0793}" type="presParOf" srcId="{1A74B4CF-75D0-5042-B0B5-778AD83A9B38}" destId="{68BBCD21-2133-1848-BB19-A755AF36B652}" srcOrd="1" destOrd="0" presId="urn:microsoft.com/office/officeart/2008/layout/LinedList"/>
    <dgm:cxn modelId="{AD847675-12CE-2744-B541-5E04F23A3D01}" type="presParOf" srcId="{1A74B4CF-75D0-5042-B0B5-778AD83A9B38}" destId="{78BF47CE-1246-8C4E-A512-3EA26C51B41E}" srcOrd="2" destOrd="0" presId="urn:microsoft.com/office/officeart/2008/layout/LinedList"/>
    <dgm:cxn modelId="{FDB35569-8851-374B-8459-A01D83AAB865}" type="presParOf" srcId="{DC7A96E3-B810-E84F-9FFF-546EADFD8764}" destId="{75EF8ACF-DA40-824F-8171-68722F2BE61A}" srcOrd="2" destOrd="0" presId="urn:microsoft.com/office/officeart/2008/layout/LinedList"/>
    <dgm:cxn modelId="{6F66233C-516A-E344-A915-80A41FFD7CFA}" type="presParOf" srcId="{DC7A96E3-B810-E84F-9FFF-546EADFD8764}" destId="{29FA7EC4-E923-5A41-A6EF-EC44978FAD2A}" srcOrd="3" destOrd="0" presId="urn:microsoft.com/office/officeart/2008/layout/LinedList"/>
    <dgm:cxn modelId="{26AD8CD8-EA48-9247-9E89-114BB3586871}" type="presParOf" srcId="{15AC9E41-44D6-1448-8A1A-3A0DE93AA2D1}" destId="{FFA1F6AA-6938-6443-BBCB-BC7716B2507B}" srcOrd="4" destOrd="0" presId="urn:microsoft.com/office/officeart/2008/layout/LinedList"/>
    <dgm:cxn modelId="{F1EFC5F0-536B-2D42-A6C4-EAA16BCC978D}" type="presParOf" srcId="{15AC9E41-44D6-1448-8A1A-3A0DE93AA2D1}" destId="{B3DF41DB-E9B7-DA42-AC38-C7BD74F33882}" srcOrd="5" destOrd="0" presId="urn:microsoft.com/office/officeart/2008/layout/LinedList"/>
    <dgm:cxn modelId="{BB12C1B7-E5DA-B74C-A183-D8FE3FD0CECA}" type="presParOf" srcId="{B3DF41DB-E9B7-DA42-AC38-C7BD74F33882}" destId="{19C5152A-D704-8447-BABD-3328177430DD}" srcOrd="0" destOrd="0" presId="urn:microsoft.com/office/officeart/2008/layout/LinedList"/>
    <dgm:cxn modelId="{F594F23A-648F-D749-8054-8C393C28C034}" type="presParOf" srcId="{B3DF41DB-E9B7-DA42-AC38-C7BD74F33882}" destId="{9BE7A292-100E-B94E-B471-0CF7D766EC49}" srcOrd="1" destOrd="0" presId="urn:microsoft.com/office/officeart/2008/layout/LinedList"/>
    <dgm:cxn modelId="{1277588E-4A8B-2D4E-A790-0610A46F00B6}" type="presParOf" srcId="{9BE7A292-100E-B94E-B471-0CF7D766EC49}" destId="{CB83AF36-526E-2E4D-B747-9267F0CDCD5E}" srcOrd="0" destOrd="0" presId="urn:microsoft.com/office/officeart/2008/layout/LinedList"/>
    <dgm:cxn modelId="{492F17B1-D4C2-204D-AF63-22196AB732C2}" type="presParOf" srcId="{9BE7A292-100E-B94E-B471-0CF7D766EC49}" destId="{9F66B66E-FD45-3045-A96A-ADCA200A4F04}" srcOrd="1" destOrd="0" presId="urn:microsoft.com/office/officeart/2008/layout/LinedList"/>
    <dgm:cxn modelId="{41167438-1932-8944-BE43-270E643DA4AF}" type="presParOf" srcId="{9F66B66E-FD45-3045-A96A-ADCA200A4F04}" destId="{551C0C02-6133-F541-A6DE-CCC6C828C2CB}" srcOrd="0" destOrd="0" presId="urn:microsoft.com/office/officeart/2008/layout/LinedList"/>
    <dgm:cxn modelId="{04122E9D-3CD3-2749-BF8A-D0AE9933DFE6}" type="presParOf" srcId="{9F66B66E-FD45-3045-A96A-ADCA200A4F04}" destId="{0E6F650F-4E08-A549-B544-CA10F1E30449}" srcOrd="1" destOrd="0" presId="urn:microsoft.com/office/officeart/2008/layout/LinedList"/>
    <dgm:cxn modelId="{1ADCC96E-CFF5-EA45-BD24-E60DF1C966E5}" type="presParOf" srcId="{9F66B66E-FD45-3045-A96A-ADCA200A4F04}" destId="{E798203D-12AC-BF4D-A495-FBB1900185FF}" srcOrd="2" destOrd="0" presId="urn:microsoft.com/office/officeart/2008/layout/LinedList"/>
    <dgm:cxn modelId="{0C8D2B6D-7807-FC4E-B1F4-E7AC25D83036}" type="presParOf" srcId="{9BE7A292-100E-B94E-B471-0CF7D766EC49}" destId="{E7B5287D-263F-EB4A-9BFD-2D66D26A1FD2}" srcOrd="2" destOrd="0" presId="urn:microsoft.com/office/officeart/2008/layout/LinedList"/>
    <dgm:cxn modelId="{8375D11F-074A-3948-9548-49C24843D257}" type="presParOf" srcId="{9BE7A292-100E-B94E-B471-0CF7D766EC49}" destId="{D873F9C5-D7F4-FF4B-A132-8D8D3D78AE52}" srcOrd="3" destOrd="0" presId="urn:microsoft.com/office/officeart/2008/layout/LinedList"/>
    <dgm:cxn modelId="{3F801D36-1230-CE4A-9448-E506E19FD960}" type="presParOf" srcId="{15AC9E41-44D6-1448-8A1A-3A0DE93AA2D1}" destId="{F8D53DDE-3316-2A44-A0C8-30C6FDDA8F87}" srcOrd="6" destOrd="0" presId="urn:microsoft.com/office/officeart/2008/layout/LinedList"/>
    <dgm:cxn modelId="{C0FE7178-DDC8-7147-BDA4-BFD6C738145A}" type="presParOf" srcId="{15AC9E41-44D6-1448-8A1A-3A0DE93AA2D1}" destId="{66A366DF-26E0-A442-B11E-0B74C76FE396}" srcOrd="7" destOrd="0" presId="urn:microsoft.com/office/officeart/2008/layout/LinedList"/>
    <dgm:cxn modelId="{6A87F9BF-7DC4-B34E-87E3-39AADA62D029}" type="presParOf" srcId="{66A366DF-26E0-A442-B11E-0B74C76FE396}" destId="{414A6738-3C67-354F-A55B-3800F510D905}" srcOrd="0" destOrd="0" presId="urn:microsoft.com/office/officeart/2008/layout/LinedList"/>
    <dgm:cxn modelId="{749286FA-4107-EF43-8E9F-F12674A4641A}" type="presParOf" srcId="{66A366DF-26E0-A442-B11E-0B74C76FE396}" destId="{C3ECEA07-59A4-1741-94FE-724BD284F45B}" srcOrd="1" destOrd="0" presId="urn:microsoft.com/office/officeart/2008/layout/LinedList"/>
    <dgm:cxn modelId="{1BA04363-30B6-DC46-B1CA-A2A9E67E82C2}" type="presParOf" srcId="{C3ECEA07-59A4-1741-94FE-724BD284F45B}" destId="{E3CB282A-6078-5448-A18E-767CD7B90CBD}" srcOrd="0" destOrd="0" presId="urn:microsoft.com/office/officeart/2008/layout/LinedList"/>
    <dgm:cxn modelId="{DC3BE63B-FF46-AB48-857B-EC21D6846DD0}" type="presParOf" srcId="{C3ECEA07-59A4-1741-94FE-724BD284F45B}" destId="{86F2DCDC-2307-9547-BA08-2C7BED4C8234}" srcOrd="1" destOrd="0" presId="urn:microsoft.com/office/officeart/2008/layout/LinedList"/>
    <dgm:cxn modelId="{5924443B-3DB0-874D-9F3D-2DA099F3583C}" type="presParOf" srcId="{86F2DCDC-2307-9547-BA08-2C7BED4C8234}" destId="{DD02C143-C0A7-9C46-9B96-F1C09BD0398A}" srcOrd="0" destOrd="0" presId="urn:microsoft.com/office/officeart/2008/layout/LinedList"/>
    <dgm:cxn modelId="{D7699E3D-8409-F748-8AB8-759F4A45F688}" type="presParOf" srcId="{86F2DCDC-2307-9547-BA08-2C7BED4C8234}" destId="{9B8C6617-5321-E34E-952F-79699156C1A1}" srcOrd="1" destOrd="0" presId="urn:microsoft.com/office/officeart/2008/layout/LinedList"/>
    <dgm:cxn modelId="{6164A6DD-B00C-954B-BC41-C4C4D5999151}" type="presParOf" srcId="{86F2DCDC-2307-9547-BA08-2C7BED4C8234}" destId="{CD2BF167-22A8-EF49-BA88-FC1C13B17797}" srcOrd="2" destOrd="0" presId="urn:microsoft.com/office/officeart/2008/layout/LinedList"/>
    <dgm:cxn modelId="{DF6F5F32-4965-F34E-858F-7E13EDB3AC1D}" type="presParOf" srcId="{C3ECEA07-59A4-1741-94FE-724BD284F45B}" destId="{A730D096-CBB6-3645-BFE6-52F917BB4F05}" srcOrd="2" destOrd="0" presId="urn:microsoft.com/office/officeart/2008/layout/LinedList"/>
    <dgm:cxn modelId="{32334996-4C6C-FC47-ABC4-D066F2EF6408}" type="presParOf" srcId="{C3ECEA07-59A4-1741-94FE-724BD284F45B}" destId="{1F0C016E-5649-DC4E-9AF7-E954537FF87C}" srcOrd="3" destOrd="0" presId="urn:microsoft.com/office/officeart/2008/layout/LinedList"/>
    <dgm:cxn modelId="{63364A7B-942F-8042-8963-BA1FBB96A980}" type="presParOf" srcId="{15AC9E41-44D6-1448-8A1A-3A0DE93AA2D1}" destId="{703326A6-DCA1-5445-A8E6-A7D9FD8692C2}" srcOrd="8" destOrd="0" presId="urn:microsoft.com/office/officeart/2008/layout/LinedList"/>
    <dgm:cxn modelId="{A7968B5A-C18E-574F-9A5E-85CAF1272DD7}" type="presParOf" srcId="{15AC9E41-44D6-1448-8A1A-3A0DE93AA2D1}" destId="{625D621A-5392-A042-B601-7DF6A006CA07}" srcOrd="9" destOrd="0" presId="urn:microsoft.com/office/officeart/2008/layout/LinedList"/>
    <dgm:cxn modelId="{9CBB0D2B-D608-E849-A1EF-BA710DBA6698}" type="presParOf" srcId="{625D621A-5392-A042-B601-7DF6A006CA07}" destId="{4CECA8E6-07AF-4843-B0B9-8373F5586591}" srcOrd="0" destOrd="0" presId="urn:microsoft.com/office/officeart/2008/layout/LinedList"/>
    <dgm:cxn modelId="{FBFB4580-F73A-444A-BCA3-C2A60E12085E}" type="presParOf" srcId="{625D621A-5392-A042-B601-7DF6A006CA07}" destId="{5CE6CAA2-7F3B-F848-9265-6723C2074E7E}" srcOrd="1" destOrd="0" presId="urn:microsoft.com/office/officeart/2008/layout/LinedList"/>
    <dgm:cxn modelId="{81C8B471-6D26-1843-8124-7703605654D0}" type="presParOf" srcId="{5CE6CAA2-7F3B-F848-9265-6723C2074E7E}" destId="{2548D992-246B-E044-9A54-AD37DE1BD9C4}" srcOrd="0" destOrd="0" presId="urn:microsoft.com/office/officeart/2008/layout/LinedList"/>
    <dgm:cxn modelId="{B44A445A-0575-F94E-BF3E-FA40D879F2F0}" type="presParOf" srcId="{5CE6CAA2-7F3B-F848-9265-6723C2074E7E}" destId="{0F2F6CEC-58BB-B64F-873D-6F25ACDDC83F}" srcOrd="1" destOrd="0" presId="urn:microsoft.com/office/officeart/2008/layout/LinedList"/>
    <dgm:cxn modelId="{644FDB96-8E71-A04C-B5A0-1543DD542DB0}" type="presParOf" srcId="{0F2F6CEC-58BB-B64F-873D-6F25ACDDC83F}" destId="{0E6625FA-60E3-ED45-9CF2-C61D51398750}" srcOrd="0" destOrd="0" presId="urn:microsoft.com/office/officeart/2008/layout/LinedList"/>
    <dgm:cxn modelId="{A2068941-B9F9-8D46-8D07-FAC35446ADDE}" type="presParOf" srcId="{0F2F6CEC-58BB-B64F-873D-6F25ACDDC83F}" destId="{9A7D3002-7678-E444-B97E-37C650C881BC}" srcOrd="1" destOrd="0" presId="urn:microsoft.com/office/officeart/2008/layout/LinedList"/>
    <dgm:cxn modelId="{CF25FFBF-E058-C746-8968-2C8058B6EDE5}" type="presParOf" srcId="{0F2F6CEC-58BB-B64F-873D-6F25ACDDC83F}" destId="{3B11429B-8E37-A44B-8EAF-33E467AD8F5B}" srcOrd="2" destOrd="0" presId="urn:microsoft.com/office/officeart/2008/layout/LinedList"/>
    <dgm:cxn modelId="{3677F82B-EE1E-5E4A-95BE-7D6A5BF37DB2}" type="presParOf" srcId="{5CE6CAA2-7F3B-F848-9265-6723C2074E7E}" destId="{E8A5BE66-A405-A24F-8C7E-53E4443EFF18}" srcOrd="2" destOrd="0" presId="urn:microsoft.com/office/officeart/2008/layout/LinedList"/>
    <dgm:cxn modelId="{A81F4544-F52D-9C4B-B04D-B2E0FB9BC996}" type="presParOf" srcId="{5CE6CAA2-7F3B-F848-9265-6723C2074E7E}" destId="{35D6CA1C-256D-7B4B-A625-E3A171F1BC28}"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2820C09-C155-408E-8631-62FE2F41E277}"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0AEB9D3E-E6CB-4B8F-B3D2-F993BA0596FB}">
      <dgm:prSet/>
      <dgm:spPr/>
      <dgm:t>
        <a:bodyPr/>
        <a:lstStyle/>
        <a:p>
          <a:r>
            <a:rPr lang="en-IN" b="1"/>
            <a:t>Performance Target</a:t>
          </a:r>
          <a:r>
            <a:rPr lang="en-IN"/>
            <a:t>:</a:t>
          </a:r>
          <a:endParaRPr lang="en-US"/>
        </a:p>
      </dgm:t>
    </dgm:pt>
    <dgm:pt modelId="{E262AE69-6EA8-4342-9EC0-0566FB4F9FFD}" type="parTrans" cxnId="{0B9CC459-D19A-4AE0-90A5-68C967CE13FC}">
      <dgm:prSet/>
      <dgm:spPr/>
      <dgm:t>
        <a:bodyPr/>
        <a:lstStyle/>
        <a:p>
          <a:endParaRPr lang="en-US"/>
        </a:p>
      </dgm:t>
    </dgm:pt>
    <dgm:pt modelId="{DF9C9228-F7AB-43CB-B9D8-CC8BB0D468BA}" type="sibTrans" cxnId="{0B9CC459-D19A-4AE0-90A5-68C967CE13FC}">
      <dgm:prSet/>
      <dgm:spPr/>
      <dgm:t>
        <a:bodyPr/>
        <a:lstStyle/>
        <a:p>
          <a:endParaRPr lang="en-US"/>
        </a:p>
      </dgm:t>
    </dgm:pt>
    <dgm:pt modelId="{D921A54B-0FA9-46D8-BFB8-0F614641D45E}">
      <dgm:prSet/>
      <dgm:spPr/>
      <dgm:t>
        <a:bodyPr/>
        <a:lstStyle/>
        <a:p>
          <a:r>
            <a:rPr lang="en-IN"/>
            <a:t>The node's hardware is specifically targeted towards workloads involving heavily queried data. </a:t>
          </a:r>
          <a:endParaRPr lang="en-US"/>
        </a:p>
      </dgm:t>
    </dgm:pt>
    <dgm:pt modelId="{CE287DE5-0762-4D2B-BC2C-7CBF83F08AE6}" type="parTrans" cxnId="{82D81E58-243A-4897-830B-817D04D613E8}">
      <dgm:prSet/>
      <dgm:spPr/>
      <dgm:t>
        <a:bodyPr/>
        <a:lstStyle/>
        <a:p>
          <a:endParaRPr lang="en-US"/>
        </a:p>
      </dgm:t>
    </dgm:pt>
    <dgm:pt modelId="{3DFF3220-420E-4A13-A927-ADCD579BFFFF}" type="sibTrans" cxnId="{82D81E58-243A-4897-830B-817D04D613E8}">
      <dgm:prSet/>
      <dgm:spPr/>
      <dgm:t>
        <a:bodyPr/>
        <a:lstStyle/>
        <a:p>
          <a:endParaRPr lang="en-US"/>
        </a:p>
      </dgm:t>
    </dgm:pt>
    <dgm:pt modelId="{28D26626-C672-4D6A-BE9D-905B8B62EFF8}">
      <dgm:prSet/>
      <dgm:spPr/>
      <dgm:t>
        <a:bodyPr/>
        <a:lstStyle/>
        <a:p>
          <a:r>
            <a:rPr lang="en-IN"/>
            <a:t>It is designed to efficiently process large volumes of data and execute complex queries in a timely manner, benefiting from the combination of fast CPUs and ample disk space.</a:t>
          </a:r>
          <a:endParaRPr lang="en-US"/>
        </a:p>
      </dgm:t>
    </dgm:pt>
    <dgm:pt modelId="{9825FBF1-2685-4B32-B51C-54F0B3D4661C}" type="parTrans" cxnId="{D1741BE4-7A37-4208-9E03-1CBA85243733}">
      <dgm:prSet/>
      <dgm:spPr/>
      <dgm:t>
        <a:bodyPr/>
        <a:lstStyle/>
        <a:p>
          <a:endParaRPr lang="en-US"/>
        </a:p>
      </dgm:t>
    </dgm:pt>
    <dgm:pt modelId="{FFDFAE4D-AB96-499C-A407-A9833CA0E1CD}" type="sibTrans" cxnId="{D1741BE4-7A37-4208-9E03-1CBA85243733}">
      <dgm:prSet/>
      <dgm:spPr/>
      <dgm:t>
        <a:bodyPr/>
        <a:lstStyle/>
        <a:p>
          <a:endParaRPr lang="en-US"/>
        </a:p>
      </dgm:t>
    </dgm:pt>
    <dgm:pt modelId="{7B0179F3-3221-4CFA-91DD-6C4700738F5F}">
      <dgm:prSet/>
      <dgm:spPr/>
      <dgm:t>
        <a:bodyPr/>
        <a:lstStyle/>
        <a:p>
          <a:r>
            <a:rPr lang="en-IN" b="1"/>
            <a:t>Economic Efficiency</a:t>
          </a:r>
          <a:r>
            <a:rPr lang="en-IN"/>
            <a:t>:</a:t>
          </a:r>
          <a:endParaRPr lang="en-US"/>
        </a:p>
      </dgm:t>
    </dgm:pt>
    <dgm:pt modelId="{73F59FEC-6FF2-4772-BCAA-C02B1B1B9F30}" type="parTrans" cxnId="{A6B5EB19-361B-4CAA-BB0A-7122B878862C}">
      <dgm:prSet/>
      <dgm:spPr/>
      <dgm:t>
        <a:bodyPr/>
        <a:lstStyle/>
        <a:p>
          <a:endParaRPr lang="en-US"/>
        </a:p>
      </dgm:t>
    </dgm:pt>
    <dgm:pt modelId="{F12C7C45-0974-4F5E-841C-3A4A86699B32}" type="sibTrans" cxnId="{A6B5EB19-361B-4CAA-BB0A-7122B878862C}">
      <dgm:prSet/>
      <dgm:spPr/>
      <dgm:t>
        <a:bodyPr/>
        <a:lstStyle/>
        <a:p>
          <a:endParaRPr lang="en-US"/>
        </a:p>
      </dgm:t>
    </dgm:pt>
    <dgm:pt modelId="{ABBAF260-C7C3-4855-A05A-9E0FCB22D9C2}">
      <dgm:prSet/>
      <dgm:spPr/>
      <dgm:t>
        <a:bodyPr/>
        <a:lstStyle/>
        <a:p>
          <a:r>
            <a:rPr lang="en-IN"/>
            <a:t>The economic aspect of this node configuration is crucial, as it balances performance with cost. </a:t>
          </a:r>
          <a:endParaRPr lang="en-US"/>
        </a:p>
      </dgm:t>
    </dgm:pt>
    <dgm:pt modelId="{A4DF7F0A-5AF5-454A-BD7B-9DCEE18837D6}" type="parTrans" cxnId="{7EC778FC-8301-4D02-B0FB-E2EF0D08B6A4}">
      <dgm:prSet/>
      <dgm:spPr/>
      <dgm:t>
        <a:bodyPr/>
        <a:lstStyle/>
        <a:p>
          <a:endParaRPr lang="en-US"/>
        </a:p>
      </dgm:t>
    </dgm:pt>
    <dgm:pt modelId="{48EC27A1-CB90-47A3-A9A1-AA6580AC15B3}" type="sibTrans" cxnId="{7EC778FC-8301-4D02-B0FB-E2EF0D08B6A4}">
      <dgm:prSet/>
      <dgm:spPr/>
      <dgm:t>
        <a:bodyPr/>
        <a:lstStyle/>
        <a:p>
          <a:endParaRPr lang="en-US"/>
        </a:p>
      </dgm:t>
    </dgm:pt>
    <dgm:pt modelId="{2A3B8E10-935B-48CB-A7A9-7E210701130E}">
      <dgm:prSet/>
      <dgm:spPr/>
      <dgm:t>
        <a:bodyPr/>
        <a:lstStyle/>
        <a:p>
          <a:r>
            <a:rPr lang="en-IN"/>
            <a:t>By utilizing commercially available components in a standard server format, organizations can achieve significant price-to-performance benefits compared to more specialized hardware solutions.</a:t>
          </a:r>
          <a:endParaRPr lang="en-US"/>
        </a:p>
      </dgm:t>
    </dgm:pt>
    <dgm:pt modelId="{691B4490-DF9D-405E-AC78-2C464353548F}" type="parTrans" cxnId="{ED272068-A826-4134-B673-8CBF6FD78C74}">
      <dgm:prSet/>
      <dgm:spPr/>
      <dgm:t>
        <a:bodyPr/>
        <a:lstStyle/>
        <a:p>
          <a:endParaRPr lang="en-US"/>
        </a:p>
      </dgm:t>
    </dgm:pt>
    <dgm:pt modelId="{0FDCD77D-6E03-4049-A917-6F96354A06A7}" type="sibTrans" cxnId="{ED272068-A826-4134-B673-8CBF6FD78C74}">
      <dgm:prSet/>
      <dgm:spPr/>
      <dgm:t>
        <a:bodyPr/>
        <a:lstStyle/>
        <a:p>
          <a:endParaRPr lang="en-US"/>
        </a:p>
      </dgm:t>
    </dgm:pt>
    <dgm:pt modelId="{2C175542-924E-C14D-91BB-19BF07132710}" type="pres">
      <dgm:prSet presAssocID="{82820C09-C155-408E-8631-62FE2F41E277}" presName="linear" presStyleCnt="0">
        <dgm:presLayoutVars>
          <dgm:dir/>
          <dgm:animLvl val="lvl"/>
          <dgm:resizeHandles val="exact"/>
        </dgm:presLayoutVars>
      </dgm:prSet>
      <dgm:spPr/>
    </dgm:pt>
    <dgm:pt modelId="{4D13DA91-6983-CC4E-AA5B-547270836BC2}" type="pres">
      <dgm:prSet presAssocID="{0AEB9D3E-E6CB-4B8F-B3D2-F993BA0596FB}" presName="parentLin" presStyleCnt="0"/>
      <dgm:spPr/>
    </dgm:pt>
    <dgm:pt modelId="{4CBC1B5B-ACFD-7A48-85FB-FBDB4C71CCC6}" type="pres">
      <dgm:prSet presAssocID="{0AEB9D3E-E6CB-4B8F-B3D2-F993BA0596FB}" presName="parentLeftMargin" presStyleLbl="node1" presStyleIdx="0" presStyleCnt="2"/>
      <dgm:spPr/>
    </dgm:pt>
    <dgm:pt modelId="{13F90B39-1487-A441-BA2A-79D7A27FCBFE}" type="pres">
      <dgm:prSet presAssocID="{0AEB9D3E-E6CB-4B8F-B3D2-F993BA0596FB}" presName="parentText" presStyleLbl="node1" presStyleIdx="0" presStyleCnt="2">
        <dgm:presLayoutVars>
          <dgm:chMax val="0"/>
          <dgm:bulletEnabled val="1"/>
        </dgm:presLayoutVars>
      </dgm:prSet>
      <dgm:spPr/>
    </dgm:pt>
    <dgm:pt modelId="{420E45FA-8DE1-BE4A-AC2C-765A7A6C9137}" type="pres">
      <dgm:prSet presAssocID="{0AEB9D3E-E6CB-4B8F-B3D2-F993BA0596FB}" presName="negativeSpace" presStyleCnt="0"/>
      <dgm:spPr/>
    </dgm:pt>
    <dgm:pt modelId="{13C73E14-B63E-FE41-B6B4-19179CF30B43}" type="pres">
      <dgm:prSet presAssocID="{0AEB9D3E-E6CB-4B8F-B3D2-F993BA0596FB}" presName="childText" presStyleLbl="conFgAcc1" presStyleIdx="0" presStyleCnt="2">
        <dgm:presLayoutVars>
          <dgm:bulletEnabled val="1"/>
        </dgm:presLayoutVars>
      </dgm:prSet>
      <dgm:spPr/>
    </dgm:pt>
    <dgm:pt modelId="{523BF177-2E5E-DB40-8E6F-BEBFBF7382DE}" type="pres">
      <dgm:prSet presAssocID="{DF9C9228-F7AB-43CB-B9D8-CC8BB0D468BA}" presName="spaceBetweenRectangles" presStyleCnt="0"/>
      <dgm:spPr/>
    </dgm:pt>
    <dgm:pt modelId="{6B0A07A5-4BDF-014A-B0F6-CE00D3D6E9B3}" type="pres">
      <dgm:prSet presAssocID="{7B0179F3-3221-4CFA-91DD-6C4700738F5F}" presName="parentLin" presStyleCnt="0"/>
      <dgm:spPr/>
    </dgm:pt>
    <dgm:pt modelId="{B840A0EB-6D82-E64D-A4AF-D07128F172C4}" type="pres">
      <dgm:prSet presAssocID="{7B0179F3-3221-4CFA-91DD-6C4700738F5F}" presName="parentLeftMargin" presStyleLbl="node1" presStyleIdx="0" presStyleCnt="2"/>
      <dgm:spPr/>
    </dgm:pt>
    <dgm:pt modelId="{E36ABF9F-87F1-A047-9A24-C5B154F7A6D8}" type="pres">
      <dgm:prSet presAssocID="{7B0179F3-3221-4CFA-91DD-6C4700738F5F}" presName="parentText" presStyleLbl="node1" presStyleIdx="1" presStyleCnt="2">
        <dgm:presLayoutVars>
          <dgm:chMax val="0"/>
          <dgm:bulletEnabled val="1"/>
        </dgm:presLayoutVars>
      </dgm:prSet>
      <dgm:spPr/>
    </dgm:pt>
    <dgm:pt modelId="{0F32463F-8AB2-484E-97B8-A25B73C50AE2}" type="pres">
      <dgm:prSet presAssocID="{7B0179F3-3221-4CFA-91DD-6C4700738F5F}" presName="negativeSpace" presStyleCnt="0"/>
      <dgm:spPr/>
    </dgm:pt>
    <dgm:pt modelId="{08F06AAB-70AA-9C4B-922B-7142B05CC21C}" type="pres">
      <dgm:prSet presAssocID="{7B0179F3-3221-4CFA-91DD-6C4700738F5F}" presName="childText" presStyleLbl="conFgAcc1" presStyleIdx="1" presStyleCnt="2">
        <dgm:presLayoutVars>
          <dgm:bulletEnabled val="1"/>
        </dgm:presLayoutVars>
      </dgm:prSet>
      <dgm:spPr/>
    </dgm:pt>
  </dgm:ptLst>
  <dgm:cxnLst>
    <dgm:cxn modelId="{A6B5EB19-361B-4CAA-BB0A-7122B878862C}" srcId="{82820C09-C155-408E-8631-62FE2F41E277}" destId="{7B0179F3-3221-4CFA-91DD-6C4700738F5F}" srcOrd="1" destOrd="0" parTransId="{73F59FEC-6FF2-4772-BCAA-C02B1B1B9F30}" sibTransId="{F12C7C45-0974-4F5E-841C-3A4A86699B32}"/>
    <dgm:cxn modelId="{D74FD129-30E4-6A4E-B0E4-22B5FB1C2E1B}" type="presOf" srcId="{0AEB9D3E-E6CB-4B8F-B3D2-F993BA0596FB}" destId="{13F90B39-1487-A441-BA2A-79D7A27FCBFE}" srcOrd="1" destOrd="0" presId="urn:microsoft.com/office/officeart/2005/8/layout/list1"/>
    <dgm:cxn modelId="{82D81E58-243A-4897-830B-817D04D613E8}" srcId="{0AEB9D3E-E6CB-4B8F-B3D2-F993BA0596FB}" destId="{D921A54B-0FA9-46D8-BFB8-0F614641D45E}" srcOrd="0" destOrd="0" parTransId="{CE287DE5-0762-4D2B-BC2C-7CBF83F08AE6}" sibTransId="{3DFF3220-420E-4A13-A927-ADCD579BFFFF}"/>
    <dgm:cxn modelId="{0B9CC459-D19A-4AE0-90A5-68C967CE13FC}" srcId="{82820C09-C155-408E-8631-62FE2F41E277}" destId="{0AEB9D3E-E6CB-4B8F-B3D2-F993BA0596FB}" srcOrd="0" destOrd="0" parTransId="{E262AE69-6EA8-4342-9EC0-0566FB4F9FFD}" sibTransId="{DF9C9228-F7AB-43CB-B9D8-CC8BB0D468BA}"/>
    <dgm:cxn modelId="{92EAB461-68D8-0540-9F6A-6E03F8D95B24}" type="presOf" srcId="{0AEB9D3E-E6CB-4B8F-B3D2-F993BA0596FB}" destId="{4CBC1B5B-ACFD-7A48-85FB-FBDB4C71CCC6}" srcOrd="0" destOrd="0" presId="urn:microsoft.com/office/officeart/2005/8/layout/list1"/>
    <dgm:cxn modelId="{ED272068-A826-4134-B673-8CBF6FD78C74}" srcId="{7B0179F3-3221-4CFA-91DD-6C4700738F5F}" destId="{2A3B8E10-935B-48CB-A7A9-7E210701130E}" srcOrd="1" destOrd="0" parTransId="{691B4490-DF9D-405E-AC78-2C464353548F}" sibTransId="{0FDCD77D-6E03-4049-A917-6F96354A06A7}"/>
    <dgm:cxn modelId="{BDFB1F72-AF2E-D741-87B8-62BABB792E1B}" type="presOf" srcId="{7B0179F3-3221-4CFA-91DD-6C4700738F5F}" destId="{E36ABF9F-87F1-A047-9A24-C5B154F7A6D8}" srcOrd="1" destOrd="0" presId="urn:microsoft.com/office/officeart/2005/8/layout/list1"/>
    <dgm:cxn modelId="{4031F97C-78E7-C042-81D1-5637168CBD52}" type="presOf" srcId="{28D26626-C672-4D6A-BE9D-905B8B62EFF8}" destId="{13C73E14-B63E-FE41-B6B4-19179CF30B43}" srcOrd="0" destOrd="1" presId="urn:microsoft.com/office/officeart/2005/8/layout/list1"/>
    <dgm:cxn modelId="{DA654585-722B-4B4B-A910-2AA66C622988}" type="presOf" srcId="{D921A54B-0FA9-46D8-BFB8-0F614641D45E}" destId="{13C73E14-B63E-FE41-B6B4-19179CF30B43}" srcOrd="0" destOrd="0" presId="urn:microsoft.com/office/officeart/2005/8/layout/list1"/>
    <dgm:cxn modelId="{20515999-66C2-E848-A30C-2388745BD58B}" type="presOf" srcId="{7B0179F3-3221-4CFA-91DD-6C4700738F5F}" destId="{B840A0EB-6D82-E64D-A4AF-D07128F172C4}" srcOrd="0" destOrd="0" presId="urn:microsoft.com/office/officeart/2005/8/layout/list1"/>
    <dgm:cxn modelId="{8272D1AB-85AD-C24E-98BF-784BD9781543}" type="presOf" srcId="{2A3B8E10-935B-48CB-A7A9-7E210701130E}" destId="{08F06AAB-70AA-9C4B-922B-7142B05CC21C}" srcOrd="0" destOrd="1" presId="urn:microsoft.com/office/officeart/2005/8/layout/list1"/>
    <dgm:cxn modelId="{5004FECE-3582-004C-82FD-E9565F5EFF13}" type="presOf" srcId="{ABBAF260-C7C3-4855-A05A-9E0FCB22D9C2}" destId="{08F06AAB-70AA-9C4B-922B-7142B05CC21C}" srcOrd="0" destOrd="0" presId="urn:microsoft.com/office/officeart/2005/8/layout/list1"/>
    <dgm:cxn modelId="{D1741BE4-7A37-4208-9E03-1CBA85243733}" srcId="{0AEB9D3E-E6CB-4B8F-B3D2-F993BA0596FB}" destId="{28D26626-C672-4D6A-BE9D-905B8B62EFF8}" srcOrd="1" destOrd="0" parTransId="{9825FBF1-2685-4B32-B51C-54F0B3D4661C}" sibTransId="{FFDFAE4D-AB96-499C-A407-A9833CA0E1CD}"/>
    <dgm:cxn modelId="{7EC778FC-8301-4D02-B0FB-E2EF0D08B6A4}" srcId="{7B0179F3-3221-4CFA-91DD-6C4700738F5F}" destId="{ABBAF260-C7C3-4855-A05A-9E0FCB22D9C2}" srcOrd="0" destOrd="0" parTransId="{A4DF7F0A-5AF5-454A-BD7B-9DCEE18837D6}" sibTransId="{48EC27A1-CB90-47A3-A9A1-AA6580AC15B3}"/>
    <dgm:cxn modelId="{1F96F5FD-3987-7F4C-B5F3-85BC54528755}" type="presOf" srcId="{82820C09-C155-408E-8631-62FE2F41E277}" destId="{2C175542-924E-C14D-91BB-19BF07132710}" srcOrd="0" destOrd="0" presId="urn:microsoft.com/office/officeart/2005/8/layout/list1"/>
    <dgm:cxn modelId="{D21D9402-8FE3-FB40-B90F-6C3329374465}" type="presParOf" srcId="{2C175542-924E-C14D-91BB-19BF07132710}" destId="{4D13DA91-6983-CC4E-AA5B-547270836BC2}" srcOrd="0" destOrd="0" presId="urn:microsoft.com/office/officeart/2005/8/layout/list1"/>
    <dgm:cxn modelId="{32934AA2-71CA-8041-9D4B-84EF6CD9985A}" type="presParOf" srcId="{4D13DA91-6983-CC4E-AA5B-547270836BC2}" destId="{4CBC1B5B-ACFD-7A48-85FB-FBDB4C71CCC6}" srcOrd="0" destOrd="0" presId="urn:microsoft.com/office/officeart/2005/8/layout/list1"/>
    <dgm:cxn modelId="{C4C83B44-FB88-8E43-8DF4-122594CABDE5}" type="presParOf" srcId="{4D13DA91-6983-CC4E-AA5B-547270836BC2}" destId="{13F90B39-1487-A441-BA2A-79D7A27FCBFE}" srcOrd="1" destOrd="0" presId="urn:microsoft.com/office/officeart/2005/8/layout/list1"/>
    <dgm:cxn modelId="{AC183B53-9CB5-6C4A-A821-C9C8EE480E13}" type="presParOf" srcId="{2C175542-924E-C14D-91BB-19BF07132710}" destId="{420E45FA-8DE1-BE4A-AC2C-765A7A6C9137}" srcOrd="1" destOrd="0" presId="urn:microsoft.com/office/officeart/2005/8/layout/list1"/>
    <dgm:cxn modelId="{C8A0B2AD-954A-E145-B263-7FA97005E4EA}" type="presParOf" srcId="{2C175542-924E-C14D-91BB-19BF07132710}" destId="{13C73E14-B63E-FE41-B6B4-19179CF30B43}" srcOrd="2" destOrd="0" presId="urn:microsoft.com/office/officeart/2005/8/layout/list1"/>
    <dgm:cxn modelId="{5588B6DC-C3E5-2040-AA05-9D69503F06D0}" type="presParOf" srcId="{2C175542-924E-C14D-91BB-19BF07132710}" destId="{523BF177-2E5E-DB40-8E6F-BEBFBF7382DE}" srcOrd="3" destOrd="0" presId="urn:microsoft.com/office/officeart/2005/8/layout/list1"/>
    <dgm:cxn modelId="{46F74FD6-80D5-2245-95CB-21B08BE8FCA1}" type="presParOf" srcId="{2C175542-924E-C14D-91BB-19BF07132710}" destId="{6B0A07A5-4BDF-014A-B0F6-CE00D3D6E9B3}" srcOrd="4" destOrd="0" presId="urn:microsoft.com/office/officeart/2005/8/layout/list1"/>
    <dgm:cxn modelId="{1AEDE8C9-3F30-D841-9EEA-1DFDD2695419}" type="presParOf" srcId="{6B0A07A5-4BDF-014A-B0F6-CE00D3D6E9B3}" destId="{B840A0EB-6D82-E64D-A4AF-D07128F172C4}" srcOrd="0" destOrd="0" presId="urn:microsoft.com/office/officeart/2005/8/layout/list1"/>
    <dgm:cxn modelId="{5978F608-8B4D-FF49-841C-C52D0FE55438}" type="presParOf" srcId="{6B0A07A5-4BDF-014A-B0F6-CE00D3D6E9B3}" destId="{E36ABF9F-87F1-A047-9A24-C5B154F7A6D8}" srcOrd="1" destOrd="0" presId="urn:microsoft.com/office/officeart/2005/8/layout/list1"/>
    <dgm:cxn modelId="{76ACEC94-50A2-4348-A302-65C6CE0CC65F}" type="presParOf" srcId="{2C175542-924E-C14D-91BB-19BF07132710}" destId="{0F32463F-8AB2-484E-97B8-A25B73C50AE2}" srcOrd="5" destOrd="0" presId="urn:microsoft.com/office/officeart/2005/8/layout/list1"/>
    <dgm:cxn modelId="{3199BC5B-5FF3-D743-B917-1D2620828945}" type="presParOf" srcId="{2C175542-924E-C14D-91BB-19BF07132710}" destId="{08F06AAB-70AA-9C4B-922B-7142B05CC21C}"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CE426FC-03BA-43BD-B667-E35BAE67B0B2}" type="doc">
      <dgm:prSet loTypeId="urn:microsoft.com/office/officeart/2018/2/layout/IconLabelDescriptionList" loCatId="icon" qsTypeId="urn:microsoft.com/office/officeart/2005/8/quickstyle/simple1" qsCatId="simple" csTypeId="urn:microsoft.com/office/officeart/2005/8/colors/colorful5" csCatId="colorful" phldr="1"/>
      <dgm:spPr/>
      <dgm:t>
        <a:bodyPr/>
        <a:lstStyle/>
        <a:p>
          <a:endParaRPr lang="en-US"/>
        </a:p>
      </dgm:t>
    </dgm:pt>
    <dgm:pt modelId="{451A6689-1C2B-4504-97F2-C5FE6546EBA1}">
      <dgm:prSet custT="1"/>
      <dgm:spPr>
        <a:ln>
          <a:solidFill>
            <a:schemeClr val="accent1"/>
          </a:solidFill>
        </a:ln>
      </dgm:spPr>
      <dgm:t>
        <a:bodyPr/>
        <a:lstStyle/>
        <a:p>
          <a:pPr algn="just">
            <a:lnSpc>
              <a:spcPct val="100000"/>
            </a:lnSpc>
            <a:defRPr b="1"/>
          </a:pPr>
          <a:r>
            <a:rPr lang="en-IN" sz="1800" b="1" dirty="0"/>
            <a:t>Long-Term Storage Considerations</a:t>
          </a:r>
          <a:r>
            <a:rPr lang="en-IN" sz="1800" dirty="0"/>
            <a:t>:</a:t>
          </a:r>
          <a:endParaRPr lang="en-US" sz="1800" dirty="0"/>
        </a:p>
      </dgm:t>
    </dgm:pt>
    <dgm:pt modelId="{FFF1522C-277D-4073-8DA3-61038035EBCA}" type="parTrans" cxnId="{89F23FC1-227D-4AF8-936D-B7211DDB6B61}">
      <dgm:prSet/>
      <dgm:spPr/>
      <dgm:t>
        <a:bodyPr/>
        <a:lstStyle/>
        <a:p>
          <a:pPr algn="just"/>
          <a:endParaRPr lang="en-US" sz="2400"/>
        </a:p>
      </dgm:t>
    </dgm:pt>
    <dgm:pt modelId="{7F906A48-9B1A-4BDA-BA0E-DCF6727003DF}" type="sibTrans" cxnId="{89F23FC1-227D-4AF8-936D-B7211DDB6B61}">
      <dgm:prSet/>
      <dgm:spPr/>
      <dgm:t>
        <a:bodyPr/>
        <a:lstStyle/>
        <a:p>
          <a:pPr algn="just"/>
          <a:endParaRPr lang="en-US" sz="2400"/>
        </a:p>
      </dgm:t>
    </dgm:pt>
    <dgm:pt modelId="{ED49C703-30E8-4252-908E-3246731D65E7}">
      <dgm:prSet custT="1"/>
      <dgm:spPr>
        <a:ln>
          <a:solidFill>
            <a:schemeClr val="accent1"/>
          </a:solidFill>
        </a:ln>
      </dgm:spPr>
      <dgm:t>
        <a:bodyPr/>
        <a:lstStyle/>
        <a:p>
          <a:pPr algn="just">
            <a:lnSpc>
              <a:spcPct val="100000"/>
            </a:lnSpc>
          </a:pPr>
          <a:r>
            <a:rPr lang="en-IN" sz="1400" dirty="0"/>
            <a:t>For use cases that prioritize long-term data storage, organizations might opt for a </a:t>
          </a:r>
          <a:r>
            <a:rPr lang="en-IN" sz="1400" b="1" dirty="0"/>
            <a:t>DL370 5U form factor</a:t>
          </a:r>
          <a:r>
            <a:rPr lang="en-IN" sz="1400" dirty="0"/>
            <a:t> server. </a:t>
          </a:r>
          <a:endParaRPr lang="en-US" sz="1400" dirty="0"/>
        </a:p>
      </dgm:t>
    </dgm:pt>
    <dgm:pt modelId="{577024BB-E5BC-4876-B5AC-222F3383E013}" type="parTrans" cxnId="{C81E77A8-AA4A-457B-BFDF-C50726FC676B}">
      <dgm:prSet/>
      <dgm:spPr/>
      <dgm:t>
        <a:bodyPr/>
        <a:lstStyle/>
        <a:p>
          <a:pPr algn="just"/>
          <a:endParaRPr lang="en-US" sz="2400"/>
        </a:p>
      </dgm:t>
    </dgm:pt>
    <dgm:pt modelId="{6FB76BED-0FC6-46D8-AED8-CCC818298313}" type="sibTrans" cxnId="{C81E77A8-AA4A-457B-BFDF-C50726FC676B}">
      <dgm:prSet/>
      <dgm:spPr/>
      <dgm:t>
        <a:bodyPr/>
        <a:lstStyle/>
        <a:p>
          <a:pPr algn="just"/>
          <a:endParaRPr lang="en-US" sz="2400"/>
        </a:p>
      </dgm:t>
    </dgm:pt>
    <dgm:pt modelId="{774B144F-6B04-4ADD-BEC2-DFAB4E9810D8}">
      <dgm:prSet custT="1"/>
      <dgm:spPr>
        <a:ln>
          <a:solidFill>
            <a:schemeClr val="accent1"/>
          </a:solidFill>
        </a:ln>
      </dgm:spPr>
      <dgm:t>
        <a:bodyPr/>
        <a:lstStyle/>
        <a:p>
          <a:pPr algn="just">
            <a:lnSpc>
              <a:spcPct val="100000"/>
            </a:lnSpc>
          </a:pPr>
          <a:r>
            <a:rPr lang="en-IN" sz="1400" dirty="0"/>
            <a:t>This type of server supports 14 internal 3.5” disks, providing extensive storage capacity for archiving large datasets over extended periods. </a:t>
          </a:r>
          <a:endParaRPr lang="en-US" sz="1400" dirty="0"/>
        </a:p>
      </dgm:t>
    </dgm:pt>
    <dgm:pt modelId="{A2ADC183-D5B3-42E6-BFA4-C842E6393B94}" type="parTrans" cxnId="{8BA91427-E8E4-421B-82CE-BBDF5D7C5E9A}">
      <dgm:prSet/>
      <dgm:spPr/>
      <dgm:t>
        <a:bodyPr/>
        <a:lstStyle/>
        <a:p>
          <a:pPr algn="just"/>
          <a:endParaRPr lang="en-US" sz="2400"/>
        </a:p>
      </dgm:t>
    </dgm:pt>
    <dgm:pt modelId="{BC1DD2FB-3A81-433A-9907-BE96380BE4EE}" type="sibTrans" cxnId="{8BA91427-E8E4-421B-82CE-BBDF5D7C5E9A}">
      <dgm:prSet/>
      <dgm:spPr/>
      <dgm:t>
        <a:bodyPr/>
        <a:lstStyle/>
        <a:p>
          <a:pPr algn="just"/>
          <a:endParaRPr lang="en-US" sz="2400"/>
        </a:p>
      </dgm:t>
    </dgm:pt>
    <dgm:pt modelId="{E67A52F8-C707-4829-A800-9300418A49DC}">
      <dgm:prSet custT="1"/>
      <dgm:spPr>
        <a:ln>
          <a:solidFill>
            <a:schemeClr val="accent1"/>
          </a:solidFill>
        </a:ln>
      </dgm:spPr>
      <dgm:t>
        <a:bodyPr/>
        <a:lstStyle/>
        <a:p>
          <a:pPr algn="just">
            <a:lnSpc>
              <a:spcPct val="100000"/>
            </a:lnSpc>
          </a:pPr>
          <a:r>
            <a:rPr lang="en-IN" sz="1400"/>
            <a:t>This configuration is suitable for organizations that need to store historical data while also ensuring easy access for future analysis.</a:t>
          </a:r>
          <a:endParaRPr lang="en-US" sz="1400"/>
        </a:p>
      </dgm:t>
    </dgm:pt>
    <dgm:pt modelId="{2F8F3DDF-CBB3-495F-9331-BED018BA33D3}" type="parTrans" cxnId="{8F5FDBC9-474D-4724-89A6-CC4B34024C5C}">
      <dgm:prSet/>
      <dgm:spPr/>
      <dgm:t>
        <a:bodyPr/>
        <a:lstStyle/>
        <a:p>
          <a:pPr algn="just"/>
          <a:endParaRPr lang="en-US" sz="2400"/>
        </a:p>
      </dgm:t>
    </dgm:pt>
    <dgm:pt modelId="{CB37E2C4-9BA2-427A-82E5-B35C596D0BB9}" type="sibTrans" cxnId="{8F5FDBC9-474D-4724-89A6-CC4B34024C5C}">
      <dgm:prSet/>
      <dgm:spPr/>
      <dgm:t>
        <a:bodyPr/>
        <a:lstStyle/>
        <a:p>
          <a:pPr algn="just"/>
          <a:endParaRPr lang="en-US" sz="2400"/>
        </a:p>
      </dgm:t>
    </dgm:pt>
    <dgm:pt modelId="{F385AA28-DFBA-4BB0-9AF2-42C596E16627}">
      <dgm:prSet custT="1"/>
      <dgm:spPr>
        <a:ln>
          <a:solidFill>
            <a:schemeClr val="accent1"/>
          </a:solidFill>
        </a:ln>
      </dgm:spPr>
      <dgm:t>
        <a:bodyPr/>
        <a:lstStyle/>
        <a:p>
          <a:pPr algn="just">
            <a:lnSpc>
              <a:spcPct val="100000"/>
            </a:lnSpc>
            <a:defRPr b="1"/>
          </a:pPr>
          <a:r>
            <a:rPr lang="en-IN" sz="1800" b="1" dirty="0"/>
            <a:t>Networking</a:t>
          </a:r>
          <a:endParaRPr lang="en-US" sz="1800" dirty="0"/>
        </a:p>
      </dgm:t>
    </dgm:pt>
    <dgm:pt modelId="{495F7C34-2879-4770-83F9-63F027D76667}" type="parTrans" cxnId="{C576B394-9AF6-44F2-863D-9D56CE08ED09}">
      <dgm:prSet/>
      <dgm:spPr/>
      <dgm:t>
        <a:bodyPr/>
        <a:lstStyle/>
        <a:p>
          <a:pPr algn="just"/>
          <a:endParaRPr lang="en-US" sz="2400"/>
        </a:p>
      </dgm:t>
    </dgm:pt>
    <dgm:pt modelId="{17144B38-6763-46B4-9EFA-C05C7A0355E2}" type="sibTrans" cxnId="{C576B394-9AF6-44F2-863D-9D56CE08ED09}">
      <dgm:prSet/>
      <dgm:spPr/>
      <dgm:t>
        <a:bodyPr/>
        <a:lstStyle/>
        <a:p>
          <a:pPr algn="just"/>
          <a:endParaRPr lang="en-US" sz="2400"/>
        </a:p>
      </dgm:t>
    </dgm:pt>
    <dgm:pt modelId="{433345D4-DC3D-419C-87FA-ED0A33CF31D8}">
      <dgm:prSet custT="1"/>
      <dgm:spPr>
        <a:ln>
          <a:solidFill>
            <a:schemeClr val="accent1"/>
          </a:solidFill>
        </a:ln>
      </dgm:spPr>
      <dgm:t>
        <a:bodyPr/>
        <a:lstStyle/>
        <a:p>
          <a:pPr algn="just">
            <a:lnSpc>
              <a:spcPct val="100000"/>
            </a:lnSpc>
          </a:pPr>
          <a:r>
            <a:rPr lang="en-IN" sz="1400"/>
            <a:t>Each node is equipped with a </a:t>
          </a:r>
          <a:r>
            <a:rPr lang="en-IN" sz="1400" b="1"/>
            <a:t>1 GbE NIC (Gigabit Ethernet Network Interface Card)</a:t>
          </a:r>
          <a:r>
            <a:rPr lang="en-IN" sz="1400"/>
            <a:t>, enabling data transfer rates of up to 1 Gbps. </a:t>
          </a:r>
          <a:endParaRPr lang="en-US" sz="1400"/>
        </a:p>
      </dgm:t>
    </dgm:pt>
    <dgm:pt modelId="{DAC04835-A0B1-466E-A72B-C0B5335B1D31}" type="parTrans" cxnId="{4D6C4990-EF7E-419F-BF05-6FFC49462A30}">
      <dgm:prSet/>
      <dgm:spPr/>
      <dgm:t>
        <a:bodyPr/>
        <a:lstStyle/>
        <a:p>
          <a:pPr algn="just"/>
          <a:endParaRPr lang="en-US" sz="2400"/>
        </a:p>
      </dgm:t>
    </dgm:pt>
    <dgm:pt modelId="{A8ED50BF-5222-47AE-8CD0-3447E919D3B1}" type="sibTrans" cxnId="{4D6C4990-EF7E-419F-BF05-6FFC49462A30}">
      <dgm:prSet/>
      <dgm:spPr/>
      <dgm:t>
        <a:bodyPr/>
        <a:lstStyle/>
        <a:p>
          <a:pPr algn="just"/>
          <a:endParaRPr lang="en-US" sz="2400"/>
        </a:p>
      </dgm:t>
    </dgm:pt>
    <dgm:pt modelId="{27089108-EEF0-4E2F-A080-77C6B62384FB}">
      <dgm:prSet custT="1"/>
      <dgm:spPr>
        <a:ln>
          <a:solidFill>
            <a:schemeClr val="accent1"/>
          </a:solidFill>
        </a:ln>
      </dgm:spPr>
      <dgm:t>
        <a:bodyPr/>
        <a:lstStyle/>
        <a:p>
          <a:pPr algn="just">
            <a:lnSpc>
              <a:spcPct val="100000"/>
            </a:lnSpc>
          </a:pPr>
          <a:r>
            <a:rPr lang="en-IN" sz="1400"/>
            <a:t>This speed is adequate for most Hadoop workloads, allowing for efficient data communication between nodes in the cluster. </a:t>
          </a:r>
          <a:endParaRPr lang="en-US" sz="1400"/>
        </a:p>
      </dgm:t>
    </dgm:pt>
    <dgm:pt modelId="{51677627-7652-4863-AEC8-F1E84B99D4D1}" type="parTrans" cxnId="{C90E9B65-58BA-4D11-A494-87F215F0FC1A}">
      <dgm:prSet/>
      <dgm:spPr/>
      <dgm:t>
        <a:bodyPr/>
        <a:lstStyle/>
        <a:p>
          <a:pPr algn="just"/>
          <a:endParaRPr lang="en-US" sz="2400"/>
        </a:p>
      </dgm:t>
    </dgm:pt>
    <dgm:pt modelId="{876C487A-C3C6-4FEE-BEB7-36E1FE43F49C}" type="sibTrans" cxnId="{C90E9B65-58BA-4D11-A494-87F215F0FC1A}">
      <dgm:prSet/>
      <dgm:spPr/>
      <dgm:t>
        <a:bodyPr/>
        <a:lstStyle/>
        <a:p>
          <a:pPr algn="just"/>
          <a:endParaRPr lang="en-US" sz="2400"/>
        </a:p>
      </dgm:t>
    </dgm:pt>
    <dgm:pt modelId="{C5420D0F-C8B9-4D49-ABB8-D928A03175EB}">
      <dgm:prSet custT="1"/>
      <dgm:spPr>
        <a:ln>
          <a:solidFill>
            <a:schemeClr val="accent1"/>
          </a:solidFill>
        </a:ln>
      </dgm:spPr>
      <dgm:t>
        <a:bodyPr/>
        <a:lstStyle/>
        <a:p>
          <a:pPr algn="just">
            <a:lnSpc>
              <a:spcPct val="100000"/>
            </a:lnSpc>
          </a:pPr>
          <a:r>
            <a:rPr lang="en-IN" sz="1400" dirty="0"/>
            <a:t>However, as data demands grow, upgrading to faster networking options, such as 10 GbE, may be necessary to avoid bottlenecks.</a:t>
          </a:r>
          <a:endParaRPr lang="en-US" sz="1400" dirty="0"/>
        </a:p>
      </dgm:t>
    </dgm:pt>
    <dgm:pt modelId="{96B90AAD-E981-4979-AD01-03F3753B72E4}" type="parTrans" cxnId="{042E035B-72A6-45AA-9C8A-8FBAA06856FA}">
      <dgm:prSet/>
      <dgm:spPr/>
      <dgm:t>
        <a:bodyPr/>
        <a:lstStyle/>
        <a:p>
          <a:pPr algn="just"/>
          <a:endParaRPr lang="en-US" sz="2400"/>
        </a:p>
      </dgm:t>
    </dgm:pt>
    <dgm:pt modelId="{81F4C5CC-EB34-48BB-A425-7976296BD2E8}" type="sibTrans" cxnId="{042E035B-72A6-45AA-9C8A-8FBAA06856FA}">
      <dgm:prSet/>
      <dgm:spPr/>
      <dgm:t>
        <a:bodyPr/>
        <a:lstStyle/>
        <a:p>
          <a:pPr algn="just"/>
          <a:endParaRPr lang="en-US" sz="2400"/>
        </a:p>
      </dgm:t>
    </dgm:pt>
    <dgm:pt modelId="{C0619EBA-BFD5-446E-AA85-865291816653}">
      <dgm:prSet custT="1"/>
      <dgm:spPr>
        <a:ln>
          <a:solidFill>
            <a:schemeClr val="accent1"/>
          </a:solidFill>
        </a:ln>
      </dgm:spPr>
      <dgm:t>
        <a:bodyPr/>
        <a:lstStyle/>
        <a:p>
          <a:pPr algn="just">
            <a:lnSpc>
              <a:spcPct val="100000"/>
            </a:lnSpc>
            <a:defRPr b="1"/>
          </a:pPr>
          <a:r>
            <a:rPr lang="en-IN" sz="1800" b="1" dirty="0"/>
            <a:t>Operating System</a:t>
          </a:r>
          <a:r>
            <a:rPr lang="en-IN" sz="1800" dirty="0"/>
            <a:t>:</a:t>
          </a:r>
          <a:endParaRPr lang="en-US" sz="1800" dirty="0"/>
        </a:p>
      </dgm:t>
    </dgm:pt>
    <dgm:pt modelId="{5BA4A594-B963-4A40-B555-3E0013B26E99}" type="parTrans" cxnId="{727BC1CF-A28B-47E5-B39F-A243CE3E662C}">
      <dgm:prSet/>
      <dgm:spPr/>
      <dgm:t>
        <a:bodyPr/>
        <a:lstStyle/>
        <a:p>
          <a:pPr algn="just"/>
          <a:endParaRPr lang="en-US" sz="2400"/>
        </a:p>
      </dgm:t>
    </dgm:pt>
    <dgm:pt modelId="{2F1E9E8C-CAEF-4948-A395-2ABD8AFD8BED}" type="sibTrans" cxnId="{727BC1CF-A28B-47E5-B39F-A243CE3E662C}">
      <dgm:prSet/>
      <dgm:spPr/>
      <dgm:t>
        <a:bodyPr/>
        <a:lstStyle/>
        <a:p>
          <a:pPr algn="just"/>
          <a:endParaRPr lang="en-US" sz="2400"/>
        </a:p>
      </dgm:t>
    </dgm:pt>
    <dgm:pt modelId="{66B3EB88-3AE8-4CB4-AE9C-B407C7678C4E}">
      <dgm:prSet custT="1"/>
      <dgm:spPr>
        <a:ln>
          <a:solidFill>
            <a:schemeClr val="accent1"/>
          </a:solidFill>
        </a:ln>
      </dgm:spPr>
      <dgm:t>
        <a:bodyPr/>
        <a:lstStyle/>
        <a:p>
          <a:pPr algn="just">
            <a:lnSpc>
              <a:spcPct val="100000"/>
            </a:lnSpc>
          </a:pPr>
          <a:r>
            <a:rPr lang="en-IN" sz="1400" dirty="0"/>
            <a:t>The typical operating system for a Hadoop node is </a:t>
          </a:r>
          <a:r>
            <a:rPr lang="en-IN" sz="1400" b="1" dirty="0"/>
            <a:t>Linux</a:t>
          </a:r>
          <a:r>
            <a:rPr lang="en-IN" sz="1400" dirty="0"/>
            <a:t>, which is preferred for its stability, security, and flexibility. </a:t>
          </a:r>
          <a:endParaRPr lang="en-US" sz="1400" dirty="0"/>
        </a:p>
      </dgm:t>
    </dgm:pt>
    <dgm:pt modelId="{65B6B15D-218A-46D6-8D02-884AA7C868B3}" type="parTrans" cxnId="{E532FD15-EEFE-438B-9F3A-B2AA6E31994C}">
      <dgm:prSet/>
      <dgm:spPr/>
      <dgm:t>
        <a:bodyPr/>
        <a:lstStyle/>
        <a:p>
          <a:pPr algn="just"/>
          <a:endParaRPr lang="en-US" sz="2400"/>
        </a:p>
      </dgm:t>
    </dgm:pt>
    <dgm:pt modelId="{DFC27D43-73C5-41F0-AA09-65896044F27C}" type="sibTrans" cxnId="{E532FD15-EEFE-438B-9F3A-B2AA6E31994C}">
      <dgm:prSet/>
      <dgm:spPr/>
      <dgm:t>
        <a:bodyPr/>
        <a:lstStyle/>
        <a:p>
          <a:pPr algn="just"/>
          <a:endParaRPr lang="en-US" sz="2400"/>
        </a:p>
      </dgm:t>
    </dgm:pt>
    <dgm:pt modelId="{0E75DDA0-F419-4E71-AEB9-5BA169AFF300}">
      <dgm:prSet custT="1"/>
      <dgm:spPr>
        <a:ln>
          <a:solidFill>
            <a:schemeClr val="accent1"/>
          </a:solidFill>
        </a:ln>
      </dgm:spPr>
      <dgm:t>
        <a:bodyPr/>
        <a:lstStyle/>
        <a:p>
          <a:pPr algn="just">
            <a:lnSpc>
              <a:spcPct val="100000"/>
            </a:lnSpc>
          </a:pPr>
          <a:r>
            <a:rPr lang="en-IN" sz="1400"/>
            <a:t>Linux provides a robust platform for running Hadoop, with extensive support for various distributions that cater to different needs in terms of performance tuning and management.</a:t>
          </a:r>
          <a:endParaRPr lang="en-US" sz="1400"/>
        </a:p>
      </dgm:t>
    </dgm:pt>
    <dgm:pt modelId="{A7F63116-0DD9-447E-8CBD-A1038384C416}" type="parTrans" cxnId="{CC098674-7F47-4705-8A1A-509472F9FD97}">
      <dgm:prSet/>
      <dgm:spPr/>
      <dgm:t>
        <a:bodyPr/>
        <a:lstStyle/>
        <a:p>
          <a:pPr algn="just"/>
          <a:endParaRPr lang="en-US" sz="2400"/>
        </a:p>
      </dgm:t>
    </dgm:pt>
    <dgm:pt modelId="{71B7C258-0943-44FD-9323-99F1B1AAB3CB}" type="sibTrans" cxnId="{CC098674-7F47-4705-8A1A-509472F9FD97}">
      <dgm:prSet/>
      <dgm:spPr/>
      <dgm:t>
        <a:bodyPr/>
        <a:lstStyle/>
        <a:p>
          <a:pPr algn="just"/>
          <a:endParaRPr lang="en-US" sz="2400"/>
        </a:p>
      </dgm:t>
    </dgm:pt>
    <dgm:pt modelId="{AFFB2E6E-D5A1-4E62-9089-FB0771F9122E}" type="pres">
      <dgm:prSet presAssocID="{DCE426FC-03BA-43BD-B667-E35BAE67B0B2}" presName="root" presStyleCnt="0">
        <dgm:presLayoutVars>
          <dgm:dir/>
          <dgm:resizeHandles val="exact"/>
        </dgm:presLayoutVars>
      </dgm:prSet>
      <dgm:spPr/>
    </dgm:pt>
    <dgm:pt modelId="{52C5FB10-AB5E-47FD-A476-80704FD77D1D}" type="pres">
      <dgm:prSet presAssocID="{451A6689-1C2B-4504-97F2-C5FE6546EBA1}" presName="compNode" presStyleCnt="0"/>
      <dgm:spPr/>
    </dgm:pt>
    <dgm:pt modelId="{EAB39C07-B72C-49AA-BFB4-7385086429E5}" type="pres">
      <dgm:prSet presAssocID="{451A6689-1C2B-4504-97F2-C5FE6546EBA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08FBE750-2291-410E-9D4D-8392CED95BBF}" type="pres">
      <dgm:prSet presAssocID="{451A6689-1C2B-4504-97F2-C5FE6546EBA1}" presName="iconSpace" presStyleCnt="0"/>
      <dgm:spPr/>
    </dgm:pt>
    <dgm:pt modelId="{CDF2C484-B719-47EE-9503-06E9A9B08AAB}" type="pres">
      <dgm:prSet presAssocID="{451A6689-1C2B-4504-97F2-C5FE6546EBA1}" presName="parTx" presStyleLbl="revTx" presStyleIdx="0" presStyleCnt="6">
        <dgm:presLayoutVars>
          <dgm:chMax val="0"/>
          <dgm:chPref val="0"/>
        </dgm:presLayoutVars>
      </dgm:prSet>
      <dgm:spPr/>
    </dgm:pt>
    <dgm:pt modelId="{9C1C00C5-2E92-4017-8A31-4A7DFCA58A99}" type="pres">
      <dgm:prSet presAssocID="{451A6689-1C2B-4504-97F2-C5FE6546EBA1}" presName="txSpace" presStyleCnt="0"/>
      <dgm:spPr/>
    </dgm:pt>
    <dgm:pt modelId="{7FE23286-455B-4118-88BE-4BD272165CB3}" type="pres">
      <dgm:prSet presAssocID="{451A6689-1C2B-4504-97F2-C5FE6546EBA1}" presName="desTx" presStyleLbl="revTx" presStyleIdx="1" presStyleCnt="6">
        <dgm:presLayoutVars/>
      </dgm:prSet>
      <dgm:spPr/>
    </dgm:pt>
    <dgm:pt modelId="{3324CA43-9BB7-4685-A842-185DAA2F77A3}" type="pres">
      <dgm:prSet presAssocID="{7F906A48-9B1A-4BDA-BA0E-DCF6727003DF}" presName="sibTrans" presStyleCnt="0"/>
      <dgm:spPr/>
    </dgm:pt>
    <dgm:pt modelId="{43F2478E-2397-4A12-821C-4D4A4C88A404}" type="pres">
      <dgm:prSet presAssocID="{F385AA28-DFBA-4BB0-9AF2-42C596E16627}" presName="compNode" presStyleCnt="0"/>
      <dgm:spPr/>
    </dgm:pt>
    <dgm:pt modelId="{93182530-7BA3-4C69-9968-9E0237F99323}" type="pres">
      <dgm:prSet presAssocID="{F385AA28-DFBA-4BB0-9AF2-42C596E1662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rver"/>
        </a:ext>
      </dgm:extLst>
    </dgm:pt>
    <dgm:pt modelId="{D5BD77F8-0C30-43E5-AD60-B482ECC8C7AE}" type="pres">
      <dgm:prSet presAssocID="{F385AA28-DFBA-4BB0-9AF2-42C596E16627}" presName="iconSpace" presStyleCnt="0"/>
      <dgm:spPr/>
    </dgm:pt>
    <dgm:pt modelId="{B1A61790-D381-4B84-9341-2E739072F3B3}" type="pres">
      <dgm:prSet presAssocID="{F385AA28-DFBA-4BB0-9AF2-42C596E16627}" presName="parTx" presStyleLbl="revTx" presStyleIdx="2" presStyleCnt="6">
        <dgm:presLayoutVars>
          <dgm:chMax val="0"/>
          <dgm:chPref val="0"/>
        </dgm:presLayoutVars>
      </dgm:prSet>
      <dgm:spPr/>
    </dgm:pt>
    <dgm:pt modelId="{1A621487-9A85-4AAC-AE81-0A4C13B378A3}" type="pres">
      <dgm:prSet presAssocID="{F385AA28-DFBA-4BB0-9AF2-42C596E16627}" presName="txSpace" presStyleCnt="0"/>
      <dgm:spPr/>
    </dgm:pt>
    <dgm:pt modelId="{0AF4398E-F86B-46EA-A03A-6E6644FA5781}" type="pres">
      <dgm:prSet presAssocID="{F385AA28-DFBA-4BB0-9AF2-42C596E16627}" presName="desTx" presStyleLbl="revTx" presStyleIdx="3" presStyleCnt="6">
        <dgm:presLayoutVars/>
      </dgm:prSet>
      <dgm:spPr/>
    </dgm:pt>
    <dgm:pt modelId="{042C4CC8-7576-407D-A072-552655D5E9E0}" type="pres">
      <dgm:prSet presAssocID="{17144B38-6763-46B4-9EFA-C05C7A0355E2}" presName="sibTrans" presStyleCnt="0"/>
      <dgm:spPr/>
    </dgm:pt>
    <dgm:pt modelId="{F97025A3-E13C-4478-AFD2-A57A42DC5063}" type="pres">
      <dgm:prSet presAssocID="{C0619EBA-BFD5-446E-AA85-865291816653}" presName="compNode" presStyleCnt="0"/>
      <dgm:spPr/>
    </dgm:pt>
    <dgm:pt modelId="{AB353BF8-36B9-4553-958A-F73F7B964448}" type="pres">
      <dgm:prSet presAssocID="{C0619EBA-BFD5-446E-AA85-86529181665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4307DE29-B605-4E07-B96E-CFE534F54965}" type="pres">
      <dgm:prSet presAssocID="{C0619EBA-BFD5-446E-AA85-865291816653}" presName="iconSpace" presStyleCnt="0"/>
      <dgm:spPr/>
    </dgm:pt>
    <dgm:pt modelId="{4F40F270-53DE-4DA0-9E06-320E8074BC3E}" type="pres">
      <dgm:prSet presAssocID="{C0619EBA-BFD5-446E-AA85-865291816653}" presName="parTx" presStyleLbl="revTx" presStyleIdx="4" presStyleCnt="6">
        <dgm:presLayoutVars>
          <dgm:chMax val="0"/>
          <dgm:chPref val="0"/>
        </dgm:presLayoutVars>
      </dgm:prSet>
      <dgm:spPr/>
    </dgm:pt>
    <dgm:pt modelId="{3B1E6019-6151-4C46-8497-75304F80B5FC}" type="pres">
      <dgm:prSet presAssocID="{C0619EBA-BFD5-446E-AA85-865291816653}" presName="txSpace" presStyleCnt="0"/>
      <dgm:spPr/>
    </dgm:pt>
    <dgm:pt modelId="{F9711AEF-741F-4555-AEBB-CBCFE55AB58C}" type="pres">
      <dgm:prSet presAssocID="{C0619EBA-BFD5-446E-AA85-865291816653}" presName="desTx" presStyleLbl="revTx" presStyleIdx="5" presStyleCnt="6">
        <dgm:presLayoutVars/>
      </dgm:prSet>
      <dgm:spPr/>
    </dgm:pt>
  </dgm:ptLst>
  <dgm:cxnLst>
    <dgm:cxn modelId="{EEF05705-0D76-41A9-8268-2C2F058C09C5}" type="presOf" srcId="{451A6689-1C2B-4504-97F2-C5FE6546EBA1}" destId="{CDF2C484-B719-47EE-9503-06E9A9B08AAB}" srcOrd="0" destOrd="0" presId="urn:microsoft.com/office/officeart/2018/2/layout/IconLabelDescriptionList"/>
    <dgm:cxn modelId="{58499912-F6EA-4B41-866E-30B70BC31A01}" type="presOf" srcId="{E67A52F8-C707-4829-A800-9300418A49DC}" destId="{7FE23286-455B-4118-88BE-4BD272165CB3}" srcOrd="0" destOrd="2" presId="urn:microsoft.com/office/officeart/2018/2/layout/IconLabelDescriptionList"/>
    <dgm:cxn modelId="{E532FD15-EEFE-438B-9F3A-B2AA6E31994C}" srcId="{C0619EBA-BFD5-446E-AA85-865291816653}" destId="{66B3EB88-3AE8-4CB4-AE9C-B407C7678C4E}" srcOrd="0" destOrd="0" parTransId="{65B6B15D-218A-46D6-8D02-884AA7C868B3}" sibTransId="{DFC27D43-73C5-41F0-AA09-65896044F27C}"/>
    <dgm:cxn modelId="{8BA91427-E8E4-421B-82CE-BBDF5D7C5E9A}" srcId="{451A6689-1C2B-4504-97F2-C5FE6546EBA1}" destId="{774B144F-6B04-4ADD-BEC2-DFAB4E9810D8}" srcOrd="1" destOrd="0" parTransId="{A2ADC183-D5B3-42E6-BFA4-C842E6393B94}" sibTransId="{BC1DD2FB-3A81-433A-9907-BE96380BE4EE}"/>
    <dgm:cxn modelId="{402F9D53-D870-4385-A02A-09A7FD9684DD}" type="presOf" srcId="{27089108-EEF0-4E2F-A080-77C6B62384FB}" destId="{0AF4398E-F86B-46EA-A03A-6E6644FA5781}" srcOrd="0" destOrd="1" presId="urn:microsoft.com/office/officeart/2018/2/layout/IconLabelDescriptionList"/>
    <dgm:cxn modelId="{042E035B-72A6-45AA-9C8A-8FBAA06856FA}" srcId="{F385AA28-DFBA-4BB0-9AF2-42C596E16627}" destId="{C5420D0F-C8B9-4D49-ABB8-D928A03175EB}" srcOrd="2" destOrd="0" parTransId="{96B90AAD-E981-4979-AD01-03F3753B72E4}" sibTransId="{81F4C5CC-EB34-48BB-A425-7976296BD2E8}"/>
    <dgm:cxn modelId="{C90E9B65-58BA-4D11-A494-87F215F0FC1A}" srcId="{F385AA28-DFBA-4BB0-9AF2-42C596E16627}" destId="{27089108-EEF0-4E2F-A080-77C6B62384FB}" srcOrd="1" destOrd="0" parTransId="{51677627-7652-4863-AEC8-F1E84B99D4D1}" sibTransId="{876C487A-C3C6-4FEE-BEB7-36E1FE43F49C}"/>
    <dgm:cxn modelId="{CC098674-7F47-4705-8A1A-509472F9FD97}" srcId="{C0619EBA-BFD5-446E-AA85-865291816653}" destId="{0E75DDA0-F419-4E71-AEB9-5BA169AFF300}" srcOrd="1" destOrd="0" parTransId="{A7F63116-0DD9-447E-8CBD-A1038384C416}" sibTransId="{71B7C258-0943-44FD-9323-99F1B1AAB3CB}"/>
    <dgm:cxn modelId="{8AB33D76-F7BC-4DEC-877F-35868D9BFDDE}" type="presOf" srcId="{ED49C703-30E8-4252-908E-3246731D65E7}" destId="{7FE23286-455B-4118-88BE-4BD272165CB3}" srcOrd="0" destOrd="0" presId="urn:microsoft.com/office/officeart/2018/2/layout/IconLabelDescriptionList"/>
    <dgm:cxn modelId="{FD78667F-FC92-40EF-B6F0-88F912481E6F}" type="presOf" srcId="{0E75DDA0-F419-4E71-AEB9-5BA169AFF300}" destId="{F9711AEF-741F-4555-AEBB-CBCFE55AB58C}" srcOrd="0" destOrd="1" presId="urn:microsoft.com/office/officeart/2018/2/layout/IconLabelDescriptionList"/>
    <dgm:cxn modelId="{EAAE5886-DF0D-4EC8-AE3C-A735970C01ED}" type="presOf" srcId="{433345D4-DC3D-419C-87FA-ED0A33CF31D8}" destId="{0AF4398E-F86B-46EA-A03A-6E6644FA5781}" srcOrd="0" destOrd="0" presId="urn:microsoft.com/office/officeart/2018/2/layout/IconLabelDescriptionList"/>
    <dgm:cxn modelId="{4D6C4990-EF7E-419F-BF05-6FFC49462A30}" srcId="{F385AA28-DFBA-4BB0-9AF2-42C596E16627}" destId="{433345D4-DC3D-419C-87FA-ED0A33CF31D8}" srcOrd="0" destOrd="0" parTransId="{DAC04835-A0B1-466E-A72B-C0B5335B1D31}" sibTransId="{A8ED50BF-5222-47AE-8CD0-3447E919D3B1}"/>
    <dgm:cxn modelId="{C576B394-9AF6-44F2-863D-9D56CE08ED09}" srcId="{DCE426FC-03BA-43BD-B667-E35BAE67B0B2}" destId="{F385AA28-DFBA-4BB0-9AF2-42C596E16627}" srcOrd="1" destOrd="0" parTransId="{495F7C34-2879-4770-83F9-63F027D76667}" sibTransId="{17144B38-6763-46B4-9EFA-C05C7A0355E2}"/>
    <dgm:cxn modelId="{58EA089E-63F8-4923-BCA7-800139D83FFF}" type="presOf" srcId="{C5420D0F-C8B9-4D49-ABB8-D928A03175EB}" destId="{0AF4398E-F86B-46EA-A03A-6E6644FA5781}" srcOrd="0" destOrd="2" presId="urn:microsoft.com/office/officeart/2018/2/layout/IconLabelDescriptionList"/>
    <dgm:cxn modelId="{C808BBA2-3DFA-4390-AE1D-DF61B3D16795}" type="presOf" srcId="{774B144F-6B04-4ADD-BEC2-DFAB4E9810D8}" destId="{7FE23286-455B-4118-88BE-4BD272165CB3}" srcOrd="0" destOrd="1" presId="urn:microsoft.com/office/officeart/2018/2/layout/IconLabelDescriptionList"/>
    <dgm:cxn modelId="{C81E77A8-AA4A-457B-BFDF-C50726FC676B}" srcId="{451A6689-1C2B-4504-97F2-C5FE6546EBA1}" destId="{ED49C703-30E8-4252-908E-3246731D65E7}" srcOrd="0" destOrd="0" parTransId="{577024BB-E5BC-4876-B5AC-222F3383E013}" sibTransId="{6FB76BED-0FC6-46D8-AED8-CCC818298313}"/>
    <dgm:cxn modelId="{BEE9F7B2-C2EB-408D-961F-132A9BB79A0A}" type="presOf" srcId="{DCE426FC-03BA-43BD-B667-E35BAE67B0B2}" destId="{AFFB2E6E-D5A1-4E62-9089-FB0771F9122E}" srcOrd="0" destOrd="0" presId="urn:microsoft.com/office/officeart/2018/2/layout/IconLabelDescriptionList"/>
    <dgm:cxn modelId="{A015BCB6-9CAD-4282-BF31-540C4F626882}" type="presOf" srcId="{F385AA28-DFBA-4BB0-9AF2-42C596E16627}" destId="{B1A61790-D381-4B84-9341-2E739072F3B3}" srcOrd="0" destOrd="0" presId="urn:microsoft.com/office/officeart/2018/2/layout/IconLabelDescriptionList"/>
    <dgm:cxn modelId="{E8D9A0B7-65B1-4A89-BFD9-5B137544E70C}" type="presOf" srcId="{66B3EB88-3AE8-4CB4-AE9C-B407C7678C4E}" destId="{F9711AEF-741F-4555-AEBB-CBCFE55AB58C}" srcOrd="0" destOrd="0" presId="urn:microsoft.com/office/officeart/2018/2/layout/IconLabelDescriptionList"/>
    <dgm:cxn modelId="{89F23FC1-227D-4AF8-936D-B7211DDB6B61}" srcId="{DCE426FC-03BA-43BD-B667-E35BAE67B0B2}" destId="{451A6689-1C2B-4504-97F2-C5FE6546EBA1}" srcOrd="0" destOrd="0" parTransId="{FFF1522C-277D-4073-8DA3-61038035EBCA}" sibTransId="{7F906A48-9B1A-4BDA-BA0E-DCF6727003DF}"/>
    <dgm:cxn modelId="{0F7B91C3-F8E6-4351-83C0-9382C85A9277}" type="presOf" srcId="{C0619EBA-BFD5-446E-AA85-865291816653}" destId="{4F40F270-53DE-4DA0-9E06-320E8074BC3E}" srcOrd="0" destOrd="0" presId="urn:microsoft.com/office/officeart/2018/2/layout/IconLabelDescriptionList"/>
    <dgm:cxn modelId="{8F5FDBC9-474D-4724-89A6-CC4B34024C5C}" srcId="{451A6689-1C2B-4504-97F2-C5FE6546EBA1}" destId="{E67A52F8-C707-4829-A800-9300418A49DC}" srcOrd="2" destOrd="0" parTransId="{2F8F3DDF-CBB3-495F-9331-BED018BA33D3}" sibTransId="{CB37E2C4-9BA2-427A-82E5-B35C596D0BB9}"/>
    <dgm:cxn modelId="{727BC1CF-A28B-47E5-B39F-A243CE3E662C}" srcId="{DCE426FC-03BA-43BD-B667-E35BAE67B0B2}" destId="{C0619EBA-BFD5-446E-AA85-865291816653}" srcOrd="2" destOrd="0" parTransId="{5BA4A594-B963-4A40-B555-3E0013B26E99}" sibTransId="{2F1E9E8C-CAEF-4948-A395-2ABD8AFD8BED}"/>
    <dgm:cxn modelId="{42421E1F-C471-4923-B159-003F2B44C872}" type="presParOf" srcId="{AFFB2E6E-D5A1-4E62-9089-FB0771F9122E}" destId="{52C5FB10-AB5E-47FD-A476-80704FD77D1D}" srcOrd="0" destOrd="0" presId="urn:microsoft.com/office/officeart/2018/2/layout/IconLabelDescriptionList"/>
    <dgm:cxn modelId="{50DAA7F2-6936-4C2D-B80A-B073115473ED}" type="presParOf" srcId="{52C5FB10-AB5E-47FD-A476-80704FD77D1D}" destId="{EAB39C07-B72C-49AA-BFB4-7385086429E5}" srcOrd="0" destOrd="0" presId="urn:microsoft.com/office/officeart/2018/2/layout/IconLabelDescriptionList"/>
    <dgm:cxn modelId="{9843E69F-4E54-4932-808B-BD9C083E9AF4}" type="presParOf" srcId="{52C5FB10-AB5E-47FD-A476-80704FD77D1D}" destId="{08FBE750-2291-410E-9D4D-8392CED95BBF}" srcOrd="1" destOrd="0" presId="urn:microsoft.com/office/officeart/2018/2/layout/IconLabelDescriptionList"/>
    <dgm:cxn modelId="{CE7E0694-993F-4CFC-905B-965BBA770B51}" type="presParOf" srcId="{52C5FB10-AB5E-47FD-A476-80704FD77D1D}" destId="{CDF2C484-B719-47EE-9503-06E9A9B08AAB}" srcOrd="2" destOrd="0" presId="urn:microsoft.com/office/officeart/2018/2/layout/IconLabelDescriptionList"/>
    <dgm:cxn modelId="{5154E364-CC2D-4FEA-A128-653BC3E622E1}" type="presParOf" srcId="{52C5FB10-AB5E-47FD-A476-80704FD77D1D}" destId="{9C1C00C5-2E92-4017-8A31-4A7DFCA58A99}" srcOrd="3" destOrd="0" presId="urn:microsoft.com/office/officeart/2018/2/layout/IconLabelDescriptionList"/>
    <dgm:cxn modelId="{C304670C-7975-43F1-8898-CD961CF42A84}" type="presParOf" srcId="{52C5FB10-AB5E-47FD-A476-80704FD77D1D}" destId="{7FE23286-455B-4118-88BE-4BD272165CB3}" srcOrd="4" destOrd="0" presId="urn:microsoft.com/office/officeart/2018/2/layout/IconLabelDescriptionList"/>
    <dgm:cxn modelId="{FA6E7421-9422-4BED-86B9-1BC40D22F4C1}" type="presParOf" srcId="{AFFB2E6E-D5A1-4E62-9089-FB0771F9122E}" destId="{3324CA43-9BB7-4685-A842-185DAA2F77A3}" srcOrd="1" destOrd="0" presId="urn:microsoft.com/office/officeart/2018/2/layout/IconLabelDescriptionList"/>
    <dgm:cxn modelId="{CEB6552E-6925-4B6A-AE36-E671952C1326}" type="presParOf" srcId="{AFFB2E6E-D5A1-4E62-9089-FB0771F9122E}" destId="{43F2478E-2397-4A12-821C-4D4A4C88A404}" srcOrd="2" destOrd="0" presId="urn:microsoft.com/office/officeart/2018/2/layout/IconLabelDescriptionList"/>
    <dgm:cxn modelId="{EBD09B95-9B45-4995-941E-B83B19704AE7}" type="presParOf" srcId="{43F2478E-2397-4A12-821C-4D4A4C88A404}" destId="{93182530-7BA3-4C69-9968-9E0237F99323}" srcOrd="0" destOrd="0" presId="urn:microsoft.com/office/officeart/2018/2/layout/IconLabelDescriptionList"/>
    <dgm:cxn modelId="{CA5CB5D5-1150-46BD-B561-FD52E776A6F3}" type="presParOf" srcId="{43F2478E-2397-4A12-821C-4D4A4C88A404}" destId="{D5BD77F8-0C30-43E5-AD60-B482ECC8C7AE}" srcOrd="1" destOrd="0" presId="urn:microsoft.com/office/officeart/2018/2/layout/IconLabelDescriptionList"/>
    <dgm:cxn modelId="{E086B695-0431-4B48-9669-27AAF3C7C976}" type="presParOf" srcId="{43F2478E-2397-4A12-821C-4D4A4C88A404}" destId="{B1A61790-D381-4B84-9341-2E739072F3B3}" srcOrd="2" destOrd="0" presId="urn:microsoft.com/office/officeart/2018/2/layout/IconLabelDescriptionList"/>
    <dgm:cxn modelId="{A68AFE18-7AE3-4876-A498-C1B021F6088D}" type="presParOf" srcId="{43F2478E-2397-4A12-821C-4D4A4C88A404}" destId="{1A621487-9A85-4AAC-AE81-0A4C13B378A3}" srcOrd="3" destOrd="0" presId="urn:microsoft.com/office/officeart/2018/2/layout/IconLabelDescriptionList"/>
    <dgm:cxn modelId="{A9208782-FA29-4835-A010-CDB6BBA85852}" type="presParOf" srcId="{43F2478E-2397-4A12-821C-4D4A4C88A404}" destId="{0AF4398E-F86B-46EA-A03A-6E6644FA5781}" srcOrd="4" destOrd="0" presId="urn:microsoft.com/office/officeart/2018/2/layout/IconLabelDescriptionList"/>
    <dgm:cxn modelId="{88A3B4A2-A64A-4F2F-B97E-184C26A15237}" type="presParOf" srcId="{AFFB2E6E-D5A1-4E62-9089-FB0771F9122E}" destId="{042C4CC8-7576-407D-A072-552655D5E9E0}" srcOrd="3" destOrd="0" presId="urn:microsoft.com/office/officeart/2018/2/layout/IconLabelDescriptionList"/>
    <dgm:cxn modelId="{85388DE6-1576-4F3B-B998-9E9AC4B7460A}" type="presParOf" srcId="{AFFB2E6E-D5A1-4E62-9089-FB0771F9122E}" destId="{F97025A3-E13C-4478-AFD2-A57A42DC5063}" srcOrd="4" destOrd="0" presId="urn:microsoft.com/office/officeart/2018/2/layout/IconLabelDescriptionList"/>
    <dgm:cxn modelId="{4790E312-AE86-4474-BE24-132D20664CAF}" type="presParOf" srcId="{F97025A3-E13C-4478-AFD2-A57A42DC5063}" destId="{AB353BF8-36B9-4553-958A-F73F7B964448}" srcOrd="0" destOrd="0" presId="urn:microsoft.com/office/officeart/2018/2/layout/IconLabelDescriptionList"/>
    <dgm:cxn modelId="{F73DD4D8-819A-49CC-B886-2F63EF42A396}" type="presParOf" srcId="{F97025A3-E13C-4478-AFD2-A57A42DC5063}" destId="{4307DE29-B605-4E07-B96E-CFE534F54965}" srcOrd="1" destOrd="0" presId="urn:microsoft.com/office/officeart/2018/2/layout/IconLabelDescriptionList"/>
    <dgm:cxn modelId="{60CBA42D-A036-4D36-8691-F6A7D300A1B4}" type="presParOf" srcId="{F97025A3-E13C-4478-AFD2-A57A42DC5063}" destId="{4F40F270-53DE-4DA0-9E06-320E8074BC3E}" srcOrd="2" destOrd="0" presId="urn:microsoft.com/office/officeart/2018/2/layout/IconLabelDescriptionList"/>
    <dgm:cxn modelId="{A77850F0-C8E4-48A5-9D47-71271F8A799B}" type="presParOf" srcId="{F97025A3-E13C-4478-AFD2-A57A42DC5063}" destId="{3B1E6019-6151-4C46-8497-75304F80B5FC}" srcOrd="3" destOrd="0" presId="urn:microsoft.com/office/officeart/2018/2/layout/IconLabelDescriptionList"/>
    <dgm:cxn modelId="{195FD3F4-B9A8-463F-B2B9-C3066AFAB683}" type="presParOf" srcId="{F97025A3-E13C-4478-AFD2-A57A42DC5063}" destId="{F9711AEF-741F-4555-AEBB-CBCFE55AB58C}" srcOrd="4" destOrd="0" presId="urn:microsoft.com/office/officeart/2018/2/layout/IconLabelDescriptionLis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B23FD90-0FBC-43FD-90D7-7C4689F4F81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29E40BB-CF5D-4F6E-A3C0-3D3D5FED2AD1}">
      <dgm:prSet/>
      <dgm:spPr/>
      <dgm:t>
        <a:bodyPr/>
        <a:lstStyle/>
        <a:p>
          <a:pPr>
            <a:lnSpc>
              <a:spcPct val="100000"/>
            </a:lnSpc>
          </a:pPr>
          <a:r>
            <a:rPr lang="en-IN"/>
            <a:t>Imagine a massive dataset, such as all Google search queries for a day. </a:t>
          </a:r>
          <a:endParaRPr lang="en-US"/>
        </a:p>
      </dgm:t>
    </dgm:pt>
    <dgm:pt modelId="{4BC92193-38B5-48E3-8D75-455E5D3A68A9}" type="parTrans" cxnId="{35003869-8D87-4A64-AAD1-F31BAA6EFD35}">
      <dgm:prSet/>
      <dgm:spPr/>
      <dgm:t>
        <a:bodyPr/>
        <a:lstStyle/>
        <a:p>
          <a:endParaRPr lang="en-US"/>
        </a:p>
      </dgm:t>
    </dgm:pt>
    <dgm:pt modelId="{47FFA003-EEBD-4DE0-9574-A1CCB19A9BD4}" type="sibTrans" cxnId="{35003869-8D87-4A64-AAD1-F31BAA6EFD35}">
      <dgm:prSet/>
      <dgm:spPr/>
      <dgm:t>
        <a:bodyPr/>
        <a:lstStyle/>
        <a:p>
          <a:endParaRPr lang="en-US"/>
        </a:p>
      </dgm:t>
    </dgm:pt>
    <dgm:pt modelId="{6DC514A2-5ABF-4C7B-938B-CF2FAA938310}">
      <dgm:prSet/>
      <dgm:spPr/>
      <dgm:t>
        <a:bodyPr/>
        <a:lstStyle/>
        <a:p>
          <a:pPr>
            <a:lnSpc>
              <a:spcPct val="100000"/>
            </a:lnSpc>
          </a:pPr>
          <a:r>
            <a:rPr lang="en-IN"/>
            <a:t>Processing such a vast amount of data using traditional methods is inefficient and time-consuming. </a:t>
          </a:r>
          <a:endParaRPr lang="en-US"/>
        </a:p>
      </dgm:t>
    </dgm:pt>
    <dgm:pt modelId="{0DEDC58D-68CE-42E5-8CC0-52B65CD2C02F}" type="parTrans" cxnId="{230A1F14-BFCF-4955-97C1-A41640910B2B}">
      <dgm:prSet/>
      <dgm:spPr/>
      <dgm:t>
        <a:bodyPr/>
        <a:lstStyle/>
        <a:p>
          <a:endParaRPr lang="en-US"/>
        </a:p>
      </dgm:t>
    </dgm:pt>
    <dgm:pt modelId="{04DAC0D4-43BE-448B-98C5-B1631A596EB3}" type="sibTrans" cxnId="{230A1F14-BFCF-4955-97C1-A41640910B2B}">
      <dgm:prSet/>
      <dgm:spPr/>
      <dgm:t>
        <a:bodyPr/>
        <a:lstStyle/>
        <a:p>
          <a:endParaRPr lang="en-US"/>
        </a:p>
      </dgm:t>
    </dgm:pt>
    <dgm:pt modelId="{6D5D546F-39AC-4FC3-B2D3-1AA59D61B099}">
      <dgm:prSet/>
      <dgm:spPr/>
      <dgm:t>
        <a:bodyPr/>
        <a:lstStyle/>
        <a:p>
          <a:pPr>
            <a:lnSpc>
              <a:spcPct val="100000"/>
            </a:lnSpc>
          </a:pPr>
          <a:r>
            <a:rPr lang="en-IN"/>
            <a:t>Hadoop MapReduce offers a solution by breaking down the problem into smaller, manageable tasks that can be processed concurrently across multiple computers.</a:t>
          </a:r>
          <a:endParaRPr lang="en-US"/>
        </a:p>
      </dgm:t>
    </dgm:pt>
    <dgm:pt modelId="{C94BCBA0-FD1C-40F7-812F-B34C4CF3DBA1}" type="parTrans" cxnId="{DCEEFDF2-E936-4348-AAA4-B0CC9ABEB1D5}">
      <dgm:prSet/>
      <dgm:spPr/>
      <dgm:t>
        <a:bodyPr/>
        <a:lstStyle/>
        <a:p>
          <a:endParaRPr lang="en-US"/>
        </a:p>
      </dgm:t>
    </dgm:pt>
    <dgm:pt modelId="{5B882320-521B-447F-8D25-BBA8491777B0}" type="sibTrans" cxnId="{DCEEFDF2-E936-4348-AAA4-B0CC9ABEB1D5}">
      <dgm:prSet/>
      <dgm:spPr/>
      <dgm:t>
        <a:bodyPr/>
        <a:lstStyle/>
        <a:p>
          <a:endParaRPr lang="en-US"/>
        </a:p>
      </dgm:t>
    </dgm:pt>
    <dgm:pt modelId="{22F40A7C-C032-46B7-9414-0698FE1A42AF}" type="pres">
      <dgm:prSet presAssocID="{3B23FD90-0FBC-43FD-90D7-7C4689F4F818}" presName="root" presStyleCnt="0">
        <dgm:presLayoutVars>
          <dgm:dir/>
          <dgm:resizeHandles val="exact"/>
        </dgm:presLayoutVars>
      </dgm:prSet>
      <dgm:spPr/>
    </dgm:pt>
    <dgm:pt modelId="{EBAF2D66-60C9-4339-8BCC-DE3FBD9B7840}" type="pres">
      <dgm:prSet presAssocID="{E29E40BB-CF5D-4F6E-A3C0-3D3D5FED2AD1}" presName="compNode" presStyleCnt="0"/>
      <dgm:spPr/>
    </dgm:pt>
    <dgm:pt modelId="{14E4C31B-22F1-4AFE-9775-23E884F6C9DA}" type="pres">
      <dgm:prSet presAssocID="{E29E40BB-CF5D-4F6E-A3C0-3D3D5FED2AD1}" presName="bgRect" presStyleLbl="bgShp" presStyleIdx="0" presStyleCnt="3"/>
      <dgm:spPr/>
    </dgm:pt>
    <dgm:pt modelId="{8C9D90B4-830A-4A6B-B859-8AF1D9B6F274}" type="pres">
      <dgm:prSet presAssocID="{E29E40BB-CF5D-4F6E-A3C0-3D3D5FED2AD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atistics"/>
        </a:ext>
      </dgm:extLst>
    </dgm:pt>
    <dgm:pt modelId="{F5CA3DF3-02D3-4D5E-AC08-A85D4E1BCB0E}" type="pres">
      <dgm:prSet presAssocID="{E29E40BB-CF5D-4F6E-A3C0-3D3D5FED2AD1}" presName="spaceRect" presStyleCnt="0"/>
      <dgm:spPr/>
    </dgm:pt>
    <dgm:pt modelId="{30A69E6D-30D9-447C-97D7-32BB448BA28A}" type="pres">
      <dgm:prSet presAssocID="{E29E40BB-CF5D-4F6E-A3C0-3D3D5FED2AD1}" presName="parTx" presStyleLbl="revTx" presStyleIdx="0" presStyleCnt="3">
        <dgm:presLayoutVars>
          <dgm:chMax val="0"/>
          <dgm:chPref val="0"/>
        </dgm:presLayoutVars>
      </dgm:prSet>
      <dgm:spPr/>
    </dgm:pt>
    <dgm:pt modelId="{CC385BA6-B6A9-4621-B248-C0C243C9C4F7}" type="pres">
      <dgm:prSet presAssocID="{47FFA003-EEBD-4DE0-9574-A1CCB19A9BD4}" presName="sibTrans" presStyleCnt="0"/>
      <dgm:spPr/>
    </dgm:pt>
    <dgm:pt modelId="{5156F9C3-EFAC-4FD8-AD3D-0275163E10C6}" type="pres">
      <dgm:prSet presAssocID="{6DC514A2-5ABF-4C7B-938B-CF2FAA938310}" presName="compNode" presStyleCnt="0"/>
      <dgm:spPr/>
    </dgm:pt>
    <dgm:pt modelId="{867B375F-107D-4358-B51F-FF0C2E76E917}" type="pres">
      <dgm:prSet presAssocID="{6DC514A2-5ABF-4C7B-938B-CF2FAA938310}" presName="bgRect" presStyleLbl="bgShp" presStyleIdx="1" presStyleCnt="3"/>
      <dgm:spPr/>
    </dgm:pt>
    <dgm:pt modelId="{3E0497E0-A76F-4FBF-B0A1-98862701C0C0}" type="pres">
      <dgm:prSet presAssocID="{6DC514A2-5ABF-4C7B-938B-CF2FAA93831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61B48C73-7B52-42E9-A046-5488809E4889}" type="pres">
      <dgm:prSet presAssocID="{6DC514A2-5ABF-4C7B-938B-CF2FAA938310}" presName="spaceRect" presStyleCnt="0"/>
      <dgm:spPr/>
    </dgm:pt>
    <dgm:pt modelId="{09A3B37A-3581-4D6A-8226-2D08FBA3ABC0}" type="pres">
      <dgm:prSet presAssocID="{6DC514A2-5ABF-4C7B-938B-CF2FAA938310}" presName="parTx" presStyleLbl="revTx" presStyleIdx="1" presStyleCnt="3">
        <dgm:presLayoutVars>
          <dgm:chMax val="0"/>
          <dgm:chPref val="0"/>
        </dgm:presLayoutVars>
      </dgm:prSet>
      <dgm:spPr/>
    </dgm:pt>
    <dgm:pt modelId="{238F9EE5-A07A-462A-BAE5-BA2F73B99E4F}" type="pres">
      <dgm:prSet presAssocID="{04DAC0D4-43BE-448B-98C5-B1631A596EB3}" presName="sibTrans" presStyleCnt="0"/>
      <dgm:spPr/>
    </dgm:pt>
    <dgm:pt modelId="{176156DF-8BBF-4BAE-ABF6-398946DAE023}" type="pres">
      <dgm:prSet presAssocID="{6D5D546F-39AC-4FC3-B2D3-1AA59D61B099}" presName="compNode" presStyleCnt="0"/>
      <dgm:spPr/>
    </dgm:pt>
    <dgm:pt modelId="{E5B14530-6F53-4024-91A5-24911942AC5C}" type="pres">
      <dgm:prSet presAssocID="{6D5D546F-39AC-4FC3-B2D3-1AA59D61B099}" presName="bgRect" presStyleLbl="bgShp" presStyleIdx="2" presStyleCnt="3"/>
      <dgm:spPr/>
    </dgm:pt>
    <dgm:pt modelId="{28E52C8C-75C2-4D67-8C89-AEF5FCC98C5C}" type="pres">
      <dgm:prSet presAssocID="{6D5D546F-39AC-4FC3-B2D3-1AA59D61B0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Web Design"/>
        </a:ext>
      </dgm:extLst>
    </dgm:pt>
    <dgm:pt modelId="{4E980E8C-E7A9-4C20-89DF-0F16419DF3C7}" type="pres">
      <dgm:prSet presAssocID="{6D5D546F-39AC-4FC3-B2D3-1AA59D61B099}" presName="spaceRect" presStyleCnt="0"/>
      <dgm:spPr/>
    </dgm:pt>
    <dgm:pt modelId="{23085714-EBA2-4343-8A51-4094A9255279}" type="pres">
      <dgm:prSet presAssocID="{6D5D546F-39AC-4FC3-B2D3-1AA59D61B099}" presName="parTx" presStyleLbl="revTx" presStyleIdx="2" presStyleCnt="3">
        <dgm:presLayoutVars>
          <dgm:chMax val="0"/>
          <dgm:chPref val="0"/>
        </dgm:presLayoutVars>
      </dgm:prSet>
      <dgm:spPr/>
    </dgm:pt>
  </dgm:ptLst>
  <dgm:cxnLst>
    <dgm:cxn modelId="{230A1F14-BFCF-4955-97C1-A41640910B2B}" srcId="{3B23FD90-0FBC-43FD-90D7-7C4689F4F818}" destId="{6DC514A2-5ABF-4C7B-938B-CF2FAA938310}" srcOrd="1" destOrd="0" parTransId="{0DEDC58D-68CE-42E5-8CC0-52B65CD2C02F}" sibTransId="{04DAC0D4-43BE-448B-98C5-B1631A596EB3}"/>
    <dgm:cxn modelId="{03368237-429E-46A3-B09E-8439E81F9D41}" type="presOf" srcId="{6D5D546F-39AC-4FC3-B2D3-1AA59D61B099}" destId="{23085714-EBA2-4343-8A51-4094A9255279}" srcOrd="0" destOrd="0" presId="urn:microsoft.com/office/officeart/2018/2/layout/IconVerticalSolidList"/>
    <dgm:cxn modelId="{35003869-8D87-4A64-AAD1-F31BAA6EFD35}" srcId="{3B23FD90-0FBC-43FD-90D7-7C4689F4F818}" destId="{E29E40BB-CF5D-4F6E-A3C0-3D3D5FED2AD1}" srcOrd="0" destOrd="0" parTransId="{4BC92193-38B5-48E3-8D75-455E5D3A68A9}" sibTransId="{47FFA003-EEBD-4DE0-9574-A1CCB19A9BD4}"/>
    <dgm:cxn modelId="{DA4BEB91-3B3D-428C-8DEE-4A2DE425A8BC}" type="presOf" srcId="{E29E40BB-CF5D-4F6E-A3C0-3D3D5FED2AD1}" destId="{30A69E6D-30D9-447C-97D7-32BB448BA28A}" srcOrd="0" destOrd="0" presId="urn:microsoft.com/office/officeart/2018/2/layout/IconVerticalSolidList"/>
    <dgm:cxn modelId="{1F8EFED3-1419-48DB-82C7-831E31195414}" type="presOf" srcId="{6DC514A2-5ABF-4C7B-938B-CF2FAA938310}" destId="{09A3B37A-3581-4D6A-8226-2D08FBA3ABC0}" srcOrd="0" destOrd="0" presId="urn:microsoft.com/office/officeart/2018/2/layout/IconVerticalSolidList"/>
    <dgm:cxn modelId="{3F1100F0-D4B4-4758-840A-B1EDAF86D632}" type="presOf" srcId="{3B23FD90-0FBC-43FD-90D7-7C4689F4F818}" destId="{22F40A7C-C032-46B7-9414-0698FE1A42AF}" srcOrd="0" destOrd="0" presId="urn:microsoft.com/office/officeart/2018/2/layout/IconVerticalSolidList"/>
    <dgm:cxn modelId="{DCEEFDF2-E936-4348-AAA4-B0CC9ABEB1D5}" srcId="{3B23FD90-0FBC-43FD-90D7-7C4689F4F818}" destId="{6D5D546F-39AC-4FC3-B2D3-1AA59D61B099}" srcOrd="2" destOrd="0" parTransId="{C94BCBA0-FD1C-40F7-812F-B34C4CF3DBA1}" sibTransId="{5B882320-521B-447F-8D25-BBA8491777B0}"/>
    <dgm:cxn modelId="{AA63FBFB-EA7E-4C8E-944B-2CD7D61C1583}" type="presParOf" srcId="{22F40A7C-C032-46B7-9414-0698FE1A42AF}" destId="{EBAF2D66-60C9-4339-8BCC-DE3FBD9B7840}" srcOrd="0" destOrd="0" presId="urn:microsoft.com/office/officeart/2018/2/layout/IconVerticalSolidList"/>
    <dgm:cxn modelId="{D9686AF2-0B5C-4430-818E-AF7700ACBB11}" type="presParOf" srcId="{EBAF2D66-60C9-4339-8BCC-DE3FBD9B7840}" destId="{14E4C31B-22F1-4AFE-9775-23E884F6C9DA}" srcOrd="0" destOrd="0" presId="urn:microsoft.com/office/officeart/2018/2/layout/IconVerticalSolidList"/>
    <dgm:cxn modelId="{D635E46F-D686-48CB-B033-47D7ADF30749}" type="presParOf" srcId="{EBAF2D66-60C9-4339-8BCC-DE3FBD9B7840}" destId="{8C9D90B4-830A-4A6B-B859-8AF1D9B6F274}" srcOrd="1" destOrd="0" presId="urn:microsoft.com/office/officeart/2018/2/layout/IconVerticalSolidList"/>
    <dgm:cxn modelId="{5DD1E370-FB1C-4FC4-A5CF-AC2A5E0642DA}" type="presParOf" srcId="{EBAF2D66-60C9-4339-8BCC-DE3FBD9B7840}" destId="{F5CA3DF3-02D3-4D5E-AC08-A85D4E1BCB0E}" srcOrd="2" destOrd="0" presId="urn:microsoft.com/office/officeart/2018/2/layout/IconVerticalSolidList"/>
    <dgm:cxn modelId="{3436D7DE-8CE3-4A04-B428-7264B52048BA}" type="presParOf" srcId="{EBAF2D66-60C9-4339-8BCC-DE3FBD9B7840}" destId="{30A69E6D-30D9-447C-97D7-32BB448BA28A}" srcOrd="3" destOrd="0" presId="urn:microsoft.com/office/officeart/2018/2/layout/IconVerticalSolidList"/>
    <dgm:cxn modelId="{1601B60D-735A-4582-8272-A2D43CB29B96}" type="presParOf" srcId="{22F40A7C-C032-46B7-9414-0698FE1A42AF}" destId="{CC385BA6-B6A9-4621-B248-C0C243C9C4F7}" srcOrd="1" destOrd="0" presId="urn:microsoft.com/office/officeart/2018/2/layout/IconVerticalSolidList"/>
    <dgm:cxn modelId="{D1186595-DCD3-46A5-A9EB-211FBC08F319}" type="presParOf" srcId="{22F40A7C-C032-46B7-9414-0698FE1A42AF}" destId="{5156F9C3-EFAC-4FD8-AD3D-0275163E10C6}" srcOrd="2" destOrd="0" presId="urn:microsoft.com/office/officeart/2018/2/layout/IconVerticalSolidList"/>
    <dgm:cxn modelId="{2E757E76-D6FF-43CB-BEB3-E703FA2F950F}" type="presParOf" srcId="{5156F9C3-EFAC-4FD8-AD3D-0275163E10C6}" destId="{867B375F-107D-4358-B51F-FF0C2E76E917}" srcOrd="0" destOrd="0" presId="urn:microsoft.com/office/officeart/2018/2/layout/IconVerticalSolidList"/>
    <dgm:cxn modelId="{24BF1884-2667-4170-8FD4-1F883C07D865}" type="presParOf" srcId="{5156F9C3-EFAC-4FD8-AD3D-0275163E10C6}" destId="{3E0497E0-A76F-4FBF-B0A1-98862701C0C0}" srcOrd="1" destOrd="0" presId="urn:microsoft.com/office/officeart/2018/2/layout/IconVerticalSolidList"/>
    <dgm:cxn modelId="{5145F213-F73E-4218-A13F-E069DBE077A0}" type="presParOf" srcId="{5156F9C3-EFAC-4FD8-AD3D-0275163E10C6}" destId="{61B48C73-7B52-42E9-A046-5488809E4889}" srcOrd="2" destOrd="0" presId="urn:microsoft.com/office/officeart/2018/2/layout/IconVerticalSolidList"/>
    <dgm:cxn modelId="{F24CDE63-1CD7-4A0D-9842-D115416626C3}" type="presParOf" srcId="{5156F9C3-EFAC-4FD8-AD3D-0275163E10C6}" destId="{09A3B37A-3581-4D6A-8226-2D08FBA3ABC0}" srcOrd="3" destOrd="0" presId="urn:microsoft.com/office/officeart/2018/2/layout/IconVerticalSolidList"/>
    <dgm:cxn modelId="{CA2E2F2A-D1FA-49BB-ADEC-B19B89E8B143}" type="presParOf" srcId="{22F40A7C-C032-46B7-9414-0698FE1A42AF}" destId="{238F9EE5-A07A-462A-BAE5-BA2F73B99E4F}" srcOrd="3" destOrd="0" presId="urn:microsoft.com/office/officeart/2018/2/layout/IconVerticalSolidList"/>
    <dgm:cxn modelId="{05516939-365A-4174-BFCB-1C90A8D86F87}" type="presParOf" srcId="{22F40A7C-C032-46B7-9414-0698FE1A42AF}" destId="{176156DF-8BBF-4BAE-ABF6-398946DAE023}" srcOrd="4" destOrd="0" presId="urn:microsoft.com/office/officeart/2018/2/layout/IconVerticalSolidList"/>
    <dgm:cxn modelId="{B5F3EEDD-42EE-4421-9C97-6FB4EF1B17DA}" type="presParOf" srcId="{176156DF-8BBF-4BAE-ABF6-398946DAE023}" destId="{E5B14530-6F53-4024-91A5-24911942AC5C}" srcOrd="0" destOrd="0" presId="urn:microsoft.com/office/officeart/2018/2/layout/IconVerticalSolidList"/>
    <dgm:cxn modelId="{0F40E13C-11DA-4E49-88FD-751EC2316F53}" type="presParOf" srcId="{176156DF-8BBF-4BAE-ABF6-398946DAE023}" destId="{28E52C8C-75C2-4D67-8C89-AEF5FCC98C5C}" srcOrd="1" destOrd="0" presId="urn:microsoft.com/office/officeart/2018/2/layout/IconVerticalSolidList"/>
    <dgm:cxn modelId="{9BFA80B0-4F05-432B-831F-8A765155B5C2}" type="presParOf" srcId="{176156DF-8BBF-4BAE-ABF6-398946DAE023}" destId="{4E980E8C-E7A9-4C20-89DF-0F16419DF3C7}" srcOrd="2" destOrd="0" presId="urn:microsoft.com/office/officeart/2018/2/layout/IconVerticalSolidList"/>
    <dgm:cxn modelId="{B54476B3-E98C-442C-82ED-D21523CD46AC}" type="presParOf" srcId="{176156DF-8BBF-4BAE-ABF6-398946DAE023}" destId="{23085714-EBA2-4343-8A51-4094A925527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7692099-C7C0-4B42-A812-127023F3B73C}"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B265AFE9-6AD7-4402-BDEA-68E762BAD1B1}">
      <dgm:prSet custT="1"/>
      <dgm:spPr/>
      <dgm:t>
        <a:bodyPr/>
        <a:lstStyle/>
        <a:p>
          <a:pPr>
            <a:lnSpc>
              <a:spcPct val="100000"/>
            </a:lnSpc>
            <a:defRPr b="1"/>
          </a:pPr>
          <a:r>
            <a:rPr lang="en-IN" sz="2000" b="1"/>
            <a:t>Data Division:</a:t>
          </a:r>
          <a:endParaRPr lang="en-US" sz="2000"/>
        </a:p>
      </dgm:t>
    </dgm:pt>
    <dgm:pt modelId="{977FC489-C80D-4A1B-AF7D-D4748AAEB087}" type="parTrans" cxnId="{B60F2692-A108-46B8-9AA6-1CCED3DB8980}">
      <dgm:prSet/>
      <dgm:spPr/>
      <dgm:t>
        <a:bodyPr/>
        <a:lstStyle/>
        <a:p>
          <a:pPr algn="just"/>
          <a:endParaRPr lang="en-US" sz="2000"/>
        </a:p>
      </dgm:t>
    </dgm:pt>
    <dgm:pt modelId="{839A210D-23E8-4825-BF96-6C3F8992FFAB}" type="sibTrans" cxnId="{B60F2692-A108-46B8-9AA6-1CCED3DB8980}">
      <dgm:prSet/>
      <dgm:spPr/>
      <dgm:t>
        <a:bodyPr/>
        <a:lstStyle/>
        <a:p>
          <a:pPr algn="just"/>
          <a:endParaRPr lang="en-US" sz="2000"/>
        </a:p>
      </dgm:t>
    </dgm:pt>
    <dgm:pt modelId="{206069D1-4220-4D92-B1AD-54AC0B52BABF}">
      <dgm:prSet custT="1"/>
      <dgm:spPr/>
      <dgm:t>
        <a:bodyPr/>
        <a:lstStyle/>
        <a:p>
          <a:pPr>
            <a:lnSpc>
              <a:spcPct val="100000"/>
            </a:lnSpc>
          </a:pPr>
          <a:r>
            <a:rPr lang="en-IN" sz="1600"/>
            <a:t>The massive dataset is divided into smaller chunks called blocks.</a:t>
          </a:r>
          <a:endParaRPr lang="en-US" sz="1600"/>
        </a:p>
      </dgm:t>
    </dgm:pt>
    <dgm:pt modelId="{86208953-4FB3-4855-ADC9-FA34AAC66E52}" type="parTrans" cxnId="{48932369-DCF6-4AC1-8ACF-319DDE29FE61}">
      <dgm:prSet/>
      <dgm:spPr/>
      <dgm:t>
        <a:bodyPr/>
        <a:lstStyle/>
        <a:p>
          <a:pPr algn="just"/>
          <a:endParaRPr lang="en-US" sz="2000"/>
        </a:p>
      </dgm:t>
    </dgm:pt>
    <dgm:pt modelId="{2435ACDC-FC33-4110-9EE6-2BD4547FD52E}" type="sibTrans" cxnId="{48932369-DCF6-4AC1-8ACF-319DDE29FE61}">
      <dgm:prSet/>
      <dgm:spPr/>
      <dgm:t>
        <a:bodyPr/>
        <a:lstStyle/>
        <a:p>
          <a:pPr algn="just"/>
          <a:endParaRPr lang="en-US" sz="2000"/>
        </a:p>
      </dgm:t>
    </dgm:pt>
    <dgm:pt modelId="{EFB29677-E168-4EDC-A1CD-37F5F0A13F39}">
      <dgm:prSet custT="1"/>
      <dgm:spPr/>
      <dgm:t>
        <a:bodyPr/>
        <a:lstStyle/>
        <a:p>
          <a:pPr>
            <a:lnSpc>
              <a:spcPct val="100000"/>
            </a:lnSpc>
          </a:pPr>
          <a:r>
            <a:rPr lang="en-IN" sz="1600"/>
            <a:t>These blocks are distributed across multiple computers in a cluster.</a:t>
          </a:r>
          <a:endParaRPr lang="en-US" sz="1600"/>
        </a:p>
      </dgm:t>
    </dgm:pt>
    <dgm:pt modelId="{9B0B0E65-805F-43CA-B31A-68A85EF4641C}" type="parTrans" cxnId="{2461A648-B39B-4280-B740-04E1442C0774}">
      <dgm:prSet/>
      <dgm:spPr/>
      <dgm:t>
        <a:bodyPr/>
        <a:lstStyle/>
        <a:p>
          <a:pPr algn="just"/>
          <a:endParaRPr lang="en-US" sz="2000"/>
        </a:p>
      </dgm:t>
    </dgm:pt>
    <dgm:pt modelId="{AB00C8A5-1942-4894-B572-C16AC0E6F92B}" type="sibTrans" cxnId="{2461A648-B39B-4280-B740-04E1442C0774}">
      <dgm:prSet/>
      <dgm:spPr/>
      <dgm:t>
        <a:bodyPr/>
        <a:lstStyle/>
        <a:p>
          <a:pPr algn="just"/>
          <a:endParaRPr lang="en-US" sz="2000"/>
        </a:p>
      </dgm:t>
    </dgm:pt>
    <dgm:pt modelId="{3CE45396-0D58-4CC0-A127-D97FD36A95B1}">
      <dgm:prSet custT="1"/>
      <dgm:spPr/>
      <dgm:t>
        <a:bodyPr/>
        <a:lstStyle/>
        <a:p>
          <a:pPr>
            <a:lnSpc>
              <a:spcPct val="100000"/>
            </a:lnSpc>
            <a:defRPr b="1"/>
          </a:pPr>
          <a:r>
            <a:rPr lang="en-IN" sz="2000" b="1"/>
            <a:t>Map Phase:</a:t>
          </a:r>
          <a:endParaRPr lang="en-US" sz="2000"/>
        </a:p>
      </dgm:t>
    </dgm:pt>
    <dgm:pt modelId="{6B8C94AF-DAF8-42E8-973B-6FAB304B3631}" type="parTrans" cxnId="{90BB87B1-EBDE-4695-A68A-B04B78904077}">
      <dgm:prSet/>
      <dgm:spPr/>
      <dgm:t>
        <a:bodyPr/>
        <a:lstStyle/>
        <a:p>
          <a:pPr algn="just"/>
          <a:endParaRPr lang="en-US" sz="2000"/>
        </a:p>
      </dgm:t>
    </dgm:pt>
    <dgm:pt modelId="{775C82BF-E331-42DE-8604-3C51D63E9201}" type="sibTrans" cxnId="{90BB87B1-EBDE-4695-A68A-B04B78904077}">
      <dgm:prSet/>
      <dgm:spPr/>
      <dgm:t>
        <a:bodyPr/>
        <a:lstStyle/>
        <a:p>
          <a:pPr algn="just"/>
          <a:endParaRPr lang="en-US" sz="2000"/>
        </a:p>
      </dgm:t>
    </dgm:pt>
    <dgm:pt modelId="{F4A574BE-D035-4547-9227-2A3D3D978FE3}">
      <dgm:prSet custT="1"/>
      <dgm:spPr/>
      <dgm:t>
        <a:bodyPr/>
        <a:lstStyle/>
        <a:p>
          <a:pPr>
            <a:lnSpc>
              <a:spcPct val="100000"/>
            </a:lnSpc>
          </a:pPr>
          <a:r>
            <a:rPr lang="en-IN" sz="1600" dirty="0"/>
            <a:t>Each computer independently processes its assigned blocks.</a:t>
          </a:r>
          <a:endParaRPr lang="en-US" sz="1600" dirty="0"/>
        </a:p>
      </dgm:t>
    </dgm:pt>
    <dgm:pt modelId="{C38DCE1A-A987-4851-AE86-0CC4C11628F3}" type="parTrans" cxnId="{42EC72A4-A8F3-47D0-B487-C3EE11439782}">
      <dgm:prSet/>
      <dgm:spPr/>
      <dgm:t>
        <a:bodyPr/>
        <a:lstStyle/>
        <a:p>
          <a:pPr algn="just"/>
          <a:endParaRPr lang="en-US" sz="2000"/>
        </a:p>
      </dgm:t>
    </dgm:pt>
    <dgm:pt modelId="{1C280770-6D67-43D1-AFA5-8F9DDD2962B8}" type="sibTrans" cxnId="{42EC72A4-A8F3-47D0-B487-C3EE11439782}">
      <dgm:prSet/>
      <dgm:spPr/>
      <dgm:t>
        <a:bodyPr/>
        <a:lstStyle/>
        <a:p>
          <a:pPr algn="just"/>
          <a:endParaRPr lang="en-US" sz="2000"/>
        </a:p>
      </dgm:t>
    </dgm:pt>
    <dgm:pt modelId="{F5C772F2-DD2D-4E35-AFBB-E1BB36DEE988}">
      <dgm:prSet custT="1"/>
      <dgm:spPr/>
      <dgm:t>
        <a:bodyPr/>
        <a:lstStyle/>
        <a:p>
          <a:pPr>
            <a:lnSpc>
              <a:spcPct val="100000"/>
            </a:lnSpc>
          </a:pPr>
          <a:r>
            <a:rPr lang="en-IN" sz="1600"/>
            <a:t>A user-defined map function is applied to each record in the block.</a:t>
          </a:r>
          <a:endParaRPr lang="en-US" sz="1600"/>
        </a:p>
      </dgm:t>
    </dgm:pt>
    <dgm:pt modelId="{79FFF562-9C05-4479-B457-00DA350424C7}" type="parTrans" cxnId="{651A97B2-F87B-4767-940E-14E6F5188D69}">
      <dgm:prSet/>
      <dgm:spPr/>
      <dgm:t>
        <a:bodyPr/>
        <a:lstStyle/>
        <a:p>
          <a:pPr algn="just"/>
          <a:endParaRPr lang="en-US" sz="2000"/>
        </a:p>
      </dgm:t>
    </dgm:pt>
    <dgm:pt modelId="{1D4FCE4D-E529-4D1B-830C-3FA3A525498F}" type="sibTrans" cxnId="{651A97B2-F87B-4767-940E-14E6F5188D69}">
      <dgm:prSet/>
      <dgm:spPr/>
      <dgm:t>
        <a:bodyPr/>
        <a:lstStyle/>
        <a:p>
          <a:pPr algn="just"/>
          <a:endParaRPr lang="en-US" sz="2000"/>
        </a:p>
      </dgm:t>
    </dgm:pt>
    <dgm:pt modelId="{95E51593-D652-40F4-9172-28D6B19F4F60}">
      <dgm:prSet custT="1"/>
      <dgm:spPr/>
      <dgm:t>
        <a:bodyPr/>
        <a:lstStyle/>
        <a:p>
          <a:pPr>
            <a:lnSpc>
              <a:spcPct val="100000"/>
            </a:lnSpc>
          </a:pPr>
          <a:r>
            <a:rPr lang="en-IN" sz="1600"/>
            <a:t>The map function transforms the input data into intermediate key-value pairs.</a:t>
          </a:r>
          <a:endParaRPr lang="en-US" sz="1600"/>
        </a:p>
      </dgm:t>
    </dgm:pt>
    <dgm:pt modelId="{FFA30810-8C02-4C6E-A82A-0144157F7B3D}" type="parTrans" cxnId="{CBF41F30-404F-4202-975B-9639739CED3F}">
      <dgm:prSet/>
      <dgm:spPr/>
      <dgm:t>
        <a:bodyPr/>
        <a:lstStyle/>
        <a:p>
          <a:pPr algn="just"/>
          <a:endParaRPr lang="en-US" sz="2000"/>
        </a:p>
      </dgm:t>
    </dgm:pt>
    <dgm:pt modelId="{53A7B5DF-8D10-4539-86F2-5FB0BFCE461A}" type="sibTrans" cxnId="{CBF41F30-404F-4202-975B-9639739CED3F}">
      <dgm:prSet/>
      <dgm:spPr/>
      <dgm:t>
        <a:bodyPr/>
        <a:lstStyle/>
        <a:p>
          <a:pPr algn="just"/>
          <a:endParaRPr lang="en-US" sz="2000"/>
        </a:p>
      </dgm:t>
    </dgm:pt>
    <dgm:pt modelId="{77587D8E-909A-4E80-A0D3-884B30E436DE}">
      <dgm:prSet custT="1"/>
      <dgm:spPr/>
      <dgm:t>
        <a:bodyPr/>
        <a:lstStyle/>
        <a:p>
          <a:pPr>
            <a:lnSpc>
              <a:spcPct val="100000"/>
            </a:lnSpc>
          </a:pPr>
          <a:r>
            <a:rPr lang="en-IN" sz="1600"/>
            <a:t>Example: If processing search queries, the map function might extract the search term as the key and a count of 1 as the value.</a:t>
          </a:r>
          <a:endParaRPr lang="en-US" sz="1600"/>
        </a:p>
      </dgm:t>
    </dgm:pt>
    <dgm:pt modelId="{8EBB756F-8B4E-43EF-AD2C-B35753896B2C}" type="parTrans" cxnId="{2B6E79AD-F6B9-49E4-9BE7-7F1B711AADF7}">
      <dgm:prSet/>
      <dgm:spPr/>
      <dgm:t>
        <a:bodyPr/>
        <a:lstStyle/>
        <a:p>
          <a:pPr algn="just"/>
          <a:endParaRPr lang="en-US" sz="2000"/>
        </a:p>
      </dgm:t>
    </dgm:pt>
    <dgm:pt modelId="{36F4C378-5F8D-4AF9-8D91-2151C064A574}" type="sibTrans" cxnId="{2B6E79AD-F6B9-49E4-9BE7-7F1B711AADF7}">
      <dgm:prSet/>
      <dgm:spPr/>
      <dgm:t>
        <a:bodyPr/>
        <a:lstStyle/>
        <a:p>
          <a:pPr algn="just"/>
          <a:endParaRPr lang="en-US" sz="2000"/>
        </a:p>
      </dgm:t>
    </dgm:pt>
    <dgm:pt modelId="{755692A4-3AE9-444F-892C-4C7310CAEB4F}">
      <dgm:prSet custT="1"/>
      <dgm:spPr/>
      <dgm:t>
        <a:bodyPr/>
        <a:lstStyle/>
        <a:p>
          <a:pPr>
            <a:lnSpc>
              <a:spcPct val="100000"/>
            </a:lnSpc>
            <a:defRPr b="1"/>
          </a:pPr>
          <a:r>
            <a:rPr lang="en-IN" sz="2000" b="1"/>
            <a:t>Shuffle and Sort:</a:t>
          </a:r>
          <a:endParaRPr lang="en-US" sz="2000"/>
        </a:p>
      </dgm:t>
    </dgm:pt>
    <dgm:pt modelId="{D8D62423-FF13-4A55-A2FF-AC7893286224}" type="parTrans" cxnId="{B2348DFD-9287-44C8-A2F4-BB91ED09C8B7}">
      <dgm:prSet/>
      <dgm:spPr/>
      <dgm:t>
        <a:bodyPr/>
        <a:lstStyle/>
        <a:p>
          <a:pPr algn="just"/>
          <a:endParaRPr lang="en-US" sz="2000"/>
        </a:p>
      </dgm:t>
    </dgm:pt>
    <dgm:pt modelId="{BFD7D914-BDEF-4F8B-9C0F-08D9890BF94F}" type="sibTrans" cxnId="{B2348DFD-9287-44C8-A2F4-BB91ED09C8B7}">
      <dgm:prSet/>
      <dgm:spPr/>
      <dgm:t>
        <a:bodyPr/>
        <a:lstStyle/>
        <a:p>
          <a:pPr algn="just"/>
          <a:endParaRPr lang="en-US" sz="2000"/>
        </a:p>
      </dgm:t>
    </dgm:pt>
    <dgm:pt modelId="{9BAA4EBD-5713-46FD-A044-FB2CC2A9CBC9}">
      <dgm:prSet custT="1"/>
      <dgm:spPr/>
      <dgm:t>
        <a:bodyPr/>
        <a:lstStyle/>
        <a:p>
          <a:pPr>
            <a:lnSpc>
              <a:spcPct val="100000"/>
            </a:lnSpc>
          </a:pPr>
          <a:r>
            <a:rPr lang="en-IN" sz="1600"/>
            <a:t>Intermediate key-value pairs from all map tasks are collected.</a:t>
          </a:r>
          <a:endParaRPr lang="en-US" sz="1600"/>
        </a:p>
      </dgm:t>
    </dgm:pt>
    <dgm:pt modelId="{EFAECCA5-DE15-4019-8CB4-74B1B59664B1}" type="parTrans" cxnId="{75C5B7B6-4D46-4A1C-AB45-B1B2CED2D91D}">
      <dgm:prSet/>
      <dgm:spPr/>
      <dgm:t>
        <a:bodyPr/>
        <a:lstStyle/>
        <a:p>
          <a:pPr algn="just"/>
          <a:endParaRPr lang="en-US" sz="2000"/>
        </a:p>
      </dgm:t>
    </dgm:pt>
    <dgm:pt modelId="{C55F2367-1B45-4778-8AE6-99442B2EBA6D}" type="sibTrans" cxnId="{75C5B7B6-4D46-4A1C-AB45-B1B2CED2D91D}">
      <dgm:prSet/>
      <dgm:spPr/>
      <dgm:t>
        <a:bodyPr/>
        <a:lstStyle/>
        <a:p>
          <a:pPr algn="just"/>
          <a:endParaRPr lang="en-US" sz="2000"/>
        </a:p>
      </dgm:t>
    </dgm:pt>
    <dgm:pt modelId="{9A90A531-98BB-4E5C-A700-88E821BDF764}">
      <dgm:prSet custT="1"/>
      <dgm:spPr/>
      <dgm:t>
        <a:bodyPr/>
        <a:lstStyle/>
        <a:p>
          <a:pPr>
            <a:lnSpc>
              <a:spcPct val="100000"/>
            </a:lnSpc>
          </a:pPr>
          <a:r>
            <a:rPr lang="en-IN" sz="1600"/>
            <a:t>The framework groups together values with the same key.</a:t>
          </a:r>
          <a:endParaRPr lang="en-US" sz="1600"/>
        </a:p>
      </dgm:t>
    </dgm:pt>
    <dgm:pt modelId="{FC93A0DA-AD3A-4A59-8A86-D4694B48AF46}" type="parTrans" cxnId="{BE294921-9CAB-4A05-AB60-E223BEF1F1C4}">
      <dgm:prSet/>
      <dgm:spPr/>
      <dgm:t>
        <a:bodyPr/>
        <a:lstStyle/>
        <a:p>
          <a:pPr algn="just"/>
          <a:endParaRPr lang="en-US" sz="2000"/>
        </a:p>
      </dgm:t>
    </dgm:pt>
    <dgm:pt modelId="{C850FEFA-DF75-4DA1-A11B-759E1B10CD8B}" type="sibTrans" cxnId="{BE294921-9CAB-4A05-AB60-E223BEF1F1C4}">
      <dgm:prSet/>
      <dgm:spPr/>
      <dgm:t>
        <a:bodyPr/>
        <a:lstStyle/>
        <a:p>
          <a:pPr algn="just"/>
          <a:endParaRPr lang="en-US" sz="2000"/>
        </a:p>
      </dgm:t>
    </dgm:pt>
    <dgm:pt modelId="{CC30A5EA-1F64-4E97-8FBC-8AB7DE71EB97}">
      <dgm:prSet custT="1"/>
      <dgm:spPr/>
      <dgm:t>
        <a:bodyPr/>
        <a:lstStyle/>
        <a:p>
          <a:pPr>
            <a:lnSpc>
              <a:spcPct val="100000"/>
            </a:lnSpc>
          </a:pPr>
          <a:r>
            <a:rPr lang="en-IN" sz="1600"/>
            <a:t>This phase ensures that all values associated with a particular key are together.</a:t>
          </a:r>
          <a:endParaRPr lang="en-US" sz="1600"/>
        </a:p>
      </dgm:t>
    </dgm:pt>
    <dgm:pt modelId="{6EC5547D-8938-4426-90C9-740FB4EA667F}" type="parTrans" cxnId="{BE5727E2-1BC6-4512-BA4D-7DA9D474B16A}">
      <dgm:prSet/>
      <dgm:spPr/>
      <dgm:t>
        <a:bodyPr/>
        <a:lstStyle/>
        <a:p>
          <a:pPr algn="just"/>
          <a:endParaRPr lang="en-US" sz="2000"/>
        </a:p>
      </dgm:t>
    </dgm:pt>
    <dgm:pt modelId="{4231A79C-CAF8-4D5B-9699-2F68C0D5BD0E}" type="sibTrans" cxnId="{BE5727E2-1BC6-4512-BA4D-7DA9D474B16A}">
      <dgm:prSet/>
      <dgm:spPr/>
      <dgm:t>
        <a:bodyPr/>
        <a:lstStyle/>
        <a:p>
          <a:pPr algn="just"/>
          <a:endParaRPr lang="en-US" sz="2000"/>
        </a:p>
      </dgm:t>
    </dgm:pt>
    <dgm:pt modelId="{B5527921-2DDB-4A2D-AF42-5A6B858CF3E1}">
      <dgm:prSet custT="1"/>
      <dgm:spPr/>
      <dgm:t>
        <a:bodyPr/>
        <a:lstStyle/>
        <a:p>
          <a:pPr>
            <a:lnSpc>
              <a:spcPct val="100000"/>
            </a:lnSpc>
            <a:defRPr b="1"/>
          </a:pPr>
          <a:r>
            <a:rPr lang="en-IN" sz="2000" b="1"/>
            <a:t>Reduce Phase:</a:t>
          </a:r>
          <a:endParaRPr lang="en-US" sz="2000"/>
        </a:p>
      </dgm:t>
    </dgm:pt>
    <dgm:pt modelId="{A367615F-872E-4D6A-BCD5-41CDDC3FA424}" type="parTrans" cxnId="{CE22F548-2B02-4876-8633-C002A7C0CF14}">
      <dgm:prSet/>
      <dgm:spPr/>
      <dgm:t>
        <a:bodyPr/>
        <a:lstStyle/>
        <a:p>
          <a:pPr algn="just"/>
          <a:endParaRPr lang="en-US" sz="2000"/>
        </a:p>
      </dgm:t>
    </dgm:pt>
    <dgm:pt modelId="{CD447E55-A80F-4D22-A521-085D442CCA41}" type="sibTrans" cxnId="{CE22F548-2B02-4876-8633-C002A7C0CF14}">
      <dgm:prSet/>
      <dgm:spPr/>
      <dgm:t>
        <a:bodyPr/>
        <a:lstStyle/>
        <a:p>
          <a:pPr algn="just"/>
          <a:endParaRPr lang="en-US" sz="2000"/>
        </a:p>
      </dgm:t>
    </dgm:pt>
    <dgm:pt modelId="{705B37A7-8252-43E1-9248-B3DAAC809EFC}">
      <dgm:prSet custT="1"/>
      <dgm:spPr/>
      <dgm:t>
        <a:bodyPr/>
        <a:lstStyle/>
        <a:p>
          <a:pPr>
            <a:lnSpc>
              <a:spcPct val="100000"/>
            </a:lnSpc>
          </a:pPr>
          <a:r>
            <a:rPr lang="en-IN" sz="1600"/>
            <a:t>The grouped data is processed by reducer tasks.</a:t>
          </a:r>
          <a:endParaRPr lang="en-US" sz="1600"/>
        </a:p>
      </dgm:t>
    </dgm:pt>
    <dgm:pt modelId="{3662414E-D683-4ED6-B4C7-7DD3635AFD55}" type="parTrans" cxnId="{E503193A-1268-4F52-8516-75B4221FF100}">
      <dgm:prSet/>
      <dgm:spPr/>
      <dgm:t>
        <a:bodyPr/>
        <a:lstStyle/>
        <a:p>
          <a:pPr algn="just"/>
          <a:endParaRPr lang="en-US" sz="2000"/>
        </a:p>
      </dgm:t>
    </dgm:pt>
    <dgm:pt modelId="{232511EA-9897-4035-9DC7-D4DEDC2537CE}" type="sibTrans" cxnId="{E503193A-1268-4F52-8516-75B4221FF100}">
      <dgm:prSet/>
      <dgm:spPr/>
      <dgm:t>
        <a:bodyPr/>
        <a:lstStyle/>
        <a:p>
          <a:pPr algn="just"/>
          <a:endParaRPr lang="en-US" sz="2000"/>
        </a:p>
      </dgm:t>
    </dgm:pt>
    <dgm:pt modelId="{CCCACC7F-8C55-47E0-AF1C-B07C81E86052}">
      <dgm:prSet custT="1"/>
      <dgm:spPr/>
      <dgm:t>
        <a:bodyPr/>
        <a:lstStyle/>
        <a:p>
          <a:pPr>
            <a:lnSpc>
              <a:spcPct val="100000"/>
            </a:lnSpc>
          </a:pPr>
          <a:r>
            <a:rPr lang="en-IN" sz="1600"/>
            <a:t>A user-defined reduce function combines the values for each key.</a:t>
          </a:r>
          <a:endParaRPr lang="en-US" sz="1600"/>
        </a:p>
      </dgm:t>
    </dgm:pt>
    <dgm:pt modelId="{96C29A77-5598-4EED-BF7C-748DB01E7D10}" type="parTrans" cxnId="{AD11242F-C8A1-47A8-93B2-95050EE85EDE}">
      <dgm:prSet/>
      <dgm:spPr/>
      <dgm:t>
        <a:bodyPr/>
        <a:lstStyle/>
        <a:p>
          <a:pPr algn="just"/>
          <a:endParaRPr lang="en-US" sz="2000"/>
        </a:p>
      </dgm:t>
    </dgm:pt>
    <dgm:pt modelId="{E964199F-0505-4B8B-9C64-DEB12D3BC85B}" type="sibTrans" cxnId="{AD11242F-C8A1-47A8-93B2-95050EE85EDE}">
      <dgm:prSet/>
      <dgm:spPr/>
      <dgm:t>
        <a:bodyPr/>
        <a:lstStyle/>
        <a:p>
          <a:pPr algn="just"/>
          <a:endParaRPr lang="en-US" sz="2000"/>
        </a:p>
      </dgm:t>
    </dgm:pt>
    <dgm:pt modelId="{21A84E4E-8779-4FEF-8EAC-59B8A4EEBDFE}">
      <dgm:prSet custT="1"/>
      <dgm:spPr/>
      <dgm:t>
        <a:bodyPr/>
        <a:lstStyle/>
        <a:p>
          <a:pPr>
            <a:lnSpc>
              <a:spcPct val="100000"/>
            </a:lnSpc>
          </a:pPr>
          <a:r>
            <a:rPr lang="en-IN" sz="1600"/>
            <a:t>The reduce function produces the final output.</a:t>
          </a:r>
          <a:endParaRPr lang="en-US" sz="1600"/>
        </a:p>
      </dgm:t>
    </dgm:pt>
    <dgm:pt modelId="{DF6AA0F1-26B0-47D5-B5F8-513A27D35F6C}" type="parTrans" cxnId="{E8516480-2333-4F55-B677-399BB2D0FD0C}">
      <dgm:prSet/>
      <dgm:spPr/>
      <dgm:t>
        <a:bodyPr/>
        <a:lstStyle/>
        <a:p>
          <a:pPr algn="just"/>
          <a:endParaRPr lang="en-US" sz="2000"/>
        </a:p>
      </dgm:t>
    </dgm:pt>
    <dgm:pt modelId="{1BD78FF9-2A56-4E8A-AD40-068861631BE0}" type="sibTrans" cxnId="{E8516480-2333-4F55-B677-399BB2D0FD0C}">
      <dgm:prSet/>
      <dgm:spPr/>
      <dgm:t>
        <a:bodyPr/>
        <a:lstStyle/>
        <a:p>
          <a:pPr algn="just"/>
          <a:endParaRPr lang="en-US" sz="2000"/>
        </a:p>
      </dgm:t>
    </dgm:pt>
    <dgm:pt modelId="{3AEF3040-11EE-4167-AAC5-85414BE3B418}">
      <dgm:prSet custT="1"/>
      <dgm:spPr/>
      <dgm:t>
        <a:bodyPr/>
        <a:lstStyle/>
        <a:p>
          <a:pPr>
            <a:lnSpc>
              <a:spcPct val="100000"/>
            </a:lnSpc>
          </a:pPr>
          <a:r>
            <a:rPr lang="en-IN" sz="1600"/>
            <a:t>Example: For search queries, the reduce function would sum up the counts for each search term to determine the total frequency.</a:t>
          </a:r>
          <a:endParaRPr lang="en-US" sz="1600"/>
        </a:p>
      </dgm:t>
    </dgm:pt>
    <dgm:pt modelId="{09FC5A82-370A-4DA4-B045-48AA3A1AA4B1}" type="parTrans" cxnId="{AECB154B-92B4-4A12-B586-AFFB2A9B4645}">
      <dgm:prSet/>
      <dgm:spPr/>
      <dgm:t>
        <a:bodyPr/>
        <a:lstStyle/>
        <a:p>
          <a:pPr algn="just"/>
          <a:endParaRPr lang="en-US" sz="2000"/>
        </a:p>
      </dgm:t>
    </dgm:pt>
    <dgm:pt modelId="{3C0CA5EB-4255-4719-B5C1-DA3D450CF14C}" type="sibTrans" cxnId="{AECB154B-92B4-4A12-B586-AFFB2A9B4645}">
      <dgm:prSet/>
      <dgm:spPr/>
      <dgm:t>
        <a:bodyPr/>
        <a:lstStyle/>
        <a:p>
          <a:pPr algn="just"/>
          <a:endParaRPr lang="en-US" sz="2000"/>
        </a:p>
      </dgm:t>
    </dgm:pt>
    <dgm:pt modelId="{257F1913-7379-49BE-ACE0-0F40D0DC21D3}" type="pres">
      <dgm:prSet presAssocID="{47692099-C7C0-4B42-A812-127023F3B73C}" presName="root" presStyleCnt="0">
        <dgm:presLayoutVars>
          <dgm:dir/>
          <dgm:resizeHandles val="exact"/>
        </dgm:presLayoutVars>
      </dgm:prSet>
      <dgm:spPr/>
    </dgm:pt>
    <dgm:pt modelId="{D023C485-2E73-4B6A-A581-2D4BBCC897D6}" type="pres">
      <dgm:prSet presAssocID="{B265AFE9-6AD7-4402-BDEA-68E762BAD1B1}" presName="compNode" presStyleCnt="0"/>
      <dgm:spPr/>
    </dgm:pt>
    <dgm:pt modelId="{B3265551-1B69-4A1A-AE8C-0907AC18DAB0}" type="pres">
      <dgm:prSet presAssocID="{B265AFE9-6AD7-4402-BDEA-68E762BAD1B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8066B798-7A70-4373-9E73-A19394A2C454}" type="pres">
      <dgm:prSet presAssocID="{B265AFE9-6AD7-4402-BDEA-68E762BAD1B1}" presName="iconSpace" presStyleCnt="0"/>
      <dgm:spPr/>
    </dgm:pt>
    <dgm:pt modelId="{07603856-1D78-46BF-B03B-C0D8C4308D06}" type="pres">
      <dgm:prSet presAssocID="{B265AFE9-6AD7-4402-BDEA-68E762BAD1B1}" presName="parTx" presStyleLbl="revTx" presStyleIdx="0" presStyleCnt="8">
        <dgm:presLayoutVars>
          <dgm:chMax val="0"/>
          <dgm:chPref val="0"/>
        </dgm:presLayoutVars>
      </dgm:prSet>
      <dgm:spPr/>
    </dgm:pt>
    <dgm:pt modelId="{BF40F95C-2894-469F-AFA7-C6B9D30B0BC3}" type="pres">
      <dgm:prSet presAssocID="{B265AFE9-6AD7-4402-BDEA-68E762BAD1B1}" presName="txSpace" presStyleCnt="0"/>
      <dgm:spPr/>
    </dgm:pt>
    <dgm:pt modelId="{D9392CFE-1B53-426A-AE15-CF7B3B745927}" type="pres">
      <dgm:prSet presAssocID="{B265AFE9-6AD7-4402-BDEA-68E762BAD1B1}" presName="desTx" presStyleLbl="revTx" presStyleIdx="1" presStyleCnt="8">
        <dgm:presLayoutVars/>
      </dgm:prSet>
      <dgm:spPr/>
    </dgm:pt>
    <dgm:pt modelId="{15C84232-8E54-46B1-80C6-017C7248146F}" type="pres">
      <dgm:prSet presAssocID="{839A210D-23E8-4825-BF96-6C3F8992FFAB}" presName="sibTrans" presStyleCnt="0"/>
      <dgm:spPr/>
    </dgm:pt>
    <dgm:pt modelId="{5E0D34CD-90A3-472D-9D66-C10A5D6EC618}" type="pres">
      <dgm:prSet presAssocID="{3CE45396-0D58-4CC0-A127-D97FD36A95B1}" presName="compNode" presStyleCnt="0"/>
      <dgm:spPr/>
    </dgm:pt>
    <dgm:pt modelId="{7115C823-0037-48C1-ADEF-8A7CDDD5AEA3}" type="pres">
      <dgm:prSet presAssocID="{3CE45396-0D58-4CC0-A127-D97FD36A95B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ierarchy"/>
        </a:ext>
      </dgm:extLst>
    </dgm:pt>
    <dgm:pt modelId="{A177C562-CD96-491A-A52F-C312FF509A08}" type="pres">
      <dgm:prSet presAssocID="{3CE45396-0D58-4CC0-A127-D97FD36A95B1}" presName="iconSpace" presStyleCnt="0"/>
      <dgm:spPr/>
    </dgm:pt>
    <dgm:pt modelId="{A152E1D0-22F4-4FF7-A47A-FC1570BCB8EC}" type="pres">
      <dgm:prSet presAssocID="{3CE45396-0D58-4CC0-A127-D97FD36A95B1}" presName="parTx" presStyleLbl="revTx" presStyleIdx="2" presStyleCnt="8">
        <dgm:presLayoutVars>
          <dgm:chMax val="0"/>
          <dgm:chPref val="0"/>
        </dgm:presLayoutVars>
      </dgm:prSet>
      <dgm:spPr/>
    </dgm:pt>
    <dgm:pt modelId="{DCD6ED50-B497-42FA-AEB7-71BBDA2A49FA}" type="pres">
      <dgm:prSet presAssocID="{3CE45396-0D58-4CC0-A127-D97FD36A95B1}" presName="txSpace" presStyleCnt="0"/>
      <dgm:spPr/>
    </dgm:pt>
    <dgm:pt modelId="{8476F3B8-A539-4777-AB7F-8B0B6A37CDB2}" type="pres">
      <dgm:prSet presAssocID="{3CE45396-0D58-4CC0-A127-D97FD36A95B1}" presName="desTx" presStyleLbl="revTx" presStyleIdx="3" presStyleCnt="8">
        <dgm:presLayoutVars/>
      </dgm:prSet>
      <dgm:spPr/>
    </dgm:pt>
    <dgm:pt modelId="{8688F295-60BA-4AED-94FB-6457AEE7C5C8}" type="pres">
      <dgm:prSet presAssocID="{775C82BF-E331-42DE-8604-3C51D63E9201}" presName="sibTrans" presStyleCnt="0"/>
      <dgm:spPr/>
    </dgm:pt>
    <dgm:pt modelId="{45B5B937-7688-4971-A8FD-2012FA26DF59}" type="pres">
      <dgm:prSet presAssocID="{755692A4-3AE9-444F-892C-4C7310CAEB4F}" presName="compNode" presStyleCnt="0"/>
      <dgm:spPr/>
    </dgm:pt>
    <dgm:pt modelId="{4DFC337D-004D-491F-A157-A3371BD824D0}" type="pres">
      <dgm:prSet presAssocID="{755692A4-3AE9-444F-892C-4C7310CAEB4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D96146BB-4AF8-4BFA-92DD-2581FD7D63B1}" type="pres">
      <dgm:prSet presAssocID="{755692A4-3AE9-444F-892C-4C7310CAEB4F}" presName="iconSpace" presStyleCnt="0"/>
      <dgm:spPr/>
    </dgm:pt>
    <dgm:pt modelId="{2B5C70AE-4972-43CF-8CD4-ACBBAA7B22FE}" type="pres">
      <dgm:prSet presAssocID="{755692A4-3AE9-444F-892C-4C7310CAEB4F}" presName="parTx" presStyleLbl="revTx" presStyleIdx="4" presStyleCnt="8">
        <dgm:presLayoutVars>
          <dgm:chMax val="0"/>
          <dgm:chPref val="0"/>
        </dgm:presLayoutVars>
      </dgm:prSet>
      <dgm:spPr/>
    </dgm:pt>
    <dgm:pt modelId="{B15AA7F7-51C9-4F0A-84A5-771492154704}" type="pres">
      <dgm:prSet presAssocID="{755692A4-3AE9-444F-892C-4C7310CAEB4F}" presName="txSpace" presStyleCnt="0"/>
      <dgm:spPr/>
    </dgm:pt>
    <dgm:pt modelId="{471F4640-6781-49DB-8B68-EE36590E3A09}" type="pres">
      <dgm:prSet presAssocID="{755692A4-3AE9-444F-892C-4C7310CAEB4F}" presName="desTx" presStyleLbl="revTx" presStyleIdx="5" presStyleCnt="8">
        <dgm:presLayoutVars/>
      </dgm:prSet>
      <dgm:spPr/>
    </dgm:pt>
    <dgm:pt modelId="{D710B008-8A68-4E1E-9991-4C3EF51F65F5}" type="pres">
      <dgm:prSet presAssocID="{BFD7D914-BDEF-4F8B-9C0F-08D9890BF94F}" presName="sibTrans" presStyleCnt="0"/>
      <dgm:spPr/>
    </dgm:pt>
    <dgm:pt modelId="{7BB7C89F-5444-49F9-B708-FB769BAB133A}" type="pres">
      <dgm:prSet presAssocID="{B5527921-2DDB-4A2D-AF42-5A6B858CF3E1}" presName="compNode" presStyleCnt="0"/>
      <dgm:spPr/>
    </dgm:pt>
    <dgm:pt modelId="{23CD6767-BF1A-4AFB-ACB5-33BCB9081055}" type="pres">
      <dgm:prSet presAssocID="{B5527921-2DDB-4A2D-AF42-5A6B858CF3E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grammer"/>
        </a:ext>
      </dgm:extLst>
    </dgm:pt>
    <dgm:pt modelId="{31610134-B743-4C1B-9701-99B22C1E6A17}" type="pres">
      <dgm:prSet presAssocID="{B5527921-2DDB-4A2D-AF42-5A6B858CF3E1}" presName="iconSpace" presStyleCnt="0"/>
      <dgm:spPr/>
    </dgm:pt>
    <dgm:pt modelId="{00535647-93F2-45E0-B289-B400E1280CFE}" type="pres">
      <dgm:prSet presAssocID="{B5527921-2DDB-4A2D-AF42-5A6B858CF3E1}" presName="parTx" presStyleLbl="revTx" presStyleIdx="6" presStyleCnt="8">
        <dgm:presLayoutVars>
          <dgm:chMax val="0"/>
          <dgm:chPref val="0"/>
        </dgm:presLayoutVars>
      </dgm:prSet>
      <dgm:spPr/>
    </dgm:pt>
    <dgm:pt modelId="{C90B77E4-C3E4-4DCE-AF7B-17B0A80236BC}" type="pres">
      <dgm:prSet presAssocID="{B5527921-2DDB-4A2D-AF42-5A6B858CF3E1}" presName="txSpace" presStyleCnt="0"/>
      <dgm:spPr/>
    </dgm:pt>
    <dgm:pt modelId="{C11F8B8F-4CC8-4F3F-B1B9-4463D50AF6AA}" type="pres">
      <dgm:prSet presAssocID="{B5527921-2DDB-4A2D-AF42-5A6B858CF3E1}" presName="desTx" presStyleLbl="revTx" presStyleIdx="7" presStyleCnt="8">
        <dgm:presLayoutVars/>
      </dgm:prSet>
      <dgm:spPr/>
    </dgm:pt>
  </dgm:ptLst>
  <dgm:cxnLst>
    <dgm:cxn modelId="{B06D9406-662F-4E7F-88BA-EA2D5A47313A}" type="presOf" srcId="{9BAA4EBD-5713-46FD-A044-FB2CC2A9CBC9}" destId="{471F4640-6781-49DB-8B68-EE36590E3A09}" srcOrd="0" destOrd="0" presId="urn:microsoft.com/office/officeart/2018/2/layout/IconLabelDescriptionList"/>
    <dgm:cxn modelId="{7B750710-59E1-4777-A93B-2A508FA271F7}" type="presOf" srcId="{B5527921-2DDB-4A2D-AF42-5A6B858CF3E1}" destId="{00535647-93F2-45E0-B289-B400E1280CFE}" srcOrd="0" destOrd="0" presId="urn:microsoft.com/office/officeart/2018/2/layout/IconLabelDescriptionList"/>
    <dgm:cxn modelId="{A07F4016-EE11-4B50-82F2-8EB8F41775C5}" type="presOf" srcId="{705B37A7-8252-43E1-9248-B3DAAC809EFC}" destId="{C11F8B8F-4CC8-4F3F-B1B9-4463D50AF6AA}" srcOrd="0" destOrd="0" presId="urn:microsoft.com/office/officeart/2018/2/layout/IconLabelDescriptionList"/>
    <dgm:cxn modelId="{BE294921-9CAB-4A05-AB60-E223BEF1F1C4}" srcId="{755692A4-3AE9-444F-892C-4C7310CAEB4F}" destId="{9A90A531-98BB-4E5C-A700-88E821BDF764}" srcOrd="1" destOrd="0" parTransId="{FC93A0DA-AD3A-4A59-8A86-D4694B48AF46}" sibTransId="{C850FEFA-DF75-4DA1-A11B-759E1B10CD8B}"/>
    <dgm:cxn modelId="{D2ADFF25-11FA-41BD-B0A5-8138D10F10E0}" type="presOf" srcId="{755692A4-3AE9-444F-892C-4C7310CAEB4F}" destId="{2B5C70AE-4972-43CF-8CD4-ACBBAA7B22FE}" srcOrd="0" destOrd="0" presId="urn:microsoft.com/office/officeart/2018/2/layout/IconLabelDescriptionList"/>
    <dgm:cxn modelId="{4E1E662B-0717-431F-9DA5-BA09C7672D74}" type="presOf" srcId="{95E51593-D652-40F4-9172-28D6B19F4F60}" destId="{8476F3B8-A539-4777-AB7F-8B0B6A37CDB2}" srcOrd="0" destOrd="2" presId="urn:microsoft.com/office/officeart/2018/2/layout/IconLabelDescriptionList"/>
    <dgm:cxn modelId="{AD11242F-C8A1-47A8-93B2-95050EE85EDE}" srcId="{B5527921-2DDB-4A2D-AF42-5A6B858CF3E1}" destId="{CCCACC7F-8C55-47E0-AF1C-B07C81E86052}" srcOrd="1" destOrd="0" parTransId="{96C29A77-5598-4EED-BF7C-748DB01E7D10}" sibTransId="{E964199F-0505-4B8B-9C64-DEB12D3BC85B}"/>
    <dgm:cxn modelId="{CBF41F30-404F-4202-975B-9639739CED3F}" srcId="{3CE45396-0D58-4CC0-A127-D97FD36A95B1}" destId="{95E51593-D652-40F4-9172-28D6B19F4F60}" srcOrd="2" destOrd="0" parTransId="{FFA30810-8C02-4C6E-A82A-0144157F7B3D}" sibTransId="{53A7B5DF-8D10-4539-86F2-5FB0BFCE461A}"/>
    <dgm:cxn modelId="{21EB7731-A712-4CFA-9EEE-415C67B9618B}" type="presOf" srcId="{B265AFE9-6AD7-4402-BDEA-68E762BAD1B1}" destId="{07603856-1D78-46BF-B03B-C0D8C4308D06}" srcOrd="0" destOrd="0" presId="urn:microsoft.com/office/officeart/2018/2/layout/IconLabelDescriptionList"/>
    <dgm:cxn modelId="{FF279633-9F9A-4E5B-9742-FB2F6C5C8862}" type="presOf" srcId="{F4A574BE-D035-4547-9227-2A3D3D978FE3}" destId="{8476F3B8-A539-4777-AB7F-8B0B6A37CDB2}" srcOrd="0" destOrd="0" presId="urn:microsoft.com/office/officeart/2018/2/layout/IconLabelDescriptionList"/>
    <dgm:cxn modelId="{E503193A-1268-4F52-8516-75B4221FF100}" srcId="{B5527921-2DDB-4A2D-AF42-5A6B858CF3E1}" destId="{705B37A7-8252-43E1-9248-B3DAAC809EFC}" srcOrd="0" destOrd="0" parTransId="{3662414E-D683-4ED6-B4C7-7DD3635AFD55}" sibTransId="{232511EA-9897-4035-9DC7-D4DEDC2537CE}"/>
    <dgm:cxn modelId="{2461A648-B39B-4280-B740-04E1442C0774}" srcId="{B265AFE9-6AD7-4402-BDEA-68E762BAD1B1}" destId="{EFB29677-E168-4EDC-A1CD-37F5F0A13F39}" srcOrd="1" destOrd="0" parTransId="{9B0B0E65-805F-43CA-B31A-68A85EF4641C}" sibTransId="{AB00C8A5-1942-4894-B572-C16AC0E6F92B}"/>
    <dgm:cxn modelId="{CE22F548-2B02-4876-8633-C002A7C0CF14}" srcId="{47692099-C7C0-4B42-A812-127023F3B73C}" destId="{B5527921-2DDB-4A2D-AF42-5A6B858CF3E1}" srcOrd="3" destOrd="0" parTransId="{A367615F-872E-4D6A-BCD5-41CDDC3FA424}" sibTransId="{CD447E55-A80F-4D22-A521-085D442CCA41}"/>
    <dgm:cxn modelId="{AECB154B-92B4-4A12-B586-AFFB2A9B4645}" srcId="{B5527921-2DDB-4A2D-AF42-5A6B858CF3E1}" destId="{3AEF3040-11EE-4167-AAC5-85414BE3B418}" srcOrd="3" destOrd="0" parTransId="{09FC5A82-370A-4DA4-B045-48AA3A1AA4B1}" sibTransId="{3C0CA5EB-4255-4719-B5C1-DA3D450CF14C}"/>
    <dgm:cxn modelId="{AFC1D74B-191C-4F77-A685-A8CFAA75ACB6}" type="presOf" srcId="{CC30A5EA-1F64-4E97-8FBC-8AB7DE71EB97}" destId="{471F4640-6781-49DB-8B68-EE36590E3A09}" srcOrd="0" destOrd="2" presId="urn:microsoft.com/office/officeart/2018/2/layout/IconLabelDescriptionList"/>
    <dgm:cxn modelId="{48932369-DCF6-4AC1-8ACF-319DDE29FE61}" srcId="{B265AFE9-6AD7-4402-BDEA-68E762BAD1B1}" destId="{206069D1-4220-4D92-B1AD-54AC0B52BABF}" srcOrd="0" destOrd="0" parTransId="{86208953-4FB3-4855-ADC9-FA34AAC66E52}" sibTransId="{2435ACDC-FC33-4110-9EE6-2BD4547FD52E}"/>
    <dgm:cxn modelId="{47EE0E6C-3661-4F9E-8E28-0E31F0980688}" type="presOf" srcId="{206069D1-4220-4D92-B1AD-54AC0B52BABF}" destId="{D9392CFE-1B53-426A-AE15-CF7B3B745927}" srcOrd="0" destOrd="0" presId="urn:microsoft.com/office/officeart/2018/2/layout/IconLabelDescriptionList"/>
    <dgm:cxn modelId="{E460C273-B29C-4F78-9EC3-6265FAE4BB52}" type="presOf" srcId="{EFB29677-E168-4EDC-A1CD-37F5F0A13F39}" destId="{D9392CFE-1B53-426A-AE15-CF7B3B745927}" srcOrd="0" destOrd="1" presId="urn:microsoft.com/office/officeart/2018/2/layout/IconLabelDescriptionList"/>
    <dgm:cxn modelId="{E8516480-2333-4F55-B677-399BB2D0FD0C}" srcId="{B5527921-2DDB-4A2D-AF42-5A6B858CF3E1}" destId="{21A84E4E-8779-4FEF-8EAC-59B8A4EEBDFE}" srcOrd="2" destOrd="0" parTransId="{DF6AA0F1-26B0-47D5-B5F8-513A27D35F6C}" sibTransId="{1BD78FF9-2A56-4E8A-AD40-068861631BE0}"/>
    <dgm:cxn modelId="{45A5598A-CE07-4D85-8848-5D32965E0FAB}" type="presOf" srcId="{77587D8E-909A-4E80-A0D3-884B30E436DE}" destId="{8476F3B8-A539-4777-AB7F-8B0B6A37CDB2}" srcOrd="0" destOrd="3" presId="urn:microsoft.com/office/officeart/2018/2/layout/IconLabelDescriptionList"/>
    <dgm:cxn modelId="{B60F2692-A108-46B8-9AA6-1CCED3DB8980}" srcId="{47692099-C7C0-4B42-A812-127023F3B73C}" destId="{B265AFE9-6AD7-4402-BDEA-68E762BAD1B1}" srcOrd="0" destOrd="0" parTransId="{977FC489-C80D-4A1B-AF7D-D4748AAEB087}" sibTransId="{839A210D-23E8-4825-BF96-6C3F8992FFAB}"/>
    <dgm:cxn modelId="{A6EFAB92-BA23-4BE0-BA61-6E400FF6953C}" type="presOf" srcId="{F5C772F2-DD2D-4E35-AFBB-E1BB36DEE988}" destId="{8476F3B8-A539-4777-AB7F-8B0B6A37CDB2}" srcOrd="0" destOrd="1" presId="urn:microsoft.com/office/officeart/2018/2/layout/IconLabelDescriptionList"/>
    <dgm:cxn modelId="{62D31193-FFB7-4839-AFF1-E98D3DACCC55}" type="presOf" srcId="{47692099-C7C0-4B42-A812-127023F3B73C}" destId="{257F1913-7379-49BE-ACE0-0F40D0DC21D3}" srcOrd="0" destOrd="0" presId="urn:microsoft.com/office/officeart/2018/2/layout/IconLabelDescriptionList"/>
    <dgm:cxn modelId="{42EC72A4-A8F3-47D0-B487-C3EE11439782}" srcId="{3CE45396-0D58-4CC0-A127-D97FD36A95B1}" destId="{F4A574BE-D035-4547-9227-2A3D3D978FE3}" srcOrd="0" destOrd="0" parTransId="{C38DCE1A-A987-4851-AE86-0CC4C11628F3}" sibTransId="{1C280770-6D67-43D1-AFA5-8F9DDD2962B8}"/>
    <dgm:cxn modelId="{E05720A8-2A09-4EE9-AFE8-F5890CEAA514}" type="presOf" srcId="{9A90A531-98BB-4E5C-A700-88E821BDF764}" destId="{471F4640-6781-49DB-8B68-EE36590E3A09}" srcOrd="0" destOrd="1" presId="urn:microsoft.com/office/officeart/2018/2/layout/IconLabelDescriptionList"/>
    <dgm:cxn modelId="{2B6E79AD-F6B9-49E4-9BE7-7F1B711AADF7}" srcId="{3CE45396-0D58-4CC0-A127-D97FD36A95B1}" destId="{77587D8E-909A-4E80-A0D3-884B30E436DE}" srcOrd="3" destOrd="0" parTransId="{8EBB756F-8B4E-43EF-AD2C-B35753896B2C}" sibTransId="{36F4C378-5F8D-4AF9-8D91-2151C064A574}"/>
    <dgm:cxn modelId="{90BB87B1-EBDE-4695-A68A-B04B78904077}" srcId="{47692099-C7C0-4B42-A812-127023F3B73C}" destId="{3CE45396-0D58-4CC0-A127-D97FD36A95B1}" srcOrd="1" destOrd="0" parTransId="{6B8C94AF-DAF8-42E8-973B-6FAB304B3631}" sibTransId="{775C82BF-E331-42DE-8604-3C51D63E9201}"/>
    <dgm:cxn modelId="{651A97B2-F87B-4767-940E-14E6F5188D69}" srcId="{3CE45396-0D58-4CC0-A127-D97FD36A95B1}" destId="{F5C772F2-DD2D-4E35-AFBB-E1BB36DEE988}" srcOrd="1" destOrd="0" parTransId="{79FFF562-9C05-4479-B457-00DA350424C7}" sibTransId="{1D4FCE4D-E529-4D1B-830C-3FA3A525498F}"/>
    <dgm:cxn modelId="{75C5B7B6-4D46-4A1C-AB45-B1B2CED2D91D}" srcId="{755692A4-3AE9-444F-892C-4C7310CAEB4F}" destId="{9BAA4EBD-5713-46FD-A044-FB2CC2A9CBC9}" srcOrd="0" destOrd="0" parTransId="{EFAECCA5-DE15-4019-8CB4-74B1B59664B1}" sibTransId="{C55F2367-1B45-4778-8AE6-99442B2EBA6D}"/>
    <dgm:cxn modelId="{D0993DD0-A6D4-4ACC-9990-44B52E34F509}" type="presOf" srcId="{21A84E4E-8779-4FEF-8EAC-59B8A4EEBDFE}" destId="{C11F8B8F-4CC8-4F3F-B1B9-4463D50AF6AA}" srcOrd="0" destOrd="2" presId="urn:microsoft.com/office/officeart/2018/2/layout/IconLabelDescriptionList"/>
    <dgm:cxn modelId="{BE5727E2-1BC6-4512-BA4D-7DA9D474B16A}" srcId="{755692A4-3AE9-444F-892C-4C7310CAEB4F}" destId="{CC30A5EA-1F64-4E97-8FBC-8AB7DE71EB97}" srcOrd="2" destOrd="0" parTransId="{6EC5547D-8938-4426-90C9-740FB4EA667F}" sibTransId="{4231A79C-CAF8-4D5B-9699-2F68C0D5BD0E}"/>
    <dgm:cxn modelId="{6153F2E6-5E3C-4F73-8406-C56D3EFF0D48}" type="presOf" srcId="{3CE45396-0D58-4CC0-A127-D97FD36A95B1}" destId="{A152E1D0-22F4-4FF7-A47A-FC1570BCB8EC}" srcOrd="0" destOrd="0" presId="urn:microsoft.com/office/officeart/2018/2/layout/IconLabelDescriptionList"/>
    <dgm:cxn modelId="{1448EAE9-7088-4C84-A8E4-251540B54A77}" type="presOf" srcId="{3AEF3040-11EE-4167-AAC5-85414BE3B418}" destId="{C11F8B8F-4CC8-4F3F-B1B9-4463D50AF6AA}" srcOrd="0" destOrd="3" presId="urn:microsoft.com/office/officeart/2018/2/layout/IconLabelDescriptionList"/>
    <dgm:cxn modelId="{4A4302EF-47F4-488F-9B54-8E7BC0A9B51F}" type="presOf" srcId="{CCCACC7F-8C55-47E0-AF1C-B07C81E86052}" destId="{C11F8B8F-4CC8-4F3F-B1B9-4463D50AF6AA}" srcOrd="0" destOrd="1" presId="urn:microsoft.com/office/officeart/2018/2/layout/IconLabelDescriptionList"/>
    <dgm:cxn modelId="{B2348DFD-9287-44C8-A2F4-BB91ED09C8B7}" srcId="{47692099-C7C0-4B42-A812-127023F3B73C}" destId="{755692A4-3AE9-444F-892C-4C7310CAEB4F}" srcOrd="2" destOrd="0" parTransId="{D8D62423-FF13-4A55-A2FF-AC7893286224}" sibTransId="{BFD7D914-BDEF-4F8B-9C0F-08D9890BF94F}"/>
    <dgm:cxn modelId="{A4DB6F81-5527-4F8F-9A40-DB26427D399C}" type="presParOf" srcId="{257F1913-7379-49BE-ACE0-0F40D0DC21D3}" destId="{D023C485-2E73-4B6A-A581-2D4BBCC897D6}" srcOrd="0" destOrd="0" presId="urn:microsoft.com/office/officeart/2018/2/layout/IconLabelDescriptionList"/>
    <dgm:cxn modelId="{3B236565-A5C6-465B-A61C-805966623B1D}" type="presParOf" srcId="{D023C485-2E73-4B6A-A581-2D4BBCC897D6}" destId="{B3265551-1B69-4A1A-AE8C-0907AC18DAB0}" srcOrd="0" destOrd="0" presId="urn:microsoft.com/office/officeart/2018/2/layout/IconLabelDescriptionList"/>
    <dgm:cxn modelId="{BD3ABCEA-91F0-4558-97D9-9DBF0B895298}" type="presParOf" srcId="{D023C485-2E73-4B6A-A581-2D4BBCC897D6}" destId="{8066B798-7A70-4373-9E73-A19394A2C454}" srcOrd="1" destOrd="0" presId="urn:microsoft.com/office/officeart/2018/2/layout/IconLabelDescriptionList"/>
    <dgm:cxn modelId="{FDE38420-C78C-4484-B9C7-A8754CFB3214}" type="presParOf" srcId="{D023C485-2E73-4B6A-A581-2D4BBCC897D6}" destId="{07603856-1D78-46BF-B03B-C0D8C4308D06}" srcOrd="2" destOrd="0" presId="urn:microsoft.com/office/officeart/2018/2/layout/IconLabelDescriptionList"/>
    <dgm:cxn modelId="{91BFDBE3-A6EF-4AF1-A195-7A36EA4FB6D0}" type="presParOf" srcId="{D023C485-2E73-4B6A-A581-2D4BBCC897D6}" destId="{BF40F95C-2894-469F-AFA7-C6B9D30B0BC3}" srcOrd="3" destOrd="0" presId="urn:microsoft.com/office/officeart/2018/2/layout/IconLabelDescriptionList"/>
    <dgm:cxn modelId="{03BAB9F3-B82E-45EC-90F6-259F3323388E}" type="presParOf" srcId="{D023C485-2E73-4B6A-A581-2D4BBCC897D6}" destId="{D9392CFE-1B53-426A-AE15-CF7B3B745927}" srcOrd="4" destOrd="0" presId="urn:microsoft.com/office/officeart/2018/2/layout/IconLabelDescriptionList"/>
    <dgm:cxn modelId="{BB3775F0-D748-4FEA-97F0-1F26225CF409}" type="presParOf" srcId="{257F1913-7379-49BE-ACE0-0F40D0DC21D3}" destId="{15C84232-8E54-46B1-80C6-017C7248146F}" srcOrd="1" destOrd="0" presId="urn:microsoft.com/office/officeart/2018/2/layout/IconLabelDescriptionList"/>
    <dgm:cxn modelId="{F9A82C2A-D3BC-4D98-95CA-8961F4F4DBE5}" type="presParOf" srcId="{257F1913-7379-49BE-ACE0-0F40D0DC21D3}" destId="{5E0D34CD-90A3-472D-9D66-C10A5D6EC618}" srcOrd="2" destOrd="0" presId="urn:microsoft.com/office/officeart/2018/2/layout/IconLabelDescriptionList"/>
    <dgm:cxn modelId="{3A7F0761-7A5C-4982-A0E5-0C4DECBF9614}" type="presParOf" srcId="{5E0D34CD-90A3-472D-9D66-C10A5D6EC618}" destId="{7115C823-0037-48C1-ADEF-8A7CDDD5AEA3}" srcOrd="0" destOrd="0" presId="urn:microsoft.com/office/officeart/2018/2/layout/IconLabelDescriptionList"/>
    <dgm:cxn modelId="{F763867A-DBCB-4097-8DA4-CD8D88C22AB8}" type="presParOf" srcId="{5E0D34CD-90A3-472D-9D66-C10A5D6EC618}" destId="{A177C562-CD96-491A-A52F-C312FF509A08}" srcOrd="1" destOrd="0" presId="urn:microsoft.com/office/officeart/2018/2/layout/IconLabelDescriptionList"/>
    <dgm:cxn modelId="{931EA73C-AE08-4AF1-86F0-3B298D8AEAF4}" type="presParOf" srcId="{5E0D34CD-90A3-472D-9D66-C10A5D6EC618}" destId="{A152E1D0-22F4-4FF7-A47A-FC1570BCB8EC}" srcOrd="2" destOrd="0" presId="urn:microsoft.com/office/officeart/2018/2/layout/IconLabelDescriptionList"/>
    <dgm:cxn modelId="{551075FE-2F29-486C-8061-199AFC053125}" type="presParOf" srcId="{5E0D34CD-90A3-472D-9D66-C10A5D6EC618}" destId="{DCD6ED50-B497-42FA-AEB7-71BBDA2A49FA}" srcOrd="3" destOrd="0" presId="urn:microsoft.com/office/officeart/2018/2/layout/IconLabelDescriptionList"/>
    <dgm:cxn modelId="{786CB06C-AEDD-4F07-8B37-D665D7B5DA37}" type="presParOf" srcId="{5E0D34CD-90A3-472D-9D66-C10A5D6EC618}" destId="{8476F3B8-A539-4777-AB7F-8B0B6A37CDB2}" srcOrd="4" destOrd="0" presId="urn:microsoft.com/office/officeart/2018/2/layout/IconLabelDescriptionList"/>
    <dgm:cxn modelId="{40822ABB-CB6B-4575-B481-9E3AB7310C1F}" type="presParOf" srcId="{257F1913-7379-49BE-ACE0-0F40D0DC21D3}" destId="{8688F295-60BA-4AED-94FB-6457AEE7C5C8}" srcOrd="3" destOrd="0" presId="urn:microsoft.com/office/officeart/2018/2/layout/IconLabelDescriptionList"/>
    <dgm:cxn modelId="{B0770D55-BD77-4A81-9D83-CC4B46408DEC}" type="presParOf" srcId="{257F1913-7379-49BE-ACE0-0F40D0DC21D3}" destId="{45B5B937-7688-4971-A8FD-2012FA26DF59}" srcOrd="4" destOrd="0" presId="urn:microsoft.com/office/officeart/2018/2/layout/IconLabelDescriptionList"/>
    <dgm:cxn modelId="{E4D3B25D-F17D-4B07-8E34-7081DAD9A2D4}" type="presParOf" srcId="{45B5B937-7688-4971-A8FD-2012FA26DF59}" destId="{4DFC337D-004D-491F-A157-A3371BD824D0}" srcOrd="0" destOrd="0" presId="urn:microsoft.com/office/officeart/2018/2/layout/IconLabelDescriptionList"/>
    <dgm:cxn modelId="{35B1FB2C-BBDE-43DA-8182-68655E4079A3}" type="presParOf" srcId="{45B5B937-7688-4971-A8FD-2012FA26DF59}" destId="{D96146BB-4AF8-4BFA-92DD-2581FD7D63B1}" srcOrd="1" destOrd="0" presId="urn:microsoft.com/office/officeart/2018/2/layout/IconLabelDescriptionList"/>
    <dgm:cxn modelId="{7667726A-300F-455C-A844-23590D6ED2D5}" type="presParOf" srcId="{45B5B937-7688-4971-A8FD-2012FA26DF59}" destId="{2B5C70AE-4972-43CF-8CD4-ACBBAA7B22FE}" srcOrd="2" destOrd="0" presId="urn:microsoft.com/office/officeart/2018/2/layout/IconLabelDescriptionList"/>
    <dgm:cxn modelId="{DE3E0075-FB38-4DB3-A847-C2D39B0D6BD4}" type="presParOf" srcId="{45B5B937-7688-4971-A8FD-2012FA26DF59}" destId="{B15AA7F7-51C9-4F0A-84A5-771492154704}" srcOrd="3" destOrd="0" presId="urn:microsoft.com/office/officeart/2018/2/layout/IconLabelDescriptionList"/>
    <dgm:cxn modelId="{F8186F2F-C290-4B35-9667-35726098C605}" type="presParOf" srcId="{45B5B937-7688-4971-A8FD-2012FA26DF59}" destId="{471F4640-6781-49DB-8B68-EE36590E3A09}" srcOrd="4" destOrd="0" presId="urn:microsoft.com/office/officeart/2018/2/layout/IconLabelDescriptionList"/>
    <dgm:cxn modelId="{27035FB7-52BF-4334-A211-BCCABAAC9571}" type="presParOf" srcId="{257F1913-7379-49BE-ACE0-0F40D0DC21D3}" destId="{D710B008-8A68-4E1E-9991-4C3EF51F65F5}" srcOrd="5" destOrd="0" presId="urn:microsoft.com/office/officeart/2018/2/layout/IconLabelDescriptionList"/>
    <dgm:cxn modelId="{4A9ED1F3-C1FB-4A66-9812-9E1534372D36}" type="presParOf" srcId="{257F1913-7379-49BE-ACE0-0F40D0DC21D3}" destId="{7BB7C89F-5444-49F9-B708-FB769BAB133A}" srcOrd="6" destOrd="0" presId="urn:microsoft.com/office/officeart/2018/2/layout/IconLabelDescriptionList"/>
    <dgm:cxn modelId="{176D2E7F-84E3-4F6B-955F-9F9AE83147E0}" type="presParOf" srcId="{7BB7C89F-5444-49F9-B708-FB769BAB133A}" destId="{23CD6767-BF1A-4AFB-ACB5-33BCB9081055}" srcOrd="0" destOrd="0" presId="urn:microsoft.com/office/officeart/2018/2/layout/IconLabelDescriptionList"/>
    <dgm:cxn modelId="{B0F72CD8-8866-47A8-8751-027E3E5CBC93}" type="presParOf" srcId="{7BB7C89F-5444-49F9-B708-FB769BAB133A}" destId="{31610134-B743-4C1B-9701-99B22C1E6A17}" srcOrd="1" destOrd="0" presId="urn:microsoft.com/office/officeart/2018/2/layout/IconLabelDescriptionList"/>
    <dgm:cxn modelId="{D230402E-FEC6-4ADB-BC63-A34B413E0E98}" type="presParOf" srcId="{7BB7C89F-5444-49F9-B708-FB769BAB133A}" destId="{00535647-93F2-45E0-B289-B400E1280CFE}" srcOrd="2" destOrd="0" presId="urn:microsoft.com/office/officeart/2018/2/layout/IconLabelDescriptionList"/>
    <dgm:cxn modelId="{18453A1F-7415-4C8D-B591-CA2841F6371B}" type="presParOf" srcId="{7BB7C89F-5444-49F9-B708-FB769BAB133A}" destId="{C90B77E4-C3E4-4DCE-AF7B-17B0A80236BC}" srcOrd="3" destOrd="0" presId="urn:microsoft.com/office/officeart/2018/2/layout/IconLabelDescriptionList"/>
    <dgm:cxn modelId="{4231C8C4-0713-427A-9E10-D54685A45448}" type="presParOf" srcId="{7BB7C89F-5444-49F9-B708-FB769BAB133A}" destId="{C11F8B8F-4CC8-4F3F-B1B9-4463D50AF6AA}"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BFB1B0-8B6D-49D8-9A5C-4DE387B1117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3057B07-43B8-482B-B5C5-B08F382D15EE}">
      <dgm:prSet/>
      <dgm:spPr/>
      <dgm:t>
        <a:bodyPr/>
        <a:lstStyle/>
        <a:p>
          <a:pPr>
            <a:lnSpc>
              <a:spcPct val="100000"/>
            </a:lnSpc>
          </a:pPr>
          <a:r>
            <a:rPr lang="en-IN" b="1"/>
            <a:t>Big Data</a:t>
          </a:r>
          <a:r>
            <a:rPr lang="en-IN"/>
            <a:t> refers to the large and complex datasets that traditional data processing software and methods are unable to handle efficiently. </a:t>
          </a:r>
          <a:endParaRPr lang="en-US"/>
        </a:p>
      </dgm:t>
    </dgm:pt>
    <dgm:pt modelId="{C45C75FB-290B-43ED-A604-B6E6D6A4AC9A}" type="parTrans" cxnId="{19850E28-D7F9-4946-ADEE-91557C2C72B6}">
      <dgm:prSet/>
      <dgm:spPr/>
      <dgm:t>
        <a:bodyPr/>
        <a:lstStyle/>
        <a:p>
          <a:endParaRPr lang="en-US"/>
        </a:p>
      </dgm:t>
    </dgm:pt>
    <dgm:pt modelId="{101062E0-868A-4C6E-92C3-1E55C2071C8A}" type="sibTrans" cxnId="{19850E28-D7F9-4946-ADEE-91557C2C72B6}">
      <dgm:prSet/>
      <dgm:spPr/>
      <dgm:t>
        <a:bodyPr/>
        <a:lstStyle/>
        <a:p>
          <a:endParaRPr lang="en-US"/>
        </a:p>
      </dgm:t>
    </dgm:pt>
    <dgm:pt modelId="{48E7A52E-34FD-432F-AAE7-CF3BB58926C7}">
      <dgm:prSet/>
      <dgm:spPr/>
      <dgm:t>
        <a:bodyPr/>
        <a:lstStyle/>
        <a:p>
          <a:pPr>
            <a:lnSpc>
              <a:spcPct val="100000"/>
            </a:lnSpc>
          </a:pPr>
          <a:r>
            <a:rPr lang="en-IN"/>
            <a:t>These datasets come from various sources and grow rapidly, necessitating advanced technologies and techniques to store, manage, and analyze them. </a:t>
          </a:r>
          <a:endParaRPr lang="en-US"/>
        </a:p>
      </dgm:t>
    </dgm:pt>
    <dgm:pt modelId="{4C0F7B4D-7155-417B-A6D0-5AD73423B753}" type="parTrans" cxnId="{47B25855-8797-4938-8D7E-A3BE75E81BAF}">
      <dgm:prSet/>
      <dgm:spPr/>
      <dgm:t>
        <a:bodyPr/>
        <a:lstStyle/>
        <a:p>
          <a:endParaRPr lang="en-US"/>
        </a:p>
      </dgm:t>
    </dgm:pt>
    <dgm:pt modelId="{A06B6626-0B79-4732-AB4A-C6A7D915753D}" type="sibTrans" cxnId="{47B25855-8797-4938-8D7E-A3BE75E81BAF}">
      <dgm:prSet/>
      <dgm:spPr/>
      <dgm:t>
        <a:bodyPr/>
        <a:lstStyle/>
        <a:p>
          <a:endParaRPr lang="en-US"/>
        </a:p>
      </dgm:t>
    </dgm:pt>
    <dgm:pt modelId="{8F4E5086-2AF9-4809-8FB1-4C09275BDF8D}">
      <dgm:prSet/>
      <dgm:spPr/>
      <dgm:t>
        <a:bodyPr/>
        <a:lstStyle/>
        <a:p>
          <a:pPr>
            <a:lnSpc>
              <a:spcPct val="100000"/>
            </a:lnSpc>
          </a:pPr>
          <a:r>
            <a:rPr lang="en-IN"/>
            <a:t>Big Data encompasses not just the volume of data but also the velocity at which it is generated, the variety of data types, and the veracity or quality of the data.</a:t>
          </a:r>
          <a:endParaRPr lang="en-US"/>
        </a:p>
      </dgm:t>
    </dgm:pt>
    <dgm:pt modelId="{2BA69F48-415E-4BBF-A35B-8D41F46AA120}" type="parTrans" cxnId="{3A5752AF-1524-480D-AFAB-D0500A844F6E}">
      <dgm:prSet/>
      <dgm:spPr/>
      <dgm:t>
        <a:bodyPr/>
        <a:lstStyle/>
        <a:p>
          <a:endParaRPr lang="en-US"/>
        </a:p>
      </dgm:t>
    </dgm:pt>
    <dgm:pt modelId="{287EF7FB-1BCE-4657-A1EB-1CCBBCC1E1EF}" type="sibTrans" cxnId="{3A5752AF-1524-480D-AFAB-D0500A844F6E}">
      <dgm:prSet/>
      <dgm:spPr/>
      <dgm:t>
        <a:bodyPr/>
        <a:lstStyle/>
        <a:p>
          <a:endParaRPr lang="en-US"/>
        </a:p>
      </dgm:t>
    </dgm:pt>
    <dgm:pt modelId="{BDA0CC3D-CFEB-49BC-85CE-441E157C8AD6}" type="pres">
      <dgm:prSet presAssocID="{86BFB1B0-8B6D-49D8-9A5C-4DE387B1117F}" presName="root" presStyleCnt="0">
        <dgm:presLayoutVars>
          <dgm:dir/>
          <dgm:resizeHandles val="exact"/>
        </dgm:presLayoutVars>
      </dgm:prSet>
      <dgm:spPr/>
    </dgm:pt>
    <dgm:pt modelId="{F8E4AFE7-CA72-4B8A-80E5-E534971488FA}" type="pres">
      <dgm:prSet presAssocID="{F3057B07-43B8-482B-B5C5-B08F382D15EE}" presName="compNode" presStyleCnt="0"/>
      <dgm:spPr/>
    </dgm:pt>
    <dgm:pt modelId="{3C0A356E-EB0D-4346-B62B-3BE4F1F9B97E}" type="pres">
      <dgm:prSet presAssocID="{F3057B07-43B8-482B-B5C5-B08F382D15EE}" presName="bgRect" presStyleLbl="bgShp" presStyleIdx="0" presStyleCnt="3"/>
      <dgm:spPr/>
    </dgm:pt>
    <dgm:pt modelId="{DDC0E1BB-DF7C-4542-A58F-056D8439B8E1}" type="pres">
      <dgm:prSet presAssocID="{F3057B07-43B8-482B-B5C5-B08F382D15E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B4C8F891-1DF8-43E6-BF1A-AFD359649C2C}" type="pres">
      <dgm:prSet presAssocID="{F3057B07-43B8-482B-B5C5-B08F382D15EE}" presName="spaceRect" presStyleCnt="0"/>
      <dgm:spPr/>
    </dgm:pt>
    <dgm:pt modelId="{40F1F72D-1051-418F-A9DC-169CC8080CC8}" type="pres">
      <dgm:prSet presAssocID="{F3057B07-43B8-482B-B5C5-B08F382D15EE}" presName="parTx" presStyleLbl="revTx" presStyleIdx="0" presStyleCnt="3">
        <dgm:presLayoutVars>
          <dgm:chMax val="0"/>
          <dgm:chPref val="0"/>
        </dgm:presLayoutVars>
      </dgm:prSet>
      <dgm:spPr/>
    </dgm:pt>
    <dgm:pt modelId="{3C23732F-F628-4095-ADF1-540CBDAFBB31}" type="pres">
      <dgm:prSet presAssocID="{101062E0-868A-4C6E-92C3-1E55C2071C8A}" presName="sibTrans" presStyleCnt="0"/>
      <dgm:spPr/>
    </dgm:pt>
    <dgm:pt modelId="{C39A5331-E627-4112-B916-93CC903D2D6C}" type="pres">
      <dgm:prSet presAssocID="{48E7A52E-34FD-432F-AAE7-CF3BB58926C7}" presName="compNode" presStyleCnt="0"/>
      <dgm:spPr/>
    </dgm:pt>
    <dgm:pt modelId="{7F6F3791-DA84-41B4-B876-9E3541E18AE8}" type="pres">
      <dgm:prSet presAssocID="{48E7A52E-34FD-432F-AAE7-CF3BB58926C7}" presName="bgRect" presStyleLbl="bgShp" presStyleIdx="1" presStyleCnt="3"/>
      <dgm:spPr/>
    </dgm:pt>
    <dgm:pt modelId="{AA0B22A5-3F0F-4429-B779-5B212A72C914}" type="pres">
      <dgm:prSet presAssocID="{48E7A52E-34FD-432F-AAE7-CF3BB58926C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iness Growth"/>
        </a:ext>
      </dgm:extLst>
    </dgm:pt>
    <dgm:pt modelId="{813BC9F8-B4DC-4D7C-ACDE-BB51FF0B6E5B}" type="pres">
      <dgm:prSet presAssocID="{48E7A52E-34FD-432F-AAE7-CF3BB58926C7}" presName="spaceRect" presStyleCnt="0"/>
      <dgm:spPr/>
    </dgm:pt>
    <dgm:pt modelId="{F5888190-C135-49BB-B805-9A75EB7BBBE8}" type="pres">
      <dgm:prSet presAssocID="{48E7A52E-34FD-432F-AAE7-CF3BB58926C7}" presName="parTx" presStyleLbl="revTx" presStyleIdx="1" presStyleCnt="3">
        <dgm:presLayoutVars>
          <dgm:chMax val="0"/>
          <dgm:chPref val="0"/>
        </dgm:presLayoutVars>
      </dgm:prSet>
      <dgm:spPr/>
    </dgm:pt>
    <dgm:pt modelId="{32B287B7-1630-467C-8A4C-3706D8155055}" type="pres">
      <dgm:prSet presAssocID="{A06B6626-0B79-4732-AB4A-C6A7D915753D}" presName="sibTrans" presStyleCnt="0"/>
      <dgm:spPr/>
    </dgm:pt>
    <dgm:pt modelId="{8DC9D3D4-99F7-4FE0-94AD-67A2F0919DA6}" type="pres">
      <dgm:prSet presAssocID="{8F4E5086-2AF9-4809-8FB1-4C09275BDF8D}" presName="compNode" presStyleCnt="0"/>
      <dgm:spPr/>
    </dgm:pt>
    <dgm:pt modelId="{8E7FE612-871C-4D28-BC19-957188FCF5F3}" type="pres">
      <dgm:prSet presAssocID="{8F4E5086-2AF9-4809-8FB1-4C09275BDF8D}" presName="bgRect" presStyleLbl="bgShp" presStyleIdx="2" presStyleCnt="3"/>
      <dgm:spPr/>
    </dgm:pt>
    <dgm:pt modelId="{242D3A07-7118-4134-B00B-898E173E3862}" type="pres">
      <dgm:prSet presAssocID="{8F4E5086-2AF9-4809-8FB1-4C09275BDF8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72C3839B-B97F-4F2F-A533-53650E0C9912}" type="pres">
      <dgm:prSet presAssocID="{8F4E5086-2AF9-4809-8FB1-4C09275BDF8D}" presName="spaceRect" presStyleCnt="0"/>
      <dgm:spPr/>
    </dgm:pt>
    <dgm:pt modelId="{9B40DC74-B3D4-4692-B6EB-0B7A34951B8F}" type="pres">
      <dgm:prSet presAssocID="{8F4E5086-2AF9-4809-8FB1-4C09275BDF8D}" presName="parTx" presStyleLbl="revTx" presStyleIdx="2" presStyleCnt="3">
        <dgm:presLayoutVars>
          <dgm:chMax val="0"/>
          <dgm:chPref val="0"/>
        </dgm:presLayoutVars>
      </dgm:prSet>
      <dgm:spPr/>
    </dgm:pt>
  </dgm:ptLst>
  <dgm:cxnLst>
    <dgm:cxn modelId="{16218E04-52EE-B941-893C-A66DAD129B96}" type="presOf" srcId="{48E7A52E-34FD-432F-AAE7-CF3BB58926C7}" destId="{F5888190-C135-49BB-B805-9A75EB7BBBE8}" srcOrd="0" destOrd="0" presId="urn:microsoft.com/office/officeart/2018/2/layout/IconVerticalSolidList"/>
    <dgm:cxn modelId="{B4098025-BA3D-F24C-811F-4CEAB02EC472}" type="presOf" srcId="{8F4E5086-2AF9-4809-8FB1-4C09275BDF8D}" destId="{9B40DC74-B3D4-4692-B6EB-0B7A34951B8F}" srcOrd="0" destOrd="0" presId="urn:microsoft.com/office/officeart/2018/2/layout/IconVerticalSolidList"/>
    <dgm:cxn modelId="{19850E28-D7F9-4946-ADEE-91557C2C72B6}" srcId="{86BFB1B0-8B6D-49D8-9A5C-4DE387B1117F}" destId="{F3057B07-43B8-482B-B5C5-B08F382D15EE}" srcOrd="0" destOrd="0" parTransId="{C45C75FB-290B-43ED-A604-B6E6D6A4AC9A}" sibTransId="{101062E0-868A-4C6E-92C3-1E55C2071C8A}"/>
    <dgm:cxn modelId="{47B25855-8797-4938-8D7E-A3BE75E81BAF}" srcId="{86BFB1B0-8B6D-49D8-9A5C-4DE387B1117F}" destId="{48E7A52E-34FD-432F-AAE7-CF3BB58926C7}" srcOrd="1" destOrd="0" parTransId="{4C0F7B4D-7155-417B-A6D0-5AD73423B753}" sibTransId="{A06B6626-0B79-4732-AB4A-C6A7D915753D}"/>
    <dgm:cxn modelId="{F6552CAC-A550-8C49-AAFD-09555D1B1C87}" type="presOf" srcId="{F3057B07-43B8-482B-B5C5-B08F382D15EE}" destId="{40F1F72D-1051-418F-A9DC-169CC8080CC8}" srcOrd="0" destOrd="0" presId="urn:microsoft.com/office/officeart/2018/2/layout/IconVerticalSolidList"/>
    <dgm:cxn modelId="{3A5752AF-1524-480D-AFAB-D0500A844F6E}" srcId="{86BFB1B0-8B6D-49D8-9A5C-4DE387B1117F}" destId="{8F4E5086-2AF9-4809-8FB1-4C09275BDF8D}" srcOrd="2" destOrd="0" parTransId="{2BA69F48-415E-4BBF-A35B-8D41F46AA120}" sibTransId="{287EF7FB-1BCE-4657-A1EB-1CCBBCC1E1EF}"/>
    <dgm:cxn modelId="{310D68D2-60DD-A741-BD8E-BF427C1BC7BE}" type="presOf" srcId="{86BFB1B0-8B6D-49D8-9A5C-4DE387B1117F}" destId="{BDA0CC3D-CFEB-49BC-85CE-441E157C8AD6}" srcOrd="0" destOrd="0" presId="urn:microsoft.com/office/officeart/2018/2/layout/IconVerticalSolidList"/>
    <dgm:cxn modelId="{51A4C347-7929-6843-9C5A-DFE328B6780A}" type="presParOf" srcId="{BDA0CC3D-CFEB-49BC-85CE-441E157C8AD6}" destId="{F8E4AFE7-CA72-4B8A-80E5-E534971488FA}" srcOrd="0" destOrd="0" presId="urn:microsoft.com/office/officeart/2018/2/layout/IconVerticalSolidList"/>
    <dgm:cxn modelId="{D5BB2BAC-87D2-7E4A-8176-88E6195B1ACA}" type="presParOf" srcId="{F8E4AFE7-CA72-4B8A-80E5-E534971488FA}" destId="{3C0A356E-EB0D-4346-B62B-3BE4F1F9B97E}" srcOrd="0" destOrd="0" presId="urn:microsoft.com/office/officeart/2018/2/layout/IconVerticalSolidList"/>
    <dgm:cxn modelId="{5A655352-856E-0F41-A104-76AE6E7626F9}" type="presParOf" srcId="{F8E4AFE7-CA72-4B8A-80E5-E534971488FA}" destId="{DDC0E1BB-DF7C-4542-A58F-056D8439B8E1}" srcOrd="1" destOrd="0" presId="urn:microsoft.com/office/officeart/2018/2/layout/IconVerticalSolidList"/>
    <dgm:cxn modelId="{0FA291C2-2564-2C44-9557-35B978252405}" type="presParOf" srcId="{F8E4AFE7-CA72-4B8A-80E5-E534971488FA}" destId="{B4C8F891-1DF8-43E6-BF1A-AFD359649C2C}" srcOrd="2" destOrd="0" presId="urn:microsoft.com/office/officeart/2018/2/layout/IconVerticalSolidList"/>
    <dgm:cxn modelId="{79251DE7-2CC1-4D46-BA7C-B4FEC5E37AFF}" type="presParOf" srcId="{F8E4AFE7-CA72-4B8A-80E5-E534971488FA}" destId="{40F1F72D-1051-418F-A9DC-169CC8080CC8}" srcOrd="3" destOrd="0" presId="urn:microsoft.com/office/officeart/2018/2/layout/IconVerticalSolidList"/>
    <dgm:cxn modelId="{B2135FB6-0B9E-E649-8B7D-35B7BEBCC68A}" type="presParOf" srcId="{BDA0CC3D-CFEB-49BC-85CE-441E157C8AD6}" destId="{3C23732F-F628-4095-ADF1-540CBDAFBB31}" srcOrd="1" destOrd="0" presId="urn:microsoft.com/office/officeart/2018/2/layout/IconVerticalSolidList"/>
    <dgm:cxn modelId="{8B2D7F9E-0419-1344-AC01-7E6029D5FD90}" type="presParOf" srcId="{BDA0CC3D-CFEB-49BC-85CE-441E157C8AD6}" destId="{C39A5331-E627-4112-B916-93CC903D2D6C}" srcOrd="2" destOrd="0" presId="urn:microsoft.com/office/officeart/2018/2/layout/IconVerticalSolidList"/>
    <dgm:cxn modelId="{D8BF4AB5-24B5-224F-9C3D-AF985B38EFD5}" type="presParOf" srcId="{C39A5331-E627-4112-B916-93CC903D2D6C}" destId="{7F6F3791-DA84-41B4-B876-9E3541E18AE8}" srcOrd="0" destOrd="0" presId="urn:microsoft.com/office/officeart/2018/2/layout/IconVerticalSolidList"/>
    <dgm:cxn modelId="{4F4D8C34-29E2-5A41-90A2-56E22D78541C}" type="presParOf" srcId="{C39A5331-E627-4112-B916-93CC903D2D6C}" destId="{AA0B22A5-3F0F-4429-B779-5B212A72C914}" srcOrd="1" destOrd="0" presId="urn:microsoft.com/office/officeart/2018/2/layout/IconVerticalSolidList"/>
    <dgm:cxn modelId="{31F587E9-DB91-8F4B-9AB4-CBB2A3E13375}" type="presParOf" srcId="{C39A5331-E627-4112-B916-93CC903D2D6C}" destId="{813BC9F8-B4DC-4D7C-ACDE-BB51FF0B6E5B}" srcOrd="2" destOrd="0" presId="urn:microsoft.com/office/officeart/2018/2/layout/IconVerticalSolidList"/>
    <dgm:cxn modelId="{6FA6B7F9-ABA5-E145-AA77-127E92CB0967}" type="presParOf" srcId="{C39A5331-E627-4112-B916-93CC903D2D6C}" destId="{F5888190-C135-49BB-B805-9A75EB7BBBE8}" srcOrd="3" destOrd="0" presId="urn:microsoft.com/office/officeart/2018/2/layout/IconVerticalSolidList"/>
    <dgm:cxn modelId="{95CAC0A8-7ABA-C145-817C-FC0D64B45B26}" type="presParOf" srcId="{BDA0CC3D-CFEB-49BC-85CE-441E157C8AD6}" destId="{32B287B7-1630-467C-8A4C-3706D8155055}" srcOrd="3" destOrd="0" presId="urn:microsoft.com/office/officeart/2018/2/layout/IconVerticalSolidList"/>
    <dgm:cxn modelId="{39ECBBFE-2496-8342-AFB9-D297D908A7BE}" type="presParOf" srcId="{BDA0CC3D-CFEB-49BC-85CE-441E157C8AD6}" destId="{8DC9D3D4-99F7-4FE0-94AD-67A2F0919DA6}" srcOrd="4" destOrd="0" presId="urn:microsoft.com/office/officeart/2018/2/layout/IconVerticalSolidList"/>
    <dgm:cxn modelId="{4B6BEF5B-86AD-1B4D-93C8-71FC62C1C24E}" type="presParOf" srcId="{8DC9D3D4-99F7-4FE0-94AD-67A2F0919DA6}" destId="{8E7FE612-871C-4D28-BC19-957188FCF5F3}" srcOrd="0" destOrd="0" presId="urn:microsoft.com/office/officeart/2018/2/layout/IconVerticalSolidList"/>
    <dgm:cxn modelId="{F8A8F17D-CB16-9749-A723-0A32C2D55030}" type="presParOf" srcId="{8DC9D3D4-99F7-4FE0-94AD-67A2F0919DA6}" destId="{242D3A07-7118-4134-B00B-898E173E3862}" srcOrd="1" destOrd="0" presId="urn:microsoft.com/office/officeart/2018/2/layout/IconVerticalSolidList"/>
    <dgm:cxn modelId="{4225A54F-A250-474B-9FB9-B8E9AF102046}" type="presParOf" srcId="{8DC9D3D4-99F7-4FE0-94AD-67A2F0919DA6}" destId="{72C3839B-B97F-4F2F-A533-53650E0C9912}" srcOrd="2" destOrd="0" presId="urn:microsoft.com/office/officeart/2018/2/layout/IconVerticalSolidList"/>
    <dgm:cxn modelId="{FB95CA9D-1A66-7B45-B90D-CA3208BA2C27}" type="presParOf" srcId="{8DC9D3D4-99F7-4FE0-94AD-67A2F0919DA6}" destId="{9B40DC74-B3D4-4692-B6EB-0B7A34951B8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B8C6BE6-6FE0-4D90-B5E5-6718FADAAC4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41152EB-D9D6-4F37-98BD-EAB08A143F72}">
      <dgm:prSet/>
      <dgm:spPr/>
      <dgm:t>
        <a:bodyPr/>
        <a:lstStyle/>
        <a:p>
          <a:r>
            <a:rPr lang="en-IN"/>
            <a:t>Let's consider a simple word count example to illustrate the MapReduce process:</a:t>
          </a:r>
          <a:endParaRPr lang="en-US"/>
        </a:p>
      </dgm:t>
    </dgm:pt>
    <dgm:pt modelId="{E27DE4E8-C4B9-4197-AF4C-319FAF9D8458}" type="parTrans" cxnId="{52988DC6-550A-4F63-8223-AF6EAFCD00F1}">
      <dgm:prSet/>
      <dgm:spPr/>
      <dgm:t>
        <a:bodyPr/>
        <a:lstStyle/>
        <a:p>
          <a:endParaRPr lang="en-US"/>
        </a:p>
      </dgm:t>
    </dgm:pt>
    <dgm:pt modelId="{DA12FE2A-08DC-4703-804B-F9FF60B649A0}" type="sibTrans" cxnId="{52988DC6-550A-4F63-8223-AF6EAFCD00F1}">
      <dgm:prSet/>
      <dgm:spPr/>
      <dgm:t>
        <a:bodyPr/>
        <a:lstStyle/>
        <a:p>
          <a:endParaRPr lang="en-US"/>
        </a:p>
      </dgm:t>
    </dgm:pt>
    <dgm:pt modelId="{081EF4B3-00C9-47EB-A583-1F6441EBBAA7}">
      <dgm:prSet/>
      <dgm:spPr/>
      <dgm:t>
        <a:bodyPr/>
        <a:lstStyle/>
        <a:p>
          <a:r>
            <a:rPr lang="en-IN" b="1"/>
            <a:t>Input data:</a:t>
          </a:r>
          <a:r>
            <a:rPr lang="en-IN"/>
            <a:t> A text file containing multiple lines of words.</a:t>
          </a:r>
          <a:endParaRPr lang="en-US"/>
        </a:p>
      </dgm:t>
    </dgm:pt>
    <dgm:pt modelId="{0ED40D9A-8D5C-47D5-8EA5-A0B9609B7E89}" type="parTrans" cxnId="{6690A7C4-7BC3-46A4-8E9A-D27C25286E49}">
      <dgm:prSet/>
      <dgm:spPr/>
      <dgm:t>
        <a:bodyPr/>
        <a:lstStyle/>
        <a:p>
          <a:endParaRPr lang="en-US"/>
        </a:p>
      </dgm:t>
    </dgm:pt>
    <dgm:pt modelId="{FB6139B5-F9E6-4484-A719-F8BFC389ED57}" type="sibTrans" cxnId="{6690A7C4-7BC3-46A4-8E9A-D27C25286E49}">
      <dgm:prSet/>
      <dgm:spPr/>
      <dgm:t>
        <a:bodyPr/>
        <a:lstStyle/>
        <a:p>
          <a:endParaRPr lang="en-US"/>
        </a:p>
      </dgm:t>
    </dgm:pt>
    <dgm:pt modelId="{F171966C-D77D-4365-B8BC-E5B9E962C247}">
      <dgm:prSet/>
      <dgm:spPr/>
      <dgm:t>
        <a:bodyPr/>
        <a:lstStyle/>
        <a:p>
          <a:r>
            <a:rPr lang="en-IN" b="1"/>
            <a:t>Map function:</a:t>
          </a:r>
          <a:endParaRPr lang="en-US"/>
        </a:p>
      </dgm:t>
    </dgm:pt>
    <dgm:pt modelId="{A8DADB8A-408B-4939-A3B3-B841B7E40335}" type="parTrans" cxnId="{DE6DFDAE-245D-4D19-A0D4-917888749071}">
      <dgm:prSet/>
      <dgm:spPr/>
      <dgm:t>
        <a:bodyPr/>
        <a:lstStyle/>
        <a:p>
          <a:endParaRPr lang="en-US"/>
        </a:p>
      </dgm:t>
    </dgm:pt>
    <dgm:pt modelId="{1DBDCE64-C16B-4232-BE47-D0DD1697C92B}" type="sibTrans" cxnId="{DE6DFDAE-245D-4D19-A0D4-917888749071}">
      <dgm:prSet/>
      <dgm:spPr/>
      <dgm:t>
        <a:bodyPr/>
        <a:lstStyle/>
        <a:p>
          <a:endParaRPr lang="en-US"/>
        </a:p>
      </dgm:t>
    </dgm:pt>
    <dgm:pt modelId="{ECA34AC5-098F-4891-88DB-28EF7EE04424}">
      <dgm:prSet/>
      <dgm:spPr/>
      <dgm:t>
        <a:bodyPr/>
        <a:lstStyle/>
        <a:p>
          <a:r>
            <a:rPr lang="en-IN"/>
            <a:t>Input: A key-value pair where the key is the offset in the file and the value is a line of text.</a:t>
          </a:r>
          <a:endParaRPr lang="en-US"/>
        </a:p>
      </dgm:t>
    </dgm:pt>
    <dgm:pt modelId="{5A59446A-714C-43CD-843A-6084267260A2}" type="parTrans" cxnId="{698BB84E-1D19-489A-B08A-3C8B54237F16}">
      <dgm:prSet/>
      <dgm:spPr/>
      <dgm:t>
        <a:bodyPr/>
        <a:lstStyle/>
        <a:p>
          <a:endParaRPr lang="en-US"/>
        </a:p>
      </dgm:t>
    </dgm:pt>
    <dgm:pt modelId="{A539E6CB-98D9-4FC8-83CB-99873EB463D9}" type="sibTrans" cxnId="{698BB84E-1D19-489A-B08A-3C8B54237F16}">
      <dgm:prSet/>
      <dgm:spPr/>
      <dgm:t>
        <a:bodyPr/>
        <a:lstStyle/>
        <a:p>
          <a:endParaRPr lang="en-US"/>
        </a:p>
      </dgm:t>
    </dgm:pt>
    <dgm:pt modelId="{3B1A940B-B49E-42BB-B526-A5EDDC0D55BA}">
      <dgm:prSet/>
      <dgm:spPr/>
      <dgm:t>
        <a:bodyPr/>
        <a:lstStyle/>
        <a:p>
          <a:r>
            <a:rPr lang="en-IN"/>
            <a:t>Output: A key-value pair where the key is a word and the value is 1.</a:t>
          </a:r>
          <a:endParaRPr lang="en-US"/>
        </a:p>
      </dgm:t>
    </dgm:pt>
    <dgm:pt modelId="{25655C42-51F1-4EA0-954B-A99C5508D610}" type="parTrans" cxnId="{F4DF4724-4E89-4528-952B-F8FB78247323}">
      <dgm:prSet/>
      <dgm:spPr/>
      <dgm:t>
        <a:bodyPr/>
        <a:lstStyle/>
        <a:p>
          <a:endParaRPr lang="en-US"/>
        </a:p>
      </dgm:t>
    </dgm:pt>
    <dgm:pt modelId="{8B576C19-CD1F-4DFB-A983-ADE7C7CD5628}" type="sibTrans" cxnId="{F4DF4724-4E89-4528-952B-F8FB78247323}">
      <dgm:prSet/>
      <dgm:spPr/>
      <dgm:t>
        <a:bodyPr/>
        <a:lstStyle/>
        <a:p>
          <a:endParaRPr lang="en-US"/>
        </a:p>
      </dgm:t>
    </dgm:pt>
    <dgm:pt modelId="{E39C4EDC-625E-4E58-A6B7-48B8BF13ACB9}">
      <dgm:prSet/>
      <dgm:spPr/>
      <dgm:t>
        <a:bodyPr/>
        <a:lstStyle/>
        <a:p>
          <a:r>
            <a:rPr lang="en-IN" b="1"/>
            <a:t>Reduce function:</a:t>
          </a:r>
          <a:endParaRPr lang="en-US"/>
        </a:p>
      </dgm:t>
    </dgm:pt>
    <dgm:pt modelId="{255011BB-4E42-4C6C-B647-D74DDA38FFDA}" type="parTrans" cxnId="{020465D3-62BF-46F2-9D0A-86BCD2DACABF}">
      <dgm:prSet/>
      <dgm:spPr/>
      <dgm:t>
        <a:bodyPr/>
        <a:lstStyle/>
        <a:p>
          <a:endParaRPr lang="en-US"/>
        </a:p>
      </dgm:t>
    </dgm:pt>
    <dgm:pt modelId="{AE00F45D-907E-492B-AE97-07AE29F558D6}" type="sibTrans" cxnId="{020465D3-62BF-46F2-9D0A-86BCD2DACABF}">
      <dgm:prSet/>
      <dgm:spPr/>
      <dgm:t>
        <a:bodyPr/>
        <a:lstStyle/>
        <a:p>
          <a:endParaRPr lang="en-US"/>
        </a:p>
      </dgm:t>
    </dgm:pt>
    <dgm:pt modelId="{A8D595BE-4332-4783-9215-FF3D0F14E339}">
      <dgm:prSet/>
      <dgm:spPr/>
      <dgm:t>
        <a:bodyPr/>
        <a:lstStyle/>
        <a:p>
          <a:r>
            <a:rPr lang="en-IN"/>
            <a:t>Input: A key (word) and a list of values (counts).</a:t>
          </a:r>
          <a:endParaRPr lang="en-US"/>
        </a:p>
      </dgm:t>
    </dgm:pt>
    <dgm:pt modelId="{A85C5E55-7F9F-480F-BA62-B8E4564124F9}" type="parTrans" cxnId="{15BDC5A8-DFF7-4D3D-8274-6B255F3EA119}">
      <dgm:prSet/>
      <dgm:spPr/>
      <dgm:t>
        <a:bodyPr/>
        <a:lstStyle/>
        <a:p>
          <a:endParaRPr lang="en-US"/>
        </a:p>
      </dgm:t>
    </dgm:pt>
    <dgm:pt modelId="{F0DC529D-8183-49CB-B944-B28B1935FDC5}" type="sibTrans" cxnId="{15BDC5A8-DFF7-4D3D-8274-6B255F3EA119}">
      <dgm:prSet/>
      <dgm:spPr/>
      <dgm:t>
        <a:bodyPr/>
        <a:lstStyle/>
        <a:p>
          <a:endParaRPr lang="en-US"/>
        </a:p>
      </dgm:t>
    </dgm:pt>
    <dgm:pt modelId="{5D2B01F7-D731-40D1-AB6B-CE8B6D056EDB}">
      <dgm:prSet/>
      <dgm:spPr/>
      <dgm:t>
        <a:bodyPr/>
        <a:lstStyle/>
        <a:p>
          <a:r>
            <a:rPr lang="en-IN"/>
            <a:t>Output: A key-value pair where the key is the word and the value is the total count of occurrences.</a:t>
          </a:r>
          <a:endParaRPr lang="en-US"/>
        </a:p>
      </dgm:t>
    </dgm:pt>
    <dgm:pt modelId="{51447648-D5F3-4957-A3E1-20DCB9431BDB}" type="parTrans" cxnId="{43E633C3-C240-4B41-922E-C0622A8CAF66}">
      <dgm:prSet/>
      <dgm:spPr/>
      <dgm:t>
        <a:bodyPr/>
        <a:lstStyle/>
        <a:p>
          <a:endParaRPr lang="en-US"/>
        </a:p>
      </dgm:t>
    </dgm:pt>
    <dgm:pt modelId="{26B8C674-EA2D-4681-B791-17DC71465ED1}" type="sibTrans" cxnId="{43E633C3-C240-4B41-922E-C0622A8CAF66}">
      <dgm:prSet/>
      <dgm:spPr/>
      <dgm:t>
        <a:bodyPr/>
        <a:lstStyle/>
        <a:p>
          <a:endParaRPr lang="en-US"/>
        </a:p>
      </dgm:t>
    </dgm:pt>
    <dgm:pt modelId="{0FB2BDE0-6D12-48A1-B451-33CF82C41F45}">
      <dgm:prSet/>
      <dgm:spPr/>
      <dgm:t>
        <a:bodyPr/>
        <a:lstStyle/>
        <a:p>
          <a:r>
            <a:rPr lang="en-IN" b="1"/>
            <a:t>Hadoop Implementation:</a:t>
          </a:r>
          <a:endParaRPr lang="en-US"/>
        </a:p>
      </dgm:t>
    </dgm:pt>
    <dgm:pt modelId="{846401DF-92E6-456A-B0F2-0D7A5F96B556}" type="parTrans" cxnId="{266CB1E0-AD41-45F3-8036-EACD8C8A98C8}">
      <dgm:prSet/>
      <dgm:spPr/>
      <dgm:t>
        <a:bodyPr/>
        <a:lstStyle/>
        <a:p>
          <a:endParaRPr lang="en-US"/>
        </a:p>
      </dgm:t>
    </dgm:pt>
    <dgm:pt modelId="{14185D39-139D-4E54-8B22-B7F0E62B4B62}" type="sibTrans" cxnId="{266CB1E0-AD41-45F3-8036-EACD8C8A98C8}">
      <dgm:prSet/>
      <dgm:spPr/>
      <dgm:t>
        <a:bodyPr/>
        <a:lstStyle/>
        <a:p>
          <a:endParaRPr lang="en-US"/>
        </a:p>
      </dgm:t>
    </dgm:pt>
    <dgm:pt modelId="{4ABC5386-F352-421E-A20F-F3F669C3A09D}">
      <dgm:prSet/>
      <dgm:spPr/>
      <dgm:t>
        <a:bodyPr/>
        <a:lstStyle/>
        <a:p>
          <a:r>
            <a:rPr lang="en-IN"/>
            <a:t>Use the Hadoop API to define the map and reduce functions as Java classes.</a:t>
          </a:r>
          <a:endParaRPr lang="en-US"/>
        </a:p>
      </dgm:t>
    </dgm:pt>
    <dgm:pt modelId="{A3079753-6163-469D-9FCE-056A9F367E2E}" type="parTrans" cxnId="{03C5FEFD-ED97-4314-87FC-AAC0DBB0C591}">
      <dgm:prSet/>
      <dgm:spPr/>
      <dgm:t>
        <a:bodyPr/>
        <a:lstStyle/>
        <a:p>
          <a:endParaRPr lang="en-US"/>
        </a:p>
      </dgm:t>
    </dgm:pt>
    <dgm:pt modelId="{E475C398-8F5C-4FC6-AAEB-7B955BCD2E05}" type="sibTrans" cxnId="{03C5FEFD-ED97-4314-87FC-AAC0DBB0C591}">
      <dgm:prSet/>
      <dgm:spPr/>
      <dgm:t>
        <a:bodyPr/>
        <a:lstStyle/>
        <a:p>
          <a:endParaRPr lang="en-US"/>
        </a:p>
      </dgm:t>
    </dgm:pt>
    <dgm:pt modelId="{7225E7F4-516D-4433-8984-C14EC38722F4}">
      <dgm:prSet/>
      <dgm:spPr/>
      <dgm:t>
        <a:bodyPr/>
        <a:lstStyle/>
        <a:p>
          <a:r>
            <a:rPr lang="en-IN"/>
            <a:t>Configure the MapReduce job with input/output formats, number of mappers/reducers, etc.</a:t>
          </a:r>
          <a:endParaRPr lang="en-US"/>
        </a:p>
      </dgm:t>
    </dgm:pt>
    <dgm:pt modelId="{C776E106-B3CA-4783-AE82-C287D7405F5C}" type="parTrans" cxnId="{7001D09E-40DC-46E6-9298-E797472503C9}">
      <dgm:prSet/>
      <dgm:spPr/>
      <dgm:t>
        <a:bodyPr/>
        <a:lstStyle/>
        <a:p>
          <a:endParaRPr lang="en-US"/>
        </a:p>
      </dgm:t>
    </dgm:pt>
    <dgm:pt modelId="{7BF9F0F2-45D2-4F54-B6A5-92BAA76E8ED2}" type="sibTrans" cxnId="{7001D09E-40DC-46E6-9298-E797472503C9}">
      <dgm:prSet/>
      <dgm:spPr/>
      <dgm:t>
        <a:bodyPr/>
        <a:lstStyle/>
        <a:p>
          <a:endParaRPr lang="en-US"/>
        </a:p>
      </dgm:t>
    </dgm:pt>
    <dgm:pt modelId="{D99ABFF7-D175-4770-9AEB-0220742097C2}">
      <dgm:prSet/>
      <dgm:spPr/>
      <dgm:t>
        <a:bodyPr/>
        <a:lstStyle/>
        <a:p>
          <a:r>
            <a:rPr lang="en-IN"/>
            <a:t>Submit the job to the Hadoop cluster for execution.</a:t>
          </a:r>
          <a:endParaRPr lang="en-US"/>
        </a:p>
      </dgm:t>
    </dgm:pt>
    <dgm:pt modelId="{FE2E8988-91B1-48E6-AB6D-F5AE67AF9E5C}" type="parTrans" cxnId="{BE4B40A7-145F-41C1-9DC8-6B0D60C68E18}">
      <dgm:prSet/>
      <dgm:spPr/>
      <dgm:t>
        <a:bodyPr/>
        <a:lstStyle/>
        <a:p>
          <a:endParaRPr lang="en-US"/>
        </a:p>
      </dgm:t>
    </dgm:pt>
    <dgm:pt modelId="{1CB7DB85-CDEC-4554-89C2-94739602A459}" type="sibTrans" cxnId="{BE4B40A7-145F-41C1-9DC8-6B0D60C68E18}">
      <dgm:prSet/>
      <dgm:spPr/>
      <dgm:t>
        <a:bodyPr/>
        <a:lstStyle/>
        <a:p>
          <a:endParaRPr lang="en-US"/>
        </a:p>
      </dgm:t>
    </dgm:pt>
    <dgm:pt modelId="{69A2EB23-2B93-8B44-9F8A-332C8BEA9E02}" type="pres">
      <dgm:prSet presAssocID="{1B8C6BE6-6FE0-4D90-B5E5-6718FADAAC40}" presName="linear" presStyleCnt="0">
        <dgm:presLayoutVars>
          <dgm:animLvl val="lvl"/>
          <dgm:resizeHandles val="exact"/>
        </dgm:presLayoutVars>
      </dgm:prSet>
      <dgm:spPr/>
    </dgm:pt>
    <dgm:pt modelId="{D53CC611-3858-4D47-AC1F-6B33BE30DC3C}" type="pres">
      <dgm:prSet presAssocID="{A41152EB-D9D6-4F37-98BD-EAB08A143F72}" presName="parentText" presStyleLbl="node1" presStyleIdx="0" presStyleCnt="3">
        <dgm:presLayoutVars>
          <dgm:chMax val="0"/>
          <dgm:bulletEnabled val="1"/>
        </dgm:presLayoutVars>
      </dgm:prSet>
      <dgm:spPr/>
    </dgm:pt>
    <dgm:pt modelId="{438A3449-9BC1-9C46-8488-C55A9521E961}" type="pres">
      <dgm:prSet presAssocID="{A41152EB-D9D6-4F37-98BD-EAB08A143F72}" presName="childText" presStyleLbl="revTx" presStyleIdx="0" presStyleCnt="3">
        <dgm:presLayoutVars>
          <dgm:bulletEnabled val="1"/>
        </dgm:presLayoutVars>
      </dgm:prSet>
      <dgm:spPr/>
    </dgm:pt>
    <dgm:pt modelId="{4AB730A3-C62F-824D-BBBC-6BDC29EC90D8}" type="pres">
      <dgm:prSet presAssocID="{E39C4EDC-625E-4E58-A6B7-48B8BF13ACB9}" presName="parentText" presStyleLbl="node1" presStyleIdx="1" presStyleCnt="3">
        <dgm:presLayoutVars>
          <dgm:chMax val="0"/>
          <dgm:bulletEnabled val="1"/>
        </dgm:presLayoutVars>
      </dgm:prSet>
      <dgm:spPr/>
    </dgm:pt>
    <dgm:pt modelId="{56C6D5D4-0EFF-5147-9765-75D47EA86D7D}" type="pres">
      <dgm:prSet presAssocID="{E39C4EDC-625E-4E58-A6B7-48B8BF13ACB9}" presName="childText" presStyleLbl="revTx" presStyleIdx="1" presStyleCnt="3">
        <dgm:presLayoutVars>
          <dgm:bulletEnabled val="1"/>
        </dgm:presLayoutVars>
      </dgm:prSet>
      <dgm:spPr/>
    </dgm:pt>
    <dgm:pt modelId="{E7F16958-4740-B845-A033-A2F1E4E4A1B1}" type="pres">
      <dgm:prSet presAssocID="{0FB2BDE0-6D12-48A1-B451-33CF82C41F45}" presName="parentText" presStyleLbl="node1" presStyleIdx="2" presStyleCnt="3">
        <dgm:presLayoutVars>
          <dgm:chMax val="0"/>
          <dgm:bulletEnabled val="1"/>
        </dgm:presLayoutVars>
      </dgm:prSet>
      <dgm:spPr/>
    </dgm:pt>
    <dgm:pt modelId="{2994B4F6-59AB-8645-80AF-AE48E2C0616F}" type="pres">
      <dgm:prSet presAssocID="{0FB2BDE0-6D12-48A1-B451-33CF82C41F45}" presName="childText" presStyleLbl="revTx" presStyleIdx="2" presStyleCnt="3">
        <dgm:presLayoutVars>
          <dgm:bulletEnabled val="1"/>
        </dgm:presLayoutVars>
      </dgm:prSet>
      <dgm:spPr/>
    </dgm:pt>
  </dgm:ptLst>
  <dgm:cxnLst>
    <dgm:cxn modelId="{1B232B01-715F-2E4D-B6F8-7C57376BFAC8}" type="presOf" srcId="{A41152EB-D9D6-4F37-98BD-EAB08A143F72}" destId="{D53CC611-3858-4D47-AC1F-6B33BE30DC3C}" srcOrd="0" destOrd="0" presId="urn:microsoft.com/office/officeart/2005/8/layout/vList2"/>
    <dgm:cxn modelId="{F4DF4724-4E89-4528-952B-F8FB78247323}" srcId="{F171966C-D77D-4365-B8BC-E5B9E962C247}" destId="{3B1A940B-B49E-42BB-B526-A5EDDC0D55BA}" srcOrd="1" destOrd="0" parTransId="{25655C42-51F1-4EA0-954B-A99C5508D610}" sibTransId="{8B576C19-CD1F-4DFB-A983-ADE7C7CD5628}"/>
    <dgm:cxn modelId="{E6884A44-D6B3-5B4A-9562-E3F9C3F5DD0C}" type="presOf" srcId="{1B8C6BE6-6FE0-4D90-B5E5-6718FADAAC40}" destId="{69A2EB23-2B93-8B44-9F8A-332C8BEA9E02}" srcOrd="0" destOrd="0" presId="urn:microsoft.com/office/officeart/2005/8/layout/vList2"/>
    <dgm:cxn modelId="{33ABB144-F52C-DA47-920F-2A3BA488C334}" type="presOf" srcId="{A8D595BE-4332-4783-9215-FF3D0F14E339}" destId="{56C6D5D4-0EFF-5147-9765-75D47EA86D7D}" srcOrd="0" destOrd="0" presId="urn:microsoft.com/office/officeart/2005/8/layout/vList2"/>
    <dgm:cxn modelId="{44FA1347-E537-BA43-A086-8B2946AE8B3F}" type="presOf" srcId="{7225E7F4-516D-4433-8984-C14EC38722F4}" destId="{2994B4F6-59AB-8645-80AF-AE48E2C0616F}" srcOrd="0" destOrd="1" presId="urn:microsoft.com/office/officeart/2005/8/layout/vList2"/>
    <dgm:cxn modelId="{698BB84E-1D19-489A-B08A-3C8B54237F16}" srcId="{F171966C-D77D-4365-B8BC-E5B9E962C247}" destId="{ECA34AC5-098F-4891-88DB-28EF7EE04424}" srcOrd="0" destOrd="0" parTransId="{5A59446A-714C-43CD-843A-6084267260A2}" sibTransId="{A539E6CB-98D9-4FC8-83CB-99873EB463D9}"/>
    <dgm:cxn modelId="{4C945E51-271C-6E46-AD4B-616E4861B419}" type="presOf" srcId="{ECA34AC5-098F-4891-88DB-28EF7EE04424}" destId="{438A3449-9BC1-9C46-8488-C55A9521E961}" srcOrd="0" destOrd="2" presId="urn:microsoft.com/office/officeart/2005/8/layout/vList2"/>
    <dgm:cxn modelId="{F729CE9E-7DED-E145-AC39-D25E383DDCBB}" type="presOf" srcId="{E39C4EDC-625E-4E58-A6B7-48B8BF13ACB9}" destId="{4AB730A3-C62F-824D-BBBC-6BDC29EC90D8}" srcOrd="0" destOrd="0" presId="urn:microsoft.com/office/officeart/2005/8/layout/vList2"/>
    <dgm:cxn modelId="{7001D09E-40DC-46E6-9298-E797472503C9}" srcId="{0FB2BDE0-6D12-48A1-B451-33CF82C41F45}" destId="{7225E7F4-516D-4433-8984-C14EC38722F4}" srcOrd="1" destOrd="0" parTransId="{C776E106-B3CA-4783-AE82-C287D7405F5C}" sibTransId="{7BF9F0F2-45D2-4F54-B6A5-92BAA76E8ED2}"/>
    <dgm:cxn modelId="{23CB75A3-F4F6-EE4D-AC0F-D09C010CF6E1}" type="presOf" srcId="{4ABC5386-F352-421E-A20F-F3F669C3A09D}" destId="{2994B4F6-59AB-8645-80AF-AE48E2C0616F}" srcOrd="0" destOrd="0" presId="urn:microsoft.com/office/officeart/2005/8/layout/vList2"/>
    <dgm:cxn modelId="{BE4B40A7-145F-41C1-9DC8-6B0D60C68E18}" srcId="{0FB2BDE0-6D12-48A1-B451-33CF82C41F45}" destId="{D99ABFF7-D175-4770-9AEB-0220742097C2}" srcOrd="2" destOrd="0" parTransId="{FE2E8988-91B1-48E6-AB6D-F5AE67AF9E5C}" sibTransId="{1CB7DB85-CDEC-4554-89C2-94739602A459}"/>
    <dgm:cxn modelId="{613B29A8-2852-5840-8F45-870DB8B3C826}" type="presOf" srcId="{3B1A940B-B49E-42BB-B526-A5EDDC0D55BA}" destId="{438A3449-9BC1-9C46-8488-C55A9521E961}" srcOrd="0" destOrd="3" presId="urn:microsoft.com/office/officeart/2005/8/layout/vList2"/>
    <dgm:cxn modelId="{15BDC5A8-DFF7-4D3D-8274-6B255F3EA119}" srcId="{E39C4EDC-625E-4E58-A6B7-48B8BF13ACB9}" destId="{A8D595BE-4332-4783-9215-FF3D0F14E339}" srcOrd="0" destOrd="0" parTransId="{A85C5E55-7F9F-480F-BA62-B8E4564124F9}" sibTransId="{F0DC529D-8183-49CB-B944-B28B1935FDC5}"/>
    <dgm:cxn modelId="{DE6DFDAE-245D-4D19-A0D4-917888749071}" srcId="{A41152EB-D9D6-4F37-98BD-EAB08A143F72}" destId="{F171966C-D77D-4365-B8BC-E5B9E962C247}" srcOrd="1" destOrd="0" parTransId="{A8DADB8A-408B-4939-A3B3-B841B7E40335}" sibTransId="{1DBDCE64-C16B-4232-BE47-D0DD1697C92B}"/>
    <dgm:cxn modelId="{524CF5B2-EB1F-9B40-80F3-45A2728BF875}" type="presOf" srcId="{5D2B01F7-D731-40D1-AB6B-CE8B6D056EDB}" destId="{56C6D5D4-0EFF-5147-9765-75D47EA86D7D}" srcOrd="0" destOrd="1" presId="urn:microsoft.com/office/officeart/2005/8/layout/vList2"/>
    <dgm:cxn modelId="{142295BC-4F08-4449-92AD-BF2E11672430}" type="presOf" srcId="{0FB2BDE0-6D12-48A1-B451-33CF82C41F45}" destId="{E7F16958-4740-B845-A033-A2F1E4E4A1B1}" srcOrd="0" destOrd="0" presId="urn:microsoft.com/office/officeart/2005/8/layout/vList2"/>
    <dgm:cxn modelId="{4D3277C2-336D-2E49-9D5D-9ADDFFC23EEB}" type="presOf" srcId="{F171966C-D77D-4365-B8BC-E5B9E962C247}" destId="{438A3449-9BC1-9C46-8488-C55A9521E961}" srcOrd="0" destOrd="1" presId="urn:microsoft.com/office/officeart/2005/8/layout/vList2"/>
    <dgm:cxn modelId="{43E633C3-C240-4B41-922E-C0622A8CAF66}" srcId="{E39C4EDC-625E-4E58-A6B7-48B8BF13ACB9}" destId="{5D2B01F7-D731-40D1-AB6B-CE8B6D056EDB}" srcOrd="1" destOrd="0" parTransId="{51447648-D5F3-4957-A3E1-20DCB9431BDB}" sibTransId="{26B8C674-EA2D-4681-B791-17DC71465ED1}"/>
    <dgm:cxn modelId="{6690A7C4-7BC3-46A4-8E9A-D27C25286E49}" srcId="{A41152EB-D9D6-4F37-98BD-EAB08A143F72}" destId="{081EF4B3-00C9-47EB-A583-1F6441EBBAA7}" srcOrd="0" destOrd="0" parTransId="{0ED40D9A-8D5C-47D5-8EA5-A0B9609B7E89}" sibTransId="{FB6139B5-F9E6-4484-A719-F8BFC389ED57}"/>
    <dgm:cxn modelId="{52988DC6-550A-4F63-8223-AF6EAFCD00F1}" srcId="{1B8C6BE6-6FE0-4D90-B5E5-6718FADAAC40}" destId="{A41152EB-D9D6-4F37-98BD-EAB08A143F72}" srcOrd="0" destOrd="0" parTransId="{E27DE4E8-C4B9-4197-AF4C-319FAF9D8458}" sibTransId="{DA12FE2A-08DC-4703-804B-F9FF60B649A0}"/>
    <dgm:cxn modelId="{509329C7-637B-D14B-AD4E-778EA5F372C4}" type="presOf" srcId="{D99ABFF7-D175-4770-9AEB-0220742097C2}" destId="{2994B4F6-59AB-8645-80AF-AE48E2C0616F}" srcOrd="0" destOrd="2" presId="urn:microsoft.com/office/officeart/2005/8/layout/vList2"/>
    <dgm:cxn modelId="{020465D3-62BF-46F2-9D0A-86BCD2DACABF}" srcId="{1B8C6BE6-6FE0-4D90-B5E5-6718FADAAC40}" destId="{E39C4EDC-625E-4E58-A6B7-48B8BF13ACB9}" srcOrd="1" destOrd="0" parTransId="{255011BB-4E42-4C6C-B647-D74DDA38FFDA}" sibTransId="{AE00F45D-907E-492B-AE97-07AE29F558D6}"/>
    <dgm:cxn modelId="{266CB1E0-AD41-45F3-8036-EACD8C8A98C8}" srcId="{1B8C6BE6-6FE0-4D90-B5E5-6718FADAAC40}" destId="{0FB2BDE0-6D12-48A1-B451-33CF82C41F45}" srcOrd="2" destOrd="0" parTransId="{846401DF-92E6-456A-B0F2-0D7A5F96B556}" sibTransId="{14185D39-139D-4E54-8B22-B7F0E62B4B62}"/>
    <dgm:cxn modelId="{DAA56CF2-8FFE-6649-936D-ECC6A56D356A}" type="presOf" srcId="{081EF4B3-00C9-47EB-A583-1F6441EBBAA7}" destId="{438A3449-9BC1-9C46-8488-C55A9521E961}" srcOrd="0" destOrd="0" presId="urn:microsoft.com/office/officeart/2005/8/layout/vList2"/>
    <dgm:cxn modelId="{03C5FEFD-ED97-4314-87FC-AAC0DBB0C591}" srcId="{0FB2BDE0-6D12-48A1-B451-33CF82C41F45}" destId="{4ABC5386-F352-421E-A20F-F3F669C3A09D}" srcOrd="0" destOrd="0" parTransId="{A3079753-6163-469D-9FCE-056A9F367E2E}" sibTransId="{E475C398-8F5C-4FC6-AAEB-7B955BCD2E05}"/>
    <dgm:cxn modelId="{C7A5FDB5-A23E-C244-B946-9D53E60E9AFA}" type="presParOf" srcId="{69A2EB23-2B93-8B44-9F8A-332C8BEA9E02}" destId="{D53CC611-3858-4D47-AC1F-6B33BE30DC3C}" srcOrd="0" destOrd="0" presId="urn:microsoft.com/office/officeart/2005/8/layout/vList2"/>
    <dgm:cxn modelId="{03635931-033A-E94D-87E3-D13A4EB09E86}" type="presParOf" srcId="{69A2EB23-2B93-8B44-9F8A-332C8BEA9E02}" destId="{438A3449-9BC1-9C46-8488-C55A9521E961}" srcOrd="1" destOrd="0" presId="urn:microsoft.com/office/officeart/2005/8/layout/vList2"/>
    <dgm:cxn modelId="{FEBC05FD-F175-3B49-A1CB-1F98DC8F3EF4}" type="presParOf" srcId="{69A2EB23-2B93-8B44-9F8A-332C8BEA9E02}" destId="{4AB730A3-C62F-824D-BBBC-6BDC29EC90D8}" srcOrd="2" destOrd="0" presId="urn:microsoft.com/office/officeart/2005/8/layout/vList2"/>
    <dgm:cxn modelId="{D30C469D-D8DB-9F40-92AC-1DBD76E381E2}" type="presParOf" srcId="{69A2EB23-2B93-8B44-9F8A-332C8BEA9E02}" destId="{56C6D5D4-0EFF-5147-9765-75D47EA86D7D}" srcOrd="3" destOrd="0" presId="urn:microsoft.com/office/officeart/2005/8/layout/vList2"/>
    <dgm:cxn modelId="{4F9144DF-18BD-7945-B6FD-51D3539B51AF}" type="presParOf" srcId="{69A2EB23-2B93-8B44-9F8A-332C8BEA9E02}" destId="{E7F16958-4740-B845-A033-A2F1E4E4A1B1}" srcOrd="4" destOrd="0" presId="urn:microsoft.com/office/officeart/2005/8/layout/vList2"/>
    <dgm:cxn modelId="{3063D550-12A6-BE49-BD04-67E7A57F4B5D}" type="presParOf" srcId="{69A2EB23-2B93-8B44-9F8A-332C8BEA9E02}" destId="{2994B4F6-59AB-8645-80AF-AE48E2C0616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581E7D95-5606-471D-87B1-D34E1A03C8EE}" type="doc">
      <dgm:prSet loTypeId="urn:microsoft.com/office/officeart/2016/7/layout/HorizontalActionList" loCatId="List" qsTypeId="urn:microsoft.com/office/officeart/2005/8/quickstyle/simple1" qsCatId="simple" csTypeId="urn:microsoft.com/office/officeart/2005/8/colors/colorful5" csCatId="colorful"/>
      <dgm:spPr/>
      <dgm:t>
        <a:bodyPr/>
        <a:lstStyle/>
        <a:p>
          <a:endParaRPr lang="en-US"/>
        </a:p>
      </dgm:t>
    </dgm:pt>
    <dgm:pt modelId="{4E08B7B3-16C5-424F-A231-C79FFADE04C6}">
      <dgm:prSet/>
      <dgm:spPr/>
      <dgm:t>
        <a:bodyPr/>
        <a:lstStyle/>
        <a:p>
          <a:r>
            <a:rPr lang="en-US"/>
            <a:t>Divide and Conquer</a:t>
          </a:r>
        </a:p>
      </dgm:t>
    </dgm:pt>
    <dgm:pt modelId="{06CB7031-C940-4B00-9054-68754709408D}" type="parTrans" cxnId="{F00C3FB8-D824-451A-8B15-71FD6F055968}">
      <dgm:prSet/>
      <dgm:spPr/>
      <dgm:t>
        <a:bodyPr/>
        <a:lstStyle/>
        <a:p>
          <a:endParaRPr lang="en-US"/>
        </a:p>
      </dgm:t>
    </dgm:pt>
    <dgm:pt modelId="{97A509A3-A436-4AEB-9665-69E645F71873}" type="sibTrans" cxnId="{F00C3FB8-D824-451A-8B15-71FD6F055968}">
      <dgm:prSet/>
      <dgm:spPr/>
      <dgm:t>
        <a:bodyPr/>
        <a:lstStyle/>
        <a:p>
          <a:endParaRPr lang="en-US"/>
        </a:p>
      </dgm:t>
    </dgm:pt>
    <dgm:pt modelId="{C1246209-42DA-4BB4-8FBE-9333962C9B0D}">
      <dgm:prSet/>
      <dgm:spPr/>
      <dgm:t>
        <a:bodyPr/>
        <a:lstStyle/>
        <a:p>
          <a:r>
            <a:rPr lang="en-US"/>
            <a:t>Divide and Conquer: The massive dataset of search queries is split into smaller chunks, each assigned to a different computer in the cluster.</a:t>
          </a:r>
        </a:p>
      </dgm:t>
    </dgm:pt>
    <dgm:pt modelId="{B66E8DE8-D8F8-4BC6-BA53-54BCC8989741}" type="parTrans" cxnId="{05057558-5396-49E5-A73C-3920399530E4}">
      <dgm:prSet/>
      <dgm:spPr/>
      <dgm:t>
        <a:bodyPr/>
        <a:lstStyle/>
        <a:p>
          <a:endParaRPr lang="en-US"/>
        </a:p>
      </dgm:t>
    </dgm:pt>
    <dgm:pt modelId="{102F13B2-0B16-414E-8ECF-F7C81E57052E}" type="sibTrans" cxnId="{05057558-5396-49E5-A73C-3920399530E4}">
      <dgm:prSet/>
      <dgm:spPr/>
      <dgm:t>
        <a:bodyPr/>
        <a:lstStyle/>
        <a:p>
          <a:endParaRPr lang="en-US"/>
        </a:p>
      </dgm:t>
    </dgm:pt>
    <dgm:pt modelId="{A70B6CDC-41E9-43D8-B42E-D97CE531C9B6}">
      <dgm:prSet/>
      <dgm:spPr/>
      <dgm:t>
        <a:bodyPr/>
        <a:lstStyle/>
        <a:p>
          <a:r>
            <a:rPr lang="en-US"/>
            <a:t>Map</a:t>
          </a:r>
        </a:p>
      </dgm:t>
    </dgm:pt>
    <dgm:pt modelId="{A1AD6326-66C7-415E-8630-08376949F94B}" type="parTrans" cxnId="{A5515853-0E8D-4688-93F7-DE5E7912F28C}">
      <dgm:prSet/>
      <dgm:spPr/>
      <dgm:t>
        <a:bodyPr/>
        <a:lstStyle/>
        <a:p>
          <a:endParaRPr lang="en-US"/>
        </a:p>
      </dgm:t>
    </dgm:pt>
    <dgm:pt modelId="{1EF6183C-BBB4-4B4B-89D0-E65C68BE30D8}" type="sibTrans" cxnId="{A5515853-0E8D-4688-93F7-DE5E7912F28C}">
      <dgm:prSet/>
      <dgm:spPr/>
      <dgm:t>
        <a:bodyPr/>
        <a:lstStyle/>
        <a:p>
          <a:endParaRPr lang="en-US"/>
        </a:p>
      </dgm:t>
    </dgm:pt>
    <dgm:pt modelId="{D1E37A2C-C45D-49F0-B1F5-6BA5C07072D8}">
      <dgm:prSet/>
      <dgm:spPr/>
      <dgm:t>
        <a:bodyPr/>
        <a:lstStyle/>
        <a:p>
          <a:r>
            <a:rPr lang="en-US"/>
            <a:t>Map Phase: Each computer processes its chunk and counts the occurrences of each search term. This step is like tallying the votes in an election.</a:t>
          </a:r>
        </a:p>
      </dgm:t>
    </dgm:pt>
    <dgm:pt modelId="{E9A27FD7-712F-41D1-8881-51F407DFDEED}" type="parTrans" cxnId="{7A936D95-F863-4DCC-8ED3-0037C8D31D5F}">
      <dgm:prSet/>
      <dgm:spPr/>
      <dgm:t>
        <a:bodyPr/>
        <a:lstStyle/>
        <a:p>
          <a:endParaRPr lang="en-US"/>
        </a:p>
      </dgm:t>
    </dgm:pt>
    <dgm:pt modelId="{CDEB8D6D-9BA6-4671-A36B-ED87285457A5}" type="sibTrans" cxnId="{7A936D95-F863-4DCC-8ED3-0037C8D31D5F}">
      <dgm:prSet/>
      <dgm:spPr/>
      <dgm:t>
        <a:bodyPr/>
        <a:lstStyle/>
        <a:p>
          <a:endParaRPr lang="en-US"/>
        </a:p>
      </dgm:t>
    </dgm:pt>
    <dgm:pt modelId="{0FB3971B-C6F1-4C96-AB69-41D2B7F02EAC}">
      <dgm:prSet/>
      <dgm:spPr/>
      <dgm:t>
        <a:bodyPr/>
        <a:lstStyle/>
        <a:p>
          <a:r>
            <a:rPr lang="en-US"/>
            <a:t>Shuffle and Sort</a:t>
          </a:r>
        </a:p>
      </dgm:t>
    </dgm:pt>
    <dgm:pt modelId="{67F05167-54AA-4B51-BF0B-F02A60331163}" type="parTrans" cxnId="{6CAC68E3-0FE8-4734-9545-173C78072039}">
      <dgm:prSet/>
      <dgm:spPr/>
      <dgm:t>
        <a:bodyPr/>
        <a:lstStyle/>
        <a:p>
          <a:endParaRPr lang="en-US"/>
        </a:p>
      </dgm:t>
    </dgm:pt>
    <dgm:pt modelId="{B66F6AE5-825E-4D23-92D4-93113F69CE5C}" type="sibTrans" cxnId="{6CAC68E3-0FE8-4734-9545-173C78072039}">
      <dgm:prSet/>
      <dgm:spPr/>
      <dgm:t>
        <a:bodyPr/>
        <a:lstStyle/>
        <a:p>
          <a:endParaRPr lang="en-US"/>
        </a:p>
      </dgm:t>
    </dgm:pt>
    <dgm:pt modelId="{57B548C9-1C83-4E37-AC75-9747BF66ABD0}">
      <dgm:prSet/>
      <dgm:spPr/>
      <dgm:t>
        <a:bodyPr/>
        <a:lstStyle/>
        <a:p>
          <a:r>
            <a:rPr lang="en-US"/>
            <a:t>Shuffle and Sort: The results from all computers are combined and sorted by search term. This is similar to organizing the vote tallies from different polling stations.</a:t>
          </a:r>
        </a:p>
      </dgm:t>
    </dgm:pt>
    <dgm:pt modelId="{C56DF143-A37B-400D-B7F4-651FED078F99}" type="parTrans" cxnId="{F1EC2F2A-7A32-4D33-98BD-304AB2A718AE}">
      <dgm:prSet/>
      <dgm:spPr/>
      <dgm:t>
        <a:bodyPr/>
        <a:lstStyle/>
        <a:p>
          <a:endParaRPr lang="en-US"/>
        </a:p>
      </dgm:t>
    </dgm:pt>
    <dgm:pt modelId="{FF92934A-16CB-4938-AF65-2C91871B3DFC}" type="sibTrans" cxnId="{F1EC2F2A-7A32-4D33-98BD-304AB2A718AE}">
      <dgm:prSet/>
      <dgm:spPr/>
      <dgm:t>
        <a:bodyPr/>
        <a:lstStyle/>
        <a:p>
          <a:endParaRPr lang="en-US"/>
        </a:p>
      </dgm:t>
    </dgm:pt>
    <dgm:pt modelId="{7AA88BA1-F316-4DF9-967E-B990710EF04A}">
      <dgm:prSet/>
      <dgm:spPr/>
      <dgm:t>
        <a:bodyPr/>
        <a:lstStyle/>
        <a:p>
          <a:r>
            <a:rPr lang="en-US"/>
            <a:t>Reduce</a:t>
          </a:r>
        </a:p>
      </dgm:t>
    </dgm:pt>
    <dgm:pt modelId="{0B11977D-B2D0-4013-B205-0FFD4FCCC5E4}" type="parTrans" cxnId="{04F37856-9DC6-46C9-89B1-461D557FC02C}">
      <dgm:prSet/>
      <dgm:spPr/>
      <dgm:t>
        <a:bodyPr/>
        <a:lstStyle/>
        <a:p>
          <a:endParaRPr lang="en-US"/>
        </a:p>
      </dgm:t>
    </dgm:pt>
    <dgm:pt modelId="{7766EB8D-5DAE-4308-8B15-4BF0390243BA}" type="sibTrans" cxnId="{04F37856-9DC6-46C9-89B1-461D557FC02C}">
      <dgm:prSet/>
      <dgm:spPr/>
      <dgm:t>
        <a:bodyPr/>
        <a:lstStyle/>
        <a:p>
          <a:endParaRPr lang="en-US"/>
        </a:p>
      </dgm:t>
    </dgm:pt>
    <dgm:pt modelId="{FEE49644-F09C-4A9D-84B5-CA7952D2942E}">
      <dgm:prSet/>
      <dgm:spPr/>
      <dgm:t>
        <a:bodyPr/>
        <a:lstStyle/>
        <a:p>
          <a:r>
            <a:rPr lang="en-US"/>
            <a:t>Reduce Phase: The sorted data is further processed to determine the most frequent search term. This is like counting the final votes to determine the winner.</a:t>
          </a:r>
        </a:p>
      </dgm:t>
    </dgm:pt>
    <dgm:pt modelId="{0DB419D9-F424-4E47-B549-141A148579B0}" type="parTrans" cxnId="{C2FA7C8C-EDE4-4D5E-A7DF-88F2DB9727C9}">
      <dgm:prSet/>
      <dgm:spPr/>
      <dgm:t>
        <a:bodyPr/>
        <a:lstStyle/>
        <a:p>
          <a:endParaRPr lang="en-US"/>
        </a:p>
      </dgm:t>
    </dgm:pt>
    <dgm:pt modelId="{5B43952C-AB93-4A5E-B76E-76D342350483}" type="sibTrans" cxnId="{C2FA7C8C-EDE4-4D5E-A7DF-88F2DB9727C9}">
      <dgm:prSet/>
      <dgm:spPr/>
      <dgm:t>
        <a:bodyPr/>
        <a:lstStyle/>
        <a:p>
          <a:endParaRPr lang="en-US"/>
        </a:p>
      </dgm:t>
    </dgm:pt>
    <dgm:pt modelId="{2D3062CF-98AA-D642-AF10-C76AC7AD564A}" type="pres">
      <dgm:prSet presAssocID="{581E7D95-5606-471D-87B1-D34E1A03C8EE}" presName="Name0" presStyleCnt="0">
        <dgm:presLayoutVars>
          <dgm:dir/>
          <dgm:animLvl val="lvl"/>
          <dgm:resizeHandles val="exact"/>
        </dgm:presLayoutVars>
      </dgm:prSet>
      <dgm:spPr/>
    </dgm:pt>
    <dgm:pt modelId="{FBC734F2-18F0-1046-8E20-FE7DACFFA410}" type="pres">
      <dgm:prSet presAssocID="{4E08B7B3-16C5-424F-A231-C79FFADE04C6}" presName="composite" presStyleCnt="0"/>
      <dgm:spPr/>
    </dgm:pt>
    <dgm:pt modelId="{4477C067-DF1B-3446-99F3-53393A699363}" type="pres">
      <dgm:prSet presAssocID="{4E08B7B3-16C5-424F-A231-C79FFADE04C6}" presName="parTx" presStyleLbl="alignNode1" presStyleIdx="0" presStyleCnt="4">
        <dgm:presLayoutVars>
          <dgm:chMax val="0"/>
          <dgm:chPref val="0"/>
        </dgm:presLayoutVars>
      </dgm:prSet>
      <dgm:spPr/>
    </dgm:pt>
    <dgm:pt modelId="{9475CF1C-1E24-1640-A46E-C704A1C23FC9}" type="pres">
      <dgm:prSet presAssocID="{4E08B7B3-16C5-424F-A231-C79FFADE04C6}" presName="desTx" presStyleLbl="alignAccFollowNode1" presStyleIdx="0" presStyleCnt="4">
        <dgm:presLayoutVars/>
      </dgm:prSet>
      <dgm:spPr/>
    </dgm:pt>
    <dgm:pt modelId="{66F34035-E0C4-F548-979B-40F2B8FE7AFC}" type="pres">
      <dgm:prSet presAssocID="{97A509A3-A436-4AEB-9665-69E645F71873}" presName="space" presStyleCnt="0"/>
      <dgm:spPr/>
    </dgm:pt>
    <dgm:pt modelId="{4DC9D8F0-A929-F943-B382-0788433F55CC}" type="pres">
      <dgm:prSet presAssocID="{A70B6CDC-41E9-43D8-B42E-D97CE531C9B6}" presName="composite" presStyleCnt="0"/>
      <dgm:spPr/>
    </dgm:pt>
    <dgm:pt modelId="{02C064DC-E526-A34A-BDE1-EF4E14A8B688}" type="pres">
      <dgm:prSet presAssocID="{A70B6CDC-41E9-43D8-B42E-D97CE531C9B6}" presName="parTx" presStyleLbl="alignNode1" presStyleIdx="1" presStyleCnt="4">
        <dgm:presLayoutVars>
          <dgm:chMax val="0"/>
          <dgm:chPref val="0"/>
        </dgm:presLayoutVars>
      </dgm:prSet>
      <dgm:spPr/>
    </dgm:pt>
    <dgm:pt modelId="{0A7D3E33-2CE3-9547-8DF4-EF24C8086029}" type="pres">
      <dgm:prSet presAssocID="{A70B6CDC-41E9-43D8-B42E-D97CE531C9B6}" presName="desTx" presStyleLbl="alignAccFollowNode1" presStyleIdx="1" presStyleCnt="4">
        <dgm:presLayoutVars/>
      </dgm:prSet>
      <dgm:spPr/>
    </dgm:pt>
    <dgm:pt modelId="{D4BED607-F9CB-4A4E-8E7E-DAED28F4C7D4}" type="pres">
      <dgm:prSet presAssocID="{1EF6183C-BBB4-4B4B-89D0-E65C68BE30D8}" presName="space" presStyleCnt="0"/>
      <dgm:spPr/>
    </dgm:pt>
    <dgm:pt modelId="{5DF4338A-1700-FB48-9893-AFECC9F041DD}" type="pres">
      <dgm:prSet presAssocID="{0FB3971B-C6F1-4C96-AB69-41D2B7F02EAC}" presName="composite" presStyleCnt="0"/>
      <dgm:spPr/>
    </dgm:pt>
    <dgm:pt modelId="{D9B6001A-13C5-9E46-B01A-6F32813DEF40}" type="pres">
      <dgm:prSet presAssocID="{0FB3971B-C6F1-4C96-AB69-41D2B7F02EAC}" presName="parTx" presStyleLbl="alignNode1" presStyleIdx="2" presStyleCnt="4">
        <dgm:presLayoutVars>
          <dgm:chMax val="0"/>
          <dgm:chPref val="0"/>
        </dgm:presLayoutVars>
      </dgm:prSet>
      <dgm:spPr/>
    </dgm:pt>
    <dgm:pt modelId="{948EACD6-AF71-0A40-A413-8D9DA5B5B8F4}" type="pres">
      <dgm:prSet presAssocID="{0FB3971B-C6F1-4C96-AB69-41D2B7F02EAC}" presName="desTx" presStyleLbl="alignAccFollowNode1" presStyleIdx="2" presStyleCnt="4">
        <dgm:presLayoutVars/>
      </dgm:prSet>
      <dgm:spPr/>
    </dgm:pt>
    <dgm:pt modelId="{AA294E11-988B-6E42-844D-0005A07973BB}" type="pres">
      <dgm:prSet presAssocID="{B66F6AE5-825E-4D23-92D4-93113F69CE5C}" presName="space" presStyleCnt="0"/>
      <dgm:spPr/>
    </dgm:pt>
    <dgm:pt modelId="{BB3854C4-B962-314A-9D71-2531BAC2BC22}" type="pres">
      <dgm:prSet presAssocID="{7AA88BA1-F316-4DF9-967E-B990710EF04A}" presName="composite" presStyleCnt="0"/>
      <dgm:spPr/>
    </dgm:pt>
    <dgm:pt modelId="{3268714C-B49C-B940-954F-F1B8C8F2F4EF}" type="pres">
      <dgm:prSet presAssocID="{7AA88BA1-F316-4DF9-967E-B990710EF04A}" presName="parTx" presStyleLbl="alignNode1" presStyleIdx="3" presStyleCnt="4">
        <dgm:presLayoutVars>
          <dgm:chMax val="0"/>
          <dgm:chPref val="0"/>
        </dgm:presLayoutVars>
      </dgm:prSet>
      <dgm:spPr/>
    </dgm:pt>
    <dgm:pt modelId="{93A096A6-761E-8A47-8DB8-EE36EA907975}" type="pres">
      <dgm:prSet presAssocID="{7AA88BA1-F316-4DF9-967E-B990710EF04A}" presName="desTx" presStyleLbl="alignAccFollowNode1" presStyleIdx="3" presStyleCnt="4">
        <dgm:presLayoutVars/>
      </dgm:prSet>
      <dgm:spPr/>
    </dgm:pt>
  </dgm:ptLst>
  <dgm:cxnLst>
    <dgm:cxn modelId="{3C61F500-FDCF-2246-B08C-24E9C55EBD7F}" type="presOf" srcId="{4E08B7B3-16C5-424F-A231-C79FFADE04C6}" destId="{4477C067-DF1B-3446-99F3-53393A699363}" srcOrd="0" destOrd="0" presId="urn:microsoft.com/office/officeart/2016/7/layout/HorizontalActionList"/>
    <dgm:cxn modelId="{4BF7F218-A5D8-EC4F-B44D-4414639E1F41}" type="presOf" srcId="{581E7D95-5606-471D-87B1-D34E1A03C8EE}" destId="{2D3062CF-98AA-D642-AF10-C76AC7AD564A}" srcOrd="0" destOrd="0" presId="urn:microsoft.com/office/officeart/2016/7/layout/HorizontalActionList"/>
    <dgm:cxn modelId="{F1EC2F2A-7A32-4D33-98BD-304AB2A718AE}" srcId="{0FB3971B-C6F1-4C96-AB69-41D2B7F02EAC}" destId="{57B548C9-1C83-4E37-AC75-9747BF66ABD0}" srcOrd="0" destOrd="0" parTransId="{C56DF143-A37B-400D-B7F4-651FED078F99}" sibTransId="{FF92934A-16CB-4938-AF65-2C91871B3DFC}"/>
    <dgm:cxn modelId="{1720D33F-3D5F-DE4B-B567-93B5716161E8}" type="presOf" srcId="{7AA88BA1-F316-4DF9-967E-B990710EF04A}" destId="{3268714C-B49C-B940-954F-F1B8C8F2F4EF}" srcOrd="0" destOrd="0" presId="urn:microsoft.com/office/officeart/2016/7/layout/HorizontalActionList"/>
    <dgm:cxn modelId="{D2EF4A48-EE77-4D41-A2CC-D1B0D14D094C}" type="presOf" srcId="{57B548C9-1C83-4E37-AC75-9747BF66ABD0}" destId="{948EACD6-AF71-0A40-A413-8D9DA5B5B8F4}" srcOrd="0" destOrd="0" presId="urn:microsoft.com/office/officeart/2016/7/layout/HorizontalActionList"/>
    <dgm:cxn modelId="{B55EEB4E-BC5C-EA4C-87CE-188166CD8250}" type="presOf" srcId="{A70B6CDC-41E9-43D8-B42E-D97CE531C9B6}" destId="{02C064DC-E526-A34A-BDE1-EF4E14A8B688}" srcOrd="0" destOrd="0" presId="urn:microsoft.com/office/officeart/2016/7/layout/HorizontalActionList"/>
    <dgm:cxn modelId="{A5515853-0E8D-4688-93F7-DE5E7912F28C}" srcId="{581E7D95-5606-471D-87B1-D34E1A03C8EE}" destId="{A70B6CDC-41E9-43D8-B42E-D97CE531C9B6}" srcOrd="1" destOrd="0" parTransId="{A1AD6326-66C7-415E-8630-08376949F94B}" sibTransId="{1EF6183C-BBB4-4B4B-89D0-E65C68BE30D8}"/>
    <dgm:cxn modelId="{7869E354-EDAE-A542-BC53-1DB5A2E2DABF}" type="presOf" srcId="{C1246209-42DA-4BB4-8FBE-9333962C9B0D}" destId="{9475CF1C-1E24-1640-A46E-C704A1C23FC9}" srcOrd="0" destOrd="0" presId="urn:microsoft.com/office/officeart/2016/7/layout/HorizontalActionList"/>
    <dgm:cxn modelId="{04F37856-9DC6-46C9-89B1-461D557FC02C}" srcId="{581E7D95-5606-471D-87B1-D34E1A03C8EE}" destId="{7AA88BA1-F316-4DF9-967E-B990710EF04A}" srcOrd="3" destOrd="0" parTransId="{0B11977D-B2D0-4013-B205-0FFD4FCCC5E4}" sibTransId="{7766EB8D-5DAE-4308-8B15-4BF0390243BA}"/>
    <dgm:cxn modelId="{05057558-5396-49E5-A73C-3920399530E4}" srcId="{4E08B7B3-16C5-424F-A231-C79FFADE04C6}" destId="{C1246209-42DA-4BB4-8FBE-9333962C9B0D}" srcOrd="0" destOrd="0" parTransId="{B66E8DE8-D8F8-4BC6-BA53-54BCC8989741}" sibTransId="{102F13B2-0B16-414E-8ECF-F7C81E57052E}"/>
    <dgm:cxn modelId="{C2FA7C8C-EDE4-4D5E-A7DF-88F2DB9727C9}" srcId="{7AA88BA1-F316-4DF9-967E-B990710EF04A}" destId="{FEE49644-F09C-4A9D-84B5-CA7952D2942E}" srcOrd="0" destOrd="0" parTransId="{0DB419D9-F424-4E47-B549-141A148579B0}" sibTransId="{5B43952C-AB93-4A5E-B76E-76D342350483}"/>
    <dgm:cxn modelId="{7A936D95-F863-4DCC-8ED3-0037C8D31D5F}" srcId="{A70B6CDC-41E9-43D8-B42E-D97CE531C9B6}" destId="{D1E37A2C-C45D-49F0-B1F5-6BA5C07072D8}" srcOrd="0" destOrd="0" parTransId="{E9A27FD7-712F-41D1-8881-51F407DFDEED}" sibTransId="{CDEB8D6D-9BA6-4671-A36B-ED87285457A5}"/>
    <dgm:cxn modelId="{F00C3FB8-D824-451A-8B15-71FD6F055968}" srcId="{581E7D95-5606-471D-87B1-D34E1A03C8EE}" destId="{4E08B7B3-16C5-424F-A231-C79FFADE04C6}" srcOrd="0" destOrd="0" parTransId="{06CB7031-C940-4B00-9054-68754709408D}" sibTransId="{97A509A3-A436-4AEB-9665-69E645F71873}"/>
    <dgm:cxn modelId="{340A61B9-9CE9-974F-8A9E-2A8722ECDCA5}" type="presOf" srcId="{FEE49644-F09C-4A9D-84B5-CA7952D2942E}" destId="{93A096A6-761E-8A47-8DB8-EE36EA907975}" srcOrd="0" destOrd="0" presId="urn:microsoft.com/office/officeart/2016/7/layout/HorizontalActionList"/>
    <dgm:cxn modelId="{63C6A4E0-AEFB-8B4B-BE7C-BCD65D1D320A}" type="presOf" srcId="{D1E37A2C-C45D-49F0-B1F5-6BA5C07072D8}" destId="{0A7D3E33-2CE3-9547-8DF4-EF24C8086029}" srcOrd="0" destOrd="0" presId="urn:microsoft.com/office/officeart/2016/7/layout/HorizontalActionList"/>
    <dgm:cxn modelId="{6CAC68E3-0FE8-4734-9545-173C78072039}" srcId="{581E7D95-5606-471D-87B1-D34E1A03C8EE}" destId="{0FB3971B-C6F1-4C96-AB69-41D2B7F02EAC}" srcOrd="2" destOrd="0" parTransId="{67F05167-54AA-4B51-BF0B-F02A60331163}" sibTransId="{B66F6AE5-825E-4D23-92D4-93113F69CE5C}"/>
    <dgm:cxn modelId="{B9D579F5-C6CC-7D49-A107-46F88EA7C481}" type="presOf" srcId="{0FB3971B-C6F1-4C96-AB69-41D2B7F02EAC}" destId="{D9B6001A-13C5-9E46-B01A-6F32813DEF40}" srcOrd="0" destOrd="0" presId="urn:microsoft.com/office/officeart/2016/7/layout/HorizontalActionList"/>
    <dgm:cxn modelId="{0BDCE1BC-BCAE-B643-965E-CE767AFB71A8}" type="presParOf" srcId="{2D3062CF-98AA-D642-AF10-C76AC7AD564A}" destId="{FBC734F2-18F0-1046-8E20-FE7DACFFA410}" srcOrd="0" destOrd="0" presId="urn:microsoft.com/office/officeart/2016/7/layout/HorizontalActionList"/>
    <dgm:cxn modelId="{492C5010-07C0-ED47-9A2A-9228C9400D38}" type="presParOf" srcId="{FBC734F2-18F0-1046-8E20-FE7DACFFA410}" destId="{4477C067-DF1B-3446-99F3-53393A699363}" srcOrd="0" destOrd="0" presId="urn:microsoft.com/office/officeart/2016/7/layout/HorizontalActionList"/>
    <dgm:cxn modelId="{B9F270B9-2720-B54E-97DA-230744A30961}" type="presParOf" srcId="{FBC734F2-18F0-1046-8E20-FE7DACFFA410}" destId="{9475CF1C-1E24-1640-A46E-C704A1C23FC9}" srcOrd="1" destOrd="0" presId="urn:microsoft.com/office/officeart/2016/7/layout/HorizontalActionList"/>
    <dgm:cxn modelId="{D7094F23-3671-5B40-A969-57AF259FD4C1}" type="presParOf" srcId="{2D3062CF-98AA-D642-AF10-C76AC7AD564A}" destId="{66F34035-E0C4-F548-979B-40F2B8FE7AFC}" srcOrd="1" destOrd="0" presId="urn:microsoft.com/office/officeart/2016/7/layout/HorizontalActionList"/>
    <dgm:cxn modelId="{FDA1E33A-C5CA-9D4A-BCF7-884D6D21E181}" type="presParOf" srcId="{2D3062CF-98AA-D642-AF10-C76AC7AD564A}" destId="{4DC9D8F0-A929-F943-B382-0788433F55CC}" srcOrd="2" destOrd="0" presId="urn:microsoft.com/office/officeart/2016/7/layout/HorizontalActionList"/>
    <dgm:cxn modelId="{FB81AA6F-5E26-604D-B359-78D514CA6A57}" type="presParOf" srcId="{4DC9D8F0-A929-F943-B382-0788433F55CC}" destId="{02C064DC-E526-A34A-BDE1-EF4E14A8B688}" srcOrd="0" destOrd="0" presId="urn:microsoft.com/office/officeart/2016/7/layout/HorizontalActionList"/>
    <dgm:cxn modelId="{38F06E00-C570-614B-B8FC-DCB96B8A751E}" type="presParOf" srcId="{4DC9D8F0-A929-F943-B382-0788433F55CC}" destId="{0A7D3E33-2CE3-9547-8DF4-EF24C8086029}" srcOrd="1" destOrd="0" presId="urn:microsoft.com/office/officeart/2016/7/layout/HorizontalActionList"/>
    <dgm:cxn modelId="{4186FA8C-2666-294A-BFAB-FC40580134F9}" type="presParOf" srcId="{2D3062CF-98AA-D642-AF10-C76AC7AD564A}" destId="{D4BED607-F9CB-4A4E-8E7E-DAED28F4C7D4}" srcOrd="3" destOrd="0" presId="urn:microsoft.com/office/officeart/2016/7/layout/HorizontalActionList"/>
    <dgm:cxn modelId="{DBAB108C-988E-FE42-A46C-9D3BF7584942}" type="presParOf" srcId="{2D3062CF-98AA-D642-AF10-C76AC7AD564A}" destId="{5DF4338A-1700-FB48-9893-AFECC9F041DD}" srcOrd="4" destOrd="0" presId="urn:microsoft.com/office/officeart/2016/7/layout/HorizontalActionList"/>
    <dgm:cxn modelId="{90345A7F-BC5A-704C-AAA4-A378CEE1F48D}" type="presParOf" srcId="{5DF4338A-1700-FB48-9893-AFECC9F041DD}" destId="{D9B6001A-13C5-9E46-B01A-6F32813DEF40}" srcOrd="0" destOrd="0" presId="urn:microsoft.com/office/officeart/2016/7/layout/HorizontalActionList"/>
    <dgm:cxn modelId="{144BF996-52E5-474E-967C-916B69C2833C}" type="presParOf" srcId="{5DF4338A-1700-FB48-9893-AFECC9F041DD}" destId="{948EACD6-AF71-0A40-A413-8D9DA5B5B8F4}" srcOrd="1" destOrd="0" presId="urn:microsoft.com/office/officeart/2016/7/layout/HorizontalActionList"/>
    <dgm:cxn modelId="{CC06C16F-7E0B-9A4C-B6B9-46A9053B1DFE}" type="presParOf" srcId="{2D3062CF-98AA-D642-AF10-C76AC7AD564A}" destId="{AA294E11-988B-6E42-844D-0005A07973BB}" srcOrd="5" destOrd="0" presId="urn:microsoft.com/office/officeart/2016/7/layout/HorizontalActionList"/>
    <dgm:cxn modelId="{208AB15A-A499-EA4C-A730-34F185266B52}" type="presParOf" srcId="{2D3062CF-98AA-D642-AF10-C76AC7AD564A}" destId="{BB3854C4-B962-314A-9D71-2531BAC2BC22}" srcOrd="6" destOrd="0" presId="urn:microsoft.com/office/officeart/2016/7/layout/HorizontalActionList"/>
    <dgm:cxn modelId="{8B0AFAA5-BD39-A94E-B1F0-1335AFB0E94A}" type="presParOf" srcId="{BB3854C4-B962-314A-9D71-2531BAC2BC22}" destId="{3268714C-B49C-B940-954F-F1B8C8F2F4EF}" srcOrd="0" destOrd="0" presId="urn:microsoft.com/office/officeart/2016/7/layout/HorizontalActionList"/>
    <dgm:cxn modelId="{0DF08C87-842B-B942-86D6-380ED5CF3446}" type="presParOf" srcId="{BB3854C4-B962-314A-9D71-2531BAC2BC22}" destId="{93A096A6-761E-8A47-8DB8-EE36EA907975}"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51BA1F4E-B7CD-4E78-BE99-164E977DEDD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687809D-5F9E-4BF4-A33A-79E014777CE2}">
      <dgm:prSet/>
      <dgm:spPr/>
      <dgm:t>
        <a:bodyPr/>
        <a:lstStyle/>
        <a:p>
          <a:pPr>
            <a:lnSpc>
              <a:spcPct val="100000"/>
            </a:lnSpc>
          </a:pPr>
          <a:r>
            <a:rPr lang="en-IN" b="1"/>
            <a:t>Scalability:</a:t>
          </a:r>
          <a:r>
            <a:rPr lang="en-IN"/>
            <a:t> </a:t>
          </a:r>
          <a:endParaRPr lang="en-US"/>
        </a:p>
      </dgm:t>
    </dgm:pt>
    <dgm:pt modelId="{BE5F3EBE-AFC1-4D22-A7AA-2E5A8BF9A761}" type="parTrans" cxnId="{4976FC78-836E-4855-9E70-0847756BA684}">
      <dgm:prSet/>
      <dgm:spPr/>
      <dgm:t>
        <a:bodyPr/>
        <a:lstStyle/>
        <a:p>
          <a:endParaRPr lang="en-US"/>
        </a:p>
      </dgm:t>
    </dgm:pt>
    <dgm:pt modelId="{1C5A3B16-1606-4D71-82E2-E3B8FBC61686}" type="sibTrans" cxnId="{4976FC78-836E-4855-9E70-0847756BA684}">
      <dgm:prSet/>
      <dgm:spPr/>
      <dgm:t>
        <a:bodyPr/>
        <a:lstStyle/>
        <a:p>
          <a:endParaRPr lang="en-US"/>
        </a:p>
      </dgm:t>
    </dgm:pt>
    <dgm:pt modelId="{52F81455-4CF6-46B8-B370-C22B6D1B4D93}">
      <dgm:prSet/>
      <dgm:spPr/>
      <dgm:t>
        <a:bodyPr/>
        <a:lstStyle/>
        <a:p>
          <a:pPr>
            <a:lnSpc>
              <a:spcPct val="100000"/>
            </a:lnSpc>
          </a:pPr>
          <a:r>
            <a:rPr lang="en-IN"/>
            <a:t>Handles massive datasets by distributing processing across multiple machines.</a:t>
          </a:r>
          <a:endParaRPr lang="en-US"/>
        </a:p>
      </dgm:t>
    </dgm:pt>
    <dgm:pt modelId="{C49690F6-81EE-4D74-8411-FE9D5911C293}" type="parTrans" cxnId="{17298C40-2915-4F58-B91A-E43A9625474B}">
      <dgm:prSet/>
      <dgm:spPr/>
      <dgm:t>
        <a:bodyPr/>
        <a:lstStyle/>
        <a:p>
          <a:endParaRPr lang="en-US"/>
        </a:p>
      </dgm:t>
    </dgm:pt>
    <dgm:pt modelId="{47CB3157-2644-4950-A47E-23CDB638D346}" type="sibTrans" cxnId="{17298C40-2915-4F58-B91A-E43A9625474B}">
      <dgm:prSet/>
      <dgm:spPr/>
      <dgm:t>
        <a:bodyPr/>
        <a:lstStyle/>
        <a:p>
          <a:endParaRPr lang="en-US"/>
        </a:p>
      </dgm:t>
    </dgm:pt>
    <dgm:pt modelId="{97607197-4CFE-4853-88E8-59D33309F04F}">
      <dgm:prSet/>
      <dgm:spPr/>
      <dgm:t>
        <a:bodyPr/>
        <a:lstStyle/>
        <a:p>
          <a:pPr>
            <a:lnSpc>
              <a:spcPct val="100000"/>
            </a:lnSpc>
          </a:pPr>
          <a:r>
            <a:rPr lang="en-IN" b="1"/>
            <a:t>Fault Tolerance:</a:t>
          </a:r>
          <a:r>
            <a:rPr lang="en-IN"/>
            <a:t> </a:t>
          </a:r>
          <a:endParaRPr lang="en-US"/>
        </a:p>
      </dgm:t>
    </dgm:pt>
    <dgm:pt modelId="{A847BB52-2C8D-4A5F-9D0A-8220721781D6}" type="parTrans" cxnId="{958C7D4F-8BB2-4602-816B-315A782A3014}">
      <dgm:prSet/>
      <dgm:spPr/>
      <dgm:t>
        <a:bodyPr/>
        <a:lstStyle/>
        <a:p>
          <a:endParaRPr lang="en-US"/>
        </a:p>
      </dgm:t>
    </dgm:pt>
    <dgm:pt modelId="{69AD4209-9427-49AF-BD76-FFDD6136A230}" type="sibTrans" cxnId="{958C7D4F-8BB2-4602-816B-315A782A3014}">
      <dgm:prSet/>
      <dgm:spPr/>
      <dgm:t>
        <a:bodyPr/>
        <a:lstStyle/>
        <a:p>
          <a:endParaRPr lang="en-US"/>
        </a:p>
      </dgm:t>
    </dgm:pt>
    <dgm:pt modelId="{F22B83AE-62CB-4E0C-9B7D-5349416572C1}">
      <dgm:prSet/>
      <dgm:spPr/>
      <dgm:t>
        <a:bodyPr/>
        <a:lstStyle/>
        <a:p>
          <a:pPr>
            <a:lnSpc>
              <a:spcPct val="100000"/>
            </a:lnSpc>
          </a:pPr>
          <a:r>
            <a:rPr lang="en-IN"/>
            <a:t>Automatically recovers from failures by replicating data and tasks.</a:t>
          </a:r>
          <a:endParaRPr lang="en-US"/>
        </a:p>
      </dgm:t>
    </dgm:pt>
    <dgm:pt modelId="{126A69B9-3C69-4E4C-B1DB-7EAB263FA81C}" type="parTrans" cxnId="{041364FD-CC68-47CC-AE57-81CC051D10F9}">
      <dgm:prSet/>
      <dgm:spPr/>
      <dgm:t>
        <a:bodyPr/>
        <a:lstStyle/>
        <a:p>
          <a:endParaRPr lang="en-US"/>
        </a:p>
      </dgm:t>
    </dgm:pt>
    <dgm:pt modelId="{E97D2BA7-D1F5-4850-9D9B-3E7189152355}" type="sibTrans" cxnId="{041364FD-CC68-47CC-AE57-81CC051D10F9}">
      <dgm:prSet/>
      <dgm:spPr/>
      <dgm:t>
        <a:bodyPr/>
        <a:lstStyle/>
        <a:p>
          <a:endParaRPr lang="en-US"/>
        </a:p>
      </dgm:t>
    </dgm:pt>
    <dgm:pt modelId="{072EE7A7-5DA8-43B5-92DC-7FD24FE5E171}">
      <dgm:prSet/>
      <dgm:spPr/>
      <dgm:t>
        <a:bodyPr/>
        <a:lstStyle/>
        <a:p>
          <a:pPr>
            <a:lnSpc>
              <a:spcPct val="100000"/>
            </a:lnSpc>
          </a:pPr>
          <a:r>
            <a:rPr lang="en-IN" b="1"/>
            <a:t>Efficiency:</a:t>
          </a:r>
          <a:r>
            <a:rPr lang="en-IN"/>
            <a:t> </a:t>
          </a:r>
          <a:endParaRPr lang="en-US"/>
        </a:p>
      </dgm:t>
    </dgm:pt>
    <dgm:pt modelId="{9D41C113-56C4-4BDE-8F01-54A13AC50EBD}" type="parTrans" cxnId="{5570E0B5-C5C3-420C-9524-870D794EB42B}">
      <dgm:prSet/>
      <dgm:spPr/>
      <dgm:t>
        <a:bodyPr/>
        <a:lstStyle/>
        <a:p>
          <a:endParaRPr lang="en-US"/>
        </a:p>
      </dgm:t>
    </dgm:pt>
    <dgm:pt modelId="{CC5FD2C4-E456-4E4B-9E77-F68789D07BE6}" type="sibTrans" cxnId="{5570E0B5-C5C3-420C-9524-870D794EB42B}">
      <dgm:prSet/>
      <dgm:spPr/>
      <dgm:t>
        <a:bodyPr/>
        <a:lstStyle/>
        <a:p>
          <a:endParaRPr lang="en-US"/>
        </a:p>
      </dgm:t>
    </dgm:pt>
    <dgm:pt modelId="{FF654AE2-B4A5-4C49-8EEF-210E8440AF45}">
      <dgm:prSet/>
      <dgm:spPr/>
      <dgm:t>
        <a:bodyPr/>
        <a:lstStyle/>
        <a:p>
          <a:pPr>
            <a:lnSpc>
              <a:spcPct val="100000"/>
            </a:lnSpc>
          </a:pPr>
          <a:r>
            <a:rPr lang="en-IN"/>
            <a:t>Processes data in parallel, improving performance.</a:t>
          </a:r>
          <a:endParaRPr lang="en-US"/>
        </a:p>
      </dgm:t>
    </dgm:pt>
    <dgm:pt modelId="{08DAA45B-3429-43EA-83BE-BAD7F07D1DB2}" type="parTrans" cxnId="{C7CA5BAA-A951-4D16-959D-DA92E1C42C9F}">
      <dgm:prSet/>
      <dgm:spPr/>
      <dgm:t>
        <a:bodyPr/>
        <a:lstStyle/>
        <a:p>
          <a:endParaRPr lang="en-US"/>
        </a:p>
      </dgm:t>
    </dgm:pt>
    <dgm:pt modelId="{60B326D3-8A5F-452F-8EB1-D2936D7B9B37}" type="sibTrans" cxnId="{C7CA5BAA-A951-4D16-959D-DA92E1C42C9F}">
      <dgm:prSet/>
      <dgm:spPr/>
      <dgm:t>
        <a:bodyPr/>
        <a:lstStyle/>
        <a:p>
          <a:endParaRPr lang="en-US"/>
        </a:p>
      </dgm:t>
    </dgm:pt>
    <dgm:pt modelId="{D01CF82A-D05C-4477-A526-6BF77D4DB25D}">
      <dgm:prSet/>
      <dgm:spPr/>
      <dgm:t>
        <a:bodyPr/>
        <a:lstStyle/>
        <a:p>
          <a:pPr>
            <a:lnSpc>
              <a:spcPct val="100000"/>
            </a:lnSpc>
          </a:pPr>
          <a:r>
            <a:rPr lang="en-IN" b="1"/>
            <a:t>Simplicity:</a:t>
          </a:r>
          <a:r>
            <a:rPr lang="en-IN"/>
            <a:t> </a:t>
          </a:r>
          <a:endParaRPr lang="en-US"/>
        </a:p>
      </dgm:t>
    </dgm:pt>
    <dgm:pt modelId="{0C9645BA-DF73-4275-832A-AE8125ED466A}" type="parTrans" cxnId="{04E7E83F-AA05-41CB-89BC-8ABED91E9A8A}">
      <dgm:prSet/>
      <dgm:spPr/>
      <dgm:t>
        <a:bodyPr/>
        <a:lstStyle/>
        <a:p>
          <a:endParaRPr lang="en-US"/>
        </a:p>
      </dgm:t>
    </dgm:pt>
    <dgm:pt modelId="{57AAAD9B-AB9B-4116-AFD6-E70706C50EE5}" type="sibTrans" cxnId="{04E7E83F-AA05-41CB-89BC-8ABED91E9A8A}">
      <dgm:prSet/>
      <dgm:spPr/>
      <dgm:t>
        <a:bodyPr/>
        <a:lstStyle/>
        <a:p>
          <a:endParaRPr lang="en-US"/>
        </a:p>
      </dgm:t>
    </dgm:pt>
    <dgm:pt modelId="{2801751A-B22B-4416-9575-9ACFE4D825D6}">
      <dgm:prSet/>
      <dgm:spPr/>
      <dgm:t>
        <a:bodyPr/>
        <a:lstStyle/>
        <a:p>
          <a:pPr>
            <a:lnSpc>
              <a:spcPct val="100000"/>
            </a:lnSpc>
          </a:pPr>
          <a:r>
            <a:rPr lang="en-IN"/>
            <a:t>Provides a high-level abstraction for complex data processing tasks.</a:t>
          </a:r>
          <a:endParaRPr lang="en-US"/>
        </a:p>
      </dgm:t>
    </dgm:pt>
    <dgm:pt modelId="{9283E07D-E8FD-4661-9140-C354BB3EB340}" type="parTrans" cxnId="{28C9CC07-AAFC-409D-B2C0-0595C37E10BA}">
      <dgm:prSet/>
      <dgm:spPr/>
      <dgm:t>
        <a:bodyPr/>
        <a:lstStyle/>
        <a:p>
          <a:endParaRPr lang="en-US"/>
        </a:p>
      </dgm:t>
    </dgm:pt>
    <dgm:pt modelId="{8DB968FF-BCF5-4416-A082-F688144760EA}" type="sibTrans" cxnId="{28C9CC07-AAFC-409D-B2C0-0595C37E10BA}">
      <dgm:prSet/>
      <dgm:spPr/>
      <dgm:t>
        <a:bodyPr/>
        <a:lstStyle/>
        <a:p>
          <a:endParaRPr lang="en-US"/>
        </a:p>
      </dgm:t>
    </dgm:pt>
    <dgm:pt modelId="{4023AC49-7BC6-492C-8583-12D7BC8EC665}" type="pres">
      <dgm:prSet presAssocID="{51BA1F4E-B7CD-4E78-BE99-164E977DEDD4}" presName="root" presStyleCnt="0">
        <dgm:presLayoutVars>
          <dgm:dir/>
          <dgm:resizeHandles val="exact"/>
        </dgm:presLayoutVars>
      </dgm:prSet>
      <dgm:spPr/>
    </dgm:pt>
    <dgm:pt modelId="{43E1DB1A-49E2-4B31-A0DC-5B7FE6058116}" type="pres">
      <dgm:prSet presAssocID="{2687809D-5F9E-4BF4-A33A-79E014777CE2}" presName="compNode" presStyleCnt="0"/>
      <dgm:spPr/>
    </dgm:pt>
    <dgm:pt modelId="{A463383A-21A2-4E41-BE8B-EBE8677E667D}" type="pres">
      <dgm:prSet presAssocID="{2687809D-5F9E-4BF4-A33A-79E014777CE2}" presName="bgRect" presStyleLbl="bgShp" presStyleIdx="0" presStyleCnt="4"/>
      <dgm:spPr/>
    </dgm:pt>
    <dgm:pt modelId="{D07A3E13-78B7-4476-B537-80F921E1ABA2}" type="pres">
      <dgm:prSet presAssocID="{2687809D-5F9E-4BF4-A33A-79E014777CE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37EDC8B0-E05A-4DCB-A340-F57767521822}" type="pres">
      <dgm:prSet presAssocID="{2687809D-5F9E-4BF4-A33A-79E014777CE2}" presName="spaceRect" presStyleCnt="0"/>
      <dgm:spPr/>
    </dgm:pt>
    <dgm:pt modelId="{A6340784-5646-4C89-A95A-706507F8D520}" type="pres">
      <dgm:prSet presAssocID="{2687809D-5F9E-4BF4-A33A-79E014777CE2}" presName="parTx" presStyleLbl="revTx" presStyleIdx="0" presStyleCnt="8">
        <dgm:presLayoutVars>
          <dgm:chMax val="0"/>
          <dgm:chPref val="0"/>
        </dgm:presLayoutVars>
      </dgm:prSet>
      <dgm:spPr/>
    </dgm:pt>
    <dgm:pt modelId="{C727291E-3D48-4614-8A1A-54FA79CF641C}" type="pres">
      <dgm:prSet presAssocID="{2687809D-5F9E-4BF4-A33A-79E014777CE2}" presName="desTx" presStyleLbl="revTx" presStyleIdx="1" presStyleCnt="8">
        <dgm:presLayoutVars/>
      </dgm:prSet>
      <dgm:spPr/>
    </dgm:pt>
    <dgm:pt modelId="{FB63464B-2E3A-4264-BF2C-C31BCF19EC1B}" type="pres">
      <dgm:prSet presAssocID="{1C5A3B16-1606-4D71-82E2-E3B8FBC61686}" presName="sibTrans" presStyleCnt="0"/>
      <dgm:spPr/>
    </dgm:pt>
    <dgm:pt modelId="{2B8AF4C7-D3F0-447C-B57D-4D215582E14F}" type="pres">
      <dgm:prSet presAssocID="{97607197-4CFE-4853-88E8-59D33309F04F}" presName="compNode" presStyleCnt="0"/>
      <dgm:spPr/>
    </dgm:pt>
    <dgm:pt modelId="{6D36EF4B-4263-43FB-9527-2787C9C1754B}" type="pres">
      <dgm:prSet presAssocID="{97607197-4CFE-4853-88E8-59D33309F04F}" presName="bgRect" presStyleLbl="bgShp" presStyleIdx="1" presStyleCnt="4"/>
      <dgm:spPr/>
    </dgm:pt>
    <dgm:pt modelId="{B1FC285B-96A8-4E78-8C94-A420B666DC44}" type="pres">
      <dgm:prSet presAssocID="{97607197-4CFE-4853-88E8-59D33309F04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4B3E3469-22E2-483B-94B6-E02CE98AC81B}" type="pres">
      <dgm:prSet presAssocID="{97607197-4CFE-4853-88E8-59D33309F04F}" presName="spaceRect" presStyleCnt="0"/>
      <dgm:spPr/>
    </dgm:pt>
    <dgm:pt modelId="{DD112CEB-26E8-43F8-83C1-BCA16CCA10B8}" type="pres">
      <dgm:prSet presAssocID="{97607197-4CFE-4853-88E8-59D33309F04F}" presName="parTx" presStyleLbl="revTx" presStyleIdx="2" presStyleCnt="8">
        <dgm:presLayoutVars>
          <dgm:chMax val="0"/>
          <dgm:chPref val="0"/>
        </dgm:presLayoutVars>
      </dgm:prSet>
      <dgm:spPr/>
    </dgm:pt>
    <dgm:pt modelId="{9F1B58BE-228B-4230-86DD-604F55A59486}" type="pres">
      <dgm:prSet presAssocID="{97607197-4CFE-4853-88E8-59D33309F04F}" presName="desTx" presStyleLbl="revTx" presStyleIdx="3" presStyleCnt="8">
        <dgm:presLayoutVars/>
      </dgm:prSet>
      <dgm:spPr/>
    </dgm:pt>
    <dgm:pt modelId="{9E758990-6394-44D1-B227-4FCCE9F7D0D6}" type="pres">
      <dgm:prSet presAssocID="{69AD4209-9427-49AF-BD76-FFDD6136A230}" presName="sibTrans" presStyleCnt="0"/>
      <dgm:spPr/>
    </dgm:pt>
    <dgm:pt modelId="{7010408C-143C-41DB-A10C-0ACFA1396AFD}" type="pres">
      <dgm:prSet presAssocID="{072EE7A7-5DA8-43B5-92DC-7FD24FE5E171}" presName="compNode" presStyleCnt="0"/>
      <dgm:spPr/>
    </dgm:pt>
    <dgm:pt modelId="{4F076E66-9D32-42BE-A3BF-768C1E9F9613}" type="pres">
      <dgm:prSet presAssocID="{072EE7A7-5DA8-43B5-92DC-7FD24FE5E171}" presName="bgRect" presStyleLbl="bgShp" presStyleIdx="2" presStyleCnt="4"/>
      <dgm:spPr/>
    </dgm:pt>
    <dgm:pt modelId="{193CEF11-FF6C-4F92-A8F7-E9D258FCD865}" type="pres">
      <dgm:prSet presAssocID="{072EE7A7-5DA8-43B5-92DC-7FD24FE5E17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930EB7F2-1CA5-44FC-8AAC-7583C6B60A55}" type="pres">
      <dgm:prSet presAssocID="{072EE7A7-5DA8-43B5-92DC-7FD24FE5E171}" presName="spaceRect" presStyleCnt="0"/>
      <dgm:spPr/>
    </dgm:pt>
    <dgm:pt modelId="{7D36CA54-F2BB-41ED-99C1-3A20C94CDFB2}" type="pres">
      <dgm:prSet presAssocID="{072EE7A7-5DA8-43B5-92DC-7FD24FE5E171}" presName="parTx" presStyleLbl="revTx" presStyleIdx="4" presStyleCnt="8">
        <dgm:presLayoutVars>
          <dgm:chMax val="0"/>
          <dgm:chPref val="0"/>
        </dgm:presLayoutVars>
      </dgm:prSet>
      <dgm:spPr/>
    </dgm:pt>
    <dgm:pt modelId="{BBDEC944-8CE6-4A10-B6DD-003610445EC7}" type="pres">
      <dgm:prSet presAssocID="{072EE7A7-5DA8-43B5-92DC-7FD24FE5E171}" presName="desTx" presStyleLbl="revTx" presStyleIdx="5" presStyleCnt="8">
        <dgm:presLayoutVars/>
      </dgm:prSet>
      <dgm:spPr/>
    </dgm:pt>
    <dgm:pt modelId="{83FC38FB-A6B3-47DC-93F1-52FE1168AB4C}" type="pres">
      <dgm:prSet presAssocID="{CC5FD2C4-E456-4E4B-9E77-F68789D07BE6}" presName="sibTrans" presStyleCnt="0"/>
      <dgm:spPr/>
    </dgm:pt>
    <dgm:pt modelId="{9DFAE18F-C07E-4FA9-B14E-53F4AF1CEB71}" type="pres">
      <dgm:prSet presAssocID="{D01CF82A-D05C-4477-A526-6BF77D4DB25D}" presName="compNode" presStyleCnt="0"/>
      <dgm:spPr/>
    </dgm:pt>
    <dgm:pt modelId="{3565D1A2-0554-4E4B-AE70-B581344CAEB5}" type="pres">
      <dgm:prSet presAssocID="{D01CF82A-D05C-4477-A526-6BF77D4DB25D}" presName="bgRect" presStyleLbl="bgShp" presStyleIdx="3" presStyleCnt="4"/>
      <dgm:spPr/>
    </dgm:pt>
    <dgm:pt modelId="{AC17747A-4AE7-4126-90A7-218A35982994}" type="pres">
      <dgm:prSet presAssocID="{D01CF82A-D05C-4477-A526-6BF77D4DB25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grammer"/>
        </a:ext>
      </dgm:extLst>
    </dgm:pt>
    <dgm:pt modelId="{9FDD01E6-A39D-4F97-B1B0-97D79CA3A1C6}" type="pres">
      <dgm:prSet presAssocID="{D01CF82A-D05C-4477-A526-6BF77D4DB25D}" presName="spaceRect" presStyleCnt="0"/>
      <dgm:spPr/>
    </dgm:pt>
    <dgm:pt modelId="{B9787618-9B73-4053-A841-49203494C996}" type="pres">
      <dgm:prSet presAssocID="{D01CF82A-D05C-4477-A526-6BF77D4DB25D}" presName="parTx" presStyleLbl="revTx" presStyleIdx="6" presStyleCnt="8">
        <dgm:presLayoutVars>
          <dgm:chMax val="0"/>
          <dgm:chPref val="0"/>
        </dgm:presLayoutVars>
      </dgm:prSet>
      <dgm:spPr/>
    </dgm:pt>
    <dgm:pt modelId="{A490CF97-A546-4F2C-A891-236D98B66B9D}" type="pres">
      <dgm:prSet presAssocID="{D01CF82A-D05C-4477-A526-6BF77D4DB25D}" presName="desTx" presStyleLbl="revTx" presStyleIdx="7" presStyleCnt="8">
        <dgm:presLayoutVars/>
      </dgm:prSet>
      <dgm:spPr/>
    </dgm:pt>
  </dgm:ptLst>
  <dgm:cxnLst>
    <dgm:cxn modelId="{CA0C2C05-16FC-4C8B-BC41-1E99F05C3490}" type="presOf" srcId="{2801751A-B22B-4416-9575-9ACFE4D825D6}" destId="{A490CF97-A546-4F2C-A891-236D98B66B9D}" srcOrd="0" destOrd="0" presId="urn:microsoft.com/office/officeart/2018/2/layout/IconVerticalSolidList"/>
    <dgm:cxn modelId="{28C9CC07-AAFC-409D-B2C0-0595C37E10BA}" srcId="{D01CF82A-D05C-4477-A526-6BF77D4DB25D}" destId="{2801751A-B22B-4416-9575-9ACFE4D825D6}" srcOrd="0" destOrd="0" parTransId="{9283E07D-E8FD-4661-9140-C354BB3EB340}" sibTransId="{8DB968FF-BCF5-4416-A082-F688144760EA}"/>
    <dgm:cxn modelId="{04E7E83F-AA05-41CB-89BC-8ABED91E9A8A}" srcId="{51BA1F4E-B7CD-4E78-BE99-164E977DEDD4}" destId="{D01CF82A-D05C-4477-A526-6BF77D4DB25D}" srcOrd="3" destOrd="0" parTransId="{0C9645BA-DF73-4275-832A-AE8125ED466A}" sibTransId="{57AAAD9B-AB9B-4116-AFD6-E70706C50EE5}"/>
    <dgm:cxn modelId="{17298C40-2915-4F58-B91A-E43A9625474B}" srcId="{2687809D-5F9E-4BF4-A33A-79E014777CE2}" destId="{52F81455-4CF6-46B8-B370-C22B6D1B4D93}" srcOrd="0" destOrd="0" parTransId="{C49690F6-81EE-4D74-8411-FE9D5911C293}" sibTransId="{47CB3157-2644-4950-A47E-23CDB638D346}"/>
    <dgm:cxn modelId="{958C7D4F-8BB2-4602-816B-315A782A3014}" srcId="{51BA1F4E-B7CD-4E78-BE99-164E977DEDD4}" destId="{97607197-4CFE-4853-88E8-59D33309F04F}" srcOrd="1" destOrd="0" parTransId="{A847BB52-2C8D-4A5F-9D0A-8220721781D6}" sibTransId="{69AD4209-9427-49AF-BD76-FFDD6136A230}"/>
    <dgm:cxn modelId="{B9F76558-BFFD-4B4F-9EFE-F21810383545}" type="presOf" srcId="{2687809D-5F9E-4BF4-A33A-79E014777CE2}" destId="{A6340784-5646-4C89-A95A-706507F8D520}" srcOrd="0" destOrd="0" presId="urn:microsoft.com/office/officeart/2018/2/layout/IconVerticalSolidList"/>
    <dgm:cxn modelId="{4976FC78-836E-4855-9E70-0847756BA684}" srcId="{51BA1F4E-B7CD-4E78-BE99-164E977DEDD4}" destId="{2687809D-5F9E-4BF4-A33A-79E014777CE2}" srcOrd="0" destOrd="0" parTransId="{BE5F3EBE-AFC1-4D22-A7AA-2E5A8BF9A761}" sibTransId="{1C5A3B16-1606-4D71-82E2-E3B8FBC61686}"/>
    <dgm:cxn modelId="{31C31485-078C-41E0-9C13-39E4E2718AAE}" type="presOf" srcId="{51BA1F4E-B7CD-4E78-BE99-164E977DEDD4}" destId="{4023AC49-7BC6-492C-8583-12D7BC8EC665}" srcOrd="0" destOrd="0" presId="urn:microsoft.com/office/officeart/2018/2/layout/IconVerticalSolidList"/>
    <dgm:cxn modelId="{C7CA5BAA-A951-4D16-959D-DA92E1C42C9F}" srcId="{072EE7A7-5DA8-43B5-92DC-7FD24FE5E171}" destId="{FF654AE2-B4A5-4C49-8EEF-210E8440AF45}" srcOrd="0" destOrd="0" parTransId="{08DAA45B-3429-43EA-83BE-BAD7F07D1DB2}" sibTransId="{60B326D3-8A5F-452F-8EB1-D2936D7B9B37}"/>
    <dgm:cxn modelId="{5570E0B5-C5C3-420C-9524-870D794EB42B}" srcId="{51BA1F4E-B7CD-4E78-BE99-164E977DEDD4}" destId="{072EE7A7-5DA8-43B5-92DC-7FD24FE5E171}" srcOrd="2" destOrd="0" parTransId="{9D41C113-56C4-4BDE-8F01-54A13AC50EBD}" sibTransId="{CC5FD2C4-E456-4E4B-9E77-F68789D07BE6}"/>
    <dgm:cxn modelId="{9CA9C3BC-C0FB-4958-96A1-3B20F05A6611}" type="presOf" srcId="{072EE7A7-5DA8-43B5-92DC-7FD24FE5E171}" destId="{7D36CA54-F2BB-41ED-99C1-3A20C94CDFB2}" srcOrd="0" destOrd="0" presId="urn:microsoft.com/office/officeart/2018/2/layout/IconVerticalSolidList"/>
    <dgm:cxn modelId="{F5E7CFCE-0010-42F0-B5A8-53027F693675}" type="presOf" srcId="{D01CF82A-D05C-4477-A526-6BF77D4DB25D}" destId="{B9787618-9B73-4053-A841-49203494C996}" srcOrd="0" destOrd="0" presId="urn:microsoft.com/office/officeart/2018/2/layout/IconVerticalSolidList"/>
    <dgm:cxn modelId="{0A0A57D2-A0ED-4F1D-B0EC-312AC43A8CB2}" type="presOf" srcId="{F22B83AE-62CB-4E0C-9B7D-5349416572C1}" destId="{9F1B58BE-228B-4230-86DD-604F55A59486}" srcOrd="0" destOrd="0" presId="urn:microsoft.com/office/officeart/2018/2/layout/IconVerticalSolidList"/>
    <dgm:cxn modelId="{F00DB4D8-6A50-4681-95C8-2F264FA01ECB}" type="presOf" srcId="{97607197-4CFE-4853-88E8-59D33309F04F}" destId="{DD112CEB-26E8-43F8-83C1-BCA16CCA10B8}" srcOrd="0" destOrd="0" presId="urn:microsoft.com/office/officeart/2018/2/layout/IconVerticalSolidList"/>
    <dgm:cxn modelId="{BD376AEF-0683-424B-AD96-60FD0BCE5955}" type="presOf" srcId="{FF654AE2-B4A5-4C49-8EEF-210E8440AF45}" destId="{BBDEC944-8CE6-4A10-B6DD-003610445EC7}" srcOrd="0" destOrd="0" presId="urn:microsoft.com/office/officeart/2018/2/layout/IconVerticalSolidList"/>
    <dgm:cxn modelId="{D46E65FC-941F-468F-AEE4-AA391961D231}" type="presOf" srcId="{52F81455-4CF6-46B8-B370-C22B6D1B4D93}" destId="{C727291E-3D48-4614-8A1A-54FA79CF641C}" srcOrd="0" destOrd="0" presId="urn:microsoft.com/office/officeart/2018/2/layout/IconVerticalSolidList"/>
    <dgm:cxn modelId="{041364FD-CC68-47CC-AE57-81CC051D10F9}" srcId="{97607197-4CFE-4853-88E8-59D33309F04F}" destId="{F22B83AE-62CB-4E0C-9B7D-5349416572C1}" srcOrd="0" destOrd="0" parTransId="{126A69B9-3C69-4E4C-B1DB-7EAB263FA81C}" sibTransId="{E97D2BA7-D1F5-4850-9D9B-3E7189152355}"/>
    <dgm:cxn modelId="{3111F498-2668-48F3-9AF0-8FB900532E0C}" type="presParOf" srcId="{4023AC49-7BC6-492C-8583-12D7BC8EC665}" destId="{43E1DB1A-49E2-4B31-A0DC-5B7FE6058116}" srcOrd="0" destOrd="0" presId="urn:microsoft.com/office/officeart/2018/2/layout/IconVerticalSolidList"/>
    <dgm:cxn modelId="{D300740A-C0FC-4C53-9610-D93FA7315BF2}" type="presParOf" srcId="{43E1DB1A-49E2-4B31-A0DC-5B7FE6058116}" destId="{A463383A-21A2-4E41-BE8B-EBE8677E667D}" srcOrd="0" destOrd="0" presId="urn:microsoft.com/office/officeart/2018/2/layout/IconVerticalSolidList"/>
    <dgm:cxn modelId="{C4B1E7A8-A130-4C4C-ACD7-3914BB410265}" type="presParOf" srcId="{43E1DB1A-49E2-4B31-A0DC-5B7FE6058116}" destId="{D07A3E13-78B7-4476-B537-80F921E1ABA2}" srcOrd="1" destOrd="0" presId="urn:microsoft.com/office/officeart/2018/2/layout/IconVerticalSolidList"/>
    <dgm:cxn modelId="{8AF7C8DE-1268-45AB-9485-5FE8A0B073E7}" type="presParOf" srcId="{43E1DB1A-49E2-4B31-A0DC-5B7FE6058116}" destId="{37EDC8B0-E05A-4DCB-A340-F57767521822}" srcOrd="2" destOrd="0" presId="urn:microsoft.com/office/officeart/2018/2/layout/IconVerticalSolidList"/>
    <dgm:cxn modelId="{0C2B9FED-887E-4D7C-BD27-ABCC4780028F}" type="presParOf" srcId="{43E1DB1A-49E2-4B31-A0DC-5B7FE6058116}" destId="{A6340784-5646-4C89-A95A-706507F8D520}" srcOrd="3" destOrd="0" presId="urn:microsoft.com/office/officeart/2018/2/layout/IconVerticalSolidList"/>
    <dgm:cxn modelId="{D0349E2D-EC2A-4A46-9D3A-26E9349FB307}" type="presParOf" srcId="{43E1DB1A-49E2-4B31-A0DC-5B7FE6058116}" destId="{C727291E-3D48-4614-8A1A-54FA79CF641C}" srcOrd="4" destOrd="0" presId="urn:microsoft.com/office/officeart/2018/2/layout/IconVerticalSolidList"/>
    <dgm:cxn modelId="{4AAB1AA3-5284-4663-A507-9F3E7D2580B3}" type="presParOf" srcId="{4023AC49-7BC6-492C-8583-12D7BC8EC665}" destId="{FB63464B-2E3A-4264-BF2C-C31BCF19EC1B}" srcOrd="1" destOrd="0" presId="urn:microsoft.com/office/officeart/2018/2/layout/IconVerticalSolidList"/>
    <dgm:cxn modelId="{FE901359-3101-47B1-AFB0-CB4A201055AC}" type="presParOf" srcId="{4023AC49-7BC6-492C-8583-12D7BC8EC665}" destId="{2B8AF4C7-D3F0-447C-B57D-4D215582E14F}" srcOrd="2" destOrd="0" presId="urn:microsoft.com/office/officeart/2018/2/layout/IconVerticalSolidList"/>
    <dgm:cxn modelId="{FFDD1588-9017-40EB-B846-4C9F6B2D1F12}" type="presParOf" srcId="{2B8AF4C7-D3F0-447C-B57D-4D215582E14F}" destId="{6D36EF4B-4263-43FB-9527-2787C9C1754B}" srcOrd="0" destOrd="0" presId="urn:microsoft.com/office/officeart/2018/2/layout/IconVerticalSolidList"/>
    <dgm:cxn modelId="{159F8736-D309-41F7-88CF-8986F478504B}" type="presParOf" srcId="{2B8AF4C7-D3F0-447C-B57D-4D215582E14F}" destId="{B1FC285B-96A8-4E78-8C94-A420B666DC44}" srcOrd="1" destOrd="0" presId="urn:microsoft.com/office/officeart/2018/2/layout/IconVerticalSolidList"/>
    <dgm:cxn modelId="{C670D510-6695-49DB-A7FE-E11AA053BFB9}" type="presParOf" srcId="{2B8AF4C7-D3F0-447C-B57D-4D215582E14F}" destId="{4B3E3469-22E2-483B-94B6-E02CE98AC81B}" srcOrd="2" destOrd="0" presId="urn:microsoft.com/office/officeart/2018/2/layout/IconVerticalSolidList"/>
    <dgm:cxn modelId="{3FE72E01-CB52-49B6-A7B3-5BB97169D5B3}" type="presParOf" srcId="{2B8AF4C7-D3F0-447C-B57D-4D215582E14F}" destId="{DD112CEB-26E8-43F8-83C1-BCA16CCA10B8}" srcOrd="3" destOrd="0" presId="urn:microsoft.com/office/officeart/2018/2/layout/IconVerticalSolidList"/>
    <dgm:cxn modelId="{998845E0-F4CC-4093-B4E0-4BDFB05A4834}" type="presParOf" srcId="{2B8AF4C7-D3F0-447C-B57D-4D215582E14F}" destId="{9F1B58BE-228B-4230-86DD-604F55A59486}" srcOrd="4" destOrd="0" presId="urn:microsoft.com/office/officeart/2018/2/layout/IconVerticalSolidList"/>
    <dgm:cxn modelId="{43838E33-92FD-44CC-84D5-BF13C84A82D5}" type="presParOf" srcId="{4023AC49-7BC6-492C-8583-12D7BC8EC665}" destId="{9E758990-6394-44D1-B227-4FCCE9F7D0D6}" srcOrd="3" destOrd="0" presId="urn:microsoft.com/office/officeart/2018/2/layout/IconVerticalSolidList"/>
    <dgm:cxn modelId="{65E31467-141D-437A-9C23-69F525C6D6C1}" type="presParOf" srcId="{4023AC49-7BC6-492C-8583-12D7BC8EC665}" destId="{7010408C-143C-41DB-A10C-0ACFA1396AFD}" srcOrd="4" destOrd="0" presId="urn:microsoft.com/office/officeart/2018/2/layout/IconVerticalSolidList"/>
    <dgm:cxn modelId="{890DEFDC-5F10-4EB7-B92C-EE8CCDFD6B32}" type="presParOf" srcId="{7010408C-143C-41DB-A10C-0ACFA1396AFD}" destId="{4F076E66-9D32-42BE-A3BF-768C1E9F9613}" srcOrd="0" destOrd="0" presId="urn:microsoft.com/office/officeart/2018/2/layout/IconVerticalSolidList"/>
    <dgm:cxn modelId="{06BE6708-CD1E-4E46-8426-60EA996BA626}" type="presParOf" srcId="{7010408C-143C-41DB-A10C-0ACFA1396AFD}" destId="{193CEF11-FF6C-4F92-A8F7-E9D258FCD865}" srcOrd="1" destOrd="0" presId="urn:microsoft.com/office/officeart/2018/2/layout/IconVerticalSolidList"/>
    <dgm:cxn modelId="{B45CB4E4-BD88-464A-8A60-CDC94DF32506}" type="presParOf" srcId="{7010408C-143C-41DB-A10C-0ACFA1396AFD}" destId="{930EB7F2-1CA5-44FC-8AAC-7583C6B60A55}" srcOrd="2" destOrd="0" presId="urn:microsoft.com/office/officeart/2018/2/layout/IconVerticalSolidList"/>
    <dgm:cxn modelId="{DC089F9B-8F88-4E4A-B0E4-41BB93720CE7}" type="presParOf" srcId="{7010408C-143C-41DB-A10C-0ACFA1396AFD}" destId="{7D36CA54-F2BB-41ED-99C1-3A20C94CDFB2}" srcOrd="3" destOrd="0" presId="urn:microsoft.com/office/officeart/2018/2/layout/IconVerticalSolidList"/>
    <dgm:cxn modelId="{965AAC29-1723-4535-BF91-9DBA9C374961}" type="presParOf" srcId="{7010408C-143C-41DB-A10C-0ACFA1396AFD}" destId="{BBDEC944-8CE6-4A10-B6DD-003610445EC7}" srcOrd="4" destOrd="0" presId="urn:microsoft.com/office/officeart/2018/2/layout/IconVerticalSolidList"/>
    <dgm:cxn modelId="{D81EFFE8-B618-4BE4-978C-6116B8CA64B8}" type="presParOf" srcId="{4023AC49-7BC6-492C-8583-12D7BC8EC665}" destId="{83FC38FB-A6B3-47DC-93F1-52FE1168AB4C}" srcOrd="5" destOrd="0" presId="urn:microsoft.com/office/officeart/2018/2/layout/IconVerticalSolidList"/>
    <dgm:cxn modelId="{22523B47-22D9-43AD-83AA-3F74BE497A5C}" type="presParOf" srcId="{4023AC49-7BC6-492C-8583-12D7BC8EC665}" destId="{9DFAE18F-C07E-4FA9-B14E-53F4AF1CEB71}" srcOrd="6" destOrd="0" presId="urn:microsoft.com/office/officeart/2018/2/layout/IconVerticalSolidList"/>
    <dgm:cxn modelId="{4CC7FF17-464A-4AF3-BEB5-0430C27FE996}" type="presParOf" srcId="{9DFAE18F-C07E-4FA9-B14E-53F4AF1CEB71}" destId="{3565D1A2-0554-4E4B-AE70-B581344CAEB5}" srcOrd="0" destOrd="0" presId="urn:microsoft.com/office/officeart/2018/2/layout/IconVerticalSolidList"/>
    <dgm:cxn modelId="{3CAD8DFF-67B6-4216-9B03-EC1E409D9F5D}" type="presParOf" srcId="{9DFAE18F-C07E-4FA9-B14E-53F4AF1CEB71}" destId="{AC17747A-4AE7-4126-90A7-218A35982994}" srcOrd="1" destOrd="0" presId="urn:microsoft.com/office/officeart/2018/2/layout/IconVerticalSolidList"/>
    <dgm:cxn modelId="{8D052ADB-C02B-4499-AC9C-41AD8D7D5418}" type="presParOf" srcId="{9DFAE18F-C07E-4FA9-B14E-53F4AF1CEB71}" destId="{9FDD01E6-A39D-4F97-B1B0-97D79CA3A1C6}" srcOrd="2" destOrd="0" presId="urn:microsoft.com/office/officeart/2018/2/layout/IconVerticalSolidList"/>
    <dgm:cxn modelId="{C0080FE8-8B82-4069-B13A-2AFC19CFE26A}" type="presParOf" srcId="{9DFAE18F-C07E-4FA9-B14E-53F4AF1CEB71}" destId="{B9787618-9B73-4053-A841-49203494C996}" srcOrd="3" destOrd="0" presId="urn:microsoft.com/office/officeart/2018/2/layout/IconVerticalSolidList"/>
    <dgm:cxn modelId="{B0C81C6A-16EA-4463-8502-3AFD653BF0AD}" type="presParOf" srcId="{9DFAE18F-C07E-4FA9-B14E-53F4AF1CEB71}" destId="{A490CF97-A546-4F2C-A891-236D98B66B9D}"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209A7D9D-755F-4092-A9DA-084691266338}"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32E5D0A2-DAE2-4896-AAE0-54DEE2221004}">
      <dgm:prSet/>
      <dgm:spPr/>
      <dgm:t>
        <a:bodyPr/>
        <a:lstStyle/>
        <a:p>
          <a:r>
            <a:rPr lang="en-IN" b="1"/>
            <a:t>Log Analysis:</a:t>
          </a:r>
          <a:r>
            <a:rPr lang="en-IN"/>
            <a:t> </a:t>
          </a:r>
          <a:endParaRPr lang="en-US"/>
        </a:p>
      </dgm:t>
    </dgm:pt>
    <dgm:pt modelId="{4BD879CF-F7D5-477F-81FB-EC2916B72ECB}" type="parTrans" cxnId="{FD50EC95-427F-46DE-9B1C-B33B16954140}">
      <dgm:prSet/>
      <dgm:spPr/>
      <dgm:t>
        <a:bodyPr/>
        <a:lstStyle/>
        <a:p>
          <a:endParaRPr lang="en-US"/>
        </a:p>
      </dgm:t>
    </dgm:pt>
    <dgm:pt modelId="{F06D923D-CE65-4E6C-8904-9A603FBE7051}" type="sibTrans" cxnId="{FD50EC95-427F-46DE-9B1C-B33B16954140}">
      <dgm:prSet/>
      <dgm:spPr/>
      <dgm:t>
        <a:bodyPr/>
        <a:lstStyle/>
        <a:p>
          <a:endParaRPr lang="en-US"/>
        </a:p>
      </dgm:t>
    </dgm:pt>
    <dgm:pt modelId="{5F3388C9-A402-40BA-A6CF-28F61B142127}">
      <dgm:prSet/>
      <dgm:spPr/>
      <dgm:t>
        <a:bodyPr/>
        <a:lstStyle/>
        <a:p>
          <a:r>
            <a:rPr lang="en-IN"/>
            <a:t>Processing vast amounts of server logs to identify trends, anomalies, and potential security threats.</a:t>
          </a:r>
          <a:endParaRPr lang="en-US"/>
        </a:p>
      </dgm:t>
    </dgm:pt>
    <dgm:pt modelId="{5765E4F1-E4A0-49BD-950E-7D1FEB9FA6AE}" type="parTrans" cxnId="{18E32459-8D2C-48E5-9202-3CA81A861140}">
      <dgm:prSet/>
      <dgm:spPr/>
      <dgm:t>
        <a:bodyPr/>
        <a:lstStyle/>
        <a:p>
          <a:endParaRPr lang="en-US"/>
        </a:p>
      </dgm:t>
    </dgm:pt>
    <dgm:pt modelId="{307A3EFB-82B4-4EA0-BF2C-B5E42026D6F9}" type="sibTrans" cxnId="{18E32459-8D2C-48E5-9202-3CA81A861140}">
      <dgm:prSet/>
      <dgm:spPr/>
      <dgm:t>
        <a:bodyPr/>
        <a:lstStyle/>
        <a:p>
          <a:endParaRPr lang="en-US"/>
        </a:p>
      </dgm:t>
    </dgm:pt>
    <dgm:pt modelId="{F934ECED-0CD8-4C02-B449-6D09C2EFA6DF}">
      <dgm:prSet/>
      <dgm:spPr/>
      <dgm:t>
        <a:bodyPr/>
        <a:lstStyle/>
        <a:p>
          <a:r>
            <a:rPr lang="en-IN" b="1"/>
            <a:t>Web Analytics:</a:t>
          </a:r>
          <a:r>
            <a:rPr lang="en-IN"/>
            <a:t> </a:t>
          </a:r>
          <a:endParaRPr lang="en-US"/>
        </a:p>
      </dgm:t>
    </dgm:pt>
    <dgm:pt modelId="{8F50829E-0921-4991-BB93-600C05D1DFAE}" type="parTrans" cxnId="{65E6CDFF-E521-4F3F-8DFE-021D5FAA2EFB}">
      <dgm:prSet/>
      <dgm:spPr/>
      <dgm:t>
        <a:bodyPr/>
        <a:lstStyle/>
        <a:p>
          <a:endParaRPr lang="en-US"/>
        </a:p>
      </dgm:t>
    </dgm:pt>
    <dgm:pt modelId="{658A8A04-4D5B-4BEC-B8C6-24FB7FFAC3B3}" type="sibTrans" cxnId="{65E6CDFF-E521-4F3F-8DFE-021D5FAA2EFB}">
      <dgm:prSet/>
      <dgm:spPr/>
      <dgm:t>
        <a:bodyPr/>
        <a:lstStyle/>
        <a:p>
          <a:endParaRPr lang="en-US"/>
        </a:p>
      </dgm:t>
    </dgm:pt>
    <dgm:pt modelId="{90A66E29-DA0A-4E1B-ABEC-E3873268AAD7}">
      <dgm:prSet/>
      <dgm:spPr/>
      <dgm:t>
        <a:bodyPr/>
        <a:lstStyle/>
        <a:p>
          <a:r>
            <a:rPr lang="en-IN"/>
            <a:t>Analyzing website traffic patterns, user behavior, and clickstream data to optimize user experience and marketing campaigns.</a:t>
          </a:r>
          <a:endParaRPr lang="en-US"/>
        </a:p>
      </dgm:t>
    </dgm:pt>
    <dgm:pt modelId="{D2D614E3-3235-4CA0-BBF7-7BFC32E49DD3}" type="parTrans" cxnId="{79387AEB-CE38-4F28-8378-DD1A422947AC}">
      <dgm:prSet/>
      <dgm:spPr/>
      <dgm:t>
        <a:bodyPr/>
        <a:lstStyle/>
        <a:p>
          <a:endParaRPr lang="en-US"/>
        </a:p>
      </dgm:t>
    </dgm:pt>
    <dgm:pt modelId="{4257E1F3-041A-4E94-BF78-29C522E82BD7}" type="sibTrans" cxnId="{79387AEB-CE38-4F28-8378-DD1A422947AC}">
      <dgm:prSet/>
      <dgm:spPr/>
      <dgm:t>
        <a:bodyPr/>
        <a:lstStyle/>
        <a:p>
          <a:endParaRPr lang="en-US"/>
        </a:p>
      </dgm:t>
    </dgm:pt>
    <dgm:pt modelId="{EE8B4DC7-C2E7-4243-B990-9694320276A2}">
      <dgm:prSet/>
      <dgm:spPr/>
      <dgm:t>
        <a:bodyPr/>
        <a:lstStyle/>
        <a:p>
          <a:r>
            <a:rPr lang="en-IN" b="1"/>
            <a:t>Recommendation Systems:</a:t>
          </a:r>
          <a:r>
            <a:rPr lang="en-IN"/>
            <a:t> </a:t>
          </a:r>
          <a:endParaRPr lang="en-US"/>
        </a:p>
      </dgm:t>
    </dgm:pt>
    <dgm:pt modelId="{48FDA0E2-F925-44C1-98D9-7F68044896C7}" type="parTrans" cxnId="{9DC75133-BC14-48CB-A030-E05F62F16B23}">
      <dgm:prSet/>
      <dgm:spPr/>
      <dgm:t>
        <a:bodyPr/>
        <a:lstStyle/>
        <a:p>
          <a:endParaRPr lang="en-US"/>
        </a:p>
      </dgm:t>
    </dgm:pt>
    <dgm:pt modelId="{4F58EE3D-A2FE-43AE-92B8-25D4582A41C9}" type="sibTrans" cxnId="{9DC75133-BC14-48CB-A030-E05F62F16B23}">
      <dgm:prSet/>
      <dgm:spPr/>
      <dgm:t>
        <a:bodyPr/>
        <a:lstStyle/>
        <a:p>
          <a:endParaRPr lang="en-US"/>
        </a:p>
      </dgm:t>
    </dgm:pt>
    <dgm:pt modelId="{B14ABB9E-E0DA-47BB-9978-9BF9EDFFFDF9}">
      <dgm:prSet/>
      <dgm:spPr/>
      <dgm:t>
        <a:bodyPr/>
        <a:lstStyle/>
        <a:p>
          <a:r>
            <a:rPr lang="en-IN"/>
            <a:t>Processing user data to suggest products, movies, or content based on preferences and behavior.</a:t>
          </a:r>
          <a:endParaRPr lang="en-US"/>
        </a:p>
      </dgm:t>
    </dgm:pt>
    <dgm:pt modelId="{9533005A-B872-493C-9C14-FE445235BDE5}" type="parTrans" cxnId="{5B0304BE-E07D-4152-9601-37CA089E3880}">
      <dgm:prSet/>
      <dgm:spPr/>
      <dgm:t>
        <a:bodyPr/>
        <a:lstStyle/>
        <a:p>
          <a:endParaRPr lang="en-US"/>
        </a:p>
      </dgm:t>
    </dgm:pt>
    <dgm:pt modelId="{B0509ABC-15A3-4EF5-BA59-9DAFB238F2E0}" type="sibTrans" cxnId="{5B0304BE-E07D-4152-9601-37CA089E3880}">
      <dgm:prSet/>
      <dgm:spPr/>
      <dgm:t>
        <a:bodyPr/>
        <a:lstStyle/>
        <a:p>
          <a:endParaRPr lang="en-US"/>
        </a:p>
      </dgm:t>
    </dgm:pt>
    <dgm:pt modelId="{C9590A1F-8334-416B-98BC-8E3DB9FDDE28}">
      <dgm:prSet/>
      <dgm:spPr/>
      <dgm:t>
        <a:bodyPr/>
        <a:lstStyle/>
        <a:p>
          <a:r>
            <a:rPr lang="en-IN" b="1"/>
            <a:t>Fraud Detection:</a:t>
          </a:r>
          <a:r>
            <a:rPr lang="en-IN"/>
            <a:t> </a:t>
          </a:r>
          <a:endParaRPr lang="en-US"/>
        </a:p>
      </dgm:t>
    </dgm:pt>
    <dgm:pt modelId="{E784BB44-CE1D-4693-B2A0-413447751A91}" type="parTrans" cxnId="{01A24E88-7DD8-454D-94B5-E10FF67E6CA1}">
      <dgm:prSet/>
      <dgm:spPr/>
      <dgm:t>
        <a:bodyPr/>
        <a:lstStyle/>
        <a:p>
          <a:endParaRPr lang="en-US"/>
        </a:p>
      </dgm:t>
    </dgm:pt>
    <dgm:pt modelId="{610B3705-86E7-45F2-AA78-B02DFDD6146A}" type="sibTrans" cxnId="{01A24E88-7DD8-454D-94B5-E10FF67E6CA1}">
      <dgm:prSet/>
      <dgm:spPr/>
      <dgm:t>
        <a:bodyPr/>
        <a:lstStyle/>
        <a:p>
          <a:endParaRPr lang="en-US"/>
        </a:p>
      </dgm:t>
    </dgm:pt>
    <dgm:pt modelId="{9787B1D4-813D-4F92-A17C-5A01DF5D3E13}">
      <dgm:prSet/>
      <dgm:spPr/>
      <dgm:t>
        <a:bodyPr/>
        <a:lstStyle/>
        <a:p>
          <a:r>
            <a:rPr lang="en-IN"/>
            <a:t>Analyzing financial transactions to identify patterns indicative of fraudulent activities.</a:t>
          </a:r>
          <a:endParaRPr lang="en-US"/>
        </a:p>
      </dgm:t>
    </dgm:pt>
    <dgm:pt modelId="{8576627E-2370-4B62-A9F9-7C8DD9CB6047}" type="parTrans" cxnId="{CA03382C-E074-4DAE-8145-E7C9DD681EE2}">
      <dgm:prSet/>
      <dgm:spPr/>
      <dgm:t>
        <a:bodyPr/>
        <a:lstStyle/>
        <a:p>
          <a:endParaRPr lang="en-US"/>
        </a:p>
      </dgm:t>
    </dgm:pt>
    <dgm:pt modelId="{12811B86-F1C8-46E6-9BF1-9565AF0CE5C3}" type="sibTrans" cxnId="{CA03382C-E074-4DAE-8145-E7C9DD681EE2}">
      <dgm:prSet/>
      <dgm:spPr/>
      <dgm:t>
        <a:bodyPr/>
        <a:lstStyle/>
        <a:p>
          <a:endParaRPr lang="en-US"/>
        </a:p>
      </dgm:t>
    </dgm:pt>
    <dgm:pt modelId="{BE68F3FF-6717-4816-B4A7-02285C96AA02}">
      <dgm:prSet/>
      <dgm:spPr/>
      <dgm:t>
        <a:bodyPr/>
        <a:lstStyle/>
        <a:p>
          <a:r>
            <a:rPr lang="en-IN" b="1"/>
            <a:t>Scientific Computing:</a:t>
          </a:r>
          <a:r>
            <a:rPr lang="en-IN"/>
            <a:t> </a:t>
          </a:r>
          <a:endParaRPr lang="en-US"/>
        </a:p>
      </dgm:t>
    </dgm:pt>
    <dgm:pt modelId="{BBA708B5-7290-48EE-A1A8-1D3601BB1DA6}" type="parTrans" cxnId="{5D7F8D17-8874-427C-8467-32BA30D18B6C}">
      <dgm:prSet/>
      <dgm:spPr/>
      <dgm:t>
        <a:bodyPr/>
        <a:lstStyle/>
        <a:p>
          <a:endParaRPr lang="en-US"/>
        </a:p>
      </dgm:t>
    </dgm:pt>
    <dgm:pt modelId="{24806E3E-BE3A-4746-94BF-27800912D37F}" type="sibTrans" cxnId="{5D7F8D17-8874-427C-8467-32BA30D18B6C}">
      <dgm:prSet/>
      <dgm:spPr/>
      <dgm:t>
        <a:bodyPr/>
        <a:lstStyle/>
        <a:p>
          <a:endParaRPr lang="en-US"/>
        </a:p>
      </dgm:t>
    </dgm:pt>
    <dgm:pt modelId="{79710631-340F-4208-B144-752F7E2C7DB6}">
      <dgm:prSet/>
      <dgm:spPr/>
      <dgm:t>
        <a:bodyPr/>
        <a:lstStyle/>
        <a:p>
          <a:r>
            <a:rPr lang="en-IN"/>
            <a:t>Processing large datasets in fields like genomics, astronomy, and climate modeling.</a:t>
          </a:r>
          <a:endParaRPr lang="en-US"/>
        </a:p>
      </dgm:t>
    </dgm:pt>
    <dgm:pt modelId="{3421FF5A-2E55-45B7-9651-1AC0F7E34913}" type="parTrans" cxnId="{84726336-BE39-4C8D-BC7A-E2D5B767B975}">
      <dgm:prSet/>
      <dgm:spPr/>
      <dgm:t>
        <a:bodyPr/>
        <a:lstStyle/>
        <a:p>
          <a:endParaRPr lang="en-US"/>
        </a:p>
      </dgm:t>
    </dgm:pt>
    <dgm:pt modelId="{D236A369-2200-4EB1-82A0-6DFED805D0B2}" type="sibTrans" cxnId="{84726336-BE39-4C8D-BC7A-E2D5B767B975}">
      <dgm:prSet/>
      <dgm:spPr/>
      <dgm:t>
        <a:bodyPr/>
        <a:lstStyle/>
        <a:p>
          <a:endParaRPr lang="en-US"/>
        </a:p>
      </dgm:t>
    </dgm:pt>
    <dgm:pt modelId="{780F042E-5EA5-4087-85AB-62B04E23BBBE}">
      <dgm:prSet/>
      <dgm:spPr/>
      <dgm:t>
        <a:bodyPr/>
        <a:lstStyle/>
        <a:p>
          <a:r>
            <a:rPr lang="en-IN" b="1"/>
            <a:t>Social Media Analysis:</a:t>
          </a:r>
          <a:r>
            <a:rPr lang="en-IN"/>
            <a:t> </a:t>
          </a:r>
          <a:endParaRPr lang="en-US"/>
        </a:p>
      </dgm:t>
    </dgm:pt>
    <dgm:pt modelId="{D1ABE246-5866-4590-886D-26CE2E063E77}" type="parTrans" cxnId="{154BB437-2A8A-4536-88E1-D376523A9136}">
      <dgm:prSet/>
      <dgm:spPr/>
      <dgm:t>
        <a:bodyPr/>
        <a:lstStyle/>
        <a:p>
          <a:endParaRPr lang="en-US"/>
        </a:p>
      </dgm:t>
    </dgm:pt>
    <dgm:pt modelId="{5A2BD9F7-2915-48A6-A8CE-FA2513534FC6}" type="sibTrans" cxnId="{154BB437-2A8A-4536-88E1-D376523A9136}">
      <dgm:prSet/>
      <dgm:spPr/>
      <dgm:t>
        <a:bodyPr/>
        <a:lstStyle/>
        <a:p>
          <a:endParaRPr lang="en-US"/>
        </a:p>
      </dgm:t>
    </dgm:pt>
    <dgm:pt modelId="{740AFC8E-6C9C-4A02-9F5B-0CB5BE523802}">
      <dgm:prSet/>
      <dgm:spPr/>
      <dgm:t>
        <a:bodyPr/>
        <a:lstStyle/>
        <a:p>
          <a:r>
            <a:rPr lang="en-IN"/>
            <a:t>Analyzing social media data to understand sentiment, trends, and user interactions.</a:t>
          </a:r>
          <a:endParaRPr lang="en-US"/>
        </a:p>
      </dgm:t>
    </dgm:pt>
    <dgm:pt modelId="{820FE588-E40D-4471-8F6F-0D992CEE4A84}" type="parTrans" cxnId="{D3DE7A31-9073-4BCE-8C8E-AFAC8743E1E6}">
      <dgm:prSet/>
      <dgm:spPr/>
      <dgm:t>
        <a:bodyPr/>
        <a:lstStyle/>
        <a:p>
          <a:endParaRPr lang="en-US"/>
        </a:p>
      </dgm:t>
    </dgm:pt>
    <dgm:pt modelId="{03AF6B29-772F-47A3-BF42-0ABBF18DB35B}" type="sibTrans" cxnId="{D3DE7A31-9073-4BCE-8C8E-AFAC8743E1E6}">
      <dgm:prSet/>
      <dgm:spPr/>
      <dgm:t>
        <a:bodyPr/>
        <a:lstStyle/>
        <a:p>
          <a:endParaRPr lang="en-US"/>
        </a:p>
      </dgm:t>
    </dgm:pt>
    <dgm:pt modelId="{CBEB87DE-F297-4D90-A54D-5429453AEC70}" type="pres">
      <dgm:prSet presAssocID="{209A7D9D-755F-4092-A9DA-084691266338}" presName="root" presStyleCnt="0">
        <dgm:presLayoutVars>
          <dgm:dir/>
          <dgm:resizeHandles val="exact"/>
        </dgm:presLayoutVars>
      </dgm:prSet>
      <dgm:spPr/>
    </dgm:pt>
    <dgm:pt modelId="{1A80800B-AF73-4CEA-A16F-C0A6CE4D2BA8}" type="pres">
      <dgm:prSet presAssocID="{32E5D0A2-DAE2-4896-AAE0-54DEE2221004}" presName="compNode" presStyleCnt="0"/>
      <dgm:spPr/>
    </dgm:pt>
    <dgm:pt modelId="{BE483EBA-D815-4AD0-93D5-27EBA555A8E6}" type="pres">
      <dgm:prSet presAssocID="{32E5D0A2-DAE2-4896-AAE0-54DEE2221004}" presName="bgRect" presStyleLbl="bgShp" presStyleIdx="0" presStyleCnt="6"/>
      <dgm:spPr/>
    </dgm:pt>
    <dgm:pt modelId="{D37F52EB-F86C-4EA9-A56F-AC4564700C43}" type="pres">
      <dgm:prSet presAssocID="{32E5D0A2-DAE2-4896-AAE0-54DEE2221004}"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search"/>
        </a:ext>
      </dgm:extLst>
    </dgm:pt>
    <dgm:pt modelId="{E9609911-C6E7-4359-8995-EB4BD18FF6B1}" type="pres">
      <dgm:prSet presAssocID="{32E5D0A2-DAE2-4896-AAE0-54DEE2221004}" presName="spaceRect" presStyleCnt="0"/>
      <dgm:spPr/>
    </dgm:pt>
    <dgm:pt modelId="{9F8601D9-0FF5-42AD-999B-CDF98D6FE9F4}" type="pres">
      <dgm:prSet presAssocID="{32E5D0A2-DAE2-4896-AAE0-54DEE2221004}" presName="parTx" presStyleLbl="revTx" presStyleIdx="0" presStyleCnt="12">
        <dgm:presLayoutVars>
          <dgm:chMax val="0"/>
          <dgm:chPref val="0"/>
        </dgm:presLayoutVars>
      </dgm:prSet>
      <dgm:spPr/>
    </dgm:pt>
    <dgm:pt modelId="{950BA932-6D51-45BC-B692-BC3BBB7FFE08}" type="pres">
      <dgm:prSet presAssocID="{32E5D0A2-DAE2-4896-AAE0-54DEE2221004}" presName="desTx" presStyleLbl="revTx" presStyleIdx="1" presStyleCnt="12">
        <dgm:presLayoutVars/>
      </dgm:prSet>
      <dgm:spPr/>
    </dgm:pt>
    <dgm:pt modelId="{479DA886-E051-4B72-94DE-C0FE54BCFC73}" type="pres">
      <dgm:prSet presAssocID="{F06D923D-CE65-4E6C-8904-9A603FBE7051}" presName="sibTrans" presStyleCnt="0"/>
      <dgm:spPr/>
    </dgm:pt>
    <dgm:pt modelId="{6228B71C-6627-4A7C-8541-B1DFDFE1AE1B}" type="pres">
      <dgm:prSet presAssocID="{F934ECED-0CD8-4C02-B449-6D09C2EFA6DF}" presName="compNode" presStyleCnt="0"/>
      <dgm:spPr/>
    </dgm:pt>
    <dgm:pt modelId="{8DF24E17-A399-4D93-B05C-85A9F8468602}" type="pres">
      <dgm:prSet presAssocID="{F934ECED-0CD8-4C02-B449-6D09C2EFA6DF}" presName="bgRect" presStyleLbl="bgShp" presStyleIdx="1" presStyleCnt="6"/>
      <dgm:spPr/>
    </dgm:pt>
    <dgm:pt modelId="{B472909B-710D-4D1C-A7AD-407903C74400}" type="pres">
      <dgm:prSet presAssocID="{F934ECED-0CD8-4C02-B449-6D09C2EFA6D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DC77B08A-DBD0-400F-BAF6-49963BAE3447}" type="pres">
      <dgm:prSet presAssocID="{F934ECED-0CD8-4C02-B449-6D09C2EFA6DF}" presName="spaceRect" presStyleCnt="0"/>
      <dgm:spPr/>
    </dgm:pt>
    <dgm:pt modelId="{8A8A374F-F2A6-4105-BED6-E04C9156FBBB}" type="pres">
      <dgm:prSet presAssocID="{F934ECED-0CD8-4C02-B449-6D09C2EFA6DF}" presName="parTx" presStyleLbl="revTx" presStyleIdx="2" presStyleCnt="12">
        <dgm:presLayoutVars>
          <dgm:chMax val="0"/>
          <dgm:chPref val="0"/>
        </dgm:presLayoutVars>
      </dgm:prSet>
      <dgm:spPr/>
    </dgm:pt>
    <dgm:pt modelId="{28AF95A9-DF34-4718-9609-5AA1C65A4BF0}" type="pres">
      <dgm:prSet presAssocID="{F934ECED-0CD8-4C02-B449-6D09C2EFA6DF}" presName="desTx" presStyleLbl="revTx" presStyleIdx="3" presStyleCnt="12">
        <dgm:presLayoutVars/>
      </dgm:prSet>
      <dgm:spPr/>
    </dgm:pt>
    <dgm:pt modelId="{688E607E-180D-4D92-B995-545ABFCF1F64}" type="pres">
      <dgm:prSet presAssocID="{658A8A04-4D5B-4BEC-B8C6-24FB7FFAC3B3}" presName="sibTrans" presStyleCnt="0"/>
      <dgm:spPr/>
    </dgm:pt>
    <dgm:pt modelId="{3DED06F7-8DCE-4910-AB7D-05770A292D02}" type="pres">
      <dgm:prSet presAssocID="{EE8B4DC7-C2E7-4243-B990-9694320276A2}" presName="compNode" presStyleCnt="0"/>
      <dgm:spPr/>
    </dgm:pt>
    <dgm:pt modelId="{E7A93F38-3DBC-43E3-A2E9-BF4D63733A7C}" type="pres">
      <dgm:prSet presAssocID="{EE8B4DC7-C2E7-4243-B990-9694320276A2}" presName="bgRect" presStyleLbl="bgShp" presStyleIdx="2" presStyleCnt="6"/>
      <dgm:spPr/>
    </dgm:pt>
    <dgm:pt modelId="{360A9D29-9054-494C-8C48-F846400A7446}" type="pres">
      <dgm:prSet presAssocID="{EE8B4DC7-C2E7-4243-B990-9694320276A2}"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lay"/>
        </a:ext>
      </dgm:extLst>
    </dgm:pt>
    <dgm:pt modelId="{1CBB2DB7-520C-483E-A078-4E2B8E72E4BD}" type="pres">
      <dgm:prSet presAssocID="{EE8B4DC7-C2E7-4243-B990-9694320276A2}" presName="spaceRect" presStyleCnt="0"/>
      <dgm:spPr/>
    </dgm:pt>
    <dgm:pt modelId="{AEF9041C-3FA5-4046-A439-12C4E16B43E8}" type="pres">
      <dgm:prSet presAssocID="{EE8B4DC7-C2E7-4243-B990-9694320276A2}" presName="parTx" presStyleLbl="revTx" presStyleIdx="4" presStyleCnt="12">
        <dgm:presLayoutVars>
          <dgm:chMax val="0"/>
          <dgm:chPref val="0"/>
        </dgm:presLayoutVars>
      </dgm:prSet>
      <dgm:spPr/>
    </dgm:pt>
    <dgm:pt modelId="{EFE4650B-F461-4DDC-A3B0-313C4AF8643F}" type="pres">
      <dgm:prSet presAssocID="{EE8B4DC7-C2E7-4243-B990-9694320276A2}" presName="desTx" presStyleLbl="revTx" presStyleIdx="5" presStyleCnt="12">
        <dgm:presLayoutVars/>
      </dgm:prSet>
      <dgm:spPr/>
    </dgm:pt>
    <dgm:pt modelId="{3EBC567B-7435-4F46-9F8C-D99D0E05E0CC}" type="pres">
      <dgm:prSet presAssocID="{4F58EE3D-A2FE-43AE-92B8-25D4582A41C9}" presName="sibTrans" presStyleCnt="0"/>
      <dgm:spPr/>
    </dgm:pt>
    <dgm:pt modelId="{02C31C3B-2346-4C19-84F0-4F3CF5FA04DF}" type="pres">
      <dgm:prSet presAssocID="{C9590A1F-8334-416B-98BC-8E3DB9FDDE28}" presName="compNode" presStyleCnt="0"/>
      <dgm:spPr/>
    </dgm:pt>
    <dgm:pt modelId="{079C1993-0BB5-4012-8556-69C77C4612EE}" type="pres">
      <dgm:prSet presAssocID="{C9590A1F-8334-416B-98BC-8E3DB9FDDE28}" presName="bgRect" presStyleLbl="bgShp" presStyleIdx="3" presStyleCnt="6"/>
      <dgm:spPr/>
    </dgm:pt>
    <dgm:pt modelId="{086F79B5-ECDF-41BA-BFBE-6D788A186513}" type="pres">
      <dgm:prSet presAssocID="{C9590A1F-8334-416B-98BC-8E3DB9FDDE2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obber"/>
        </a:ext>
      </dgm:extLst>
    </dgm:pt>
    <dgm:pt modelId="{4766EF57-E3C7-4F07-AA5F-4D2520B506EF}" type="pres">
      <dgm:prSet presAssocID="{C9590A1F-8334-416B-98BC-8E3DB9FDDE28}" presName="spaceRect" presStyleCnt="0"/>
      <dgm:spPr/>
    </dgm:pt>
    <dgm:pt modelId="{0028925C-D2BA-4959-91CD-FC552BEB8DBF}" type="pres">
      <dgm:prSet presAssocID="{C9590A1F-8334-416B-98BC-8E3DB9FDDE28}" presName="parTx" presStyleLbl="revTx" presStyleIdx="6" presStyleCnt="12">
        <dgm:presLayoutVars>
          <dgm:chMax val="0"/>
          <dgm:chPref val="0"/>
        </dgm:presLayoutVars>
      </dgm:prSet>
      <dgm:spPr/>
    </dgm:pt>
    <dgm:pt modelId="{4F4124C0-F93E-4D08-8690-FCBF40D71C79}" type="pres">
      <dgm:prSet presAssocID="{C9590A1F-8334-416B-98BC-8E3DB9FDDE28}" presName="desTx" presStyleLbl="revTx" presStyleIdx="7" presStyleCnt="12">
        <dgm:presLayoutVars/>
      </dgm:prSet>
      <dgm:spPr/>
    </dgm:pt>
    <dgm:pt modelId="{72D05CBE-86EB-4ECF-989C-9163C09D3028}" type="pres">
      <dgm:prSet presAssocID="{610B3705-86E7-45F2-AA78-B02DFDD6146A}" presName="sibTrans" presStyleCnt="0"/>
      <dgm:spPr/>
    </dgm:pt>
    <dgm:pt modelId="{D4A44657-60E4-4FAE-A6EA-A401A885BFF8}" type="pres">
      <dgm:prSet presAssocID="{BE68F3FF-6717-4816-B4A7-02285C96AA02}" presName="compNode" presStyleCnt="0"/>
      <dgm:spPr/>
    </dgm:pt>
    <dgm:pt modelId="{92B74398-6659-4676-9B75-A6959310E2C3}" type="pres">
      <dgm:prSet presAssocID="{BE68F3FF-6717-4816-B4A7-02285C96AA02}" presName="bgRect" presStyleLbl="bgShp" presStyleIdx="4" presStyleCnt="6"/>
      <dgm:spPr/>
    </dgm:pt>
    <dgm:pt modelId="{D7FBA7C2-527B-48C7-BE2E-2D9A494EB0BA}" type="pres">
      <dgm:prSet presAssocID="{BE68F3FF-6717-4816-B4A7-02285C96AA0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olar system"/>
        </a:ext>
      </dgm:extLst>
    </dgm:pt>
    <dgm:pt modelId="{00050991-ADA4-4098-942C-A68749A0272E}" type="pres">
      <dgm:prSet presAssocID="{BE68F3FF-6717-4816-B4A7-02285C96AA02}" presName="spaceRect" presStyleCnt="0"/>
      <dgm:spPr/>
    </dgm:pt>
    <dgm:pt modelId="{B3A35026-286F-41E3-AEEA-1A092115184B}" type="pres">
      <dgm:prSet presAssocID="{BE68F3FF-6717-4816-B4A7-02285C96AA02}" presName="parTx" presStyleLbl="revTx" presStyleIdx="8" presStyleCnt="12">
        <dgm:presLayoutVars>
          <dgm:chMax val="0"/>
          <dgm:chPref val="0"/>
        </dgm:presLayoutVars>
      </dgm:prSet>
      <dgm:spPr/>
    </dgm:pt>
    <dgm:pt modelId="{EDE38666-9595-4FB1-96FD-28EC8397AE2E}" type="pres">
      <dgm:prSet presAssocID="{BE68F3FF-6717-4816-B4A7-02285C96AA02}" presName="desTx" presStyleLbl="revTx" presStyleIdx="9" presStyleCnt="12">
        <dgm:presLayoutVars/>
      </dgm:prSet>
      <dgm:spPr/>
    </dgm:pt>
    <dgm:pt modelId="{D29D8A86-3785-41BE-A094-81A1694D01C6}" type="pres">
      <dgm:prSet presAssocID="{24806E3E-BE3A-4746-94BF-27800912D37F}" presName="sibTrans" presStyleCnt="0"/>
      <dgm:spPr/>
    </dgm:pt>
    <dgm:pt modelId="{9DEB3F97-4E2D-4824-88DB-0BFB46A9A36D}" type="pres">
      <dgm:prSet presAssocID="{780F042E-5EA5-4087-85AB-62B04E23BBBE}" presName="compNode" presStyleCnt="0"/>
      <dgm:spPr/>
    </dgm:pt>
    <dgm:pt modelId="{A219A524-1764-4C5F-89B6-5BEE6F543E88}" type="pres">
      <dgm:prSet presAssocID="{780F042E-5EA5-4087-85AB-62B04E23BBBE}" presName="bgRect" presStyleLbl="bgShp" presStyleIdx="5" presStyleCnt="6"/>
      <dgm:spPr/>
    </dgm:pt>
    <dgm:pt modelId="{E2A9A559-12DB-49C6-B509-A1F7010FEE8C}" type="pres">
      <dgm:prSet presAssocID="{780F042E-5EA5-4087-85AB-62B04E23BBB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resentation with Bar Chart"/>
        </a:ext>
      </dgm:extLst>
    </dgm:pt>
    <dgm:pt modelId="{D47A8A70-CEF6-4700-BC0E-8E88B6812389}" type="pres">
      <dgm:prSet presAssocID="{780F042E-5EA5-4087-85AB-62B04E23BBBE}" presName="spaceRect" presStyleCnt="0"/>
      <dgm:spPr/>
    </dgm:pt>
    <dgm:pt modelId="{F0C123BA-B60F-4363-9AF2-9B0C85EF1153}" type="pres">
      <dgm:prSet presAssocID="{780F042E-5EA5-4087-85AB-62B04E23BBBE}" presName="parTx" presStyleLbl="revTx" presStyleIdx="10" presStyleCnt="12">
        <dgm:presLayoutVars>
          <dgm:chMax val="0"/>
          <dgm:chPref val="0"/>
        </dgm:presLayoutVars>
      </dgm:prSet>
      <dgm:spPr/>
    </dgm:pt>
    <dgm:pt modelId="{5F4A6ECC-4295-4F6A-9CCD-E12B951CEC18}" type="pres">
      <dgm:prSet presAssocID="{780F042E-5EA5-4087-85AB-62B04E23BBBE}" presName="desTx" presStyleLbl="revTx" presStyleIdx="11" presStyleCnt="12">
        <dgm:presLayoutVars/>
      </dgm:prSet>
      <dgm:spPr/>
    </dgm:pt>
  </dgm:ptLst>
  <dgm:cxnLst>
    <dgm:cxn modelId="{B9B4F009-2C9C-5646-B50F-640042AE10E4}" type="presOf" srcId="{B14ABB9E-E0DA-47BB-9978-9BF9EDFFFDF9}" destId="{EFE4650B-F461-4DDC-A3B0-313C4AF8643F}" srcOrd="0" destOrd="0" presId="urn:microsoft.com/office/officeart/2018/2/layout/IconVerticalSolidList"/>
    <dgm:cxn modelId="{5D7F8D17-8874-427C-8467-32BA30D18B6C}" srcId="{209A7D9D-755F-4092-A9DA-084691266338}" destId="{BE68F3FF-6717-4816-B4A7-02285C96AA02}" srcOrd="4" destOrd="0" parTransId="{BBA708B5-7290-48EE-A1A8-1D3601BB1DA6}" sibTransId="{24806E3E-BE3A-4746-94BF-27800912D37F}"/>
    <dgm:cxn modelId="{40D85D28-4A20-4A45-BA18-B571BF01AD0E}" type="presOf" srcId="{90A66E29-DA0A-4E1B-ABEC-E3873268AAD7}" destId="{28AF95A9-DF34-4718-9609-5AA1C65A4BF0}" srcOrd="0" destOrd="0" presId="urn:microsoft.com/office/officeart/2018/2/layout/IconVerticalSolidList"/>
    <dgm:cxn modelId="{CA03382C-E074-4DAE-8145-E7C9DD681EE2}" srcId="{C9590A1F-8334-416B-98BC-8E3DB9FDDE28}" destId="{9787B1D4-813D-4F92-A17C-5A01DF5D3E13}" srcOrd="0" destOrd="0" parTransId="{8576627E-2370-4B62-A9F9-7C8DD9CB6047}" sibTransId="{12811B86-F1C8-46E6-9BF1-9565AF0CE5C3}"/>
    <dgm:cxn modelId="{D3DE7A31-9073-4BCE-8C8E-AFAC8743E1E6}" srcId="{780F042E-5EA5-4087-85AB-62B04E23BBBE}" destId="{740AFC8E-6C9C-4A02-9F5B-0CB5BE523802}" srcOrd="0" destOrd="0" parTransId="{820FE588-E40D-4471-8F6F-0D992CEE4A84}" sibTransId="{03AF6B29-772F-47A3-BF42-0ABBF18DB35B}"/>
    <dgm:cxn modelId="{9DC75133-BC14-48CB-A030-E05F62F16B23}" srcId="{209A7D9D-755F-4092-A9DA-084691266338}" destId="{EE8B4DC7-C2E7-4243-B990-9694320276A2}" srcOrd="2" destOrd="0" parTransId="{48FDA0E2-F925-44C1-98D9-7F68044896C7}" sibTransId="{4F58EE3D-A2FE-43AE-92B8-25D4582A41C9}"/>
    <dgm:cxn modelId="{BA5AEB34-7D0B-2743-92BB-BD190079F717}" type="presOf" srcId="{740AFC8E-6C9C-4A02-9F5B-0CB5BE523802}" destId="{5F4A6ECC-4295-4F6A-9CCD-E12B951CEC18}" srcOrd="0" destOrd="0" presId="urn:microsoft.com/office/officeart/2018/2/layout/IconVerticalSolidList"/>
    <dgm:cxn modelId="{84726336-BE39-4C8D-BC7A-E2D5B767B975}" srcId="{BE68F3FF-6717-4816-B4A7-02285C96AA02}" destId="{79710631-340F-4208-B144-752F7E2C7DB6}" srcOrd="0" destOrd="0" parTransId="{3421FF5A-2E55-45B7-9651-1AC0F7E34913}" sibTransId="{D236A369-2200-4EB1-82A0-6DFED805D0B2}"/>
    <dgm:cxn modelId="{154BB437-2A8A-4536-88E1-D376523A9136}" srcId="{209A7D9D-755F-4092-A9DA-084691266338}" destId="{780F042E-5EA5-4087-85AB-62B04E23BBBE}" srcOrd="5" destOrd="0" parTransId="{D1ABE246-5866-4590-886D-26CE2E063E77}" sibTransId="{5A2BD9F7-2915-48A6-A8CE-FA2513534FC6}"/>
    <dgm:cxn modelId="{9B627C47-08F4-0D41-B92D-35810B313420}" type="presOf" srcId="{F934ECED-0CD8-4C02-B449-6D09C2EFA6DF}" destId="{8A8A374F-F2A6-4105-BED6-E04C9156FBBB}" srcOrd="0" destOrd="0" presId="urn:microsoft.com/office/officeart/2018/2/layout/IconVerticalSolidList"/>
    <dgm:cxn modelId="{5C09EE48-3B3E-1643-9EC5-6F42DDB76421}" type="presOf" srcId="{5F3388C9-A402-40BA-A6CF-28F61B142127}" destId="{950BA932-6D51-45BC-B692-BC3BBB7FFE08}" srcOrd="0" destOrd="0" presId="urn:microsoft.com/office/officeart/2018/2/layout/IconVerticalSolidList"/>
    <dgm:cxn modelId="{3ADF2C54-4949-D24B-9876-B01928535355}" type="presOf" srcId="{C9590A1F-8334-416B-98BC-8E3DB9FDDE28}" destId="{0028925C-D2BA-4959-91CD-FC552BEB8DBF}" srcOrd="0" destOrd="0" presId="urn:microsoft.com/office/officeart/2018/2/layout/IconVerticalSolidList"/>
    <dgm:cxn modelId="{18E32459-8D2C-48E5-9202-3CA81A861140}" srcId="{32E5D0A2-DAE2-4896-AAE0-54DEE2221004}" destId="{5F3388C9-A402-40BA-A6CF-28F61B142127}" srcOrd="0" destOrd="0" parTransId="{5765E4F1-E4A0-49BD-950E-7D1FEB9FA6AE}" sibTransId="{307A3EFB-82B4-4EA0-BF2C-B5E42026D6F9}"/>
    <dgm:cxn modelId="{AE95B36D-99F4-6840-9B85-FE2C61F926A3}" type="presOf" srcId="{780F042E-5EA5-4087-85AB-62B04E23BBBE}" destId="{F0C123BA-B60F-4363-9AF2-9B0C85EF1153}" srcOrd="0" destOrd="0" presId="urn:microsoft.com/office/officeart/2018/2/layout/IconVerticalSolidList"/>
    <dgm:cxn modelId="{01A24E88-7DD8-454D-94B5-E10FF67E6CA1}" srcId="{209A7D9D-755F-4092-A9DA-084691266338}" destId="{C9590A1F-8334-416B-98BC-8E3DB9FDDE28}" srcOrd="3" destOrd="0" parTransId="{E784BB44-CE1D-4693-B2A0-413447751A91}" sibTransId="{610B3705-86E7-45F2-AA78-B02DFDD6146A}"/>
    <dgm:cxn modelId="{67A74D92-BF7C-834D-BB45-0CFBA6827642}" type="presOf" srcId="{9787B1D4-813D-4F92-A17C-5A01DF5D3E13}" destId="{4F4124C0-F93E-4D08-8690-FCBF40D71C79}" srcOrd="0" destOrd="0" presId="urn:microsoft.com/office/officeart/2018/2/layout/IconVerticalSolidList"/>
    <dgm:cxn modelId="{FD50EC95-427F-46DE-9B1C-B33B16954140}" srcId="{209A7D9D-755F-4092-A9DA-084691266338}" destId="{32E5D0A2-DAE2-4896-AAE0-54DEE2221004}" srcOrd="0" destOrd="0" parTransId="{4BD879CF-F7D5-477F-81FB-EC2916B72ECB}" sibTransId="{F06D923D-CE65-4E6C-8904-9A603FBE7051}"/>
    <dgm:cxn modelId="{9167BCA4-A0CD-3D47-913A-2E2AE3117FB7}" type="presOf" srcId="{EE8B4DC7-C2E7-4243-B990-9694320276A2}" destId="{AEF9041C-3FA5-4046-A439-12C4E16B43E8}" srcOrd="0" destOrd="0" presId="urn:microsoft.com/office/officeart/2018/2/layout/IconVerticalSolidList"/>
    <dgm:cxn modelId="{79ABF1BD-FA85-734B-A0F1-F1845C17028F}" type="presOf" srcId="{BE68F3FF-6717-4816-B4A7-02285C96AA02}" destId="{B3A35026-286F-41E3-AEEA-1A092115184B}" srcOrd="0" destOrd="0" presId="urn:microsoft.com/office/officeart/2018/2/layout/IconVerticalSolidList"/>
    <dgm:cxn modelId="{5B0304BE-E07D-4152-9601-37CA089E3880}" srcId="{EE8B4DC7-C2E7-4243-B990-9694320276A2}" destId="{B14ABB9E-E0DA-47BB-9978-9BF9EDFFFDF9}" srcOrd="0" destOrd="0" parTransId="{9533005A-B872-493C-9C14-FE445235BDE5}" sibTransId="{B0509ABC-15A3-4EF5-BA59-9DAFB238F2E0}"/>
    <dgm:cxn modelId="{3D6026C9-2B3B-BB4B-A4CF-74A3EBA08DBC}" type="presOf" srcId="{32E5D0A2-DAE2-4896-AAE0-54DEE2221004}" destId="{9F8601D9-0FF5-42AD-999B-CDF98D6FE9F4}" srcOrd="0" destOrd="0" presId="urn:microsoft.com/office/officeart/2018/2/layout/IconVerticalSolidList"/>
    <dgm:cxn modelId="{E8D090C9-EF89-DB4A-B55C-2EFF7F0641DF}" type="presOf" srcId="{79710631-340F-4208-B144-752F7E2C7DB6}" destId="{EDE38666-9595-4FB1-96FD-28EC8397AE2E}" srcOrd="0" destOrd="0" presId="urn:microsoft.com/office/officeart/2018/2/layout/IconVerticalSolidList"/>
    <dgm:cxn modelId="{FE760DD6-3D14-A145-B5E0-C425362E9981}" type="presOf" srcId="{209A7D9D-755F-4092-A9DA-084691266338}" destId="{CBEB87DE-F297-4D90-A54D-5429453AEC70}" srcOrd="0" destOrd="0" presId="urn:microsoft.com/office/officeart/2018/2/layout/IconVerticalSolidList"/>
    <dgm:cxn modelId="{79387AEB-CE38-4F28-8378-DD1A422947AC}" srcId="{F934ECED-0CD8-4C02-B449-6D09C2EFA6DF}" destId="{90A66E29-DA0A-4E1B-ABEC-E3873268AAD7}" srcOrd="0" destOrd="0" parTransId="{D2D614E3-3235-4CA0-BBF7-7BFC32E49DD3}" sibTransId="{4257E1F3-041A-4E94-BF78-29C522E82BD7}"/>
    <dgm:cxn modelId="{65E6CDFF-E521-4F3F-8DFE-021D5FAA2EFB}" srcId="{209A7D9D-755F-4092-A9DA-084691266338}" destId="{F934ECED-0CD8-4C02-B449-6D09C2EFA6DF}" srcOrd="1" destOrd="0" parTransId="{8F50829E-0921-4991-BB93-600C05D1DFAE}" sibTransId="{658A8A04-4D5B-4BEC-B8C6-24FB7FFAC3B3}"/>
    <dgm:cxn modelId="{7CDFA579-8F83-E14F-879A-91840F641D7F}" type="presParOf" srcId="{CBEB87DE-F297-4D90-A54D-5429453AEC70}" destId="{1A80800B-AF73-4CEA-A16F-C0A6CE4D2BA8}" srcOrd="0" destOrd="0" presId="urn:microsoft.com/office/officeart/2018/2/layout/IconVerticalSolidList"/>
    <dgm:cxn modelId="{E36F122C-DFB0-C44C-88E3-6623859EFEEB}" type="presParOf" srcId="{1A80800B-AF73-4CEA-A16F-C0A6CE4D2BA8}" destId="{BE483EBA-D815-4AD0-93D5-27EBA555A8E6}" srcOrd="0" destOrd="0" presId="urn:microsoft.com/office/officeart/2018/2/layout/IconVerticalSolidList"/>
    <dgm:cxn modelId="{D70D89AA-7E05-D548-8631-7425338D1F7A}" type="presParOf" srcId="{1A80800B-AF73-4CEA-A16F-C0A6CE4D2BA8}" destId="{D37F52EB-F86C-4EA9-A56F-AC4564700C43}" srcOrd="1" destOrd="0" presId="urn:microsoft.com/office/officeart/2018/2/layout/IconVerticalSolidList"/>
    <dgm:cxn modelId="{15B120DB-34C0-5545-A459-E0FBA2237459}" type="presParOf" srcId="{1A80800B-AF73-4CEA-A16F-C0A6CE4D2BA8}" destId="{E9609911-C6E7-4359-8995-EB4BD18FF6B1}" srcOrd="2" destOrd="0" presId="urn:microsoft.com/office/officeart/2018/2/layout/IconVerticalSolidList"/>
    <dgm:cxn modelId="{D035A565-AD80-E249-B0C8-CD23D6029F73}" type="presParOf" srcId="{1A80800B-AF73-4CEA-A16F-C0A6CE4D2BA8}" destId="{9F8601D9-0FF5-42AD-999B-CDF98D6FE9F4}" srcOrd="3" destOrd="0" presId="urn:microsoft.com/office/officeart/2018/2/layout/IconVerticalSolidList"/>
    <dgm:cxn modelId="{3FA4C0DE-A4C1-754A-A5BA-B69912F3319B}" type="presParOf" srcId="{1A80800B-AF73-4CEA-A16F-C0A6CE4D2BA8}" destId="{950BA932-6D51-45BC-B692-BC3BBB7FFE08}" srcOrd="4" destOrd="0" presId="urn:microsoft.com/office/officeart/2018/2/layout/IconVerticalSolidList"/>
    <dgm:cxn modelId="{FE7268DB-3450-0F46-9566-6EDD6D6972EC}" type="presParOf" srcId="{CBEB87DE-F297-4D90-A54D-5429453AEC70}" destId="{479DA886-E051-4B72-94DE-C0FE54BCFC73}" srcOrd="1" destOrd="0" presId="urn:microsoft.com/office/officeart/2018/2/layout/IconVerticalSolidList"/>
    <dgm:cxn modelId="{17B1CCDD-B2B4-134E-B2DA-133800882E11}" type="presParOf" srcId="{CBEB87DE-F297-4D90-A54D-5429453AEC70}" destId="{6228B71C-6627-4A7C-8541-B1DFDFE1AE1B}" srcOrd="2" destOrd="0" presId="urn:microsoft.com/office/officeart/2018/2/layout/IconVerticalSolidList"/>
    <dgm:cxn modelId="{BABEDBA4-4718-1145-96C5-58D144A14A18}" type="presParOf" srcId="{6228B71C-6627-4A7C-8541-B1DFDFE1AE1B}" destId="{8DF24E17-A399-4D93-B05C-85A9F8468602}" srcOrd="0" destOrd="0" presId="urn:microsoft.com/office/officeart/2018/2/layout/IconVerticalSolidList"/>
    <dgm:cxn modelId="{7CF2CBC4-B401-5C42-840C-3247282DB0F8}" type="presParOf" srcId="{6228B71C-6627-4A7C-8541-B1DFDFE1AE1B}" destId="{B472909B-710D-4D1C-A7AD-407903C74400}" srcOrd="1" destOrd="0" presId="urn:microsoft.com/office/officeart/2018/2/layout/IconVerticalSolidList"/>
    <dgm:cxn modelId="{23BB58DB-8241-644E-AC03-F88A5C40C0F7}" type="presParOf" srcId="{6228B71C-6627-4A7C-8541-B1DFDFE1AE1B}" destId="{DC77B08A-DBD0-400F-BAF6-49963BAE3447}" srcOrd="2" destOrd="0" presId="urn:microsoft.com/office/officeart/2018/2/layout/IconVerticalSolidList"/>
    <dgm:cxn modelId="{75AFE9FA-0E27-144B-BC21-3C317278CD53}" type="presParOf" srcId="{6228B71C-6627-4A7C-8541-B1DFDFE1AE1B}" destId="{8A8A374F-F2A6-4105-BED6-E04C9156FBBB}" srcOrd="3" destOrd="0" presId="urn:microsoft.com/office/officeart/2018/2/layout/IconVerticalSolidList"/>
    <dgm:cxn modelId="{0FDE4688-8D9E-1E4C-A4D8-B1F497668849}" type="presParOf" srcId="{6228B71C-6627-4A7C-8541-B1DFDFE1AE1B}" destId="{28AF95A9-DF34-4718-9609-5AA1C65A4BF0}" srcOrd="4" destOrd="0" presId="urn:microsoft.com/office/officeart/2018/2/layout/IconVerticalSolidList"/>
    <dgm:cxn modelId="{5106075E-A080-E744-9E44-7326A9422ED3}" type="presParOf" srcId="{CBEB87DE-F297-4D90-A54D-5429453AEC70}" destId="{688E607E-180D-4D92-B995-545ABFCF1F64}" srcOrd="3" destOrd="0" presId="urn:microsoft.com/office/officeart/2018/2/layout/IconVerticalSolidList"/>
    <dgm:cxn modelId="{9F3B097C-F854-864C-B59E-13AE86D474F9}" type="presParOf" srcId="{CBEB87DE-F297-4D90-A54D-5429453AEC70}" destId="{3DED06F7-8DCE-4910-AB7D-05770A292D02}" srcOrd="4" destOrd="0" presId="urn:microsoft.com/office/officeart/2018/2/layout/IconVerticalSolidList"/>
    <dgm:cxn modelId="{E1A9270B-08A0-2A4E-ABFB-F8BFD0EDBC1A}" type="presParOf" srcId="{3DED06F7-8DCE-4910-AB7D-05770A292D02}" destId="{E7A93F38-3DBC-43E3-A2E9-BF4D63733A7C}" srcOrd="0" destOrd="0" presId="urn:microsoft.com/office/officeart/2018/2/layout/IconVerticalSolidList"/>
    <dgm:cxn modelId="{028D5726-441A-4D4E-9A4C-F04DEC77A91C}" type="presParOf" srcId="{3DED06F7-8DCE-4910-AB7D-05770A292D02}" destId="{360A9D29-9054-494C-8C48-F846400A7446}" srcOrd="1" destOrd="0" presId="urn:microsoft.com/office/officeart/2018/2/layout/IconVerticalSolidList"/>
    <dgm:cxn modelId="{1F7E627C-05F5-D14C-A1E6-9A5F7683783D}" type="presParOf" srcId="{3DED06F7-8DCE-4910-AB7D-05770A292D02}" destId="{1CBB2DB7-520C-483E-A078-4E2B8E72E4BD}" srcOrd="2" destOrd="0" presId="urn:microsoft.com/office/officeart/2018/2/layout/IconVerticalSolidList"/>
    <dgm:cxn modelId="{0104CE44-344E-5C4C-8E86-2FB638328271}" type="presParOf" srcId="{3DED06F7-8DCE-4910-AB7D-05770A292D02}" destId="{AEF9041C-3FA5-4046-A439-12C4E16B43E8}" srcOrd="3" destOrd="0" presId="urn:microsoft.com/office/officeart/2018/2/layout/IconVerticalSolidList"/>
    <dgm:cxn modelId="{DF52AA26-4AF1-634D-BD40-4CC56C195777}" type="presParOf" srcId="{3DED06F7-8DCE-4910-AB7D-05770A292D02}" destId="{EFE4650B-F461-4DDC-A3B0-313C4AF8643F}" srcOrd="4" destOrd="0" presId="urn:microsoft.com/office/officeart/2018/2/layout/IconVerticalSolidList"/>
    <dgm:cxn modelId="{B891C7B5-62E3-0C47-A27E-28342F8B3E33}" type="presParOf" srcId="{CBEB87DE-F297-4D90-A54D-5429453AEC70}" destId="{3EBC567B-7435-4F46-9F8C-D99D0E05E0CC}" srcOrd="5" destOrd="0" presId="urn:microsoft.com/office/officeart/2018/2/layout/IconVerticalSolidList"/>
    <dgm:cxn modelId="{E7D2960C-FC81-114F-A89C-5AA811F08514}" type="presParOf" srcId="{CBEB87DE-F297-4D90-A54D-5429453AEC70}" destId="{02C31C3B-2346-4C19-84F0-4F3CF5FA04DF}" srcOrd="6" destOrd="0" presId="urn:microsoft.com/office/officeart/2018/2/layout/IconVerticalSolidList"/>
    <dgm:cxn modelId="{7F6C5FF8-E1F7-AB4D-AC7F-D07269AA1550}" type="presParOf" srcId="{02C31C3B-2346-4C19-84F0-4F3CF5FA04DF}" destId="{079C1993-0BB5-4012-8556-69C77C4612EE}" srcOrd="0" destOrd="0" presId="urn:microsoft.com/office/officeart/2018/2/layout/IconVerticalSolidList"/>
    <dgm:cxn modelId="{3E36BCE6-151B-8245-94C4-CF883F3E5C4D}" type="presParOf" srcId="{02C31C3B-2346-4C19-84F0-4F3CF5FA04DF}" destId="{086F79B5-ECDF-41BA-BFBE-6D788A186513}" srcOrd="1" destOrd="0" presId="urn:microsoft.com/office/officeart/2018/2/layout/IconVerticalSolidList"/>
    <dgm:cxn modelId="{314B2BA1-FF43-0441-AB20-7D761C6E89AB}" type="presParOf" srcId="{02C31C3B-2346-4C19-84F0-4F3CF5FA04DF}" destId="{4766EF57-E3C7-4F07-AA5F-4D2520B506EF}" srcOrd="2" destOrd="0" presId="urn:microsoft.com/office/officeart/2018/2/layout/IconVerticalSolidList"/>
    <dgm:cxn modelId="{407A338E-1F92-874A-8469-DB80F1D7418A}" type="presParOf" srcId="{02C31C3B-2346-4C19-84F0-4F3CF5FA04DF}" destId="{0028925C-D2BA-4959-91CD-FC552BEB8DBF}" srcOrd="3" destOrd="0" presId="urn:microsoft.com/office/officeart/2018/2/layout/IconVerticalSolidList"/>
    <dgm:cxn modelId="{E4BE72FB-7537-4749-8E88-DD658B018543}" type="presParOf" srcId="{02C31C3B-2346-4C19-84F0-4F3CF5FA04DF}" destId="{4F4124C0-F93E-4D08-8690-FCBF40D71C79}" srcOrd="4" destOrd="0" presId="urn:microsoft.com/office/officeart/2018/2/layout/IconVerticalSolidList"/>
    <dgm:cxn modelId="{9863AAEE-ADFB-534B-BBCB-17A776FD4F5A}" type="presParOf" srcId="{CBEB87DE-F297-4D90-A54D-5429453AEC70}" destId="{72D05CBE-86EB-4ECF-989C-9163C09D3028}" srcOrd="7" destOrd="0" presId="urn:microsoft.com/office/officeart/2018/2/layout/IconVerticalSolidList"/>
    <dgm:cxn modelId="{54C4204F-77E4-CF4D-BD44-BDC003B8E445}" type="presParOf" srcId="{CBEB87DE-F297-4D90-A54D-5429453AEC70}" destId="{D4A44657-60E4-4FAE-A6EA-A401A885BFF8}" srcOrd="8" destOrd="0" presId="urn:microsoft.com/office/officeart/2018/2/layout/IconVerticalSolidList"/>
    <dgm:cxn modelId="{9F5B4162-8013-364F-A541-EA4B1148D366}" type="presParOf" srcId="{D4A44657-60E4-4FAE-A6EA-A401A885BFF8}" destId="{92B74398-6659-4676-9B75-A6959310E2C3}" srcOrd="0" destOrd="0" presId="urn:microsoft.com/office/officeart/2018/2/layout/IconVerticalSolidList"/>
    <dgm:cxn modelId="{008719AF-DE05-244B-BA18-A1B344E2B0B6}" type="presParOf" srcId="{D4A44657-60E4-4FAE-A6EA-A401A885BFF8}" destId="{D7FBA7C2-527B-48C7-BE2E-2D9A494EB0BA}" srcOrd="1" destOrd="0" presId="urn:microsoft.com/office/officeart/2018/2/layout/IconVerticalSolidList"/>
    <dgm:cxn modelId="{F2D7A7DA-010B-0248-830E-F3B15DDCD14E}" type="presParOf" srcId="{D4A44657-60E4-4FAE-A6EA-A401A885BFF8}" destId="{00050991-ADA4-4098-942C-A68749A0272E}" srcOrd="2" destOrd="0" presId="urn:microsoft.com/office/officeart/2018/2/layout/IconVerticalSolidList"/>
    <dgm:cxn modelId="{61E9AE5C-9761-F745-AB62-EFC724FA9945}" type="presParOf" srcId="{D4A44657-60E4-4FAE-A6EA-A401A885BFF8}" destId="{B3A35026-286F-41E3-AEEA-1A092115184B}" srcOrd="3" destOrd="0" presId="urn:microsoft.com/office/officeart/2018/2/layout/IconVerticalSolidList"/>
    <dgm:cxn modelId="{3F46FC98-EFCE-2349-8320-7668BA52957F}" type="presParOf" srcId="{D4A44657-60E4-4FAE-A6EA-A401A885BFF8}" destId="{EDE38666-9595-4FB1-96FD-28EC8397AE2E}" srcOrd="4" destOrd="0" presId="urn:microsoft.com/office/officeart/2018/2/layout/IconVerticalSolidList"/>
    <dgm:cxn modelId="{84497A96-F414-EB4E-B166-74C54CEBC6E5}" type="presParOf" srcId="{CBEB87DE-F297-4D90-A54D-5429453AEC70}" destId="{D29D8A86-3785-41BE-A094-81A1694D01C6}" srcOrd="9" destOrd="0" presId="urn:microsoft.com/office/officeart/2018/2/layout/IconVerticalSolidList"/>
    <dgm:cxn modelId="{E70E3C98-3045-714D-A625-DAC0406EA550}" type="presParOf" srcId="{CBEB87DE-F297-4D90-A54D-5429453AEC70}" destId="{9DEB3F97-4E2D-4824-88DB-0BFB46A9A36D}" srcOrd="10" destOrd="0" presId="urn:microsoft.com/office/officeart/2018/2/layout/IconVerticalSolidList"/>
    <dgm:cxn modelId="{A9C97899-9DF6-5C42-BACD-F63606C0E794}" type="presParOf" srcId="{9DEB3F97-4E2D-4824-88DB-0BFB46A9A36D}" destId="{A219A524-1764-4C5F-89B6-5BEE6F543E88}" srcOrd="0" destOrd="0" presId="urn:microsoft.com/office/officeart/2018/2/layout/IconVerticalSolidList"/>
    <dgm:cxn modelId="{4BE33D3A-67FD-AF4C-B051-58E6B34A9047}" type="presParOf" srcId="{9DEB3F97-4E2D-4824-88DB-0BFB46A9A36D}" destId="{E2A9A559-12DB-49C6-B509-A1F7010FEE8C}" srcOrd="1" destOrd="0" presId="urn:microsoft.com/office/officeart/2018/2/layout/IconVerticalSolidList"/>
    <dgm:cxn modelId="{824F2C56-1C0D-B549-B3CC-82B46105C45D}" type="presParOf" srcId="{9DEB3F97-4E2D-4824-88DB-0BFB46A9A36D}" destId="{D47A8A70-CEF6-4700-BC0E-8E88B6812389}" srcOrd="2" destOrd="0" presId="urn:microsoft.com/office/officeart/2018/2/layout/IconVerticalSolidList"/>
    <dgm:cxn modelId="{02D3FA43-46FF-BE49-BEA3-66DAEB3ABDFA}" type="presParOf" srcId="{9DEB3F97-4E2D-4824-88DB-0BFB46A9A36D}" destId="{F0C123BA-B60F-4363-9AF2-9B0C85EF1153}" srcOrd="3" destOrd="0" presId="urn:microsoft.com/office/officeart/2018/2/layout/IconVerticalSolidList"/>
    <dgm:cxn modelId="{9C7679C4-6E7B-564E-B07E-DA86EC3E4D35}" type="presParOf" srcId="{9DEB3F97-4E2D-4824-88DB-0BFB46A9A36D}" destId="{5F4A6ECC-4295-4F6A-9CCD-E12B951CEC18}"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38CC4912-39B9-47EE-8B6F-F2B6219179D9}"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FC468793-8863-4CD5-BD62-713E5F89B176}">
      <dgm:prSet/>
      <dgm:spPr/>
      <dgm:t>
        <a:bodyPr/>
        <a:lstStyle/>
        <a:p>
          <a:r>
            <a:rPr lang="en-IN" b="1"/>
            <a:t>Data Locality:</a:t>
          </a:r>
          <a:r>
            <a:rPr lang="en-IN"/>
            <a:t> </a:t>
          </a:r>
          <a:endParaRPr lang="en-US"/>
        </a:p>
      </dgm:t>
    </dgm:pt>
    <dgm:pt modelId="{9B294288-04F5-43A9-A6A4-2CAD51628E42}" type="parTrans" cxnId="{8F424230-BE85-4B39-A9B8-C695AD1C88F0}">
      <dgm:prSet/>
      <dgm:spPr/>
      <dgm:t>
        <a:bodyPr/>
        <a:lstStyle/>
        <a:p>
          <a:endParaRPr lang="en-US"/>
        </a:p>
      </dgm:t>
    </dgm:pt>
    <dgm:pt modelId="{761158E3-5905-4A56-81DE-35E0D0A778DE}" type="sibTrans" cxnId="{8F424230-BE85-4B39-A9B8-C695AD1C88F0}">
      <dgm:prSet/>
      <dgm:spPr/>
      <dgm:t>
        <a:bodyPr/>
        <a:lstStyle/>
        <a:p>
          <a:endParaRPr lang="en-US"/>
        </a:p>
      </dgm:t>
    </dgm:pt>
    <dgm:pt modelId="{8A28E796-E445-4C46-BCA5-24DB444FBA15}">
      <dgm:prSet/>
      <dgm:spPr/>
      <dgm:t>
        <a:bodyPr/>
        <a:lstStyle/>
        <a:p>
          <a:r>
            <a:rPr lang="en-IN"/>
            <a:t>Ensuring data is processed on the same node where it's stored to minimize data transfer.</a:t>
          </a:r>
          <a:endParaRPr lang="en-US"/>
        </a:p>
      </dgm:t>
    </dgm:pt>
    <dgm:pt modelId="{C741B4CC-554A-4A97-9A2C-72551F1CACD4}" type="parTrans" cxnId="{69502C3B-5CE4-470E-9FE3-A09B0EB706CB}">
      <dgm:prSet/>
      <dgm:spPr/>
      <dgm:t>
        <a:bodyPr/>
        <a:lstStyle/>
        <a:p>
          <a:endParaRPr lang="en-US"/>
        </a:p>
      </dgm:t>
    </dgm:pt>
    <dgm:pt modelId="{9184D2E4-2CAC-420B-A28A-1CF11FFB94FA}" type="sibTrans" cxnId="{69502C3B-5CE4-470E-9FE3-A09B0EB706CB}">
      <dgm:prSet/>
      <dgm:spPr/>
      <dgm:t>
        <a:bodyPr/>
        <a:lstStyle/>
        <a:p>
          <a:endParaRPr lang="en-US"/>
        </a:p>
      </dgm:t>
    </dgm:pt>
    <dgm:pt modelId="{C46EB1AC-6EF3-45BA-A747-6ECDBB24E424}">
      <dgm:prSet/>
      <dgm:spPr/>
      <dgm:t>
        <a:bodyPr/>
        <a:lstStyle/>
        <a:p>
          <a:r>
            <a:rPr lang="en-IN" b="1"/>
            <a:t>Input Format and Output Format:</a:t>
          </a:r>
          <a:r>
            <a:rPr lang="en-IN"/>
            <a:t> </a:t>
          </a:r>
          <a:endParaRPr lang="en-US"/>
        </a:p>
      </dgm:t>
    </dgm:pt>
    <dgm:pt modelId="{526DE398-B971-4635-89C6-B4E594C95D63}" type="parTrans" cxnId="{9DAC34C9-1515-4E75-939F-7A3EFBD404F6}">
      <dgm:prSet/>
      <dgm:spPr/>
      <dgm:t>
        <a:bodyPr/>
        <a:lstStyle/>
        <a:p>
          <a:endParaRPr lang="en-US"/>
        </a:p>
      </dgm:t>
    </dgm:pt>
    <dgm:pt modelId="{766D93CF-958F-4195-82B1-D90FFC92B244}" type="sibTrans" cxnId="{9DAC34C9-1515-4E75-939F-7A3EFBD404F6}">
      <dgm:prSet/>
      <dgm:spPr/>
      <dgm:t>
        <a:bodyPr/>
        <a:lstStyle/>
        <a:p>
          <a:endParaRPr lang="en-US"/>
        </a:p>
      </dgm:t>
    </dgm:pt>
    <dgm:pt modelId="{D9B43BF0-AA12-433E-904B-C28A87452B41}">
      <dgm:prSet/>
      <dgm:spPr/>
      <dgm:t>
        <a:bodyPr/>
        <a:lstStyle/>
        <a:p>
          <a:r>
            <a:rPr lang="en-IN"/>
            <a:t>Choosing the appropriate input and output formats based on data characteristics.</a:t>
          </a:r>
          <a:endParaRPr lang="en-US"/>
        </a:p>
      </dgm:t>
    </dgm:pt>
    <dgm:pt modelId="{B72CCDD2-54D5-467F-800E-4494254B12B5}" type="parTrans" cxnId="{71A38516-FCA0-4A1C-A28C-50A7D9624C7E}">
      <dgm:prSet/>
      <dgm:spPr/>
      <dgm:t>
        <a:bodyPr/>
        <a:lstStyle/>
        <a:p>
          <a:endParaRPr lang="en-US"/>
        </a:p>
      </dgm:t>
    </dgm:pt>
    <dgm:pt modelId="{D58E996E-1037-4385-B009-06AC46271406}" type="sibTrans" cxnId="{71A38516-FCA0-4A1C-A28C-50A7D9624C7E}">
      <dgm:prSet/>
      <dgm:spPr/>
      <dgm:t>
        <a:bodyPr/>
        <a:lstStyle/>
        <a:p>
          <a:endParaRPr lang="en-US"/>
        </a:p>
      </dgm:t>
    </dgm:pt>
    <dgm:pt modelId="{B20A7D64-89CC-4873-9D4D-F16E287AD18B}">
      <dgm:prSet/>
      <dgm:spPr/>
      <dgm:t>
        <a:bodyPr/>
        <a:lstStyle/>
        <a:p>
          <a:r>
            <a:rPr lang="en-IN" b="1"/>
            <a:t>Combiner:</a:t>
          </a:r>
          <a:r>
            <a:rPr lang="en-IN"/>
            <a:t> </a:t>
          </a:r>
          <a:endParaRPr lang="en-US"/>
        </a:p>
      </dgm:t>
    </dgm:pt>
    <dgm:pt modelId="{AD4588FA-C70D-442A-BA6C-03F0E66D88DB}" type="parTrans" cxnId="{9C45C76D-CDD2-4421-9963-4DBFCFFAD68A}">
      <dgm:prSet/>
      <dgm:spPr/>
      <dgm:t>
        <a:bodyPr/>
        <a:lstStyle/>
        <a:p>
          <a:endParaRPr lang="en-US"/>
        </a:p>
      </dgm:t>
    </dgm:pt>
    <dgm:pt modelId="{9025073F-2262-4706-B876-34D8263D0050}" type="sibTrans" cxnId="{9C45C76D-CDD2-4421-9963-4DBFCFFAD68A}">
      <dgm:prSet/>
      <dgm:spPr/>
      <dgm:t>
        <a:bodyPr/>
        <a:lstStyle/>
        <a:p>
          <a:endParaRPr lang="en-US"/>
        </a:p>
      </dgm:t>
    </dgm:pt>
    <dgm:pt modelId="{1286B70C-1F51-417E-8A2D-7BA81EACB96F}">
      <dgm:prSet/>
      <dgm:spPr/>
      <dgm:t>
        <a:bodyPr/>
        <a:lstStyle/>
        <a:p>
          <a:r>
            <a:rPr lang="en-IN"/>
            <a:t>Performing partial aggregation within the map phase to reduce data transferred to reducers.</a:t>
          </a:r>
          <a:endParaRPr lang="en-US"/>
        </a:p>
      </dgm:t>
    </dgm:pt>
    <dgm:pt modelId="{F1763584-5ED2-48B2-9155-F4CF46D69869}" type="parTrans" cxnId="{6282D8E5-D68A-4164-AE84-DB941A45886D}">
      <dgm:prSet/>
      <dgm:spPr/>
      <dgm:t>
        <a:bodyPr/>
        <a:lstStyle/>
        <a:p>
          <a:endParaRPr lang="en-US"/>
        </a:p>
      </dgm:t>
    </dgm:pt>
    <dgm:pt modelId="{270F0A7B-57F2-4B69-94DF-6EFCD67766E6}" type="sibTrans" cxnId="{6282D8E5-D68A-4164-AE84-DB941A45886D}">
      <dgm:prSet/>
      <dgm:spPr/>
      <dgm:t>
        <a:bodyPr/>
        <a:lstStyle/>
        <a:p>
          <a:endParaRPr lang="en-US"/>
        </a:p>
      </dgm:t>
    </dgm:pt>
    <dgm:pt modelId="{A32E0EFE-4770-4139-B2A0-101F2E98C706}">
      <dgm:prSet/>
      <dgm:spPr/>
      <dgm:t>
        <a:bodyPr/>
        <a:lstStyle/>
        <a:p>
          <a:r>
            <a:rPr lang="en-IN" b="1"/>
            <a:t>Partitioner:</a:t>
          </a:r>
          <a:r>
            <a:rPr lang="en-IN"/>
            <a:t> </a:t>
          </a:r>
          <a:endParaRPr lang="en-US"/>
        </a:p>
      </dgm:t>
    </dgm:pt>
    <dgm:pt modelId="{F399891F-DE26-4295-B1DC-4293DD2DFA79}" type="parTrans" cxnId="{6BA7E306-2A42-4DD1-B45D-D83D9ACCA777}">
      <dgm:prSet/>
      <dgm:spPr/>
      <dgm:t>
        <a:bodyPr/>
        <a:lstStyle/>
        <a:p>
          <a:endParaRPr lang="en-US"/>
        </a:p>
      </dgm:t>
    </dgm:pt>
    <dgm:pt modelId="{F7EB6A99-7B39-4237-BE2A-B69474D5DA9F}" type="sibTrans" cxnId="{6BA7E306-2A42-4DD1-B45D-D83D9ACCA777}">
      <dgm:prSet/>
      <dgm:spPr/>
      <dgm:t>
        <a:bodyPr/>
        <a:lstStyle/>
        <a:p>
          <a:endParaRPr lang="en-US"/>
        </a:p>
      </dgm:t>
    </dgm:pt>
    <dgm:pt modelId="{07B4C315-FFF4-4202-A82B-ACE7260C2035}">
      <dgm:prSet/>
      <dgm:spPr/>
      <dgm:t>
        <a:bodyPr/>
        <a:lstStyle/>
        <a:p>
          <a:r>
            <a:rPr lang="en-IN"/>
            <a:t>Controlling how data is distributed to reducers based on keys.</a:t>
          </a:r>
          <a:endParaRPr lang="en-US"/>
        </a:p>
      </dgm:t>
    </dgm:pt>
    <dgm:pt modelId="{34BA0297-094B-4EB7-8F7D-075CEB34D92F}" type="parTrans" cxnId="{0F195523-6CC1-45CE-A494-B5AAC07393F9}">
      <dgm:prSet/>
      <dgm:spPr/>
      <dgm:t>
        <a:bodyPr/>
        <a:lstStyle/>
        <a:p>
          <a:endParaRPr lang="en-US"/>
        </a:p>
      </dgm:t>
    </dgm:pt>
    <dgm:pt modelId="{DAB1A800-41F5-4754-9317-89C43F591C77}" type="sibTrans" cxnId="{0F195523-6CC1-45CE-A494-B5AAC07393F9}">
      <dgm:prSet/>
      <dgm:spPr/>
      <dgm:t>
        <a:bodyPr/>
        <a:lstStyle/>
        <a:p>
          <a:endParaRPr lang="en-US"/>
        </a:p>
      </dgm:t>
    </dgm:pt>
    <dgm:pt modelId="{5F9B4DE1-FB68-4C75-9D3E-29851FEF7F17}" type="pres">
      <dgm:prSet presAssocID="{38CC4912-39B9-47EE-8B6F-F2B6219179D9}" presName="root" presStyleCnt="0">
        <dgm:presLayoutVars>
          <dgm:dir/>
          <dgm:resizeHandles val="exact"/>
        </dgm:presLayoutVars>
      </dgm:prSet>
      <dgm:spPr/>
    </dgm:pt>
    <dgm:pt modelId="{8DC66F1F-A6BB-4D98-973A-1B3E4F911A91}" type="pres">
      <dgm:prSet presAssocID="{FC468793-8863-4CD5-BD62-713E5F89B176}" presName="compNode" presStyleCnt="0"/>
      <dgm:spPr/>
    </dgm:pt>
    <dgm:pt modelId="{C8E54F6A-C77E-44F5-B6BE-F655691D8F64}" type="pres">
      <dgm:prSet presAssocID="{FC468793-8863-4CD5-BD62-713E5F89B176}" presName="bgRect" presStyleLbl="bgShp" presStyleIdx="0" presStyleCnt="4"/>
      <dgm:spPr/>
    </dgm:pt>
    <dgm:pt modelId="{8A887D8B-2D12-487C-B276-A45A0EDEBC9E}" type="pres">
      <dgm:prSet presAssocID="{FC468793-8863-4CD5-BD62-713E5F89B17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02D07035-3F90-48A1-9DB6-2B5C2AC8F8EE}" type="pres">
      <dgm:prSet presAssocID="{FC468793-8863-4CD5-BD62-713E5F89B176}" presName="spaceRect" presStyleCnt="0"/>
      <dgm:spPr/>
    </dgm:pt>
    <dgm:pt modelId="{806FDA7E-6B83-4B57-A9B9-41CAF7152154}" type="pres">
      <dgm:prSet presAssocID="{FC468793-8863-4CD5-BD62-713E5F89B176}" presName="parTx" presStyleLbl="revTx" presStyleIdx="0" presStyleCnt="8">
        <dgm:presLayoutVars>
          <dgm:chMax val="0"/>
          <dgm:chPref val="0"/>
        </dgm:presLayoutVars>
      </dgm:prSet>
      <dgm:spPr/>
    </dgm:pt>
    <dgm:pt modelId="{AA317214-37F7-4627-BCA4-C47B2D362F97}" type="pres">
      <dgm:prSet presAssocID="{FC468793-8863-4CD5-BD62-713E5F89B176}" presName="desTx" presStyleLbl="revTx" presStyleIdx="1" presStyleCnt="8">
        <dgm:presLayoutVars/>
      </dgm:prSet>
      <dgm:spPr/>
    </dgm:pt>
    <dgm:pt modelId="{DE9469DF-B9B4-4FD5-99FE-5E6254613318}" type="pres">
      <dgm:prSet presAssocID="{761158E3-5905-4A56-81DE-35E0D0A778DE}" presName="sibTrans" presStyleCnt="0"/>
      <dgm:spPr/>
    </dgm:pt>
    <dgm:pt modelId="{EBEBC975-40A5-4D09-B0A9-DBE3AE91D399}" type="pres">
      <dgm:prSet presAssocID="{C46EB1AC-6EF3-45BA-A747-6ECDBB24E424}" presName="compNode" presStyleCnt="0"/>
      <dgm:spPr/>
    </dgm:pt>
    <dgm:pt modelId="{F4BC580E-901A-4F0B-8D42-EFF68A864635}" type="pres">
      <dgm:prSet presAssocID="{C46EB1AC-6EF3-45BA-A747-6ECDBB24E424}" presName="bgRect" presStyleLbl="bgShp" presStyleIdx="1" presStyleCnt="4"/>
      <dgm:spPr/>
    </dgm:pt>
    <dgm:pt modelId="{0CA02DA5-4F77-49E1-839C-951542E4E654}" type="pres">
      <dgm:prSet presAssocID="{C46EB1AC-6EF3-45BA-A747-6ECDBB24E42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eb Design"/>
        </a:ext>
      </dgm:extLst>
    </dgm:pt>
    <dgm:pt modelId="{65C10811-A5CE-4533-B8FA-636F8BBD1A9C}" type="pres">
      <dgm:prSet presAssocID="{C46EB1AC-6EF3-45BA-A747-6ECDBB24E424}" presName="spaceRect" presStyleCnt="0"/>
      <dgm:spPr/>
    </dgm:pt>
    <dgm:pt modelId="{5BC08065-B28F-4AF2-907E-797BDFC73B75}" type="pres">
      <dgm:prSet presAssocID="{C46EB1AC-6EF3-45BA-A747-6ECDBB24E424}" presName="parTx" presStyleLbl="revTx" presStyleIdx="2" presStyleCnt="8">
        <dgm:presLayoutVars>
          <dgm:chMax val="0"/>
          <dgm:chPref val="0"/>
        </dgm:presLayoutVars>
      </dgm:prSet>
      <dgm:spPr/>
    </dgm:pt>
    <dgm:pt modelId="{075CCFB1-FB56-4516-A594-E911D5E01BEB}" type="pres">
      <dgm:prSet presAssocID="{C46EB1AC-6EF3-45BA-A747-6ECDBB24E424}" presName="desTx" presStyleLbl="revTx" presStyleIdx="3" presStyleCnt="8">
        <dgm:presLayoutVars/>
      </dgm:prSet>
      <dgm:spPr/>
    </dgm:pt>
    <dgm:pt modelId="{14F8C2C2-A637-4819-A22B-D0D4BD9F8137}" type="pres">
      <dgm:prSet presAssocID="{766D93CF-958F-4195-82B1-D90FFC92B244}" presName="sibTrans" presStyleCnt="0"/>
      <dgm:spPr/>
    </dgm:pt>
    <dgm:pt modelId="{01FF385D-A199-456E-9B3C-1010D5950C95}" type="pres">
      <dgm:prSet presAssocID="{B20A7D64-89CC-4873-9D4D-F16E287AD18B}" presName="compNode" presStyleCnt="0"/>
      <dgm:spPr/>
    </dgm:pt>
    <dgm:pt modelId="{3E21FD3B-118C-4A31-AC3E-EB75628815E4}" type="pres">
      <dgm:prSet presAssocID="{B20A7D64-89CC-4873-9D4D-F16E287AD18B}" presName="bgRect" presStyleLbl="bgShp" presStyleIdx="2" presStyleCnt="4"/>
      <dgm:spPr/>
    </dgm:pt>
    <dgm:pt modelId="{50C9F1FD-7544-4A01-A4CD-E97C814B6185}" type="pres">
      <dgm:prSet presAssocID="{B20A7D64-89CC-4873-9D4D-F16E287AD18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lter"/>
        </a:ext>
      </dgm:extLst>
    </dgm:pt>
    <dgm:pt modelId="{8F6BB207-3159-4524-A5D4-865FAB26A235}" type="pres">
      <dgm:prSet presAssocID="{B20A7D64-89CC-4873-9D4D-F16E287AD18B}" presName="spaceRect" presStyleCnt="0"/>
      <dgm:spPr/>
    </dgm:pt>
    <dgm:pt modelId="{56F0289C-2A3A-4FAD-A500-92FB1C2ED538}" type="pres">
      <dgm:prSet presAssocID="{B20A7D64-89CC-4873-9D4D-F16E287AD18B}" presName="parTx" presStyleLbl="revTx" presStyleIdx="4" presStyleCnt="8">
        <dgm:presLayoutVars>
          <dgm:chMax val="0"/>
          <dgm:chPref val="0"/>
        </dgm:presLayoutVars>
      </dgm:prSet>
      <dgm:spPr/>
    </dgm:pt>
    <dgm:pt modelId="{ABEB2AA8-249C-4F5C-B10D-6911B90DE7A4}" type="pres">
      <dgm:prSet presAssocID="{B20A7D64-89CC-4873-9D4D-F16E287AD18B}" presName="desTx" presStyleLbl="revTx" presStyleIdx="5" presStyleCnt="8">
        <dgm:presLayoutVars/>
      </dgm:prSet>
      <dgm:spPr/>
    </dgm:pt>
    <dgm:pt modelId="{A411BE90-2250-44A5-898A-F17367F8DBD8}" type="pres">
      <dgm:prSet presAssocID="{9025073F-2262-4706-B876-34D8263D0050}" presName="sibTrans" presStyleCnt="0"/>
      <dgm:spPr/>
    </dgm:pt>
    <dgm:pt modelId="{5B89178D-B3BE-4754-8D7A-3DA3B5C74BCF}" type="pres">
      <dgm:prSet presAssocID="{A32E0EFE-4770-4139-B2A0-101F2E98C706}" presName="compNode" presStyleCnt="0"/>
      <dgm:spPr/>
    </dgm:pt>
    <dgm:pt modelId="{14538855-0B21-4EEC-90C5-40C6228A32D0}" type="pres">
      <dgm:prSet presAssocID="{A32E0EFE-4770-4139-B2A0-101F2E98C706}" presName="bgRect" presStyleLbl="bgShp" presStyleIdx="3" presStyleCnt="4"/>
      <dgm:spPr/>
    </dgm:pt>
    <dgm:pt modelId="{869DE17A-18C8-44E6-B996-E23296377252}" type="pres">
      <dgm:prSet presAssocID="{A32E0EFE-4770-4139-B2A0-101F2E98C70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Key"/>
        </a:ext>
      </dgm:extLst>
    </dgm:pt>
    <dgm:pt modelId="{DE015D45-8A9A-4714-8E40-9DC0A5E526AC}" type="pres">
      <dgm:prSet presAssocID="{A32E0EFE-4770-4139-B2A0-101F2E98C706}" presName="spaceRect" presStyleCnt="0"/>
      <dgm:spPr/>
    </dgm:pt>
    <dgm:pt modelId="{C6F8ED77-935F-40AA-8194-33FCE04FA4CE}" type="pres">
      <dgm:prSet presAssocID="{A32E0EFE-4770-4139-B2A0-101F2E98C706}" presName="parTx" presStyleLbl="revTx" presStyleIdx="6" presStyleCnt="8">
        <dgm:presLayoutVars>
          <dgm:chMax val="0"/>
          <dgm:chPref val="0"/>
        </dgm:presLayoutVars>
      </dgm:prSet>
      <dgm:spPr/>
    </dgm:pt>
    <dgm:pt modelId="{86B9C2B2-7E9F-45AD-A54D-32D357EE69EC}" type="pres">
      <dgm:prSet presAssocID="{A32E0EFE-4770-4139-B2A0-101F2E98C706}" presName="desTx" presStyleLbl="revTx" presStyleIdx="7" presStyleCnt="8">
        <dgm:presLayoutVars/>
      </dgm:prSet>
      <dgm:spPr/>
    </dgm:pt>
  </dgm:ptLst>
  <dgm:cxnLst>
    <dgm:cxn modelId="{6BA7E306-2A42-4DD1-B45D-D83D9ACCA777}" srcId="{38CC4912-39B9-47EE-8B6F-F2B6219179D9}" destId="{A32E0EFE-4770-4139-B2A0-101F2E98C706}" srcOrd="3" destOrd="0" parTransId="{F399891F-DE26-4295-B1DC-4293DD2DFA79}" sibTransId="{F7EB6A99-7B39-4237-BE2A-B69474D5DA9F}"/>
    <dgm:cxn modelId="{71A38516-FCA0-4A1C-A28C-50A7D9624C7E}" srcId="{C46EB1AC-6EF3-45BA-A747-6ECDBB24E424}" destId="{D9B43BF0-AA12-433E-904B-C28A87452B41}" srcOrd="0" destOrd="0" parTransId="{B72CCDD2-54D5-467F-800E-4494254B12B5}" sibTransId="{D58E996E-1037-4385-B009-06AC46271406}"/>
    <dgm:cxn modelId="{3036F622-47CF-4397-9F85-E2D478F7A696}" type="presOf" srcId="{1286B70C-1F51-417E-8A2D-7BA81EACB96F}" destId="{ABEB2AA8-249C-4F5C-B10D-6911B90DE7A4}" srcOrd="0" destOrd="0" presId="urn:microsoft.com/office/officeart/2018/2/layout/IconVerticalSolidList"/>
    <dgm:cxn modelId="{0F195523-6CC1-45CE-A494-B5AAC07393F9}" srcId="{A32E0EFE-4770-4139-B2A0-101F2E98C706}" destId="{07B4C315-FFF4-4202-A82B-ACE7260C2035}" srcOrd="0" destOrd="0" parTransId="{34BA0297-094B-4EB7-8F7D-075CEB34D92F}" sibTransId="{DAB1A800-41F5-4754-9317-89C43F591C77}"/>
    <dgm:cxn modelId="{8F424230-BE85-4B39-A9B8-C695AD1C88F0}" srcId="{38CC4912-39B9-47EE-8B6F-F2B6219179D9}" destId="{FC468793-8863-4CD5-BD62-713E5F89B176}" srcOrd="0" destOrd="0" parTransId="{9B294288-04F5-43A9-A6A4-2CAD51628E42}" sibTransId="{761158E3-5905-4A56-81DE-35E0D0A778DE}"/>
    <dgm:cxn modelId="{69502C3B-5CE4-470E-9FE3-A09B0EB706CB}" srcId="{FC468793-8863-4CD5-BD62-713E5F89B176}" destId="{8A28E796-E445-4C46-BCA5-24DB444FBA15}" srcOrd="0" destOrd="0" parTransId="{C741B4CC-554A-4A97-9A2C-72551F1CACD4}" sibTransId="{9184D2E4-2CAC-420B-A28A-1CF11FFB94FA}"/>
    <dgm:cxn modelId="{76C7C13D-BA37-44B1-A2C4-0E84DC631F22}" type="presOf" srcId="{C46EB1AC-6EF3-45BA-A747-6ECDBB24E424}" destId="{5BC08065-B28F-4AF2-907E-797BDFC73B75}" srcOrd="0" destOrd="0" presId="urn:microsoft.com/office/officeart/2018/2/layout/IconVerticalSolidList"/>
    <dgm:cxn modelId="{01497E3E-72F6-4CA3-9707-AB3AFAE3AE6D}" type="presOf" srcId="{A32E0EFE-4770-4139-B2A0-101F2E98C706}" destId="{C6F8ED77-935F-40AA-8194-33FCE04FA4CE}" srcOrd="0" destOrd="0" presId="urn:microsoft.com/office/officeart/2018/2/layout/IconVerticalSolidList"/>
    <dgm:cxn modelId="{AFC72F41-3275-420F-9C0C-19C59AF9E15F}" type="presOf" srcId="{38CC4912-39B9-47EE-8B6F-F2B6219179D9}" destId="{5F9B4DE1-FB68-4C75-9D3E-29851FEF7F17}" srcOrd="0" destOrd="0" presId="urn:microsoft.com/office/officeart/2018/2/layout/IconVerticalSolidList"/>
    <dgm:cxn modelId="{6807DF4B-87BF-4E47-85E1-71B8133786A6}" type="presOf" srcId="{8A28E796-E445-4C46-BCA5-24DB444FBA15}" destId="{AA317214-37F7-4627-BCA4-C47B2D362F97}" srcOrd="0" destOrd="0" presId="urn:microsoft.com/office/officeart/2018/2/layout/IconVerticalSolidList"/>
    <dgm:cxn modelId="{6F0FC75E-915C-4379-B7F8-09124D5B7B71}" type="presOf" srcId="{B20A7D64-89CC-4873-9D4D-F16E287AD18B}" destId="{56F0289C-2A3A-4FAD-A500-92FB1C2ED538}" srcOrd="0" destOrd="0" presId="urn:microsoft.com/office/officeart/2018/2/layout/IconVerticalSolidList"/>
    <dgm:cxn modelId="{9C45C76D-CDD2-4421-9963-4DBFCFFAD68A}" srcId="{38CC4912-39B9-47EE-8B6F-F2B6219179D9}" destId="{B20A7D64-89CC-4873-9D4D-F16E287AD18B}" srcOrd="2" destOrd="0" parTransId="{AD4588FA-C70D-442A-BA6C-03F0E66D88DB}" sibTransId="{9025073F-2262-4706-B876-34D8263D0050}"/>
    <dgm:cxn modelId="{09184777-27E7-4FB9-8EA8-2947251ACF70}" type="presOf" srcId="{07B4C315-FFF4-4202-A82B-ACE7260C2035}" destId="{86B9C2B2-7E9F-45AD-A54D-32D357EE69EC}" srcOrd="0" destOrd="0" presId="urn:microsoft.com/office/officeart/2018/2/layout/IconVerticalSolidList"/>
    <dgm:cxn modelId="{01BDA7BE-5ADF-4359-AD7F-74D8D01D8074}" type="presOf" srcId="{D9B43BF0-AA12-433E-904B-C28A87452B41}" destId="{075CCFB1-FB56-4516-A594-E911D5E01BEB}" srcOrd="0" destOrd="0" presId="urn:microsoft.com/office/officeart/2018/2/layout/IconVerticalSolidList"/>
    <dgm:cxn modelId="{9DAC34C9-1515-4E75-939F-7A3EFBD404F6}" srcId="{38CC4912-39B9-47EE-8B6F-F2B6219179D9}" destId="{C46EB1AC-6EF3-45BA-A747-6ECDBB24E424}" srcOrd="1" destOrd="0" parTransId="{526DE398-B971-4635-89C6-B4E594C95D63}" sibTransId="{766D93CF-958F-4195-82B1-D90FFC92B244}"/>
    <dgm:cxn modelId="{6282D8E5-D68A-4164-AE84-DB941A45886D}" srcId="{B20A7D64-89CC-4873-9D4D-F16E287AD18B}" destId="{1286B70C-1F51-417E-8A2D-7BA81EACB96F}" srcOrd="0" destOrd="0" parTransId="{F1763584-5ED2-48B2-9155-F4CF46D69869}" sibTransId="{270F0A7B-57F2-4B69-94DF-6EFCD67766E6}"/>
    <dgm:cxn modelId="{D4EE40E7-1681-42B8-98DA-E74B98F144BD}" type="presOf" srcId="{FC468793-8863-4CD5-BD62-713E5F89B176}" destId="{806FDA7E-6B83-4B57-A9B9-41CAF7152154}" srcOrd="0" destOrd="0" presId="urn:microsoft.com/office/officeart/2018/2/layout/IconVerticalSolidList"/>
    <dgm:cxn modelId="{B34B7387-E4B3-416C-BFEF-12BFC2228C57}" type="presParOf" srcId="{5F9B4DE1-FB68-4C75-9D3E-29851FEF7F17}" destId="{8DC66F1F-A6BB-4D98-973A-1B3E4F911A91}" srcOrd="0" destOrd="0" presId="urn:microsoft.com/office/officeart/2018/2/layout/IconVerticalSolidList"/>
    <dgm:cxn modelId="{973291CF-A4EC-433B-96E2-29DDF8A7CB82}" type="presParOf" srcId="{8DC66F1F-A6BB-4D98-973A-1B3E4F911A91}" destId="{C8E54F6A-C77E-44F5-B6BE-F655691D8F64}" srcOrd="0" destOrd="0" presId="urn:microsoft.com/office/officeart/2018/2/layout/IconVerticalSolidList"/>
    <dgm:cxn modelId="{3EFF4EC7-10DB-4E10-9F9B-EFEA20DD0A42}" type="presParOf" srcId="{8DC66F1F-A6BB-4D98-973A-1B3E4F911A91}" destId="{8A887D8B-2D12-487C-B276-A45A0EDEBC9E}" srcOrd="1" destOrd="0" presId="urn:microsoft.com/office/officeart/2018/2/layout/IconVerticalSolidList"/>
    <dgm:cxn modelId="{46572FC7-2346-48DF-8E92-EA3F4BB621CB}" type="presParOf" srcId="{8DC66F1F-A6BB-4D98-973A-1B3E4F911A91}" destId="{02D07035-3F90-48A1-9DB6-2B5C2AC8F8EE}" srcOrd="2" destOrd="0" presId="urn:microsoft.com/office/officeart/2018/2/layout/IconVerticalSolidList"/>
    <dgm:cxn modelId="{43C09520-9B41-46EA-B36E-736862D29F3D}" type="presParOf" srcId="{8DC66F1F-A6BB-4D98-973A-1B3E4F911A91}" destId="{806FDA7E-6B83-4B57-A9B9-41CAF7152154}" srcOrd="3" destOrd="0" presId="urn:microsoft.com/office/officeart/2018/2/layout/IconVerticalSolidList"/>
    <dgm:cxn modelId="{395BF458-7F23-4A56-AF52-1468DC53A609}" type="presParOf" srcId="{8DC66F1F-A6BB-4D98-973A-1B3E4F911A91}" destId="{AA317214-37F7-4627-BCA4-C47B2D362F97}" srcOrd="4" destOrd="0" presId="urn:microsoft.com/office/officeart/2018/2/layout/IconVerticalSolidList"/>
    <dgm:cxn modelId="{BC0E8716-8D03-4B36-8379-C806A8245F22}" type="presParOf" srcId="{5F9B4DE1-FB68-4C75-9D3E-29851FEF7F17}" destId="{DE9469DF-B9B4-4FD5-99FE-5E6254613318}" srcOrd="1" destOrd="0" presId="urn:microsoft.com/office/officeart/2018/2/layout/IconVerticalSolidList"/>
    <dgm:cxn modelId="{4BDC49E4-2B54-4BAB-AEE1-A11BC9C5E678}" type="presParOf" srcId="{5F9B4DE1-FB68-4C75-9D3E-29851FEF7F17}" destId="{EBEBC975-40A5-4D09-B0A9-DBE3AE91D399}" srcOrd="2" destOrd="0" presId="urn:microsoft.com/office/officeart/2018/2/layout/IconVerticalSolidList"/>
    <dgm:cxn modelId="{BB8B34A4-E7F7-488F-965C-BC82B59BA954}" type="presParOf" srcId="{EBEBC975-40A5-4D09-B0A9-DBE3AE91D399}" destId="{F4BC580E-901A-4F0B-8D42-EFF68A864635}" srcOrd="0" destOrd="0" presId="urn:microsoft.com/office/officeart/2018/2/layout/IconVerticalSolidList"/>
    <dgm:cxn modelId="{90C0480B-52A8-4428-B192-33440C11712E}" type="presParOf" srcId="{EBEBC975-40A5-4D09-B0A9-DBE3AE91D399}" destId="{0CA02DA5-4F77-49E1-839C-951542E4E654}" srcOrd="1" destOrd="0" presId="urn:microsoft.com/office/officeart/2018/2/layout/IconVerticalSolidList"/>
    <dgm:cxn modelId="{991A098C-F901-42A1-97FE-589E12F6897D}" type="presParOf" srcId="{EBEBC975-40A5-4D09-B0A9-DBE3AE91D399}" destId="{65C10811-A5CE-4533-B8FA-636F8BBD1A9C}" srcOrd="2" destOrd="0" presId="urn:microsoft.com/office/officeart/2018/2/layout/IconVerticalSolidList"/>
    <dgm:cxn modelId="{AF13233E-E3C3-4D40-84A0-D2B355E1B7A7}" type="presParOf" srcId="{EBEBC975-40A5-4D09-B0A9-DBE3AE91D399}" destId="{5BC08065-B28F-4AF2-907E-797BDFC73B75}" srcOrd="3" destOrd="0" presId="urn:microsoft.com/office/officeart/2018/2/layout/IconVerticalSolidList"/>
    <dgm:cxn modelId="{B10CD964-CD73-4D1F-BC33-A015AF460488}" type="presParOf" srcId="{EBEBC975-40A5-4D09-B0A9-DBE3AE91D399}" destId="{075CCFB1-FB56-4516-A594-E911D5E01BEB}" srcOrd="4" destOrd="0" presId="urn:microsoft.com/office/officeart/2018/2/layout/IconVerticalSolidList"/>
    <dgm:cxn modelId="{CE56020E-098D-4580-949D-388EBFA936B0}" type="presParOf" srcId="{5F9B4DE1-FB68-4C75-9D3E-29851FEF7F17}" destId="{14F8C2C2-A637-4819-A22B-D0D4BD9F8137}" srcOrd="3" destOrd="0" presId="urn:microsoft.com/office/officeart/2018/2/layout/IconVerticalSolidList"/>
    <dgm:cxn modelId="{C641DE5B-7283-4095-A42A-708C52A8F974}" type="presParOf" srcId="{5F9B4DE1-FB68-4C75-9D3E-29851FEF7F17}" destId="{01FF385D-A199-456E-9B3C-1010D5950C95}" srcOrd="4" destOrd="0" presId="urn:microsoft.com/office/officeart/2018/2/layout/IconVerticalSolidList"/>
    <dgm:cxn modelId="{5DFCB990-DA0F-481A-BE47-831C6C9F333D}" type="presParOf" srcId="{01FF385D-A199-456E-9B3C-1010D5950C95}" destId="{3E21FD3B-118C-4A31-AC3E-EB75628815E4}" srcOrd="0" destOrd="0" presId="urn:microsoft.com/office/officeart/2018/2/layout/IconVerticalSolidList"/>
    <dgm:cxn modelId="{089ECCDF-E268-4E7E-9AB0-CAF088EC8EB4}" type="presParOf" srcId="{01FF385D-A199-456E-9B3C-1010D5950C95}" destId="{50C9F1FD-7544-4A01-A4CD-E97C814B6185}" srcOrd="1" destOrd="0" presId="urn:microsoft.com/office/officeart/2018/2/layout/IconVerticalSolidList"/>
    <dgm:cxn modelId="{97A32D30-7EAD-4A56-820E-74AAA50FE19B}" type="presParOf" srcId="{01FF385D-A199-456E-9B3C-1010D5950C95}" destId="{8F6BB207-3159-4524-A5D4-865FAB26A235}" srcOrd="2" destOrd="0" presId="urn:microsoft.com/office/officeart/2018/2/layout/IconVerticalSolidList"/>
    <dgm:cxn modelId="{513DC45C-FD2B-4278-9B6A-D26F415C98A3}" type="presParOf" srcId="{01FF385D-A199-456E-9B3C-1010D5950C95}" destId="{56F0289C-2A3A-4FAD-A500-92FB1C2ED538}" srcOrd="3" destOrd="0" presId="urn:microsoft.com/office/officeart/2018/2/layout/IconVerticalSolidList"/>
    <dgm:cxn modelId="{AD4A432B-CE20-4661-9C41-2FFF1A2618CD}" type="presParOf" srcId="{01FF385D-A199-456E-9B3C-1010D5950C95}" destId="{ABEB2AA8-249C-4F5C-B10D-6911B90DE7A4}" srcOrd="4" destOrd="0" presId="urn:microsoft.com/office/officeart/2018/2/layout/IconVerticalSolidList"/>
    <dgm:cxn modelId="{6F703E8D-BA30-4703-B4FD-C2BBBA2FFEC3}" type="presParOf" srcId="{5F9B4DE1-FB68-4C75-9D3E-29851FEF7F17}" destId="{A411BE90-2250-44A5-898A-F17367F8DBD8}" srcOrd="5" destOrd="0" presId="urn:microsoft.com/office/officeart/2018/2/layout/IconVerticalSolidList"/>
    <dgm:cxn modelId="{C562B78C-EC94-4EEE-A58A-50CEC7B98542}" type="presParOf" srcId="{5F9B4DE1-FB68-4C75-9D3E-29851FEF7F17}" destId="{5B89178D-B3BE-4754-8D7A-3DA3B5C74BCF}" srcOrd="6" destOrd="0" presId="urn:microsoft.com/office/officeart/2018/2/layout/IconVerticalSolidList"/>
    <dgm:cxn modelId="{95A33E1C-2FE8-4CB4-A15E-4D84F731E0E6}" type="presParOf" srcId="{5B89178D-B3BE-4754-8D7A-3DA3B5C74BCF}" destId="{14538855-0B21-4EEC-90C5-40C6228A32D0}" srcOrd="0" destOrd="0" presId="urn:microsoft.com/office/officeart/2018/2/layout/IconVerticalSolidList"/>
    <dgm:cxn modelId="{C448AC8A-61DE-4E6E-B85A-9021082D66D7}" type="presParOf" srcId="{5B89178D-B3BE-4754-8D7A-3DA3B5C74BCF}" destId="{869DE17A-18C8-44E6-B996-E23296377252}" srcOrd="1" destOrd="0" presId="urn:microsoft.com/office/officeart/2018/2/layout/IconVerticalSolidList"/>
    <dgm:cxn modelId="{A0C6B545-0E51-4593-9F5B-A2E4F28834D5}" type="presParOf" srcId="{5B89178D-B3BE-4754-8D7A-3DA3B5C74BCF}" destId="{DE015D45-8A9A-4714-8E40-9DC0A5E526AC}" srcOrd="2" destOrd="0" presId="urn:microsoft.com/office/officeart/2018/2/layout/IconVerticalSolidList"/>
    <dgm:cxn modelId="{12E7E125-E221-4F52-9BA2-8A7CE4A4309D}" type="presParOf" srcId="{5B89178D-B3BE-4754-8D7A-3DA3B5C74BCF}" destId="{C6F8ED77-935F-40AA-8194-33FCE04FA4CE}" srcOrd="3" destOrd="0" presId="urn:microsoft.com/office/officeart/2018/2/layout/IconVerticalSolidList"/>
    <dgm:cxn modelId="{344D81A2-C476-49C9-A68E-8DA45517B26B}" type="presParOf" srcId="{5B89178D-B3BE-4754-8D7A-3DA3B5C74BCF}" destId="{86B9C2B2-7E9F-45AD-A54D-32D357EE69EC}"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679F804A-43DD-4CCD-BFC0-7DE0F66C013A}"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FD771A1D-07BA-4ECA-A019-7A0E7EDA4805}">
      <dgm:prSet/>
      <dgm:spPr/>
      <dgm:t>
        <a:bodyPr/>
        <a:lstStyle/>
        <a:p>
          <a:r>
            <a:rPr lang="en-IN" b="1"/>
            <a:t>Number of Mappers and Reducers:</a:t>
          </a:r>
          <a:r>
            <a:rPr lang="en-IN"/>
            <a:t> </a:t>
          </a:r>
          <a:endParaRPr lang="en-US"/>
        </a:p>
      </dgm:t>
    </dgm:pt>
    <dgm:pt modelId="{84607604-1244-4688-8F37-BFD62142F05E}" type="parTrans" cxnId="{B1E9FB30-D423-45AD-AB0C-B28B3C85B458}">
      <dgm:prSet/>
      <dgm:spPr/>
      <dgm:t>
        <a:bodyPr/>
        <a:lstStyle/>
        <a:p>
          <a:endParaRPr lang="en-US"/>
        </a:p>
      </dgm:t>
    </dgm:pt>
    <dgm:pt modelId="{49310055-452B-4A46-9E8D-A6369748ED2D}" type="sibTrans" cxnId="{B1E9FB30-D423-45AD-AB0C-B28B3C85B458}">
      <dgm:prSet/>
      <dgm:spPr/>
      <dgm:t>
        <a:bodyPr/>
        <a:lstStyle/>
        <a:p>
          <a:endParaRPr lang="en-US"/>
        </a:p>
      </dgm:t>
    </dgm:pt>
    <dgm:pt modelId="{4494FDC5-AE60-4E02-B92A-F688217C9247}">
      <dgm:prSet/>
      <dgm:spPr/>
      <dgm:t>
        <a:bodyPr/>
        <a:lstStyle/>
        <a:p>
          <a:r>
            <a:rPr lang="en-IN"/>
            <a:t>Adjusting the number of mappers and reducers to balance workload and resource utilization.</a:t>
          </a:r>
          <a:endParaRPr lang="en-US"/>
        </a:p>
      </dgm:t>
    </dgm:pt>
    <dgm:pt modelId="{E8736DE7-2661-4CF3-AE46-8843CC1EF06F}" type="parTrans" cxnId="{BCB16E28-056F-47A5-8BE5-961042048E3E}">
      <dgm:prSet/>
      <dgm:spPr/>
      <dgm:t>
        <a:bodyPr/>
        <a:lstStyle/>
        <a:p>
          <a:endParaRPr lang="en-US"/>
        </a:p>
      </dgm:t>
    </dgm:pt>
    <dgm:pt modelId="{86A233B5-E681-46D4-B33F-273B705F1483}" type="sibTrans" cxnId="{BCB16E28-056F-47A5-8BE5-961042048E3E}">
      <dgm:prSet/>
      <dgm:spPr/>
      <dgm:t>
        <a:bodyPr/>
        <a:lstStyle/>
        <a:p>
          <a:endParaRPr lang="en-US"/>
        </a:p>
      </dgm:t>
    </dgm:pt>
    <dgm:pt modelId="{707F874A-78F0-4B88-9A9B-0B5C717C5DE0}">
      <dgm:prSet/>
      <dgm:spPr/>
      <dgm:t>
        <a:bodyPr/>
        <a:lstStyle/>
        <a:p>
          <a:r>
            <a:rPr lang="en-IN" b="1" dirty="0"/>
            <a:t>Data Compression:</a:t>
          </a:r>
          <a:r>
            <a:rPr lang="en-IN" dirty="0"/>
            <a:t> </a:t>
          </a:r>
          <a:endParaRPr lang="en-US" dirty="0"/>
        </a:p>
      </dgm:t>
    </dgm:pt>
    <dgm:pt modelId="{0A15F99E-F3F7-4227-A58F-86A9FE022F1A}" type="parTrans" cxnId="{FC73DCCA-1E59-437A-96FC-4205BCC48D24}">
      <dgm:prSet/>
      <dgm:spPr/>
      <dgm:t>
        <a:bodyPr/>
        <a:lstStyle/>
        <a:p>
          <a:endParaRPr lang="en-US"/>
        </a:p>
      </dgm:t>
    </dgm:pt>
    <dgm:pt modelId="{5835A0E6-2AF7-4902-ACBC-0B7F56B79BEE}" type="sibTrans" cxnId="{FC73DCCA-1E59-437A-96FC-4205BCC48D24}">
      <dgm:prSet/>
      <dgm:spPr/>
      <dgm:t>
        <a:bodyPr/>
        <a:lstStyle/>
        <a:p>
          <a:endParaRPr lang="en-US"/>
        </a:p>
      </dgm:t>
    </dgm:pt>
    <dgm:pt modelId="{DBBD2C04-6DF5-49F4-B7DA-1B71787B0D73}">
      <dgm:prSet/>
      <dgm:spPr/>
      <dgm:t>
        <a:bodyPr/>
        <a:lstStyle/>
        <a:p>
          <a:r>
            <a:rPr lang="en-IN"/>
            <a:t>Compressing input and output data to reduce storage and network overhead.</a:t>
          </a:r>
          <a:endParaRPr lang="en-US"/>
        </a:p>
      </dgm:t>
    </dgm:pt>
    <dgm:pt modelId="{C5E4FB05-9B5E-4088-9670-52A5E3C5FB9E}" type="parTrans" cxnId="{3E1AB9FD-BB05-4BEE-95BE-500F5B29CDA7}">
      <dgm:prSet/>
      <dgm:spPr/>
      <dgm:t>
        <a:bodyPr/>
        <a:lstStyle/>
        <a:p>
          <a:endParaRPr lang="en-US"/>
        </a:p>
      </dgm:t>
    </dgm:pt>
    <dgm:pt modelId="{79E02F59-84B4-4E11-90B7-8112575B8542}" type="sibTrans" cxnId="{3E1AB9FD-BB05-4BEE-95BE-500F5B29CDA7}">
      <dgm:prSet/>
      <dgm:spPr/>
      <dgm:t>
        <a:bodyPr/>
        <a:lstStyle/>
        <a:p>
          <a:endParaRPr lang="en-US"/>
        </a:p>
      </dgm:t>
    </dgm:pt>
    <dgm:pt modelId="{40564365-D28D-4760-969C-F901EAEFB110}">
      <dgm:prSet/>
      <dgm:spPr/>
      <dgm:t>
        <a:bodyPr/>
        <a:lstStyle/>
        <a:p>
          <a:r>
            <a:rPr lang="en-IN" b="1"/>
            <a:t>Hardware Optimization:</a:t>
          </a:r>
          <a:r>
            <a:rPr lang="en-IN"/>
            <a:t> </a:t>
          </a:r>
          <a:endParaRPr lang="en-US"/>
        </a:p>
      </dgm:t>
    </dgm:pt>
    <dgm:pt modelId="{F4D6F419-CB7D-4276-9C52-7D36EBE699D2}" type="parTrans" cxnId="{0446C254-397B-4E4E-B13E-E6E0605D117D}">
      <dgm:prSet/>
      <dgm:spPr/>
      <dgm:t>
        <a:bodyPr/>
        <a:lstStyle/>
        <a:p>
          <a:endParaRPr lang="en-US"/>
        </a:p>
      </dgm:t>
    </dgm:pt>
    <dgm:pt modelId="{CB004826-3BBC-4CE2-9827-A1D15AD36634}" type="sibTrans" cxnId="{0446C254-397B-4E4E-B13E-E6E0605D117D}">
      <dgm:prSet/>
      <dgm:spPr/>
      <dgm:t>
        <a:bodyPr/>
        <a:lstStyle/>
        <a:p>
          <a:endParaRPr lang="en-US"/>
        </a:p>
      </dgm:t>
    </dgm:pt>
    <dgm:pt modelId="{C8A53F50-15B9-47FA-B148-AA0FA286E9CD}">
      <dgm:prSet/>
      <dgm:spPr/>
      <dgm:t>
        <a:bodyPr/>
        <a:lstStyle/>
        <a:p>
          <a:r>
            <a:rPr lang="en-IN"/>
            <a:t>Leveraging faster processors, more memory, and SSDs to improve performance.</a:t>
          </a:r>
          <a:endParaRPr lang="en-US"/>
        </a:p>
      </dgm:t>
    </dgm:pt>
    <dgm:pt modelId="{9BAA857F-D4CB-4F3D-B578-7CE07B1F732A}" type="parTrans" cxnId="{A90B8CFD-094F-42C9-A02C-24FB8640CC82}">
      <dgm:prSet/>
      <dgm:spPr/>
      <dgm:t>
        <a:bodyPr/>
        <a:lstStyle/>
        <a:p>
          <a:endParaRPr lang="en-US"/>
        </a:p>
      </dgm:t>
    </dgm:pt>
    <dgm:pt modelId="{79300E80-E328-482B-9FF4-060C3AED1D39}" type="sibTrans" cxnId="{A90B8CFD-094F-42C9-A02C-24FB8640CC82}">
      <dgm:prSet/>
      <dgm:spPr/>
      <dgm:t>
        <a:bodyPr/>
        <a:lstStyle/>
        <a:p>
          <a:endParaRPr lang="en-US"/>
        </a:p>
      </dgm:t>
    </dgm:pt>
    <dgm:pt modelId="{0D9EDFA8-3E97-4DFF-932D-5FBA6000E09F}" type="pres">
      <dgm:prSet presAssocID="{679F804A-43DD-4CCD-BFC0-7DE0F66C013A}" presName="root" presStyleCnt="0">
        <dgm:presLayoutVars>
          <dgm:dir/>
          <dgm:resizeHandles val="exact"/>
        </dgm:presLayoutVars>
      </dgm:prSet>
      <dgm:spPr/>
    </dgm:pt>
    <dgm:pt modelId="{D1729019-D457-40BD-BD68-EAC57FE6EB5B}" type="pres">
      <dgm:prSet presAssocID="{FD771A1D-07BA-4ECA-A019-7A0E7EDA4805}" presName="compNode" presStyleCnt="0"/>
      <dgm:spPr/>
    </dgm:pt>
    <dgm:pt modelId="{FC60251B-D4FE-4DFD-B31F-86A66FB391C4}" type="pres">
      <dgm:prSet presAssocID="{FD771A1D-07BA-4ECA-A019-7A0E7EDA4805}" presName="bgRect" presStyleLbl="bgShp" presStyleIdx="0" presStyleCnt="3"/>
      <dgm:spPr/>
    </dgm:pt>
    <dgm:pt modelId="{99824835-3FCD-4A2F-ADEB-D4DB0CBD827A}" type="pres">
      <dgm:prSet presAssocID="{FD771A1D-07BA-4ECA-A019-7A0E7EDA480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75A2A744-2784-4031-B15E-732E1A194491}" type="pres">
      <dgm:prSet presAssocID="{FD771A1D-07BA-4ECA-A019-7A0E7EDA4805}" presName="spaceRect" presStyleCnt="0"/>
      <dgm:spPr/>
    </dgm:pt>
    <dgm:pt modelId="{58ECCE06-2E16-486B-8DC1-2C711459EBBE}" type="pres">
      <dgm:prSet presAssocID="{FD771A1D-07BA-4ECA-A019-7A0E7EDA4805}" presName="parTx" presStyleLbl="revTx" presStyleIdx="0" presStyleCnt="6">
        <dgm:presLayoutVars>
          <dgm:chMax val="0"/>
          <dgm:chPref val="0"/>
        </dgm:presLayoutVars>
      </dgm:prSet>
      <dgm:spPr/>
    </dgm:pt>
    <dgm:pt modelId="{45B09A4D-1573-4405-B416-EFB313263CD2}" type="pres">
      <dgm:prSet presAssocID="{FD771A1D-07BA-4ECA-A019-7A0E7EDA4805}" presName="desTx" presStyleLbl="revTx" presStyleIdx="1" presStyleCnt="6">
        <dgm:presLayoutVars/>
      </dgm:prSet>
      <dgm:spPr/>
    </dgm:pt>
    <dgm:pt modelId="{495B5198-70F0-4459-813D-827C6A08AA13}" type="pres">
      <dgm:prSet presAssocID="{49310055-452B-4A46-9E8D-A6369748ED2D}" presName="sibTrans" presStyleCnt="0"/>
      <dgm:spPr/>
    </dgm:pt>
    <dgm:pt modelId="{5CDDF9F9-635E-406C-9F34-B4A9072D38FB}" type="pres">
      <dgm:prSet presAssocID="{707F874A-78F0-4B88-9A9B-0B5C717C5DE0}" presName="compNode" presStyleCnt="0"/>
      <dgm:spPr/>
    </dgm:pt>
    <dgm:pt modelId="{3CA1E144-C0EC-4F98-8591-856AC71EA066}" type="pres">
      <dgm:prSet presAssocID="{707F874A-78F0-4B88-9A9B-0B5C717C5DE0}" presName="bgRect" presStyleLbl="bgShp" presStyleIdx="1" presStyleCnt="3"/>
      <dgm:spPr/>
    </dgm:pt>
    <dgm:pt modelId="{A02C7A8B-C732-4244-8B67-139A80CCE41A}" type="pres">
      <dgm:prSet presAssocID="{707F874A-78F0-4B88-9A9B-0B5C717C5D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DE842E33-AAD9-4D41-B8A1-F00276411694}" type="pres">
      <dgm:prSet presAssocID="{707F874A-78F0-4B88-9A9B-0B5C717C5DE0}" presName="spaceRect" presStyleCnt="0"/>
      <dgm:spPr/>
    </dgm:pt>
    <dgm:pt modelId="{2AF324B3-AAD1-49CD-8C79-1C650EF9A259}" type="pres">
      <dgm:prSet presAssocID="{707F874A-78F0-4B88-9A9B-0B5C717C5DE0}" presName="parTx" presStyleLbl="revTx" presStyleIdx="2" presStyleCnt="6">
        <dgm:presLayoutVars>
          <dgm:chMax val="0"/>
          <dgm:chPref val="0"/>
        </dgm:presLayoutVars>
      </dgm:prSet>
      <dgm:spPr/>
    </dgm:pt>
    <dgm:pt modelId="{A168FB82-C93C-4FF7-A776-9731CAD56EBA}" type="pres">
      <dgm:prSet presAssocID="{707F874A-78F0-4B88-9A9B-0B5C717C5DE0}" presName="desTx" presStyleLbl="revTx" presStyleIdx="3" presStyleCnt="6">
        <dgm:presLayoutVars/>
      </dgm:prSet>
      <dgm:spPr/>
    </dgm:pt>
    <dgm:pt modelId="{C89C6825-A2B3-45E4-B5C2-AD820365C2DA}" type="pres">
      <dgm:prSet presAssocID="{5835A0E6-2AF7-4902-ACBC-0B7F56B79BEE}" presName="sibTrans" presStyleCnt="0"/>
      <dgm:spPr/>
    </dgm:pt>
    <dgm:pt modelId="{2F6E02C7-0C44-4202-A15D-A28B6597471F}" type="pres">
      <dgm:prSet presAssocID="{40564365-D28D-4760-969C-F901EAEFB110}" presName="compNode" presStyleCnt="0"/>
      <dgm:spPr/>
    </dgm:pt>
    <dgm:pt modelId="{C8AD7079-DFD3-454A-8260-FA52E7B273EE}" type="pres">
      <dgm:prSet presAssocID="{40564365-D28D-4760-969C-F901EAEFB110}" presName="bgRect" presStyleLbl="bgShp" presStyleIdx="2" presStyleCnt="3"/>
      <dgm:spPr/>
    </dgm:pt>
    <dgm:pt modelId="{B6C3E7FF-716D-4071-92DF-066497291E8B}" type="pres">
      <dgm:prSet presAssocID="{40564365-D28D-4760-969C-F901EAEFB11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ingle gear"/>
        </a:ext>
      </dgm:extLst>
    </dgm:pt>
    <dgm:pt modelId="{95D5BD39-5837-4D57-934C-9F84E72D5CD3}" type="pres">
      <dgm:prSet presAssocID="{40564365-D28D-4760-969C-F901EAEFB110}" presName="spaceRect" presStyleCnt="0"/>
      <dgm:spPr/>
    </dgm:pt>
    <dgm:pt modelId="{783C96B1-A877-46A2-8975-3D787217EA17}" type="pres">
      <dgm:prSet presAssocID="{40564365-D28D-4760-969C-F901EAEFB110}" presName="parTx" presStyleLbl="revTx" presStyleIdx="4" presStyleCnt="6">
        <dgm:presLayoutVars>
          <dgm:chMax val="0"/>
          <dgm:chPref val="0"/>
        </dgm:presLayoutVars>
      </dgm:prSet>
      <dgm:spPr/>
    </dgm:pt>
    <dgm:pt modelId="{B659769E-FBCD-4EB2-B889-D52DF2FB8407}" type="pres">
      <dgm:prSet presAssocID="{40564365-D28D-4760-969C-F901EAEFB110}" presName="desTx" presStyleLbl="revTx" presStyleIdx="5" presStyleCnt="6">
        <dgm:presLayoutVars/>
      </dgm:prSet>
      <dgm:spPr/>
    </dgm:pt>
  </dgm:ptLst>
  <dgm:cxnLst>
    <dgm:cxn modelId="{BCB16E28-056F-47A5-8BE5-961042048E3E}" srcId="{FD771A1D-07BA-4ECA-A019-7A0E7EDA4805}" destId="{4494FDC5-AE60-4E02-B92A-F688217C9247}" srcOrd="0" destOrd="0" parTransId="{E8736DE7-2661-4CF3-AE46-8843CC1EF06F}" sibTransId="{86A233B5-E681-46D4-B33F-273B705F1483}"/>
    <dgm:cxn modelId="{90C1682B-9B75-406A-B87D-A99B4450F230}" type="presOf" srcId="{DBBD2C04-6DF5-49F4-B7DA-1B71787B0D73}" destId="{A168FB82-C93C-4FF7-A776-9731CAD56EBA}" srcOrd="0" destOrd="0" presId="urn:microsoft.com/office/officeart/2018/2/layout/IconVerticalSolidList"/>
    <dgm:cxn modelId="{B1E9FB30-D423-45AD-AB0C-B28B3C85B458}" srcId="{679F804A-43DD-4CCD-BFC0-7DE0F66C013A}" destId="{FD771A1D-07BA-4ECA-A019-7A0E7EDA4805}" srcOrd="0" destOrd="0" parTransId="{84607604-1244-4688-8F37-BFD62142F05E}" sibTransId="{49310055-452B-4A46-9E8D-A6369748ED2D}"/>
    <dgm:cxn modelId="{0446C254-397B-4E4E-B13E-E6E0605D117D}" srcId="{679F804A-43DD-4CCD-BFC0-7DE0F66C013A}" destId="{40564365-D28D-4760-969C-F901EAEFB110}" srcOrd="2" destOrd="0" parTransId="{F4D6F419-CB7D-4276-9C52-7D36EBE699D2}" sibTransId="{CB004826-3BBC-4CE2-9827-A1D15AD36634}"/>
    <dgm:cxn modelId="{00478C74-12F8-4F1B-A7B1-C6831973BDE2}" type="presOf" srcId="{40564365-D28D-4760-969C-F901EAEFB110}" destId="{783C96B1-A877-46A2-8975-3D787217EA17}" srcOrd="0" destOrd="0" presId="urn:microsoft.com/office/officeart/2018/2/layout/IconVerticalSolidList"/>
    <dgm:cxn modelId="{A612077F-21A3-40A5-8DBA-B4734AF4A24F}" type="presOf" srcId="{C8A53F50-15B9-47FA-B148-AA0FA286E9CD}" destId="{B659769E-FBCD-4EB2-B889-D52DF2FB8407}" srcOrd="0" destOrd="0" presId="urn:microsoft.com/office/officeart/2018/2/layout/IconVerticalSolidList"/>
    <dgm:cxn modelId="{92DFB88B-BF5E-4342-9A2F-FEC089EDBF8A}" type="presOf" srcId="{707F874A-78F0-4B88-9A9B-0B5C717C5DE0}" destId="{2AF324B3-AAD1-49CD-8C79-1C650EF9A259}" srcOrd="0" destOrd="0" presId="urn:microsoft.com/office/officeart/2018/2/layout/IconVerticalSolidList"/>
    <dgm:cxn modelId="{FC73DCCA-1E59-437A-96FC-4205BCC48D24}" srcId="{679F804A-43DD-4CCD-BFC0-7DE0F66C013A}" destId="{707F874A-78F0-4B88-9A9B-0B5C717C5DE0}" srcOrd="1" destOrd="0" parTransId="{0A15F99E-F3F7-4227-A58F-86A9FE022F1A}" sibTransId="{5835A0E6-2AF7-4902-ACBC-0B7F56B79BEE}"/>
    <dgm:cxn modelId="{E6CAC1D6-F6DF-4116-AE09-D5BA07AC0F14}" type="presOf" srcId="{4494FDC5-AE60-4E02-B92A-F688217C9247}" destId="{45B09A4D-1573-4405-B416-EFB313263CD2}" srcOrd="0" destOrd="0" presId="urn:microsoft.com/office/officeart/2018/2/layout/IconVerticalSolidList"/>
    <dgm:cxn modelId="{41277FDC-F76A-43B9-BDCA-74606A01F20F}" type="presOf" srcId="{FD771A1D-07BA-4ECA-A019-7A0E7EDA4805}" destId="{58ECCE06-2E16-486B-8DC1-2C711459EBBE}" srcOrd="0" destOrd="0" presId="urn:microsoft.com/office/officeart/2018/2/layout/IconVerticalSolidList"/>
    <dgm:cxn modelId="{ACCAB5EB-30F1-4676-994A-03D3E742D915}" type="presOf" srcId="{679F804A-43DD-4CCD-BFC0-7DE0F66C013A}" destId="{0D9EDFA8-3E97-4DFF-932D-5FBA6000E09F}" srcOrd="0" destOrd="0" presId="urn:microsoft.com/office/officeart/2018/2/layout/IconVerticalSolidList"/>
    <dgm:cxn modelId="{A90B8CFD-094F-42C9-A02C-24FB8640CC82}" srcId="{40564365-D28D-4760-969C-F901EAEFB110}" destId="{C8A53F50-15B9-47FA-B148-AA0FA286E9CD}" srcOrd="0" destOrd="0" parTransId="{9BAA857F-D4CB-4F3D-B578-7CE07B1F732A}" sibTransId="{79300E80-E328-482B-9FF4-060C3AED1D39}"/>
    <dgm:cxn modelId="{3E1AB9FD-BB05-4BEE-95BE-500F5B29CDA7}" srcId="{707F874A-78F0-4B88-9A9B-0B5C717C5DE0}" destId="{DBBD2C04-6DF5-49F4-B7DA-1B71787B0D73}" srcOrd="0" destOrd="0" parTransId="{C5E4FB05-9B5E-4088-9670-52A5E3C5FB9E}" sibTransId="{79E02F59-84B4-4E11-90B7-8112575B8542}"/>
    <dgm:cxn modelId="{A6485B44-46F4-4CFD-A36F-3C78FE8DDFCE}" type="presParOf" srcId="{0D9EDFA8-3E97-4DFF-932D-5FBA6000E09F}" destId="{D1729019-D457-40BD-BD68-EAC57FE6EB5B}" srcOrd="0" destOrd="0" presId="urn:microsoft.com/office/officeart/2018/2/layout/IconVerticalSolidList"/>
    <dgm:cxn modelId="{1CF1B9B4-FB16-43A5-A8D0-F8D5E8440697}" type="presParOf" srcId="{D1729019-D457-40BD-BD68-EAC57FE6EB5B}" destId="{FC60251B-D4FE-4DFD-B31F-86A66FB391C4}" srcOrd="0" destOrd="0" presId="urn:microsoft.com/office/officeart/2018/2/layout/IconVerticalSolidList"/>
    <dgm:cxn modelId="{913AA192-C971-428B-AB17-C9223F05E9F4}" type="presParOf" srcId="{D1729019-D457-40BD-BD68-EAC57FE6EB5B}" destId="{99824835-3FCD-4A2F-ADEB-D4DB0CBD827A}" srcOrd="1" destOrd="0" presId="urn:microsoft.com/office/officeart/2018/2/layout/IconVerticalSolidList"/>
    <dgm:cxn modelId="{C1964BF2-2751-4BE0-B26B-863A99838B02}" type="presParOf" srcId="{D1729019-D457-40BD-BD68-EAC57FE6EB5B}" destId="{75A2A744-2784-4031-B15E-732E1A194491}" srcOrd="2" destOrd="0" presId="urn:microsoft.com/office/officeart/2018/2/layout/IconVerticalSolidList"/>
    <dgm:cxn modelId="{7CA14907-C961-4DB1-BCAA-5564AEBF6B64}" type="presParOf" srcId="{D1729019-D457-40BD-BD68-EAC57FE6EB5B}" destId="{58ECCE06-2E16-486B-8DC1-2C711459EBBE}" srcOrd="3" destOrd="0" presId="urn:microsoft.com/office/officeart/2018/2/layout/IconVerticalSolidList"/>
    <dgm:cxn modelId="{D3AAEC6C-3921-48CF-98C0-AE3D8328A449}" type="presParOf" srcId="{D1729019-D457-40BD-BD68-EAC57FE6EB5B}" destId="{45B09A4D-1573-4405-B416-EFB313263CD2}" srcOrd="4" destOrd="0" presId="urn:microsoft.com/office/officeart/2018/2/layout/IconVerticalSolidList"/>
    <dgm:cxn modelId="{1552EABE-B53E-48E4-A116-8017791E168C}" type="presParOf" srcId="{0D9EDFA8-3E97-4DFF-932D-5FBA6000E09F}" destId="{495B5198-70F0-4459-813D-827C6A08AA13}" srcOrd="1" destOrd="0" presId="urn:microsoft.com/office/officeart/2018/2/layout/IconVerticalSolidList"/>
    <dgm:cxn modelId="{E93843D3-EA99-4F45-92BC-74F42D792480}" type="presParOf" srcId="{0D9EDFA8-3E97-4DFF-932D-5FBA6000E09F}" destId="{5CDDF9F9-635E-406C-9F34-B4A9072D38FB}" srcOrd="2" destOrd="0" presId="urn:microsoft.com/office/officeart/2018/2/layout/IconVerticalSolidList"/>
    <dgm:cxn modelId="{083AFE69-3C4C-46D7-90BC-3C118EFD3813}" type="presParOf" srcId="{5CDDF9F9-635E-406C-9F34-B4A9072D38FB}" destId="{3CA1E144-C0EC-4F98-8591-856AC71EA066}" srcOrd="0" destOrd="0" presId="urn:microsoft.com/office/officeart/2018/2/layout/IconVerticalSolidList"/>
    <dgm:cxn modelId="{E901012B-CC68-4B20-972C-A5A346A66049}" type="presParOf" srcId="{5CDDF9F9-635E-406C-9F34-B4A9072D38FB}" destId="{A02C7A8B-C732-4244-8B67-139A80CCE41A}" srcOrd="1" destOrd="0" presId="urn:microsoft.com/office/officeart/2018/2/layout/IconVerticalSolidList"/>
    <dgm:cxn modelId="{D939E2DE-F4B3-41D2-A9FF-2ACEA6C47E28}" type="presParOf" srcId="{5CDDF9F9-635E-406C-9F34-B4A9072D38FB}" destId="{DE842E33-AAD9-4D41-B8A1-F00276411694}" srcOrd="2" destOrd="0" presId="urn:microsoft.com/office/officeart/2018/2/layout/IconVerticalSolidList"/>
    <dgm:cxn modelId="{38B016B5-9D6F-4F69-8AFA-0D80B3C4C094}" type="presParOf" srcId="{5CDDF9F9-635E-406C-9F34-B4A9072D38FB}" destId="{2AF324B3-AAD1-49CD-8C79-1C650EF9A259}" srcOrd="3" destOrd="0" presId="urn:microsoft.com/office/officeart/2018/2/layout/IconVerticalSolidList"/>
    <dgm:cxn modelId="{C793C362-C84C-4BF9-B5B2-06E8485E561E}" type="presParOf" srcId="{5CDDF9F9-635E-406C-9F34-B4A9072D38FB}" destId="{A168FB82-C93C-4FF7-A776-9731CAD56EBA}" srcOrd="4" destOrd="0" presId="urn:microsoft.com/office/officeart/2018/2/layout/IconVerticalSolidList"/>
    <dgm:cxn modelId="{BB4F63BB-EFE8-4600-8D01-2098B1888E1B}" type="presParOf" srcId="{0D9EDFA8-3E97-4DFF-932D-5FBA6000E09F}" destId="{C89C6825-A2B3-45E4-B5C2-AD820365C2DA}" srcOrd="3" destOrd="0" presId="urn:microsoft.com/office/officeart/2018/2/layout/IconVerticalSolidList"/>
    <dgm:cxn modelId="{D345E747-B645-40B2-9C8C-834F48A405CA}" type="presParOf" srcId="{0D9EDFA8-3E97-4DFF-932D-5FBA6000E09F}" destId="{2F6E02C7-0C44-4202-A15D-A28B6597471F}" srcOrd="4" destOrd="0" presId="urn:microsoft.com/office/officeart/2018/2/layout/IconVerticalSolidList"/>
    <dgm:cxn modelId="{20D56A3B-053E-46DC-AA8B-5AEAB6FB270C}" type="presParOf" srcId="{2F6E02C7-0C44-4202-A15D-A28B6597471F}" destId="{C8AD7079-DFD3-454A-8260-FA52E7B273EE}" srcOrd="0" destOrd="0" presId="urn:microsoft.com/office/officeart/2018/2/layout/IconVerticalSolidList"/>
    <dgm:cxn modelId="{128AA6B3-5372-45B6-BCD4-7BBE524845A1}" type="presParOf" srcId="{2F6E02C7-0C44-4202-A15D-A28B6597471F}" destId="{B6C3E7FF-716D-4071-92DF-066497291E8B}" srcOrd="1" destOrd="0" presId="urn:microsoft.com/office/officeart/2018/2/layout/IconVerticalSolidList"/>
    <dgm:cxn modelId="{C29F3E1D-05E0-456C-A8A1-275920980564}" type="presParOf" srcId="{2F6E02C7-0C44-4202-A15D-A28B6597471F}" destId="{95D5BD39-5837-4D57-934C-9F84E72D5CD3}" srcOrd="2" destOrd="0" presId="urn:microsoft.com/office/officeart/2018/2/layout/IconVerticalSolidList"/>
    <dgm:cxn modelId="{CE280BFC-9164-493C-AB1A-4668E3C37442}" type="presParOf" srcId="{2F6E02C7-0C44-4202-A15D-A28B6597471F}" destId="{783C96B1-A877-46A2-8975-3D787217EA17}" srcOrd="3" destOrd="0" presId="urn:microsoft.com/office/officeart/2018/2/layout/IconVerticalSolidList"/>
    <dgm:cxn modelId="{0EFE2997-48BC-456C-97FA-87666C43585A}" type="presParOf" srcId="{2F6E02C7-0C44-4202-A15D-A28B6597471F}" destId="{B659769E-FBCD-4EB2-B889-D52DF2FB8407}"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83E99C3A-B070-49F2-80B2-8F7F863A9059}"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F18F482A-CA71-4256-AA7C-433C6EBEB1FB}">
      <dgm:prSet custT="1"/>
      <dgm:spPr/>
      <dgm:t>
        <a:bodyPr/>
        <a:lstStyle/>
        <a:p>
          <a:pPr>
            <a:lnSpc>
              <a:spcPct val="100000"/>
            </a:lnSpc>
          </a:pPr>
          <a:r>
            <a:rPr lang="en-IN" sz="1800" b="1"/>
            <a:t>MapReduce</a:t>
          </a:r>
          <a:r>
            <a:rPr lang="en-IN" sz="1800"/>
            <a:t> is a programming model used to process large data sets with a distributed algorithm on a cluster.</a:t>
          </a:r>
          <a:endParaRPr lang="en-US" sz="1800"/>
        </a:p>
      </dgm:t>
    </dgm:pt>
    <dgm:pt modelId="{0D3580BA-0C2D-484C-8A82-BB1B6E161402}" type="parTrans" cxnId="{BCEF4263-C77C-4BED-A6A0-FC6AB31F59E4}">
      <dgm:prSet/>
      <dgm:spPr/>
      <dgm:t>
        <a:bodyPr/>
        <a:lstStyle/>
        <a:p>
          <a:endParaRPr lang="en-US" sz="2400"/>
        </a:p>
      </dgm:t>
    </dgm:pt>
    <dgm:pt modelId="{A47C2AF4-7DA4-45FC-88FC-B28B25D6872B}" type="sibTrans" cxnId="{BCEF4263-C77C-4BED-A6A0-FC6AB31F59E4}">
      <dgm:prSet/>
      <dgm:spPr/>
      <dgm:t>
        <a:bodyPr/>
        <a:lstStyle/>
        <a:p>
          <a:endParaRPr lang="en-US" sz="2400"/>
        </a:p>
      </dgm:t>
    </dgm:pt>
    <dgm:pt modelId="{D7B11849-D3B5-4FBF-94E9-342599A23D0D}">
      <dgm:prSet custT="1"/>
      <dgm:spPr/>
      <dgm:t>
        <a:bodyPr/>
        <a:lstStyle/>
        <a:p>
          <a:pPr>
            <a:lnSpc>
              <a:spcPct val="100000"/>
            </a:lnSpc>
          </a:pPr>
          <a:r>
            <a:rPr lang="en-IN" sz="1800" b="1"/>
            <a:t>Java</a:t>
          </a:r>
          <a:r>
            <a:rPr lang="en-IN" sz="1800"/>
            <a:t> natively supports the MapReduce framework, making it a good fit for stream processing and handling large-scale text processing tasks.</a:t>
          </a:r>
          <a:endParaRPr lang="en-US" sz="1800"/>
        </a:p>
      </dgm:t>
    </dgm:pt>
    <dgm:pt modelId="{6A472636-DD0E-4CC2-99B8-5DB536A5A610}" type="parTrans" cxnId="{6603B9D9-FA24-461E-9BC5-7FFD650BD3FC}">
      <dgm:prSet/>
      <dgm:spPr/>
      <dgm:t>
        <a:bodyPr/>
        <a:lstStyle/>
        <a:p>
          <a:endParaRPr lang="en-US" sz="2400"/>
        </a:p>
      </dgm:t>
    </dgm:pt>
    <dgm:pt modelId="{5E3E15C7-11F5-40EB-911F-065CF16320E1}" type="sibTrans" cxnId="{6603B9D9-FA24-461E-9BC5-7FFD650BD3FC}">
      <dgm:prSet/>
      <dgm:spPr/>
      <dgm:t>
        <a:bodyPr/>
        <a:lstStyle/>
        <a:p>
          <a:endParaRPr lang="en-US" sz="2400"/>
        </a:p>
      </dgm:t>
    </dgm:pt>
    <dgm:pt modelId="{D7718071-749F-4771-A698-0A629EAC2ACB}">
      <dgm:prSet custT="1"/>
      <dgm:spPr/>
      <dgm:t>
        <a:bodyPr/>
        <a:lstStyle/>
        <a:p>
          <a:pPr>
            <a:lnSpc>
              <a:spcPct val="100000"/>
            </a:lnSpc>
          </a:pPr>
          <a:r>
            <a:rPr lang="en-IN" sz="1800"/>
            <a:t>The framework allows the user to write Map and Reduce functions that process data in a pipeline, where the Map function's output (key-value pairs) is sorted and then passed to the Reduce function.</a:t>
          </a:r>
          <a:endParaRPr lang="en-US" sz="1800"/>
        </a:p>
      </dgm:t>
    </dgm:pt>
    <dgm:pt modelId="{19DA310A-694A-4298-B1D9-CF6B43EC577E}" type="parTrans" cxnId="{E550722C-0FA2-40A6-9DBC-FD6531352D22}">
      <dgm:prSet/>
      <dgm:spPr/>
      <dgm:t>
        <a:bodyPr/>
        <a:lstStyle/>
        <a:p>
          <a:endParaRPr lang="en-US" sz="2400"/>
        </a:p>
      </dgm:t>
    </dgm:pt>
    <dgm:pt modelId="{4598BE8E-3133-4B4F-A5FC-33A2BCC1428D}" type="sibTrans" cxnId="{E550722C-0FA2-40A6-9DBC-FD6531352D22}">
      <dgm:prSet/>
      <dgm:spPr/>
      <dgm:t>
        <a:bodyPr/>
        <a:lstStyle/>
        <a:p>
          <a:endParaRPr lang="en-US" sz="2400"/>
        </a:p>
      </dgm:t>
    </dgm:pt>
    <dgm:pt modelId="{A9456270-850D-4E83-8B15-3AFBC8C358F0}">
      <dgm:prSet custT="1"/>
      <dgm:spPr/>
      <dgm:t>
        <a:bodyPr/>
        <a:lstStyle/>
        <a:p>
          <a:pPr>
            <a:lnSpc>
              <a:spcPct val="100000"/>
            </a:lnSpc>
          </a:pPr>
          <a:r>
            <a:rPr lang="en-IN" sz="1800" b="1"/>
            <a:t>Python, Perl, and Ruby</a:t>
          </a:r>
          <a:r>
            <a:rPr lang="en-IN" sz="1800"/>
            <a:t> are also viable for MapReduce but typically use Unix pipes for processing. They are known for their text processing capabilities.</a:t>
          </a:r>
          <a:endParaRPr lang="en-US" sz="1800"/>
        </a:p>
      </dgm:t>
    </dgm:pt>
    <dgm:pt modelId="{5410D472-8225-4671-9D7E-DC91662EEA9D}" type="parTrans" cxnId="{536BBFB6-195B-4006-B01E-65E84535E837}">
      <dgm:prSet/>
      <dgm:spPr/>
      <dgm:t>
        <a:bodyPr/>
        <a:lstStyle/>
        <a:p>
          <a:endParaRPr lang="en-US" sz="2400"/>
        </a:p>
      </dgm:t>
    </dgm:pt>
    <dgm:pt modelId="{9F196BCA-5011-49D7-8D25-AC09A1756A56}" type="sibTrans" cxnId="{536BBFB6-195B-4006-B01E-65E84535E837}">
      <dgm:prSet/>
      <dgm:spPr/>
      <dgm:t>
        <a:bodyPr/>
        <a:lstStyle/>
        <a:p>
          <a:endParaRPr lang="en-US" sz="2400"/>
        </a:p>
      </dgm:t>
    </dgm:pt>
    <dgm:pt modelId="{671EC3C4-2D24-46ED-BA09-D9526D5A7B18}">
      <dgm:prSet custT="1"/>
      <dgm:spPr/>
      <dgm:t>
        <a:bodyPr/>
        <a:lstStyle/>
        <a:p>
          <a:pPr>
            <a:lnSpc>
              <a:spcPct val="100000"/>
            </a:lnSpc>
          </a:pPr>
          <a:r>
            <a:rPr lang="en-IN" sz="1800" b="1"/>
            <a:t>C++</a:t>
          </a:r>
          <a:r>
            <a:rPr lang="en-IN" sz="1800"/>
            <a:t> can also be used but requires a different approach, involving socket programming, which deals with network communication rather than standard input/output streams. This approach is less common than the native Java or scripting language implementations.</a:t>
          </a:r>
          <a:endParaRPr lang="en-US" sz="1800"/>
        </a:p>
      </dgm:t>
    </dgm:pt>
    <dgm:pt modelId="{B3ABCC8A-0B40-4DC8-82F5-0B98C4751222}" type="parTrans" cxnId="{E27CA1F5-3B2C-4AB2-AC3A-CB2767F9FCBF}">
      <dgm:prSet/>
      <dgm:spPr/>
      <dgm:t>
        <a:bodyPr/>
        <a:lstStyle/>
        <a:p>
          <a:endParaRPr lang="en-US" sz="2400"/>
        </a:p>
      </dgm:t>
    </dgm:pt>
    <dgm:pt modelId="{F93D3245-7AEF-4927-95D5-17B30E7C80B4}" type="sibTrans" cxnId="{E27CA1F5-3B2C-4AB2-AC3A-CB2767F9FCBF}">
      <dgm:prSet/>
      <dgm:spPr/>
      <dgm:t>
        <a:bodyPr/>
        <a:lstStyle/>
        <a:p>
          <a:endParaRPr lang="en-US" sz="2400"/>
        </a:p>
      </dgm:t>
    </dgm:pt>
    <dgm:pt modelId="{80F2AB75-EC0F-494F-9C7A-A7D6CC93D7A7}" type="pres">
      <dgm:prSet presAssocID="{83E99C3A-B070-49F2-80B2-8F7F863A9059}" presName="root" presStyleCnt="0">
        <dgm:presLayoutVars>
          <dgm:dir/>
          <dgm:resizeHandles val="exact"/>
        </dgm:presLayoutVars>
      </dgm:prSet>
      <dgm:spPr/>
    </dgm:pt>
    <dgm:pt modelId="{0460FFAA-AF94-4211-BD4C-30B4731B26A3}" type="pres">
      <dgm:prSet presAssocID="{F18F482A-CA71-4256-AA7C-433C6EBEB1FB}" presName="compNode" presStyleCnt="0"/>
      <dgm:spPr/>
    </dgm:pt>
    <dgm:pt modelId="{40E2B5CA-6B4F-4498-AA08-B8578607B8FA}" type="pres">
      <dgm:prSet presAssocID="{F18F482A-CA71-4256-AA7C-433C6EBEB1FB}" presName="bgRect" presStyleLbl="bgShp" presStyleIdx="0" presStyleCnt="5"/>
      <dgm:spPr/>
    </dgm:pt>
    <dgm:pt modelId="{61CD2418-5322-48C3-B5BD-0AB57EEFD4BC}" type="pres">
      <dgm:prSet presAssocID="{F18F482A-CA71-4256-AA7C-433C6EBEB1F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116F8CD4-4CCD-47B9-BFEE-25C55D29003F}" type="pres">
      <dgm:prSet presAssocID="{F18F482A-CA71-4256-AA7C-433C6EBEB1FB}" presName="spaceRect" presStyleCnt="0"/>
      <dgm:spPr/>
    </dgm:pt>
    <dgm:pt modelId="{5A8063FB-F97C-4EE1-AEE9-753A5E7E041D}" type="pres">
      <dgm:prSet presAssocID="{F18F482A-CA71-4256-AA7C-433C6EBEB1FB}" presName="parTx" presStyleLbl="revTx" presStyleIdx="0" presStyleCnt="5">
        <dgm:presLayoutVars>
          <dgm:chMax val="0"/>
          <dgm:chPref val="0"/>
        </dgm:presLayoutVars>
      </dgm:prSet>
      <dgm:spPr/>
    </dgm:pt>
    <dgm:pt modelId="{0723D8AD-393E-48D5-9604-D7E8EAB036AE}" type="pres">
      <dgm:prSet presAssocID="{A47C2AF4-7DA4-45FC-88FC-B28B25D6872B}" presName="sibTrans" presStyleCnt="0"/>
      <dgm:spPr/>
    </dgm:pt>
    <dgm:pt modelId="{5D506D94-DE04-449A-8588-5CC7E1372264}" type="pres">
      <dgm:prSet presAssocID="{D7B11849-D3B5-4FBF-94E9-342599A23D0D}" presName="compNode" presStyleCnt="0"/>
      <dgm:spPr/>
    </dgm:pt>
    <dgm:pt modelId="{FC5D36D2-7865-4056-8258-4F782FC35455}" type="pres">
      <dgm:prSet presAssocID="{D7B11849-D3B5-4FBF-94E9-342599A23D0D}" presName="bgRect" presStyleLbl="bgShp" presStyleIdx="1" presStyleCnt="5"/>
      <dgm:spPr/>
    </dgm:pt>
    <dgm:pt modelId="{B15421F3-0AF5-471A-9C8B-1EE3971965F8}" type="pres">
      <dgm:prSet presAssocID="{D7B11849-D3B5-4FBF-94E9-342599A23D0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eb Design"/>
        </a:ext>
      </dgm:extLst>
    </dgm:pt>
    <dgm:pt modelId="{2CDF5095-1DC0-4E2D-85AA-DCA150815D8A}" type="pres">
      <dgm:prSet presAssocID="{D7B11849-D3B5-4FBF-94E9-342599A23D0D}" presName="spaceRect" presStyleCnt="0"/>
      <dgm:spPr/>
    </dgm:pt>
    <dgm:pt modelId="{3E0D2477-3F80-471F-867C-137382AD71E1}" type="pres">
      <dgm:prSet presAssocID="{D7B11849-D3B5-4FBF-94E9-342599A23D0D}" presName="parTx" presStyleLbl="revTx" presStyleIdx="1" presStyleCnt="5">
        <dgm:presLayoutVars>
          <dgm:chMax val="0"/>
          <dgm:chPref val="0"/>
        </dgm:presLayoutVars>
      </dgm:prSet>
      <dgm:spPr/>
    </dgm:pt>
    <dgm:pt modelId="{BD66816E-67B5-4E3D-9480-938C89774D9E}" type="pres">
      <dgm:prSet presAssocID="{5E3E15C7-11F5-40EB-911F-065CF16320E1}" presName="sibTrans" presStyleCnt="0"/>
      <dgm:spPr/>
    </dgm:pt>
    <dgm:pt modelId="{05486B6A-E83B-4B68-A3A8-322D0C3896E7}" type="pres">
      <dgm:prSet presAssocID="{D7718071-749F-4771-A698-0A629EAC2ACB}" presName="compNode" presStyleCnt="0"/>
      <dgm:spPr/>
    </dgm:pt>
    <dgm:pt modelId="{8C4D5157-0DAC-4C41-B46B-06AF06D079F5}" type="pres">
      <dgm:prSet presAssocID="{D7718071-749F-4771-A698-0A629EAC2ACB}" presName="bgRect" presStyleLbl="bgShp" presStyleIdx="2" presStyleCnt="5"/>
      <dgm:spPr/>
    </dgm:pt>
    <dgm:pt modelId="{86D9B3FB-52C3-4FD5-B558-EE643549974C}" type="pres">
      <dgm:prSet presAssocID="{D7718071-749F-4771-A698-0A629EAC2AC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FAF19BA8-66CA-466F-86B7-FA83C98FDD1B}" type="pres">
      <dgm:prSet presAssocID="{D7718071-749F-4771-A698-0A629EAC2ACB}" presName="spaceRect" presStyleCnt="0"/>
      <dgm:spPr/>
    </dgm:pt>
    <dgm:pt modelId="{770845B8-87CD-462F-8AC6-5DA3AA8113EE}" type="pres">
      <dgm:prSet presAssocID="{D7718071-749F-4771-A698-0A629EAC2ACB}" presName="parTx" presStyleLbl="revTx" presStyleIdx="2" presStyleCnt="5">
        <dgm:presLayoutVars>
          <dgm:chMax val="0"/>
          <dgm:chPref val="0"/>
        </dgm:presLayoutVars>
      </dgm:prSet>
      <dgm:spPr/>
    </dgm:pt>
    <dgm:pt modelId="{41FC9610-3981-46B5-9C58-2FBBE49D62C4}" type="pres">
      <dgm:prSet presAssocID="{4598BE8E-3133-4B4F-A5FC-33A2BCC1428D}" presName="sibTrans" presStyleCnt="0"/>
      <dgm:spPr/>
    </dgm:pt>
    <dgm:pt modelId="{4FE665C3-CE9E-4272-9869-4ABC0D382C31}" type="pres">
      <dgm:prSet presAssocID="{A9456270-850D-4E83-8B15-3AFBC8C358F0}" presName="compNode" presStyleCnt="0"/>
      <dgm:spPr/>
    </dgm:pt>
    <dgm:pt modelId="{1749D321-EF33-4858-8701-725345982081}" type="pres">
      <dgm:prSet presAssocID="{A9456270-850D-4E83-8B15-3AFBC8C358F0}" presName="bgRect" presStyleLbl="bgShp" presStyleIdx="3" presStyleCnt="5"/>
      <dgm:spPr/>
    </dgm:pt>
    <dgm:pt modelId="{ACF11451-3F72-4431-B90B-C8FCAA91FE09}" type="pres">
      <dgm:prSet presAssocID="{A9456270-850D-4E83-8B15-3AFBC8C358F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rogrammer"/>
        </a:ext>
      </dgm:extLst>
    </dgm:pt>
    <dgm:pt modelId="{90D354A9-F6EA-49A3-AB8B-D328EEDFB5CC}" type="pres">
      <dgm:prSet presAssocID="{A9456270-850D-4E83-8B15-3AFBC8C358F0}" presName="spaceRect" presStyleCnt="0"/>
      <dgm:spPr/>
    </dgm:pt>
    <dgm:pt modelId="{9ED9F583-5895-448D-8C28-61CE285E05DB}" type="pres">
      <dgm:prSet presAssocID="{A9456270-850D-4E83-8B15-3AFBC8C358F0}" presName="parTx" presStyleLbl="revTx" presStyleIdx="3" presStyleCnt="5">
        <dgm:presLayoutVars>
          <dgm:chMax val="0"/>
          <dgm:chPref val="0"/>
        </dgm:presLayoutVars>
      </dgm:prSet>
      <dgm:spPr/>
    </dgm:pt>
    <dgm:pt modelId="{946F3863-F61D-44BF-8915-E319840F281D}" type="pres">
      <dgm:prSet presAssocID="{9F196BCA-5011-49D7-8D25-AC09A1756A56}" presName="sibTrans" presStyleCnt="0"/>
      <dgm:spPr/>
    </dgm:pt>
    <dgm:pt modelId="{E32195F9-0EC9-49C6-AB4E-C0034FEEC335}" type="pres">
      <dgm:prSet presAssocID="{671EC3C4-2D24-46ED-BA09-D9526D5A7B18}" presName="compNode" presStyleCnt="0"/>
      <dgm:spPr/>
    </dgm:pt>
    <dgm:pt modelId="{6E803FE1-DF43-4B0F-BFB3-D8BB293FF09A}" type="pres">
      <dgm:prSet presAssocID="{671EC3C4-2D24-46ED-BA09-D9526D5A7B18}" presName="bgRect" presStyleLbl="bgShp" presStyleIdx="4" presStyleCnt="5"/>
      <dgm:spPr/>
    </dgm:pt>
    <dgm:pt modelId="{BF7CF39F-2B87-41D8-8EE2-FBF406D1C9E4}" type="pres">
      <dgm:prSet presAssocID="{671EC3C4-2D24-46ED-BA09-D9526D5A7B1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Processor"/>
        </a:ext>
      </dgm:extLst>
    </dgm:pt>
    <dgm:pt modelId="{FB705B83-F417-4E97-806E-7D7F05A8DDE2}" type="pres">
      <dgm:prSet presAssocID="{671EC3C4-2D24-46ED-BA09-D9526D5A7B18}" presName="spaceRect" presStyleCnt="0"/>
      <dgm:spPr/>
    </dgm:pt>
    <dgm:pt modelId="{4C124B0D-58BF-4E00-8552-EF8874603A1B}" type="pres">
      <dgm:prSet presAssocID="{671EC3C4-2D24-46ED-BA09-D9526D5A7B18}" presName="parTx" presStyleLbl="revTx" presStyleIdx="4" presStyleCnt="5">
        <dgm:presLayoutVars>
          <dgm:chMax val="0"/>
          <dgm:chPref val="0"/>
        </dgm:presLayoutVars>
      </dgm:prSet>
      <dgm:spPr/>
    </dgm:pt>
  </dgm:ptLst>
  <dgm:cxnLst>
    <dgm:cxn modelId="{E550722C-0FA2-40A6-9DBC-FD6531352D22}" srcId="{83E99C3A-B070-49F2-80B2-8F7F863A9059}" destId="{D7718071-749F-4771-A698-0A629EAC2ACB}" srcOrd="2" destOrd="0" parTransId="{19DA310A-694A-4298-B1D9-CF6B43EC577E}" sibTransId="{4598BE8E-3133-4B4F-A5FC-33A2BCC1428D}"/>
    <dgm:cxn modelId="{479C4453-05F2-477F-9F59-889EF3D474D7}" type="presOf" srcId="{D7B11849-D3B5-4FBF-94E9-342599A23D0D}" destId="{3E0D2477-3F80-471F-867C-137382AD71E1}" srcOrd="0" destOrd="0" presId="urn:microsoft.com/office/officeart/2018/2/layout/IconVerticalSolidList"/>
    <dgm:cxn modelId="{BCEF4263-C77C-4BED-A6A0-FC6AB31F59E4}" srcId="{83E99C3A-B070-49F2-80B2-8F7F863A9059}" destId="{F18F482A-CA71-4256-AA7C-433C6EBEB1FB}" srcOrd="0" destOrd="0" parTransId="{0D3580BA-0C2D-484C-8A82-BB1B6E161402}" sibTransId="{A47C2AF4-7DA4-45FC-88FC-B28B25D6872B}"/>
    <dgm:cxn modelId="{40E0A17D-0EF1-404C-8E25-34754BA402FE}" type="presOf" srcId="{671EC3C4-2D24-46ED-BA09-D9526D5A7B18}" destId="{4C124B0D-58BF-4E00-8552-EF8874603A1B}" srcOrd="0" destOrd="0" presId="urn:microsoft.com/office/officeart/2018/2/layout/IconVerticalSolidList"/>
    <dgm:cxn modelId="{55AEB67F-CC57-4841-8A56-FA26CE736B94}" type="presOf" srcId="{83E99C3A-B070-49F2-80B2-8F7F863A9059}" destId="{80F2AB75-EC0F-494F-9C7A-A7D6CC93D7A7}" srcOrd="0" destOrd="0" presId="urn:microsoft.com/office/officeart/2018/2/layout/IconVerticalSolidList"/>
    <dgm:cxn modelId="{BFAC929F-5B00-47D4-92F6-847548E6C0B6}" type="presOf" srcId="{D7718071-749F-4771-A698-0A629EAC2ACB}" destId="{770845B8-87CD-462F-8AC6-5DA3AA8113EE}" srcOrd="0" destOrd="0" presId="urn:microsoft.com/office/officeart/2018/2/layout/IconVerticalSolidList"/>
    <dgm:cxn modelId="{536BBFB6-195B-4006-B01E-65E84535E837}" srcId="{83E99C3A-B070-49F2-80B2-8F7F863A9059}" destId="{A9456270-850D-4E83-8B15-3AFBC8C358F0}" srcOrd="3" destOrd="0" parTransId="{5410D472-8225-4671-9D7E-DC91662EEA9D}" sibTransId="{9F196BCA-5011-49D7-8D25-AC09A1756A56}"/>
    <dgm:cxn modelId="{6603B9D9-FA24-461E-9BC5-7FFD650BD3FC}" srcId="{83E99C3A-B070-49F2-80B2-8F7F863A9059}" destId="{D7B11849-D3B5-4FBF-94E9-342599A23D0D}" srcOrd="1" destOrd="0" parTransId="{6A472636-DD0E-4CC2-99B8-5DB536A5A610}" sibTransId="{5E3E15C7-11F5-40EB-911F-065CF16320E1}"/>
    <dgm:cxn modelId="{D06344DB-D20B-43B8-90D8-4C11F3B72E1E}" type="presOf" srcId="{A9456270-850D-4E83-8B15-3AFBC8C358F0}" destId="{9ED9F583-5895-448D-8C28-61CE285E05DB}" srcOrd="0" destOrd="0" presId="urn:microsoft.com/office/officeart/2018/2/layout/IconVerticalSolidList"/>
    <dgm:cxn modelId="{4F2472ED-E1DB-40A4-9673-950EC403ABA9}" type="presOf" srcId="{F18F482A-CA71-4256-AA7C-433C6EBEB1FB}" destId="{5A8063FB-F97C-4EE1-AEE9-753A5E7E041D}" srcOrd="0" destOrd="0" presId="urn:microsoft.com/office/officeart/2018/2/layout/IconVerticalSolidList"/>
    <dgm:cxn modelId="{E27CA1F5-3B2C-4AB2-AC3A-CB2767F9FCBF}" srcId="{83E99C3A-B070-49F2-80B2-8F7F863A9059}" destId="{671EC3C4-2D24-46ED-BA09-D9526D5A7B18}" srcOrd="4" destOrd="0" parTransId="{B3ABCC8A-0B40-4DC8-82F5-0B98C4751222}" sibTransId="{F93D3245-7AEF-4927-95D5-17B30E7C80B4}"/>
    <dgm:cxn modelId="{B72A5817-61E7-4C91-B8B0-050434A9A6A8}" type="presParOf" srcId="{80F2AB75-EC0F-494F-9C7A-A7D6CC93D7A7}" destId="{0460FFAA-AF94-4211-BD4C-30B4731B26A3}" srcOrd="0" destOrd="0" presId="urn:microsoft.com/office/officeart/2018/2/layout/IconVerticalSolidList"/>
    <dgm:cxn modelId="{E0FC149F-A5C5-4765-AFC9-DEFB9FF0D9D3}" type="presParOf" srcId="{0460FFAA-AF94-4211-BD4C-30B4731B26A3}" destId="{40E2B5CA-6B4F-4498-AA08-B8578607B8FA}" srcOrd="0" destOrd="0" presId="urn:microsoft.com/office/officeart/2018/2/layout/IconVerticalSolidList"/>
    <dgm:cxn modelId="{0AE55B0F-BE27-4A0A-9E80-04C22CA614BC}" type="presParOf" srcId="{0460FFAA-AF94-4211-BD4C-30B4731B26A3}" destId="{61CD2418-5322-48C3-B5BD-0AB57EEFD4BC}" srcOrd="1" destOrd="0" presId="urn:microsoft.com/office/officeart/2018/2/layout/IconVerticalSolidList"/>
    <dgm:cxn modelId="{06AC687F-D452-41C1-B87C-399981E9910E}" type="presParOf" srcId="{0460FFAA-AF94-4211-BD4C-30B4731B26A3}" destId="{116F8CD4-4CCD-47B9-BFEE-25C55D29003F}" srcOrd="2" destOrd="0" presId="urn:microsoft.com/office/officeart/2018/2/layout/IconVerticalSolidList"/>
    <dgm:cxn modelId="{8745562B-D1C0-4ACA-A53F-185C88E891F2}" type="presParOf" srcId="{0460FFAA-AF94-4211-BD4C-30B4731B26A3}" destId="{5A8063FB-F97C-4EE1-AEE9-753A5E7E041D}" srcOrd="3" destOrd="0" presId="urn:microsoft.com/office/officeart/2018/2/layout/IconVerticalSolidList"/>
    <dgm:cxn modelId="{22597BCD-EA20-4583-93AD-49A0640C20E6}" type="presParOf" srcId="{80F2AB75-EC0F-494F-9C7A-A7D6CC93D7A7}" destId="{0723D8AD-393E-48D5-9604-D7E8EAB036AE}" srcOrd="1" destOrd="0" presId="urn:microsoft.com/office/officeart/2018/2/layout/IconVerticalSolidList"/>
    <dgm:cxn modelId="{C660D3DB-A760-44FA-B656-CD1665F6C233}" type="presParOf" srcId="{80F2AB75-EC0F-494F-9C7A-A7D6CC93D7A7}" destId="{5D506D94-DE04-449A-8588-5CC7E1372264}" srcOrd="2" destOrd="0" presId="urn:microsoft.com/office/officeart/2018/2/layout/IconVerticalSolidList"/>
    <dgm:cxn modelId="{86941C4E-10BF-409D-B000-A956CD126A4C}" type="presParOf" srcId="{5D506D94-DE04-449A-8588-5CC7E1372264}" destId="{FC5D36D2-7865-4056-8258-4F782FC35455}" srcOrd="0" destOrd="0" presId="urn:microsoft.com/office/officeart/2018/2/layout/IconVerticalSolidList"/>
    <dgm:cxn modelId="{16E58A43-C429-464E-A9FB-91795236384F}" type="presParOf" srcId="{5D506D94-DE04-449A-8588-5CC7E1372264}" destId="{B15421F3-0AF5-471A-9C8B-1EE3971965F8}" srcOrd="1" destOrd="0" presId="urn:microsoft.com/office/officeart/2018/2/layout/IconVerticalSolidList"/>
    <dgm:cxn modelId="{A91C750D-F87B-4164-9424-B4FC13CB6567}" type="presParOf" srcId="{5D506D94-DE04-449A-8588-5CC7E1372264}" destId="{2CDF5095-1DC0-4E2D-85AA-DCA150815D8A}" srcOrd="2" destOrd="0" presId="urn:microsoft.com/office/officeart/2018/2/layout/IconVerticalSolidList"/>
    <dgm:cxn modelId="{1F3A69E7-6825-4E17-9E0E-44119D4DD33B}" type="presParOf" srcId="{5D506D94-DE04-449A-8588-5CC7E1372264}" destId="{3E0D2477-3F80-471F-867C-137382AD71E1}" srcOrd="3" destOrd="0" presId="urn:microsoft.com/office/officeart/2018/2/layout/IconVerticalSolidList"/>
    <dgm:cxn modelId="{FE63BFC7-C3C2-4D6C-8E4F-2D6CF5A0F047}" type="presParOf" srcId="{80F2AB75-EC0F-494F-9C7A-A7D6CC93D7A7}" destId="{BD66816E-67B5-4E3D-9480-938C89774D9E}" srcOrd="3" destOrd="0" presId="urn:microsoft.com/office/officeart/2018/2/layout/IconVerticalSolidList"/>
    <dgm:cxn modelId="{F09BECA2-B2F5-4C85-AC4F-650744A83418}" type="presParOf" srcId="{80F2AB75-EC0F-494F-9C7A-A7D6CC93D7A7}" destId="{05486B6A-E83B-4B68-A3A8-322D0C3896E7}" srcOrd="4" destOrd="0" presId="urn:microsoft.com/office/officeart/2018/2/layout/IconVerticalSolidList"/>
    <dgm:cxn modelId="{4DB4D56D-292F-49D9-B422-11E3405FC1C4}" type="presParOf" srcId="{05486B6A-E83B-4B68-A3A8-322D0C3896E7}" destId="{8C4D5157-0DAC-4C41-B46B-06AF06D079F5}" srcOrd="0" destOrd="0" presId="urn:microsoft.com/office/officeart/2018/2/layout/IconVerticalSolidList"/>
    <dgm:cxn modelId="{393D2971-3A9C-4FD9-94E4-86BB12BE1B6D}" type="presParOf" srcId="{05486B6A-E83B-4B68-A3A8-322D0C3896E7}" destId="{86D9B3FB-52C3-4FD5-B558-EE643549974C}" srcOrd="1" destOrd="0" presId="urn:microsoft.com/office/officeart/2018/2/layout/IconVerticalSolidList"/>
    <dgm:cxn modelId="{E7A8CC10-D5B4-4AA5-AE9E-2759BDE7A4A0}" type="presParOf" srcId="{05486B6A-E83B-4B68-A3A8-322D0C3896E7}" destId="{FAF19BA8-66CA-466F-86B7-FA83C98FDD1B}" srcOrd="2" destOrd="0" presId="urn:microsoft.com/office/officeart/2018/2/layout/IconVerticalSolidList"/>
    <dgm:cxn modelId="{15A24E2B-9210-4B9D-B4E4-8C7039BBFC73}" type="presParOf" srcId="{05486B6A-E83B-4B68-A3A8-322D0C3896E7}" destId="{770845B8-87CD-462F-8AC6-5DA3AA8113EE}" srcOrd="3" destOrd="0" presId="urn:microsoft.com/office/officeart/2018/2/layout/IconVerticalSolidList"/>
    <dgm:cxn modelId="{FB24AEA5-4A76-4434-9706-EAC3A30EF950}" type="presParOf" srcId="{80F2AB75-EC0F-494F-9C7A-A7D6CC93D7A7}" destId="{41FC9610-3981-46B5-9C58-2FBBE49D62C4}" srcOrd="5" destOrd="0" presId="urn:microsoft.com/office/officeart/2018/2/layout/IconVerticalSolidList"/>
    <dgm:cxn modelId="{83C48437-539D-4C36-81CF-ECF2EEEC5145}" type="presParOf" srcId="{80F2AB75-EC0F-494F-9C7A-A7D6CC93D7A7}" destId="{4FE665C3-CE9E-4272-9869-4ABC0D382C31}" srcOrd="6" destOrd="0" presId="urn:microsoft.com/office/officeart/2018/2/layout/IconVerticalSolidList"/>
    <dgm:cxn modelId="{9A8B655A-DBF0-42C0-885C-08CEDAE99DF4}" type="presParOf" srcId="{4FE665C3-CE9E-4272-9869-4ABC0D382C31}" destId="{1749D321-EF33-4858-8701-725345982081}" srcOrd="0" destOrd="0" presId="urn:microsoft.com/office/officeart/2018/2/layout/IconVerticalSolidList"/>
    <dgm:cxn modelId="{DEB7A501-FEA2-4865-8FEF-5CC0ECD5FC18}" type="presParOf" srcId="{4FE665C3-CE9E-4272-9869-4ABC0D382C31}" destId="{ACF11451-3F72-4431-B90B-C8FCAA91FE09}" srcOrd="1" destOrd="0" presId="urn:microsoft.com/office/officeart/2018/2/layout/IconVerticalSolidList"/>
    <dgm:cxn modelId="{26E94D36-FF66-47C1-A0C3-941AB78F8C33}" type="presParOf" srcId="{4FE665C3-CE9E-4272-9869-4ABC0D382C31}" destId="{90D354A9-F6EA-49A3-AB8B-D328EEDFB5CC}" srcOrd="2" destOrd="0" presId="urn:microsoft.com/office/officeart/2018/2/layout/IconVerticalSolidList"/>
    <dgm:cxn modelId="{40067A3D-7D09-4816-B8B0-FFF43E1D5BF5}" type="presParOf" srcId="{4FE665C3-CE9E-4272-9869-4ABC0D382C31}" destId="{9ED9F583-5895-448D-8C28-61CE285E05DB}" srcOrd="3" destOrd="0" presId="urn:microsoft.com/office/officeart/2018/2/layout/IconVerticalSolidList"/>
    <dgm:cxn modelId="{87454162-2972-4869-B05A-DC5B9CD962C7}" type="presParOf" srcId="{80F2AB75-EC0F-494F-9C7A-A7D6CC93D7A7}" destId="{946F3863-F61D-44BF-8915-E319840F281D}" srcOrd="7" destOrd="0" presId="urn:microsoft.com/office/officeart/2018/2/layout/IconVerticalSolidList"/>
    <dgm:cxn modelId="{13D6D868-826F-477F-8EB1-DAF383459AC3}" type="presParOf" srcId="{80F2AB75-EC0F-494F-9C7A-A7D6CC93D7A7}" destId="{E32195F9-0EC9-49C6-AB4E-C0034FEEC335}" srcOrd="8" destOrd="0" presId="urn:microsoft.com/office/officeart/2018/2/layout/IconVerticalSolidList"/>
    <dgm:cxn modelId="{8F292C20-F5E9-47DE-98C5-108F65FB9179}" type="presParOf" srcId="{E32195F9-0EC9-49C6-AB4E-C0034FEEC335}" destId="{6E803FE1-DF43-4B0F-BFB3-D8BB293FF09A}" srcOrd="0" destOrd="0" presId="urn:microsoft.com/office/officeart/2018/2/layout/IconVerticalSolidList"/>
    <dgm:cxn modelId="{F17B4113-1AE4-44E8-9CB1-AA58C56A5539}" type="presParOf" srcId="{E32195F9-0EC9-49C6-AB4E-C0034FEEC335}" destId="{BF7CF39F-2B87-41D8-8EE2-FBF406D1C9E4}" srcOrd="1" destOrd="0" presId="urn:microsoft.com/office/officeart/2018/2/layout/IconVerticalSolidList"/>
    <dgm:cxn modelId="{842A0A3A-3A80-482D-917C-BB846E45B6DC}" type="presParOf" srcId="{E32195F9-0EC9-49C6-AB4E-C0034FEEC335}" destId="{FB705B83-F417-4E97-806E-7D7F05A8DDE2}" srcOrd="2" destOrd="0" presId="urn:microsoft.com/office/officeart/2018/2/layout/IconVerticalSolidList"/>
    <dgm:cxn modelId="{6189AA86-1915-4A60-95B3-5D17001D1586}" type="presParOf" srcId="{E32195F9-0EC9-49C6-AB4E-C0034FEEC335}" destId="{4C124B0D-58BF-4E00-8552-EF8874603A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DD3B8C9-7A32-47CF-AA76-08F282E19F00}"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ACC5BB7C-2D22-400A-A945-E97BB430358F}">
      <dgm:prSet custT="1"/>
      <dgm:spPr/>
      <dgm:t>
        <a:bodyPr/>
        <a:lstStyle/>
        <a:p>
          <a:r>
            <a:rPr lang="en-IN" sz="1600" b="1"/>
            <a:t>Master/Slave Architecture</a:t>
          </a:r>
          <a:r>
            <a:rPr lang="en-IN" sz="1600"/>
            <a:t>:</a:t>
          </a:r>
          <a:endParaRPr lang="en-US" sz="1600"/>
        </a:p>
      </dgm:t>
    </dgm:pt>
    <dgm:pt modelId="{B28F16A5-F779-4553-85EF-20E54BC1A225}" type="parTrans" cxnId="{D070A27A-1F25-4FE8-AAC8-B1DEA775CD04}">
      <dgm:prSet/>
      <dgm:spPr/>
      <dgm:t>
        <a:bodyPr/>
        <a:lstStyle/>
        <a:p>
          <a:endParaRPr lang="en-US" sz="2400"/>
        </a:p>
      </dgm:t>
    </dgm:pt>
    <dgm:pt modelId="{51EB24F5-0A83-4B20-BDE4-08AFEF40BC6F}" type="sibTrans" cxnId="{D070A27A-1F25-4FE8-AAC8-B1DEA775CD04}">
      <dgm:prSet/>
      <dgm:spPr/>
      <dgm:t>
        <a:bodyPr/>
        <a:lstStyle/>
        <a:p>
          <a:endParaRPr lang="en-US" sz="2400"/>
        </a:p>
      </dgm:t>
    </dgm:pt>
    <dgm:pt modelId="{A53FEBB8-9E00-4707-95AB-AA1084773E35}">
      <dgm:prSet custT="1"/>
      <dgm:spPr/>
      <dgm:t>
        <a:bodyPr/>
        <a:lstStyle/>
        <a:p>
          <a:r>
            <a:rPr lang="en-IN" sz="1600"/>
            <a:t>Hadoop's MapReduce framework uses a </a:t>
          </a:r>
          <a:r>
            <a:rPr lang="en-IN" sz="1600" b="1"/>
            <a:t>Master/Slave architecture</a:t>
          </a:r>
          <a:r>
            <a:rPr lang="en-IN" sz="1600"/>
            <a:t> to manage and execute distributed data processing tasks.</a:t>
          </a:r>
          <a:endParaRPr lang="en-US" sz="1600"/>
        </a:p>
      </dgm:t>
    </dgm:pt>
    <dgm:pt modelId="{E67F1DF7-8CC7-4BC4-842A-95988B3DF86A}" type="parTrans" cxnId="{A4FBD829-E4AE-47D1-8706-404909B5E2D0}">
      <dgm:prSet/>
      <dgm:spPr/>
      <dgm:t>
        <a:bodyPr/>
        <a:lstStyle/>
        <a:p>
          <a:endParaRPr lang="en-US" sz="2400"/>
        </a:p>
      </dgm:t>
    </dgm:pt>
    <dgm:pt modelId="{589FD51D-4FD2-47BC-AAEE-C186AEB9E653}" type="sibTrans" cxnId="{A4FBD829-E4AE-47D1-8706-404909B5E2D0}">
      <dgm:prSet/>
      <dgm:spPr/>
      <dgm:t>
        <a:bodyPr/>
        <a:lstStyle/>
        <a:p>
          <a:endParaRPr lang="en-US" sz="2400"/>
        </a:p>
      </dgm:t>
    </dgm:pt>
    <dgm:pt modelId="{83A780E5-73BF-4AE6-9595-77DCF09696E4}">
      <dgm:prSet custT="1"/>
      <dgm:spPr/>
      <dgm:t>
        <a:bodyPr/>
        <a:lstStyle/>
        <a:p>
          <a:r>
            <a:rPr lang="en-IN" sz="1600" b="1"/>
            <a:t>Job Tracker (Master)</a:t>
          </a:r>
          <a:r>
            <a:rPr lang="en-IN" sz="1600"/>
            <a:t>:</a:t>
          </a:r>
          <a:endParaRPr lang="en-US" sz="1600"/>
        </a:p>
      </dgm:t>
    </dgm:pt>
    <dgm:pt modelId="{EF7F8263-D1DE-4DAF-A390-0B042B982F7E}" type="parTrans" cxnId="{4739B154-3705-4F18-B55F-E2347EDE39FA}">
      <dgm:prSet/>
      <dgm:spPr/>
      <dgm:t>
        <a:bodyPr/>
        <a:lstStyle/>
        <a:p>
          <a:endParaRPr lang="en-US" sz="2400"/>
        </a:p>
      </dgm:t>
    </dgm:pt>
    <dgm:pt modelId="{281E5C8A-75D1-4CF6-9DD2-AB35D7D30183}" type="sibTrans" cxnId="{4739B154-3705-4F18-B55F-E2347EDE39FA}">
      <dgm:prSet/>
      <dgm:spPr/>
      <dgm:t>
        <a:bodyPr/>
        <a:lstStyle/>
        <a:p>
          <a:endParaRPr lang="en-US" sz="2400"/>
        </a:p>
      </dgm:t>
    </dgm:pt>
    <dgm:pt modelId="{DD7CDED9-B1CD-4A2D-BBC1-9C7EDBEFE2BB}">
      <dgm:prSet custT="1"/>
      <dgm:spPr/>
      <dgm:t>
        <a:bodyPr/>
        <a:lstStyle/>
        <a:p>
          <a:r>
            <a:rPr lang="en-IN" sz="1600"/>
            <a:t>The </a:t>
          </a:r>
          <a:r>
            <a:rPr lang="en-IN" sz="1600" b="1"/>
            <a:t>JobTracker</a:t>
          </a:r>
          <a:r>
            <a:rPr lang="en-IN" sz="1600"/>
            <a:t> acts as the </a:t>
          </a:r>
          <a:r>
            <a:rPr lang="en-IN" sz="1600" b="1"/>
            <a:t>master</a:t>
          </a:r>
          <a:r>
            <a:rPr lang="en-IN" sz="1600"/>
            <a:t> in the cluster.</a:t>
          </a:r>
          <a:endParaRPr lang="en-US" sz="1600"/>
        </a:p>
      </dgm:t>
    </dgm:pt>
    <dgm:pt modelId="{DF4A0492-20EB-461A-ACF3-05EDC110335C}" type="parTrans" cxnId="{CAF45349-3C43-4FFE-B9E1-CDE673AF426F}">
      <dgm:prSet/>
      <dgm:spPr/>
      <dgm:t>
        <a:bodyPr/>
        <a:lstStyle/>
        <a:p>
          <a:endParaRPr lang="en-US" sz="2400"/>
        </a:p>
      </dgm:t>
    </dgm:pt>
    <dgm:pt modelId="{E53E58F1-36D5-4D82-B888-7E877EAA940C}" type="sibTrans" cxnId="{CAF45349-3C43-4FFE-B9E1-CDE673AF426F}">
      <dgm:prSet/>
      <dgm:spPr/>
      <dgm:t>
        <a:bodyPr/>
        <a:lstStyle/>
        <a:p>
          <a:endParaRPr lang="en-US" sz="2400"/>
        </a:p>
      </dgm:t>
    </dgm:pt>
    <dgm:pt modelId="{876D3AFA-CC99-4E4B-9E57-2B8D15536621}">
      <dgm:prSet custT="1"/>
      <dgm:spPr/>
      <dgm:t>
        <a:bodyPr/>
        <a:lstStyle/>
        <a:p>
          <a:r>
            <a:rPr lang="en-IN" sz="1600"/>
            <a:t>There is only </a:t>
          </a:r>
          <a:r>
            <a:rPr lang="en-IN" sz="1600" b="1"/>
            <a:t>one JobTracker per cluster</a:t>
          </a:r>
          <a:r>
            <a:rPr lang="en-IN" sz="1600"/>
            <a:t>.</a:t>
          </a:r>
          <a:endParaRPr lang="en-US" sz="1600"/>
        </a:p>
      </dgm:t>
    </dgm:pt>
    <dgm:pt modelId="{B0D95900-AF7B-4403-BD76-E591AA7EC3BE}" type="parTrans" cxnId="{0B463570-3CC7-4826-B953-5819568C2BB9}">
      <dgm:prSet/>
      <dgm:spPr/>
      <dgm:t>
        <a:bodyPr/>
        <a:lstStyle/>
        <a:p>
          <a:endParaRPr lang="en-US" sz="2400"/>
        </a:p>
      </dgm:t>
    </dgm:pt>
    <dgm:pt modelId="{FF282AE5-6781-4FA6-9B65-7B3D3FAEC44B}" type="sibTrans" cxnId="{0B463570-3CC7-4826-B953-5819568C2BB9}">
      <dgm:prSet/>
      <dgm:spPr/>
      <dgm:t>
        <a:bodyPr/>
        <a:lstStyle/>
        <a:p>
          <a:endParaRPr lang="en-US" sz="2400"/>
        </a:p>
      </dgm:t>
    </dgm:pt>
    <dgm:pt modelId="{9BE87ED8-05E4-423D-8CC8-8AA2C8283ED3}">
      <dgm:prSet custT="1"/>
      <dgm:spPr/>
      <dgm:t>
        <a:bodyPr/>
        <a:lstStyle/>
        <a:p>
          <a:r>
            <a:rPr lang="en-IN" sz="1600"/>
            <a:t>The JobTracker's main responsibilities are:</a:t>
          </a:r>
          <a:endParaRPr lang="en-US" sz="1600"/>
        </a:p>
      </dgm:t>
    </dgm:pt>
    <dgm:pt modelId="{7FE551EA-A684-496D-BC5F-6EA99C4552B5}" type="parTrans" cxnId="{E09C40AE-FF3D-44F7-84AE-248BF83249A6}">
      <dgm:prSet/>
      <dgm:spPr/>
      <dgm:t>
        <a:bodyPr/>
        <a:lstStyle/>
        <a:p>
          <a:endParaRPr lang="en-US" sz="2400"/>
        </a:p>
      </dgm:t>
    </dgm:pt>
    <dgm:pt modelId="{B4F3570F-CBFF-4437-8951-3F9FEA5E42B8}" type="sibTrans" cxnId="{E09C40AE-FF3D-44F7-84AE-248BF83249A6}">
      <dgm:prSet/>
      <dgm:spPr/>
      <dgm:t>
        <a:bodyPr/>
        <a:lstStyle/>
        <a:p>
          <a:endParaRPr lang="en-US" sz="2400"/>
        </a:p>
      </dgm:t>
    </dgm:pt>
    <dgm:pt modelId="{EA0EBEA9-417D-4F04-8ABA-4962F65A0113}">
      <dgm:prSet custT="1"/>
      <dgm:spPr/>
      <dgm:t>
        <a:bodyPr/>
        <a:lstStyle/>
        <a:p>
          <a:r>
            <a:rPr lang="en-IN" sz="1600" b="1"/>
            <a:t>Scheduling</a:t>
          </a:r>
          <a:r>
            <a:rPr lang="en-IN" sz="1600"/>
            <a:t>: It schedules the tasks of a job across the cluster. Each job is divided into smaller tasks, which are then assigned to different nodes for execution.</a:t>
          </a:r>
          <a:endParaRPr lang="en-US" sz="1600"/>
        </a:p>
      </dgm:t>
    </dgm:pt>
    <dgm:pt modelId="{6C25DB13-09F7-4795-A25C-A573189EDF1E}" type="parTrans" cxnId="{2928F478-20BE-44A7-9BAC-424C80EE1B45}">
      <dgm:prSet/>
      <dgm:spPr/>
      <dgm:t>
        <a:bodyPr/>
        <a:lstStyle/>
        <a:p>
          <a:endParaRPr lang="en-US" sz="2400"/>
        </a:p>
      </dgm:t>
    </dgm:pt>
    <dgm:pt modelId="{2C4947D3-C7BC-4435-BCC0-34E142FEDDFC}" type="sibTrans" cxnId="{2928F478-20BE-44A7-9BAC-424C80EE1B45}">
      <dgm:prSet/>
      <dgm:spPr/>
      <dgm:t>
        <a:bodyPr/>
        <a:lstStyle/>
        <a:p>
          <a:endParaRPr lang="en-US" sz="2400"/>
        </a:p>
      </dgm:t>
    </dgm:pt>
    <dgm:pt modelId="{C68399C7-C4AF-4F36-9547-162FFA59444F}">
      <dgm:prSet custT="1"/>
      <dgm:spPr/>
      <dgm:t>
        <a:bodyPr/>
        <a:lstStyle/>
        <a:p>
          <a:r>
            <a:rPr lang="en-IN" sz="1600" b="1"/>
            <a:t>Monitoring</a:t>
          </a:r>
          <a:r>
            <a:rPr lang="en-IN" sz="1600"/>
            <a:t>: It continuously monitors the tasks assigned to various nodes. If any task fails, the JobTracker reassigns that task to another node to ensure successful completion.</a:t>
          </a:r>
          <a:endParaRPr lang="en-US" sz="1600"/>
        </a:p>
      </dgm:t>
    </dgm:pt>
    <dgm:pt modelId="{B89EE9AB-368E-423E-B16E-7356BBD47D29}" type="parTrans" cxnId="{31F1F046-0E50-42EC-9FBD-F9D4C2148C42}">
      <dgm:prSet/>
      <dgm:spPr/>
      <dgm:t>
        <a:bodyPr/>
        <a:lstStyle/>
        <a:p>
          <a:endParaRPr lang="en-US" sz="2400"/>
        </a:p>
      </dgm:t>
    </dgm:pt>
    <dgm:pt modelId="{E63CD8D0-FC20-47BB-8CA5-68523B580A9C}" type="sibTrans" cxnId="{31F1F046-0E50-42EC-9FBD-F9D4C2148C42}">
      <dgm:prSet/>
      <dgm:spPr/>
      <dgm:t>
        <a:bodyPr/>
        <a:lstStyle/>
        <a:p>
          <a:endParaRPr lang="en-US" sz="2400"/>
        </a:p>
      </dgm:t>
    </dgm:pt>
    <dgm:pt modelId="{652352D7-E23C-4D4E-B39A-5584FEA82956}">
      <dgm:prSet custT="1"/>
      <dgm:spPr/>
      <dgm:t>
        <a:bodyPr/>
        <a:lstStyle/>
        <a:p>
          <a:r>
            <a:rPr lang="en-IN" sz="1600" b="1"/>
            <a:t>TaskTracker (Slave)</a:t>
          </a:r>
          <a:r>
            <a:rPr lang="en-IN" sz="1600"/>
            <a:t>:</a:t>
          </a:r>
          <a:endParaRPr lang="en-US" sz="1600"/>
        </a:p>
      </dgm:t>
    </dgm:pt>
    <dgm:pt modelId="{AE03392C-11C0-45EB-8287-5CF903CB79DA}" type="parTrans" cxnId="{17D21DB8-BFC7-41BB-8E9B-3BDCB36AF600}">
      <dgm:prSet/>
      <dgm:spPr/>
      <dgm:t>
        <a:bodyPr/>
        <a:lstStyle/>
        <a:p>
          <a:endParaRPr lang="en-US" sz="2400"/>
        </a:p>
      </dgm:t>
    </dgm:pt>
    <dgm:pt modelId="{92A82264-C904-4F4D-BB42-4C0F05BE4C2D}" type="sibTrans" cxnId="{17D21DB8-BFC7-41BB-8E9B-3BDCB36AF600}">
      <dgm:prSet/>
      <dgm:spPr/>
      <dgm:t>
        <a:bodyPr/>
        <a:lstStyle/>
        <a:p>
          <a:endParaRPr lang="en-US" sz="2400"/>
        </a:p>
      </dgm:t>
    </dgm:pt>
    <dgm:pt modelId="{28574052-4F23-48E4-869E-71F3BFE0F85F}">
      <dgm:prSet custT="1"/>
      <dgm:spPr/>
      <dgm:t>
        <a:bodyPr/>
        <a:lstStyle/>
        <a:p>
          <a:r>
            <a:rPr lang="en-IN" sz="1600"/>
            <a:t>Each DataNode in the cluster has a </a:t>
          </a:r>
          <a:r>
            <a:rPr lang="en-IN" sz="1600" b="1"/>
            <a:t>TaskTracker</a:t>
          </a:r>
          <a:r>
            <a:rPr lang="en-IN" sz="1600"/>
            <a:t>, which acts as the </a:t>
          </a:r>
          <a:r>
            <a:rPr lang="en-IN" sz="1600" b="1"/>
            <a:t>slave</a:t>
          </a:r>
          <a:r>
            <a:rPr lang="en-IN" sz="1600"/>
            <a:t>.</a:t>
          </a:r>
          <a:endParaRPr lang="en-US" sz="1600"/>
        </a:p>
      </dgm:t>
    </dgm:pt>
    <dgm:pt modelId="{BBA00BD5-1C2D-48EF-8443-2699E5E2660B}" type="parTrans" cxnId="{6E99AFE1-8957-4004-9788-F557587815D5}">
      <dgm:prSet/>
      <dgm:spPr/>
      <dgm:t>
        <a:bodyPr/>
        <a:lstStyle/>
        <a:p>
          <a:endParaRPr lang="en-US" sz="2400"/>
        </a:p>
      </dgm:t>
    </dgm:pt>
    <dgm:pt modelId="{9568A569-574E-4171-A6EE-3089076802F3}" type="sibTrans" cxnId="{6E99AFE1-8957-4004-9788-F557587815D5}">
      <dgm:prSet/>
      <dgm:spPr/>
      <dgm:t>
        <a:bodyPr/>
        <a:lstStyle/>
        <a:p>
          <a:endParaRPr lang="en-US" sz="2400"/>
        </a:p>
      </dgm:t>
    </dgm:pt>
    <dgm:pt modelId="{2F05A43B-3601-449F-97D6-341E90753A27}">
      <dgm:prSet custT="1"/>
      <dgm:spPr/>
      <dgm:t>
        <a:bodyPr/>
        <a:lstStyle/>
        <a:p>
          <a:r>
            <a:rPr lang="en-IN" sz="1600"/>
            <a:t>The TaskTracker's role is to:</a:t>
          </a:r>
          <a:endParaRPr lang="en-US" sz="1600"/>
        </a:p>
      </dgm:t>
    </dgm:pt>
    <dgm:pt modelId="{37356855-AEB9-433D-8ED6-838E542D39D1}" type="parTrans" cxnId="{DC5CD684-65E2-4AA7-9BC8-9512FFCC4348}">
      <dgm:prSet/>
      <dgm:spPr/>
      <dgm:t>
        <a:bodyPr/>
        <a:lstStyle/>
        <a:p>
          <a:endParaRPr lang="en-US" sz="2400"/>
        </a:p>
      </dgm:t>
    </dgm:pt>
    <dgm:pt modelId="{A9948E68-B5BD-4C6C-845C-FB2271595C71}" type="sibTrans" cxnId="{DC5CD684-65E2-4AA7-9BC8-9512FFCC4348}">
      <dgm:prSet/>
      <dgm:spPr/>
      <dgm:t>
        <a:bodyPr/>
        <a:lstStyle/>
        <a:p>
          <a:endParaRPr lang="en-US" sz="2400"/>
        </a:p>
      </dgm:t>
    </dgm:pt>
    <dgm:pt modelId="{1324877C-0887-4E1B-8CAA-C316AFF7158D}">
      <dgm:prSet custT="1"/>
      <dgm:spPr/>
      <dgm:t>
        <a:bodyPr/>
        <a:lstStyle/>
        <a:p>
          <a:r>
            <a:rPr lang="en-IN" sz="1600" b="1"/>
            <a:t>Execute Tasks</a:t>
          </a:r>
          <a:r>
            <a:rPr lang="en-IN" sz="1600"/>
            <a:t>: It performs the actual execution of tasks as directed by the JobTracker.</a:t>
          </a:r>
          <a:endParaRPr lang="en-US" sz="1600"/>
        </a:p>
      </dgm:t>
    </dgm:pt>
    <dgm:pt modelId="{DBE58036-C19A-4782-8CEC-F6F23D77091F}" type="parTrans" cxnId="{046021E7-31CD-4CE4-903D-B073AD9714B2}">
      <dgm:prSet/>
      <dgm:spPr/>
      <dgm:t>
        <a:bodyPr/>
        <a:lstStyle/>
        <a:p>
          <a:endParaRPr lang="en-US" sz="2400"/>
        </a:p>
      </dgm:t>
    </dgm:pt>
    <dgm:pt modelId="{F7A8D54B-1C51-4E53-8A34-C30FFD19E55D}" type="sibTrans" cxnId="{046021E7-31CD-4CE4-903D-B073AD9714B2}">
      <dgm:prSet/>
      <dgm:spPr/>
      <dgm:t>
        <a:bodyPr/>
        <a:lstStyle/>
        <a:p>
          <a:endParaRPr lang="en-US" sz="2400"/>
        </a:p>
      </dgm:t>
    </dgm:pt>
    <dgm:pt modelId="{EB99447C-DF28-4C18-903F-29C7276ABEB5}">
      <dgm:prSet custT="1"/>
      <dgm:spPr/>
      <dgm:t>
        <a:bodyPr/>
        <a:lstStyle/>
        <a:p>
          <a:r>
            <a:rPr lang="en-IN" sz="1600"/>
            <a:t>It ensures that the tasks are completed as per the instructions and reports back to the JobTracker with the status of task execution.</a:t>
          </a:r>
          <a:endParaRPr lang="en-US" sz="1600"/>
        </a:p>
      </dgm:t>
    </dgm:pt>
    <dgm:pt modelId="{F338A5EF-A0C1-41AB-93BE-35BECF475F23}" type="parTrans" cxnId="{BC1A9FC2-FF0A-4B27-AD72-F386E381A9D2}">
      <dgm:prSet/>
      <dgm:spPr/>
      <dgm:t>
        <a:bodyPr/>
        <a:lstStyle/>
        <a:p>
          <a:endParaRPr lang="en-US" sz="2400"/>
        </a:p>
      </dgm:t>
    </dgm:pt>
    <dgm:pt modelId="{E21DE3AB-EAAB-4F50-BFF1-37FFCB491BEE}" type="sibTrans" cxnId="{BC1A9FC2-FF0A-4B27-AD72-F386E381A9D2}">
      <dgm:prSet/>
      <dgm:spPr/>
      <dgm:t>
        <a:bodyPr/>
        <a:lstStyle/>
        <a:p>
          <a:endParaRPr lang="en-US" sz="2400"/>
        </a:p>
      </dgm:t>
    </dgm:pt>
    <dgm:pt modelId="{6D198CB8-598B-564D-96F5-8FA44C8F11E8}" type="pres">
      <dgm:prSet presAssocID="{FDD3B8C9-7A32-47CF-AA76-08F282E19F00}" presName="linear" presStyleCnt="0">
        <dgm:presLayoutVars>
          <dgm:dir/>
          <dgm:animLvl val="lvl"/>
          <dgm:resizeHandles val="exact"/>
        </dgm:presLayoutVars>
      </dgm:prSet>
      <dgm:spPr/>
    </dgm:pt>
    <dgm:pt modelId="{3849BFE2-0FC0-2042-83F3-D40158F8B436}" type="pres">
      <dgm:prSet presAssocID="{ACC5BB7C-2D22-400A-A945-E97BB430358F}" presName="parentLin" presStyleCnt="0"/>
      <dgm:spPr/>
    </dgm:pt>
    <dgm:pt modelId="{7A4BABCA-720B-A64F-980C-9D4DF99B20EC}" type="pres">
      <dgm:prSet presAssocID="{ACC5BB7C-2D22-400A-A945-E97BB430358F}" presName="parentLeftMargin" presStyleLbl="node1" presStyleIdx="0" presStyleCnt="3"/>
      <dgm:spPr/>
    </dgm:pt>
    <dgm:pt modelId="{41B83DC4-5FCA-E14A-9A72-408F1F8A4722}" type="pres">
      <dgm:prSet presAssocID="{ACC5BB7C-2D22-400A-A945-E97BB430358F}" presName="parentText" presStyleLbl="node1" presStyleIdx="0" presStyleCnt="3">
        <dgm:presLayoutVars>
          <dgm:chMax val="0"/>
          <dgm:bulletEnabled val="1"/>
        </dgm:presLayoutVars>
      </dgm:prSet>
      <dgm:spPr/>
    </dgm:pt>
    <dgm:pt modelId="{4A5C0C85-243E-F540-A383-C283BDE3E750}" type="pres">
      <dgm:prSet presAssocID="{ACC5BB7C-2D22-400A-A945-E97BB430358F}" presName="negativeSpace" presStyleCnt="0"/>
      <dgm:spPr/>
    </dgm:pt>
    <dgm:pt modelId="{E3E6C369-6F5C-9645-828A-34932ECBE284}" type="pres">
      <dgm:prSet presAssocID="{ACC5BB7C-2D22-400A-A945-E97BB430358F}" presName="childText" presStyleLbl="conFgAcc1" presStyleIdx="0" presStyleCnt="3">
        <dgm:presLayoutVars>
          <dgm:bulletEnabled val="1"/>
        </dgm:presLayoutVars>
      </dgm:prSet>
      <dgm:spPr/>
    </dgm:pt>
    <dgm:pt modelId="{21C5AE1E-CB8F-AB45-8795-E43A8ECE4334}" type="pres">
      <dgm:prSet presAssocID="{51EB24F5-0A83-4B20-BDE4-08AFEF40BC6F}" presName="spaceBetweenRectangles" presStyleCnt="0"/>
      <dgm:spPr/>
    </dgm:pt>
    <dgm:pt modelId="{90842287-2B9E-8841-A221-47B0FC47A8EA}" type="pres">
      <dgm:prSet presAssocID="{83A780E5-73BF-4AE6-9595-77DCF09696E4}" presName="parentLin" presStyleCnt="0"/>
      <dgm:spPr/>
    </dgm:pt>
    <dgm:pt modelId="{E6DBA913-B651-8A4D-A95A-F590521D838A}" type="pres">
      <dgm:prSet presAssocID="{83A780E5-73BF-4AE6-9595-77DCF09696E4}" presName="parentLeftMargin" presStyleLbl="node1" presStyleIdx="0" presStyleCnt="3"/>
      <dgm:spPr/>
    </dgm:pt>
    <dgm:pt modelId="{FE840366-397C-0C43-8000-02C5CF8AD8C4}" type="pres">
      <dgm:prSet presAssocID="{83A780E5-73BF-4AE6-9595-77DCF09696E4}" presName="parentText" presStyleLbl="node1" presStyleIdx="1" presStyleCnt="3">
        <dgm:presLayoutVars>
          <dgm:chMax val="0"/>
          <dgm:bulletEnabled val="1"/>
        </dgm:presLayoutVars>
      </dgm:prSet>
      <dgm:spPr/>
    </dgm:pt>
    <dgm:pt modelId="{6074C2DF-AE3B-1446-AB91-599ABD983107}" type="pres">
      <dgm:prSet presAssocID="{83A780E5-73BF-4AE6-9595-77DCF09696E4}" presName="negativeSpace" presStyleCnt="0"/>
      <dgm:spPr/>
    </dgm:pt>
    <dgm:pt modelId="{A72F28F2-46AA-6D43-BDE5-3502A892E9AD}" type="pres">
      <dgm:prSet presAssocID="{83A780E5-73BF-4AE6-9595-77DCF09696E4}" presName="childText" presStyleLbl="conFgAcc1" presStyleIdx="1" presStyleCnt="3">
        <dgm:presLayoutVars>
          <dgm:bulletEnabled val="1"/>
        </dgm:presLayoutVars>
      </dgm:prSet>
      <dgm:spPr/>
    </dgm:pt>
    <dgm:pt modelId="{16379A35-9AC8-134E-89D6-127B45C9BB59}" type="pres">
      <dgm:prSet presAssocID="{281E5C8A-75D1-4CF6-9DD2-AB35D7D30183}" presName="spaceBetweenRectangles" presStyleCnt="0"/>
      <dgm:spPr/>
    </dgm:pt>
    <dgm:pt modelId="{F3C3C5AA-9D72-4B47-B90C-FA14DDA64B81}" type="pres">
      <dgm:prSet presAssocID="{652352D7-E23C-4D4E-B39A-5584FEA82956}" presName="parentLin" presStyleCnt="0"/>
      <dgm:spPr/>
    </dgm:pt>
    <dgm:pt modelId="{4ABE8CA1-008F-614D-90DA-E9A56AB9A827}" type="pres">
      <dgm:prSet presAssocID="{652352D7-E23C-4D4E-B39A-5584FEA82956}" presName="parentLeftMargin" presStyleLbl="node1" presStyleIdx="1" presStyleCnt="3"/>
      <dgm:spPr/>
    </dgm:pt>
    <dgm:pt modelId="{AEB53309-31D9-5946-A965-741BC9AF1A74}" type="pres">
      <dgm:prSet presAssocID="{652352D7-E23C-4D4E-B39A-5584FEA82956}" presName="parentText" presStyleLbl="node1" presStyleIdx="2" presStyleCnt="3">
        <dgm:presLayoutVars>
          <dgm:chMax val="0"/>
          <dgm:bulletEnabled val="1"/>
        </dgm:presLayoutVars>
      </dgm:prSet>
      <dgm:spPr/>
    </dgm:pt>
    <dgm:pt modelId="{BE3E320F-361E-6540-BAD6-7BB22001786E}" type="pres">
      <dgm:prSet presAssocID="{652352D7-E23C-4D4E-B39A-5584FEA82956}" presName="negativeSpace" presStyleCnt="0"/>
      <dgm:spPr/>
    </dgm:pt>
    <dgm:pt modelId="{440F618E-C53C-4344-9D48-90964088E9A4}" type="pres">
      <dgm:prSet presAssocID="{652352D7-E23C-4D4E-B39A-5584FEA82956}" presName="childText" presStyleLbl="conFgAcc1" presStyleIdx="2" presStyleCnt="3">
        <dgm:presLayoutVars>
          <dgm:bulletEnabled val="1"/>
        </dgm:presLayoutVars>
      </dgm:prSet>
      <dgm:spPr/>
    </dgm:pt>
  </dgm:ptLst>
  <dgm:cxnLst>
    <dgm:cxn modelId="{D8087809-06F7-F844-A084-F0BCFDA4F49D}" type="presOf" srcId="{EA0EBEA9-417D-4F04-8ABA-4962F65A0113}" destId="{A72F28F2-46AA-6D43-BDE5-3502A892E9AD}" srcOrd="0" destOrd="3" presId="urn:microsoft.com/office/officeart/2005/8/layout/list1"/>
    <dgm:cxn modelId="{86F8FA0C-FE5A-A446-A8A0-2FCB742E2CC6}" type="presOf" srcId="{ACC5BB7C-2D22-400A-A945-E97BB430358F}" destId="{7A4BABCA-720B-A64F-980C-9D4DF99B20EC}" srcOrd="0" destOrd="0" presId="urn:microsoft.com/office/officeart/2005/8/layout/list1"/>
    <dgm:cxn modelId="{A4FBD829-E4AE-47D1-8706-404909B5E2D0}" srcId="{ACC5BB7C-2D22-400A-A945-E97BB430358F}" destId="{A53FEBB8-9E00-4707-95AB-AA1084773E35}" srcOrd="0" destOrd="0" parTransId="{E67F1DF7-8CC7-4BC4-842A-95988B3DF86A}" sibTransId="{589FD51D-4FD2-47BC-AAEE-C186AEB9E653}"/>
    <dgm:cxn modelId="{6700FB36-43D8-1D42-8135-D369466BC1FC}" type="presOf" srcId="{652352D7-E23C-4D4E-B39A-5584FEA82956}" destId="{4ABE8CA1-008F-614D-90DA-E9A56AB9A827}" srcOrd="0" destOrd="0" presId="urn:microsoft.com/office/officeart/2005/8/layout/list1"/>
    <dgm:cxn modelId="{C9F3A33F-02EF-304B-A260-288F0AA45D3C}" type="presOf" srcId="{9BE87ED8-05E4-423D-8CC8-8AA2C8283ED3}" destId="{A72F28F2-46AA-6D43-BDE5-3502A892E9AD}" srcOrd="0" destOrd="2" presId="urn:microsoft.com/office/officeart/2005/8/layout/list1"/>
    <dgm:cxn modelId="{73629645-3E89-6545-A6D5-FF9032B9B721}" type="presOf" srcId="{C68399C7-C4AF-4F36-9547-162FFA59444F}" destId="{A72F28F2-46AA-6D43-BDE5-3502A892E9AD}" srcOrd="0" destOrd="4" presId="urn:microsoft.com/office/officeart/2005/8/layout/list1"/>
    <dgm:cxn modelId="{31F1F046-0E50-42EC-9FBD-F9D4C2148C42}" srcId="{9BE87ED8-05E4-423D-8CC8-8AA2C8283ED3}" destId="{C68399C7-C4AF-4F36-9547-162FFA59444F}" srcOrd="1" destOrd="0" parTransId="{B89EE9AB-368E-423E-B16E-7356BBD47D29}" sibTransId="{E63CD8D0-FC20-47BB-8CA5-68523B580A9C}"/>
    <dgm:cxn modelId="{CAF45349-3C43-4FFE-B9E1-CDE673AF426F}" srcId="{83A780E5-73BF-4AE6-9595-77DCF09696E4}" destId="{DD7CDED9-B1CD-4A2D-BBC1-9C7EDBEFE2BB}" srcOrd="0" destOrd="0" parTransId="{DF4A0492-20EB-461A-ACF3-05EDC110335C}" sibTransId="{E53E58F1-36D5-4D82-B888-7E877EAA940C}"/>
    <dgm:cxn modelId="{A0728453-9BFF-6E43-89EA-72FC03230422}" type="presOf" srcId="{FDD3B8C9-7A32-47CF-AA76-08F282E19F00}" destId="{6D198CB8-598B-564D-96F5-8FA44C8F11E8}" srcOrd="0" destOrd="0" presId="urn:microsoft.com/office/officeart/2005/8/layout/list1"/>
    <dgm:cxn modelId="{4739B154-3705-4F18-B55F-E2347EDE39FA}" srcId="{FDD3B8C9-7A32-47CF-AA76-08F282E19F00}" destId="{83A780E5-73BF-4AE6-9595-77DCF09696E4}" srcOrd="1" destOrd="0" parTransId="{EF7F8263-D1DE-4DAF-A390-0B042B982F7E}" sibTransId="{281E5C8A-75D1-4CF6-9DD2-AB35D7D30183}"/>
    <dgm:cxn modelId="{B0CBAF55-B54D-074E-9317-FE69D3A7BC81}" type="presOf" srcId="{876D3AFA-CC99-4E4B-9E57-2B8D15536621}" destId="{A72F28F2-46AA-6D43-BDE5-3502A892E9AD}" srcOrd="0" destOrd="1" presId="urn:microsoft.com/office/officeart/2005/8/layout/list1"/>
    <dgm:cxn modelId="{0B463570-3CC7-4826-B953-5819568C2BB9}" srcId="{83A780E5-73BF-4AE6-9595-77DCF09696E4}" destId="{876D3AFA-CC99-4E4B-9E57-2B8D15536621}" srcOrd="1" destOrd="0" parTransId="{B0D95900-AF7B-4403-BD76-E591AA7EC3BE}" sibTransId="{FF282AE5-6781-4FA6-9B65-7B3D3FAEC44B}"/>
    <dgm:cxn modelId="{2928F478-20BE-44A7-9BAC-424C80EE1B45}" srcId="{9BE87ED8-05E4-423D-8CC8-8AA2C8283ED3}" destId="{EA0EBEA9-417D-4F04-8ABA-4962F65A0113}" srcOrd="0" destOrd="0" parTransId="{6C25DB13-09F7-4795-A25C-A573189EDF1E}" sibTransId="{2C4947D3-C7BC-4435-BCC0-34E142FEDDFC}"/>
    <dgm:cxn modelId="{D070A27A-1F25-4FE8-AAC8-B1DEA775CD04}" srcId="{FDD3B8C9-7A32-47CF-AA76-08F282E19F00}" destId="{ACC5BB7C-2D22-400A-A945-E97BB430358F}" srcOrd="0" destOrd="0" parTransId="{B28F16A5-F779-4553-85EF-20E54BC1A225}" sibTransId="{51EB24F5-0A83-4B20-BDE4-08AFEF40BC6F}"/>
    <dgm:cxn modelId="{BCE95F81-C086-3849-BAA3-CF498BBA73A3}" type="presOf" srcId="{1324877C-0887-4E1B-8CAA-C316AFF7158D}" destId="{440F618E-C53C-4344-9D48-90964088E9A4}" srcOrd="0" destOrd="2" presId="urn:microsoft.com/office/officeart/2005/8/layout/list1"/>
    <dgm:cxn modelId="{DC5CD684-65E2-4AA7-9BC8-9512FFCC4348}" srcId="{652352D7-E23C-4D4E-B39A-5584FEA82956}" destId="{2F05A43B-3601-449F-97D6-341E90753A27}" srcOrd="1" destOrd="0" parTransId="{37356855-AEB9-433D-8ED6-838E542D39D1}" sibTransId="{A9948E68-B5BD-4C6C-845C-FB2271595C71}"/>
    <dgm:cxn modelId="{C4487387-45DA-5E4A-B32A-2A02F5C66860}" type="presOf" srcId="{DD7CDED9-B1CD-4A2D-BBC1-9C7EDBEFE2BB}" destId="{A72F28F2-46AA-6D43-BDE5-3502A892E9AD}" srcOrd="0" destOrd="0" presId="urn:microsoft.com/office/officeart/2005/8/layout/list1"/>
    <dgm:cxn modelId="{E09C40AE-FF3D-44F7-84AE-248BF83249A6}" srcId="{83A780E5-73BF-4AE6-9595-77DCF09696E4}" destId="{9BE87ED8-05E4-423D-8CC8-8AA2C8283ED3}" srcOrd="2" destOrd="0" parTransId="{7FE551EA-A684-496D-BC5F-6EA99C4552B5}" sibTransId="{B4F3570F-CBFF-4437-8951-3F9FEA5E42B8}"/>
    <dgm:cxn modelId="{17D21DB8-BFC7-41BB-8E9B-3BDCB36AF600}" srcId="{FDD3B8C9-7A32-47CF-AA76-08F282E19F00}" destId="{652352D7-E23C-4D4E-B39A-5584FEA82956}" srcOrd="2" destOrd="0" parTransId="{AE03392C-11C0-45EB-8287-5CF903CB79DA}" sibTransId="{92A82264-C904-4F4D-BB42-4C0F05BE4C2D}"/>
    <dgm:cxn modelId="{BC1A9FC2-FF0A-4B27-AD72-F386E381A9D2}" srcId="{2F05A43B-3601-449F-97D6-341E90753A27}" destId="{EB99447C-DF28-4C18-903F-29C7276ABEB5}" srcOrd="1" destOrd="0" parTransId="{F338A5EF-A0C1-41AB-93BE-35BECF475F23}" sibTransId="{E21DE3AB-EAAB-4F50-BFF1-37FFCB491BEE}"/>
    <dgm:cxn modelId="{2076C2DE-2121-0842-B031-9B8AB762E638}" type="presOf" srcId="{EB99447C-DF28-4C18-903F-29C7276ABEB5}" destId="{440F618E-C53C-4344-9D48-90964088E9A4}" srcOrd="0" destOrd="3" presId="urn:microsoft.com/office/officeart/2005/8/layout/list1"/>
    <dgm:cxn modelId="{6C4ED2DF-649B-4F4B-9893-9332AF6284A4}" type="presOf" srcId="{2F05A43B-3601-449F-97D6-341E90753A27}" destId="{440F618E-C53C-4344-9D48-90964088E9A4}" srcOrd="0" destOrd="1" presId="urn:microsoft.com/office/officeart/2005/8/layout/list1"/>
    <dgm:cxn modelId="{6E99AFE1-8957-4004-9788-F557587815D5}" srcId="{652352D7-E23C-4D4E-B39A-5584FEA82956}" destId="{28574052-4F23-48E4-869E-71F3BFE0F85F}" srcOrd="0" destOrd="0" parTransId="{BBA00BD5-1C2D-48EF-8443-2699E5E2660B}" sibTransId="{9568A569-574E-4171-A6EE-3089076802F3}"/>
    <dgm:cxn modelId="{046021E7-31CD-4CE4-903D-B073AD9714B2}" srcId="{2F05A43B-3601-449F-97D6-341E90753A27}" destId="{1324877C-0887-4E1B-8CAA-C316AFF7158D}" srcOrd="0" destOrd="0" parTransId="{DBE58036-C19A-4782-8CEC-F6F23D77091F}" sibTransId="{F7A8D54B-1C51-4E53-8A34-C30FFD19E55D}"/>
    <dgm:cxn modelId="{9EF7B7E7-241F-D249-BB9A-7C9FA1FAA850}" type="presOf" srcId="{ACC5BB7C-2D22-400A-A945-E97BB430358F}" destId="{41B83DC4-5FCA-E14A-9A72-408F1F8A4722}" srcOrd="1" destOrd="0" presId="urn:microsoft.com/office/officeart/2005/8/layout/list1"/>
    <dgm:cxn modelId="{B7DB62F4-969A-804A-B24A-0CFB282201A2}" type="presOf" srcId="{652352D7-E23C-4D4E-B39A-5584FEA82956}" destId="{AEB53309-31D9-5946-A965-741BC9AF1A74}" srcOrd="1" destOrd="0" presId="urn:microsoft.com/office/officeart/2005/8/layout/list1"/>
    <dgm:cxn modelId="{E37B90F4-D36B-0843-ACB8-D0219B923689}" type="presOf" srcId="{83A780E5-73BF-4AE6-9595-77DCF09696E4}" destId="{E6DBA913-B651-8A4D-A95A-F590521D838A}" srcOrd="0" destOrd="0" presId="urn:microsoft.com/office/officeart/2005/8/layout/list1"/>
    <dgm:cxn modelId="{E7482BF6-CE70-3B47-B5E3-6518855072A4}" type="presOf" srcId="{28574052-4F23-48E4-869E-71F3BFE0F85F}" destId="{440F618E-C53C-4344-9D48-90964088E9A4}" srcOrd="0" destOrd="0" presId="urn:microsoft.com/office/officeart/2005/8/layout/list1"/>
    <dgm:cxn modelId="{014711F7-8B01-4044-B473-4A9B1AE95F6E}" type="presOf" srcId="{A53FEBB8-9E00-4707-95AB-AA1084773E35}" destId="{E3E6C369-6F5C-9645-828A-34932ECBE284}" srcOrd="0" destOrd="0" presId="urn:microsoft.com/office/officeart/2005/8/layout/list1"/>
    <dgm:cxn modelId="{FE01DAFF-8408-2345-A189-A66A03679B58}" type="presOf" srcId="{83A780E5-73BF-4AE6-9595-77DCF09696E4}" destId="{FE840366-397C-0C43-8000-02C5CF8AD8C4}" srcOrd="1" destOrd="0" presId="urn:microsoft.com/office/officeart/2005/8/layout/list1"/>
    <dgm:cxn modelId="{3E54BC69-37A3-4743-B6F3-4D952B99B8E2}" type="presParOf" srcId="{6D198CB8-598B-564D-96F5-8FA44C8F11E8}" destId="{3849BFE2-0FC0-2042-83F3-D40158F8B436}" srcOrd="0" destOrd="0" presId="urn:microsoft.com/office/officeart/2005/8/layout/list1"/>
    <dgm:cxn modelId="{0D6ED73F-85BC-3847-B643-F9013EC8B594}" type="presParOf" srcId="{3849BFE2-0FC0-2042-83F3-D40158F8B436}" destId="{7A4BABCA-720B-A64F-980C-9D4DF99B20EC}" srcOrd="0" destOrd="0" presId="urn:microsoft.com/office/officeart/2005/8/layout/list1"/>
    <dgm:cxn modelId="{9A0FC17C-B631-A647-963A-1F0EAB1F7E24}" type="presParOf" srcId="{3849BFE2-0FC0-2042-83F3-D40158F8B436}" destId="{41B83DC4-5FCA-E14A-9A72-408F1F8A4722}" srcOrd="1" destOrd="0" presId="urn:microsoft.com/office/officeart/2005/8/layout/list1"/>
    <dgm:cxn modelId="{234AE7C0-1934-F945-ACF0-80F1CA53D806}" type="presParOf" srcId="{6D198CB8-598B-564D-96F5-8FA44C8F11E8}" destId="{4A5C0C85-243E-F540-A383-C283BDE3E750}" srcOrd="1" destOrd="0" presId="urn:microsoft.com/office/officeart/2005/8/layout/list1"/>
    <dgm:cxn modelId="{BD08BD94-0997-A04C-9F3C-1D0FC2B8D02C}" type="presParOf" srcId="{6D198CB8-598B-564D-96F5-8FA44C8F11E8}" destId="{E3E6C369-6F5C-9645-828A-34932ECBE284}" srcOrd="2" destOrd="0" presId="urn:microsoft.com/office/officeart/2005/8/layout/list1"/>
    <dgm:cxn modelId="{6596CE5E-3EBF-8749-BA81-483EDAA1025D}" type="presParOf" srcId="{6D198CB8-598B-564D-96F5-8FA44C8F11E8}" destId="{21C5AE1E-CB8F-AB45-8795-E43A8ECE4334}" srcOrd="3" destOrd="0" presId="urn:microsoft.com/office/officeart/2005/8/layout/list1"/>
    <dgm:cxn modelId="{EAF1565F-35E1-B749-8933-8B91002282EC}" type="presParOf" srcId="{6D198CB8-598B-564D-96F5-8FA44C8F11E8}" destId="{90842287-2B9E-8841-A221-47B0FC47A8EA}" srcOrd="4" destOrd="0" presId="urn:microsoft.com/office/officeart/2005/8/layout/list1"/>
    <dgm:cxn modelId="{864792E2-3866-3547-B801-93E49BDFF289}" type="presParOf" srcId="{90842287-2B9E-8841-A221-47B0FC47A8EA}" destId="{E6DBA913-B651-8A4D-A95A-F590521D838A}" srcOrd="0" destOrd="0" presId="urn:microsoft.com/office/officeart/2005/8/layout/list1"/>
    <dgm:cxn modelId="{C725B22D-6CE4-534B-B804-7A48B18BA531}" type="presParOf" srcId="{90842287-2B9E-8841-A221-47B0FC47A8EA}" destId="{FE840366-397C-0C43-8000-02C5CF8AD8C4}" srcOrd="1" destOrd="0" presId="urn:microsoft.com/office/officeart/2005/8/layout/list1"/>
    <dgm:cxn modelId="{E0D14168-E523-DE47-B9EA-17E02D8C0841}" type="presParOf" srcId="{6D198CB8-598B-564D-96F5-8FA44C8F11E8}" destId="{6074C2DF-AE3B-1446-AB91-599ABD983107}" srcOrd="5" destOrd="0" presId="urn:microsoft.com/office/officeart/2005/8/layout/list1"/>
    <dgm:cxn modelId="{AD46D4A4-9204-0A4D-8E33-1E9084AA90AA}" type="presParOf" srcId="{6D198CB8-598B-564D-96F5-8FA44C8F11E8}" destId="{A72F28F2-46AA-6D43-BDE5-3502A892E9AD}" srcOrd="6" destOrd="0" presId="urn:microsoft.com/office/officeart/2005/8/layout/list1"/>
    <dgm:cxn modelId="{DE27635C-9493-B94B-B3CB-6F9787D4D0E1}" type="presParOf" srcId="{6D198CB8-598B-564D-96F5-8FA44C8F11E8}" destId="{16379A35-9AC8-134E-89D6-127B45C9BB59}" srcOrd="7" destOrd="0" presId="urn:microsoft.com/office/officeart/2005/8/layout/list1"/>
    <dgm:cxn modelId="{AB445BD4-A3C6-C749-9A41-699CBFEE4340}" type="presParOf" srcId="{6D198CB8-598B-564D-96F5-8FA44C8F11E8}" destId="{F3C3C5AA-9D72-4B47-B90C-FA14DDA64B81}" srcOrd="8" destOrd="0" presId="urn:microsoft.com/office/officeart/2005/8/layout/list1"/>
    <dgm:cxn modelId="{93923078-1746-3A40-B708-1292EE72557E}" type="presParOf" srcId="{F3C3C5AA-9D72-4B47-B90C-FA14DDA64B81}" destId="{4ABE8CA1-008F-614D-90DA-E9A56AB9A827}" srcOrd="0" destOrd="0" presId="urn:microsoft.com/office/officeart/2005/8/layout/list1"/>
    <dgm:cxn modelId="{6CF34267-66CB-8A44-A5E7-C851109D2D51}" type="presParOf" srcId="{F3C3C5AA-9D72-4B47-B90C-FA14DDA64B81}" destId="{AEB53309-31D9-5946-A965-741BC9AF1A74}" srcOrd="1" destOrd="0" presId="urn:microsoft.com/office/officeart/2005/8/layout/list1"/>
    <dgm:cxn modelId="{49B71186-35FC-394D-9D12-573E740D5ABA}" type="presParOf" srcId="{6D198CB8-598B-564D-96F5-8FA44C8F11E8}" destId="{BE3E320F-361E-6540-BAD6-7BB22001786E}" srcOrd="9" destOrd="0" presId="urn:microsoft.com/office/officeart/2005/8/layout/list1"/>
    <dgm:cxn modelId="{1DAD55A9-FA83-4645-ACA5-82A1D528D941}" type="presParOf" srcId="{6D198CB8-598B-564D-96F5-8FA44C8F11E8}" destId="{440F618E-C53C-4344-9D48-90964088E9A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87EB3BB-C6C4-4B09-AA3F-383E47F2660E}"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9E920E9-B630-4492-92C6-353F5991F1AC}">
      <dgm:prSet custT="1"/>
      <dgm:spPr/>
      <dgm:t>
        <a:bodyPr/>
        <a:lstStyle/>
        <a:p>
          <a:pPr>
            <a:defRPr b="1"/>
          </a:pPr>
          <a:r>
            <a:rPr lang="en-IN" sz="1800" b="1"/>
            <a:t>Client Submits Job</a:t>
          </a:r>
          <a:r>
            <a:rPr lang="en-IN" sz="1800"/>
            <a:t>:</a:t>
          </a:r>
          <a:endParaRPr lang="en-US" sz="1800"/>
        </a:p>
      </dgm:t>
    </dgm:pt>
    <dgm:pt modelId="{DCDE1E82-1DB5-40A8-97EE-FAEF375ED0BC}" type="parTrans" cxnId="{A72BC2F6-D2EC-4ED8-8AAD-BFBE6B2A1226}">
      <dgm:prSet/>
      <dgm:spPr/>
      <dgm:t>
        <a:bodyPr/>
        <a:lstStyle/>
        <a:p>
          <a:endParaRPr lang="en-US" sz="2400"/>
        </a:p>
      </dgm:t>
    </dgm:pt>
    <dgm:pt modelId="{E1A0C1D7-894D-48DF-98D8-0DF3B0BD6BF2}" type="sibTrans" cxnId="{A72BC2F6-D2EC-4ED8-8AAD-BFBE6B2A1226}">
      <dgm:prSet/>
      <dgm:spPr/>
      <dgm:t>
        <a:bodyPr/>
        <a:lstStyle/>
        <a:p>
          <a:endParaRPr lang="en-US" sz="2400"/>
        </a:p>
      </dgm:t>
    </dgm:pt>
    <dgm:pt modelId="{AD42214E-F805-4BC5-B914-F632E8D0729C}">
      <dgm:prSet custT="1"/>
      <dgm:spPr/>
      <dgm:t>
        <a:bodyPr/>
        <a:lstStyle/>
        <a:p>
          <a:r>
            <a:rPr lang="en-IN" sz="1400"/>
            <a:t>A </a:t>
          </a:r>
          <a:r>
            <a:rPr lang="en-IN" sz="1400" b="1"/>
            <a:t>MapReduce program</a:t>
          </a:r>
          <a:r>
            <a:rPr lang="en-IN" sz="1400"/>
            <a:t> written by the client submits a job to the cluster through the JobClient.runJob API.</a:t>
          </a:r>
          <a:endParaRPr lang="en-US" sz="1400"/>
        </a:p>
      </dgm:t>
    </dgm:pt>
    <dgm:pt modelId="{2C8FA500-D194-4BF6-BD44-A409C7A19EA2}" type="parTrans" cxnId="{37C80FFD-8EC8-47EF-A0F6-5FE15BBC6120}">
      <dgm:prSet/>
      <dgm:spPr/>
      <dgm:t>
        <a:bodyPr/>
        <a:lstStyle/>
        <a:p>
          <a:endParaRPr lang="en-US" sz="2400"/>
        </a:p>
      </dgm:t>
    </dgm:pt>
    <dgm:pt modelId="{41ED69B1-118C-4BF9-9902-705BD724BC75}" type="sibTrans" cxnId="{37C80FFD-8EC8-47EF-A0F6-5FE15BBC6120}">
      <dgm:prSet/>
      <dgm:spPr/>
      <dgm:t>
        <a:bodyPr/>
        <a:lstStyle/>
        <a:p>
          <a:endParaRPr lang="en-US" sz="2400"/>
        </a:p>
      </dgm:t>
    </dgm:pt>
    <dgm:pt modelId="{C7AE6561-C48C-456E-AFC9-59711D39EE6E}">
      <dgm:prSet custT="1"/>
      <dgm:spPr/>
      <dgm:t>
        <a:bodyPr/>
        <a:lstStyle/>
        <a:p>
          <a:r>
            <a:rPr lang="en-IN" sz="1400"/>
            <a:t>The </a:t>
          </a:r>
          <a:r>
            <a:rPr lang="en-IN" sz="1400" b="1"/>
            <a:t>JobClient</a:t>
          </a:r>
          <a:r>
            <a:rPr lang="en-IN" sz="1400"/>
            <a:t> is an instance running in the client’s Java Virtual Machine (JVM) on the client node.</a:t>
          </a:r>
          <a:endParaRPr lang="en-US" sz="1400"/>
        </a:p>
      </dgm:t>
    </dgm:pt>
    <dgm:pt modelId="{8C4BE577-2836-4557-BD9F-823F5F61E91C}" type="parTrans" cxnId="{9A5BB371-2F52-4C0F-AC38-367456BDA433}">
      <dgm:prSet/>
      <dgm:spPr/>
      <dgm:t>
        <a:bodyPr/>
        <a:lstStyle/>
        <a:p>
          <a:endParaRPr lang="en-US" sz="2400"/>
        </a:p>
      </dgm:t>
    </dgm:pt>
    <dgm:pt modelId="{6265D660-5C4D-43FC-962E-27C4B712D804}" type="sibTrans" cxnId="{9A5BB371-2F52-4C0F-AC38-367456BDA433}">
      <dgm:prSet/>
      <dgm:spPr/>
      <dgm:t>
        <a:bodyPr/>
        <a:lstStyle/>
        <a:p>
          <a:endParaRPr lang="en-US" sz="2400"/>
        </a:p>
      </dgm:t>
    </dgm:pt>
    <dgm:pt modelId="{AC8C3D4B-D8F7-4088-8860-7BDF4394126F}">
      <dgm:prSet custT="1"/>
      <dgm:spPr/>
      <dgm:t>
        <a:bodyPr/>
        <a:lstStyle/>
        <a:p>
          <a:pPr>
            <a:defRPr b="1"/>
          </a:pPr>
          <a:r>
            <a:rPr lang="en-IN" sz="1800" b="1"/>
            <a:t>Job Request Sent to JobTracker</a:t>
          </a:r>
          <a:r>
            <a:rPr lang="en-IN" sz="1800"/>
            <a:t>:</a:t>
          </a:r>
          <a:endParaRPr lang="en-US" sz="1800"/>
        </a:p>
      </dgm:t>
    </dgm:pt>
    <dgm:pt modelId="{3A722F67-54E0-4C47-A329-B373D5DADE9D}" type="parTrans" cxnId="{61D35CA9-4E69-44FF-893B-3F6D9F3A64BB}">
      <dgm:prSet/>
      <dgm:spPr/>
      <dgm:t>
        <a:bodyPr/>
        <a:lstStyle/>
        <a:p>
          <a:endParaRPr lang="en-US" sz="2400"/>
        </a:p>
      </dgm:t>
    </dgm:pt>
    <dgm:pt modelId="{4C010149-D500-4B53-B17E-35E4DE4B1D5E}" type="sibTrans" cxnId="{61D35CA9-4E69-44FF-893B-3F6D9F3A64BB}">
      <dgm:prSet/>
      <dgm:spPr/>
      <dgm:t>
        <a:bodyPr/>
        <a:lstStyle/>
        <a:p>
          <a:endParaRPr lang="en-US" sz="2400"/>
        </a:p>
      </dgm:t>
    </dgm:pt>
    <dgm:pt modelId="{5AF693D7-DEA2-4F92-880F-CF474672E72A}">
      <dgm:prSet custT="1"/>
      <dgm:spPr/>
      <dgm:t>
        <a:bodyPr/>
        <a:lstStyle/>
        <a:p>
          <a:r>
            <a:rPr lang="en-IN" sz="1400"/>
            <a:t>The JobClient sends a request to the </a:t>
          </a:r>
          <a:r>
            <a:rPr lang="en-IN" sz="1400" b="1"/>
            <a:t>JobTracker</a:t>
          </a:r>
          <a:r>
            <a:rPr lang="en-IN" sz="1400"/>
            <a:t>, which resides on a dedicated JobTracker node within the cluster.</a:t>
          </a:r>
          <a:endParaRPr lang="en-US" sz="1400"/>
        </a:p>
      </dgm:t>
    </dgm:pt>
    <dgm:pt modelId="{F25ADAD5-34B8-40A3-992B-4D90631C0AEC}" type="parTrans" cxnId="{CD206A1D-7879-41A4-81EA-26EBCCA163A9}">
      <dgm:prSet/>
      <dgm:spPr/>
      <dgm:t>
        <a:bodyPr/>
        <a:lstStyle/>
        <a:p>
          <a:endParaRPr lang="en-US" sz="2400"/>
        </a:p>
      </dgm:t>
    </dgm:pt>
    <dgm:pt modelId="{E72CEF32-DD88-4BFF-9258-B744EEAE2BD1}" type="sibTrans" cxnId="{CD206A1D-7879-41A4-81EA-26EBCCA163A9}">
      <dgm:prSet/>
      <dgm:spPr/>
      <dgm:t>
        <a:bodyPr/>
        <a:lstStyle/>
        <a:p>
          <a:endParaRPr lang="en-US" sz="2400"/>
        </a:p>
      </dgm:t>
    </dgm:pt>
    <dgm:pt modelId="{C4D338E9-FBF9-43BC-B460-621A701211C2}">
      <dgm:prSet custT="1"/>
      <dgm:spPr/>
      <dgm:t>
        <a:bodyPr/>
        <a:lstStyle/>
        <a:p>
          <a:r>
            <a:rPr lang="en-IN" sz="1400"/>
            <a:t>The JobTracker is responsible for coordinating the execution of the job across the cluster.</a:t>
          </a:r>
          <a:endParaRPr lang="en-US" sz="1400"/>
        </a:p>
      </dgm:t>
    </dgm:pt>
    <dgm:pt modelId="{CE4DA3AA-31AC-45A8-99CA-215B8CFE87F9}" type="parTrans" cxnId="{05725C06-31C1-422E-A34D-473EE1B7BD10}">
      <dgm:prSet/>
      <dgm:spPr/>
      <dgm:t>
        <a:bodyPr/>
        <a:lstStyle/>
        <a:p>
          <a:endParaRPr lang="en-US" sz="2400"/>
        </a:p>
      </dgm:t>
    </dgm:pt>
    <dgm:pt modelId="{FB1CCE8E-8A78-4C75-9F8C-4CB532F5F303}" type="sibTrans" cxnId="{05725C06-31C1-422E-A34D-473EE1B7BD10}">
      <dgm:prSet/>
      <dgm:spPr/>
      <dgm:t>
        <a:bodyPr/>
        <a:lstStyle/>
        <a:p>
          <a:endParaRPr lang="en-US" sz="2400"/>
        </a:p>
      </dgm:t>
    </dgm:pt>
    <dgm:pt modelId="{A50E8071-B703-42DD-B8B4-297E0AF897DC}">
      <dgm:prSet custT="1"/>
      <dgm:spPr/>
      <dgm:t>
        <a:bodyPr/>
        <a:lstStyle/>
        <a:p>
          <a:pPr>
            <a:defRPr b="1"/>
          </a:pPr>
          <a:r>
            <a:rPr lang="en-IN" sz="1800" b="1"/>
            <a:t>Job ID Assignment</a:t>
          </a:r>
          <a:r>
            <a:rPr lang="en-IN" sz="1800"/>
            <a:t>:</a:t>
          </a:r>
          <a:endParaRPr lang="en-US" sz="1800"/>
        </a:p>
      </dgm:t>
    </dgm:pt>
    <dgm:pt modelId="{9DCC3857-FA85-4098-BF3D-184CF24D9FC1}" type="parTrans" cxnId="{DADD9955-C9DE-41A4-B64D-6F45D2ACB4E9}">
      <dgm:prSet/>
      <dgm:spPr/>
      <dgm:t>
        <a:bodyPr/>
        <a:lstStyle/>
        <a:p>
          <a:endParaRPr lang="en-US" sz="2400"/>
        </a:p>
      </dgm:t>
    </dgm:pt>
    <dgm:pt modelId="{3E14637C-7170-4389-94A6-196CDB865194}" type="sibTrans" cxnId="{DADD9955-C9DE-41A4-B64D-6F45D2ACB4E9}">
      <dgm:prSet/>
      <dgm:spPr/>
      <dgm:t>
        <a:bodyPr/>
        <a:lstStyle/>
        <a:p>
          <a:endParaRPr lang="en-US" sz="2400"/>
        </a:p>
      </dgm:t>
    </dgm:pt>
    <dgm:pt modelId="{AFD7E7F0-EFEB-4DD8-86CF-36EBD561F059}">
      <dgm:prSet custT="1"/>
      <dgm:spPr/>
      <dgm:t>
        <a:bodyPr/>
        <a:lstStyle/>
        <a:p>
          <a:r>
            <a:rPr lang="en-IN" sz="1400"/>
            <a:t>Upon receiving the job request, the JobTracker assigns a unique </a:t>
          </a:r>
          <a:r>
            <a:rPr lang="en-IN" sz="1400" b="1"/>
            <a:t>Job ID</a:t>
          </a:r>
          <a:r>
            <a:rPr lang="en-IN" sz="1400"/>
            <a:t> to the job. This ID is used to track and manage the job throughout its lifecycle.</a:t>
          </a:r>
          <a:endParaRPr lang="en-US" sz="1400"/>
        </a:p>
      </dgm:t>
    </dgm:pt>
    <dgm:pt modelId="{9BE74650-1268-45EA-886F-222EC23DA917}" type="parTrans" cxnId="{154E5C0A-6DE5-4614-A9A8-67756F1F9A4A}">
      <dgm:prSet/>
      <dgm:spPr/>
      <dgm:t>
        <a:bodyPr/>
        <a:lstStyle/>
        <a:p>
          <a:endParaRPr lang="en-US" sz="2400"/>
        </a:p>
      </dgm:t>
    </dgm:pt>
    <dgm:pt modelId="{529CF044-940A-466C-B454-8E0E5ECE5024}" type="sibTrans" cxnId="{154E5C0A-6DE5-4614-A9A8-67756F1F9A4A}">
      <dgm:prSet/>
      <dgm:spPr/>
      <dgm:t>
        <a:bodyPr/>
        <a:lstStyle/>
        <a:p>
          <a:endParaRPr lang="en-US" sz="2400"/>
        </a:p>
      </dgm:t>
    </dgm:pt>
    <dgm:pt modelId="{743FA829-49E2-4748-ACB9-F3AF3D225872}">
      <dgm:prSet custT="1"/>
      <dgm:spPr/>
      <dgm:t>
        <a:bodyPr/>
        <a:lstStyle/>
        <a:p>
          <a:pPr>
            <a:defRPr b="1"/>
          </a:pPr>
          <a:r>
            <a:rPr lang="en-IN" sz="1800" b="1"/>
            <a:t>Data Splitting by JobClient</a:t>
          </a:r>
          <a:r>
            <a:rPr lang="en-IN" sz="1800"/>
            <a:t>:</a:t>
          </a:r>
          <a:endParaRPr lang="en-US" sz="1800"/>
        </a:p>
      </dgm:t>
    </dgm:pt>
    <dgm:pt modelId="{C43290BC-F6C5-4F76-8DF9-A03A6C392F1C}" type="parTrans" cxnId="{02CCE99E-1E31-4287-82FF-2EAD55265C23}">
      <dgm:prSet/>
      <dgm:spPr/>
      <dgm:t>
        <a:bodyPr/>
        <a:lstStyle/>
        <a:p>
          <a:endParaRPr lang="en-US" sz="2400"/>
        </a:p>
      </dgm:t>
    </dgm:pt>
    <dgm:pt modelId="{4BD82C3E-D32A-448E-89D2-5BEF0DF815E1}" type="sibTrans" cxnId="{02CCE99E-1E31-4287-82FF-2EAD55265C23}">
      <dgm:prSet/>
      <dgm:spPr/>
      <dgm:t>
        <a:bodyPr/>
        <a:lstStyle/>
        <a:p>
          <a:endParaRPr lang="en-US" sz="2400"/>
        </a:p>
      </dgm:t>
    </dgm:pt>
    <dgm:pt modelId="{4C7E7DD8-A944-416B-A1BF-ABD38035BAD6}">
      <dgm:prSet custT="1"/>
      <dgm:spPr/>
      <dgm:t>
        <a:bodyPr/>
        <a:lstStyle/>
        <a:p>
          <a:r>
            <a:rPr lang="en-IN" sz="1400"/>
            <a:t>The JobClient calculates the </a:t>
          </a:r>
          <a:r>
            <a:rPr lang="en-IN" sz="1400" b="1"/>
            <a:t>splits</a:t>
          </a:r>
          <a:r>
            <a:rPr lang="en-IN" sz="1400"/>
            <a:t> of the input data. These splits represent chunks of the data that will be processed by individual Map tasks.</a:t>
          </a:r>
          <a:endParaRPr lang="en-US" sz="1400"/>
        </a:p>
      </dgm:t>
    </dgm:pt>
    <dgm:pt modelId="{09B0DF1D-627F-4F38-9765-964288D58BD6}" type="parTrans" cxnId="{5C2BF678-7971-40EC-9D85-5557102EC444}">
      <dgm:prSet/>
      <dgm:spPr/>
      <dgm:t>
        <a:bodyPr/>
        <a:lstStyle/>
        <a:p>
          <a:endParaRPr lang="en-US" sz="2400"/>
        </a:p>
      </dgm:t>
    </dgm:pt>
    <dgm:pt modelId="{80FACB93-691B-408E-BE30-9CCE7C61E33B}" type="sibTrans" cxnId="{5C2BF678-7971-40EC-9D85-5557102EC444}">
      <dgm:prSet/>
      <dgm:spPr/>
      <dgm:t>
        <a:bodyPr/>
        <a:lstStyle/>
        <a:p>
          <a:endParaRPr lang="en-US" sz="2400"/>
        </a:p>
      </dgm:t>
    </dgm:pt>
    <dgm:pt modelId="{430BE4FE-D460-4C26-9AAF-E178826720B9}">
      <dgm:prSet custT="1"/>
      <dgm:spPr/>
      <dgm:t>
        <a:bodyPr/>
        <a:lstStyle/>
        <a:p>
          <a:r>
            <a:rPr lang="en-IN" sz="1400"/>
            <a:t>The JobClient then </a:t>
          </a:r>
          <a:r>
            <a:rPr lang="en-IN" sz="1400" b="1"/>
            <a:t>fans the job out</a:t>
          </a:r>
          <a:r>
            <a:rPr lang="en-IN" sz="1400"/>
            <a:t> to multiple systems by preparing it for distributed execution across the cluster.</a:t>
          </a:r>
          <a:endParaRPr lang="en-US" sz="1400"/>
        </a:p>
      </dgm:t>
    </dgm:pt>
    <dgm:pt modelId="{033AE12D-2BBE-42CA-8C4A-7D2464DD65BF}" type="parTrans" cxnId="{9C004BF4-70A1-4BD0-A3B0-A8E9969FDEDE}">
      <dgm:prSet/>
      <dgm:spPr/>
      <dgm:t>
        <a:bodyPr/>
        <a:lstStyle/>
        <a:p>
          <a:endParaRPr lang="en-US" sz="2400"/>
        </a:p>
      </dgm:t>
    </dgm:pt>
    <dgm:pt modelId="{5A6B2D53-34CC-4E7C-83DB-F7251AD09818}" type="sibTrans" cxnId="{9C004BF4-70A1-4BD0-A3B0-A8E9969FDEDE}">
      <dgm:prSet/>
      <dgm:spPr/>
      <dgm:t>
        <a:bodyPr/>
        <a:lstStyle/>
        <a:p>
          <a:endParaRPr lang="en-US" sz="2400"/>
        </a:p>
      </dgm:t>
    </dgm:pt>
    <dgm:pt modelId="{1DD7EC4C-2585-43D8-B997-9A3743985A74}">
      <dgm:prSet custT="1"/>
      <dgm:spPr/>
      <dgm:t>
        <a:bodyPr/>
        <a:lstStyle/>
        <a:p>
          <a:pPr>
            <a:defRPr b="1"/>
          </a:pPr>
          <a:r>
            <a:rPr lang="en-IN" sz="1800" b="1"/>
            <a:t>Program and Data Distribution</a:t>
          </a:r>
          <a:r>
            <a:rPr lang="en-IN" sz="1800"/>
            <a:t>:</a:t>
          </a:r>
          <a:endParaRPr lang="en-US" sz="1800"/>
        </a:p>
      </dgm:t>
    </dgm:pt>
    <dgm:pt modelId="{68CE3E18-43CD-45C9-B376-3A52E8F0F9C0}" type="parTrans" cxnId="{F802B58C-2033-493C-BB99-C8B7E3AA35DC}">
      <dgm:prSet/>
      <dgm:spPr/>
      <dgm:t>
        <a:bodyPr/>
        <a:lstStyle/>
        <a:p>
          <a:endParaRPr lang="en-US" sz="2400"/>
        </a:p>
      </dgm:t>
    </dgm:pt>
    <dgm:pt modelId="{CEB73842-654B-468F-9D29-70D0205D6AE8}" type="sibTrans" cxnId="{F802B58C-2033-493C-BB99-C8B7E3AA35DC}">
      <dgm:prSet/>
      <dgm:spPr/>
      <dgm:t>
        <a:bodyPr/>
        <a:lstStyle/>
        <a:p>
          <a:endParaRPr lang="en-US" sz="2400"/>
        </a:p>
      </dgm:t>
    </dgm:pt>
    <dgm:pt modelId="{25759933-AABA-44CD-A418-93E458268E6A}">
      <dgm:prSet custT="1"/>
      <dgm:spPr/>
      <dgm:t>
        <a:bodyPr/>
        <a:lstStyle/>
        <a:p>
          <a:r>
            <a:rPr lang="en-IN" sz="1400" dirty="0"/>
            <a:t>The </a:t>
          </a:r>
          <a:r>
            <a:rPr lang="en-IN" sz="1400" dirty="0" err="1"/>
            <a:t>JobClient</a:t>
          </a:r>
          <a:r>
            <a:rPr lang="en-IN" sz="1400" dirty="0"/>
            <a:t> copies the necessary program components, such as the Java JAR file containing the MapReduce code and the configuration file, along with the calculated data splits to the </a:t>
          </a:r>
          <a:r>
            <a:rPr lang="en-IN" sz="1400" dirty="0" err="1"/>
            <a:t>JobTracker’s</a:t>
          </a:r>
          <a:r>
            <a:rPr lang="en-IN" sz="1400" dirty="0"/>
            <a:t> filesystem.</a:t>
          </a:r>
          <a:endParaRPr lang="en-US" sz="1400" dirty="0"/>
        </a:p>
      </dgm:t>
    </dgm:pt>
    <dgm:pt modelId="{5BC6FF49-92D9-44DA-9401-A18AF2C2C586}" type="parTrans" cxnId="{E5D5B260-838F-4D7C-9735-F285F76BE61F}">
      <dgm:prSet/>
      <dgm:spPr/>
      <dgm:t>
        <a:bodyPr/>
        <a:lstStyle/>
        <a:p>
          <a:endParaRPr lang="en-US" sz="2400"/>
        </a:p>
      </dgm:t>
    </dgm:pt>
    <dgm:pt modelId="{2423973F-7572-4C8E-BEFE-BCAFB96D3FD2}" type="sibTrans" cxnId="{E5D5B260-838F-4D7C-9735-F285F76BE61F}">
      <dgm:prSet/>
      <dgm:spPr/>
      <dgm:t>
        <a:bodyPr/>
        <a:lstStyle/>
        <a:p>
          <a:endParaRPr lang="en-US" sz="2400"/>
        </a:p>
      </dgm:t>
    </dgm:pt>
    <dgm:pt modelId="{A5106BD7-8C67-4DDD-B166-4810A2641FD6}">
      <dgm:prSet custT="1"/>
      <dgm:spPr/>
      <dgm:t>
        <a:bodyPr/>
        <a:lstStyle/>
        <a:p>
          <a:r>
            <a:rPr lang="en-IN" sz="1400" dirty="0"/>
            <a:t>By default, the </a:t>
          </a:r>
          <a:r>
            <a:rPr lang="en-IN" sz="1400" dirty="0" err="1"/>
            <a:t>JobClient</a:t>
          </a:r>
          <a:r>
            <a:rPr lang="en-IN" sz="1400" dirty="0"/>
            <a:t> writes 10 copies of this data to 10 different </a:t>
          </a:r>
          <a:r>
            <a:rPr lang="en-IN" sz="1400" dirty="0" err="1"/>
            <a:t>JobTrackers</a:t>
          </a:r>
          <a:r>
            <a:rPr lang="en-IN" sz="1400" dirty="0"/>
            <a:t> for redundancy and reliability. It's important to note that there is usually only one </a:t>
          </a:r>
          <a:r>
            <a:rPr lang="en-IN" sz="1400" dirty="0" err="1"/>
            <a:t>JobTracker</a:t>
          </a:r>
          <a:r>
            <a:rPr lang="en-IN" sz="1400" dirty="0"/>
            <a:t> per </a:t>
          </a:r>
          <a:r>
            <a:rPr lang="en-IN" sz="1400" dirty="0" err="1"/>
            <a:t>DataNode</a:t>
          </a:r>
          <a:r>
            <a:rPr lang="en-IN" sz="1400" dirty="0"/>
            <a:t>.</a:t>
          </a:r>
          <a:endParaRPr lang="en-US" sz="1400" dirty="0"/>
        </a:p>
      </dgm:t>
    </dgm:pt>
    <dgm:pt modelId="{E5C87FDE-1354-45A6-9B5B-4CCC9195D71F}" type="parTrans" cxnId="{88EC42AF-CAF4-4898-835D-0525A297C827}">
      <dgm:prSet/>
      <dgm:spPr/>
      <dgm:t>
        <a:bodyPr/>
        <a:lstStyle/>
        <a:p>
          <a:endParaRPr lang="en-US" sz="2400"/>
        </a:p>
      </dgm:t>
    </dgm:pt>
    <dgm:pt modelId="{F72BADD1-938F-413F-805C-C6F718EE93BA}" type="sibTrans" cxnId="{88EC42AF-CAF4-4898-835D-0525A297C827}">
      <dgm:prSet/>
      <dgm:spPr/>
      <dgm:t>
        <a:bodyPr/>
        <a:lstStyle/>
        <a:p>
          <a:endParaRPr lang="en-US" sz="2400"/>
        </a:p>
      </dgm:t>
    </dgm:pt>
    <dgm:pt modelId="{1DDCAF2A-EE73-4035-82B4-8EE1A2B5DA3C}" type="pres">
      <dgm:prSet presAssocID="{F87EB3BB-C6C4-4B09-AA3F-383E47F2660E}" presName="root" presStyleCnt="0">
        <dgm:presLayoutVars>
          <dgm:dir/>
          <dgm:resizeHandles val="exact"/>
        </dgm:presLayoutVars>
      </dgm:prSet>
      <dgm:spPr/>
    </dgm:pt>
    <dgm:pt modelId="{37C894F2-ED74-4CD5-A023-3DE947FD42F3}" type="pres">
      <dgm:prSet presAssocID="{19E920E9-B630-4492-92C6-353F5991F1AC}" presName="compNode" presStyleCnt="0"/>
      <dgm:spPr/>
    </dgm:pt>
    <dgm:pt modelId="{5AD0005B-C2D0-4DD1-99C7-32E808EDDA05}" type="pres">
      <dgm:prSet presAssocID="{19E920E9-B630-4492-92C6-353F5991F1A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2D43F407-A529-4923-94A9-CD94AC990C10}" type="pres">
      <dgm:prSet presAssocID="{19E920E9-B630-4492-92C6-353F5991F1AC}" presName="iconSpace" presStyleCnt="0"/>
      <dgm:spPr/>
    </dgm:pt>
    <dgm:pt modelId="{BA4DC71A-3C06-44D5-8902-2A7785393BA4}" type="pres">
      <dgm:prSet presAssocID="{19E920E9-B630-4492-92C6-353F5991F1AC}" presName="parTx" presStyleLbl="revTx" presStyleIdx="0" presStyleCnt="10">
        <dgm:presLayoutVars>
          <dgm:chMax val="0"/>
          <dgm:chPref val="0"/>
        </dgm:presLayoutVars>
      </dgm:prSet>
      <dgm:spPr/>
    </dgm:pt>
    <dgm:pt modelId="{69A836CA-FDB2-4E3A-A6D6-F6430C66D2A1}" type="pres">
      <dgm:prSet presAssocID="{19E920E9-B630-4492-92C6-353F5991F1AC}" presName="txSpace" presStyleCnt="0"/>
      <dgm:spPr/>
    </dgm:pt>
    <dgm:pt modelId="{A0C9C7ED-582E-44BD-A45A-70FCC621AA10}" type="pres">
      <dgm:prSet presAssocID="{19E920E9-B630-4492-92C6-353F5991F1AC}" presName="desTx" presStyleLbl="revTx" presStyleIdx="1" presStyleCnt="10">
        <dgm:presLayoutVars/>
      </dgm:prSet>
      <dgm:spPr/>
    </dgm:pt>
    <dgm:pt modelId="{A50D6C97-5512-4F7E-8F2E-094332F67E2D}" type="pres">
      <dgm:prSet presAssocID="{E1A0C1D7-894D-48DF-98D8-0DF3B0BD6BF2}" presName="sibTrans" presStyleCnt="0"/>
      <dgm:spPr/>
    </dgm:pt>
    <dgm:pt modelId="{4BBAD784-EC9A-4F82-969D-4E581740F08D}" type="pres">
      <dgm:prSet presAssocID="{AC8C3D4B-D8F7-4088-8860-7BDF4394126F}" presName="compNode" presStyleCnt="0"/>
      <dgm:spPr/>
    </dgm:pt>
    <dgm:pt modelId="{20B541B3-C963-411A-9F4A-D4BFC2064DB7}" type="pres">
      <dgm:prSet presAssocID="{AC8C3D4B-D8F7-4088-8860-7BDF4394126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twork Diagram"/>
        </a:ext>
      </dgm:extLst>
    </dgm:pt>
    <dgm:pt modelId="{3E481A76-1D67-4BD6-BEDE-BDD9ACF113FF}" type="pres">
      <dgm:prSet presAssocID="{AC8C3D4B-D8F7-4088-8860-7BDF4394126F}" presName="iconSpace" presStyleCnt="0"/>
      <dgm:spPr/>
    </dgm:pt>
    <dgm:pt modelId="{8D8131FE-394C-43AC-908F-855482B2BF43}" type="pres">
      <dgm:prSet presAssocID="{AC8C3D4B-D8F7-4088-8860-7BDF4394126F}" presName="parTx" presStyleLbl="revTx" presStyleIdx="2" presStyleCnt="10">
        <dgm:presLayoutVars>
          <dgm:chMax val="0"/>
          <dgm:chPref val="0"/>
        </dgm:presLayoutVars>
      </dgm:prSet>
      <dgm:spPr/>
    </dgm:pt>
    <dgm:pt modelId="{AEE7054E-0FA6-4A4A-A034-3812D697AF64}" type="pres">
      <dgm:prSet presAssocID="{AC8C3D4B-D8F7-4088-8860-7BDF4394126F}" presName="txSpace" presStyleCnt="0"/>
      <dgm:spPr/>
    </dgm:pt>
    <dgm:pt modelId="{709264FC-C9F5-4601-9010-9B06AA349124}" type="pres">
      <dgm:prSet presAssocID="{AC8C3D4B-D8F7-4088-8860-7BDF4394126F}" presName="desTx" presStyleLbl="revTx" presStyleIdx="3" presStyleCnt="10">
        <dgm:presLayoutVars/>
      </dgm:prSet>
      <dgm:spPr/>
    </dgm:pt>
    <dgm:pt modelId="{49B8EAE4-D626-44C6-9B1F-B210C0E8623D}" type="pres">
      <dgm:prSet presAssocID="{4C010149-D500-4B53-B17E-35E4DE4B1D5E}" presName="sibTrans" presStyleCnt="0"/>
      <dgm:spPr/>
    </dgm:pt>
    <dgm:pt modelId="{2A8F3B3F-202E-4D35-9FB1-67CCB1129AB3}" type="pres">
      <dgm:prSet presAssocID="{A50E8071-B703-42DD-B8B4-297E0AF897DC}" presName="compNode" presStyleCnt="0"/>
      <dgm:spPr/>
    </dgm:pt>
    <dgm:pt modelId="{AE53F8C9-5017-402A-823C-5C6B8171518E}" type="pres">
      <dgm:prSet presAssocID="{A50E8071-B703-42DD-B8B4-297E0AF897D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mployee Badge"/>
        </a:ext>
      </dgm:extLst>
    </dgm:pt>
    <dgm:pt modelId="{3938D9F1-604A-4E21-8077-7A0054FF7007}" type="pres">
      <dgm:prSet presAssocID="{A50E8071-B703-42DD-B8B4-297E0AF897DC}" presName="iconSpace" presStyleCnt="0"/>
      <dgm:spPr/>
    </dgm:pt>
    <dgm:pt modelId="{8DDCA9E3-C2B0-4F67-B80B-1F29B68CE065}" type="pres">
      <dgm:prSet presAssocID="{A50E8071-B703-42DD-B8B4-297E0AF897DC}" presName="parTx" presStyleLbl="revTx" presStyleIdx="4" presStyleCnt="10">
        <dgm:presLayoutVars>
          <dgm:chMax val="0"/>
          <dgm:chPref val="0"/>
        </dgm:presLayoutVars>
      </dgm:prSet>
      <dgm:spPr/>
    </dgm:pt>
    <dgm:pt modelId="{177C6223-C04B-4433-88C2-6AE72839FB7B}" type="pres">
      <dgm:prSet presAssocID="{A50E8071-B703-42DD-B8B4-297E0AF897DC}" presName="txSpace" presStyleCnt="0"/>
      <dgm:spPr/>
    </dgm:pt>
    <dgm:pt modelId="{FB0C6227-ECFB-49A7-902D-BD3A1495BAE8}" type="pres">
      <dgm:prSet presAssocID="{A50E8071-B703-42DD-B8B4-297E0AF897DC}" presName="desTx" presStyleLbl="revTx" presStyleIdx="5" presStyleCnt="10">
        <dgm:presLayoutVars/>
      </dgm:prSet>
      <dgm:spPr/>
    </dgm:pt>
    <dgm:pt modelId="{D58CDE55-FB50-401C-82B5-EB7340E01C98}" type="pres">
      <dgm:prSet presAssocID="{3E14637C-7170-4389-94A6-196CDB865194}" presName="sibTrans" presStyleCnt="0"/>
      <dgm:spPr/>
    </dgm:pt>
    <dgm:pt modelId="{4E799586-2AFE-4C5C-85D4-F93ECC060C5C}" type="pres">
      <dgm:prSet presAssocID="{743FA829-49E2-4748-ACB9-F3AF3D225872}" presName="compNode" presStyleCnt="0"/>
      <dgm:spPr/>
    </dgm:pt>
    <dgm:pt modelId="{A3F73AFC-0378-4418-BF35-8B1291D607CC}" type="pres">
      <dgm:prSet presAssocID="{743FA829-49E2-4748-ACB9-F3AF3D22587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sconnected"/>
        </a:ext>
      </dgm:extLst>
    </dgm:pt>
    <dgm:pt modelId="{0838CC13-5260-41D1-82E9-CA1E8A6B4E16}" type="pres">
      <dgm:prSet presAssocID="{743FA829-49E2-4748-ACB9-F3AF3D225872}" presName="iconSpace" presStyleCnt="0"/>
      <dgm:spPr/>
    </dgm:pt>
    <dgm:pt modelId="{52D73ED1-86AE-4897-818C-5BB2FD36E93B}" type="pres">
      <dgm:prSet presAssocID="{743FA829-49E2-4748-ACB9-F3AF3D225872}" presName="parTx" presStyleLbl="revTx" presStyleIdx="6" presStyleCnt="10">
        <dgm:presLayoutVars>
          <dgm:chMax val="0"/>
          <dgm:chPref val="0"/>
        </dgm:presLayoutVars>
      </dgm:prSet>
      <dgm:spPr/>
    </dgm:pt>
    <dgm:pt modelId="{5E44BE07-7957-44A9-A35B-9899BDF9F8B0}" type="pres">
      <dgm:prSet presAssocID="{743FA829-49E2-4748-ACB9-F3AF3D225872}" presName="txSpace" presStyleCnt="0"/>
      <dgm:spPr/>
    </dgm:pt>
    <dgm:pt modelId="{441DC402-F3F5-4310-B075-0669C09EAAE4}" type="pres">
      <dgm:prSet presAssocID="{743FA829-49E2-4748-ACB9-F3AF3D225872}" presName="desTx" presStyleLbl="revTx" presStyleIdx="7" presStyleCnt="10">
        <dgm:presLayoutVars/>
      </dgm:prSet>
      <dgm:spPr/>
    </dgm:pt>
    <dgm:pt modelId="{B4E882E5-C6F3-4B94-A259-35FCDED23992}" type="pres">
      <dgm:prSet presAssocID="{4BD82C3E-D32A-448E-89D2-5BEF0DF815E1}" presName="sibTrans" presStyleCnt="0"/>
      <dgm:spPr/>
    </dgm:pt>
    <dgm:pt modelId="{B3DC173C-1B3E-4733-8DB8-CAAA97B18E41}" type="pres">
      <dgm:prSet presAssocID="{1DD7EC4C-2585-43D8-B997-9A3743985A74}" presName="compNode" presStyleCnt="0"/>
      <dgm:spPr/>
    </dgm:pt>
    <dgm:pt modelId="{80685717-0C93-4CDF-BB52-DD8F98A7B537}" type="pres">
      <dgm:prSet presAssocID="{1DD7EC4C-2585-43D8-B997-9A3743985A74}"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ocessor"/>
        </a:ext>
      </dgm:extLst>
    </dgm:pt>
    <dgm:pt modelId="{71913874-BD1B-46DF-BF60-A6196D192499}" type="pres">
      <dgm:prSet presAssocID="{1DD7EC4C-2585-43D8-B997-9A3743985A74}" presName="iconSpace" presStyleCnt="0"/>
      <dgm:spPr/>
    </dgm:pt>
    <dgm:pt modelId="{CCE6BE07-2C2F-4D56-AE3F-281B519F1864}" type="pres">
      <dgm:prSet presAssocID="{1DD7EC4C-2585-43D8-B997-9A3743985A74}" presName="parTx" presStyleLbl="revTx" presStyleIdx="8" presStyleCnt="10">
        <dgm:presLayoutVars>
          <dgm:chMax val="0"/>
          <dgm:chPref val="0"/>
        </dgm:presLayoutVars>
      </dgm:prSet>
      <dgm:spPr/>
    </dgm:pt>
    <dgm:pt modelId="{0A1BEFAF-644A-49C6-A505-68D567581F02}" type="pres">
      <dgm:prSet presAssocID="{1DD7EC4C-2585-43D8-B997-9A3743985A74}" presName="txSpace" presStyleCnt="0"/>
      <dgm:spPr/>
    </dgm:pt>
    <dgm:pt modelId="{2EC471CA-AA87-49CE-98C8-4AC81619980D}" type="pres">
      <dgm:prSet presAssocID="{1DD7EC4C-2585-43D8-B997-9A3743985A74}" presName="desTx" presStyleLbl="revTx" presStyleIdx="9" presStyleCnt="10">
        <dgm:presLayoutVars/>
      </dgm:prSet>
      <dgm:spPr/>
    </dgm:pt>
  </dgm:ptLst>
  <dgm:cxnLst>
    <dgm:cxn modelId="{05725C06-31C1-422E-A34D-473EE1B7BD10}" srcId="{AC8C3D4B-D8F7-4088-8860-7BDF4394126F}" destId="{C4D338E9-FBF9-43BC-B460-621A701211C2}" srcOrd="1" destOrd="0" parTransId="{CE4DA3AA-31AC-45A8-99CA-215B8CFE87F9}" sibTransId="{FB1CCE8E-8A78-4C75-9F8C-4CB532F5F303}"/>
    <dgm:cxn modelId="{DBAFE406-6E60-464A-B7D9-E874757F8A39}" type="presOf" srcId="{1DD7EC4C-2585-43D8-B997-9A3743985A74}" destId="{CCE6BE07-2C2F-4D56-AE3F-281B519F1864}" srcOrd="0" destOrd="0" presId="urn:microsoft.com/office/officeart/2018/2/layout/IconLabelDescriptionList"/>
    <dgm:cxn modelId="{154E5C0A-6DE5-4614-A9A8-67756F1F9A4A}" srcId="{A50E8071-B703-42DD-B8B4-297E0AF897DC}" destId="{AFD7E7F0-EFEB-4DD8-86CF-36EBD561F059}" srcOrd="0" destOrd="0" parTransId="{9BE74650-1268-45EA-886F-222EC23DA917}" sibTransId="{529CF044-940A-466C-B454-8E0E5ECE5024}"/>
    <dgm:cxn modelId="{D88A370E-8938-6F4F-8E1A-8AEBBAA9B58E}" type="presOf" srcId="{19E920E9-B630-4492-92C6-353F5991F1AC}" destId="{BA4DC71A-3C06-44D5-8902-2A7785393BA4}" srcOrd="0" destOrd="0" presId="urn:microsoft.com/office/officeart/2018/2/layout/IconLabelDescriptionList"/>
    <dgm:cxn modelId="{B49F4C1D-E911-924B-9F18-E34B5C806A0B}" type="presOf" srcId="{AC8C3D4B-D8F7-4088-8860-7BDF4394126F}" destId="{8D8131FE-394C-43AC-908F-855482B2BF43}" srcOrd="0" destOrd="0" presId="urn:microsoft.com/office/officeart/2018/2/layout/IconLabelDescriptionList"/>
    <dgm:cxn modelId="{CD206A1D-7879-41A4-81EA-26EBCCA163A9}" srcId="{AC8C3D4B-D8F7-4088-8860-7BDF4394126F}" destId="{5AF693D7-DEA2-4F92-880F-CF474672E72A}" srcOrd="0" destOrd="0" parTransId="{F25ADAD5-34B8-40A3-992B-4D90631C0AEC}" sibTransId="{E72CEF32-DD88-4BFF-9258-B744EEAE2BD1}"/>
    <dgm:cxn modelId="{A9677F1D-4405-1A41-B0F3-C5B5CD92F56B}" type="presOf" srcId="{A5106BD7-8C67-4DDD-B166-4810A2641FD6}" destId="{2EC471CA-AA87-49CE-98C8-4AC81619980D}" srcOrd="0" destOrd="1" presId="urn:microsoft.com/office/officeart/2018/2/layout/IconLabelDescriptionList"/>
    <dgm:cxn modelId="{A8F92122-E34D-E94C-A1BA-0B4802E2AEAF}" type="presOf" srcId="{F87EB3BB-C6C4-4B09-AA3F-383E47F2660E}" destId="{1DDCAF2A-EE73-4035-82B4-8EE1A2B5DA3C}" srcOrd="0" destOrd="0" presId="urn:microsoft.com/office/officeart/2018/2/layout/IconLabelDescriptionList"/>
    <dgm:cxn modelId="{0D0A1F25-6412-E94F-BD8D-5C83F484D97B}" type="presOf" srcId="{C7AE6561-C48C-456E-AFC9-59711D39EE6E}" destId="{A0C9C7ED-582E-44BD-A45A-70FCC621AA10}" srcOrd="0" destOrd="1" presId="urn:microsoft.com/office/officeart/2018/2/layout/IconLabelDescriptionList"/>
    <dgm:cxn modelId="{30257C29-37EA-304B-B309-80F7B5262FD8}" type="presOf" srcId="{743FA829-49E2-4748-ACB9-F3AF3D225872}" destId="{52D73ED1-86AE-4897-818C-5BB2FD36E93B}" srcOrd="0" destOrd="0" presId="urn:microsoft.com/office/officeart/2018/2/layout/IconLabelDescriptionList"/>
    <dgm:cxn modelId="{F2F1FD42-A631-A946-84F7-D07A857A2C8F}" type="presOf" srcId="{AFD7E7F0-EFEB-4DD8-86CF-36EBD561F059}" destId="{FB0C6227-ECFB-49A7-902D-BD3A1495BAE8}" srcOrd="0" destOrd="0" presId="urn:microsoft.com/office/officeart/2018/2/layout/IconLabelDescriptionList"/>
    <dgm:cxn modelId="{A44F774E-6780-AA4A-B4E5-90CF00977816}" type="presOf" srcId="{A50E8071-B703-42DD-B8B4-297E0AF897DC}" destId="{8DDCA9E3-C2B0-4F67-B80B-1F29B68CE065}" srcOrd="0" destOrd="0" presId="urn:microsoft.com/office/officeart/2018/2/layout/IconLabelDescriptionList"/>
    <dgm:cxn modelId="{DADD9955-C9DE-41A4-B64D-6F45D2ACB4E9}" srcId="{F87EB3BB-C6C4-4B09-AA3F-383E47F2660E}" destId="{A50E8071-B703-42DD-B8B4-297E0AF897DC}" srcOrd="2" destOrd="0" parTransId="{9DCC3857-FA85-4098-BF3D-184CF24D9FC1}" sibTransId="{3E14637C-7170-4389-94A6-196CDB865194}"/>
    <dgm:cxn modelId="{E5D5B260-838F-4D7C-9735-F285F76BE61F}" srcId="{1DD7EC4C-2585-43D8-B997-9A3743985A74}" destId="{25759933-AABA-44CD-A418-93E458268E6A}" srcOrd="0" destOrd="0" parTransId="{5BC6FF49-92D9-44DA-9401-A18AF2C2C586}" sibTransId="{2423973F-7572-4C8E-BEFE-BCAFB96D3FD2}"/>
    <dgm:cxn modelId="{1A818D6B-D40F-4D4B-BD96-969AE8511F47}" type="presOf" srcId="{AD42214E-F805-4BC5-B914-F632E8D0729C}" destId="{A0C9C7ED-582E-44BD-A45A-70FCC621AA10}" srcOrd="0" destOrd="0" presId="urn:microsoft.com/office/officeart/2018/2/layout/IconLabelDescriptionList"/>
    <dgm:cxn modelId="{9A5BB371-2F52-4C0F-AC38-367456BDA433}" srcId="{19E920E9-B630-4492-92C6-353F5991F1AC}" destId="{C7AE6561-C48C-456E-AFC9-59711D39EE6E}" srcOrd="1" destOrd="0" parTransId="{8C4BE577-2836-4557-BD9F-823F5F61E91C}" sibTransId="{6265D660-5C4D-43FC-962E-27C4B712D804}"/>
    <dgm:cxn modelId="{5C2BF678-7971-40EC-9D85-5557102EC444}" srcId="{743FA829-49E2-4748-ACB9-F3AF3D225872}" destId="{4C7E7DD8-A944-416B-A1BF-ABD38035BAD6}" srcOrd="0" destOrd="0" parTransId="{09B0DF1D-627F-4F38-9765-964288D58BD6}" sibTransId="{80FACB93-691B-408E-BE30-9CCE7C61E33B}"/>
    <dgm:cxn modelId="{1B7C267B-311B-4847-8B94-8538BC878625}" type="presOf" srcId="{25759933-AABA-44CD-A418-93E458268E6A}" destId="{2EC471CA-AA87-49CE-98C8-4AC81619980D}" srcOrd="0" destOrd="0" presId="urn:microsoft.com/office/officeart/2018/2/layout/IconLabelDescriptionList"/>
    <dgm:cxn modelId="{F802B58C-2033-493C-BB99-C8B7E3AA35DC}" srcId="{F87EB3BB-C6C4-4B09-AA3F-383E47F2660E}" destId="{1DD7EC4C-2585-43D8-B997-9A3743985A74}" srcOrd="4" destOrd="0" parTransId="{68CE3E18-43CD-45C9-B376-3A52E8F0F9C0}" sibTransId="{CEB73842-654B-468F-9D29-70D0205D6AE8}"/>
    <dgm:cxn modelId="{02CCE99E-1E31-4287-82FF-2EAD55265C23}" srcId="{F87EB3BB-C6C4-4B09-AA3F-383E47F2660E}" destId="{743FA829-49E2-4748-ACB9-F3AF3D225872}" srcOrd="3" destOrd="0" parTransId="{C43290BC-F6C5-4F76-8DF9-A03A6C392F1C}" sibTransId="{4BD82C3E-D32A-448E-89D2-5BEF0DF815E1}"/>
    <dgm:cxn modelId="{61D35CA9-4E69-44FF-893B-3F6D9F3A64BB}" srcId="{F87EB3BB-C6C4-4B09-AA3F-383E47F2660E}" destId="{AC8C3D4B-D8F7-4088-8860-7BDF4394126F}" srcOrd="1" destOrd="0" parTransId="{3A722F67-54E0-4C47-A329-B373D5DADE9D}" sibTransId="{4C010149-D500-4B53-B17E-35E4DE4B1D5E}"/>
    <dgm:cxn modelId="{702C42AD-AA89-C54A-9B6F-D08296334159}" type="presOf" srcId="{430BE4FE-D460-4C26-9AAF-E178826720B9}" destId="{441DC402-F3F5-4310-B075-0669C09EAAE4}" srcOrd="0" destOrd="1" presId="urn:microsoft.com/office/officeart/2018/2/layout/IconLabelDescriptionList"/>
    <dgm:cxn modelId="{4FE70EAE-539C-5D49-97E6-4CB13EC30AC9}" type="presOf" srcId="{C4D338E9-FBF9-43BC-B460-621A701211C2}" destId="{709264FC-C9F5-4601-9010-9B06AA349124}" srcOrd="0" destOrd="1" presId="urn:microsoft.com/office/officeart/2018/2/layout/IconLabelDescriptionList"/>
    <dgm:cxn modelId="{88EC42AF-CAF4-4898-835D-0525A297C827}" srcId="{1DD7EC4C-2585-43D8-B997-9A3743985A74}" destId="{A5106BD7-8C67-4DDD-B166-4810A2641FD6}" srcOrd="1" destOrd="0" parTransId="{E5C87FDE-1354-45A6-9B5B-4CCC9195D71F}" sibTransId="{F72BADD1-938F-413F-805C-C6F718EE93BA}"/>
    <dgm:cxn modelId="{CFC539CB-1D26-9945-AF6F-445F8C3833D8}" type="presOf" srcId="{5AF693D7-DEA2-4F92-880F-CF474672E72A}" destId="{709264FC-C9F5-4601-9010-9B06AA349124}" srcOrd="0" destOrd="0" presId="urn:microsoft.com/office/officeart/2018/2/layout/IconLabelDescriptionList"/>
    <dgm:cxn modelId="{36A7AAE9-8EF9-6D45-9AC9-5795A2F8C7CF}" type="presOf" srcId="{4C7E7DD8-A944-416B-A1BF-ABD38035BAD6}" destId="{441DC402-F3F5-4310-B075-0669C09EAAE4}" srcOrd="0" destOrd="0" presId="urn:microsoft.com/office/officeart/2018/2/layout/IconLabelDescriptionList"/>
    <dgm:cxn modelId="{9C004BF4-70A1-4BD0-A3B0-A8E9969FDEDE}" srcId="{743FA829-49E2-4748-ACB9-F3AF3D225872}" destId="{430BE4FE-D460-4C26-9AAF-E178826720B9}" srcOrd="1" destOrd="0" parTransId="{033AE12D-2BBE-42CA-8C4A-7D2464DD65BF}" sibTransId="{5A6B2D53-34CC-4E7C-83DB-F7251AD09818}"/>
    <dgm:cxn modelId="{A72BC2F6-D2EC-4ED8-8AAD-BFBE6B2A1226}" srcId="{F87EB3BB-C6C4-4B09-AA3F-383E47F2660E}" destId="{19E920E9-B630-4492-92C6-353F5991F1AC}" srcOrd="0" destOrd="0" parTransId="{DCDE1E82-1DB5-40A8-97EE-FAEF375ED0BC}" sibTransId="{E1A0C1D7-894D-48DF-98D8-0DF3B0BD6BF2}"/>
    <dgm:cxn modelId="{37C80FFD-8EC8-47EF-A0F6-5FE15BBC6120}" srcId="{19E920E9-B630-4492-92C6-353F5991F1AC}" destId="{AD42214E-F805-4BC5-B914-F632E8D0729C}" srcOrd="0" destOrd="0" parTransId="{2C8FA500-D194-4BF6-BD44-A409C7A19EA2}" sibTransId="{41ED69B1-118C-4BF9-9902-705BD724BC75}"/>
    <dgm:cxn modelId="{0CE1CFD4-2FAD-1240-ADEA-E6D418828DAE}" type="presParOf" srcId="{1DDCAF2A-EE73-4035-82B4-8EE1A2B5DA3C}" destId="{37C894F2-ED74-4CD5-A023-3DE947FD42F3}" srcOrd="0" destOrd="0" presId="urn:microsoft.com/office/officeart/2018/2/layout/IconLabelDescriptionList"/>
    <dgm:cxn modelId="{B07A3172-C018-6E44-A8C7-95A1CE7F11BB}" type="presParOf" srcId="{37C894F2-ED74-4CD5-A023-3DE947FD42F3}" destId="{5AD0005B-C2D0-4DD1-99C7-32E808EDDA05}" srcOrd="0" destOrd="0" presId="urn:microsoft.com/office/officeart/2018/2/layout/IconLabelDescriptionList"/>
    <dgm:cxn modelId="{BA84953A-6C5E-C644-A9B4-A6C262502B31}" type="presParOf" srcId="{37C894F2-ED74-4CD5-A023-3DE947FD42F3}" destId="{2D43F407-A529-4923-94A9-CD94AC990C10}" srcOrd="1" destOrd="0" presId="urn:microsoft.com/office/officeart/2018/2/layout/IconLabelDescriptionList"/>
    <dgm:cxn modelId="{89621450-4401-124C-8F84-22255054B3E1}" type="presParOf" srcId="{37C894F2-ED74-4CD5-A023-3DE947FD42F3}" destId="{BA4DC71A-3C06-44D5-8902-2A7785393BA4}" srcOrd="2" destOrd="0" presId="urn:microsoft.com/office/officeart/2018/2/layout/IconLabelDescriptionList"/>
    <dgm:cxn modelId="{9FB8CD64-8B67-F94B-88F8-497765346E1C}" type="presParOf" srcId="{37C894F2-ED74-4CD5-A023-3DE947FD42F3}" destId="{69A836CA-FDB2-4E3A-A6D6-F6430C66D2A1}" srcOrd="3" destOrd="0" presId="urn:microsoft.com/office/officeart/2018/2/layout/IconLabelDescriptionList"/>
    <dgm:cxn modelId="{92C68F84-4A05-5743-8661-074718025C9F}" type="presParOf" srcId="{37C894F2-ED74-4CD5-A023-3DE947FD42F3}" destId="{A0C9C7ED-582E-44BD-A45A-70FCC621AA10}" srcOrd="4" destOrd="0" presId="urn:microsoft.com/office/officeart/2018/2/layout/IconLabelDescriptionList"/>
    <dgm:cxn modelId="{C2D386CA-CE18-9640-9698-CEB5E86E6471}" type="presParOf" srcId="{1DDCAF2A-EE73-4035-82B4-8EE1A2B5DA3C}" destId="{A50D6C97-5512-4F7E-8F2E-094332F67E2D}" srcOrd="1" destOrd="0" presId="urn:microsoft.com/office/officeart/2018/2/layout/IconLabelDescriptionList"/>
    <dgm:cxn modelId="{FFBE27DA-4C34-B14C-8FF3-9EF0E426E5B6}" type="presParOf" srcId="{1DDCAF2A-EE73-4035-82B4-8EE1A2B5DA3C}" destId="{4BBAD784-EC9A-4F82-969D-4E581740F08D}" srcOrd="2" destOrd="0" presId="urn:microsoft.com/office/officeart/2018/2/layout/IconLabelDescriptionList"/>
    <dgm:cxn modelId="{DC59C2AD-D2FB-DA4F-B1AD-17D4ED571F2E}" type="presParOf" srcId="{4BBAD784-EC9A-4F82-969D-4E581740F08D}" destId="{20B541B3-C963-411A-9F4A-D4BFC2064DB7}" srcOrd="0" destOrd="0" presId="urn:microsoft.com/office/officeart/2018/2/layout/IconLabelDescriptionList"/>
    <dgm:cxn modelId="{BD7E041B-DBAF-A041-8EE8-37BC3DB03174}" type="presParOf" srcId="{4BBAD784-EC9A-4F82-969D-4E581740F08D}" destId="{3E481A76-1D67-4BD6-BEDE-BDD9ACF113FF}" srcOrd="1" destOrd="0" presId="urn:microsoft.com/office/officeart/2018/2/layout/IconLabelDescriptionList"/>
    <dgm:cxn modelId="{ADC5C7F8-ED64-E448-B828-5BBD99E81444}" type="presParOf" srcId="{4BBAD784-EC9A-4F82-969D-4E581740F08D}" destId="{8D8131FE-394C-43AC-908F-855482B2BF43}" srcOrd="2" destOrd="0" presId="urn:microsoft.com/office/officeart/2018/2/layout/IconLabelDescriptionList"/>
    <dgm:cxn modelId="{27D6785B-1E9B-AD44-84BF-FA05DCC366DD}" type="presParOf" srcId="{4BBAD784-EC9A-4F82-969D-4E581740F08D}" destId="{AEE7054E-0FA6-4A4A-A034-3812D697AF64}" srcOrd="3" destOrd="0" presId="urn:microsoft.com/office/officeart/2018/2/layout/IconLabelDescriptionList"/>
    <dgm:cxn modelId="{F143C328-DAED-8441-AE66-D0286B03FE5D}" type="presParOf" srcId="{4BBAD784-EC9A-4F82-969D-4E581740F08D}" destId="{709264FC-C9F5-4601-9010-9B06AA349124}" srcOrd="4" destOrd="0" presId="urn:microsoft.com/office/officeart/2018/2/layout/IconLabelDescriptionList"/>
    <dgm:cxn modelId="{00645EB3-68F6-3847-BA4C-082BBF8E6199}" type="presParOf" srcId="{1DDCAF2A-EE73-4035-82B4-8EE1A2B5DA3C}" destId="{49B8EAE4-D626-44C6-9B1F-B210C0E8623D}" srcOrd="3" destOrd="0" presId="urn:microsoft.com/office/officeart/2018/2/layout/IconLabelDescriptionList"/>
    <dgm:cxn modelId="{7CBF6CB5-D4A2-3946-98B1-0D166769CA11}" type="presParOf" srcId="{1DDCAF2A-EE73-4035-82B4-8EE1A2B5DA3C}" destId="{2A8F3B3F-202E-4D35-9FB1-67CCB1129AB3}" srcOrd="4" destOrd="0" presId="urn:microsoft.com/office/officeart/2018/2/layout/IconLabelDescriptionList"/>
    <dgm:cxn modelId="{B7F135FC-8E36-EF4D-8623-DC4D67A6F9B7}" type="presParOf" srcId="{2A8F3B3F-202E-4D35-9FB1-67CCB1129AB3}" destId="{AE53F8C9-5017-402A-823C-5C6B8171518E}" srcOrd="0" destOrd="0" presId="urn:microsoft.com/office/officeart/2018/2/layout/IconLabelDescriptionList"/>
    <dgm:cxn modelId="{DE7638C7-D53E-9F4F-BC50-9D2AB997F30B}" type="presParOf" srcId="{2A8F3B3F-202E-4D35-9FB1-67CCB1129AB3}" destId="{3938D9F1-604A-4E21-8077-7A0054FF7007}" srcOrd="1" destOrd="0" presId="urn:microsoft.com/office/officeart/2018/2/layout/IconLabelDescriptionList"/>
    <dgm:cxn modelId="{15641980-618F-D349-8508-B88E6AFA974C}" type="presParOf" srcId="{2A8F3B3F-202E-4D35-9FB1-67CCB1129AB3}" destId="{8DDCA9E3-C2B0-4F67-B80B-1F29B68CE065}" srcOrd="2" destOrd="0" presId="urn:microsoft.com/office/officeart/2018/2/layout/IconLabelDescriptionList"/>
    <dgm:cxn modelId="{1A52D0A2-04CB-364E-A784-0E4D3F5AFA1B}" type="presParOf" srcId="{2A8F3B3F-202E-4D35-9FB1-67CCB1129AB3}" destId="{177C6223-C04B-4433-88C2-6AE72839FB7B}" srcOrd="3" destOrd="0" presId="urn:microsoft.com/office/officeart/2018/2/layout/IconLabelDescriptionList"/>
    <dgm:cxn modelId="{13780CBD-55B7-4D4A-B9E2-81E02E77D81A}" type="presParOf" srcId="{2A8F3B3F-202E-4D35-9FB1-67CCB1129AB3}" destId="{FB0C6227-ECFB-49A7-902D-BD3A1495BAE8}" srcOrd="4" destOrd="0" presId="urn:microsoft.com/office/officeart/2018/2/layout/IconLabelDescriptionList"/>
    <dgm:cxn modelId="{D595B309-C2E9-E641-BA9C-5230A28A05B2}" type="presParOf" srcId="{1DDCAF2A-EE73-4035-82B4-8EE1A2B5DA3C}" destId="{D58CDE55-FB50-401C-82B5-EB7340E01C98}" srcOrd="5" destOrd="0" presId="urn:microsoft.com/office/officeart/2018/2/layout/IconLabelDescriptionList"/>
    <dgm:cxn modelId="{7891C39E-0A64-544A-872C-15FB56166EFF}" type="presParOf" srcId="{1DDCAF2A-EE73-4035-82B4-8EE1A2B5DA3C}" destId="{4E799586-2AFE-4C5C-85D4-F93ECC060C5C}" srcOrd="6" destOrd="0" presId="urn:microsoft.com/office/officeart/2018/2/layout/IconLabelDescriptionList"/>
    <dgm:cxn modelId="{5FBD4509-3C71-6549-9D81-6C4EEB240E5D}" type="presParOf" srcId="{4E799586-2AFE-4C5C-85D4-F93ECC060C5C}" destId="{A3F73AFC-0378-4418-BF35-8B1291D607CC}" srcOrd="0" destOrd="0" presId="urn:microsoft.com/office/officeart/2018/2/layout/IconLabelDescriptionList"/>
    <dgm:cxn modelId="{F0A3FF2A-40F6-5D42-9DD1-6AE43CAD69E9}" type="presParOf" srcId="{4E799586-2AFE-4C5C-85D4-F93ECC060C5C}" destId="{0838CC13-5260-41D1-82E9-CA1E8A6B4E16}" srcOrd="1" destOrd="0" presId="urn:microsoft.com/office/officeart/2018/2/layout/IconLabelDescriptionList"/>
    <dgm:cxn modelId="{861F6832-DFA5-7E4A-82F9-0DB6A8FE999D}" type="presParOf" srcId="{4E799586-2AFE-4C5C-85D4-F93ECC060C5C}" destId="{52D73ED1-86AE-4897-818C-5BB2FD36E93B}" srcOrd="2" destOrd="0" presId="urn:microsoft.com/office/officeart/2018/2/layout/IconLabelDescriptionList"/>
    <dgm:cxn modelId="{9A1C7CD7-D964-9F4A-A1EB-D12F28FCBBE7}" type="presParOf" srcId="{4E799586-2AFE-4C5C-85D4-F93ECC060C5C}" destId="{5E44BE07-7957-44A9-A35B-9899BDF9F8B0}" srcOrd="3" destOrd="0" presId="urn:microsoft.com/office/officeart/2018/2/layout/IconLabelDescriptionList"/>
    <dgm:cxn modelId="{F68FFBF2-1903-0E44-AC4C-E61C4D941B0D}" type="presParOf" srcId="{4E799586-2AFE-4C5C-85D4-F93ECC060C5C}" destId="{441DC402-F3F5-4310-B075-0669C09EAAE4}" srcOrd="4" destOrd="0" presId="urn:microsoft.com/office/officeart/2018/2/layout/IconLabelDescriptionList"/>
    <dgm:cxn modelId="{C9412040-2B8A-AB42-9A15-F27D581AA2DA}" type="presParOf" srcId="{1DDCAF2A-EE73-4035-82B4-8EE1A2B5DA3C}" destId="{B4E882E5-C6F3-4B94-A259-35FCDED23992}" srcOrd="7" destOrd="0" presId="urn:microsoft.com/office/officeart/2018/2/layout/IconLabelDescriptionList"/>
    <dgm:cxn modelId="{EEA510AC-A9AD-D74E-B51D-5EAB8853AF59}" type="presParOf" srcId="{1DDCAF2A-EE73-4035-82B4-8EE1A2B5DA3C}" destId="{B3DC173C-1B3E-4733-8DB8-CAAA97B18E41}" srcOrd="8" destOrd="0" presId="urn:microsoft.com/office/officeart/2018/2/layout/IconLabelDescriptionList"/>
    <dgm:cxn modelId="{A9F77892-04ED-CC44-B899-F56FF7651F07}" type="presParOf" srcId="{B3DC173C-1B3E-4733-8DB8-CAAA97B18E41}" destId="{80685717-0C93-4CDF-BB52-DD8F98A7B537}" srcOrd="0" destOrd="0" presId="urn:microsoft.com/office/officeart/2018/2/layout/IconLabelDescriptionList"/>
    <dgm:cxn modelId="{E9ACF047-313D-F447-B380-AE88619D31E7}" type="presParOf" srcId="{B3DC173C-1B3E-4733-8DB8-CAAA97B18E41}" destId="{71913874-BD1B-46DF-BF60-A6196D192499}" srcOrd="1" destOrd="0" presId="urn:microsoft.com/office/officeart/2018/2/layout/IconLabelDescriptionList"/>
    <dgm:cxn modelId="{C0ABB53D-9E00-C748-8349-5E6BB0C04FB2}" type="presParOf" srcId="{B3DC173C-1B3E-4733-8DB8-CAAA97B18E41}" destId="{CCE6BE07-2C2F-4D56-AE3F-281B519F1864}" srcOrd="2" destOrd="0" presId="urn:microsoft.com/office/officeart/2018/2/layout/IconLabelDescriptionList"/>
    <dgm:cxn modelId="{C05705C0-BDF9-0D42-B0E0-974D421BC24B}" type="presParOf" srcId="{B3DC173C-1B3E-4733-8DB8-CAAA97B18E41}" destId="{0A1BEFAF-644A-49C6-A505-68D567581F02}" srcOrd="3" destOrd="0" presId="urn:microsoft.com/office/officeart/2018/2/layout/IconLabelDescriptionList"/>
    <dgm:cxn modelId="{39F7BB3D-81E8-8643-88F0-C38AE3F503EA}" type="presParOf" srcId="{B3DC173C-1B3E-4733-8DB8-CAAA97B18E41}" destId="{2EC471CA-AA87-49CE-98C8-4AC81619980D}"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6D03642D-DB42-41F1-9854-6831C94792D4}"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BD7501E4-F98F-4329-994B-11B482A418E0}">
      <dgm:prSet custT="1"/>
      <dgm:spPr/>
      <dgm:t>
        <a:bodyPr/>
        <a:lstStyle/>
        <a:p>
          <a:pPr algn="just">
            <a:lnSpc>
              <a:spcPct val="100000"/>
            </a:lnSpc>
            <a:defRPr b="1"/>
          </a:pPr>
          <a:r>
            <a:rPr lang="en-IN" sz="1800" b="1"/>
            <a:t>Job Queueing and Initialization</a:t>
          </a:r>
          <a:r>
            <a:rPr lang="en-IN" sz="1800"/>
            <a:t>:</a:t>
          </a:r>
          <a:endParaRPr lang="en-US" sz="1800"/>
        </a:p>
      </dgm:t>
    </dgm:pt>
    <dgm:pt modelId="{68C39BB9-237D-44EB-B70D-8607DEF445E3}" type="parTrans" cxnId="{6A02A479-19A4-4859-ACE1-69F402F99A04}">
      <dgm:prSet/>
      <dgm:spPr/>
      <dgm:t>
        <a:bodyPr/>
        <a:lstStyle/>
        <a:p>
          <a:pPr algn="just"/>
          <a:endParaRPr lang="en-US" sz="2400"/>
        </a:p>
      </dgm:t>
    </dgm:pt>
    <dgm:pt modelId="{CD76D972-5F4C-4192-AA88-26CEDA1E677F}" type="sibTrans" cxnId="{6A02A479-19A4-4859-ACE1-69F402F99A04}">
      <dgm:prSet phldrT="1" phldr="0"/>
      <dgm:spPr/>
      <dgm:t>
        <a:bodyPr/>
        <a:lstStyle/>
        <a:p>
          <a:pPr algn="just"/>
          <a:endParaRPr lang="en-US" sz="2400"/>
        </a:p>
      </dgm:t>
    </dgm:pt>
    <dgm:pt modelId="{9E9CE010-296D-495A-9F26-4A433FC42084}">
      <dgm:prSet custT="1"/>
      <dgm:spPr/>
      <dgm:t>
        <a:bodyPr/>
        <a:lstStyle/>
        <a:p>
          <a:pPr algn="just">
            <a:lnSpc>
              <a:spcPct val="100000"/>
            </a:lnSpc>
          </a:pPr>
          <a:r>
            <a:rPr lang="en-IN" sz="1400"/>
            <a:t>The JobTracker inserts the job into its internal </a:t>
          </a:r>
          <a:r>
            <a:rPr lang="en-IN" sz="1400" b="1"/>
            <a:t>job queue</a:t>
          </a:r>
          <a:r>
            <a:rPr lang="en-IN" sz="1400"/>
            <a:t>. </a:t>
          </a:r>
          <a:endParaRPr lang="en-US" sz="1400"/>
        </a:p>
      </dgm:t>
    </dgm:pt>
    <dgm:pt modelId="{D268B003-D53D-497B-99A3-BDD56C4172E6}" type="parTrans" cxnId="{592874AA-7EB9-4A76-89A2-F42251F34CB9}">
      <dgm:prSet/>
      <dgm:spPr/>
      <dgm:t>
        <a:bodyPr/>
        <a:lstStyle/>
        <a:p>
          <a:pPr algn="just"/>
          <a:endParaRPr lang="en-US" sz="2400"/>
        </a:p>
      </dgm:t>
    </dgm:pt>
    <dgm:pt modelId="{1AC67840-7D9A-41CC-B2AD-5A1699938816}" type="sibTrans" cxnId="{592874AA-7EB9-4A76-89A2-F42251F34CB9}">
      <dgm:prSet/>
      <dgm:spPr/>
      <dgm:t>
        <a:bodyPr/>
        <a:lstStyle/>
        <a:p>
          <a:pPr algn="just"/>
          <a:endParaRPr lang="en-US" sz="2400"/>
        </a:p>
      </dgm:t>
    </dgm:pt>
    <dgm:pt modelId="{73B9F266-60AB-4CC6-BD84-4387A645E53A}">
      <dgm:prSet custT="1"/>
      <dgm:spPr/>
      <dgm:t>
        <a:bodyPr/>
        <a:lstStyle/>
        <a:p>
          <a:pPr algn="just">
            <a:lnSpc>
              <a:spcPct val="100000"/>
            </a:lnSpc>
          </a:pPr>
          <a:r>
            <a:rPr lang="en-IN" sz="1400"/>
            <a:t>This queue is managed by the JobTracker’s scheduler, which dequeues jobs and initializes them when resources are available.</a:t>
          </a:r>
          <a:endParaRPr lang="en-US" sz="1400"/>
        </a:p>
      </dgm:t>
    </dgm:pt>
    <dgm:pt modelId="{253E6DAA-9C29-4A95-A852-B0A626E4835F}" type="parTrans" cxnId="{761F8BC3-1F0E-41B3-80B8-18DCFB48BFAC}">
      <dgm:prSet/>
      <dgm:spPr/>
      <dgm:t>
        <a:bodyPr/>
        <a:lstStyle/>
        <a:p>
          <a:pPr algn="just"/>
          <a:endParaRPr lang="en-US" sz="2400"/>
        </a:p>
      </dgm:t>
    </dgm:pt>
    <dgm:pt modelId="{F0DE79FB-FA5A-456B-81D2-D34A1E12BE8B}" type="sibTrans" cxnId="{761F8BC3-1F0E-41B3-80B8-18DCFB48BFAC}">
      <dgm:prSet/>
      <dgm:spPr/>
      <dgm:t>
        <a:bodyPr/>
        <a:lstStyle/>
        <a:p>
          <a:pPr algn="just"/>
          <a:endParaRPr lang="en-US" sz="2400"/>
        </a:p>
      </dgm:t>
    </dgm:pt>
    <dgm:pt modelId="{FEB87AAB-A863-455A-A898-28B992246DFE}">
      <dgm:prSet custT="1"/>
      <dgm:spPr/>
      <dgm:t>
        <a:bodyPr/>
        <a:lstStyle/>
        <a:p>
          <a:pPr algn="just">
            <a:lnSpc>
              <a:spcPct val="100000"/>
            </a:lnSpc>
          </a:pPr>
          <a:r>
            <a:rPr lang="en-IN" sz="1400"/>
            <a:t>During initialization, the JobTracker creates a </a:t>
          </a:r>
          <a:r>
            <a:rPr lang="en-IN" sz="1400" b="1"/>
            <a:t>job object</a:t>
          </a:r>
          <a:r>
            <a:rPr lang="en-IN" sz="1400"/>
            <a:t>. </a:t>
          </a:r>
          <a:endParaRPr lang="en-US" sz="1400"/>
        </a:p>
      </dgm:t>
    </dgm:pt>
    <dgm:pt modelId="{A337FFC9-3639-4C79-9026-8A0A9072277B}" type="parTrans" cxnId="{46C01751-C235-406F-88C1-37BCEC35E606}">
      <dgm:prSet/>
      <dgm:spPr/>
      <dgm:t>
        <a:bodyPr/>
        <a:lstStyle/>
        <a:p>
          <a:pPr algn="just"/>
          <a:endParaRPr lang="en-US" sz="2400"/>
        </a:p>
      </dgm:t>
    </dgm:pt>
    <dgm:pt modelId="{52599B29-1C21-4F12-B960-CEFD9562A64F}" type="sibTrans" cxnId="{46C01751-C235-406F-88C1-37BCEC35E606}">
      <dgm:prSet/>
      <dgm:spPr/>
      <dgm:t>
        <a:bodyPr/>
        <a:lstStyle/>
        <a:p>
          <a:pPr algn="just"/>
          <a:endParaRPr lang="en-US" sz="2400"/>
        </a:p>
      </dgm:t>
    </dgm:pt>
    <dgm:pt modelId="{35EDD11D-902E-42D7-BF50-40C8D72A2392}">
      <dgm:prSet custT="1"/>
      <dgm:spPr/>
      <dgm:t>
        <a:bodyPr/>
        <a:lstStyle/>
        <a:p>
          <a:pPr algn="just">
            <a:lnSpc>
              <a:spcPct val="100000"/>
            </a:lnSpc>
          </a:pPr>
          <a:r>
            <a:rPr lang="en-IN" sz="1400"/>
            <a:t>This object represents the various tasks that need to be executed and keeps track of their progress and status.</a:t>
          </a:r>
          <a:endParaRPr lang="en-US" sz="1400"/>
        </a:p>
      </dgm:t>
    </dgm:pt>
    <dgm:pt modelId="{195D05E4-A1E5-49D4-B447-90F032D4719A}" type="parTrans" cxnId="{E40530F2-CAD6-42B7-A06D-1B16936789B1}">
      <dgm:prSet/>
      <dgm:spPr/>
      <dgm:t>
        <a:bodyPr/>
        <a:lstStyle/>
        <a:p>
          <a:pPr algn="just"/>
          <a:endParaRPr lang="en-US" sz="2400"/>
        </a:p>
      </dgm:t>
    </dgm:pt>
    <dgm:pt modelId="{4C42D425-0B2E-4789-990E-10338E925BE6}" type="sibTrans" cxnId="{E40530F2-CAD6-42B7-A06D-1B16936789B1}">
      <dgm:prSet/>
      <dgm:spPr/>
      <dgm:t>
        <a:bodyPr/>
        <a:lstStyle/>
        <a:p>
          <a:pPr algn="just"/>
          <a:endParaRPr lang="en-US" sz="2400"/>
        </a:p>
      </dgm:t>
    </dgm:pt>
    <dgm:pt modelId="{6E379A93-D0CB-4C48-B0C8-2C128872CB0D}">
      <dgm:prSet custT="1"/>
      <dgm:spPr/>
      <dgm:t>
        <a:bodyPr/>
        <a:lstStyle/>
        <a:p>
          <a:pPr algn="just">
            <a:lnSpc>
              <a:spcPct val="100000"/>
            </a:lnSpc>
            <a:defRPr b="1"/>
          </a:pPr>
          <a:r>
            <a:rPr lang="en-IN" sz="1800" b="1"/>
            <a:t>Job Execution Notification</a:t>
          </a:r>
          <a:r>
            <a:rPr lang="en-IN" sz="1800"/>
            <a:t>:</a:t>
          </a:r>
          <a:endParaRPr lang="en-US" sz="1800"/>
        </a:p>
      </dgm:t>
    </dgm:pt>
    <dgm:pt modelId="{5B6613B1-A7C3-45D7-88A3-6A2C3C6A0E75}" type="parTrans" cxnId="{1EBBB3D0-0E32-416B-98FB-16BE94D18B64}">
      <dgm:prSet/>
      <dgm:spPr/>
      <dgm:t>
        <a:bodyPr/>
        <a:lstStyle/>
        <a:p>
          <a:pPr algn="just"/>
          <a:endParaRPr lang="en-US" sz="2400"/>
        </a:p>
      </dgm:t>
    </dgm:pt>
    <dgm:pt modelId="{CD3625FA-B17B-43A3-BE01-54D14BEE0521}" type="sibTrans" cxnId="{1EBBB3D0-0E32-416B-98FB-16BE94D18B64}">
      <dgm:prSet phldrT="2" phldr="0"/>
      <dgm:spPr/>
      <dgm:t>
        <a:bodyPr/>
        <a:lstStyle/>
        <a:p>
          <a:pPr algn="just"/>
          <a:endParaRPr lang="en-US" sz="2400"/>
        </a:p>
      </dgm:t>
    </dgm:pt>
    <dgm:pt modelId="{D6CE1173-D1AB-4E90-A3B9-BD360CF1582A}">
      <dgm:prSet custT="1"/>
      <dgm:spPr/>
      <dgm:t>
        <a:bodyPr/>
        <a:lstStyle/>
        <a:p>
          <a:pPr algn="just">
            <a:lnSpc>
              <a:spcPct val="100000"/>
            </a:lnSpc>
          </a:pPr>
          <a:r>
            <a:rPr lang="en-IN" sz="1400"/>
            <a:t>The JobClient informs the JobTracker that the job is now ready to execute. </a:t>
          </a:r>
          <a:endParaRPr lang="en-US" sz="1400"/>
        </a:p>
      </dgm:t>
    </dgm:pt>
    <dgm:pt modelId="{B3DBA146-234F-430A-A7CA-75CAB5AC662B}" type="parTrans" cxnId="{0E141558-2841-45D3-8922-F946CEC37907}">
      <dgm:prSet/>
      <dgm:spPr/>
      <dgm:t>
        <a:bodyPr/>
        <a:lstStyle/>
        <a:p>
          <a:pPr algn="just"/>
          <a:endParaRPr lang="en-US" sz="2400"/>
        </a:p>
      </dgm:t>
    </dgm:pt>
    <dgm:pt modelId="{CB93F5E5-2280-4585-BD74-C4BCA3DA6F80}" type="sibTrans" cxnId="{0E141558-2841-45D3-8922-F946CEC37907}">
      <dgm:prSet/>
      <dgm:spPr/>
      <dgm:t>
        <a:bodyPr/>
        <a:lstStyle/>
        <a:p>
          <a:pPr algn="just"/>
          <a:endParaRPr lang="en-US" sz="2400"/>
        </a:p>
      </dgm:t>
    </dgm:pt>
    <dgm:pt modelId="{5008F606-2896-45CC-8F25-2605950F7F4C}">
      <dgm:prSet custT="1"/>
      <dgm:spPr/>
      <dgm:t>
        <a:bodyPr/>
        <a:lstStyle/>
        <a:p>
          <a:pPr algn="just">
            <a:lnSpc>
              <a:spcPct val="100000"/>
            </a:lnSpc>
          </a:pPr>
          <a:r>
            <a:rPr lang="en-IN" sz="1400"/>
            <a:t>This triggers the JobTracker to move forward with task assignment.</a:t>
          </a:r>
          <a:endParaRPr lang="en-US" sz="1400"/>
        </a:p>
      </dgm:t>
    </dgm:pt>
    <dgm:pt modelId="{A8775E00-312B-4C29-B7A9-B12296529DB8}" type="parTrans" cxnId="{58F79586-B9AD-48C1-9CA2-13684B43BE49}">
      <dgm:prSet/>
      <dgm:spPr/>
      <dgm:t>
        <a:bodyPr/>
        <a:lstStyle/>
        <a:p>
          <a:pPr algn="just"/>
          <a:endParaRPr lang="en-US" sz="2400"/>
        </a:p>
      </dgm:t>
    </dgm:pt>
    <dgm:pt modelId="{775C11AD-4CA0-4C5A-89A7-C1AA7AA62E26}" type="sibTrans" cxnId="{58F79586-B9AD-48C1-9CA2-13684B43BE49}">
      <dgm:prSet/>
      <dgm:spPr/>
      <dgm:t>
        <a:bodyPr/>
        <a:lstStyle/>
        <a:p>
          <a:pPr algn="just"/>
          <a:endParaRPr lang="en-US" sz="2400"/>
        </a:p>
      </dgm:t>
    </dgm:pt>
    <dgm:pt modelId="{8EC09A28-FAA1-49D0-B4AE-4A2DF1F35917}">
      <dgm:prSet custT="1"/>
      <dgm:spPr/>
      <dgm:t>
        <a:bodyPr/>
        <a:lstStyle/>
        <a:p>
          <a:pPr algn="just">
            <a:lnSpc>
              <a:spcPct val="100000"/>
            </a:lnSpc>
            <a:defRPr b="1"/>
          </a:pPr>
          <a:r>
            <a:rPr lang="en-IN" sz="1800" b="1"/>
            <a:t>Task Creation and Data Retrieval</a:t>
          </a:r>
          <a:r>
            <a:rPr lang="en-IN" sz="1800"/>
            <a:t>:</a:t>
          </a:r>
          <a:endParaRPr lang="en-US" sz="1800"/>
        </a:p>
      </dgm:t>
    </dgm:pt>
    <dgm:pt modelId="{D5253FD6-C872-477F-A75C-AC0B2C301710}" type="parTrans" cxnId="{99697B7D-AC32-404A-8A3B-F053A089D98F}">
      <dgm:prSet/>
      <dgm:spPr/>
      <dgm:t>
        <a:bodyPr/>
        <a:lstStyle/>
        <a:p>
          <a:pPr algn="just"/>
          <a:endParaRPr lang="en-US" sz="2400"/>
        </a:p>
      </dgm:t>
    </dgm:pt>
    <dgm:pt modelId="{A6457958-02B1-49C7-8008-26B78B186721}" type="sibTrans" cxnId="{99697B7D-AC32-404A-8A3B-F053A089D98F}">
      <dgm:prSet phldrT="3" phldr="0"/>
      <dgm:spPr/>
      <dgm:t>
        <a:bodyPr/>
        <a:lstStyle/>
        <a:p>
          <a:pPr algn="just"/>
          <a:endParaRPr lang="en-US" sz="2400"/>
        </a:p>
      </dgm:t>
    </dgm:pt>
    <dgm:pt modelId="{6810A255-7F26-4400-8BA0-E40A1819750E}">
      <dgm:prSet custT="1"/>
      <dgm:spPr/>
      <dgm:t>
        <a:bodyPr/>
        <a:lstStyle/>
        <a:p>
          <a:pPr algn="just">
            <a:lnSpc>
              <a:spcPct val="100000"/>
            </a:lnSpc>
          </a:pPr>
          <a:r>
            <a:rPr lang="en-IN" sz="1400" dirty="0"/>
            <a:t>The </a:t>
          </a:r>
          <a:r>
            <a:rPr lang="en-IN" sz="1400" dirty="0" err="1"/>
            <a:t>JobTracker</a:t>
          </a:r>
          <a:r>
            <a:rPr lang="en-IN" sz="1400" dirty="0"/>
            <a:t> creates a list of </a:t>
          </a:r>
          <a:r>
            <a:rPr lang="en-IN" sz="1400" b="1" dirty="0"/>
            <a:t>tasks</a:t>
          </a:r>
          <a:r>
            <a:rPr lang="en-IN" sz="1400" dirty="0"/>
            <a:t> that need to be run as part of the job.</a:t>
          </a:r>
          <a:endParaRPr lang="en-US" sz="1400" dirty="0"/>
        </a:p>
      </dgm:t>
    </dgm:pt>
    <dgm:pt modelId="{F66459C1-2560-4DAE-808B-F96C7142F617}" type="parTrans" cxnId="{BCE6449D-75DD-41E9-98C0-BA8E61B73CC0}">
      <dgm:prSet/>
      <dgm:spPr/>
      <dgm:t>
        <a:bodyPr/>
        <a:lstStyle/>
        <a:p>
          <a:pPr algn="just"/>
          <a:endParaRPr lang="en-US" sz="2400"/>
        </a:p>
      </dgm:t>
    </dgm:pt>
    <dgm:pt modelId="{C5DB5CBE-B165-4C29-B8F3-F8F6D576E36E}" type="sibTrans" cxnId="{BCE6449D-75DD-41E9-98C0-BA8E61B73CC0}">
      <dgm:prSet/>
      <dgm:spPr/>
      <dgm:t>
        <a:bodyPr/>
        <a:lstStyle/>
        <a:p>
          <a:pPr algn="just"/>
          <a:endParaRPr lang="en-US" sz="2400"/>
        </a:p>
      </dgm:t>
    </dgm:pt>
    <dgm:pt modelId="{86C4E46D-E6DD-42F6-A31E-7A469907CACA}">
      <dgm:prSet custT="1"/>
      <dgm:spPr/>
      <dgm:t>
        <a:bodyPr/>
        <a:lstStyle/>
        <a:p>
          <a:pPr algn="just">
            <a:lnSpc>
              <a:spcPct val="100000"/>
            </a:lnSpc>
          </a:pPr>
          <a:r>
            <a:rPr lang="en-IN" sz="1400"/>
            <a:t>It retrieves the input data splits computed by the JobClient from the Hadoop Distributed File System (</a:t>
          </a:r>
          <a:r>
            <a:rPr lang="en-IN" sz="1400" b="1"/>
            <a:t>HDFS</a:t>
          </a:r>
          <a:r>
            <a:rPr lang="en-IN" sz="1400"/>
            <a:t>).</a:t>
          </a:r>
          <a:endParaRPr lang="en-US" sz="1400"/>
        </a:p>
      </dgm:t>
    </dgm:pt>
    <dgm:pt modelId="{9ADBA43A-3F5A-40F9-B7AB-7A907BD28E5D}" type="parTrans" cxnId="{E03162C9-0AD6-4005-BA92-2E346BB670FE}">
      <dgm:prSet/>
      <dgm:spPr/>
      <dgm:t>
        <a:bodyPr/>
        <a:lstStyle/>
        <a:p>
          <a:pPr algn="just"/>
          <a:endParaRPr lang="en-US" sz="2400"/>
        </a:p>
      </dgm:t>
    </dgm:pt>
    <dgm:pt modelId="{85B791A4-16BD-4269-B5A7-D54099260E36}" type="sibTrans" cxnId="{E03162C9-0AD6-4005-BA92-2E346BB670FE}">
      <dgm:prSet/>
      <dgm:spPr/>
      <dgm:t>
        <a:bodyPr/>
        <a:lstStyle/>
        <a:p>
          <a:pPr algn="just"/>
          <a:endParaRPr lang="en-US" sz="2400"/>
        </a:p>
      </dgm:t>
    </dgm:pt>
    <dgm:pt modelId="{C4CB68C8-40A8-44A0-B77C-E72E68B0B04F}">
      <dgm:prSet custT="1"/>
      <dgm:spPr/>
      <dgm:t>
        <a:bodyPr/>
        <a:lstStyle/>
        <a:p>
          <a:pPr algn="just">
            <a:lnSpc>
              <a:spcPct val="100000"/>
            </a:lnSpc>
          </a:pPr>
          <a:r>
            <a:rPr lang="en-IN" sz="1400"/>
            <a:t>For each data split, the JobTracker creates a corresponding </a:t>
          </a:r>
          <a:r>
            <a:rPr lang="en-IN" sz="1400" b="1"/>
            <a:t>Map task</a:t>
          </a:r>
          <a:r>
            <a:rPr lang="en-IN" sz="1400"/>
            <a:t> that will process that particular piece of data.</a:t>
          </a:r>
          <a:endParaRPr lang="en-US" sz="1400"/>
        </a:p>
      </dgm:t>
    </dgm:pt>
    <dgm:pt modelId="{45930425-3502-4D3A-B481-B48A3AF54174}" type="parTrans" cxnId="{358AF59C-603D-47F8-B099-5E5C3DA41DF9}">
      <dgm:prSet/>
      <dgm:spPr/>
      <dgm:t>
        <a:bodyPr/>
        <a:lstStyle/>
        <a:p>
          <a:pPr algn="just"/>
          <a:endParaRPr lang="en-US" sz="2400"/>
        </a:p>
      </dgm:t>
    </dgm:pt>
    <dgm:pt modelId="{4A48FD3E-7FB5-4D02-9827-E4902D009DF9}" type="sibTrans" cxnId="{358AF59C-603D-47F8-B099-5E5C3DA41DF9}">
      <dgm:prSet/>
      <dgm:spPr/>
      <dgm:t>
        <a:bodyPr/>
        <a:lstStyle/>
        <a:p>
          <a:pPr algn="just"/>
          <a:endParaRPr lang="en-US" sz="2400"/>
        </a:p>
      </dgm:t>
    </dgm:pt>
    <dgm:pt modelId="{7DB8B70D-8C0C-4D6D-B94C-C7E49B935364}">
      <dgm:prSet custT="1"/>
      <dgm:spPr/>
      <dgm:t>
        <a:bodyPr/>
        <a:lstStyle/>
        <a:p>
          <a:pPr algn="just">
            <a:lnSpc>
              <a:spcPct val="100000"/>
            </a:lnSpc>
            <a:defRPr b="1"/>
          </a:pPr>
          <a:r>
            <a:rPr lang="en-IN" sz="1800" b="1"/>
            <a:t>Map Task Execution</a:t>
          </a:r>
          <a:r>
            <a:rPr lang="en-IN" sz="1800"/>
            <a:t>:</a:t>
          </a:r>
          <a:endParaRPr lang="en-US" sz="1800"/>
        </a:p>
      </dgm:t>
    </dgm:pt>
    <dgm:pt modelId="{E7303AFB-8352-439B-943F-37B2DEA4C56A}" type="parTrans" cxnId="{B680BE2B-B78B-437A-ADAD-2C2F1D426765}">
      <dgm:prSet/>
      <dgm:spPr/>
      <dgm:t>
        <a:bodyPr/>
        <a:lstStyle/>
        <a:p>
          <a:pPr algn="just"/>
          <a:endParaRPr lang="en-US" sz="2400"/>
        </a:p>
      </dgm:t>
    </dgm:pt>
    <dgm:pt modelId="{B9919434-04D4-461D-AF39-48C0A6C2D520}" type="sibTrans" cxnId="{B680BE2B-B78B-437A-ADAD-2C2F1D426765}">
      <dgm:prSet phldrT="4" phldr="0"/>
      <dgm:spPr/>
      <dgm:t>
        <a:bodyPr/>
        <a:lstStyle/>
        <a:p>
          <a:pPr algn="just"/>
          <a:endParaRPr lang="en-US" sz="2400"/>
        </a:p>
      </dgm:t>
    </dgm:pt>
    <dgm:pt modelId="{A43364EF-6E3B-4476-BB92-290FB4773EDD}">
      <dgm:prSet custT="1"/>
      <dgm:spPr/>
      <dgm:t>
        <a:bodyPr/>
        <a:lstStyle/>
        <a:p>
          <a:pPr algn="just">
            <a:lnSpc>
              <a:spcPct val="100000"/>
            </a:lnSpc>
          </a:pPr>
          <a:r>
            <a:rPr lang="en-IN" sz="1400"/>
            <a:t>The Map tasks are distributed across the cluster and executed in parallel on the available TaskTrackers (slaves).</a:t>
          </a:r>
          <a:endParaRPr lang="en-US" sz="1400"/>
        </a:p>
      </dgm:t>
    </dgm:pt>
    <dgm:pt modelId="{5519D42E-2F94-4E38-A4C1-33808A2FCFDC}" type="parTrans" cxnId="{BFF4EE7F-DD86-4559-BBD1-01281CB7B0F9}">
      <dgm:prSet/>
      <dgm:spPr/>
      <dgm:t>
        <a:bodyPr/>
        <a:lstStyle/>
        <a:p>
          <a:pPr algn="just"/>
          <a:endParaRPr lang="en-US" sz="2400"/>
        </a:p>
      </dgm:t>
    </dgm:pt>
    <dgm:pt modelId="{F232CEB6-98C0-4BB2-BD39-88B9D7FDF04A}" type="sibTrans" cxnId="{BFF4EE7F-DD86-4559-BBD1-01281CB7B0F9}">
      <dgm:prSet/>
      <dgm:spPr/>
      <dgm:t>
        <a:bodyPr/>
        <a:lstStyle/>
        <a:p>
          <a:pPr algn="just"/>
          <a:endParaRPr lang="en-US" sz="2400"/>
        </a:p>
      </dgm:t>
    </dgm:pt>
    <dgm:pt modelId="{D956896C-C6FA-432E-99F1-2B5C4604AFEC}">
      <dgm:prSet custT="1"/>
      <dgm:spPr/>
      <dgm:t>
        <a:bodyPr/>
        <a:lstStyle/>
        <a:p>
          <a:pPr algn="just">
            <a:lnSpc>
              <a:spcPct val="100000"/>
            </a:lnSpc>
          </a:pPr>
          <a:r>
            <a:rPr lang="en-IN" sz="1400"/>
            <a:t>The output of these Map tasks is then processed by the Reduce tasks, leading to the final output of the MapReduce job.</a:t>
          </a:r>
          <a:endParaRPr lang="en-US" sz="1400"/>
        </a:p>
      </dgm:t>
    </dgm:pt>
    <dgm:pt modelId="{19DC4E42-6BE3-4925-B8EA-E4C77FFF12F0}" type="parTrans" cxnId="{4A9937AA-229A-46CE-BF64-988D6BE2E2E8}">
      <dgm:prSet/>
      <dgm:spPr/>
      <dgm:t>
        <a:bodyPr/>
        <a:lstStyle/>
        <a:p>
          <a:pPr algn="just"/>
          <a:endParaRPr lang="en-US" sz="2400"/>
        </a:p>
      </dgm:t>
    </dgm:pt>
    <dgm:pt modelId="{F5780987-27F7-414F-88C2-B3FFD460E1E7}" type="sibTrans" cxnId="{4A9937AA-229A-46CE-BF64-988D6BE2E2E8}">
      <dgm:prSet/>
      <dgm:spPr/>
      <dgm:t>
        <a:bodyPr/>
        <a:lstStyle/>
        <a:p>
          <a:pPr algn="just"/>
          <a:endParaRPr lang="en-US" sz="2400"/>
        </a:p>
      </dgm:t>
    </dgm:pt>
    <dgm:pt modelId="{2AA12926-3D76-4102-A6FF-CDEE8DFFCBEF}" type="pres">
      <dgm:prSet presAssocID="{6D03642D-DB42-41F1-9854-6831C94792D4}" presName="root" presStyleCnt="0">
        <dgm:presLayoutVars>
          <dgm:dir/>
          <dgm:resizeHandles val="exact"/>
        </dgm:presLayoutVars>
      </dgm:prSet>
      <dgm:spPr/>
    </dgm:pt>
    <dgm:pt modelId="{E7A63088-0ED8-4137-BBA9-2C423341C61C}" type="pres">
      <dgm:prSet presAssocID="{BD7501E4-F98F-4329-994B-11B482A418E0}" presName="compNode" presStyleCnt="0"/>
      <dgm:spPr/>
    </dgm:pt>
    <dgm:pt modelId="{28F23DA0-540E-4AE9-8724-BBC42F6EEA26}" type="pres">
      <dgm:prSet presAssocID="{BD7501E4-F98F-4329-994B-11B482A418E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nching Diagram"/>
        </a:ext>
      </dgm:extLst>
    </dgm:pt>
    <dgm:pt modelId="{CB92861C-47A1-4F44-B5DF-89CEF08719B8}" type="pres">
      <dgm:prSet presAssocID="{BD7501E4-F98F-4329-994B-11B482A418E0}" presName="iconSpace" presStyleCnt="0"/>
      <dgm:spPr/>
    </dgm:pt>
    <dgm:pt modelId="{9592F7DB-5A60-4720-A224-DF0BE0127949}" type="pres">
      <dgm:prSet presAssocID="{BD7501E4-F98F-4329-994B-11B482A418E0}" presName="parTx" presStyleLbl="revTx" presStyleIdx="0" presStyleCnt="8">
        <dgm:presLayoutVars>
          <dgm:chMax val="0"/>
          <dgm:chPref val="0"/>
        </dgm:presLayoutVars>
      </dgm:prSet>
      <dgm:spPr/>
    </dgm:pt>
    <dgm:pt modelId="{A93C7975-7CBC-4080-8602-63FC8176E0F2}" type="pres">
      <dgm:prSet presAssocID="{BD7501E4-F98F-4329-994B-11B482A418E0}" presName="txSpace" presStyleCnt="0"/>
      <dgm:spPr/>
    </dgm:pt>
    <dgm:pt modelId="{B9FCE501-B909-4589-A234-D381C79D36BB}" type="pres">
      <dgm:prSet presAssocID="{BD7501E4-F98F-4329-994B-11B482A418E0}" presName="desTx" presStyleLbl="revTx" presStyleIdx="1" presStyleCnt="8">
        <dgm:presLayoutVars/>
      </dgm:prSet>
      <dgm:spPr/>
    </dgm:pt>
    <dgm:pt modelId="{1AE6C678-AC2E-4309-9BD9-80A3C101DDBC}" type="pres">
      <dgm:prSet presAssocID="{CD76D972-5F4C-4192-AA88-26CEDA1E677F}" presName="sibTrans" presStyleCnt="0"/>
      <dgm:spPr/>
    </dgm:pt>
    <dgm:pt modelId="{0E857065-1CC7-41EF-9F5A-6DD2B1CEA65E}" type="pres">
      <dgm:prSet presAssocID="{6E379A93-D0CB-4C48-B0C8-2C128872CB0D}" presName="compNode" presStyleCnt="0"/>
      <dgm:spPr/>
    </dgm:pt>
    <dgm:pt modelId="{DD94B9B3-9709-488C-B9EC-72F20D4BAC78}" type="pres">
      <dgm:prSet presAssocID="{6E379A93-D0CB-4C48-B0C8-2C128872CB0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461B7F75-5A29-4608-8D42-C21A57612FBC}" type="pres">
      <dgm:prSet presAssocID="{6E379A93-D0CB-4C48-B0C8-2C128872CB0D}" presName="iconSpace" presStyleCnt="0"/>
      <dgm:spPr/>
    </dgm:pt>
    <dgm:pt modelId="{701C1E2F-3529-4120-BF0B-6EEDFCF40F01}" type="pres">
      <dgm:prSet presAssocID="{6E379A93-D0CB-4C48-B0C8-2C128872CB0D}" presName="parTx" presStyleLbl="revTx" presStyleIdx="2" presStyleCnt="8">
        <dgm:presLayoutVars>
          <dgm:chMax val="0"/>
          <dgm:chPref val="0"/>
        </dgm:presLayoutVars>
      </dgm:prSet>
      <dgm:spPr/>
    </dgm:pt>
    <dgm:pt modelId="{C1DC4B1A-6D6B-4A68-8B4A-9739A3E53F06}" type="pres">
      <dgm:prSet presAssocID="{6E379A93-D0CB-4C48-B0C8-2C128872CB0D}" presName="txSpace" presStyleCnt="0"/>
      <dgm:spPr/>
    </dgm:pt>
    <dgm:pt modelId="{88DC3CA1-2756-4F9A-9BE4-0F88FC609AB7}" type="pres">
      <dgm:prSet presAssocID="{6E379A93-D0CB-4C48-B0C8-2C128872CB0D}" presName="desTx" presStyleLbl="revTx" presStyleIdx="3" presStyleCnt="8">
        <dgm:presLayoutVars/>
      </dgm:prSet>
      <dgm:spPr/>
    </dgm:pt>
    <dgm:pt modelId="{2B245284-B8CD-421F-A957-3E4A30B75AA1}" type="pres">
      <dgm:prSet presAssocID="{CD3625FA-B17B-43A3-BE01-54D14BEE0521}" presName="sibTrans" presStyleCnt="0"/>
      <dgm:spPr/>
    </dgm:pt>
    <dgm:pt modelId="{378D7032-D156-4E18-98CB-EA94AAE997DE}" type="pres">
      <dgm:prSet presAssocID="{8EC09A28-FAA1-49D0-B4AE-4A2DF1F35917}" presName="compNode" presStyleCnt="0"/>
      <dgm:spPr/>
    </dgm:pt>
    <dgm:pt modelId="{5BBC01DD-2F90-4E86-8E1B-56DC43DD9284}" type="pres">
      <dgm:prSet presAssocID="{8EC09A28-FAA1-49D0-B4AE-4A2DF1F3591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1A6A6441-01D3-4352-89BA-CE8673F073CA}" type="pres">
      <dgm:prSet presAssocID="{8EC09A28-FAA1-49D0-B4AE-4A2DF1F35917}" presName="iconSpace" presStyleCnt="0"/>
      <dgm:spPr/>
    </dgm:pt>
    <dgm:pt modelId="{A528D9C4-AE3D-49F7-BC71-53BFDC8C1EB8}" type="pres">
      <dgm:prSet presAssocID="{8EC09A28-FAA1-49D0-B4AE-4A2DF1F35917}" presName="parTx" presStyleLbl="revTx" presStyleIdx="4" presStyleCnt="8">
        <dgm:presLayoutVars>
          <dgm:chMax val="0"/>
          <dgm:chPref val="0"/>
        </dgm:presLayoutVars>
      </dgm:prSet>
      <dgm:spPr/>
    </dgm:pt>
    <dgm:pt modelId="{FDC9F9FF-44E0-4349-A243-6619B5EC4231}" type="pres">
      <dgm:prSet presAssocID="{8EC09A28-FAA1-49D0-B4AE-4A2DF1F35917}" presName="txSpace" presStyleCnt="0"/>
      <dgm:spPr/>
    </dgm:pt>
    <dgm:pt modelId="{F8622DC6-4D13-4F95-B762-355A5B6BA123}" type="pres">
      <dgm:prSet presAssocID="{8EC09A28-FAA1-49D0-B4AE-4A2DF1F35917}" presName="desTx" presStyleLbl="revTx" presStyleIdx="5" presStyleCnt="8">
        <dgm:presLayoutVars/>
      </dgm:prSet>
      <dgm:spPr/>
    </dgm:pt>
    <dgm:pt modelId="{49667EA9-1066-4154-BB7A-844C5F888C2E}" type="pres">
      <dgm:prSet presAssocID="{A6457958-02B1-49C7-8008-26B78B186721}" presName="sibTrans" presStyleCnt="0"/>
      <dgm:spPr/>
    </dgm:pt>
    <dgm:pt modelId="{ADE37B29-F292-46B7-835C-A5A6E79C598E}" type="pres">
      <dgm:prSet presAssocID="{7DB8B70D-8C0C-4D6D-B94C-C7E49B935364}" presName="compNode" presStyleCnt="0"/>
      <dgm:spPr/>
    </dgm:pt>
    <dgm:pt modelId="{3D1DB1E5-0145-4A2F-9B7D-955B69DF6E06}" type="pres">
      <dgm:prSet presAssocID="{7DB8B70D-8C0C-4D6D-B94C-C7E49B93536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ble"/>
        </a:ext>
      </dgm:extLst>
    </dgm:pt>
    <dgm:pt modelId="{62D22F47-856D-4183-985D-A89BCE4BB0DE}" type="pres">
      <dgm:prSet presAssocID="{7DB8B70D-8C0C-4D6D-B94C-C7E49B935364}" presName="iconSpace" presStyleCnt="0"/>
      <dgm:spPr/>
    </dgm:pt>
    <dgm:pt modelId="{40DC1F44-DA8B-477B-A1B9-51FBE8D65A6E}" type="pres">
      <dgm:prSet presAssocID="{7DB8B70D-8C0C-4D6D-B94C-C7E49B935364}" presName="parTx" presStyleLbl="revTx" presStyleIdx="6" presStyleCnt="8">
        <dgm:presLayoutVars>
          <dgm:chMax val="0"/>
          <dgm:chPref val="0"/>
        </dgm:presLayoutVars>
      </dgm:prSet>
      <dgm:spPr/>
    </dgm:pt>
    <dgm:pt modelId="{07434D9C-EB6D-4CE5-9B75-1172EBE9D948}" type="pres">
      <dgm:prSet presAssocID="{7DB8B70D-8C0C-4D6D-B94C-C7E49B935364}" presName="txSpace" presStyleCnt="0"/>
      <dgm:spPr/>
    </dgm:pt>
    <dgm:pt modelId="{573F5BCD-3D29-48C5-BBF0-806F8E040012}" type="pres">
      <dgm:prSet presAssocID="{7DB8B70D-8C0C-4D6D-B94C-C7E49B935364}" presName="desTx" presStyleLbl="revTx" presStyleIdx="7" presStyleCnt="8">
        <dgm:presLayoutVars/>
      </dgm:prSet>
      <dgm:spPr/>
    </dgm:pt>
  </dgm:ptLst>
  <dgm:cxnLst>
    <dgm:cxn modelId="{B680BE2B-B78B-437A-ADAD-2C2F1D426765}" srcId="{6D03642D-DB42-41F1-9854-6831C94792D4}" destId="{7DB8B70D-8C0C-4D6D-B94C-C7E49B935364}" srcOrd="3" destOrd="0" parTransId="{E7303AFB-8352-439B-943F-37B2DEA4C56A}" sibTransId="{B9919434-04D4-461D-AF39-48C0A6C2D520}"/>
    <dgm:cxn modelId="{22F42A32-848B-7749-B0C0-8ABDA9F41CF3}" type="presOf" srcId="{C4CB68C8-40A8-44A0-B77C-E72E68B0B04F}" destId="{F8622DC6-4D13-4F95-B762-355A5B6BA123}" srcOrd="0" destOrd="2" presId="urn:microsoft.com/office/officeart/2018/2/layout/IconLabelDescriptionList"/>
    <dgm:cxn modelId="{697F3935-C498-6F47-A244-DA68193E6BBA}" type="presOf" srcId="{6D03642D-DB42-41F1-9854-6831C94792D4}" destId="{2AA12926-3D76-4102-A6FF-CDEE8DFFCBEF}" srcOrd="0" destOrd="0" presId="urn:microsoft.com/office/officeart/2018/2/layout/IconLabelDescriptionList"/>
    <dgm:cxn modelId="{C8188348-9E0D-7644-9B27-12691517FA72}" type="presOf" srcId="{5008F606-2896-45CC-8F25-2605950F7F4C}" destId="{88DC3CA1-2756-4F9A-9BE4-0F88FC609AB7}" srcOrd="0" destOrd="1" presId="urn:microsoft.com/office/officeart/2018/2/layout/IconLabelDescriptionList"/>
    <dgm:cxn modelId="{46C01751-C235-406F-88C1-37BCEC35E606}" srcId="{BD7501E4-F98F-4329-994B-11B482A418E0}" destId="{FEB87AAB-A863-455A-A898-28B992246DFE}" srcOrd="2" destOrd="0" parTransId="{A337FFC9-3639-4C79-9026-8A0A9072277B}" sibTransId="{52599B29-1C21-4F12-B960-CEFD9562A64F}"/>
    <dgm:cxn modelId="{0E141558-2841-45D3-8922-F946CEC37907}" srcId="{6E379A93-D0CB-4C48-B0C8-2C128872CB0D}" destId="{D6CE1173-D1AB-4E90-A3B9-BD360CF1582A}" srcOrd="0" destOrd="0" parTransId="{B3DBA146-234F-430A-A7CA-75CAB5AC662B}" sibTransId="{CB93F5E5-2280-4585-BD74-C4BCA3DA6F80}"/>
    <dgm:cxn modelId="{057E2463-A84A-C045-B904-5A3F70C0E4D9}" type="presOf" srcId="{6810A255-7F26-4400-8BA0-E40A1819750E}" destId="{F8622DC6-4D13-4F95-B762-355A5B6BA123}" srcOrd="0" destOrd="0" presId="urn:microsoft.com/office/officeart/2018/2/layout/IconLabelDescriptionList"/>
    <dgm:cxn modelId="{6A02A479-19A4-4859-ACE1-69F402F99A04}" srcId="{6D03642D-DB42-41F1-9854-6831C94792D4}" destId="{BD7501E4-F98F-4329-994B-11B482A418E0}" srcOrd="0" destOrd="0" parTransId="{68C39BB9-237D-44EB-B70D-8607DEF445E3}" sibTransId="{CD76D972-5F4C-4192-AA88-26CEDA1E677F}"/>
    <dgm:cxn modelId="{99697B7D-AC32-404A-8A3B-F053A089D98F}" srcId="{6D03642D-DB42-41F1-9854-6831C94792D4}" destId="{8EC09A28-FAA1-49D0-B4AE-4A2DF1F35917}" srcOrd="2" destOrd="0" parTransId="{D5253FD6-C872-477F-A75C-AC0B2C301710}" sibTransId="{A6457958-02B1-49C7-8008-26B78B186721}"/>
    <dgm:cxn modelId="{219EA07D-F9B6-8A45-A04B-AA04AB831E40}" type="presOf" srcId="{7DB8B70D-8C0C-4D6D-B94C-C7E49B935364}" destId="{40DC1F44-DA8B-477B-A1B9-51FBE8D65A6E}" srcOrd="0" destOrd="0" presId="urn:microsoft.com/office/officeart/2018/2/layout/IconLabelDescriptionList"/>
    <dgm:cxn modelId="{BFF4EE7F-DD86-4559-BBD1-01281CB7B0F9}" srcId="{7DB8B70D-8C0C-4D6D-B94C-C7E49B935364}" destId="{A43364EF-6E3B-4476-BB92-290FB4773EDD}" srcOrd="0" destOrd="0" parTransId="{5519D42E-2F94-4E38-A4C1-33808A2FCFDC}" sibTransId="{F232CEB6-98C0-4BB2-BD39-88B9D7FDF04A}"/>
    <dgm:cxn modelId="{58F79586-B9AD-48C1-9CA2-13684B43BE49}" srcId="{6E379A93-D0CB-4C48-B0C8-2C128872CB0D}" destId="{5008F606-2896-45CC-8F25-2605950F7F4C}" srcOrd="1" destOrd="0" parTransId="{A8775E00-312B-4C29-B7A9-B12296529DB8}" sibTransId="{775C11AD-4CA0-4C5A-89A7-C1AA7AA62E26}"/>
    <dgm:cxn modelId="{B09FBA92-4B6C-C54E-BB23-7B7EED5224D9}" type="presOf" srcId="{BD7501E4-F98F-4329-994B-11B482A418E0}" destId="{9592F7DB-5A60-4720-A224-DF0BE0127949}" srcOrd="0" destOrd="0" presId="urn:microsoft.com/office/officeart/2018/2/layout/IconLabelDescriptionList"/>
    <dgm:cxn modelId="{6B718296-45CE-1542-839A-0D536081AFA7}" type="presOf" srcId="{35EDD11D-902E-42D7-BF50-40C8D72A2392}" destId="{B9FCE501-B909-4589-A234-D381C79D36BB}" srcOrd="0" destOrd="3" presId="urn:microsoft.com/office/officeart/2018/2/layout/IconLabelDescriptionList"/>
    <dgm:cxn modelId="{3FD1CF9B-DBDC-7744-86CB-899FA21E0559}" type="presOf" srcId="{D6CE1173-D1AB-4E90-A3B9-BD360CF1582A}" destId="{88DC3CA1-2756-4F9A-9BE4-0F88FC609AB7}" srcOrd="0" destOrd="0" presId="urn:microsoft.com/office/officeart/2018/2/layout/IconLabelDescriptionList"/>
    <dgm:cxn modelId="{358AF59C-603D-47F8-B099-5E5C3DA41DF9}" srcId="{8EC09A28-FAA1-49D0-B4AE-4A2DF1F35917}" destId="{C4CB68C8-40A8-44A0-B77C-E72E68B0B04F}" srcOrd="2" destOrd="0" parTransId="{45930425-3502-4D3A-B481-B48A3AF54174}" sibTransId="{4A48FD3E-7FB5-4D02-9827-E4902D009DF9}"/>
    <dgm:cxn modelId="{BCE6449D-75DD-41E9-98C0-BA8E61B73CC0}" srcId="{8EC09A28-FAA1-49D0-B4AE-4A2DF1F35917}" destId="{6810A255-7F26-4400-8BA0-E40A1819750E}" srcOrd="0" destOrd="0" parTransId="{F66459C1-2560-4DAE-808B-F96C7142F617}" sibTransId="{C5DB5CBE-B165-4C29-B8F3-F8F6D576E36E}"/>
    <dgm:cxn modelId="{298F7D9E-15C5-9B45-80F2-750526288DCE}" type="presOf" srcId="{8EC09A28-FAA1-49D0-B4AE-4A2DF1F35917}" destId="{A528D9C4-AE3D-49F7-BC71-53BFDC8C1EB8}" srcOrd="0" destOrd="0" presId="urn:microsoft.com/office/officeart/2018/2/layout/IconLabelDescriptionList"/>
    <dgm:cxn modelId="{4A9937AA-229A-46CE-BF64-988D6BE2E2E8}" srcId="{7DB8B70D-8C0C-4D6D-B94C-C7E49B935364}" destId="{D956896C-C6FA-432E-99F1-2B5C4604AFEC}" srcOrd="1" destOrd="0" parTransId="{19DC4E42-6BE3-4925-B8EA-E4C77FFF12F0}" sibTransId="{F5780987-27F7-414F-88C2-B3FFD460E1E7}"/>
    <dgm:cxn modelId="{592874AA-7EB9-4A76-89A2-F42251F34CB9}" srcId="{BD7501E4-F98F-4329-994B-11B482A418E0}" destId="{9E9CE010-296D-495A-9F26-4A433FC42084}" srcOrd="0" destOrd="0" parTransId="{D268B003-D53D-497B-99A3-BDD56C4172E6}" sibTransId="{1AC67840-7D9A-41CC-B2AD-5A1699938816}"/>
    <dgm:cxn modelId="{CDB4D2B2-F260-6D40-A0FC-ECE1E7033B77}" type="presOf" srcId="{86C4E46D-E6DD-42F6-A31E-7A469907CACA}" destId="{F8622DC6-4D13-4F95-B762-355A5B6BA123}" srcOrd="0" destOrd="1" presId="urn:microsoft.com/office/officeart/2018/2/layout/IconLabelDescriptionList"/>
    <dgm:cxn modelId="{D74BA8C0-919E-AF4E-AA9A-AB72027547A0}" type="presOf" srcId="{6E379A93-D0CB-4C48-B0C8-2C128872CB0D}" destId="{701C1E2F-3529-4120-BF0B-6EEDFCF40F01}" srcOrd="0" destOrd="0" presId="urn:microsoft.com/office/officeart/2018/2/layout/IconLabelDescriptionList"/>
    <dgm:cxn modelId="{761F8BC3-1F0E-41B3-80B8-18DCFB48BFAC}" srcId="{BD7501E4-F98F-4329-994B-11B482A418E0}" destId="{73B9F266-60AB-4CC6-BD84-4387A645E53A}" srcOrd="1" destOrd="0" parTransId="{253E6DAA-9C29-4A95-A852-B0A626E4835F}" sibTransId="{F0DE79FB-FA5A-456B-81D2-D34A1E12BE8B}"/>
    <dgm:cxn modelId="{E03162C9-0AD6-4005-BA92-2E346BB670FE}" srcId="{8EC09A28-FAA1-49D0-B4AE-4A2DF1F35917}" destId="{86C4E46D-E6DD-42F6-A31E-7A469907CACA}" srcOrd="1" destOrd="0" parTransId="{9ADBA43A-3F5A-40F9-B7AB-7A907BD28E5D}" sibTransId="{85B791A4-16BD-4269-B5A7-D54099260E36}"/>
    <dgm:cxn modelId="{EAC0A0CF-6A04-8442-91CB-D7D4A3ED161C}" type="presOf" srcId="{FEB87AAB-A863-455A-A898-28B992246DFE}" destId="{B9FCE501-B909-4589-A234-D381C79D36BB}" srcOrd="0" destOrd="2" presId="urn:microsoft.com/office/officeart/2018/2/layout/IconLabelDescriptionList"/>
    <dgm:cxn modelId="{1EBBB3D0-0E32-416B-98FB-16BE94D18B64}" srcId="{6D03642D-DB42-41F1-9854-6831C94792D4}" destId="{6E379A93-D0CB-4C48-B0C8-2C128872CB0D}" srcOrd="1" destOrd="0" parTransId="{5B6613B1-A7C3-45D7-88A3-6A2C3C6A0E75}" sibTransId="{CD3625FA-B17B-43A3-BE01-54D14BEE0521}"/>
    <dgm:cxn modelId="{4C873CDB-D4AE-214F-9B99-4FF7F75FF1FB}" type="presOf" srcId="{73B9F266-60AB-4CC6-BD84-4387A645E53A}" destId="{B9FCE501-B909-4589-A234-D381C79D36BB}" srcOrd="0" destOrd="1" presId="urn:microsoft.com/office/officeart/2018/2/layout/IconLabelDescriptionList"/>
    <dgm:cxn modelId="{5C6D94E4-D711-ED49-9C67-5075E19658D1}" type="presOf" srcId="{9E9CE010-296D-495A-9F26-4A433FC42084}" destId="{B9FCE501-B909-4589-A234-D381C79D36BB}" srcOrd="0" destOrd="0" presId="urn:microsoft.com/office/officeart/2018/2/layout/IconLabelDescriptionList"/>
    <dgm:cxn modelId="{E40530F2-CAD6-42B7-A06D-1B16936789B1}" srcId="{BD7501E4-F98F-4329-994B-11B482A418E0}" destId="{35EDD11D-902E-42D7-BF50-40C8D72A2392}" srcOrd="3" destOrd="0" parTransId="{195D05E4-A1E5-49D4-B447-90F032D4719A}" sibTransId="{4C42D425-0B2E-4789-990E-10338E925BE6}"/>
    <dgm:cxn modelId="{7916F1FE-1D16-A247-BF3A-3040E973AC75}" type="presOf" srcId="{A43364EF-6E3B-4476-BB92-290FB4773EDD}" destId="{573F5BCD-3D29-48C5-BBF0-806F8E040012}" srcOrd="0" destOrd="0" presId="urn:microsoft.com/office/officeart/2018/2/layout/IconLabelDescriptionList"/>
    <dgm:cxn modelId="{43D46CFF-C470-B34E-BBE6-13FF7B79E1E0}" type="presOf" srcId="{D956896C-C6FA-432E-99F1-2B5C4604AFEC}" destId="{573F5BCD-3D29-48C5-BBF0-806F8E040012}" srcOrd="0" destOrd="1" presId="urn:microsoft.com/office/officeart/2018/2/layout/IconLabelDescriptionList"/>
    <dgm:cxn modelId="{D25D940D-80EB-E749-A02A-785D75C7069C}" type="presParOf" srcId="{2AA12926-3D76-4102-A6FF-CDEE8DFFCBEF}" destId="{E7A63088-0ED8-4137-BBA9-2C423341C61C}" srcOrd="0" destOrd="0" presId="urn:microsoft.com/office/officeart/2018/2/layout/IconLabelDescriptionList"/>
    <dgm:cxn modelId="{10D2C14C-4680-CA43-8034-53D9150A34F5}" type="presParOf" srcId="{E7A63088-0ED8-4137-BBA9-2C423341C61C}" destId="{28F23DA0-540E-4AE9-8724-BBC42F6EEA26}" srcOrd="0" destOrd="0" presId="urn:microsoft.com/office/officeart/2018/2/layout/IconLabelDescriptionList"/>
    <dgm:cxn modelId="{2488C7B9-FCD8-8F4D-A211-C7A6129BEE03}" type="presParOf" srcId="{E7A63088-0ED8-4137-BBA9-2C423341C61C}" destId="{CB92861C-47A1-4F44-B5DF-89CEF08719B8}" srcOrd="1" destOrd="0" presId="urn:microsoft.com/office/officeart/2018/2/layout/IconLabelDescriptionList"/>
    <dgm:cxn modelId="{31867E40-32B3-4941-8C17-A89B9EDBFDC5}" type="presParOf" srcId="{E7A63088-0ED8-4137-BBA9-2C423341C61C}" destId="{9592F7DB-5A60-4720-A224-DF0BE0127949}" srcOrd="2" destOrd="0" presId="urn:microsoft.com/office/officeart/2018/2/layout/IconLabelDescriptionList"/>
    <dgm:cxn modelId="{BBC00DC5-65E3-DA43-A4D9-278A6363F123}" type="presParOf" srcId="{E7A63088-0ED8-4137-BBA9-2C423341C61C}" destId="{A93C7975-7CBC-4080-8602-63FC8176E0F2}" srcOrd="3" destOrd="0" presId="urn:microsoft.com/office/officeart/2018/2/layout/IconLabelDescriptionList"/>
    <dgm:cxn modelId="{6369F314-CC26-284B-AA31-DFBE56C10614}" type="presParOf" srcId="{E7A63088-0ED8-4137-BBA9-2C423341C61C}" destId="{B9FCE501-B909-4589-A234-D381C79D36BB}" srcOrd="4" destOrd="0" presId="urn:microsoft.com/office/officeart/2018/2/layout/IconLabelDescriptionList"/>
    <dgm:cxn modelId="{65DEA5D1-3CED-1D43-932E-4383841AAB30}" type="presParOf" srcId="{2AA12926-3D76-4102-A6FF-CDEE8DFFCBEF}" destId="{1AE6C678-AC2E-4309-9BD9-80A3C101DDBC}" srcOrd="1" destOrd="0" presId="urn:microsoft.com/office/officeart/2018/2/layout/IconLabelDescriptionList"/>
    <dgm:cxn modelId="{F0A4E329-B1C4-F84A-8154-2C04B64A8558}" type="presParOf" srcId="{2AA12926-3D76-4102-A6FF-CDEE8DFFCBEF}" destId="{0E857065-1CC7-41EF-9F5A-6DD2B1CEA65E}" srcOrd="2" destOrd="0" presId="urn:microsoft.com/office/officeart/2018/2/layout/IconLabelDescriptionList"/>
    <dgm:cxn modelId="{2454135F-19AE-D749-B535-0F20347E332D}" type="presParOf" srcId="{0E857065-1CC7-41EF-9F5A-6DD2B1CEA65E}" destId="{DD94B9B3-9709-488C-B9EC-72F20D4BAC78}" srcOrd="0" destOrd="0" presId="urn:microsoft.com/office/officeart/2018/2/layout/IconLabelDescriptionList"/>
    <dgm:cxn modelId="{631F4568-35D5-3B44-BF0E-B3C035637534}" type="presParOf" srcId="{0E857065-1CC7-41EF-9F5A-6DD2B1CEA65E}" destId="{461B7F75-5A29-4608-8D42-C21A57612FBC}" srcOrd="1" destOrd="0" presId="urn:microsoft.com/office/officeart/2018/2/layout/IconLabelDescriptionList"/>
    <dgm:cxn modelId="{1AAFF8C2-107D-C641-9A46-B46722294617}" type="presParOf" srcId="{0E857065-1CC7-41EF-9F5A-6DD2B1CEA65E}" destId="{701C1E2F-3529-4120-BF0B-6EEDFCF40F01}" srcOrd="2" destOrd="0" presId="urn:microsoft.com/office/officeart/2018/2/layout/IconLabelDescriptionList"/>
    <dgm:cxn modelId="{CEE00EA8-15FE-954C-AE40-EB774651FF8C}" type="presParOf" srcId="{0E857065-1CC7-41EF-9F5A-6DD2B1CEA65E}" destId="{C1DC4B1A-6D6B-4A68-8B4A-9739A3E53F06}" srcOrd="3" destOrd="0" presId="urn:microsoft.com/office/officeart/2018/2/layout/IconLabelDescriptionList"/>
    <dgm:cxn modelId="{9DC1681B-AEFD-8F4D-B5A1-179C974FEB76}" type="presParOf" srcId="{0E857065-1CC7-41EF-9F5A-6DD2B1CEA65E}" destId="{88DC3CA1-2756-4F9A-9BE4-0F88FC609AB7}" srcOrd="4" destOrd="0" presId="urn:microsoft.com/office/officeart/2018/2/layout/IconLabelDescriptionList"/>
    <dgm:cxn modelId="{02CE6372-A84C-BD4B-B1BC-4B84E56ABB6E}" type="presParOf" srcId="{2AA12926-3D76-4102-A6FF-CDEE8DFFCBEF}" destId="{2B245284-B8CD-421F-A957-3E4A30B75AA1}" srcOrd="3" destOrd="0" presId="urn:microsoft.com/office/officeart/2018/2/layout/IconLabelDescriptionList"/>
    <dgm:cxn modelId="{0C809309-2076-C647-937B-764E671F986E}" type="presParOf" srcId="{2AA12926-3D76-4102-A6FF-CDEE8DFFCBEF}" destId="{378D7032-D156-4E18-98CB-EA94AAE997DE}" srcOrd="4" destOrd="0" presId="urn:microsoft.com/office/officeart/2018/2/layout/IconLabelDescriptionList"/>
    <dgm:cxn modelId="{35EFEEC7-360B-0B4D-9963-997CC672F29D}" type="presParOf" srcId="{378D7032-D156-4E18-98CB-EA94AAE997DE}" destId="{5BBC01DD-2F90-4E86-8E1B-56DC43DD9284}" srcOrd="0" destOrd="0" presId="urn:microsoft.com/office/officeart/2018/2/layout/IconLabelDescriptionList"/>
    <dgm:cxn modelId="{314C59F6-F608-B44F-B042-FE2B9DFA949B}" type="presParOf" srcId="{378D7032-D156-4E18-98CB-EA94AAE997DE}" destId="{1A6A6441-01D3-4352-89BA-CE8673F073CA}" srcOrd="1" destOrd="0" presId="urn:microsoft.com/office/officeart/2018/2/layout/IconLabelDescriptionList"/>
    <dgm:cxn modelId="{D1F0889F-4D9A-4A4A-903A-F053BBFADED6}" type="presParOf" srcId="{378D7032-D156-4E18-98CB-EA94AAE997DE}" destId="{A528D9C4-AE3D-49F7-BC71-53BFDC8C1EB8}" srcOrd="2" destOrd="0" presId="urn:microsoft.com/office/officeart/2018/2/layout/IconLabelDescriptionList"/>
    <dgm:cxn modelId="{A563EF5C-42BA-994C-873C-86C5F01B9CAB}" type="presParOf" srcId="{378D7032-D156-4E18-98CB-EA94AAE997DE}" destId="{FDC9F9FF-44E0-4349-A243-6619B5EC4231}" srcOrd="3" destOrd="0" presId="urn:microsoft.com/office/officeart/2018/2/layout/IconLabelDescriptionList"/>
    <dgm:cxn modelId="{9CD4F196-F1D6-CE46-94AC-9BB727D419D1}" type="presParOf" srcId="{378D7032-D156-4E18-98CB-EA94AAE997DE}" destId="{F8622DC6-4D13-4F95-B762-355A5B6BA123}" srcOrd="4" destOrd="0" presId="urn:microsoft.com/office/officeart/2018/2/layout/IconLabelDescriptionList"/>
    <dgm:cxn modelId="{CF7ECA5F-DF68-CD4B-9357-65269FB75349}" type="presParOf" srcId="{2AA12926-3D76-4102-A6FF-CDEE8DFFCBEF}" destId="{49667EA9-1066-4154-BB7A-844C5F888C2E}" srcOrd="5" destOrd="0" presId="urn:microsoft.com/office/officeart/2018/2/layout/IconLabelDescriptionList"/>
    <dgm:cxn modelId="{1AFA53C9-1CDE-1145-BEEE-6324497ED400}" type="presParOf" srcId="{2AA12926-3D76-4102-A6FF-CDEE8DFFCBEF}" destId="{ADE37B29-F292-46B7-835C-A5A6E79C598E}" srcOrd="6" destOrd="0" presId="urn:microsoft.com/office/officeart/2018/2/layout/IconLabelDescriptionList"/>
    <dgm:cxn modelId="{3488E7BA-1471-3849-B501-4497FBAB48C5}" type="presParOf" srcId="{ADE37B29-F292-46B7-835C-A5A6E79C598E}" destId="{3D1DB1E5-0145-4A2F-9B7D-955B69DF6E06}" srcOrd="0" destOrd="0" presId="urn:microsoft.com/office/officeart/2018/2/layout/IconLabelDescriptionList"/>
    <dgm:cxn modelId="{1F5B1934-66C6-7146-8709-0EE8305377A4}" type="presParOf" srcId="{ADE37B29-F292-46B7-835C-A5A6E79C598E}" destId="{62D22F47-856D-4183-985D-A89BCE4BB0DE}" srcOrd="1" destOrd="0" presId="urn:microsoft.com/office/officeart/2018/2/layout/IconLabelDescriptionList"/>
    <dgm:cxn modelId="{38462D31-BD20-7047-800A-61D461FAD240}" type="presParOf" srcId="{ADE37B29-F292-46B7-835C-A5A6E79C598E}" destId="{40DC1F44-DA8B-477B-A1B9-51FBE8D65A6E}" srcOrd="2" destOrd="0" presId="urn:microsoft.com/office/officeart/2018/2/layout/IconLabelDescriptionList"/>
    <dgm:cxn modelId="{9398E9F4-70DB-734D-B54C-BE33AC4F0D03}" type="presParOf" srcId="{ADE37B29-F292-46B7-835C-A5A6E79C598E}" destId="{07434D9C-EB6D-4CE5-9B75-1172EBE9D948}" srcOrd="3" destOrd="0" presId="urn:microsoft.com/office/officeart/2018/2/layout/IconLabelDescriptionList"/>
    <dgm:cxn modelId="{1B07D01F-77A3-1241-95F4-C7A5E49A912B}" type="presParOf" srcId="{ADE37B29-F292-46B7-835C-A5A6E79C598E}" destId="{573F5BCD-3D29-48C5-BBF0-806F8E040012}"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491181-500A-40D0-BA01-318E9DE084C1}"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9E2F9BF-F30F-4039-B431-D95D96EA6BF8}">
      <dgm:prSet/>
      <dgm:spPr/>
      <dgm:t>
        <a:bodyPr/>
        <a:lstStyle/>
        <a:p>
          <a:r>
            <a:rPr lang="en-IN" b="1"/>
            <a:t>Volume</a:t>
          </a:r>
          <a:r>
            <a:rPr lang="en-IN"/>
            <a:t>: Refers to the vast amounts of data generated every second. Big data often involves terabytes or even petabytes of information.</a:t>
          </a:r>
          <a:endParaRPr lang="en-US"/>
        </a:p>
      </dgm:t>
    </dgm:pt>
    <dgm:pt modelId="{4E2AAF6B-FEBB-404D-97DF-26A8B7F62EAF}" type="parTrans" cxnId="{59D5B4B4-A0BA-48B3-A40B-1F598FA7FB6C}">
      <dgm:prSet/>
      <dgm:spPr/>
      <dgm:t>
        <a:bodyPr/>
        <a:lstStyle/>
        <a:p>
          <a:endParaRPr lang="en-US"/>
        </a:p>
      </dgm:t>
    </dgm:pt>
    <dgm:pt modelId="{9DEC2093-1D50-4FF4-8349-BE319A50177C}" type="sibTrans" cxnId="{59D5B4B4-A0BA-48B3-A40B-1F598FA7FB6C}">
      <dgm:prSet/>
      <dgm:spPr/>
      <dgm:t>
        <a:bodyPr/>
        <a:lstStyle/>
        <a:p>
          <a:endParaRPr lang="en-US"/>
        </a:p>
      </dgm:t>
    </dgm:pt>
    <dgm:pt modelId="{7EB8F19A-3B38-4478-BA51-21DE7AB88F8F}">
      <dgm:prSet/>
      <dgm:spPr/>
      <dgm:t>
        <a:bodyPr/>
        <a:lstStyle/>
        <a:p>
          <a:r>
            <a:rPr lang="en-IN" b="1"/>
            <a:t>Velocity</a:t>
          </a:r>
          <a:r>
            <a:rPr lang="en-IN"/>
            <a:t>: The speed at which data is generated, collected, and analyzed. This includes real-time data streams and the need for quick processing.</a:t>
          </a:r>
          <a:endParaRPr lang="en-US"/>
        </a:p>
      </dgm:t>
    </dgm:pt>
    <dgm:pt modelId="{0C6CAE36-3564-4766-916E-6D7255B0C7B7}" type="parTrans" cxnId="{BE236B86-D1C4-4FA5-BC73-CEF540C5E3E7}">
      <dgm:prSet/>
      <dgm:spPr/>
      <dgm:t>
        <a:bodyPr/>
        <a:lstStyle/>
        <a:p>
          <a:endParaRPr lang="en-US"/>
        </a:p>
      </dgm:t>
    </dgm:pt>
    <dgm:pt modelId="{F6F8028D-F65C-44AD-8E81-BCB5F5CD4977}" type="sibTrans" cxnId="{BE236B86-D1C4-4FA5-BC73-CEF540C5E3E7}">
      <dgm:prSet/>
      <dgm:spPr/>
      <dgm:t>
        <a:bodyPr/>
        <a:lstStyle/>
        <a:p>
          <a:endParaRPr lang="en-US"/>
        </a:p>
      </dgm:t>
    </dgm:pt>
    <dgm:pt modelId="{1DAE7D61-806D-4A47-9B1F-C23574B44F4F}">
      <dgm:prSet/>
      <dgm:spPr/>
      <dgm:t>
        <a:bodyPr/>
        <a:lstStyle/>
        <a:p>
          <a:r>
            <a:rPr lang="en-IN" b="1"/>
            <a:t>Variety</a:t>
          </a:r>
          <a:r>
            <a:rPr lang="en-IN"/>
            <a:t>: The different types of data, including structured, semi-structured, and unstructured data from various sources like text, images, video, and more.</a:t>
          </a:r>
          <a:endParaRPr lang="en-US"/>
        </a:p>
      </dgm:t>
    </dgm:pt>
    <dgm:pt modelId="{F249D1A1-8BFC-48D4-A3A9-DE39A8477E89}" type="parTrans" cxnId="{BD6FC7FF-7CF7-4115-86C7-A9589CCF6B7F}">
      <dgm:prSet/>
      <dgm:spPr/>
      <dgm:t>
        <a:bodyPr/>
        <a:lstStyle/>
        <a:p>
          <a:endParaRPr lang="en-US"/>
        </a:p>
      </dgm:t>
    </dgm:pt>
    <dgm:pt modelId="{A9125A04-2BEC-49CB-AE48-E695AB5CDE5B}" type="sibTrans" cxnId="{BD6FC7FF-7CF7-4115-86C7-A9589CCF6B7F}">
      <dgm:prSet/>
      <dgm:spPr/>
      <dgm:t>
        <a:bodyPr/>
        <a:lstStyle/>
        <a:p>
          <a:endParaRPr lang="en-US"/>
        </a:p>
      </dgm:t>
    </dgm:pt>
    <dgm:pt modelId="{2387756C-7C8A-4094-9D7B-46F549E3949E}">
      <dgm:prSet/>
      <dgm:spPr/>
      <dgm:t>
        <a:bodyPr/>
        <a:lstStyle/>
        <a:p>
          <a:r>
            <a:rPr lang="en-IN" b="1"/>
            <a:t>Veracity</a:t>
          </a:r>
          <a:r>
            <a:rPr lang="en-IN"/>
            <a:t>: The accuracy and reliability of the data. Big data comes with a lot of noise and uncertainty, requiring robust methods for data validation.</a:t>
          </a:r>
          <a:endParaRPr lang="en-US"/>
        </a:p>
      </dgm:t>
    </dgm:pt>
    <dgm:pt modelId="{C85FC24E-A631-4FBA-8C07-BBCE8DFF56D1}" type="parTrans" cxnId="{4B0DE8F3-7774-434B-BF14-78E1D66AA5B5}">
      <dgm:prSet/>
      <dgm:spPr/>
      <dgm:t>
        <a:bodyPr/>
        <a:lstStyle/>
        <a:p>
          <a:endParaRPr lang="en-US"/>
        </a:p>
      </dgm:t>
    </dgm:pt>
    <dgm:pt modelId="{4BE68C8F-3767-4231-B164-395775C14C0D}" type="sibTrans" cxnId="{4B0DE8F3-7774-434B-BF14-78E1D66AA5B5}">
      <dgm:prSet/>
      <dgm:spPr/>
      <dgm:t>
        <a:bodyPr/>
        <a:lstStyle/>
        <a:p>
          <a:endParaRPr lang="en-US"/>
        </a:p>
      </dgm:t>
    </dgm:pt>
    <dgm:pt modelId="{63AFAF47-8510-4F73-9BD7-D17FAABE8E4E}">
      <dgm:prSet/>
      <dgm:spPr/>
      <dgm:t>
        <a:bodyPr/>
        <a:lstStyle/>
        <a:p>
          <a:r>
            <a:rPr lang="en-IN" b="1"/>
            <a:t>Value</a:t>
          </a:r>
          <a:r>
            <a:rPr lang="en-IN"/>
            <a:t>: The potential insights and benefits that can be derived from the data. The true value lies in the ability to turn vast amounts of data into actionable insights.</a:t>
          </a:r>
          <a:endParaRPr lang="en-US"/>
        </a:p>
      </dgm:t>
    </dgm:pt>
    <dgm:pt modelId="{6F9492BE-8652-43FB-AC02-182B6C63281A}" type="parTrans" cxnId="{70054F00-EE15-4CB1-BC35-A4C597AF2870}">
      <dgm:prSet/>
      <dgm:spPr/>
      <dgm:t>
        <a:bodyPr/>
        <a:lstStyle/>
        <a:p>
          <a:endParaRPr lang="en-US"/>
        </a:p>
      </dgm:t>
    </dgm:pt>
    <dgm:pt modelId="{3CC179E3-EE8F-4065-9F25-9B5D0D8B1A9E}" type="sibTrans" cxnId="{70054F00-EE15-4CB1-BC35-A4C597AF2870}">
      <dgm:prSet/>
      <dgm:spPr/>
      <dgm:t>
        <a:bodyPr/>
        <a:lstStyle/>
        <a:p>
          <a:endParaRPr lang="en-US"/>
        </a:p>
      </dgm:t>
    </dgm:pt>
    <dgm:pt modelId="{DF5D2A81-5126-6147-AF3F-91E68E426730}" type="pres">
      <dgm:prSet presAssocID="{F6491181-500A-40D0-BA01-318E9DE084C1}" presName="vert0" presStyleCnt="0">
        <dgm:presLayoutVars>
          <dgm:dir/>
          <dgm:animOne val="branch"/>
          <dgm:animLvl val="lvl"/>
        </dgm:presLayoutVars>
      </dgm:prSet>
      <dgm:spPr/>
    </dgm:pt>
    <dgm:pt modelId="{C97F5524-1EAE-6D41-8039-ADB4E155803E}" type="pres">
      <dgm:prSet presAssocID="{79E2F9BF-F30F-4039-B431-D95D96EA6BF8}" presName="thickLine" presStyleLbl="alignNode1" presStyleIdx="0" presStyleCnt="5"/>
      <dgm:spPr/>
    </dgm:pt>
    <dgm:pt modelId="{01E1C4B8-E7D0-AE4E-8945-E36551F25521}" type="pres">
      <dgm:prSet presAssocID="{79E2F9BF-F30F-4039-B431-D95D96EA6BF8}" presName="horz1" presStyleCnt="0"/>
      <dgm:spPr/>
    </dgm:pt>
    <dgm:pt modelId="{C37387C5-D9C9-2540-985C-977E383C79F6}" type="pres">
      <dgm:prSet presAssocID="{79E2F9BF-F30F-4039-B431-D95D96EA6BF8}" presName="tx1" presStyleLbl="revTx" presStyleIdx="0" presStyleCnt="5"/>
      <dgm:spPr/>
    </dgm:pt>
    <dgm:pt modelId="{9C016826-0FA4-2141-8E63-58A28900F2C1}" type="pres">
      <dgm:prSet presAssocID="{79E2F9BF-F30F-4039-B431-D95D96EA6BF8}" presName="vert1" presStyleCnt="0"/>
      <dgm:spPr/>
    </dgm:pt>
    <dgm:pt modelId="{E8EAF483-DA05-6341-AA49-55721D6CC25D}" type="pres">
      <dgm:prSet presAssocID="{7EB8F19A-3B38-4478-BA51-21DE7AB88F8F}" presName="thickLine" presStyleLbl="alignNode1" presStyleIdx="1" presStyleCnt="5"/>
      <dgm:spPr/>
    </dgm:pt>
    <dgm:pt modelId="{DF6CAA93-7A83-7A4A-A4FF-7CA91461E94E}" type="pres">
      <dgm:prSet presAssocID="{7EB8F19A-3B38-4478-BA51-21DE7AB88F8F}" presName="horz1" presStyleCnt="0"/>
      <dgm:spPr/>
    </dgm:pt>
    <dgm:pt modelId="{5336241C-5BE9-5C4C-A55F-D432B01A7C3D}" type="pres">
      <dgm:prSet presAssocID="{7EB8F19A-3B38-4478-BA51-21DE7AB88F8F}" presName="tx1" presStyleLbl="revTx" presStyleIdx="1" presStyleCnt="5"/>
      <dgm:spPr/>
    </dgm:pt>
    <dgm:pt modelId="{9A2386B7-6938-664E-983A-37B3C05A5DBF}" type="pres">
      <dgm:prSet presAssocID="{7EB8F19A-3B38-4478-BA51-21DE7AB88F8F}" presName="vert1" presStyleCnt="0"/>
      <dgm:spPr/>
    </dgm:pt>
    <dgm:pt modelId="{AB35B63C-26C9-CB46-B682-25DC2500D4A6}" type="pres">
      <dgm:prSet presAssocID="{1DAE7D61-806D-4A47-9B1F-C23574B44F4F}" presName="thickLine" presStyleLbl="alignNode1" presStyleIdx="2" presStyleCnt="5"/>
      <dgm:spPr/>
    </dgm:pt>
    <dgm:pt modelId="{B870B5B0-0C26-9346-B402-F32EA113C4F9}" type="pres">
      <dgm:prSet presAssocID="{1DAE7D61-806D-4A47-9B1F-C23574B44F4F}" presName="horz1" presStyleCnt="0"/>
      <dgm:spPr/>
    </dgm:pt>
    <dgm:pt modelId="{0A2017D2-233C-4648-AD93-7EF80B26C6D2}" type="pres">
      <dgm:prSet presAssocID="{1DAE7D61-806D-4A47-9B1F-C23574B44F4F}" presName="tx1" presStyleLbl="revTx" presStyleIdx="2" presStyleCnt="5"/>
      <dgm:spPr/>
    </dgm:pt>
    <dgm:pt modelId="{6C210BF9-CF66-BD46-8385-12FFCA7CBCAC}" type="pres">
      <dgm:prSet presAssocID="{1DAE7D61-806D-4A47-9B1F-C23574B44F4F}" presName="vert1" presStyleCnt="0"/>
      <dgm:spPr/>
    </dgm:pt>
    <dgm:pt modelId="{2C6FED5E-C846-FA47-BA7E-ABCB99FE1932}" type="pres">
      <dgm:prSet presAssocID="{2387756C-7C8A-4094-9D7B-46F549E3949E}" presName="thickLine" presStyleLbl="alignNode1" presStyleIdx="3" presStyleCnt="5"/>
      <dgm:spPr/>
    </dgm:pt>
    <dgm:pt modelId="{56F756FF-63F7-8641-948B-B09165F1C28B}" type="pres">
      <dgm:prSet presAssocID="{2387756C-7C8A-4094-9D7B-46F549E3949E}" presName="horz1" presStyleCnt="0"/>
      <dgm:spPr/>
    </dgm:pt>
    <dgm:pt modelId="{91EE7A11-FB62-5946-B020-9DE81157C22C}" type="pres">
      <dgm:prSet presAssocID="{2387756C-7C8A-4094-9D7B-46F549E3949E}" presName="tx1" presStyleLbl="revTx" presStyleIdx="3" presStyleCnt="5"/>
      <dgm:spPr/>
    </dgm:pt>
    <dgm:pt modelId="{EFDA3801-6E76-B440-8027-84A2FA49CDAE}" type="pres">
      <dgm:prSet presAssocID="{2387756C-7C8A-4094-9D7B-46F549E3949E}" presName="vert1" presStyleCnt="0"/>
      <dgm:spPr/>
    </dgm:pt>
    <dgm:pt modelId="{7AAE12D4-503C-EA4F-B240-66FC9521347F}" type="pres">
      <dgm:prSet presAssocID="{63AFAF47-8510-4F73-9BD7-D17FAABE8E4E}" presName="thickLine" presStyleLbl="alignNode1" presStyleIdx="4" presStyleCnt="5"/>
      <dgm:spPr/>
    </dgm:pt>
    <dgm:pt modelId="{14064C18-CBAE-8142-A056-09CB0AEE0D8E}" type="pres">
      <dgm:prSet presAssocID="{63AFAF47-8510-4F73-9BD7-D17FAABE8E4E}" presName="horz1" presStyleCnt="0"/>
      <dgm:spPr/>
    </dgm:pt>
    <dgm:pt modelId="{DF76A6D4-B5EC-AA46-A199-98B4079890D2}" type="pres">
      <dgm:prSet presAssocID="{63AFAF47-8510-4F73-9BD7-D17FAABE8E4E}" presName="tx1" presStyleLbl="revTx" presStyleIdx="4" presStyleCnt="5"/>
      <dgm:spPr/>
    </dgm:pt>
    <dgm:pt modelId="{E4A0D620-7147-C342-A023-25AFFC1E8402}" type="pres">
      <dgm:prSet presAssocID="{63AFAF47-8510-4F73-9BD7-D17FAABE8E4E}" presName="vert1" presStyleCnt="0"/>
      <dgm:spPr/>
    </dgm:pt>
  </dgm:ptLst>
  <dgm:cxnLst>
    <dgm:cxn modelId="{70054F00-EE15-4CB1-BC35-A4C597AF2870}" srcId="{F6491181-500A-40D0-BA01-318E9DE084C1}" destId="{63AFAF47-8510-4F73-9BD7-D17FAABE8E4E}" srcOrd="4" destOrd="0" parTransId="{6F9492BE-8652-43FB-AC02-182B6C63281A}" sibTransId="{3CC179E3-EE8F-4065-9F25-9B5D0D8B1A9E}"/>
    <dgm:cxn modelId="{66960825-B2E2-E84C-B3FB-FC0FB7209627}" type="presOf" srcId="{F6491181-500A-40D0-BA01-318E9DE084C1}" destId="{DF5D2A81-5126-6147-AF3F-91E68E426730}" srcOrd="0" destOrd="0" presId="urn:microsoft.com/office/officeart/2008/layout/LinedList"/>
    <dgm:cxn modelId="{3CDED560-67D5-E441-BDF2-8E2BA75A2EF2}" type="presOf" srcId="{79E2F9BF-F30F-4039-B431-D95D96EA6BF8}" destId="{C37387C5-D9C9-2540-985C-977E383C79F6}" srcOrd="0" destOrd="0" presId="urn:microsoft.com/office/officeart/2008/layout/LinedList"/>
    <dgm:cxn modelId="{28BE9172-BC88-0B42-AC4D-89E9B2DD1502}" type="presOf" srcId="{1DAE7D61-806D-4A47-9B1F-C23574B44F4F}" destId="{0A2017D2-233C-4648-AD93-7EF80B26C6D2}" srcOrd="0" destOrd="0" presId="urn:microsoft.com/office/officeart/2008/layout/LinedList"/>
    <dgm:cxn modelId="{BE236B86-D1C4-4FA5-BC73-CEF540C5E3E7}" srcId="{F6491181-500A-40D0-BA01-318E9DE084C1}" destId="{7EB8F19A-3B38-4478-BA51-21DE7AB88F8F}" srcOrd="1" destOrd="0" parTransId="{0C6CAE36-3564-4766-916E-6D7255B0C7B7}" sibTransId="{F6F8028D-F65C-44AD-8E81-BCB5F5CD4977}"/>
    <dgm:cxn modelId="{6EA845AC-E2CD-744D-B161-96ECAF102B34}" type="presOf" srcId="{2387756C-7C8A-4094-9D7B-46F549E3949E}" destId="{91EE7A11-FB62-5946-B020-9DE81157C22C}" srcOrd="0" destOrd="0" presId="urn:microsoft.com/office/officeart/2008/layout/LinedList"/>
    <dgm:cxn modelId="{59D5B4B4-A0BA-48B3-A40B-1F598FA7FB6C}" srcId="{F6491181-500A-40D0-BA01-318E9DE084C1}" destId="{79E2F9BF-F30F-4039-B431-D95D96EA6BF8}" srcOrd="0" destOrd="0" parTransId="{4E2AAF6B-FEBB-404D-97DF-26A8B7F62EAF}" sibTransId="{9DEC2093-1D50-4FF4-8349-BE319A50177C}"/>
    <dgm:cxn modelId="{00FD12BD-CD04-BC4C-BB76-0F8D1101118E}" type="presOf" srcId="{7EB8F19A-3B38-4478-BA51-21DE7AB88F8F}" destId="{5336241C-5BE9-5C4C-A55F-D432B01A7C3D}" srcOrd="0" destOrd="0" presId="urn:microsoft.com/office/officeart/2008/layout/LinedList"/>
    <dgm:cxn modelId="{11B157E4-5568-BD41-B9A0-0E3D26F30648}" type="presOf" srcId="{63AFAF47-8510-4F73-9BD7-D17FAABE8E4E}" destId="{DF76A6D4-B5EC-AA46-A199-98B4079890D2}" srcOrd="0" destOrd="0" presId="urn:microsoft.com/office/officeart/2008/layout/LinedList"/>
    <dgm:cxn modelId="{4B0DE8F3-7774-434B-BF14-78E1D66AA5B5}" srcId="{F6491181-500A-40D0-BA01-318E9DE084C1}" destId="{2387756C-7C8A-4094-9D7B-46F549E3949E}" srcOrd="3" destOrd="0" parTransId="{C85FC24E-A631-4FBA-8C07-BBCE8DFF56D1}" sibTransId="{4BE68C8F-3767-4231-B164-395775C14C0D}"/>
    <dgm:cxn modelId="{BD6FC7FF-7CF7-4115-86C7-A9589CCF6B7F}" srcId="{F6491181-500A-40D0-BA01-318E9DE084C1}" destId="{1DAE7D61-806D-4A47-9B1F-C23574B44F4F}" srcOrd="2" destOrd="0" parTransId="{F249D1A1-8BFC-48D4-A3A9-DE39A8477E89}" sibTransId="{A9125A04-2BEC-49CB-AE48-E695AB5CDE5B}"/>
    <dgm:cxn modelId="{4BD9478F-79A4-9243-B9BA-6BC50B644D6E}" type="presParOf" srcId="{DF5D2A81-5126-6147-AF3F-91E68E426730}" destId="{C97F5524-1EAE-6D41-8039-ADB4E155803E}" srcOrd="0" destOrd="0" presId="urn:microsoft.com/office/officeart/2008/layout/LinedList"/>
    <dgm:cxn modelId="{4C88D600-0857-F847-9EEA-E244765E9221}" type="presParOf" srcId="{DF5D2A81-5126-6147-AF3F-91E68E426730}" destId="{01E1C4B8-E7D0-AE4E-8945-E36551F25521}" srcOrd="1" destOrd="0" presId="urn:microsoft.com/office/officeart/2008/layout/LinedList"/>
    <dgm:cxn modelId="{920E15E9-2345-F147-96A3-D935A3AD25B5}" type="presParOf" srcId="{01E1C4B8-E7D0-AE4E-8945-E36551F25521}" destId="{C37387C5-D9C9-2540-985C-977E383C79F6}" srcOrd="0" destOrd="0" presId="urn:microsoft.com/office/officeart/2008/layout/LinedList"/>
    <dgm:cxn modelId="{6B8FA9AB-D131-F94C-8018-F6E613F998EB}" type="presParOf" srcId="{01E1C4B8-E7D0-AE4E-8945-E36551F25521}" destId="{9C016826-0FA4-2141-8E63-58A28900F2C1}" srcOrd="1" destOrd="0" presId="urn:microsoft.com/office/officeart/2008/layout/LinedList"/>
    <dgm:cxn modelId="{34936001-D561-7046-A8EE-A2BAB241F1D1}" type="presParOf" srcId="{DF5D2A81-5126-6147-AF3F-91E68E426730}" destId="{E8EAF483-DA05-6341-AA49-55721D6CC25D}" srcOrd="2" destOrd="0" presId="urn:microsoft.com/office/officeart/2008/layout/LinedList"/>
    <dgm:cxn modelId="{00234AC6-8848-934C-88AB-3486579F88D1}" type="presParOf" srcId="{DF5D2A81-5126-6147-AF3F-91E68E426730}" destId="{DF6CAA93-7A83-7A4A-A4FF-7CA91461E94E}" srcOrd="3" destOrd="0" presId="urn:microsoft.com/office/officeart/2008/layout/LinedList"/>
    <dgm:cxn modelId="{C7AD2E79-BB97-8447-A6A4-D48E50D6B265}" type="presParOf" srcId="{DF6CAA93-7A83-7A4A-A4FF-7CA91461E94E}" destId="{5336241C-5BE9-5C4C-A55F-D432B01A7C3D}" srcOrd="0" destOrd="0" presId="urn:microsoft.com/office/officeart/2008/layout/LinedList"/>
    <dgm:cxn modelId="{CF242F82-3116-3E41-A00C-10770B869718}" type="presParOf" srcId="{DF6CAA93-7A83-7A4A-A4FF-7CA91461E94E}" destId="{9A2386B7-6938-664E-983A-37B3C05A5DBF}" srcOrd="1" destOrd="0" presId="urn:microsoft.com/office/officeart/2008/layout/LinedList"/>
    <dgm:cxn modelId="{6EDF48DA-EC5D-DF46-B844-ADD2CAFB43E5}" type="presParOf" srcId="{DF5D2A81-5126-6147-AF3F-91E68E426730}" destId="{AB35B63C-26C9-CB46-B682-25DC2500D4A6}" srcOrd="4" destOrd="0" presId="urn:microsoft.com/office/officeart/2008/layout/LinedList"/>
    <dgm:cxn modelId="{64DAE1B8-2537-F740-8EC9-E6DDB8F5B2E7}" type="presParOf" srcId="{DF5D2A81-5126-6147-AF3F-91E68E426730}" destId="{B870B5B0-0C26-9346-B402-F32EA113C4F9}" srcOrd="5" destOrd="0" presId="urn:microsoft.com/office/officeart/2008/layout/LinedList"/>
    <dgm:cxn modelId="{A52EB6C4-A59A-DA4F-8099-40E3878D3309}" type="presParOf" srcId="{B870B5B0-0C26-9346-B402-F32EA113C4F9}" destId="{0A2017D2-233C-4648-AD93-7EF80B26C6D2}" srcOrd="0" destOrd="0" presId="urn:microsoft.com/office/officeart/2008/layout/LinedList"/>
    <dgm:cxn modelId="{6EA49FB4-916A-104C-B93D-0C9DAEF80E5D}" type="presParOf" srcId="{B870B5B0-0C26-9346-B402-F32EA113C4F9}" destId="{6C210BF9-CF66-BD46-8385-12FFCA7CBCAC}" srcOrd="1" destOrd="0" presId="urn:microsoft.com/office/officeart/2008/layout/LinedList"/>
    <dgm:cxn modelId="{8561CA0C-71C3-5447-BC32-1F6E8FB68252}" type="presParOf" srcId="{DF5D2A81-5126-6147-AF3F-91E68E426730}" destId="{2C6FED5E-C846-FA47-BA7E-ABCB99FE1932}" srcOrd="6" destOrd="0" presId="urn:microsoft.com/office/officeart/2008/layout/LinedList"/>
    <dgm:cxn modelId="{B1723EDA-E9EC-504B-A0E7-210F1711981F}" type="presParOf" srcId="{DF5D2A81-5126-6147-AF3F-91E68E426730}" destId="{56F756FF-63F7-8641-948B-B09165F1C28B}" srcOrd="7" destOrd="0" presId="urn:microsoft.com/office/officeart/2008/layout/LinedList"/>
    <dgm:cxn modelId="{2A5EC861-7507-4A44-A6E4-0890EBBD33CE}" type="presParOf" srcId="{56F756FF-63F7-8641-948B-B09165F1C28B}" destId="{91EE7A11-FB62-5946-B020-9DE81157C22C}" srcOrd="0" destOrd="0" presId="urn:microsoft.com/office/officeart/2008/layout/LinedList"/>
    <dgm:cxn modelId="{18BD7BD0-C26B-FA4A-906A-3754580E4B95}" type="presParOf" srcId="{56F756FF-63F7-8641-948B-B09165F1C28B}" destId="{EFDA3801-6E76-B440-8027-84A2FA49CDAE}" srcOrd="1" destOrd="0" presId="urn:microsoft.com/office/officeart/2008/layout/LinedList"/>
    <dgm:cxn modelId="{9104D244-0C43-7040-BACA-1D4DDAAAD23D}" type="presParOf" srcId="{DF5D2A81-5126-6147-AF3F-91E68E426730}" destId="{7AAE12D4-503C-EA4F-B240-66FC9521347F}" srcOrd="8" destOrd="0" presId="urn:microsoft.com/office/officeart/2008/layout/LinedList"/>
    <dgm:cxn modelId="{27B6B7DC-B32B-7D41-8566-D09832E0C4F3}" type="presParOf" srcId="{DF5D2A81-5126-6147-AF3F-91E68E426730}" destId="{14064C18-CBAE-8142-A056-09CB0AEE0D8E}" srcOrd="9" destOrd="0" presId="urn:microsoft.com/office/officeart/2008/layout/LinedList"/>
    <dgm:cxn modelId="{32AD7E83-F080-7E43-A258-F7A0C813994E}" type="presParOf" srcId="{14064C18-CBAE-8142-A056-09CB0AEE0D8E}" destId="{DF76A6D4-B5EC-AA46-A199-98B4079890D2}" srcOrd="0" destOrd="0" presId="urn:microsoft.com/office/officeart/2008/layout/LinedList"/>
    <dgm:cxn modelId="{F32468BA-0DBE-3241-B716-C75F433A0D59}" type="presParOf" srcId="{14064C18-CBAE-8142-A056-09CB0AEE0D8E}" destId="{E4A0D620-7147-C342-A023-25AFFC1E840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C21C84A2-C707-4328-B3C8-5E22A97A75C6}"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C3B4639E-5F88-45FA-916A-C9AB54C790EF}">
      <dgm:prSet/>
      <dgm:spPr/>
      <dgm:t>
        <a:bodyPr/>
        <a:lstStyle/>
        <a:p>
          <a:r>
            <a:rPr lang="en-IN" b="1"/>
            <a:t>Periodic Heartbeat Messages</a:t>
          </a:r>
          <a:r>
            <a:rPr lang="en-IN"/>
            <a:t>: </a:t>
          </a:r>
          <a:endParaRPr lang="en-US"/>
        </a:p>
      </dgm:t>
    </dgm:pt>
    <dgm:pt modelId="{F6B64CB1-5784-47A3-8157-98A9A7D5AA4C}" type="parTrans" cxnId="{0B5E8775-CA52-42FB-959B-B234D0F05453}">
      <dgm:prSet/>
      <dgm:spPr/>
      <dgm:t>
        <a:bodyPr/>
        <a:lstStyle/>
        <a:p>
          <a:endParaRPr lang="en-US"/>
        </a:p>
      </dgm:t>
    </dgm:pt>
    <dgm:pt modelId="{295BF71E-26AD-4C2C-81D7-B85D2498CECD}" type="sibTrans" cxnId="{0B5E8775-CA52-42FB-959B-B234D0F05453}">
      <dgm:prSet/>
      <dgm:spPr/>
      <dgm:t>
        <a:bodyPr/>
        <a:lstStyle/>
        <a:p>
          <a:endParaRPr lang="en-US"/>
        </a:p>
      </dgm:t>
    </dgm:pt>
    <dgm:pt modelId="{ABFE8306-56A0-4632-BF0D-0BB08D02F280}">
      <dgm:prSet/>
      <dgm:spPr/>
      <dgm:t>
        <a:bodyPr/>
        <a:lstStyle/>
        <a:p>
          <a:r>
            <a:rPr lang="en-IN"/>
            <a:t>TaskTrackers, which are slave nodes in the Hadoop cluster, communicate with the JobTracker via periodic heartbeat messages. </a:t>
          </a:r>
          <a:endParaRPr lang="en-US"/>
        </a:p>
      </dgm:t>
    </dgm:pt>
    <dgm:pt modelId="{20AE0342-BD04-46F5-A02A-EF6B3E867A93}" type="parTrans" cxnId="{70857E4A-1E1B-4E2D-878F-94C1F3031764}">
      <dgm:prSet/>
      <dgm:spPr/>
      <dgm:t>
        <a:bodyPr/>
        <a:lstStyle/>
        <a:p>
          <a:endParaRPr lang="en-US"/>
        </a:p>
      </dgm:t>
    </dgm:pt>
    <dgm:pt modelId="{E4CBAD96-ADE5-4640-A83A-4ED0529EA955}" type="sibTrans" cxnId="{70857E4A-1E1B-4E2D-878F-94C1F3031764}">
      <dgm:prSet/>
      <dgm:spPr/>
      <dgm:t>
        <a:bodyPr/>
        <a:lstStyle/>
        <a:p>
          <a:endParaRPr lang="en-US"/>
        </a:p>
      </dgm:t>
    </dgm:pt>
    <dgm:pt modelId="{891D9594-B48F-4DD5-A268-F07419EB349B}">
      <dgm:prSet/>
      <dgm:spPr/>
      <dgm:t>
        <a:bodyPr/>
        <a:lstStyle/>
        <a:p>
          <a:r>
            <a:rPr lang="en-IN"/>
            <a:t>These messages serve two main purposes:</a:t>
          </a:r>
          <a:endParaRPr lang="en-US"/>
        </a:p>
      </dgm:t>
    </dgm:pt>
    <dgm:pt modelId="{89F3424C-D287-4D7D-A4FC-0F57FE7EB1E4}" type="parTrans" cxnId="{F7151970-52BC-436D-B91E-E29F4A04D7D0}">
      <dgm:prSet/>
      <dgm:spPr/>
      <dgm:t>
        <a:bodyPr/>
        <a:lstStyle/>
        <a:p>
          <a:endParaRPr lang="en-US"/>
        </a:p>
      </dgm:t>
    </dgm:pt>
    <dgm:pt modelId="{718B1146-3893-4C78-B435-01E8DB0861B8}" type="sibTrans" cxnId="{F7151970-52BC-436D-B91E-E29F4A04D7D0}">
      <dgm:prSet/>
      <dgm:spPr/>
      <dgm:t>
        <a:bodyPr/>
        <a:lstStyle/>
        <a:p>
          <a:endParaRPr lang="en-US"/>
        </a:p>
      </dgm:t>
    </dgm:pt>
    <dgm:pt modelId="{02BE578B-ED85-4A32-AAD0-A00029882137}">
      <dgm:prSet/>
      <dgm:spPr/>
      <dgm:t>
        <a:bodyPr/>
        <a:lstStyle/>
        <a:p>
          <a:r>
            <a:rPr lang="en-IN" b="1"/>
            <a:t>Indicate that the TaskTracker is Alive</a:t>
          </a:r>
          <a:r>
            <a:rPr lang="en-IN"/>
            <a:t>: </a:t>
          </a:r>
          <a:endParaRPr lang="en-US"/>
        </a:p>
      </dgm:t>
    </dgm:pt>
    <dgm:pt modelId="{307F71B3-1C94-428A-8869-049D09533B8C}" type="parTrans" cxnId="{58E508CE-C227-4DF3-99CF-576891175726}">
      <dgm:prSet/>
      <dgm:spPr/>
      <dgm:t>
        <a:bodyPr/>
        <a:lstStyle/>
        <a:p>
          <a:endParaRPr lang="en-US"/>
        </a:p>
      </dgm:t>
    </dgm:pt>
    <dgm:pt modelId="{656BB393-DB68-4C63-9FF5-AD77EBBB9E79}" type="sibTrans" cxnId="{58E508CE-C227-4DF3-99CF-576891175726}">
      <dgm:prSet/>
      <dgm:spPr/>
      <dgm:t>
        <a:bodyPr/>
        <a:lstStyle/>
        <a:p>
          <a:endParaRPr lang="en-US"/>
        </a:p>
      </dgm:t>
    </dgm:pt>
    <dgm:pt modelId="{3F480268-DC32-4F3C-8ADE-57C7E3495839}">
      <dgm:prSet/>
      <dgm:spPr/>
      <dgm:t>
        <a:bodyPr/>
        <a:lstStyle/>
        <a:p>
          <a:r>
            <a:rPr lang="en-IN"/>
            <a:t>The heartbeat confirms that the TaskTracker is operational and part of the cluster.</a:t>
          </a:r>
          <a:endParaRPr lang="en-US"/>
        </a:p>
      </dgm:t>
    </dgm:pt>
    <dgm:pt modelId="{2FC9327D-9DC9-4E05-9449-FCB42AF7A08E}" type="parTrans" cxnId="{B3D4B222-B665-4A43-9E7C-8A43D0C3313C}">
      <dgm:prSet/>
      <dgm:spPr/>
      <dgm:t>
        <a:bodyPr/>
        <a:lstStyle/>
        <a:p>
          <a:endParaRPr lang="en-US"/>
        </a:p>
      </dgm:t>
    </dgm:pt>
    <dgm:pt modelId="{C9D0031D-1D83-4559-9BA0-EE08C10802F8}" type="sibTrans" cxnId="{B3D4B222-B665-4A43-9E7C-8A43D0C3313C}">
      <dgm:prSet/>
      <dgm:spPr/>
      <dgm:t>
        <a:bodyPr/>
        <a:lstStyle/>
        <a:p>
          <a:endParaRPr lang="en-US"/>
        </a:p>
      </dgm:t>
    </dgm:pt>
    <dgm:pt modelId="{2A38C3A7-5BE6-409B-B4B6-65C93C45A82B}">
      <dgm:prSet/>
      <dgm:spPr/>
      <dgm:t>
        <a:bodyPr/>
        <a:lstStyle/>
        <a:p>
          <a:r>
            <a:rPr lang="en-IN" b="1"/>
            <a:t>Availability Status</a:t>
          </a:r>
          <a:r>
            <a:rPr lang="en-IN"/>
            <a:t>: </a:t>
          </a:r>
          <a:endParaRPr lang="en-US"/>
        </a:p>
      </dgm:t>
    </dgm:pt>
    <dgm:pt modelId="{4B3812B6-7780-45E8-B2AD-57E5785584DE}" type="parTrans" cxnId="{C11C6BA0-5DC0-4AD9-9A47-C0C954EBE9E1}">
      <dgm:prSet/>
      <dgm:spPr/>
      <dgm:t>
        <a:bodyPr/>
        <a:lstStyle/>
        <a:p>
          <a:endParaRPr lang="en-US"/>
        </a:p>
      </dgm:t>
    </dgm:pt>
    <dgm:pt modelId="{E904EBA3-63B8-4870-8509-2C014EC468D1}" type="sibTrans" cxnId="{C11C6BA0-5DC0-4AD9-9A47-C0C954EBE9E1}">
      <dgm:prSet/>
      <dgm:spPr/>
      <dgm:t>
        <a:bodyPr/>
        <a:lstStyle/>
        <a:p>
          <a:endParaRPr lang="en-US"/>
        </a:p>
      </dgm:t>
    </dgm:pt>
    <dgm:pt modelId="{E21DD820-77B4-4044-8D12-0309DCF427BE}">
      <dgm:prSet/>
      <dgm:spPr/>
      <dgm:t>
        <a:bodyPr/>
        <a:lstStyle/>
        <a:p>
          <a:r>
            <a:rPr lang="en-IN"/>
            <a:t>The heartbeat message also informs the JobTracker whether the TaskTracker is available to run new tasks.</a:t>
          </a:r>
          <a:endParaRPr lang="en-US"/>
        </a:p>
      </dgm:t>
    </dgm:pt>
    <dgm:pt modelId="{8D9F3AF0-5EEA-4BD6-8B14-16AA2BF96EBE}" type="parTrans" cxnId="{814C5B85-3C5B-4336-9229-9D238489B8E8}">
      <dgm:prSet/>
      <dgm:spPr/>
      <dgm:t>
        <a:bodyPr/>
        <a:lstStyle/>
        <a:p>
          <a:endParaRPr lang="en-US"/>
        </a:p>
      </dgm:t>
    </dgm:pt>
    <dgm:pt modelId="{47FA6984-527C-42C3-9694-CDFD8D144EAD}" type="sibTrans" cxnId="{814C5B85-3C5B-4336-9229-9D238489B8E8}">
      <dgm:prSet/>
      <dgm:spPr/>
      <dgm:t>
        <a:bodyPr/>
        <a:lstStyle/>
        <a:p>
          <a:endParaRPr lang="en-US"/>
        </a:p>
      </dgm:t>
    </dgm:pt>
    <dgm:pt modelId="{A7FFF9F4-4189-4F22-BE00-9C6EBFB7ECC0}">
      <dgm:prSet/>
      <dgm:spPr/>
      <dgm:t>
        <a:bodyPr/>
        <a:lstStyle/>
        <a:p>
          <a:r>
            <a:rPr lang="en-IN" b="1"/>
            <a:t>JobTracker Response</a:t>
          </a:r>
          <a:r>
            <a:rPr lang="en-IN"/>
            <a:t>:</a:t>
          </a:r>
          <a:endParaRPr lang="en-US"/>
        </a:p>
      </dgm:t>
    </dgm:pt>
    <dgm:pt modelId="{78B06140-B011-4CF8-9D7F-009ADF0B119C}" type="parTrans" cxnId="{817AFEE8-BDB4-48D6-941C-97F841D30590}">
      <dgm:prSet/>
      <dgm:spPr/>
      <dgm:t>
        <a:bodyPr/>
        <a:lstStyle/>
        <a:p>
          <a:endParaRPr lang="en-US"/>
        </a:p>
      </dgm:t>
    </dgm:pt>
    <dgm:pt modelId="{3CCA9889-C6D3-47E9-9547-987544BC1A3D}" type="sibTrans" cxnId="{817AFEE8-BDB4-48D6-941C-97F841D30590}">
      <dgm:prSet/>
      <dgm:spPr/>
      <dgm:t>
        <a:bodyPr/>
        <a:lstStyle/>
        <a:p>
          <a:endParaRPr lang="en-US"/>
        </a:p>
      </dgm:t>
    </dgm:pt>
    <dgm:pt modelId="{157DFB09-7CFF-4B91-A775-66491990BC65}">
      <dgm:prSet/>
      <dgm:spPr/>
      <dgm:t>
        <a:bodyPr/>
        <a:lstStyle/>
        <a:p>
          <a:r>
            <a:rPr lang="en-IN" b="1"/>
            <a:t>Task Assignment</a:t>
          </a:r>
          <a:r>
            <a:rPr lang="en-IN"/>
            <a:t>:</a:t>
          </a:r>
          <a:endParaRPr lang="en-US"/>
        </a:p>
      </dgm:t>
    </dgm:pt>
    <dgm:pt modelId="{4EBFB860-2475-48A3-BD95-1AED98D79F9C}" type="parTrans" cxnId="{7E30610F-10D7-4516-B5A1-9F8BF94D40E0}">
      <dgm:prSet/>
      <dgm:spPr/>
      <dgm:t>
        <a:bodyPr/>
        <a:lstStyle/>
        <a:p>
          <a:endParaRPr lang="en-US"/>
        </a:p>
      </dgm:t>
    </dgm:pt>
    <dgm:pt modelId="{93B47F89-3025-4BC0-B94B-CAA6389CD673}" type="sibTrans" cxnId="{7E30610F-10D7-4516-B5A1-9F8BF94D40E0}">
      <dgm:prSet/>
      <dgm:spPr/>
      <dgm:t>
        <a:bodyPr/>
        <a:lstStyle/>
        <a:p>
          <a:endParaRPr lang="en-US"/>
        </a:p>
      </dgm:t>
    </dgm:pt>
    <dgm:pt modelId="{9A74906C-6D10-4FE8-B201-1D78621AA5BE}">
      <dgm:prSet/>
      <dgm:spPr/>
      <dgm:t>
        <a:bodyPr/>
        <a:lstStyle/>
        <a:p>
          <a:r>
            <a:rPr lang="en-IN"/>
            <a:t>If a TaskTracker is available to run a task, the JobTracker includes a task assignment in its heartbeat response message. </a:t>
          </a:r>
          <a:endParaRPr lang="en-US"/>
        </a:p>
      </dgm:t>
    </dgm:pt>
    <dgm:pt modelId="{77D5E050-D716-4B13-814E-6C171110A645}" type="parTrans" cxnId="{1ABDAC16-9487-448F-8593-0A6015D7CEFB}">
      <dgm:prSet/>
      <dgm:spPr/>
      <dgm:t>
        <a:bodyPr/>
        <a:lstStyle/>
        <a:p>
          <a:endParaRPr lang="en-US"/>
        </a:p>
      </dgm:t>
    </dgm:pt>
    <dgm:pt modelId="{8C00B33B-C341-4750-B86E-C7F6B6E4C644}" type="sibTrans" cxnId="{1ABDAC16-9487-448F-8593-0A6015D7CEFB}">
      <dgm:prSet/>
      <dgm:spPr/>
      <dgm:t>
        <a:bodyPr/>
        <a:lstStyle/>
        <a:p>
          <a:endParaRPr lang="en-US"/>
        </a:p>
      </dgm:t>
    </dgm:pt>
    <dgm:pt modelId="{27942781-CB5E-4CAD-B921-BFA754CEF154}">
      <dgm:prSet/>
      <dgm:spPr/>
      <dgm:t>
        <a:bodyPr/>
        <a:lstStyle/>
        <a:p>
          <a:r>
            <a:rPr lang="en-IN"/>
            <a:t>This ensures efficient utilization of cluster resources by distributing tasks across available TaskTrackers.</a:t>
          </a:r>
          <a:endParaRPr lang="en-US"/>
        </a:p>
      </dgm:t>
    </dgm:pt>
    <dgm:pt modelId="{85D8B4FC-883F-400D-B50B-AB24E48F5C21}" type="parTrans" cxnId="{0709D541-26B9-466D-978A-3A702DEE320C}">
      <dgm:prSet/>
      <dgm:spPr/>
      <dgm:t>
        <a:bodyPr/>
        <a:lstStyle/>
        <a:p>
          <a:endParaRPr lang="en-US"/>
        </a:p>
      </dgm:t>
    </dgm:pt>
    <dgm:pt modelId="{488E0D39-478C-4BAC-8506-C1345483AE7C}" type="sibTrans" cxnId="{0709D541-26B9-466D-978A-3A702DEE320C}">
      <dgm:prSet/>
      <dgm:spPr/>
      <dgm:t>
        <a:bodyPr/>
        <a:lstStyle/>
        <a:p>
          <a:endParaRPr lang="en-US"/>
        </a:p>
      </dgm:t>
    </dgm:pt>
    <dgm:pt modelId="{458F6084-A37A-4946-B1D5-CE6031E4F0A5}" type="pres">
      <dgm:prSet presAssocID="{C21C84A2-C707-4328-B3C8-5E22A97A75C6}" presName="linear" presStyleCnt="0">
        <dgm:presLayoutVars>
          <dgm:dir/>
          <dgm:animLvl val="lvl"/>
          <dgm:resizeHandles val="exact"/>
        </dgm:presLayoutVars>
      </dgm:prSet>
      <dgm:spPr/>
    </dgm:pt>
    <dgm:pt modelId="{9D66D988-B6CF-BF42-A730-58885D6E614E}" type="pres">
      <dgm:prSet presAssocID="{C3B4639E-5F88-45FA-916A-C9AB54C790EF}" presName="parentLin" presStyleCnt="0"/>
      <dgm:spPr/>
    </dgm:pt>
    <dgm:pt modelId="{9E0FFED8-9D3B-2040-B315-D13A2F399268}" type="pres">
      <dgm:prSet presAssocID="{C3B4639E-5F88-45FA-916A-C9AB54C790EF}" presName="parentLeftMargin" presStyleLbl="node1" presStyleIdx="0" presStyleCnt="2"/>
      <dgm:spPr/>
    </dgm:pt>
    <dgm:pt modelId="{5A9F2926-C33F-1549-8D63-E387821807B1}" type="pres">
      <dgm:prSet presAssocID="{C3B4639E-5F88-45FA-916A-C9AB54C790EF}" presName="parentText" presStyleLbl="node1" presStyleIdx="0" presStyleCnt="2">
        <dgm:presLayoutVars>
          <dgm:chMax val="0"/>
          <dgm:bulletEnabled val="1"/>
        </dgm:presLayoutVars>
      </dgm:prSet>
      <dgm:spPr/>
    </dgm:pt>
    <dgm:pt modelId="{E106FCB3-9B21-4149-AC2C-F6FF605D1468}" type="pres">
      <dgm:prSet presAssocID="{C3B4639E-5F88-45FA-916A-C9AB54C790EF}" presName="negativeSpace" presStyleCnt="0"/>
      <dgm:spPr/>
    </dgm:pt>
    <dgm:pt modelId="{7587E968-49FC-F948-A9B5-3855D1BA8D4C}" type="pres">
      <dgm:prSet presAssocID="{C3B4639E-5F88-45FA-916A-C9AB54C790EF}" presName="childText" presStyleLbl="conFgAcc1" presStyleIdx="0" presStyleCnt="2">
        <dgm:presLayoutVars>
          <dgm:bulletEnabled val="1"/>
        </dgm:presLayoutVars>
      </dgm:prSet>
      <dgm:spPr/>
    </dgm:pt>
    <dgm:pt modelId="{CD1ADF31-E69C-7847-AC46-69C1D000D179}" type="pres">
      <dgm:prSet presAssocID="{295BF71E-26AD-4C2C-81D7-B85D2498CECD}" presName="spaceBetweenRectangles" presStyleCnt="0"/>
      <dgm:spPr/>
    </dgm:pt>
    <dgm:pt modelId="{367B7779-13EE-B843-B2EC-AD942CAE3211}" type="pres">
      <dgm:prSet presAssocID="{A7FFF9F4-4189-4F22-BE00-9C6EBFB7ECC0}" presName="parentLin" presStyleCnt="0"/>
      <dgm:spPr/>
    </dgm:pt>
    <dgm:pt modelId="{5AB57FC4-C5BE-B34B-A15D-EEDF4D5D44A9}" type="pres">
      <dgm:prSet presAssocID="{A7FFF9F4-4189-4F22-BE00-9C6EBFB7ECC0}" presName="parentLeftMargin" presStyleLbl="node1" presStyleIdx="0" presStyleCnt="2"/>
      <dgm:spPr/>
    </dgm:pt>
    <dgm:pt modelId="{B26A5003-EB46-7D4E-B4BC-9E1D2534C0F5}" type="pres">
      <dgm:prSet presAssocID="{A7FFF9F4-4189-4F22-BE00-9C6EBFB7ECC0}" presName="parentText" presStyleLbl="node1" presStyleIdx="1" presStyleCnt="2">
        <dgm:presLayoutVars>
          <dgm:chMax val="0"/>
          <dgm:bulletEnabled val="1"/>
        </dgm:presLayoutVars>
      </dgm:prSet>
      <dgm:spPr/>
    </dgm:pt>
    <dgm:pt modelId="{E558BEF5-CA5A-C942-9388-0BF77EE56D2A}" type="pres">
      <dgm:prSet presAssocID="{A7FFF9F4-4189-4F22-BE00-9C6EBFB7ECC0}" presName="negativeSpace" presStyleCnt="0"/>
      <dgm:spPr/>
    </dgm:pt>
    <dgm:pt modelId="{DF509A67-AD60-084E-9105-9280F6F5DEB1}" type="pres">
      <dgm:prSet presAssocID="{A7FFF9F4-4189-4F22-BE00-9C6EBFB7ECC0}" presName="childText" presStyleLbl="conFgAcc1" presStyleIdx="1" presStyleCnt="2">
        <dgm:presLayoutVars>
          <dgm:bulletEnabled val="1"/>
        </dgm:presLayoutVars>
      </dgm:prSet>
      <dgm:spPr/>
    </dgm:pt>
  </dgm:ptLst>
  <dgm:cxnLst>
    <dgm:cxn modelId="{7E30610F-10D7-4516-B5A1-9F8BF94D40E0}" srcId="{A7FFF9F4-4189-4F22-BE00-9C6EBFB7ECC0}" destId="{157DFB09-7CFF-4B91-A775-66491990BC65}" srcOrd="0" destOrd="0" parTransId="{4EBFB860-2475-48A3-BD95-1AED98D79F9C}" sibTransId="{93B47F89-3025-4BC0-B94B-CAA6389CD673}"/>
    <dgm:cxn modelId="{1ABDAC16-9487-448F-8593-0A6015D7CEFB}" srcId="{A7FFF9F4-4189-4F22-BE00-9C6EBFB7ECC0}" destId="{9A74906C-6D10-4FE8-B201-1D78621AA5BE}" srcOrd="1" destOrd="0" parTransId="{77D5E050-D716-4B13-814E-6C171110A645}" sibTransId="{8C00B33B-C341-4750-B86E-C7F6B6E4C644}"/>
    <dgm:cxn modelId="{B3D4B222-B665-4A43-9E7C-8A43D0C3313C}" srcId="{02BE578B-ED85-4A32-AAD0-A00029882137}" destId="{3F480268-DC32-4F3C-8ADE-57C7E3495839}" srcOrd="0" destOrd="0" parTransId="{2FC9327D-9DC9-4E05-9449-FCB42AF7A08E}" sibTransId="{C9D0031D-1D83-4559-9BA0-EE08C10802F8}"/>
    <dgm:cxn modelId="{D5CAB929-0101-F147-AE4F-356B485AE633}" type="presOf" srcId="{ABFE8306-56A0-4632-BF0D-0BB08D02F280}" destId="{7587E968-49FC-F948-A9B5-3855D1BA8D4C}" srcOrd="0" destOrd="0" presId="urn:microsoft.com/office/officeart/2005/8/layout/list1"/>
    <dgm:cxn modelId="{EB72AC2E-D46D-334E-8711-F105871AEACB}" type="presOf" srcId="{2A38C3A7-5BE6-409B-B4B6-65C93C45A82B}" destId="{7587E968-49FC-F948-A9B5-3855D1BA8D4C}" srcOrd="0" destOrd="4" presId="urn:microsoft.com/office/officeart/2005/8/layout/list1"/>
    <dgm:cxn modelId="{0709D541-26B9-466D-978A-3A702DEE320C}" srcId="{A7FFF9F4-4189-4F22-BE00-9C6EBFB7ECC0}" destId="{27942781-CB5E-4CAD-B921-BFA754CEF154}" srcOrd="2" destOrd="0" parTransId="{85D8B4FC-883F-400D-B50B-AB24E48F5C21}" sibTransId="{488E0D39-478C-4BAC-8506-C1345483AE7C}"/>
    <dgm:cxn modelId="{60138C43-DFE3-6749-9FD4-E1A4909A6228}" type="presOf" srcId="{C3B4639E-5F88-45FA-916A-C9AB54C790EF}" destId="{9E0FFED8-9D3B-2040-B315-D13A2F399268}" srcOrd="0" destOrd="0" presId="urn:microsoft.com/office/officeart/2005/8/layout/list1"/>
    <dgm:cxn modelId="{70857E4A-1E1B-4E2D-878F-94C1F3031764}" srcId="{C3B4639E-5F88-45FA-916A-C9AB54C790EF}" destId="{ABFE8306-56A0-4632-BF0D-0BB08D02F280}" srcOrd="0" destOrd="0" parTransId="{20AE0342-BD04-46F5-A02A-EF6B3E867A93}" sibTransId="{E4CBAD96-ADE5-4640-A83A-4ED0529EA955}"/>
    <dgm:cxn modelId="{FA06FD4F-9EBC-484D-9900-29C5827B3A83}" type="presOf" srcId="{E21DD820-77B4-4044-8D12-0309DCF427BE}" destId="{7587E968-49FC-F948-A9B5-3855D1BA8D4C}" srcOrd="0" destOrd="5" presId="urn:microsoft.com/office/officeart/2005/8/layout/list1"/>
    <dgm:cxn modelId="{164B1850-6EF5-F04A-98E9-F2D945694AE4}" type="presOf" srcId="{A7FFF9F4-4189-4F22-BE00-9C6EBFB7ECC0}" destId="{5AB57FC4-C5BE-B34B-A15D-EEDF4D5D44A9}" srcOrd="0" destOrd="0" presId="urn:microsoft.com/office/officeart/2005/8/layout/list1"/>
    <dgm:cxn modelId="{4B161656-D859-F641-8AF7-E0FB347EBB2A}" type="presOf" srcId="{3F480268-DC32-4F3C-8ADE-57C7E3495839}" destId="{7587E968-49FC-F948-A9B5-3855D1BA8D4C}" srcOrd="0" destOrd="3" presId="urn:microsoft.com/office/officeart/2005/8/layout/list1"/>
    <dgm:cxn modelId="{BC8E465E-3AFE-F444-AB4C-75D009D7DC4B}" type="presOf" srcId="{9A74906C-6D10-4FE8-B201-1D78621AA5BE}" destId="{DF509A67-AD60-084E-9105-9280F6F5DEB1}" srcOrd="0" destOrd="1" presId="urn:microsoft.com/office/officeart/2005/8/layout/list1"/>
    <dgm:cxn modelId="{F7151970-52BC-436D-B91E-E29F4A04D7D0}" srcId="{C3B4639E-5F88-45FA-916A-C9AB54C790EF}" destId="{891D9594-B48F-4DD5-A268-F07419EB349B}" srcOrd="1" destOrd="0" parTransId="{89F3424C-D287-4D7D-A4FC-0F57FE7EB1E4}" sibTransId="{718B1146-3893-4C78-B435-01E8DB0861B8}"/>
    <dgm:cxn modelId="{0B5E8775-CA52-42FB-959B-B234D0F05453}" srcId="{C21C84A2-C707-4328-B3C8-5E22A97A75C6}" destId="{C3B4639E-5F88-45FA-916A-C9AB54C790EF}" srcOrd="0" destOrd="0" parTransId="{F6B64CB1-5784-47A3-8157-98A9A7D5AA4C}" sibTransId="{295BF71E-26AD-4C2C-81D7-B85D2498CECD}"/>
    <dgm:cxn modelId="{814C5B85-3C5B-4336-9229-9D238489B8E8}" srcId="{2A38C3A7-5BE6-409B-B4B6-65C93C45A82B}" destId="{E21DD820-77B4-4044-8D12-0309DCF427BE}" srcOrd="0" destOrd="0" parTransId="{8D9F3AF0-5EEA-4BD6-8B14-16AA2BF96EBE}" sibTransId="{47FA6984-527C-42C3-9694-CDFD8D144EAD}"/>
    <dgm:cxn modelId="{02C88C99-AE8C-4249-86BA-A12ABD37774C}" type="presOf" srcId="{A7FFF9F4-4189-4F22-BE00-9C6EBFB7ECC0}" destId="{B26A5003-EB46-7D4E-B4BC-9E1D2534C0F5}" srcOrd="1" destOrd="0" presId="urn:microsoft.com/office/officeart/2005/8/layout/list1"/>
    <dgm:cxn modelId="{C11C6BA0-5DC0-4AD9-9A47-C0C954EBE9E1}" srcId="{891D9594-B48F-4DD5-A268-F07419EB349B}" destId="{2A38C3A7-5BE6-409B-B4B6-65C93C45A82B}" srcOrd="1" destOrd="0" parTransId="{4B3812B6-7780-45E8-B2AD-57E5785584DE}" sibTransId="{E904EBA3-63B8-4870-8509-2C014EC468D1}"/>
    <dgm:cxn modelId="{BDB2D8C7-AFBB-0747-8775-7408EC0FEAEC}" type="presOf" srcId="{C3B4639E-5F88-45FA-916A-C9AB54C790EF}" destId="{5A9F2926-C33F-1549-8D63-E387821807B1}" srcOrd="1" destOrd="0" presId="urn:microsoft.com/office/officeart/2005/8/layout/list1"/>
    <dgm:cxn modelId="{01FEE8CB-D686-6743-980F-99FFBBAB852E}" type="presOf" srcId="{27942781-CB5E-4CAD-B921-BFA754CEF154}" destId="{DF509A67-AD60-084E-9105-9280F6F5DEB1}" srcOrd="0" destOrd="2" presId="urn:microsoft.com/office/officeart/2005/8/layout/list1"/>
    <dgm:cxn modelId="{58E508CE-C227-4DF3-99CF-576891175726}" srcId="{891D9594-B48F-4DD5-A268-F07419EB349B}" destId="{02BE578B-ED85-4A32-AAD0-A00029882137}" srcOrd="0" destOrd="0" parTransId="{307F71B3-1C94-428A-8869-049D09533B8C}" sibTransId="{656BB393-DB68-4C63-9FF5-AD77EBBB9E79}"/>
    <dgm:cxn modelId="{EC597ED3-95E2-CB41-8557-7E8C92E1C5A4}" type="presOf" srcId="{157DFB09-7CFF-4B91-A775-66491990BC65}" destId="{DF509A67-AD60-084E-9105-9280F6F5DEB1}" srcOrd="0" destOrd="0" presId="urn:microsoft.com/office/officeart/2005/8/layout/list1"/>
    <dgm:cxn modelId="{802285E6-ABD7-2C4D-B240-BD5A3C10D654}" type="presOf" srcId="{C21C84A2-C707-4328-B3C8-5E22A97A75C6}" destId="{458F6084-A37A-4946-B1D5-CE6031E4F0A5}" srcOrd="0" destOrd="0" presId="urn:microsoft.com/office/officeart/2005/8/layout/list1"/>
    <dgm:cxn modelId="{817AFEE8-BDB4-48D6-941C-97F841D30590}" srcId="{C21C84A2-C707-4328-B3C8-5E22A97A75C6}" destId="{A7FFF9F4-4189-4F22-BE00-9C6EBFB7ECC0}" srcOrd="1" destOrd="0" parTransId="{78B06140-B011-4CF8-9D7F-009ADF0B119C}" sibTransId="{3CCA9889-C6D3-47E9-9547-987544BC1A3D}"/>
    <dgm:cxn modelId="{FFDD2EEB-4B5C-2442-8AFD-320F3E82A7CB}" type="presOf" srcId="{02BE578B-ED85-4A32-AAD0-A00029882137}" destId="{7587E968-49FC-F948-A9B5-3855D1BA8D4C}" srcOrd="0" destOrd="2" presId="urn:microsoft.com/office/officeart/2005/8/layout/list1"/>
    <dgm:cxn modelId="{D588A4FE-BC51-3E47-B890-C0129123B1C7}" type="presOf" srcId="{891D9594-B48F-4DD5-A268-F07419EB349B}" destId="{7587E968-49FC-F948-A9B5-3855D1BA8D4C}" srcOrd="0" destOrd="1" presId="urn:microsoft.com/office/officeart/2005/8/layout/list1"/>
    <dgm:cxn modelId="{8C8BE736-87C0-544E-9047-9896A2595765}" type="presParOf" srcId="{458F6084-A37A-4946-B1D5-CE6031E4F0A5}" destId="{9D66D988-B6CF-BF42-A730-58885D6E614E}" srcOrd="0" destOrd="0" presId="urn:microsoft.com/office/officeart/2005/8/layout/list1"/>
    <dgm:cxn modelId="{F238B692-2CFB-7943-BD46-EC07943FCE9C}" type="presParOf" srcId="{9D66D988-B6CF-BF42-A730-58885D6E614E}" destId="{9E0FFED8-9D3B-2040-B315-D13A2F399268}" srcOrd="0" destOrd="0" presId="urn:microsoft.com/office/officeart/2005/8/layout/list1"/>
    <dgm:cxn modelId="{8FEA50AF-65FD-EF4D-9A0D-0D858CA34157}" type="presParOf" srcId="{9D66D988-B6CF-BF42-A730-58885D6E614E}" destId="{5A9F2926-C33F-1549-8D63-E387821807B1}" srcOrd="1" destOrd="0" presId="urn:microsoft.com/office/officeart/2005/8/layout/list1"/>
    <dgm:cxn modelId="{344DC33C-1899-3748-8D28-32F4EF6DA995}" type="presParOf" srcId="{458F6084-A37A-4946-B1D5-CE6031E4F0A5}" destId="{E106FCB3-9B21-4149-AC2C-F6FF605D1468}" srcOrd="1" destOrd="0" presId="urn:microsoft.com/office/officeart/2005/8/layout/list1"/>
    <dgm:cxn modelId="{D7BDF29A-AAE0-484E-8C91-2EB47914D60A}" type="presParOf" srcId="{458F6084-A37A-4946-B1D5-CE6031E4F0A5}" destId="{7587E968-49FC-F948-A9B5-3855D1BA8D4C}" srcOrd="2" destOrd="0" presId="urn:microsoft.com/office/officeart/2005/8/layout/list1"/>
    <dgm:cxn modelId="{357FB493-5239-5D41-9C05-66E50CF36805}" type="presParOf" srcId="{458F6084-A37A-4946-B1D5-CE6031E4F0A5}" destId="{CD1ADF31-E69C-7847-AC46-69C1D000D179}" srcOrd="3" destOrd="0" presId="urn:microsoft.com/office/officeart/2005/8/layout/list1"/>
    <dgm:cxn modelId="{6AC0FCD5-5CF9-2F43-99E5-6C46BC94B4B3}" type="presParOf" srcId="{458F6084-A37A-4946-B1D5-CE6031E4F0A5}" destId="{367B7779-13EE-B843-B2EC-AD942CAE3211}" srcOrd="4" destOrd="0" presId="urn:microsoft.com/office/officeart/2005/8/layout/list1"/>
    <dgm:cxn modelId="{F9709571-3B5D-E949-A277-21B8BA16F8BA}" type="presParOf" srcId="{367B7779-13EE-B843-B2EC-AD942CAE3211}" destId="{5AB57FC4-C5BE-B34B-A15D-EEDF4D5D44A9}" srcOrd="0" destOrd="0" presId="urn:microsoft.com/office/officeart/2005/8/layout/list1"/>
    <dgm:cxn modelId="{7EB8AEEF-4722-7A4F-BCD7-107876BE1F97}" type="presParOf" srcId="{367B7779-13EE-B843-B2EC-AD942CAE3211}" destId="{B26A5003-EB46-7D4E-B4BC-9E1D2534C0F5}" srcOrd="1" destOrd="0" presId="urn:microsoft.com/office/officeart/2005/8/layout/list1"/>
    <dgm:cxn modelId="{5A1E7D60-A16C-584F-891D-694E1AB44905}" type="presParOf" srcId="{458F6084-A37A-4946-B1D5-CE6031E4F0A5}" destId="{E558BEF5-CA5A-C942-9388-0BF77EE56D2A}" srcOrd="5" destOrd="0" presId="urn:microsoft.com/office/officeart/2005/8/layout/list1"/>
    <dgm:cxn modelId="{A037714E-2C7B-204E-AE0D-CD6B9351CE7D}" type="presParOf" srcId="{458F6084-A37A-4946-B1D5-CE6031E4F0A5}" destId="{DF509A67-AD60-084E-9105-9280F6F5DEB1}"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EA60E6DD-E406-44AB-8ED0-69D05361903C}"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406A88E0-231A-43D8-A45C-479B16BCFC4D}">
      <dgm:prSet/>
      <dgm:spPr/>
      <dgm:t>
        <a:bodyPr/>
        <a:lstStyle/>
        <a:p>
          <a:r>
            <a:rPr lang="en-IN" b="1"/>
            <a:t>Limited Queue Size</a:t>
          </a:r>
          <a:r>
            <a:rPr lang="en-IN"/>
            <a:t>: </a:t>
          </a:r>
          <a:endParaRPr lang="en-US"/>
        </a:p>
      </dgm:t>
    </dgm:pt>
    <dgm:pt modelId="{E8DE49F3-5AB2-4A7C-ABE6-896BFFAC1480}" type="parTrans" cxnId="{E729E589-6CAE-4D6F-838A-005D0AB31808}">
      <dgm:prSet/>
      <dgm:spPr/>
      <dgm:t>
        <a:bodyPr/>
        <a:lstStyle/>
        <a:p>
          <a:endParaRPr lang="en-US"/>
        </a:p>
      </dgm:t>
    </dgm:pt>
    <dgm:pt modelId="{ADD576DA-A276-4C96-BB34-F5F99F0A0C09}" type="sibTrans" cxnId="{E729E589-6CAE-4D6F-838A-005D0AB31808}">
      <dgm:prSet/>
      <dgm:spPr/>
      <dgm:t>
        <a:bodyPr/>
        <a:lstStyle/>
        <a:p>
          <a:endParaRPr lang="en-US"/>
        </a:p>
      </dgm:t>
    </dgm:pt>
    <dgm:pt modelId="{1B6F75D0-2D40-4E30-81F2-BD8736C7CC68}">
      <dgm:prSet/>
      <dgm:spPr/>
      <dgm:t>
        <a:bodyPr/>
        <a:lstStyle/>
        <a:p>
          <a:r>
            <a:rPr lang="en-IN"/>
            <a:t>Each TaskTracker has a limited queue size for both Map and Reduce tasks. </a:t>
          </a:r>
          <a:endParaRPr lang="en-US"/>
        </a:p>
      </dgm:t>
    </dgm:pt>
    <dgm:pt modelId="{EE6BB34D-3635-4F19-B43F-261B0C5C3A39}" type="parTrans" cxnId="{C87A5256-148E-436F-AA8C-AA81B1AEDDEC}">
      <dgm:prSet/>
      <dgm:spPr/>
      <dgm:t>
        <a:bodyPr/>
        <a:lstStyle/>
        <a:p>
          <a:endParaRPr lang="en-US"/>
        </a:p>
      </dgm:t>
    </dgm:pt>
    <dgm:pt modelId="{08539635-2B01-40F0-B97D-3832F4135622}" type="sibTrans" cxnId="{C87A5256-148E-436F-AA8C-AA81B1AEDDEC}">
      <dgm:prSet/>
      <dgm:spPr/>
      <dgm:t>
        <a:bodyPr/>
        <a:lstStyle/>
        <a:p>
          <a:endParaRPr lang="en-US"/>
        </a:p>
      </dgm:t>
    </dgm:pt>
    <dgm:pt modelId="{84FF6747-AFC6-4BCA-B25F-679F50DEB962}">
      <dgm:prSet/>
      <dgm:spPr/>
      <dgm:t>
        <a:bodyPr/>
        <a:lstStyle/>
        <a:p>
          <a:r>
            <a:rPr lang="en-IN"/>
            <a:t>This queue size is determined by the number of CPU cores and the amount of physical memory available on the TaskTracker node.</a:t>
          </a:r>
          <a:endParaRPr lang="en-US"/>
        </a:p>
      </dgm:t>
    </dgm:pt>
    <dgm:pt modelId="{09F8522D-BC0D-4A20-BFFC-535585710B65}" type="parTrans" cxnId="{412EBDEF-FB9A-49FF-8262-8FEFE31F26FE}">
      <dgm:prSet/>
      <dgm:spPr/>
      <dgm:t>
        <a:bodyPr/>
        <a:lstStyle/>
        <a:p>
          <a:endParaRPr lang="en-US"/>
        </a:p>
      </dgm:t>
    </dgm:pt>
    <dgm:pt modelId="{557FD433-9C1C-4B29-9FE5-0D9AADC6A14B}" type="sibTrans" cxnId="{412EBDEF-FB9A-49FF-8262-8FEFE31F26FE}">
      <dgm:prSet/>
      <dgm:spPr/>
      <dgm:t>
        <a:bodyPr/>
        <a:lstStyle/>
        <a:p>
          <a:endParaRPr lang="en-US"/>
        </a:p>
      </dgm:t>
    </dgm:pt>
    <dgm:pt modelId="{3229D041-CF51-4670-A4CF-07CF5F652F1F}">
      <dgm:prSet/>
      <dgm:spPr/>
      <dgm:t>
        <a:bodyPr/>
        <a:lstStyle/>
        <a:p>
          <a:r>
            <a:rPr lang="en-IN" b="1"/>
            <a:t>Task Scheduling</a:t>
          </a:r>
          <a:r>
            <a:rPr lang="en-IN"/>
            <a:t>: </a:t>
          </a:r>
          <a:endParaRPr lang="en-US"/>
        </a:p>
      </dgm:t>
    </dgm:pt>
    <dgm:pt modelId="{635B2E0A-7796-48B6-B21A-5712E3398639}" type="parTrans" cxnId="{E9B3747C-FC98-46C2-8279-FCB8D0178A1F}">
      <dgm:prSet/>
      <dgm:spPr/>
      <dgm:t>
        <a:bodyPr/>
        <a:lstStyle/>
        <a:p>
          <a:endParaRPr lang="en-US"/>
        </a:p>
      </dgm:t>
    </dgm:pt>
    <dgm:pt modelId="{AE6197DB-7A4C-4B54-9D32-F8CCFCB187D0}" type="sibTrans" cxnId="{E9B3747C-FC98-46C2-8279-FCB8D0178A1F}">
      <dgm:prSet/>
      <dgm:spPr/>
      <dgm:t>
        <a:bodyPr/>
        <a:lstStyle/>
        <a:p>
          <a:endParaRPr lang="en-US"/>
        </a:p>
      </dgm:t>
    </dgm:pt>
    <dgm:pt modelId="{C9C68BC4-B284-4694-9F22-D655E99A7DD7}">
      <dgm:prSet/>
      <dgm:spPr/>
      <dgm:t>
        <a:bodyPr/>
        <a:lstStyle/>
        <a:p>
          <a:r>
            <a:rPr lang="en-IN"/>
            <a:t>The TaskTracker’s internal scheduler prioritizes the execution of Map tasks over Reduce tasks. </a:t>
          </a:r>
          <a:endParaRPr lang="en-US"/>
        </a:p>
      </dgm:t>
    </dgm:pt>
    <dgm:pt modelId="{1F758F6A-EA22-471E-8D70-BA8D997DBFDE}" type="parTrans" cxnId="{49B75847-34A9-409D-8CCE-DB828100F1BD}">
      <dgm:prSet/>
      <dgm:spPr/>
      <dgm:t>
        <a:bodyPr/>
        <a:lstStyle/>
        <a:p>
          <a:endParaRPr lang="en-US"/>
        </a:p>
      </dgm:t>
    </dgm:pt>
    <dgm:pt modelId="{69EACE0E-622E-4BF3-A30A-E115D5D7BD22}" type="sibTrans" cxnId="{49B75847-34A9-409D-8CCE-DB828100F1BD}">
      <dgm:prSet/>
      <dgm:spPr/>
      <dgm:t>
        <a:bodyPr/>
        <a:lstStyle/>
        <a:p>
          <a:endParaRPr lang="en-US"/>
        </a:p>
      </dgm:t>
    </dgm:pt>
    <dgm:pt modelId="{FF47CFF6-E8EB-41D5-B38D-D300D84E6F0E}">
      <dgm:prSet/>
      <dgm:spPr/>
      <dgm:t>
        <a:bodyPr/>
        <a:lstStyle/>
        <a:p>
          <a:r>
            <a:rPr lang="en-IN"/>
            <a:t>This approach helps ensure that data is processed as early as possible in the pipeline.</a:t>
          </a:r>
          <a:endParaRPr lang="en-US"/>
        </a:p>
      </dgm:t>
    </dgm:pt>
    <dgm:pt modelId="{C3D902F4-CF13-40C9-9699-3F14C3DD405B}" type="parTrans" cxnId="{0945EF06-C8EA-4B62-8986-3DAD2DF45B77}">
      <dgm:prSet/>
      <dgm:spPr/>
      <dgm:t>
        <a:bodyPr/>
        <a:lstStyle/>
        <a:p>
          <a:endParaRPr lang="en-US"/>
        </a:p>
      </dgm:t>
    </dgm:pt>
    <dgm:pt modelId="{292FA3C5-4393-462C-8BA2-BFD9C683282D}" type="sibTrans" cxnId="{0945EF06-C8EA-4B62-8986-3DAD2DF45B77}">
      <dgm:prSet/>
      <dgm:spPr/>
      <dgm:t>
        <a:bodyPr/>
        <a:lstStyle/>
        <a:p>
          <a:endParaRPr lang="en-US"/>
        </a:p>
      </dgm:t>
    </dgm:pt>
    <dgm:pt modelId="{BC548458-81FA-AE44-9D4D-6AF7D31D81C4}" type="pres">
      <dgm:prSet presAssocID="{EA60E6DD-E406-44AB-8ED0-69D05361903C}" presName="linear" presStyleCnt="0">
        <dgm:presLayoutVars>
          <dgm:dir/>
          <dgm:animLvl val="lvl"/>
          <dgm:resizeHandles val="exact"/>
        </dgm:presLayoutVars>
      </dgm:prSet>
      <dgm:spPr/>
    </dgm:pt>
    <dgm:pt modelId="{D782833A-B0ED-5D44-A8B1-3AEEFD178853}" type="pres">
      <dgm:prSet presAssocID="{406A88E0-231A-43D8-A45C-479B16BCFC4D}" presName="parentLin" presStyleCnt="0"/>
      <dgm:spPr/>
    </dgm:pt>
    <dgm:pt modelId="{EDB13717-6C71-E64B-8ABC-4E8E98A9918D}" type="pres">
      <dgm:prSet presAssocID="{406A88E0-231A-43D8-A45C-479B16BCFC4D}" presName="parentLeftMargin" presStyleLbl="node1" presStyleIdx="0" presStyleCnt="2"/>
      <dgm:spPr/>
    </dgm:pt>
    <dgm:pt modelId="{EE0E3387-F147-E04F-8691-9600329FCFE0}" type="pres">
      <dgm:prSet presAssocID="{406A88E0-231A-43D8-A45C-479B16BCFC4D}" presName="parentText" presStyleLbl="node1" presStyleIdx="0" presStyleCnt="2">
        <dgm:presLayoutVars>
          <dgm:chMax val="0"/>
          <dgm:bulletEnabled val="1"/>
        </dgm:presLayoutVars>
      </dgm:prSet>
      <dgm:spPr/>
    </dgm:pt>
    <dgm:pt modelId="{9FE63C7B-0B33-4E40-9C12-378C807FCC11}" type="pres">
      <dgm:prSet presAssocID="{406A88E0-231A-43D8-A45C-479B16BCFC4D}" presName="negativeSpace" presStyleCnt="0"/>
      <dgm:spPr/>
    </dgm:pt>
    <dgm:pt modelId="{58142799-36EA-C541-ACBF-3F6626364DE4}" type="pres">
      <dgm:prSet presAssocID="{406A88E0-231A-43D8-A45C-479B16BCFC4D}" presName="childText" presStyleLbl="conFgAcc1" presStyleIdx="0" presStyleCnt="2">
        <dgm:presLayoutVars>
          <dgm:bulletEnabled val="1"/>
        </dgm:presLayoutVars>
      </dgm:prSet>
      <dgm:spPr/>
    </dgm:pt>
    <dgm:pt modelId="{A902E986-DF48-B843-8A92-0BBB87EEB207}" type="pres">
      <dgm:prSet presAssocID="{ADD576DA-A276-4C96-BB34-F5F99F0A0C09}" presName="spaceBetweenRectangles" presStyleCnt="0"/>
      <dgm:spPr/>
    </dgm:pt>
    <dgm:pt modelId="{01B1F6B8-C6DF-1649-A8FF-6BED789E3E70}" type="pres">
      <dgm:prSet presAssocID="{3229D041-CF51-4670-A4CF-07CF5F652F1F}" presName="parentLin" presStyleCnt="0"/>
      <dgm:spPr/>
    </dgm:pt>
    <dgm:pt modelId="{1997D645-6CD7-FC4B-AF62-4AC9F32F99B3}" type="pres">
      <dgm:prSet presAssocID="{3229D041-CF51-4670-A4CF-07CF5F652F1F}" presName="parentLeftMargin" presStyleLbl="node1" presStyleIdx="0" presStyleCnt="2"/>
      <dgm:spPr/>
    </dgm:pt>
    <dgm:pt modelId="{EF4AC7CE-4476-6544-B880-596607D7093B}" type="pres">
      <dgm:prSet presAssocID="{3229D041-CF51-4670-A4CF-07CF5F652F1F}" presName="parentText" presStyleLbl="node1" presStyleIdx="1" presStyleCnt="2">
        <dgm:presLayoutVars>
          <dgm:chMax val="0"/>
          <dgm:bulletEnabled val="1"/>
        </dgm:presLayoutVars>
      </dgm:prSet>
      <dgm:spPr/>
    </dgm:pt>
    <dgm:pt modelId="{FAF58927-2ED7-C643-BD94-D9D64A92801A}" type="pres">
      <dgm:prSet presAssocID="{3229D041-CF51-4670-A4CF-07CF5F652F1F}" presName="negativeSpace" presStyleCnt="0"/>
      <dgm:spPr/>
    </dgm:pt>
    <dgm:pt modelId="{6009AAC8-7BC7-3645-A755-CF215ECF1F4F}" type="pres">
      <dgm:prSet presAssocID="{3229D041-CF51-4670-A4CF-07CF5F652F1F}" presName="childText" presStyleLbl="conFgAcc1" presStyleIdx="1" presStyleCnt="2">
        <dgm:presLayoutVars>
          <dgm:bulletEnabled val="1"/>
        </dgm:presLayoutVars>
      </dgm:prSet>
      <dgm:spPr/>
    </dgm:pt>
  </dgm:ptLst>
  <dgm:cxnLst>
    <dgm:cxn modelId="{0945EF06-C8EA-4B62-8986-3DAD2DF45B77}" srcId="{3229D041-CF51-4670-A4CF-07CF5F652F1F}" destId="{FF47CFF6-E8EB-41D5-B38D-D300D84E6F0E}" srcOrd="1" destOrd="0" parTransId="{C3D902F4-CF13-40C9-9699-3F14C3DD405B}" sibTransId="{292FA3C5-4393-462C-8BA2-BFD9C683282D}"/>
    <dgm:cxn modelId="{3C6E0724-E271-CB4A-AB24-4AC8E0070C9B}" type="presOf" srcId="{FF47CFF6-E8EB-41D5-B38D-D300D84E6F0E}" destId="{6009AAC8-7BC7-3645-A755-CF215ECF1F4F}" srcOrd="0" destOrd="1" presId="urn:microsoft.com/office/officeart/2005/8/layout/list1"/>
    <dgm:cxn modelId="{49B75847-34A9-409D-8CCE-DB828100F1BD}" srcId="{3229D041-CF51-4670-A4CF-07CF5F652F1F}" destId="{C9C68BC4-B284-4694-9F22-D655E99A7DD7}" srcOrd="0" destOrd="0" parTransId="{1F758F6A-EA22-471E-8D70-BA8D997DBFDE}" sibTransId="{69EACE0E-622E-4BF3-A30A-E115D5D7BD22}"/>
    <dgm:cxn modelId="{68F03056-0997-894A-9AC5-E53B099F105D}" type="presOf" srcId="{3229D041-CF51-4670-A4CF-07CF5F652F1F}" destId="{1997D645-6CD7-FC4B-AF62-4AC9F32F99B3}" srcOrd="0" destOrd="0" presId="urn:microsoft.com/office/officeart/2005/8/layout/list1"/>
    <dgm:cxn modelId="{C87A5256-148E-436F-AA8C-AA81B1AEDDEC}" srcId="{406A88E0-231A-43D8-A45C-479B16BCFC4D}" destId="{1B6F75D0-2D40-4E30-81F2-BD8736C7CC68}" srcOrd="0" destOrd="0" parTransId="{EE6BB34D-3635-4F19-B43F-261B0C5C3A39}" sibTransId="{08539635-2B01-40F0-B97D-3832F4135622}"/>
    <dgm:cxn modelId="{6262BD60-C315-F14A-9850-37E180BCC8EF}" type="presOf" srcId="{3229D041-CF51-4670-A4CF-07CF5F652F1F}" destId="{EF4AC7CE-4476-6544-B880-596607D7093B}" srcOrd="1" destOrd="0" presId="urn:microsoft.com/office/officeart/2005/8/layout/list1"/>
    <dgm:cxn modelId="{17067F76-8130-4348-B4AB-BB6BA9872A55}" type="presOf" srcId="{84FF6747-AFC6-4BCA-B25F-679F50DEB962}" destId="{58142799-36EA-C541-ACBF-3F6626364DE4}" srcOrd="0" destOrd="1" presId="urn:microsoft.com/office/officeart/2005/8/layout/list1"/>
    <dgm:cxn modelId="{BA67D277-365A-2442-BD1D-28F687F54A75}" type="presOf" srcId="{C9C68BC4-B284-4694-9F22-D655E99A7DD7}" destId="{6009AAC8-7BC7-3645-A755-CF215ECF1F4F}" srcOrd="0" destOrd="0" presId="urn:microsoft.com/office/officeart/2005/8/layout/list1"/>
    <dgm:cxn modelId="{EDF3857B-D453-6544-8956-900AD258C1AE}" type="presOf" srcId="{406A88E0-231A-43D8-A45C-479B16BCFC4D}" destId="{EE0E3387-F147-E04F-8691-9600329FCFE0}" srcOrd="1" destOrd="0" presId="urn:microsoft.com/office/officeart/2005/8/layout/list1"/>
    <dgm:cxn modelId="{E9B3747C-FC98-46C2-8279-FCB8D0178A1F}" srcId="{EA60E6DD-E406-44AB-8ED0-69D05361903C}" destId="{3229D041-CF51-4670-A4CF-07CF5F652F1F}" srcOrd="1" destOrd="0" parTransId="{635B2E0A-7796-48B6-B21A-5712E3398639}" sibTransId="{AE6197DB-7A4C-4B54-9D32-F8CCFCB187D0}"/>
    <dgm:cxn modelId="{E729E589-6CAE-4D6F-838A-005D0AB31808}" srcId="{EA60E6DD-E406-44AB-8ED0-69D05361903C}" destId="{406A88E0-231A-43D8-A45C-479B16BCFC4D}" srcOrd="0" destOrd="0" parTransId="{E8DE49F3-5AB2-4A7C-ABE6-896BFFAC1480}" sibTransId="{ADD576DA-A276-4C96-BB34-F5F99F0A0C09}"/>
    <dgm:cxn modelId="{14D50793-E576-BF46-8E16-4D2D5084030A}" type="presOf" srcId="{EA60E6DD-E406-44AB-8ED0-69D05361903C}" destId="{BC548458-81FA-AE44-9D4D-6AF7D31D81C4}" srcOrd="0" destOrd="0" presId="urn:microsoft.com/office/officeart/2005/8/layout/list1"/>
    <dgm:cxn modelId="{A6E9BB9E-B225-7C4D-86E8-A44AD2C45A56}" type="presOf" srcId="{1B6F75D0-2D40-4E30-81F2-BD8736C7CC68}" destId="{58142799-36EA-C541-ACBF-3F6626364DE4}" srcOrd="0" destOrd="0" presId="urn:microsoft.com/office/officeart/2005/8/layout/list1"/>
    <dgm:cxn modelId="{735637EE-FC22-854D-862C-0D4C34088E79}" type="presOf" srcId="{406A88E0-231A-43D8-A45C-479B16BCFC4D}" destId="{EDB13717-6C71-E64B-8ABC-4E8E98A9918D}" srcOrd="0" destOrd="0" presId="urn:microsoft.com/office/officeart/2005/8/layout/list1"/>
    <dgm:cxn modelId="{412EBDEF-FB9A-49FF-8262-8FEFE31F26FE}" srcId="{406A88E0-231A-43D8-A45C-479B16BCFC4D}" destId="{84FF6747-AFC6-4BCA-B25F-679F50DEB962}" srcOrd="1" destOrd="0" parTransId="{09F8522D-BC0D-4A20-BFFC-535585710B65}" sibTransId="{557FD433-9C1C-4B29-9FE5-0D9AADC6A14B}"/>
    <dgm:cxn modelId="{E773C06E-BECA-144C-AE7F-5BEB8CD531F0}" type="presParOf" srcId="{BC548458-81FA-AE44-9D4D-6AF7D31D81C4}" destId="{D782833A-B0ED-5D44-A8B1-3AEEFD178853}" srcOrd="0" destOrd="0" presId="urn:microsoft.com/office/officeart/2005/8/layout/list1"/>
    <dgm:cxn modelId="{F0EE0F52-8708-8A45-98EA-8C5943CBC77A}" type="presParOf" srcId="{D782833A-B0ED-5D44-A8B1-3AEEFD178853}" destId="{EDB13717-6C71-E64B-8ABC-4E8E98A9918D}" srcOrd="0" destOrd="0" presId="urn:microsoft.com/office/officeart/2005/8/layout/list1"/>
    <dgm:cxn modelId="{46FA2153-E58F-8F4B-B2A8-1A4A872FFE99}" type="presParOf" srcId="{D782833A-B0ED-5D44-A8B1-3AEEFD178853}" destId="{EE0E3387-F147-E04F-8691-9600329FCFE0}" srcOrd="1" destOrd="0" presId="urn:microsoft.com/office/officeart/2005/8/layout/list1"/>
    <dgm:cxn modelId="{D0BF3A6B-A405-5F45-B15D-41D15409E981}" type="presParOf" srcId="{BC548458-81FA-AE44-9D4D-6AF7D31D81C4}" destId="{9FE63C7B-0B33-4E40-9C12-378C807FCC11}" srcOrd="1" destOrd="0" presId="urn:microsoft.com/office/officeart/2005/8/layout/list1"/>
    <dgm:cxn modelId="{13E9D3C9-B1A6-A54D-AC3E-DC8504D7176C}" type="presParOf" srcId="{BC548458-81FA-AE44-9D4D-6AF7D31D81C4}" destId="{58142799-36EA-C541-ACBF-3F6626364DE4}" srcOrd="2" destOrd="0" presId="urn:microsoft.com/office/officeart/2005/8/layout/list1"/>
    <dgm:cxn modelId="{49CBC796-4A74-1C47-ACE6-0923A4D554CA}" type="presParOf" srcId="{BC548458-81FA-AE44-9D4D-6AF7D31D81C4}" destId="{A902E986-DF48-B843-8A92-0BBB87EEB207}" srcOrd="3" destOrd="0" presId="urn:microsoft.com/office/officeart/2005/8/layout/list1"/>
    <dgm:cxn modelId="{56D78250-0657-3841-A55A-E3785BCB95D5}" type="presParOf" srcId="{BC548458-81FA-AE44-9D4D-6AF7D31D81C4}" destId="{01B1F6B8-C6DF-1649-A8FF-6BED789E3E70}" srcOrd="4" destOrd="0" presId="urn:microsoft.com/office/officeart/2005/8/layout/list1"/>
    <dgm:cxn modelId="{71A7910A-B06C-EF4B-B4AE-B429B3D631C6}" type="presParOf" srcId="{01B1F6B8-C6DF-1649-A8FF-6BED789E3E70}" destId="{1997D645-6CD7-FC4B-AF62-4AC9F32F99B3}" srcOrd="0" destOrd="0" presId="urn:microsoft.com/office/officeart/2005/8/layout/list1"/>
    <dgm:cxn modelId="{70F4762E-B160-2747-9F44-8C69BD2295C5}" type="presParOf" srcId="{01B1F6B8-C6DF-1649-A8FF-6BED789E3E70}" destId="{EF4AC7CE-4476-6544-B880-596607D7093B}" srcOrd="1" destOrd="0" presId="urn:microsoft.com/office/officeart/2005/8/layout/list1"/>
    <dgm:cxn modelId="{1E84F2E3-44D0-3D47-82D6-6BB4E03128A8}" type="presParOf" srcId="{BC548458-81FA-AE44-9D4D-6AF7D31D81C4}" destId="{FAF58927-2ED7-C643-BD94-D9D64A92801A}" srcOrd="5" destOrd="0" presId="urn:microsoft.com/office/officeart/2005/8/layout/list1"/>
    <dgm:cxn modelId="{C6A4ADBB-4A76-474E-B891-145D7702A114}" type="presParOf" srcId="{BC548458-81FA-AE44-9D4D-6AF7D31D81C4}" destId="{6009AAC8-7BC7-3645-A755-CF215ECF1F4F}"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62203B49-40D7-496F-A4DA-E07389CDB90C}"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F62B0AD4-EBA3-434D-AA02-2D0B32A90334}">
      <dgm:prSet custT="1"/>
      <dgm:spPr/>
      <dgm:t>
        <a:bodyPr/>
        <a:lstStyle/>
        <a:p>
          <a:pPr algn="just"/>
          <a:r>
            <a:rPr lang="en-IN" sz="1600" b="1"/>
            <a:t>Copying Jar File</a:t>
          </a:r>
          <a:r>
            <a:rPr lang="en-IN" sz="1600"/>
            <a:t>: </a:t>
          </a:r>
          <a:endParaRPr lang="en-US" sz="1600"/>
        </a:p>
      </dgm:t>
    </dgm:pt>
    <dgm:pt modelId="{F5D92D7A-0DAB-4F20-8551-41EC889708E3}" type="parTrans" cxnId="{AE3B475D-8A5F-4258-943D-ABDE8530909B}">
      <dgm:prSet/>
      <dgm:spPr/>
      <dgm:t>
        <a:bodyPr/>
        <a:lstStyle/>
        <a:p>
          <a:pPr algn="just"/>
          <a:endParaRPr lang="en-US" sz="2000"/>
        </a:p>
      </dgm:t>
    </dgm:pt>
    <dgm:pt modelId="{34F0E487-2609-49C2-B49B-F04F634CE5C3}" type="sibTrans" cxnId="{AE3B475D-8A5F-4258-943D-ABDE8530909B}">
      <dgm:prSet/>
      <dgm:spPr/>
      <dgm:t>
        <a:bodyPr/>
        <a:lstStyle/>
        <a:p>
          <a:pPr algn="just"/>
          <a:endParaRPr lang="en-US" sz="2000"/>
        </a:p>
      </dgm:t>
    </dgm:pt>
    <dgm:pt modelId="{C09292A1-1DFD-46B1-B258-228656B16120}">
      <dgm:prSet custT="1"/>
      <dgm:spPr/>
      <dgm:t>
        <a:bodyPr/>
        <a:lstStyle/>
        <a:p>
          <a:pPr algn="just"/>
          <a:r>
            <a:rPr lang="en-IN" sz="1600"/>
            <a:t>Once a task is assigned, the TaskTracker retrieves the necessary jar file containing the MapReduce code from the Hadoop Distributed File System (HDFS). </a:t>
          </a:r>
          <a:endParaRPr lang="en-US" sz="1600"/>
        </a:p>
      </dgm:t>
    </dgm:pt>
    <dgm:pt modelId="{599E5F0D-B095-49E9-A239-AD7F6DF3BC5E}" type="parTrans" cxnId="{AE0255B9-D602-4FA0-ADCC-EA21CEDB675C}">
      <dgm:prSet/>
      <dgm:spPr/>
      <dgm:t>
        <a:bodyPr/>
        <a:lstStyle/>
        <a:p>
          <a:pPr algn="just"/>
          <a:endParaRPr lang="en-US" sz="2000"/>
        </a:p>
      </dgm:t>
    </dgm:pt>
    <dgm:pt modelId="{E270DCFE-8011-49CB-9CF5-A77F89701EED}" type="sibTrans" cxnId="{AE0255B9-D602-4FA0-ADCC-EA21CEDB675C}">
      <dgm:prSet/>
      <dgm:spPr/>
      <dgm:t>
        <a:bodyPr/>
        <a:lstStyle/>
        <a:p>
          <a:pPr algn="just"/>
          <a:endParaRPr lang="en-US" sz="2000"/>
        </a:p>
      </dgm:t>
    </dgm:pt>
    <dgm:pt modelId="{A810131D-067A-4532-8F32-DBE5D589C6C4}">
      <dgm:prSet custT="1"/>
      <dgm:spPr/>
      <dgm:t>
        <a:bodyPr/>
        <a:lstStyle/>
        <a:p>
          <a:pPr algn="just"/>
          <a:r>
            <a:rPr lang="en-IN" sz="1600"/>
            <a:t>This jar file is copied to the TaskTracker’s local filesystem.</a:t>
          </a:r>
          <a:endParaRPr lang="en-US" sz="1600"/>
        </a:p>
      </dgm:t>
    </dgm:pt>
    <dgm:pt modelId="{65A69D92-7018-4611-B09B-58D6CE34702E}" type="parTrans" cxnId="{79DEA2AB-68AB-4BC3-AE44-2833D0B19610}">
      <dgm:prSet/>
      <dgm:spPr/>
      <dgm:t>
        <a:bodyPr/>
        <a:lstStyle/>
        <a:p>
          <a:pPr algn="just"/>
          <a:endParaRPr lang="en-US" sz="2000"/>
        </a:p>
      </dgm:t>
    </dgm:pt>
    <dgm:pt modelId="{CC08FDEC-3AEC-489F-AAE6-A7376649D41C}" type="sibTrans" cxnId="{79DEA2AB-68AB-4BC3-AE44-2833D0B19610}">
      <dgm:prSet/>
      <dgm:spPr/>
      <dgm:t>
        <a:bodyPr/>
        <a:lstStyle/>
        <a:p>
          <a:pPr algn="just"/>
          <a:endParaRPr lang="en-US" sz="2000"/>
        </a:p>
      </dgm:t>
    </dgm:pt>
    <dgm:pt modelId="{3D261F5E-A592-4C48-A8F8-751E8D49CEF9}">
      <dgm:prSet custT="1"/>
      <dgm:spPr/>
      <dgm:t>
        <a:bodyPr/>
        <a:lstStyle/>
        <a:p>
          <a:pPr algn="just"/>
          <a:r>
            <a:rPr lang="en-IN" sz="1600" b="1"/>
            <a:t>Unpacking the Jar File</a:t>
          </a:r>
          <a:r>
            <a:rPr lang="en-IN" sz="1600"/>
            <a:t>: </a:t>
          </a:r>
          <a:endParaRPr lang="en-US" sz="1600"/>
        </a:p>
      </dgm:t>
    </dgm:pt>
    <dgm:pt modelId="{3761DD36-0036-4FCC-9B95-74F3A6D1B1CD}" type="parTrans" cxnId="{09C8F4F9-9EDD-42D7-A671-A473A906D26C}">
      <dgm:prSet/>
      <dgm:spPr/>
      <dgm:t>
        <a:bodyPr/>
        <a:lstStyle/>
        <a:p>
          <a:pPr algn="just"/>
          <a:endParaRPr lang="en-US" sz="2000"/>
        </a:p>
      </dgm:t>
    </dgm:pt>
    <dgm:pt modelId="{1AF0F37D-D069-4FBA-85E7-F5BE1E396FCE}" type="sibTrans" cxnId="{09C8F4F9-9EDD-42D7-A671-A473A906D26C}">
      <dgm:prSet/>
      <dgm:spPr/>
      <dgm:t>
        <a:bodyPr/>
        <a:lstStyle/>
        <a:p>
          <a:pPr algn="just"/>
          <a:endParaRPr lang="en-US" sz="2000"/>
        </a:p>
      </dgm:t>
    </dgm:pt>
    <dgm:pt modelId="{5ECC0035-690B-4094-83D3-70D2FE87D566}">
      <dgm:prSet custT="1"/>
      <dgm:spPr/>
      <dgm:t>
        <a:bodyPr/>
        <a:lstStyle/>
        <a:p>
          <a:pPr algn="just"/>
          <a:r>
            <a:rPr lang="en-IN" sz="1600"/>
            <a:t>The jar file is then unpacked into a local working directory specifically created for the task. </a:t>
          </a:r>
          <a:endParaRPr lang="en-US" sz="1600"/>
        </a:p>
      </dgm:t>
    </dgm:pt>
    <dgm:pt modelId="{CB11540C-BE8E-43C8-B18F-D4B925FBC87E}" type="parTrans" cxnId="{638A9140-06D8-41D6-B569-20F78AFE5EFC}">
      <dgm:prSet/>
      <dgm:spPr/>
      <dgm:t>
        <a:bodyPr/>
        <a:lstStyle/>
        <a:p>
          <a:pPr algn="just"/>
          <a:endParaRPr lang="en-US" sz="2000"/>
        </a:p>
      </dgm:t>
    </dgm:pt>
    <dgm:pt modelId="{F4202519-1ECB-47F6-957D-060F2672EE52}" type="sibTrans" cxnId="{638A9140-06D8-41D6-B569-20F78AFE5EFC}">
      <dgm:prSet/>
      <dgm:spPr/>
      <dgm:t>
        <a:bodyPr/>
        <a:lstStyle/>
        <a:p>
          <a:pPr algn="just"/>
          <a:endParaRPr lang="en-US" sz="2000"/>
        </a:p>
      </dgm:t>
    </dgm:pt>
    <dgm:pt modelId="{A6EAE4CB-FBE1-4F68-B7C5-7A879A6D3E65}">
      <dgm:prSet custT="1"/>
      <dgm:spPr/>
      <dgm:t>
        <a:bodyPr/>
        <a:lstStyle/>
        <a:p>
          <a:pPr algn="just"/>
          <a:r>
            <a:rPr lang="en-IN" sz="1600"/>
            <a:t>This directory contains all the resources needed to execute the task.</a:t>
          </a:r>
          <a:endParaRPr lang="en-US" sz="1600"/>
        </a:p>
      </dgm:t>
    </dgm:pt>
    <dgm:pt modelId="{DCFF117E-636C-4B9A-98CC-C76292C9C53C}" type="parTrans" cxnId="{550B73E1-D9C2-4CDC-8DD3-2E78D2B86072}">
      <dgm:prSet/>
      <dgm:spPr/>
      <dgm:t>
        <a:bodyPr/>
        <a:lstStyle/>
        <a:p>
          <a:pPr algn="just"/>
          <a:endParaRPr lang="en-US" sz="2000"/>
        </a:p>
      </dgm:t>
    </dgm:pt>
    <dgm:pt modelId="{10376B8E-FB4E-4D82-AE33-ABB5AB759415}" type="sibTrans" cxnId="{550B73E1-D9C2-4CDC-8DD3-2E78D2B86072}">
      <dgm:prSet/>
      <dgm:spPr/>
      <dgm:t>
        <a:bodyPr/>
        <a:lstStyle/>
        <a:p>
          <a:pPr algn="just"/>
          <a:endParaRPr lang="en-US" sz="2000"/>
        </a:p>
      </dgm:t>
    </dgm:pt>
    <dgm:pt modelId="{7A6DB2FE-8606-46C8-93A4-9278EB9D8A75}">
      <dgm:prSet custT="1"/>
      <dgm:spPr/>
      <dgm:t>
        <a:bodyPr/>
        <a:lstStyle/>
        <a:p>
          <a:pPr algn="just"/>
          <a:r>
            <a:rPr lang="en-IN" sz="1600" b="1"/>
            <a:t>TaskRunner Creation</a:t>
          </a:r>
          <a:r>
            <a:rPr lang="en-IN" sz="1600"/>
            <a:t>: </a:t>
          </a:r>
          <a:endParaRPr lang="en-US" sz="1600"/>
        </a:p>
      </dgm:t>
    </dgm:pt>
    <dgm:pt modelId="{52174D5A-CE1B-4EE8-B443-5F771E671477}" type="parTrans" cxnId="{6F246C25-2DB8-480F-94D0-FC444D65086E}">
      <dgm:prSet/>
      <dgm:spPr/>
      <dgm:t>
        <a:bodyPr/>
        <a:lstStyle/>
        <a:p>
          <a:pPr algn="just"/>
          <a:endParaRPr lang="en-US" sz="2000"/>
        </a:p>
      </dgm:t>
    </dgm:pt>
    <dgm:pt modelId="{5F42C316-54E2-448B-B71D-5F97A181CE92}" type="sibTrans" cxnId="{6F246C25-2DB8-480F-94D0-FC444D65086E}">
      <dgm:prSet/>
      <dgm:spPr/>
      <dgm:t>
        <a:bodyPr/>
        <a:lstStyle/>
        <a:p>
          <a:pPr algn="just"/>
          <a:endParaRPr lang="en-US" sz="2000"/>
        </a:p>
      </dgm:t>
    </dgm:pt>
    <dgm:pt modelId="{9375AAD9-CA42-41E6-BEC8-AC4B21DEDA89}">
      <dgm:prSet custT="1"/>
      <dgm:spPr/>
      <dgm:t>
        <a:bodyPr/>
        <a:lstStyle/>
        <a:p>
          <a:pPr algn="just"/>
          <a:r>
            <a:rPr lang="en-IN" sz="1600"/>
            <a:t>A TaskRunner instance is created to manage the execution of the task. </a:t>
          </a:r>
          <a:endParaRPr lang="en-US" sz="1600"/>
        </a:p>
      </dgm:t>
    </dgm:pt>
    <dgm:pt modelId="{8B3FABF6-F463-49C5-A448-66F8731D3FD2}" type="parTrans" cxnId="{4E0E1663-1928-4B97-9CE4-7C024A74D195}">
      <dgm:prSet/>
      <dgm:spPr/>
      <dgm:t>
        <a:bodyPr/>
        <a:lstStyle/>
        <a:p>
          <a:pPr algn="just"/>
          <a:endParaRPr lang="en-US" sz="2000"/>
        </a:p>
      </dgm:t>
    </dgm:pt>
    <dgm:pt modelId="{74579FE9-E963-4820-970D-724FC84B27DC}" type="sibTrans" cxnId="{4E0E1663-1928-4B97-9CE4-7C024A74D195}">
      <dgm:prSet/>
      <dgm:spPr/>
      <dgm:t>
        <a:bodyPr/>
        <a:lstStyle/>
        <a:p>
          <a:pPr algn="just"/>
          <a:endParaRPr lang="en-US" sz="2000"/>
        </a:p>
      </dgm:t>
    </dgm:pt>
    <dgm:pt modelId="{9D4030EF-F01E-474A-BB19-722C15D32495}">
      <dgm:prSet custT="1"/>
      <dgm:spPr/>
      <dgm:t>
        <a:bodyPr/>
        <a:lstStyle/>
        <a:p>
          <a:pPr algn="just"/>
          <a:r>
            <a:rPr lang="en-IN" sz="1600"/>
            <a:t>This component is responsible for the actual running of the Map or Reduce task on the node.</a:t>
          </a:r>
          <a:endParaRPr lang="en-US" sz="1600"/>
        </a:p>
      </dgm:t>
    </dgm:pt>
    <dgm:pt modelId="{F98B2D4F-D4D4-4266-95F6-C7E6D962604B}" type="parTrans" cxnId="{B1DCA6EB-9131-4B95-AC8B-5E2658B7E87E}">
      <dgm:prSet/>
      <dgm:spPr/>
      <dgm:t>
        <a:bodyPr/>
        <a:lstStyle/>
        <a:p>
          <a:pPr algn="just"/>
          <a:endParaRPr lang="en-US" sz="2000"/>
        </a:p>
      </dgm:t>
    </dgm:pt>
    <dgm:pt modelId="{9843DD04-66FD-460F-9A20-C4B554D0B133}" type="sibTrans" cxnId="{B1DCA6EB-9131-4B95-AC8B-5E2658B7E87E}">
      <dgm:prSet/>
      <dgm:spPr/>
      <dgm:t>
        <a:bodyPr/>
        <a:lstStyle/>
        <a:p>
          <a:pPr algn="just"/>
          <a:endParaRPr lang="en-US" sz="2000"/>
        </a:p>
      </dgm:t>
    </dgm:pt>
    <dgm:pt modelId="{7DB54083-3B1E-4646-ACD1-D7A49E7F55A9}">
      <dgm:prSet custT="1"/>
      <dgm:spPr/>
      <dgm:t>
        <a:bodyPr/>
        <a:lstStyle/>
        <a:p>
          <a:pPr algn="just"/>
          <a:r>
            <a:rPr lang="en-IN" sz="1600" b="1"/>
            <a:t>Starting a JVM for Each Task</a:t>
          </a:r>
          <a:r>
            <a:rPr lang="en-IN" sz="1600"/>
            <a:t>: </a:t>
          </a:r>
          <a:endParaRPr lang="en-US" sz="1600"/>
        </a:p>
      </dgm:t>
    </dgm:pt>
    <dgm:pt modelId="{22060901-B30C-4865-8AC2-D22F0F3A17EF}" type="parTrans" cxnId="{E04B8D66-CBD6-4714-8F5D-0894087DA5F5}">
      <dgm:prSet/>
      <dgm:spPr/>
      <dgm:t>
        <a:bodyPr/>
        <a:lstStyle/>
        <a:p>
          <a:pPr algn="just"/>
          <a:endParaRPr lang="en-US" sz="2000"/>
        </a:p>
      </dgm:t>
    </dgm:pt>
    <dgm:pt modelId="{CD5DA849-0DBA-48DC-92FA-7F81EC62B680}" type="sibTrans" cxnId="{E04B8D66-CBD6-4714-8F5D-0894087DA5F5}">
      <dgm:prSet/>
      <dgm:spPr/>
      <dgm:t>
        <a:bodyPr/>
        <a:lstStyle/>
        <a:p>
          <a:pPr algn="just"/>
          <a:endParaRPr lang="en-US" sz="2000"/>
        </a:p>
      </dgm:t>
    </dgm:pt>
    <dgm:pt modelId="{3D28FF08-B713-4604-8DE2-833B5C34B7E4}">
      <dgm:prSet custT="1"/>
      <dgm:spPr/>
      <dgm:t>
        <a:bodyPr/>
        <a:lstStyle/>
        <a:p>
          <a:pPr algn="just"/>
          <a:r>
            <a:rPr lang="en-IN" sz="1600"/>
            <a:t>The TaskRunner starts a new Java Virtual Machine (JVM) for each task.</a:t>
          </a:r>
          <a:endParaRPr lang="en-US" sz="1600"/>
        </a:p>
      </dgm:t>
    </dgm:pt>
    <dgm:pt modelId="{CAD2206C-4415-49E2-8C8F-1A08782C66FF}" type="parTrans" cxnId="{30427C7A-87BC-40C6-9396-F900D2F2AB47}">
      <dgm:prSet/>
      <dgm:spPr/>
      <dgm:t>
        <a:bodyPr/>
        <a:lstStyle/>
        <a:p>
          <a:pPr algn="just"/>
          <a:endParaRPr lang="en-US" sz="2000"/>
        </a:p>
      </dgm:t>
    </dgm:pt>
    <dgm:pt modelId="{E7ABD490-803E-4FA3-8BC2-AEFCB3BA5BDD}" type="sibTrans" cxnId="{30427C7A-87BC-40C6-9396-F900D2F2AB47}">
      <dgm:prSet/>
      <dgm:spPr/>
      <dgm:t>
        <a:bodyPr/>
        <a:lstStyle/>
        <a:p>
          <a:pPr algn="just"/>
          <a:endParaRPr lang="en-US" sz="2000"/>
        </a:p>
      </dgm:t>
    </dgm:pt>
    <dgm:pt modelId="{4DA79924-6E21-42CC-A985-4B5790120284}">
      <dgm:prSet custT="1"/>
      <dgm:spPr/>
      <dgm:t>
        <a:bodyPr/>
        <a:lstStyle/>
        <a:p>
          <a:pPr algn="just"/>
          <a:r>
            <a:rPr lang="en-IN" sz="1600"/>
            <a:t>By running each task in a separate JVM, the TaskTracker ensures that the main TaskTracker process is isolated from any potential bugs or errors in the user’s MapReduce program.</a:t>
          </a:r>
          <a:endParaRPr lang="en-US" sz="1600"/>
        </a:p>
      </dgm:t>
    </dgm:pt>
    <dgm:pt modelId="{C380ABDC-37ED-4E96-A01C-A7ED856F3710}" type="parTrans" cxnId="{EBCEE530-C2CF-4FB1-B8EF-9D42B75F7DD7}">
      <dgm:prSet/>
      <dgm:spPr/>
      <dgm:t>
        <a:bodyPr/>
        <a:lstStyle/>
        <a:p>
          <a:pPr algn="just"/>
          <a:endParaRPr lang="en-US" sz="2000"/>
        </a:p>
      </dgm:t>
    </dgm:pt>
    <dgm:pt modelId="{DF45AF47-69D8-44DE-882E-E9486551873C}" type="sibTrans" cxnId="{EBCEE530-C2CF-4FB1-B8EF-9D42B75F7DD7}">
      <dgm:prSet/>
      <dgm:spPr/>
      <dgm:t>
        <a:bodyPr/>
        <a:lstStyle/>
        <a:p>
          <a:pPr algn="just"/>
          <a:endParaRPr lang="en-US" sz="2000"/>
        </a:p>
      </dgm:t>
    </dgm:pt>
    <dgm:pt modelId="{131DD898-6C49-E943-B97F-B72081E2C882}" type="pres">
      <dgm:prSet presAssocID="{62203B49-40D7-496F-A4DA-E07389CDB90C}" presName="linear" presStyleCnt="0">
        <dgm:presLayoutVars>
          <dgm:dir/>
          <dgm:animLvl val="lvl"/>
          <dgm:resizeHandles val="exact"/>
        </dgm:presLayoutVars>
      </dgm:prSet>
      <dgm:spPr/>
    </dgm:pt>
    <dgm:pt modelId="{86CE02BA-60C1-D248-A484-36493DEFCCA4}" type="pres">
      <dgm:prSet presAssocID="{F62B0AD4-EBA3-434D-AA02-2D0B32A90334}" presName="parentLin" presStyleCnt="0"/>
      <dgm:spPr/>
    </dgm:pt>
    <dgm:pt modelId="{1571D6E0-00F8-ED46-BD0D-0D5CCB108D58}" type="pres">
      <dgm:prSet presAssocID="{F62B0AD4-EBA3-434D-AA02-2D0B32A90334}" presName="parentLeftMargin" presStyleLbl="node1" presStyleIdx="0" presStyleCnt="4"/>
      <dgm:spPr/>
    </dgm:pt>
    <dgm:pt modelId="{571E4D9D-73A8-A74C-AD56-E74EA06CBBB5}" type="pres">
      <dgm:prSet presAssocID="{F62B0AD4-EBA3-434D-AA02-2D0B32A90334}" presName="parentText" presStyleLbl="node1" presStyleIdx="0" presStyleCnt="4">
        <dgm:presLayoutVars>
          <dgm:chMax val="0"/>
          <dgm:bulletEnabled val="1"/>
        </dgm:presLayoutVars>
      </dgm:prSet>
      <dgm:spPr/>
    </dgm:pt>
    <dgm:pt modelId="{FE052C76-9DB5-8549-8983-37B217977869}" type="pres">
      <dgm:prSet presAssocID="{F62B0AD4-EBA3-434D-AA02-2D0B32A90334}" presName="negativeSpace" presStyleCnt="0"/>
      <dgm:spPr/>
    </dgm:pt>
    <dgm:pt modelId="{CE3A1337-350E-5840-876D-9D290F72F59F}" type="pres">
      <dgm:prSet presAssocID="{F62B0AD4-EBA3-434D-AA02-2D0B32A90334}" presName="childText" presStyleLbl="conFgAcc1" presStyleIdx="0" presStyleCnt="4">
        <dgm:presLayoutVars>
          <dgm:bulletEnabled val="1"/>
        </dgm:presLayoutVars>
      </dgm:prSet>
      <dgm:spPr/>
    </dgm:pt>
    <dgm:pt modelId="{A0CC9776-8440-8145-BCAB-D6ADF22434B5}" type="pres">
      <dgm:prSet presAssocID="{34F0E487-2609-49C2-B49B-F04F634CE5C3}" presName="spaceBetweenRectangles" presStyleCnt="0"/>
      <dgm:spPr/>
    </dgm:pt>
    <dgm:pt modelId="{A9DC79E0-E0F6-C24C-B4D3-CAB5F702FC88}" type="pres">
      <dgm:prSet presAssocID="{3D261F5E-A592-4C48-A8F8-751E8D49CEF9}" presName="parentLin" presStyleCnt="0"/>
      <dgm:spPr/>
    </dgm:pt>
    <dgm:pt modelId="{232D80B0-76BA-614A-916D-1E3F6BDBD70B}" type="pres">
      <dgm:prSet presAssocID="{3D261F5E-A592-4C48-A8F8-751E8D49CEF9}" presName="parentLeftMargin" presStyleLbl="node1" presStyleIdx="0" presStyleCnt="4"/>
      <dgm:spPr/>
    </dgm:pt>
    <dgm:pt modelId="{67301986-5465-4447-B131-992FD413A2ED}" type="pres">
      <dgm:prSet presAssocID="{3D261F5E-A592-4C48-A8F8-751E8D49CEF9}" presName="parentText" presStyleLbl="node1" presStyleIdx="1" presStyleCnt="4">
        <dgm:presLayoutVars>
          <dgm:chMax val="0"/>
          <dgm:bulletEnabled val="1"/>
        </dgm:presLayoutVars>
      </dgm:prSet>
      <dgm:spPr/>
    </dgm:pt>
    <dgm:pt modelId="{C20BA460-C35B-5D4B-B80D-881334543D6B}" type="pres">
      <dgm:prSet presAssocID="{3D261F5E-A592-4C48-A8F8-751E8D49CEF9}" presName="negativeSpace" presStyleCnt="0"/>
      <dgm:spPr/>
    </dgm:pt>
    <dgm:pt modelId="{829BF959-2440-7844-918C-15437EDFE1FA}" type="pres">
      <dgm:prSet presAssocID="{3D261F5E-A592-4C48-A8F8-751E8D49CEF9}" presName="childText" presStyleLbl="conFgAcc1" presStyleIdx="1" presStyleCnt="4">
        <dgm:presLayoutVars>
          <dgm:bulletEnabled val="1"/>
        </dgm:presLayoutVars>
      </dgm:prSet>
      <dgm:spPr/>
    </dgm:pt>
    <dgm:pt modelId="{FD150E22-97B6-A34A-A4FD-692024E62883}" type="pres">
      <dgm:prSet presAssocID="{1AF0F37D-D069-4FBA-85E7-F5BE1E396FCE}" presName="spaceBetweenRectangles" presStyleCnt="0"/>
      <dgm:spPr/>
    </dgm:pt>
    <dgm:pt modelId="{7FB967C5-89A7-3E47-8597-857082B460BC}" type="pres">
      <dgm:prSet presAssocID="{7A6DB2FE-8606-46C8-93A4-9278EB9D8A75}" presName="parentLin" presStyleCnt="0"/>
      <dgm:spPr/>
    </dgm:pt>
    <dgm:pt modelId="{981FF561-52E0-E74D-939A-8E9CB9E455A2}" type="pres">
      <dgm:prSet presAssocID="{7A6DB2FE-8606-46C8-93A4-9278EB9D8A75}" presName="parentLeftMargin" presStyleLbl="node1" presStyleIdx="1" presStyleCnt="4"/>
      <dgm:spPr/>
    </dgm:pt>
    <dgm:pt modelId="{5A0EBE47-F32E-8F44-B102-1FEA73580E16}" type="pres">
      <dgm:prSet presAssocID="{7A6DB2FE-8606-46C8-93A4-9278EB9D8A75}" presName="parentText" presStyleLbl="node1" presStyleIdx="2" presStyleCnt="4">
        <dgm:presLayoutVars>
          <dgm:chMax val="0"/>
          <dgm:bulletEnabled val="1"/>
        </dgm:presLayoutVars>
      </dgm:prSet>
      <dgm:spPr/>
    </dgm:pt>
    <dgm:pt modelId="{BD3D5D73-8D6E-D545-BF70-4DD79EB84DD9}" type="pres">
      <dgm:prSet presAssocID="{7A6DB2FE-8606-46C8-93A4-9278EB9D8A75}" presName="negativeSpace" presStyleCnt="0"/>
      <dgm:spPr/>
    </dgm:pt>
    <dgm:pt modelId="{D1F1C7A2-D656-0A47-82F2-49A574433F14}" type="pres">
      <dgm:prSet presAssocID="{7A6DB2FE-8606-46C8-93A4-9278EB9D8A75}" presName="childText" presStyleLbl="conFgAcc1" presStyleIdx="2" presStyleCnt="4">
        <dgm:presLayoutVars>
          <dgm:bulletEnabled val="1"/>
        </dgm:presLayoutVars>
      </dgm:prSet>
      <dgm:spPr/>
    </dgm:pt>
    <dgm:pt modelId="{147F1ADA-8D6A-2046-8389-2E8778CB4DBE}" type="pres">
      <dgm:prSet presAssocID="{5F42C316-54E2-448B-B71D-5F97A181CE92}" presName="spaceBetweenRectangles" presStyleCnt="0"/>
      <dgm:spPr/>
    </dgm:pt>
    <dgm:pt modelId="{D8072CA1-6A25-4C49-B64D-7FEA23D7CC67}" type="pres">
      <dgm:prSet presAssocID="{7DB54083-3B1E-4646-ACD1-D7A49E7F55A9}" presName="parentLin" presStyleCnt="0"/>
      <dgm:spPr/>
    </dgm:pt>
    <dgm:pt modelId="{F47E1662-1EC8-D840-AB0E-0E7A437EA1B4}" type="pres">
      <dgm:prSet presAssocID="{7DB54083-3B1E-4646-ACD1-D7A49E7F55A9}" presName="parentLeftMargin" presStyleLbl="node1" presStyleIdx="2" presStyleCnt="4"/>
      <dgm:spPr/>
    </dgm:pt>
    <dgm:pt modelId="{459F01D6-9D4C-4046-8C86-E6510AB3D09F}" type="pres">
      <dgm:prSet presAssocID="{7DB54083-3B1E-4646-ACD1-D7A49E7F55A9}" presName="parentText" presStyleLbl="node1" presStyleIdx="3" presStyleCnt="4">
        <dgm:presLayoutVars>
          <dgm:chMax val="0"/>
          <dgm:bulletEnabled val="1"/>
        </dgm:presLayoutVars>
      </dgm:prSet>
      <dgm:spPr/>
    </dgm:pt>
    <dgm:pt modelId="{66F037B8-C8F9-0747-8BCE-5EDEEA80C3DB}" type="pres">
      <dgm:prSet presAssocID="{7DB54083-3B1E-4646-ACD1-D7A49E7F55A9}" presName="negativeSpace" presStyleCnt="0"/>
      <dgm:spPr/>
    </dgm:pt>
    <dgm:pt modelId="{9ADAE51E-017A-874B-A490-30D94EE7098B}" type="pres">
      <dgm:prSet presAssocID="{7DB54083-3B1E-4646-ACD1-D7A49E7F55A9}" presName="childText" presStyleLbl="conFgAcc1" presStyleIdx="3" presStyleCnt="4">
        <dgm:presLayoutVars>
          <dgm:bulletEnabled val="1"/>
        </dgm:presLayoutVars>
      </dgm:prSet>
      <dgm:spPr/>
    </dgm:pt>
  </dgm:ptLst>
  <dgm:cxnLst>
    <dgm:cxn modelId="{C814C414-92C2-C049-AA0F-EE5DC316886A}" type="presOf" srcId="{7A6DB2FE-8606-46C8-93A4-9278EB9D8A75}" destId="{981FF561-52E0-E74D-939A-8E9CB9E455A2}" srcOrd="0" destOrd="0" presId="urn:microsoft.com/office/officeart/2005/8/layout/list1"/>
    <dgm:cxn modelId="{EE9EDA16-8B9B-9444-9934-FFF57B805BCC}" type="presOf" srcId="{7DB54083-3B1E-4646-ACD1-D7A49E7F55A9}" destId="{459F01D6-9D4C-4046-8C86-E6510AB3D09F}" srcOrd="1" destOrd="0" presId="urn:microsoft.com/office/officeart/2005/8/layout/list1"/>
    <dgm:cxn modelId="{0C9D3F17-CAF0-314C-B030-ABE255DF7DEF}" type="presOf" srcId="{C09292A1-1DFD-46B1-B258-228656B16120}" destId="{CE3A1337-350E-5840-876D-9D290F72F59F}" srcOrd="0" destOrd="0" presId="urn:microsoft.com/office/officeart/2005/8/layout/list1"/>
    <dgm:cxn modelId="{6F246C25-2DB8-480F-94D0-FC444D65086E}" srcId="{62203B49-40D7-496F-A4DA-E07389CDB90C}" destId="{7A6DB2FE-8606-46C8-93A4-9278EB9D8A75}" srcOrd="2" destOrd="0" parTransId="{52174D5A-CE1B-4EE8-B443-5F771E671477}" sibTransId="{5F42C316-54E2-448B-B71D-5F97A181CE92}"/>
    <dgm:cxn modelId="{A1F0442C-853E-B946-8945-A658DA0644EE}" type="presOf" srcId="{5ECC0035-690B-4094-83D3-70D2FE87D566}" destId="{829BF959-2440-7844-918C-15437EDFE1FA}" srcOrd="0" destOrd="0" presId="urn:microsoft.com/office/officeart/2005/8/layout/list1"/>
    <dgm:cxn modelId="{65F06D2C-B8B2-364F-A60C-CB494A957BCD}" type="presOf" srcId="{3D261F5E-A592-4C48-A8F8-751E8D49CEF9}" destId="{232D80B0-76BA-614A-916D-1E3F6BDBD70B}" srcOrd="0" destOrd="0" presId="urn:microsoft.com/office/officeart/2005/8/layout/list1"/>
    <dgm:cxn modelId="{30D85B2F-18AB-9245-94BB-2566BC3FB29F}" type="presOf" srcId="{9D4030EF-F01E-474A-BB19-722C15D32495}" destId="{D1F1C7A2-D656-0A47-82F2-49A574433F14}" srcOrd="0" destOrd="1" presId="urn:microsoft.com/office/officeart/2005/8/layout/list1"/>
    <dgm:cxn modelId="{EBCEE530-C2CF-4FB1-B8EF-9D42B75F7DD7}" srcId="{7DB54083-3B1E-4646-ACD1-D7A49E7F55A9}" destId="{4DA79924-6E21-42CC-A985-4B5790120284}" srcOrd="1" destOrd="0" parTransId="{C380ABDC-37ED-4E96-A01C-A7ED856F3710}" sibTransId="{DF45AF47-69D8-44DE-882E-E9486551873C}"/>
    <dgm:cxn modelId="{52CBFC3E-AE7C-1D49-A231-4859FE8D97F0}" type="presOf" srcId="{62203B49-40D7-496F-A4DA-E07389CDB90C}" destId="{131DD898-6C49-E943-B97F-B72081E2C882}" srcOrd="0" destOrd="0" presId="urn:microsoft.com/office/officeart/2005/8/layout/list1"/>
    <dgm:cxn modelId="{638A9140-06D8-41D6-B569-20F78AFE5EFC}" srcId="{3D261F5E-A592-4C48-A8F8-751E8D49CEF9}" destId="{5ECC0035-690B-4094-83D3-70D2FE87D566}" srcOrd="0" destOrd="0" parTransId="{CB11540C-BE8E-43C8-B18F-D4B925FBC87E}" sibTransId="{F4202519-1ECB-47F6-957D-060F2672EE52}"/>
    <dgm:cxn modelId="{D37DD355-19B9-BE4D-9A42-4E5D60F6A987}" type="presOf" srcId="{7DB54083-3B1E-4646-ACD1-D7A49E7F55A9}" destId="{F47E1662-1EC8-D840-AB0E-0E7A437EA1B4}" srcOrd="0" destOrd="0" presId="urn:microsoft.com/office/officeart/2005/8/layout/list1"/>
    <dgm:cxn modelId="{61DEFF57-5E15-5440-A161-77DDAC16CF70}" type="presOf" srcId="{3D28FF08-B713-4604-8DE2-833B5C34B7E4}" destId="{9ADAE51E-017A-874B-A490-30D94EE7098B}" srcOrd="0" destOrd="0" presId="urn:microsoft.com/office/officeart/2005/8/layout/list1"/>
    <dgm:cxn modelId="{AE3B475D-8A5F-4258-943D-ABDE8530909B}" srcId="{62203B49-40D7-496F-A4DA-E07389CDB90C}" destId="{F62B0AD4-EBA3-434D-AA02-2D0B32A90334}" srcOrd="0" destOrd="0" parTransId="{F5D92D7A-0DAB-4F20-8551-41EC889708E3}" sibTransId="{34F0E487-2609-49C2-B49B-F04F634CE5C3}"/>
    <dgm:cxn modelId="{4E0E1663-1928-4B97-9CE4-7C024A74D195}" srcId="{7A6DB2FE-8606-46C8-93A4-9278EB9D8A75}" destId="{9375AAD9-CA42-41E6-BEC8-AC4B21DEDA89}" srcOrd="0" destOrd="0" parTransId="{8B3FABF6-F463-49C5-A448-66F8731D3FD2}" sibTransId="{74579FE9-E963-4820-970D-724FC84B27DC}"/>
    <dgm:cxn modelId="{4164EA65-4C73-F54C-A9CB-8B9B31906E66}" type="presOf" srcId="{4DA79924-6E21-42CC-A985-4B5790120284}" destId="{9ADAE51E-017A-874B-A490-30D94EE7098B}" srcOrd="0" destOrd="1" presId="urn:microsoft.com/office/officeart/2005/8/layout/list1"/>
    <dgm:cxn modelId="{E04B8D66-CBD6-4714-8F5D-0894087DA5F5}" srcId="{62203B49-40D7-496F-A4DA-E07389CDB90C}" destId="{7DB54083-3B1E-4646-ACD1-D7A49E7F55A9}" srcOrd="3" destOrd="0" parTransId="{22060901-B30C-4865-8AC2-D22F0F3A17EF}" sibTransId="{CD5DA849-0DBA-48DC-92FA-7F81EC62B680}"/>
    <dgm:cxn modelId="{7B220971-E561-3642-94FC-707ADB71AC5A}" type="presOf" srcId="{F62B0AD4-EBA3-434D-AA02-2D0B32A90334}" destId="{1571D6E0-00F8-ED46-BD0D-0D5CCB108D58}" srcOrd="0" destOrd="0" presId="urn:microsoft.com/office/officeart/2005/8/layout/list1"/>
    <dgm:cxn modelId="{30427C7A-87BC-40C6-9396-F900D2F2AB47}" srcId="{7DB54083-3B1E-4646-ACD1-D7A49E7F55A9}" destId="{3D28FF08-B713-4604-8DE2-833B5C34B7E4}" srcOrd="0" destOrd="0" parTransId="{CAD2206C-4415-49E2-8C8F-1A08782C66FF}" sibTransId="{E7ABD490-803E-4FA3-8BC2-AEFCB3BA5BDD}"/>
    <dgm:cxn modelId="{97E654A2-55F6-FF4E-8B06-7A81428F5416}" type="presOf" srcId="{7A6DB2FE-8606-46C8-93A4-9278EB9D8A75}" destId="{5A0EBE47-F32E-8F44-B102-1FEA73580E16}" srcOrd="1" destOrd="0" presId="urn:microsoft.com/office/officeart/2005/8/layout/list1"/>
    <dgm:cxn modelId="{79DEA2AB-68AB-4BC3-AE44-2833D0B19610}" srcId="{F62B0AD4-EBA3-434D-AA02-2D0B32A90334}" destId="{A810131D-067A-4532-8F32-DBE5D589C6C4}" srcOrd="1" destOrd="0" parTransId="{65A69D92-7018-4611-B09B-58D6CE34702E}" sibTransId="{CC08FDEC-3AEC-489F-AAE6-A7376649D41C}"/>
    <dgm:cxn modelId="{AB71F3AF-F0F6-934D-9B59-08645F2C42EC}" type="presOf" srcId="{3D261F5E-A592-4C48-A8F8-751E8D49CEF9}" destId="{67301986-5465-4447-B131-992FD413A2ED}" srcOrd="1" destOrd="0" presId="urn:microsoft.com/office/officeart/2005/8/layout/list1"/>
    <dgm:cxn modelId="{AE0255B9-D602-4FA0-ADCC-EA21CEDB675C}" srcId="{F62B0AD4-EBA3-434D-AA02-2D0B32A90334}" destId="{C09292A1-1DFD-46B1-B258-228656B16120}" srcOrd="0" destOrd="0" parTransId="{599E5F0D-B095-49E9-A239-AD7F6DF3BC5E}" sibTransId="{E270DCFE-8011-49CB-9CF5-A77F89701EED}"/>
    <dgm:cxn modelId="{59F5EED5-CADF-324C-A8B1-1DFC831E5801}" type="presOf" srcId="{A810131D-067A-4532-8F32-DBE5D589C6C4}" destId="{CE3A1337-350E-5840-876D-9D290F72F59F}" srcOrd="0" destOrd="1" presId="urn:microsoft.com/office/officeart/2005/8/layout/list1"/>
    <dgm:cxn modelId="{1AF6EED5-C125-BE47-A8D5-45E92ED94D48}" type="presOf" srcId="{9375AAD9-CA42-41E6-BEC8-AC4B21DEDA89}" destId="{D1F1C7A2-D656-0A47-82F2-49A574433F14}" srcOrd="0" destOrd="0" presId="urn:microsoft.com/office/officeart/2005/8/layout/list1"/>
    <dgm:cxn modelId="{550B73E1-D9C2-4CDC-8DD3-2E78D2B86072}" srcId="{3D261F5E-A592-4C48-A8F8-751E8D49CEF9}" destId="{A6EAE4CB-FBE1-4F68-B7C5-7A879A6D3E65}" srcOrd="1" destOrd="0" parTransId="{DCFF117E-636C-4B9A-98CC-C76292C9C53C}" sibTransId="{10376B8E-FB4E-4D82-AE33-ABB5AB759415}"/>
    <dgm:cxn modelId="{B1DCA6EB-9131-4B95-AC8B-5E2658B7E87E}" srcId="{7A6DB2FE-8606-46C8-93A4-9278EB9D8A75}" destId="{9D4030EF-F01E-474A-BB19-722C15D32495}" srcOrd="1" destOrd="0" parTransId="{F98B2D4F-D4D4-4266-95F6-C7E6D962604B}" sibTransId="{9843DD04-66FD-460F-9A20-C4B554D0B133}"/>
    <dgm:cxn modelId="{D25531F1-BE6B-C641-B991-B472D53F575A}" type="presOf" srcId="{A6EAE4CB-FBE1-4F68-B7C5-7A879A6D3E65}" destId="{829BF959-2440-7844-918C-15437EDFE1FA}" srcOrd="0" destOrd="1" presId="urn:microsoft.com/office/officeart/2005/8/layout/list1"/>
    <dgm:cxn modelId="{09C8F4F9-9EDD-42D7-A671-A473A906D26C}" srcId="{62203B49-40D7-496F-A4DA-E07389CDB90C}" destId="{3D261F5E-A592-4C48-A8F8-751E8D49CEF9}" srcOrd="1" destOrd="0" parTransId="{3761DD36-0036-4FCC-9B95-74F3A6D1B1CD}" sibTransId="{1AF0F37D-D069-4FBA-85E7-F5BE1E396FCE}"/>
    <dgm:cxn modelId="{D142D6FD-6FD5-D44A-8A78-6BAA0990A9DD}" type="presOf" srcId="{F62B0AD4-EBA3-434D-AA02-2D0B32A90334}" destId="{571E4D9D-73A8-A74C-AD56-E74EA06CBBB5}" srcOrd="1" destOrd="0" presId="urn:microsoft.com/office/officeart/2005/8/layout/list1"/>
    <dgm:cxn modelId="{3E5CDCF1-B4C2-994F-91E2-FF521B967DCB}" type="presParOf" srcId="{131DD898-6C49-E943-B97F-B72081E2C882}" destId="{86CE02BA-60C1-D248-A484-36493DEFCCA4}" srcOrd="0" destOrd="0" presId="urn:microsoft.com/office/officeart/2005/8/layout/list1"/>
    <dgm:cxn modelId="{19187227-F19E-3A44-A1B2-B9A47A6B9732}" type="presParOf" srcId="{86CE02BA-60C1-D248-A484-36493DEFCCA4}" destId="{1571D6E0-00F8-ED46-BD0D-0D5CCB108D58}" srcOrd="0" destOrd="0" presId="urn:microsoft.com/office/officeart/2005/8/layout/list1"/>
    <dgm:cxn modelId="{0B29F9D4-C33B-7D4C-84E8-4614E713A358}" type="presParOf" srcId="{86CE02BA-60C1-D248-A484-36493DEFCCA4}" destId="{571E4D9D-73A8-A74C-AD56-E74EA06CBBB5}" srcOrd="1" destOrd="0" presId="urn:microsoft.com/office/officeart/2005/8/layout/list1"/>
    <dgm:cxn modelId="{B6C43E8D-F2E1-4C48-9D57-1E3875E53943}" type="presParOf" srcId="{131DD898-6C49-E943-B97F-B72081E2C882}" destId="{FE052C76-9DB5-8549-8983-37B217977869}" srcOrd="1" destOrd="0" presId="urn:microsoft.com/office/officeart/2005/8/layout/list1"/>
    <dgm:cxn modelId="{C999021E-E357-AA4F-91E6-D40CC033A5C5}" type="presParOf" srcId="{131DD898-6C49-E943-B97F-B72081E2C882}" destId="{CE3A1337-350E-5840-876D-9D290F72F59F}" srcOrd="2" destOrd="0" presId="urn:microsoft.com/office/officeart/2005/8/layout/list1"/>
    <dgm:cxn modelId="{2D37B584-25EC-014F-9A53-FE60ED626FED}" type="presParOf" srcId="{131DD898-6C49-E943-B97F-B72081E2C882}" destId="{A0CC9776-8440-8145-BCAB-D6ADF22434B5}" srcOrd="3" destOrd="0" presId="urn:microsoft.com/office/officeart/2005/8/layout/list1"/>
    <dgm:cxn modelId="{F70EC437-6302-FA47-A985-210240AF54BF}" type="presParOf" srcId="{131DD898-6C49-E943-B97F-B72081E2C882}" destId="{A9DC79E0-E0F6-C24C-B4D3-CAB5F702FC88}" srcOrd="4" destOrd="0" presId="urn:microsoft.com/office/officeart/2005/8/layout/list1"/>
    <dgm:cxn modelId="{C2650799-DF40-2A49-B141-0B4FBA31EC55}" type="presParOf" srcId="{A9DC79E0-E0F6-C24C-B4D3-CAB5F702FC88}" destId="{232D80B0-76BA-614A-916D-1E3F6BDBD70B}" srcOrd="0" destOrd="0" presId="urn:microsoft.com/office/officeart/2005/8/layout/list1"/>
    <dgm:cxn modelId="{5DC5A2B5-EC6B-5B43-9DFD-73FE44EE0FF2}" type="presParOf" srcId="{A9DC79E0-E0F6-C24C-B4D3-CAB5F702FC88}" destId="{67301986-5465-4447-B131-992FD413A2ED}" srcOrd="1" destOrd="0" presId="urn:microsoft.com/office/officeart/2005/8/layout/list1"/>
    <dgm:cxn modelId="{1BB4BC29-A503-0045-8539-08125D2EC905}" type="presParOf" srcId="{131DD898-6C49-E943-B97F-B72081E2C882}" destId="{C20BA460-C35B-5D4B-B80D-881334543D6B}" srcOrd="5" destOrd="0" presId="urn:microsoft.com/office/officeart/2005/8/layout/list1"/>
    <dgm:cxn modelId="{60097B4B-7729-C749-AD37-C12667F30885}" type="presParOf" srcId="{131DD898-6C49-E943-B97F-B72081E2C882}" destId="{829BF959-2440-7844-918C-15437EDFE1FA}" srcOrd="6" destOrd="0" presId="urn:microsoft.com/office/officeart/2005/8/layout/list1"/>
    <dgm:cxn modelId="{3C717452-6F17-8F46-8901-539C063AB1BA}" type="presParOf" srcId="{131DD898-6C49-E943-B97F-B72081E2C882}" destId="{FD150E22-97B6-A34A-A4FD-692024E62883}" srcOrd="7" destOrd="0" presId="urn:microsoft.com/office/officeart/2005/8/layout/list1"/>
    <dgm:cxn modelId="{F9DE5A80-46BB-A449-A3E7-4E0B3ED146D7}" type="presParOf" srcId="{131DD898-6C49-E943-B97F-B72081E2C882}" destId="{7FB967C5-89A7-3E47-8597-857082B460BC}" srcOrd="8" destOrd="0" presId="urn:microsoft.com/office/officeart/2005/8/layout/list1"/>
    <dgm:cxn modelId="{7B45A3BF-D00A-CE44-929F-39BA67BF5344}" type="presParOf" srcId="{7FB967C5-89A7-3E47-8597-857082B460BC}" destId="{981FF561-52E0-E74D-939A-8E9CB9E455A2}" srcOrd="0" destOrd="0" presId="urn:microsoft.com/office/officeart/2005/8/layout/list1"/>
    <dgm:cxn modelId="{31128FF1-311D-784D-AB09-316146794E77}" type="presParOf" srcId="{7FB967C5-89A7-3E47-8597-857082B460BC}" destId="{5A0EBE47-F32E-8F44-B102-1FEA73580E16}" srcOrd="1" destOrd="0" presId="urn:microsoft.com/office/officeart/2005/8/layout/list1"/>
    <dgm:cxn modelId="{9F3ECCAF-0BBA-FF41-BAB8-266214B37D46}" type="presParOf" srcId="{131DD898-6C49-E943-B97F-B72081E2C882}" destId="{BD3D5D73-8D6E-D545-BF70-4DD79EB84DD9}" srcOrd="9" destOrd="0" presId="urn:microsoft.com/office/officeart/2005/8/layout/list1"/>
    <dgm:cxn modelId="{080FAD3C-FA23-634E-8381-E224C067053D}" type="presParOf" srcId="{131DD898-6C49-E943-B97F-B72081E2C882}" destId="{D1F1C7A2-D656-0A47-82F2-49A574433F14}" srcOrd="10" destOrd="0" presId="urn:microsoft.com/office/officeart/2005/8/layout/list1"/>
    <dgm:cxn modelId="{AA73A526-3F45-DA4E-A3D6-4EBE83DC76C6}" type="presParOf" srcId="{131DD898-6C49-E943-B97F-B72081E2C882}" destId="{147F1ADA-8D6A-2046-8389-2E8778CB4DBE}" srcOrd="11" destOrd="0" presId="urn:microsoft.com/office/officeart/2005/8/layout/list1"/>
    <dgm:cxn modelId="{482E20C8-CA5A-CA47-8AD4-1F53F5CBC7FD}" type="presParOf" srcId="{131DD898-6C49-E943-B97F-B72081E2C882}" destId="{D8072CA1-6A25-4C49-B64D-7FEA23D7CC67}" srcOrd="12" destOrd="0" presId="urn:microsoft.com/office/officeart/2005/8/layout/list1"/>
    <dgm:cxn modelId="{C94B041C-BFAD-A24E-8E0F-63A4FC7EC38F}" type="presParOf" srcId="{D8072CA1-6A25-4C49-B64D-7FEA23D7CC67}" destId="{F47E1662-1EC8-D840-AB0E-0E7A437EA1B4}" srcOrd="0" destOrd="0" presId="urn:microsoft.com/office/officeart/2005/8/layout/list1"/>
    <dgm:cxn modelId="{982DE653-153C-0E4D-82D8-3E1BAA142A4A}" type="presParOf" srcId="{D8072CA1-6A25-4C49-B64D-7FEA23D7CC67}" destId="{459F01D6-9D4C-4046-8C86-E6510AB3D09F}" srcOrd="1" destOrd="0" presId="urn:microsoft.com/office/officeart/2005/8/layout/list1"/>
    <dgm:cxn modelId="{53AF1899-3DFB-6C43-95B1-3039A900A74D}" type="presParOf" srcId="{131DD898-6C49-E943-B97F-B72081E2C882}" destId="{66F037B8-C8F9-0747-8BCE-5EDEEA80C3DB}" srcOrd="13" destOrd="0" presId="urn:microsoft.com/office/officeart/2005/8/layout/list1"/>
    <dgm:cxn modelId="{624D049B-DAFF-8944-B014-CBE9ABD81BF9}" type="presParOf" srcId="{131DD898-6C49-E943-B97F-B72081E2C882}" destId="{9ADAE51E-017A-874B-A490-30D94EE7098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05AF376A-F482-45F6-B3A4-C0ACD3A460BF}"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7AC855E5-6382-4C59-8124-2BAD4A12FD4F}">
      <dgm:prSet/>
      <dgm:spPr/>
      <dgm:t>
        <a:bodyPr/>
        <a:lstStyle/>
        <a:p>
          <a:pPr>
            <a:lnSpc>
              <a:spcPct val="100000"/>
            </a:lnSpc>
          </a:pPr>
          <a:r>
            <a:rPr lang="en-IN" b="1" dirty="0"/>
            <a:t>Separate JVMs</a:t>
          </a:r>
          <a:r>
            <a:rPr lang="en-IN" dirty="0"/>
            <a:t>: Running each task in its own JVM enhances the reliability and stability of the Hadoop cluster. </a:t>
          </a:r>
          <a:endParaRPr lang="en-US" dirty="0"/>
        </a:p>
      </dgm:t>
    </dgm:pt>
    <dgm:pt modelId="{BA0DA91C-EEBA-4D36-95D2-2C4E86789511}" type="parTrans" cxnId="{C50B307A-8FD5-446E-9972-FDFC64DC5151}">
      <dgm:prSet/>
      <dgm:spPr/>
      <dgm:t>
        <a:bodyPr/>
        <a:lstStyle/>
        <a:p>
          <a:endParaRPr lang="en-US"/>
        </a:p>
      </dgm:t>
    </dgm:pt>
    <dgm:pt modelId="{2B33CA68-0A83-4C66-B42D-16BB6BDEF334}" type="sibTrans" cxnId="{C50B307A-8FD5-446E-9972-FDFC64DC5151}">
      <dgm:prSet/>
      <dgm:spPr/>
      <dgm:t>
        <a:bodyPr/>
        <a:lstStyle/>
        <a:p>
          <a:endParaRPr lang="en-US"/>
        </a:p>
      </dgm:t>
    </dgm:pt>
    <dgm:pt modelId="{A00DA0F5-B935-465B-9E57-C4A396409DA4}">
      <dgm:prSet/>
      <dgm:spPr/>
      <dgm:t>
        <a:bodyPr/>
        <a:lstStyle/>
        <a:p>
          <a:pPr>
            <a:lnSpc>
              <a:spcPct val="100000"/>
            </a:lnSpc>
          </a:pPr>
          <a:r>
            <a:rPr lang="en-IN"/>
            <a:t>If a user’s MapReduce program contains bugs or causes a crash, it will only affect that specific JVM instance and not the entire TaskTracker node or other running tasks.</a:t>
          </a:r>
          <a:endParaRPr lang="en-US"/>
        </a:p>
      </dgm:t>
    </dgm:pt>
    <dgm:pt modelId="{B653FB8D-CD11-4C12-A31E-C28AE0587A45}" type="parTrans" cxnId="{C617EC30-9ED1-414E-A5A5-35A1344EA19F}">
      <dgm:prSet/>
      <dgm:spPr/>
      <dgm:t>
        <a:bodyPr/>
        <a:lstStyle/>
        <a:p>
          <a:endParaRPr lang="en-US"/>
        </a:p>
      </dgm:t>
    </dgm:pt>
    <dgm:pt modelId="{154FCCF1-E28B-4EB9-A95C-E34140718F67}" type="sibTrans" cxnId="{C617EC30-9ED1-414E-A5A5-35A1344EA19F}">
      <dgm:prSet/>
      <dgm:spPr/>
      <dgm:t>
        <a:bodyPr/>
        <a:lstStyle/>
        <a:p>
          <a:endParaRPr lang="en-US"/>
        </a:p>
      </dgm:t>
    </dgm:pt>
    <dgm:pt modelId="{64A41C79-3CFF-402A-B0A8-A2BC48BDF894}" type="pres">
      <dgm:prSet presAssocID="{05AF376A-F482-45F6-B3A4-C0ACD3A460BF}" presName="root" presStyleCnt="0">
        <dgm:presLayoutVars>
          <dgm:dir/>
          <dgm:resizeHandles val="exact"/>
        </dgm:presLayoutVars>
      </dgm:prSet>
      <dgm:spPr/>
    </dgm:pt>
    <dgm:pt modelId="{708601EE-388B-42DD-B015-7E9EDCB0DC32}" type="pres">
      <dgm:prSet presAssocID="{7AC855E5-6382-4C59-8124-2BAD4A12FD4F}" presName="compNode" presStyleCnt="0"/>
      <dgm:spPr/>
    </dgm:pt>
    <dgm:pt modelId="{76CCC05D-CE9D-4857-9CD8-D91BEAFF948B}" type="pres">
      <dgm:prSet presAssocID="{7AC855E5-6382-4C59-8124-2BAD4A12FD4F}" presName="bgRect" presStyleLbl="bgShp" presStyleIdx="0" presStyleCnt="2"/>
      <dgm:spPr/>
    </dgm:pt>
    <dgm:pt modelId="{0634D99D-7D93-4E11-9831-527F0EB74076}" type="pres">
      <dgm:prSet presAssocID="{7AC855E5-6382-4C59-8124-2BAD4A12FD4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sconnected"/>
        </a:ext>
      </dgm:extLst>
    </dgm:pt>
    <dgm:pt modelId="{758F888E-C608-4D97-9F09-54A1BA483412}" type="pres">
      <dgm:prSet presAssocID="{7AC855E5-6382-4C59-8124-2BAD4A12FD4F}" presName="spaceRect" presStyleCnt="0"/>
      <dgm:spPr/>
    </dgm:pt>
    <dgm:pt modelId="{AB63CA2D-DF75-408F-A3C9-EA92B4F86A37}" type="pres">
      <dgm:prSet presAssocID="{7AC855E5-6382-4C59-8124-2BAD4A12FD4F}" presName="parTx" presStyleLbl="revTx" presStyleIdx="0" presStyleCnt="2">
        <dgm:presLayoutVars>
          <dgm:chMax val="0"/>
          <dgm:chPref val="0"/>
        </dgm:presLayoutVars>
      </dgm:prSet>
      <dgm:spPr/>
    </dgm:pt>
    <dgm:pt modelId="{1169CCD0-6927-4FF3-AD66-DECB51D32B75}" type="pres">
      <dgm:prSet presAssocID="{2B33CA68-0A83-4C66-B42D-16BB6BDEF334}" presName="sibTrans" presStyleCnt="0"/>
      <dgm:spPr/>
    </dgm:pt>
    <dgm:pt modelId="{B0BE3BF2-53F4-47AF-9895-5F3ED88E36A9}" type="pres">
      <dgm:prSet presAssocID="{A00DA0F5-B935-465B-9E57-C4A396409DA4}" presName="compNode" presStyleCnt="0"/>
      <dgm:spPr/>
    </dgm:pt>
    <dgm:pt modelId="{450002D2-953B-4D4A-BAC2-FED640CBFF3C}" type="pres">
      <dgm:prSet presAssocID="{A00DA0F5-B935-465B-9E57-C4A396409DA4}" presName="bgRect" presStyleLbl="bgShp" presStyleIdx="1" presStyleCnt="2"/>
      <dgm:spPr/>
    </dgm:pt>
    <dgm:pt modelId="{2ED0003F-5DEC-43F7-8841-86D8EE1B2FFB}" type="pres">
      <dgm:prSet presAssocID="{A00DA0F5-B935-465B-9E57-C4A396409DA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45C516FB-FD71-459B-ACB4-7013235C5DE1}" type="pres">
      <dgm:prSet presAssocID="{A00DA0F5-B935-465B-9E57-C4A396409DA4}" presName="spaceRect" presStyleCnt="0"/>
      <dgm:spPr/>
    </dgm:pt>
    <dgm:pt modelId="{034915D6-CD44-4769-B7FA-F3ED419E1763}" type="pres">
      <dgm:prSet presAssocID="{A00DA0F5-B935-465B-9E57-C4A396409DA4}" presName="parTx" presStyleLbl="revTx" presStyleIdx="1" presStyleCnt="2">
        <dgm:presLayoutVars>
          <dgm:chMax val="0"/>
          <dgm:chPref val="0"/>
        </dgm:presLayoutVars>
      </dgm:prSet>
      <dgm:spPr/>
    </dgm:pt>
  </dgm:ptLst>
  <dgm:cxnLst>
    <dgm:cxn modelId="{C617EC30-9ED1-414E-A5A5-35A1344EA19F}" srcId="{05AF376A-F482-45F6-B3A4-C0ACD3A460BF}" destId="{A00DA0F5-B935-465B-9E57-C4A396409DA4}" srcOrd="1" destOrd="0" parTransId="{B653FB8D-CD11-4C12-A31E-C28AE0587A45}" sibTransId="{154FCCF1-E28B-4EB9-A95C-E34140718F67}"/>
    <dgm:cxn modelId="{2D2C3E61-B7DC-4EBB-91BE-5FBC5675BABC}" type="presOf" srcId="{7AC855E5-6382-4C59-8124-2BAD4A12FD4F}" destId="{AB63CA2D-DF75-408F-A3C9-EA92B4F86A37}" srcOrd="0" destOrd="0" presId="urn:microsoft.com/office/officeart/2018/2/layout/IconVerticalSolidList"/>
    <dgm:cxn modelId="{C50B307A-8FD5-446E-9972-FDFC64DC5151}" srcId="{05AF376A-F482-45F6-B3A4-C0ACD3A460BF}" destId="{7AC855E5-6382-4C59-8124-2BAD4A12FD4F}" srcOrd="0" destOrd="0" parTransId="{BA0DA91C-EEBA-4D36-95D2-2C4E86789511}" sibTransId="{2B33CA68-0A83-4C66-B42D-16BB6BDEF334}"/>
    <dgm:cxn modelId="{3DCE8981-04F0-4D28-A5B5-A11F9D221743}" type="presOf" srcId="{A00DA0F5-B935-465B-9E57-C4A396409DA4}" destId="{034915D6-CD44-4769-B7FA-F3ED419E1763}" srcOrd="0" destOrd="0" presId="urn:microsoft.com/office/officeart/2018/2/layout/IconVerticalSolidList"/>
    <dgm:cxn modelId="{92C187DE-F274-4ED8-B8D5-BD9F10CC5AFB}" type="presOf" srcId="{05AF376A-F482-45F6-B3A4-C0ACD3A460BF}" destId="{64A41C79-3CFF-402A-B0A8-A2BC48BDF894}" srcOrd="0" destOrd="0" presId="urn:microsoft.com/office/officeart/2018/2/layout/IconVerticalSolidList"/>
    <dgm:cxn modelId="{6948B266-2535-44C0-8E9B-72AA3EEE6AB7}" type="presParOf" srcId="{64A41C79-3CFF-402A-B0A8-A2BC48BDF894}" destId="{708601EE-388B-42DD-B015-7E9EDCB0DC32}" srcOrd="0" destOrd="0" presId="urn:microsoft.com/office/officeart/2018/2/layout/IconVerticalSolidList"/>
    <dgm:cxn modelId="{2E7F33C4-D2B9-4A32-8654-3378751A3AD8}" type="presParOf" srcId="{708601EE-388B-42DD-B015-7E9EDCB0DC32}" destId="{76CCC05D-CE9D-4857-9CD8-D91BEAFF948B}" srcOrd="0" destOrd="0" presId="urn:microsoft.com/office/officeart/2018/2/layout/IconVerticalSolidList"/>
    <dgm:cxn modelId="{561E248B-6CA5-4335-B5B3-B999454BF0DC}" type="presParOf" srcId="{708601EE-388B-42DD-B015-7E9EDCB0DC32}" destId="{0634D99D-7D93-4E11-9831-527F0EB74076}" srcOrd="1" destOrd="0" presId="urn:microsoft.com/office/officeart/2018/2/layout/IconVerticalSolidList"/>
    <dgm:cxn modelId="{FC8FDE2C-A5D6-4D31-9912-560EBF99794B}" type="presParOf" srcId="{708601EE-388B-42DD-B015-7E9EDCB0DC32}" destId="{758F888E-C608-4D97-9F09-54A1BA483412}" srcOrd="2" destOrd="0" presId="urn:microsoft.com/office/officeart/2018/2/layout/IconVerticalSolidList"/>
    <dgm:cxn modelId="{AD1241A1-4B50-4D42-A642-1BFFB4E5353C}" type="presParOf" srcId="{708601EE-388B-42DD-B015-7E9EDCB0DC32}" destId="{AB63CA2D-DF75-408F-A3C9-EA92B4F86A37}" srcOrd="3" destOrd="0" presId="urn:microsoft.com/office/officeart/2018/2/layout/IconVerticalSolidList"/>
    <dgm:cxn modelId="{046793D8-85A8-4608-BE90-5ED5AAF05F2C}" type="presParOf" srcId="{64A41C79-3CFF-402A-B0A8-A2BC48BDF894}" destId="{1169CCD0-6927-4FF3-AD66-DECB51D32B75}" srcOrd="1" destOrd="0" presId="urn:microsoft.com/office/officeart/2018/2/layout/IconVerticalSolidList"/>
    <dgm:cxn modelId="{6C03A724-8414-48FD-8A9D-ABBEB6A705D7}" type="presParOf" srcId="{64A41C79-3CFF-402A-B0A8-A2BC48BDF894}" destId="{B0BE3BF2-53F4-47AF-9895-5F3ED88E36A9}" srcOrd="2" destOrd="0" presId="urn:microsoft.com/office/officeart/2018/2/layout/IconVerticalSolidList"/>
    <dgm:cxn modelId="{BA401418-B17D-45A4-92A4-E8DED93B83C2}" type="presParOf" srcId="{B0BE3BF2-53F4-47AF-9895-5F3ED88E36A9}" destId="{450002D2-953B-4D4A-BAC2-FED640CBFF3C}" srcOrd="0" destOrd="0" presId="urn:microsoft.com/office/officeart/2018/2/layout/IconVerticalSolidList"/>
    <dgm:cxn modelId="{81BB62EC-798A-4117-82CB-0774EFACE1B7}" type="presParOf" srcId="{B0BE3BF2-53F4-47AF-9895-5F3ED88E36A9}" destId="{2ED0003F-5DEC-43F7-8841-86D8EE1B2FFB}" srcOrd="1" destOrd="0" presId="urn:microsoft.com/office/officeart/2018/2/layout/IconVerticalSolidList"/>
    <dgm:cxn modelId="{C2F34FFA-8787-4649-9B14-53F05B1F392D}" type="presParOf" srcId="{B0BE3BF2-53F4-47AF-9895-5F3ED88E36A9}" destId="{45C516FB-FD71-459B-ACB4-7013235C5DE1}" srcOrd="2" destOrd="0" presId="urn:microsoft.com/office/officeart/2018/2/layout/IconVerticalSolidList"/>
    <dgm:cxn modelId="{227FE58C-DE0E-430E-BD6D-9F601F0F9348}" type="presParOf" srcId="{B0BE3BF2-53F4-47AF-9895-5F3ED88E36A9}" destId="{034915D6-CD44-4769-B7FA-F3ED419E176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66936B50-BFB9-45DA-9668-39E022B8C9A0}" type="doc">
      <dgm:prSet loTypeId="urn:microsoft.com/office/officeart/2005/8/layout/list1" loCatId="list" qsTypeId="urn:microsoft.com/office/officeart/2005/8/quickstyle/simple1" qsCatId="simple" csTypeId="urn:microsoft.com/office/officeart/2005/8/colors/accent6_2" csCatId="accent6" phldr="1"/>
      <dgm:spPr/>
      <dgm:t>
        <a:bodyPr/>
        <a:lstStyle/>
        <a:p>
          <a:endParaRPr lang="en-US"/>
        </a:p>
      </dgm:t>
    </dgm:pt>
    <dgm:pt modelId="{357365EF-4451-4882-B6F6-57C37CB0730D}">
      <dgm:prSet custT="1"/>
      <dgm:spPr/>
      <dgm:t>
        <a:bodyPr/>
        <a:lstStyle/>
        <a:p>
          <a:pPr algn="just"/>
          <a:r>
            <a:rPr lang="en-IN" sz="1400" b="1"/>
            <a:t>TaskTracker Per-Task JVM (Children) Communication</a:t>
          </a:r>
          <a:r>
            <a:rPr lang="en-IN" sz="1400"/>
            <a:t>:</a:t>
          </a:r>
          <a:endParaRPr lang="en-US" sz="1400"/>
        </a:p>
      </dgm:t>
    </dgm:pt>
    <dgm:pt modelId="{A0E91A16-79F9-4C8C-9940-139B6A1257DA}" type="parTrans" cxnId="{15DE2E1C-F43D-4241-8EB3-F49C8F949969}">
      <dgm:prSet/>
      <dgm:spPr/>
      <dgm:t>
        <a:bodyPr/>
        <a:lstStyle/>
        <a:p>
          <a:pPr algn="just"/>
          <a:endParaRPr lang="en-US" sz="2000"/>
        </a:p>
      </dgm:t>
    </dgm:pt>
    <dgm:pt modelId="{99EFAB09-30AF-40B0-9D5D-DADE42178275}" type="sibTrans" cxnId="{15DE2E1C-F43D-4241-8EB3-F49C8F949969}">
      <dgm:prSet/>
      <dgm:spPr/>
      <dgm:t>
        <a:bodyPr/>
        <a:lstStyle/>
        <a:p>
          <a:pPr algn="just"/>
          <a:endParaRPr lang="en-US" sz="2000"/>
        </a:p>
      </dgm:t>
    </dgm:pt>
    <dgm:pt modelId="{EF529D78-8F58-4741-B7E4-07997C6A2870}">
      <dgm:prSet custT="1"/>
      <dgm:spPr/>
      <dgm:t>
        <a:bodyPr/>
        <a:lstStyle/>
        <a:p>
          <a:pPr algn="just"/>
          <a:r>
            <a:rPr lang="en-IN" sz="1400" b="1" dirty="0"/>
            <a:t>Umbilical Interface</a:t>
          </a:r>
          <a:r>
            <a:rPr lang="en-IN" sz="1400" dirty="0"/>
            <a:t>: Each task within a MapReduce job runs in a separate Java Virtual Machine (JVM), referred to as a "child" process.</a:t>
          </a:r>
          <a:endParaRPr lang="en-US" sz="1400" dirty="0"/>
        </a:p>
      </dgm:t>
    </dgm:pt>
    <dgm:pt modelId="{5D82297C-07F5-47CB-BD79-8C53230ED6EA}" type="parTrans" cxnId="{B8F59BD2-DA6C-4572-B1CF-83C5CCE7D730}">
      <dgm:prSet/>
      <dgm:spPr/>
      <dgm:t>
        <a:bodyPr/>
        <a:lstStyle/>
        <a:p>
          <a:pPr algn="just"/>
          <a:endParaRPr lang="en-US" sz="2000"/>
        </a:p>
      </dgm:t>
    </dgm:pt>
    <dgm:pt modelId="{01F524F9-FB8C-4378-9C26-B5E8751B07B0}" type="sibTrans" cxnId="{B8F59BD2-DA6C-4572-B1CF-83C5CCE7D730}">
      <dgm:prSet/>
      <dgm:spPr/>
      <dgm:t>
        <a:bodyPr/>
        <a:lstStyle/>
        <a:p>
          <a:pPr algn="just"/>
          <a:endParaRPr lang="en-US" sz="2000"/>
        </a:p>
      </dgm:t>
    </dgm:pt>
    <dgm:pt modelId="{74F38248-BE0D-4808-97DD-578BB75BB685}">
      <dgm:prSet custT="1"/>
      <dgm:spPr/>
      <dgm:t>
        <a:bodyPr/>
        <a:lstStyle/>
        <a:p>
          <a:pPr algn="just"/>
          <a:r>
            <a:rPr lang="en-IN" sz="1400" b="1"/>
            <a:t>Streaming Interface</a:t>
          </a:r>
          <a:r>
            <a:rPr lang="en-IN" sz="1400"/>
            <a:t>:</a:t>
          </a:r>
          <a:endParaRPr lang="en-US" sz="1400"/>
        </a:p>
      </dgm:t>
    </dgm:pt>
    <dgm:pt modelId="{900C6424-52FC-48E6-9C99-D21DE1ECE674}" type="parTrans" cxnId="{84CD9081-8AE9-43BD-A31E-8776916F2E8F}">
      <dgm:prSet/>
      <dgm:spPr/>
      <dgm:t>
        <a:bodyPr/>
        <a:lstStyle/>
        <a:p>
          <a:pPr algn="just"/>
          <a:endParaRPr lang="en-US" sz="2000"/>
        </a:p>
      </dgm:t>
    </dgm:pt>
    <dgm:pt modelId="{A8434E6B-7320-4BF5-8A18-D815E47C9AAF}" type="sibTrans" cxnId="{84CD9081-8AE9-43BD-A31E-8776916F2E8F}">
      <dgm:prSet/>
      <dgm:spPr/>
      <dgm:t>
        <a:bodyPr/>
        <a:lstStyle/>
        <a:p>
          <a:pPr algn="just"/>
          <a:endParaRPr lang="en-US" sz="2000"/>
        </a:p>
      </dgm:t>
    </dgm:pt>
    <dgm:pt modelId="{564ABCC2-932D-49CB-A613-8D7841085BD2}">
      <dgm:prSet custT="1"/>
      <dgm:spPr/>
      <dgm:t>
        <a:bodyPr/>
        <a:lstStyle/>
        <a:p>
          <a:pPr algn="just"/>
          <a:r>
            <a:rPr lang="en-IN" sz="1400" dirty="0"/>
            <a:t>For tasks using the Hadoop Streaming API, the streaming interface handles communication between the </a:t>
          </a:r>
          <a:r>
            <a:rPr lang="en-IN" sz="1400" dirty="0" err="1"/>
            <a:t>TaskTracker</a:t>
          </a:r>
          <a:r>
            <a:rPr lang="en-IN" sz="1400" dirty="0"/>
            <a:t> and the task process using standard input (stdin) and output (</a:t>
          </a:r>
          <a:r>
            <a:rPr lang="en-IN" sz="1400" dirty="0" err="1"/>
            <a:t>stdout</a:t>
          </a:r>
          <a:r>
            <a:rPr lang="en-IN" sz="1400" dirty="0"/>
            <a:t>) streams. </a:t>
          </a:r>
          <a:endParaRPr lang="en-US" sz="1400" dirty="0"/>
        </a:p>
      </dgm:t>
    </dgm:pt>
    <dgm:pt modelId="{BD6F0A4A-035E-4EC1-B1B1-B6D306E6561F}" type="parTrans" cxnId="{070169BF-5B80-4644-81FF-574CDF56E601}">
      <dgm:prSet/>
      <dgm:spPr/>
      <dgm:t>
        <a:bodyPr/>
        <a:lstStyle/>
        <a:p>
          <a:pPr algn="just"/>
          <a:endParaRPr lang="en-US" sz="2000"/>
        </a:p>
      </dgm:t>
    </dgm:pt>
    <dgm:pt modelId="{D4268D02-F7E3-40C4-967E-28330218EA90}" type="sibTrans" cxnId="{070169BF-5B80-4644-81FF-574CDF56E601}">
      <dgm:prSet/>
      <dgm:spPr/>
      <dgm:t>
        <a:bodyPr/>
        <a:lstStyle/>
        <a:p>
          <a:pPr algn="just"/>
          <a:endParaRPr lang="en-US" sz="2000"/>
        </a:p>
      </dgm:t>
    </dgm:pt>
    <dgm:pt modelId="{D08D706E-B8FE-4F3A-81A0-D8798F16429C}">
      <dgm:prSet custT="1"/>
      <dgm:spPr/>
      <dgm:t>
        <a:bodyPr/>
        <a:lstStyle/>
        <a:p>
          <a:pPr algn="just"/>
          <a:r>
            <a:rPr lang="en-IN" sz="1400" b="1"/>
            <a:t>Importance of Status and Progress Communication</a:t>
          </a:r>
          <a:r>
            <a:rPr lang="en-IN" sz="1400"/>
            <a:t>:</a:t>
          </a:r>
          <a:endParaRPr lang="en-US" sz="1400"/>
        </a:p>
      </dgm:t>
    </dgm:pt>
    <dgm:pt modelId="{CF25552F-30BB-46F9-8E07-64324E43BC7A}" type="parTrans" cxnId="{A9858EF3-872B-4DBE-8E7F-61EE8A9ABA66}">
      <dgm:prSet/>
      <dgm:spPr/>
      <dgm:t>
        <a:bodyPr/>
        <a:lstStyle/>
        <a:p>
          <a:pPr algn="just"/>
          <a:endParaRPr lang="en-US" sz="2000"/>
        </a:p>
      </dgm:t>
    </dgm:pt>
    <dgm:pt modelId="{C0D878F8-6393-4712-9A8D-8730ABEAEAB3}" type="sibTrans" cxnId="{A9858EF3-872B-4DBE-8E7F-61EE8A9ABA66}">
      <dgm:prSet/>
      <dgm:spPr/>
      <dgm:t>
        <a:bodyPr/>
        <a:lstStyle/>
        <a:p>
          <a:pPr algn="just"/>
          <a:endParaRPr lang="en-US" sz="2000"/>
        </a:p>
      </dgm:t>
    </dgm:pt>
    <dgm:pt modelId="{2640D16D-91EC-42F2-874E-7C1F33887C97}">
      <dgm:prSet custT="1"/>
      <dgm:spPr/>
      <dgm:t>
        <a:bodyPr/>
        <a:lstStyle/>
        <a:p>
          <a:pPr algn="just"/>
          <a:r>
            <a:rPr lang="en-IN" sz="1400" b="1"/>
            <a:t>Long-Running Jobs</a:t>
          </a:r>
          <a:r>
            <a:rPr lang="en-IN" sz="1400"/>
            <a:t>: MapReduce jobs can run for extended periods, ranging from minutes to several hours. Because of this, it is crucial for the TaskTracker and JobTracker to monitor the status and progress of each task to ensure smooth execution and timely intervention if needed.</a:t>
          </a:r>
          <a:endParaRPr lang="en-US" sz="1400"/>
        </a:p>
      </dgm:t>
    </dgm:pt>
    <dgm:pt modelId="{256060CC-EB1A-4E88-ABB0-3E05B0FAED62}" type="parTrans" cxnId="{84509BB7-8053-415C-9167-84C65280A3D2}">
      <dgm:prSet/>
      <dgm:spPr/>
      <dgm:t>
        <a:bodyPr/>
        <a:lstStyle/>
        <a:p>
          <a:pPr algn="just"/>
          <a:endParaRPr lang="en-US" sz="2000"/>
        </a:p>
      </dgm:t>
    </dgm:pt>
    <dgm:pt modelId="{D14CEFB4-2121-4923-ADCE-E47986735458}" type="sibTrans" cxnId="{84509BB7-8053-415C-9167-84C65280A3D2}">
      <dgm:prSet/>
      <dgm:spPr/>
      <dgm:t>
        <a:bodyPr/>
        <a:lstStyle/>
        <a:p>
          <a:pPr algn="just"/>
          <a:endParaRPr lang="en-US" sz="2000"/>
        </a:p>
      </dgm:t>
    </dgm:pt>
    <dgm:pt modelId="{8C7DF412-56D5-490E-8248-6F917F0280AA}">
      <dgm:prSet custT="1"/>
      <dgm:spPr/>
      <dgm:t>
        <a:bodyPr/>
        <a:lstStyle/>
        <a:p>
          <a:pPr algn="just"/>
          <a:r>
            <a:rPr lang="en-IN" sz="1400" b="1"/>
            <a:t>State Reporting</a:t>
          </a:r>
          <a:r>
            <a:rPr lang="en-IN" sz="1400"/>
            <a:t>: Tasks report their state to the TaskTracker, which could be one of the following:</a:t>
          </a:r>
          <a:endParaRPr lang="en-US" sz="1400"/>
        </a:p>
      </dgm:t>
    </dgm:pt>
    <dgm:pt modelId="{12104427-DDAC-4CBC-AE8B-0037D3333D43}" type="parTrans" cxnId="{33828B2D-F508-4C00-BA8F-A4C4642DF0D4}">
      <dgm:prSet/>
      <dgm:spPr/>
      <dgm:t>
        <a:bodyPr/>
        <a:lstStyle/>
        <a:p>
          <a:pPr algn="just"/>
          <a:endParaRPr lang="en-US" sz="2000"/>
        </a:p>
      </dgm:t>
    </dgm:pt>
    <dgm:pt modelId="{871E4903-31EF-4924-A221-64B0EF10B041}" type="sibTrans" cxnId="{33828B2D-F508-4C00-BA8F-A4C4642DF0D4}">
      <dgm:prSet/>
      <dgm:spPr/>
      <dgm:t>
        <a:bodyPr/>
        <a:lstStyle/>
        <a:p>
          <a:pPr algn="just"/>
          <a:endParaRPr lang="en-US" sz="2000"/>
        </a:p>
      </dgm:t>
    </dgm:pt>
    <dgm:pt modelId="{BF950326-811A-4176-BAD1-A170EFD3DBDB}">
      <dgm:prSet custT="1"/>
      <dgm:spPr/>
      <dgm:t>
        <a:bodyPr/>
        <a:lstStyle/>
        <a:p>
          <a:pPr algn="just"/>
          <a:r>
            <a:rPr lang="en-IN" sz="1400" b="1"/>
            <a:t>Running</a:t>
          </a:r>
          <a:r>
            <a:rPr lang="en-IN" sz="1400"/>
            <a:t>: The task is currently being executed.</a:t>
          </a:r>
          <a:endParaRPr lang="en-US" sz="1400"/>
        </a:p>
      </dgm:t>
    </dgm:pt>
    <dgm:pt modelId="{D0E959E1-8E5C-471E-B753-52483606C6B3}" type="parTrans" cxnId="{EACE7FCE-90B2-4E86-AE08-A8A68169E315}">
      <dgm:prSet/>
      <dgm:spPr/>
      <dgm:t>
        <a:bodyPr/>
        <a:lstStyle/>
        <a:p>
          <a:pPr algn="just"/>
          <a:endParaRPr lang="en-US" sz="2000"/>
        </a:p>
      </dgm:t>
    </dgm:pt>
    <dgm:pt modelId="{252E4AB0-C958-49EE-89FB-96490F1B3823}" type="sibTrans" cxnId="{EACE7FCE-90B2-4E86-AE08-A8A68169E315}">
      <dgm:prSet/>
      <dgm:spPr/>
      <dgm:t>
        <a:bodyPr/>
        <a:lstStyle/>
        <a:p>
          <a:pPr algn="just"/>
          <a:endParaRPr lang="en-US" sz="2000"/>
        </a:p>
      </dgm:t>
    </dgm:pt>
    <dgm:pt modelId="{1F901174-2D71-4C14-9D31-F53F9584A1F1}">
      <dgm:prSet custT="1"/>
      <dgm:spPr/>
      <dgm:t>
        <a:bodyPr/>
        <a:lstStyle/>
        <a:p>
          <a:pPr algn="just"/>
          <a:r>
            <a:rPr lang="en-IN" sz="1400" b="1"/>
            <a:t>Successful Completion</a:t>
          </a:r>
          <a:r>
            <a:rPr lang="en-IN" sz="1400"/>
            <a:t>: The task has completed its execution successfully.</a:t>
          </a:r>
          <a:endParaRPr lang="en-US" sz="1400"/>
        </a:p>
      </dgm:t>
    </dgm:pt>
    <dgm:pt modelId="{BB9671AB-7562-40D4-BD80-3FAC2958B92A}" type="parTrans" cxnId="{315A3B05-970D-4105-A7A3-68335CE16C63}">
      <dgm:prSet/>
      <dgm:spPr/>
      <dgm:t>
        <a:bodyPr/>
        <a:lstStyle/>
        <a:p>
          <a:pPr algn="just"/>
          <a:endParaRPr lang="en-US" sz="2000"/>
        </a:p>
      </dgm:t>
    </dgm:pt>
    <dgm:pt modelId="{40663986-6974-43D3-A92E-B5AB52E27DD3}" type="sibTrans" cxnId="{315A3B05-970D-4105-A7A3-68335CE16C63}">
      <dgm:prSet/>
      <dgm:spPr/>
      <dgm:t>
        <a:bodyPr/>
        <a:lstStyle/>
        <a:p>
          <a:pPr algn="just"/>
          <a:endParaRPr lang="en-US" sz="2000"/>
        </a:p>
      </dgm:t>
    </dgm:pt>
    <dgm:pt modelId="{F8E27D91-25F0-4D4E-8547-73088856DAC0}">
      <dgm:prSet custT="1"/>
      <dgm:spPr/>
      <dgm:t>
        <a:bodyPr/>
        <a:lstStyle/>
        <a:p>
          <a:pPr algn="just"/>
          <a:r>
            <a:rPr lang="en-IN" sz="1400" b="1"/>
            <a:t>Failed</a:t>
          </a:r>
          <a:r>
            <a:rPr lang="en-IN" sz="1400"/>
            <a:t>: The task has encountered an issue and failed.</a:t>
          </a:r>
          <a:endParaRPr lang="en-US" sz="1400"/>
        </a:p>
      </dgm:t>
    </dgm:pt>
    <dgm:pt modelId="{5BB9D468-13A2-4182-BB60-B41F0AE7C25B}" type="parTrans" cxnId="{FF791395-38A3-418B-9EE3-168EA52B6185}">
      <dgm:prSet/>
      <dgm:spPr/>
      <dgm:t>
        <a:bodyPr/>
        <a:lstStyle/>
        <a:p>
          <a:pPr algn="just"/>
          <a:endParaRPr lang="en-US" sz="2000"/>
        </a:p>
      </dgm:t>
    </dgm:pt>
    <dgm:pt modelId="{A18BCBCB-D1C8-41B8-8743-2A11BA8DBC92}" type="sibTrans" cxnId="{FF791395-38A3-418B-9EE3-168EA52B6185}">
      <dgm:prSet/>
      <dgm:spPr/>
      <dgm:t>
        <a:bodyPr/>
        <a:lstStyle/>
        <a:p>
          <a:pPr algn="just"/>
          <a:endParaRPr lang="en-US" sz="2000"/>
        </a:p>
      </dgm:t>
    </dgm:pt>
    <dgm:pt modelId="{690A446F-39C0-4A71-BF04-68572A76E8A1}">
      <dgm:prSet custT="1"/>
      <dgm:spPr/>
      <dgm:t>
        <a:bodyPr/>
        <a:lstStyle/>
        <a:p>
          <a:pPr algn="just"/>
          <a:r>
            <a:rPr lang="en-IN" sz="1400" b="1"/>
            <a:t>Progress Reporting</a:t>
          </a:r>
          <a:r>
            <a:rPr lang="en-IN" sz="1400"/>
            <a:t>: The progress of the task is communicated, indicating how much of the work has been completed. This includes the progress of both the Map and Reduce phases of the job.</a:t>
          </a:r>
          <a:endParaRPr lang="en-US" sz="1400"/>
        </a:p>
      </dgm:t>
    </dgm:pt>
    <dgm:pt modelId="{59D75B11-EA42-4A41-B48C-E39A4CB1BE32}" type="parTrans" cxnId="{5825AD2C-DB7E-4F06-BC11-6F6D2099E42E}">
      <dgm:prSet/>
      <dgm:spPr/>
      <dgm:t>
        <a:bodyPr/>
        <a:lstStyle/>
        <a:p>
          <a:pPr algn="just"/>
          <a:endParaRPr lang="en-US" sz="2000"/>
        </a:p>
      </dgm:t>
    </dgm:pt>
    <dgm:pt modelId="{FEEA5FEA-0A21-4909-992D-0A769962D01C}" type="sibTrans" cxnId="{5825AD2C-DB7E-4F06-BC11-6F6D2099E42E}">
      <dgm:prSet/>
      <dgm:spPr/>
      <dgm:t>
        <a:bodyPr/>
        <a:lstStyle/>
        <a:p>
          <a:pPr algn="just"/>
          <a:endParaRPr lang="en-US" sz="2000"/>
        </a:p>
      </dgm:t>
    </dgm:pt>
    <dgm:pt modelId="{D13268C5-0572-0A4C-A872-CEEECC25C377}">
      <dgm:prSet custT="1"/>
      <dgm:spPr/>
      <dgm:t>
        <a:bodyPr/>
        <a:lstStyle/>
        <a:p>
          <a:pPr algn="just"/>
          <a:r>
            <a:rPr lang="en-IN" sz="1400" dirty="0"/>
            <a:t> These child JVMs communicate with the parent </a:t>
          </a:r>
          <a:r>
            <a:rPr lang="en-IN" sz="1400" dirty="0" err="1"/>
            <a:t>TaskTracker</a:t>
          </a:r>
          <a:r>
            <a:rPr lang="en-IN" sz="1400" dirty="0"/>
            <a:t> via an “umbilical” interface. This interface is responsible for sending regular updates on the status and progress of the task every few seconds.</a:t>
          </a:r>
          <a:endParaRPr lang="en-US" sz="1400" dirty="0"/>
        </a:p>
      </dgm:t>
    </dgm:pt>
    <dgm:pt modelId="{55B6C001-558A-674B-B6E9-DD14482902EF}" type="parTrans" cxnId="{6B0673F9-E37F-1146-A833-CF9EA563BB80}">
      <dgm:prSet/>
      <dgm:spPr/>
      <dgm:t>
        <a:bodyPr/>
        <a:lstStyle/>
        <a:p>
          <a:endParaRPr lang="en-GB"/>
        </a:p>
      </dgm:t>
    </dgm:pt>
    <dgm:pt modelId="{470427FE-1666-D34F-B0DB-27F7BC833C1A}" type="sibTrans" cxnId="{6B0673F9-E37F-1146-A833-CF9EA563BB80}">
      <dgm:prSet/>
      <dgm:spPr/>
      <dgm:t>
        <a:bodyPr/>
        <a:lstStyle/>
        <a:p>
          <a:endParaRPr lang="en-GB"/>
        </a:p>
      </dgm:t>
    </dgm:pt>
    <dgm:pt modelId="{F3567463-E8CF-8F4B-929C-65A896C50F19}">
      <dgm:prSet custT="1"/>
      <dgm:spPr/>
      <dgm:t>
        <a:bodyPr/>
        <a:lstStyle/>
        <a:p>
          <a:pPr algn="just"/>
          <a:r>
            <a:rPr lang="en-IN" sz="1400" dirty="0"/>
            <a:t>This is typically used when MapReduce jobs are written in languages other than Java, such as Python or Ruby.</a:t>
          </a:r>
          <a:endParaRPr lang="en-US" sz="1400" dirty="0"/>
        </a:p>
      </dgm:t>
    </dgm:pt>
    <dgm:pt modelId="{961884DB-E7D8-A341-AD32-B5F312219766}" type="parTrans" cxnId="{04856804-49C7-F541-8CF0-F919689E8892}">
      <dgm:prSet/>
      <dgm:spPr/>
      <dgm:t>
        <a:bodyPr/>
        <a:lstStyle/>
        <a:p>
          <a:endParaRPr lang="en-GB"/>
        </a:p>
      </dgm:t>
    </dgm:pt>
    <dgm:pt modelId="{F267A6E3-D465-8C44-9E53-6DFBE3FA0E9D}" type="sibTrans" cxnId="{04856804-49C7-F541-8CF0-F919689E8892}">
      <dgm:prSet/>
      <dgm:spPr/>
      <dgm:t>
        <a:bodyPr/>
        <a:lstStyle/>
        <a:p>
          <a:endParaRPr lang="en-GB"/>
        </a:p>
      </dgm:t>
    </dgm:pt>
    <dgm:pt modelId="{4104AA11-B81C-5340-958B-28C738DD594B}" type="pres">
      <dgm:prSet presAssocID="{66936B50-BFB9-45DA-9668-39E022B8C9A0}" presName="linear" presStyleCnt="0">
        <dgm:presLayoutVars>
          <dgm:dir/>
          <dgm:animLvl val="lvl"/>
          <dgm:resizeHandles val="exact"/>
        </dgm:presLayoutVars>
      </dgm:prSet>
      <dgm:spPr/>
    </dgm:pt>
    <dgm:pt modelId="{74618206-B22B-584B-8E4D-602E3781B407}" type="pres">
      <dgm:prSet presAssocID="{357365EF-4451-4882-B6F6-57C37CB0730D}" presName="parentLin" presStyleCnt="0"/>
      <dgm:spPr/>
    </dgm:pt>
    <dgm:pt modelId="{5F5F3A7E-E1BF-3E47-B856-437B34BBC029}" type="pres">
      <dgm:prSet presAssocID="{357365EF-4451-4882-B6F6-57C37CB0730D}" presName="parentLeftMargin" presStyleLbl="node1" presStyleIdx="0" presStyleCnt="3"/>
      <dgm:spPr/>
    </dgm:pt>
    <dgm:pt modelId="{954B38B6-18A4-084F-846F-F47B65027475}" type="pres">
      <dgm:prSet presAssocID="{357365EF-4451-4882-B6F6-57C37CB0730D}" presName="parentText" presStyleLbl="node1" presStyleIdx="0" presStyleCnt="3">
        <dgm:presLayoutVars>
          <dgm:chMax val="0"/>
          <dgm:bulletEnabled val="1"/>
        </dgm:presLayoutVars>
      </dgm:prSet>
      <dgm:spPr/>
    </dgm:pt>
    <dgm:pt modelId="{645B60A3-E5D6-B843-88CC-7DAAF81DD67A}" type="pres">
      <dgm:prSet presAssocID="{357365EF-4451-4882-B6F6-57C37CB0730D}" presName="negativeSpace" presStyleCnt="0"/>
      <dgm:spPr/>
    </dgm:pt>
    <dgm:pt modelId="{B1E40F1F-B289-5446-AE66-4982DCD7FB0F}" type="pres">
      <dgm:prSet presAssocID="{357365EF-4451-4882-B6F6-57C37CB0730D}" presName="childText" presStyleLbl="conFgAcc1" presStyleIdx="0" presStyleCnt="3">
        <dgm:presLayoutVars>
          <dgm:bulletEnabled val="1"/>
        </dgm:presLayoutVars>
      </dgm:prSet>
      <dgm:spPr/>
    </dgm:pt>
    <dgm:pt modelId="{6561D775-CFAD-4D4C-BB6E-3EA99CD74538}" type="pres">
      <dgm:prSet presAssocID="{99EFAB09-30AF-40B0-9D5D-DADE42178275}" presName="spaceBetweenRectangles" presStyleCnt="0"/>
      <dgm:spPr/>
    </dgm:pt>
    <dgm:pt modelId="{39784567-691F-E247-AC70-0B5BF3EBA83F}" type="pres">
      <dgm:prSet presAssocID="{74F38248-BE0D-4808-97DD-578BB75BB685}" presName="parentLin" presStyleCnt="0"/>
      <dgm:spPr/>
    </dgm:pt>
    <dgm:pt modelId="{CF448909-0CB8-4940-9041-819D406922D4}" type="pres">
      <dgm:prSet presAssocID="{74F38248-BE0D-4808-97DD-578BB75BB685}" presName="parentLeftMargin" presStyleLbl="node1" presStyleIdx="0" presStyleCnt="3"/>
      <dgm:spPr/>
    </dgm:pt>
    <dgm:pt modelId="{F385879B-288C-F242-BCCD-8BA53327EDD1}" type="pres">
      <dgm:prSet presAssocID="{74F38248-BE0D-4808-97DD-578BB75BB685}" presName="parentText" presStyleLbl="node1" presStyleIdx="1" presStyleCnt="3">
        <dgm:presLayoutVars>
          <dgm:chMax val="0"/>
          <dgm:bulletEnabled val="1"/>
        </dgm:presLayoutVars>
      </dgm:prSet>
      <dgm:spPr/>
    </dgm:pt>
    <dgm:pt modelId="{335708AE-DCE4-2841-B918-535374EC1C98}" type="pres">
      <dgm:prSet presAssocID="{74F38248-BE0D-4808-97DD-578BB75BB685}" presName="negativeSpace" presStyleCnt="0"/>
      <dgm:spPr/>
    </dgm:pt>
    <dgm:pt modelId="{C67573D6-B454-1B41-AB1C-4D0B04963399}" type="pres">
      <dgm:prSet presAssocID="{74F38248-BE0D-4808-97DD-578BB75BB685}" presName="childText" presStyleLbl="conFgAcc1" presStyleIdx="1" presStyleCnt="3">
        <dgm:presLayoutVars>
          <dgm:bulletEnabled val="1"/>
        </dgm:presLayoutVars>
      </dgm:prSet>
      <dgm:spPr/>
    </dgm:pt>
    <dgm:pt modelId="{715522C3-8F75-C142-9FB9-331F4B1301A6}" type="pres">
      <dgm:prSet presAssocID="{A8434E6B-7320-4BF5-8A18-D815E47C9AAF}" presName="spaceBetweenRectangles" presStyleCnt="0"/>
      <dgm:spPr/>
    </dgm:pt>
    <dgm:pt modelId="{4EFFE7AE-7967-DB4E-BB8F-CA1B8FBB2164}" type="pres">
      <dgm:prSet presAssocID="{D08D706E-B8FE-4F3A-81A0-D8798F16429C}" presName="parentLin" presStyleCnt="0"/>
      <dgm:spPr/>
    </dgm:pt>
    <dgm:pt modelId="{CC269D60-8F6A-A146-9B13-CE23DB7191CC}" type="pres">
      <dgm:prSet presAssocID="{D08D706E-B8FE-4F3A-81A0-D8798F16429C}" presName="parentLeftMargin" presStyleLbl="node1" presStyleIdx="1" presStyleCnt="3"/>
      <dgm:spPr/>
    </dgm:pt>
    <dgm:pt modelId="{C5C39DB0-A31E-8546-BF10-12851EB90D4F}" type="pres">
      <dgm:prSet presAssocID="{D08D706E-B8FE-4F3A-81A0-D8798F16429C}" presName="parentText" presStyleLbl="node1" presStyleIdx="2" presStyleCnt="3">
        <dgm:presLayoutVars>
          <dgm:chMax val="0"/>
          <dgm:bulletEnabled val="1"/>
        </dgm:presLayoutVars>
      </dgm:prSet>
      <dgm:spPr/>
    </dgm:pt>
    <dgm:pt modelId="{E1328A2B-FB4E-A947-8F34-3C6745D29809}" type="pres">
      <dgm:prSet presAssocID="{D08D706E-B8FE-4F3A-81A0-D8798F16429C}" presName="negativeSpace" presStyleCnt="0"/>
      <dgm:spPr/>
    </dgm:pt>
    <dgm:pt modelId="{A43789EF-6E27-8E42-A665-40414676BBBE}" type="pres">
      <dgm:prSet presAssocID="{D08D706E-B8FE-4F3A-81A0-D8798F16429C}" presName="childText" presStyleLbl="conFgAcc1" presStyleIdx="2" presStyleCnt="3">
        <dgm:presLayoutVars>
          <dgm:bulletEnabled val="1"/>
        </dgm:presLayoutVars>
      </dgm:prSet>
      <dgm:spPr/>
    </dgm:pt>
  </dgm:ptLst>
  <dgm:cxnLst>
    <dgm:cxn modelId="{04856804-49C7-F541-8CF0-F919689E8892}" srcId="{74F38248-BE0D-4808-97DD-578BB75BB685}" destId="{F3567463-E8CF-8F4B-929C-65A896C50F19}" srcOrd="1" destOrd="0" parTransId="{961884DB-E7D8-A341-AD32-B5F312219766}" sibTransId="{F267A6E3-D465-8C44-9E53-6DFBE3FA0E9D}"/>
    <dgm:cxn modelId="{3F558304-5C9C-5B40-90F9-665FB5869A37}" type="presOf" srcId="{BF950326-811A-4176-BAD1-A170EFD3DBDB}" destId="{A43789EF-6E27-8E42-A665-40414676BBBE}" srcOrd="0" destOrd="2" presId="urn:microsoft.com/office/officeart/2005/8/layout/list1"/>
    <dgm:cxn modelId="{315A3B05-970D-4105-A7A3-68335CE16C63}" srcId="{8C7DF412-56D5-490E-8248-6F917F0280AA}" destId="{1F901174-2D71-4C14-9D31-F53F9584A1F1}" srcOrd="1" destOrd="0" parTransId="{BB9671AB-7562-40D4-BD80-3FAC2958B92A}" sibTransId="{40663986-6974-43D3-A92E-B5AB52E27DD3}"/>
    <dgm:cxn modelId="{24D62012-76D9-2042-B25C-DF24AD84ACC2}" type="presOf" srcId="{D13268C5-0572-0A4C-A872-CEEECC25C377}" destId="{B1E40F1F-B289-5446-AE66-4982DCD7FB0F}" srcOrd="0" destOrd="1" presId="urn:microsoft.com/office/officeart/2005/8/layout/list1"/>
    <dgm:cxn modelId="{15DE2E1C-F43D-4241-8EB3-F49C8F949969}" srcId="{66936B50-BFB9-45DA-9668-39E022B8C9A0}" destId="{357365EF-4451-4882-B6F6-57C37CB0730D}" srcOrd="0" destOrd="0" parTransId="{A0E91A16-79F9-4C8C-9940-139B6A1257DA}" sibTransId="{99EFAB09-30AF-40B0-9D5D-DADE42178275}"/>
    <dgm:cxn modelId="{6D84E529-55E0-B244-B1B2-3286C3D4C289}" type="presOf" srcId="{D08D706E-B8FE-4F3A-81A0-D8798F16429C}" destId="{CC269D60-8F6A-A146-9B13-CE23DB7191CC}" srcOrd="0" destOrd="0" presId="urn:microsoft.com/office/officeart/2005/8/layout/list1"/>
    <dgm:cxn modelId="{A2BAEE29-9B93-374A-8133-68BE28FD2F08}" type="presOf" srcId="{EF529D78-8F58-4741-B7E4-07997C6A2870}" destId="{B1E40F1F-B289-5446-AE66-4982DCD7FB0F}" srcOrd="0" destOrd="0" presId="urn:microsoft.com/office/officeart/2005/8/layout/list1"/>
    <dgm:cxn modelId="{5825AD2C-DB7E-4F06-BC11-6F6D2099E42E}" srcId="{D08D706E-B8FE-4F3A-81A0-D8798F16429C}" destId="{690A446F-39C0-4A71-BF04-68572A76E8A1}" srcOrd="2" destOrd="0" parTransId="{59D75B11-EA42-4A41-B48C-E39A4CB1BE32}" sibTransId="{FEEA5FEA-0A21-4909-992D-0A769962D01C}"/>
    <dgm:cxn modelId="{33828B2D-F508-4C00-BA8F-A4C4642DF0D4}" srcId="{D08D706E-B8FE-4F3A-81A0-D8798F16429C}" destId="{8C7DF412-56D5-490E-8248-6F917F0280AA}" srcOrd="1" destOrd="0" parTransId="{12104427-DDAC-4CBC-AE8B-0037D3333D43}" sibTransId="{871E4903-31EF-4924-A221-64B0EF10B041}"/>
    <dgm:cxn modelId="{EBAB813C-27EB-804D-B036-8DEC7C26FBA8}" type="presOf" srcId="{D08D706E-B8FE-4F3A-81A0-D8798F16429C}" destId="{C5C39DB0-A31E-8546-BF10-12851EB90D4F}" srcOrd="1" destOrd="0" presId="urn:microsoft.com/office/officeart/2005/8/layout/list1"/>
    <dgm:cxn modelId="{0659F66E-AC1B-1144-8F22-63536C87691A}" type="presOf" srcId="{66936B50-BFB9-45DA-9668-39E022B8C9A0}" destId="{4104AA11-B81C-5340-958B-28C738DD594B}" srcOrd="0" destOrd="0" presId="urn:microsoft.com/office/officeart/2005/8/layout/list1"/>
    <dgm:cxn modelId="{84CD9081-8AE9-43BD-A31E-8776916F2E8F}" srcId="{66936B50-BFB9-45DA-9668-39E022B8C9A0}" destId="{74F38248-BE0D-4808-97DD-578BB75BB685}" srcOrd="1" destOrd="0" parTransId="{900C6424-52FC-48E6-9C99-D21DE1ECE674}" sibTransId="{A8434E6B-7320-4BF5-8A18-D815E47C9AAF}"/>
    <dgm:cxn modelId="{8DCEA188-21AC-E743-8002-C09EC4E7C590}" type="presOf" srcId="{357365EF-4451-4882-B6F6-57C37CB0730D}" destId="{5F5F3A7E-E1BF-3E47-B856-437B34BBC029}" srcOrd="0" destOrd="0" presId="urn:microsoft.com/office/officeart/2005/8/layout/list1"/>
    <dgm:cxn modelId="{FF791395-38A3-418B-9EE3-168EA52B6185}" srcId="{8C7DF412-56D5-490E-8248-6F917F0280AA}" destId="{F8E27D91-25F0-4D4E-8547-73088856DAC0}" srcOrd="2" destOrd="0" parTransId="{5BB9D468-13A2-4182-BB60-B41F0AE7C25B}" sibTransId="{A18BCBCB-D1C8-41B8-8743-2A11BA8DBC92}"/>
    <dgm:cxn modelId="{B4E2CF97-E2B3-704A-8DC7-87D12AF627E3}" type="presOf" srcId="{F8E27D91-25F0-4D4E-8547-73088856DAC0}" destId="{A43789EF-6E27-8E42-A665-40414676BBBE}" srcOrd="0" destOrd="4" presId="urn:microsoft.com/office/officeart/2005/8/layout/list1"/>
    <dgm:cxn modelId="{D1543A9F-CF05-7340-B870-F10C047761D3}" type="presOf" srcId="{564ABCC2-932D-49CB-A613-8D7841085BD2}" destId="{C67573D6-B454-1B41-AB1C-4D0B04963399}" srcOrd="0" destOrd="0" presId="urn:microsoft.com/office/officeart/2005/8/layout/list1"/>
    <dgm:cxn modelId="{03E78EA1-73E9-B946-8215-61316E6C83FC}" type="presOf" srcId="{8C7DF412-56D5-490E-8248-6F917F0280AA}" destId="{A43789EF-6E27-8E42-A665-40414676BBBE}" srcOrd="0" destOrd="1" presId="urn:microsoft.com/office/officeart/2005/8/layout/list1"/>
    <dgm:cxn modelId="{506A06B0-EEE6-3A42-B914-7AAD298A4D9C}" type="presOf" srcId="{74F38248-BE0D-4808-97DD-578BB75BB685}" destId="{F385879B-288C-F242-BCCD-8BA53327EDD1}" srcOrd="1" destOrd="0" presId="urn:microsoft.com/office/officeart/2005/8/layout/list1"/>
    <dgm:cxn modelId="{84509BB7-8053-415C-9167-84C65280A3D2}" srcId="{D08D706E-B8FE-4F3A-81A0-D8798F16429C}" destId="{2640D16D-91EC-42F2-874E-7C1F33887C97}" srcOrd="0" destOrd="0" parTransId="{256060CC-EB1A-4E88-ABB0-3E05B0FAED62}" sibTransId="{D14CEFB4-2121-4923-ADCE-E47986735458}"/>
    <dgm:cxn modelId="{8576BFBC-5BE6-8D40-AA70-0B2F65B44D97}" type="presOf" srcId="{F3567463-E8CF-8F4B-929C-65A896C50F19}" destId="{C67573D6-B454-1B41-AB1C-4D0B04963399}" srcOrd="0" destOrd="1" presId="urn:microsoft.com/office/officeart/2005/8/layout/list1"/>
    <dgm:cxn modelId="{070169BF-5B80-4644-81FF-574CDF56E601}" srcId="{74F38248-BE0D-4808-97DD-578BB75BB685}" destId="{564ABCC2-932D-49CB-A613-8D7841085BD2}" srcOrd="0" destOrd="0" parTransId="{BD6F0A4A-035E-4EC1-B1B1-B6D306E6561F}" sibTransId="{D4268D02-F7E3-40C4-967E-28330218EA90}"/>
    <dgm:cxn modelId="{23A797C4-FA63-614F-BC9F-7D7738E1CBD5}" type="presOf" srcId="{690A446F-39C0-4A71-BF04-68572A76E8A1}" destId="{A43789EF-6E27-8E42-A665-40414676BBBE}" srcOrd="0" destOrd="5" presId="urn:microsoft.com/office/officeart/2005/8/layout/list1"/>
    <dgm:cxn modelId="{ACEF41C7-B21E-D94C-9C3A-9F9C8DBB5C68}" type="presOf" srcId="{2640D16D-91EC-42F2-874E-7C1F33887C97}" destId="{A43789EF-6E27-8E42-A665-40414676BBBE}" srcOrd="0" destOrd="0" presId="urn:microsoft.com/office/officeart/2005/8/layout/list1"/>
    <dgm:cxn modelId="{F31AD9C8-237B-5240-A6AA-074D2B7D3106}" type="presOf" srcId="{1F901174-2D71-4C14-9D31-F53F9584A1F1}" destId="{A43789EF-6E27-8E42-A665-40414676BBBE}" srcOrd="0" destOrd="3" presId="urn:microsoft.com/office/officeart/2005/8/layout/list1"/>
    <dgm:cxn modelId="{EACE7FCE-90B2-4E86-AE08-A8A68169E315}" srcId="{8C7DF412-56D5-490E-8248-6F917F0280AA}" destId="{BF950326-811A-4176-BAD1-A170EFD3DBDB}" srcOrd="0" destOrd="0" parTransId="{D0E959E1-8E5C-471E-B753-52483606C6B3}" sibTransId="{252E4AB0-C958-49EE-89FB-96490F1B3823}"/>
    <dgm:cxn modelId="{B8F59BD2-DA6C-4572-B1CF-83C5CCE7D730}" srcId="{357365EF-4451-4882-B6F6-57C37CB0730D}" destId="{EF529D78-8F58-4741-B7E4-07997C6A2870}" srcOrd="0" destOrd="0" parTransId="{5D82297C-07F5-47CB-BD79-8C53230ED6EA}" sibTransId="{01F524F9-FB8C-4378-9C26-B5E8751B07B0}"/>
    <dgm:cxn modelId="{CCB118F2-A343-B64E-A79D-665DD55BE401}" type="presOf" srcId="{357365EF-4451-4882-B6F6-57C37CB0730D}" destId="{954B38B6-18A4-084F-846F-F47B65027475}" srcOrd="1" destOrd="0" presId="urn:microsoft.com/office/officeart/2005/8/layout/list1"/>
    <dgm:cxn modelId="{A9858EF3-872B-4DBE-8E7F-61EE8A9ABA66}" srcId="{66936B50-BFB9-45DA-9668-39E022B8C9A0}" destId="{D08D706E-B8FE-4F3A-81A0-D8798F16429C}" srcOrd="2" destOrd="0" parTransId="{CF25552F-30BB-46F9-8E07-64324E43BC7A}" sibTransId="{C0D878F8-6393-4712-9A8D-8730ABEAEAB3}"/>
    <dgm:cxn modelId="{C573AEF6-08EF-DA4D-9834-FAB61FC2462C}" type="presOf" srcId="{74F38248-BE0D-4808-97DD-578BB75BB685}" destId="{CF448909-0CB8-4940-9041-819D406922D4}" srcOrd="0" destOrd="0" presId="urn:microsoft.com/office/officeart/2005/8/layout/list1"/>
    <dgm:cxn modelId="{6B0673F9-E37F-1146-A833-CF9EA563BB80}" srcId="{357365EF-4451-4882-B6F6-57C37CB0730D}" destId="{D13268C5-0572-0A4C-A872-CEEECC25C377}" srcOrd="1" destOrd="0" parTransId="{55B6C001-558A-674B-B6E9-DD14482902EF}" sibTransId="{470427FE-1666-D34F-B0DB-27F7BC833C1A}"/>
    <dgm:cxn modelId="{95C0BE31-0829-704A-B13E-F77F00CFB7F8}" type="presParOf" srcId="{4104AA11-B81C-5340-958B-28C738DD594B}" destId="{74618206-B22B-584B-8E4D-602E3781B407}" srcOrd="0" destOrd="0" presId="urn:microsoft.com/office/officeart/2005/8/layout/list1"/>
    <dgm:cxn modelId="{3E267679-BC1A-B040-83E2-289F2EADEE0A}" type="presParOf" srcId="{74618206-B22B-584B-8E4D-602E3781B407}" destId="{5F5F3A7E-E1BF-3E47-B856-437B34BBC029}" srcOrd="0" destOrd="0" presId="urn:microsoft.com/office/officeart/2005/8/layout/list1"/>
    <dgm:cxn modelId="{D7BFE72B-4A5E-764E-AFA0-53BD7BC0F3DA}" type="presParOf" srcId="{74618206-B22B-584B-8E4D-602E3781B407}" destId="{954B38B6-18A4-084F-846F-F47B65027475}" srcOrd="1" destOrd="0" presId="urn:microsoft.com/office/officeart/2005/8/layout/list1"/>
    <dgm:cxn modelId="{20BED2E1-B225-D645-B822-D9FE076B0E0C}" type="presParOf" srcId="{4104AA11-B81C-5340-958B-28C738DD594B}" destId="{645B60A3-E5D6-B843-88CC-7DAAF81DD67A}" srcOrd="1" destOrd="0" presId="urn:microsoft.com/office/officeart/2005/8/layout/list1"/>
    <dgm:cxn modelId="{6AE6EC26-8443-3F46-BB0E-A89780C76527}" type="presParOf" srcId="{4104AA11-B81C-5340-958B-28C738DD594B}" destId="{B1E40F1F-B289-5446-AE66-4982DCD7FB0F}" srcOrd="2" destOrd="0" presId="urn:microsoft.com/office/officeart/2005/8/layout/list1"/>
    <dgm:cxn modelId="{2BB65FE3-ECB2-BD41-9E89-1CC159A091C8}" type="presParOf" srcId="{4104AA11-B81C-5340-958B-28C738DD594B}" destId="{6561D775-CFAD-4D4C-BB6E-3EA99CD74538}" srcOrd="3" destOrd="0" presId="urn:microsoft.com/office/officeart/2005/8/layout/list1"/>
    <dgm:cxn modelId="{CFAF5641-CB49-9144-AB4E-6B72DD260BFF}" type="presParOf" srcId="{4104AA11-B81C-5340-958B-28C738DD594B}" destId="{39784567-691F-E247-AC70-0B5BF3EBA83F}" srcOrd="4" destOrd="0" presId="urn:microsoft.com/office/officeart/2005/8/layout/list1"/>
    <dgm:cxn modelId="{73571511-D40B-EB48-B1F8-370192BFF3E7}" type="presParOf" srcId="{39784567-691F-E247-AC70-0B5BF3EBA83F}" destId="{CF448909-0CB8-4940-9041-819D406922D4}" srcOrd="0" destOrd="0" presId="urn:microsoft.com/office/officeart/2005/8/layout/list1"/>
    <dgm:cxn modelId="{54FF5642-3E07-C240-A8E4-7FAC34544309}" type="presParOf" srcId="{39784567-691F-E247-AC70-0B5BF3EBA83F}" destId="{F385879B-288C-F242-BCCD-8BA53327EDD1}" srcOrd="1" destOrd="0" presId="urn:microsoft.com/office/officeart/2005/8/layout/list1"/>
    <dgm:cxn modelId="{D53B3159-90FB-4149-98EB-8F6A9FBCEE3B}" type="presParOf" srcId="{4104AA11-B81C-5340-958B-28C738DD594B}" destId="{335708AE-DCE4-2841-B918-535374EC1C98}" srcOrd="5" destOrd="0" presId="urn:microsoft.com/office/officeart/2005/8/layout/list1"/>
    <dgm:cxn modelId="{0F68A1A3-EC42-F944-961E-B717D64BD3DB}" type="presParOf" srcId="{4104AA11-B81C-5340-958B-28C738DD594B}" destId="{C67573D6-B454-1B41-AB1C-4D0B04963399}" srcOrd="6" destOrd="0" presId="urn:microsoft.com/office/officeart/2005/8/layout/list1"/>
    <dgm:cxn modelId="{238C635B-23D7-8D46-A34A-37B8804DC98D}" type="presParOf" srcId="{4104AA11-B81C-5340-958B-28C738DD594B}" destId="{715522C3-8F75-C142-9FB9-331F4B1301A6}" srcOrd="7" destOrd="0" presId="urn:microsoft.com/office/officeart/2005/8/layout/list1"/>
    <dgm:cxn modelId="{FB343968-34BA-A44A-9AA3-D0F61ACD50C3}" type="presParOf" srcId="{4104AA11-B81C-5340-958B-28C738DD594B}" destId="{4EFFE7AE-7967-DB4E-BB8F-CA1B8FBB2164}" srcOrd="8" destOrd="0" presId="urn:microsoft.com/office/officeart/2005/8/layout/list1"/>
    <dgm:cxn modelId="{49026FB5-E386-9F45-AD3E-B481EF9272E3}" type="presParOf" srcId="{4EFFE7AE-7967-DB4E-BB8F-CA1B8FBB2164}" destId="{CC269D60-8F6A-A146-9B13-CE23DB7191CC}" srcOrd="0" destOrd="0" presId="urn:microsoft.com/office/officeart/2005/8/layout/list1"/>
    <dgm:cxn modelId="{4DE6C696-F66E-8341-9F37-A46F449EF4E6}" type="presParOf" srcId="{4EFFE7AE-7967-DB4E-BB8F-CA1B8FBB2164}" destId="{C5C39DB0-A31E-8546-BF10-12851EB90D4F}" srcOrd="1" destOrd="0" presId="urn:microsoft.com/office/officeart/2005/8/layout/list1"/>
    <dgm:cxn modelId="{94EB02B9-5D62-2344-B89B-C5A06775B33A}" type="presParOf" srcId="{4104AA11-B81C-5340-958B-28C738DD594B}" destId="{E1328A2B-FB4E-A947-8F34-3C6745D29809}" srcOrd="9" destOrd="0" presId="urn:microsoft.com/office/officeart/2005/8/layout/list1"/>
    <dgm:cxn modelId="{CF84556B-5836-5A44-8055-13DF74C34AA1}" type="presParOf" srcId="{4104AA11-B81C-5340-958B-28C738DD594B}" destId="{A43789EF-6E27-8E42-A665-40414676BBB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8DEC04DD-65E4-4138-A609-190056E2D6FB}"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A7C69E1D-000F-48E0-9309-8C5BDA454224}">
      <dgm:prSet custT="1"/>
      <dgm:spPr/>
      <dgm:t>
        <a:bodyPr/>
        <a:lstStyle/>
        <a:p>
          <a:pPr algn="just"/>
          <a:r>
            <a:rPr lang="en-IN" sz="1600" b="1"/>
            <a:t>Job Counters and User-Defined Status Messages</a:t>
          </a:r>
          <a:r>
            <a:rPr lang="en-IN" sz="1600"/>
            <a:t>:</a:t>
          </a:r>
          <a:endParaRPr lang="en-US" sz="1600"/>
        </a:p>
      </dgm:t>
    </dgm:pt>
    <dgm:pt modelId="{68ED13C8-A9AC-4DCC-A168-4EA13FA3902A}" type="parTrans" cxnId="{99EDCBB4-FEFC-4BD8-9946-A94BEAF5430E}">
      <dgm:prSet/>
      <dgm:spPr/>
      <dgm:t>
        <a:bodyPr/>
        <a:lstStyle/>
        <a:p>
          <a:pPr algn="just"/>
          <a:endParaRPr lang="en-US" sz="2000"/>
        </a:p>
      </dgm:t>
    </dgm:pt>
    <dgm:pt modelId="{1BDFB41D-C8A2-4FAE-8BB7-9910AEB263D6}" type="sibTrans" cxnId="{99EDCBB4-FEFC-4BD8-9946-A94BEAF5430E}">
      <dgm:prSet/>
      <dgm:spPr/>
      <dgm:t>
        <a:bodyPr/>
        <a:lstStyle/>
        <a:p>
          <a:pPr algn="just"/>
          <a:endParaRPr lang="en-US" sz="2000"/>
        </a:p>
      </dgm:t>
    </dgm:pt>
    <dgm:pt modelId="{5F601EF9-2746-4A38-9E4E-3E865ECAAC19}">
      <dgm:prSet custT="1"/>
      <dgm:spPr/>
      <dgm:t>
        <a:bodyPr/>
        <a:lstStyle/>
        <a:p>
          <a:pPr algn="just"/>
          <a:r>
            <a:rPr lang="en-IN" sz="1600" b="1" dirty="0"/>
            <a:t>Job Counters</a:t>
          </a:r>
          <a:r>
            <a:rPr lang="en-IN" sz="1600" dirty="0"/>
            <a:t>: Hadoop uses counters to measure various metrics during the execution of a job, such as the number of processed records, bytes read/written, etc. These counters are essential for monitoring the job’s progress and performance.</a:t>
          </a:r>
          <a:endParaRPr lang="en-US" sz="1600" dirty="0"/>
        </a:p>
      </dgm:t>
    </dgm:pt>
    <dgm:pt modelId="{697FD621-1A52-49D1-B420-C86B9088B03F}" type="parTrans" cxnId="{C6F983BB-DB1F-4EDC-81FE-9D8E1D9F1938}">
      <dgm:prSet/>
      <dgm:spPr/>
      <dgm:t>
        <a:bodyPr/>
        <a:lstStyle/>
        <a:p>
          <a:pPr algn="just"/>
          <a:endParaRPr lang="en-US" sz="2000"/>
        </a:p>
      </dgm:t>
    </dgm:pt>
    <dgm:pt modelId="{1518B7AC-A0E5-4E31-9FDD-7E3A144F2D38}" type="sibTrans" cxnId="{C6F983BB-DB1F-4EDC-81FE-9D8E1D9F1938}">
      <dgm:prSet/>
      <dgm:spPr/>
      <dgm:t>
        <a:bodyPr/>
        <a:lstStyle/>
        <a:p>
          <a:pPr algn="just"/>
          <a:endParaRPr lang="en-US" sz="2000"/>
        </a:p>
      </dgm:t>
    </dgm:pt>
    <dgm:pt modelId="{1FE09B66-7B94-4658-BBD8-18B56B782C63}">
      <dgm:prSet custT="1"/>
      <dgm:spPr/>
      <dgm:t>
        <a:bodyPr/>
        <a:lstStyle/>
        <a:p>
          <a:pPr algn="just"/>
          <a:r>
            <a:rPr lang="en-IN" sz="1600" b="1"/>
            <a:t>User-Defined Status Messages</a:t>
          </a:r>
          <a:r>
            <a:rPr lang="en-IN" sz="1600"/>
            <a:t>: Developers can define custom status messages that are reported back to the TaskTracker. These messages can provide more granular insights into the specific operations being performed by a task.</a:t>
          </a:r>
          <a:endParaRPr lang="en-US" sz="1600"/>
        </a:p>
      </dgm:t>
    </dgm:pt>
    <dgm:pt modelId="{A2124601-474C-4D2C-93FB-EFC9D2CAE791}" type="parTrans" cxnId="{7CAB7299-26AF-47C3-8D6E-6355CA09DA77}">
      <dgm:prSet/>
      <dgm:spPr/>
      <dgm:t>
        <a:bodyPr/>
        <a:lstStyle/>
        <a:p>
          <a:pPr algn="just"/>
          <a:endParaRPr lang="en-US" sz="2000"/>
        </a:p>
      </dgm:t>
    </dgm:pt>
    <dgm:pt modelId="{CCCBAE4C-7300-4107-941B-BAFFD6CCB300}" type="sibTrans" cxnId="{7CAB7299-26AF-47C3-8D6E-6355CA09DA77}">
      <dgm:prSet/>
      <dgm:spPr/>
      <dgm:t>
        <a:bodyPr/>
        <a:lstStyle/>
        <a:p>
          <a:pPr algn="just"/>
          <a:endParaRPr lang="en-US" sz="2000"/>
        </a:p>
      </dgm:t>
    </dgm:pt>
    <dgm:pt modelId="{0E6318ED-033B-4F1A-BA5A-C58BB54782AB}">
      <dgm:prSet custT="1"/>
      <dgm:spPr/>
      <dgm:t>
        <a:bodyPr/>
        <a:lstStyle/>
        <a:p>
          <a:pPr algn="just"/>
          <a:r>
            <a:rPr lang="en-IN" sz="1600" b="1"/>
            <a:t>Defining Task Progress</a:t>
          </a:r>
          <a:r>
            <a:rPr lang="en-IN" sz="1600"/>
            <a:t>:</a:t>
          </a:r>
          <a:endParaRPr lang="en-US" sz="1600"/>
        </a:p>
      </dgm:t>
    </dgm:pt>
    <dgm:pt modelId="{42F6B65D-3637-4B22-A577-D89242F2F3A8}" type="parTrans" cxnId="{B392CED9-ECC4-44A6-A14B-8EA848B9FDC3}">
      <dgm:prSet/>
      <dgm:spPr/>
      <dgm:t>
        <a:bodyPr/>
        <a:lstStyle/>
        <a:p>
          <a:pPr algn="just"/>
          <a:endParaRPr lang="en-US" sz="2000"/>
        </a:p>
      </dgm:t>
    </dgm:pt>
    <dgm:pt modelId="{6EC94BA0-3DFA-4AF2-8CDA-238950CA2EDE}" type="sibTrans" cxnId="{B392CED9-ECC4-44A6-A14B-8EA848B9FDC3}">
      <dgm:prSet/>
      <dgm:spPr/>
      <dgm:t>
        <a:bodyPr/>
        <a:lstStyle/>
        <a:p>
          <a:pPr algn="just"/>
          <a:endParaRPr lang="en-US" sz="2000"/>
        </a:p>
      </dgm:t>
    </dgm:pt>
    <dgm:pt modelId="{118D8DC2-8B10-411D-973E-9856EE5C25D9}">
      <dgm:prSet custT="1"/>
      <dgm:spPr/>
      <dgm:t>
        <a:bodyPr/>
        <a:lstStyle/>
        <a:p>
          <a:pPr algn="just"/>
          <a:r>
            <a:rPr lang="en-IN" sz="1600" b="1"/>
            <a:t>Input Record Read</a:t>
          </a:r>
          <a:r>
            <a:rPr lang="en-IN" sz="1600"/>
            <a:t>: For Map tasks, progress can be measured by the number of input records read from the data split.</a:t>
          </a:r>
          <a:endParaRPr lang="en-US" sz="1600"/>
        </a:p>
      </dgm:t>
    </dgm:pt>
    <dgm:pt modelId="{1EA2E5C2-6D5F-4F06-ACDD-B7DD2959C47C}" type="parTrans" cxnId="{10B53DA7-0572-41B8-AFDC-2D0574C809DD}">
      <dgm:prSet/>
      <dgm:spPr/>
      <dgm:t>
        <a:bodyPr/>
        <a:lstStyle/>
        <a:p>
          <a:pPr algn="just"/>
          <a:endParaRPr lang="en-US" sz="2000"/>
        </a:p>
      </dgm:t>
    </dgm:pt>
    <dgm:pt modelId="{426FC270-96C6-45E8-8C4D-553796BF061D}" type="sibTrans" cxnId="{10B53DA7-0572-41B8-AFDC-2D0574C809DD}">
      <dgm:prSet/>
      <dgm:spPr/>
      <dgm:t>
        <a:bodyPr/>
        <a:lstStyle/>
        <a:p>
          <a:pPr algn="just"/>
          <a:endParaRPr lang="en-US" sz="2000"/>
        </a:p>
      </dgm:t>
    </dgm:pt>
    <dgm:pt modelId="{BB6B8958-F44C-4C16-9ADB-CB620F079E56}">
      <dgm:prSet custT="1"/>
      <dgm:spPr/>
      <dgm:t>
        <a:bodyPr/>
        <a:lstStyle/>
        <a:p>
          <a:pPr algn="just"/>
          <a:r>
            <a:rPr lang="en-IN" sz="1600" b="1"/>
            <a:t>Output Record Written</a:t>
          </a:r>
          <a:r>
            <a:rPr lang="en-IN" sz="1600"/>
            <a:t>: For both Map and Reduce tasks, the progress can also be measured by the number of output records written.</a:t>
          </a:r>
          <a:endParaRPr lang="en-US" sz="1600"/>
        </a:p>
      </dgm:t>
    </dgm:pt>
    <dgm:pt modelId="{ACD18F1E-0213-4E29-AC97-B41B2E97EB4A}" type="parTrans" cxnId="{91818952-1040-4F9E-9687-FBE73F1F6064}">
      <dgm:prSet/>
      <dgm:spPr/>
      <dgm:t>
        <a:bodyPr/>
        <a:lstStyle/>
        <a:p>
          <a:pPr algn="just"/>
          <a:endParaRPr lang="en-US" sz="2000"/>
        </a:p>
      </dgm:t>
    </dgm:pt>
    <dgm:pt modelId="{8BEC9086-5461-4FF4-BF08-C74C0FDCB1D3}" type="sibTrans" cxnId="{91818952-1040-4F9E-9687-FBE73F1F6064}">
      <dgm:prSet/>
      <dgm:spPr/>
      <dgm:t>
        <a:bodyPr/>
        <a:lstStyle/>
        <a:p>
          <a:pPr algn="just"/>
          <a:endParaRPr lang="en-US" sz="2000"/>
        </a:p>
      </dgm:t>
    </dgm:pt>
    <dgm:pt modelId="{FFDFBD85-D598-4120-9317-4CF71B490985}">
      <dgm:prSet custT="1"/>
      <dgm:spPr/>
      <dgm:t>
        <a:bodyPr/>
        <a:lstStyle/>
        <a:p>
          <a:pPr algn="just"/>
          <a:r>
            <a:rPr lang="en-IN" sz="1600" b="1"/>
            <a:t>Reporter Interface</a:t>
          </a:r>
          <a:r>
            <a:rPr lang="en-IN" sz="1600"/>
            <a:t>: Hadoop provides a Reporter interface that tasks can use to report progress and update status messages. The task can:</a:t>
          </a:r>
          <a:endParaRPr lang="en-US" sz="1600"/>
        </a:p>
      </dgm:t>
    </dgm:pt>
    <dgm:pt modelId="{D2EB74C7-56C1-460E-938A-82CB6189B6BE}" type="parTrans" cxnId="{3C03B086-FD50-4B83-A78C-51D71866B5C1}">
      <dgm:prSet/>
      <dgm:spPr/>
      <dgm:t>
        <a:bodyPr/>
        <a:lstStyle/>
        <a:p>
          <a:pPr algn="just"/>
          <a:endParaRPr lang="en-US" sz="2000"/>
        </a:p>
      </dgm:t>
    </dgm:pt>
    <dgm:pt modelId="{BF91761C-F4A3-4C75-9CEC-6FFCAC4D3B48}" type="sibTrans" cxnId="{3C03B086-FD50-4B83-A78C-51D71866B5C1}">
      <dgm:prSet/>
      <dgm:spPr/>
      <dgm:t>
        <a:bodyPr/>
        <a:lstStyle/>
        <a:p>
          <a:pPr algn="just"/>
          <a:endParaRPr lang="en-US" sz="2000"/>
        </a:p>
      </dgm:t>
    </dgm:pt>
    <dgm:pt modelId="{1BD6AF91-34CF-4196-BDB0-E7477FDCCDF6}">
      <dgm:prSet custT="1"/>
      <dgm:spPr/>
      <dgm:t>
        <a:bodyPr/>
        <a:lstStyle/>
        <a:p>
          <a:pPr algn="just"/>
          <a:r>
            <a:rPr lang="en-IN" sz="1600" b="1"/>
            <a:t>Set Status Description</a:t>
          </a:r>
          <a:r>
            <a:rPr lang="en-IN" sz="1600"/>
            <a:t>: Update the status description that is visible in the job tracker UI.</a:t>
          </a:r>
          <a:endParaRPr lang="en-US" sz="1600"/>
        </a:p>
      </dgm:t>
    </dgm:pt>
    <dgm:pt modelId="{B416F07B-24F1-4217-A93B-42923E03D729}" type="parTrans" cxnId="{5626D608-477E-4C43-AA36-788DD71BF5AE}">
      <dgm:prSet/>
      <dgm:spPr/>
      <dgm:t>
        <a:bodyPr/>
        <a:lstStyle/>
        <a:p>
          <a:pPr algn="just"/>
          <a:endParaRPr lang="en-US" sz="2000"/>
        </a:p>
      </dgm:t>
    </dgm:pt>
    <dgm:pt modelId="{634FA965-64D6-4A4B-8F32-E7B55934478E}" type="sibTrans" cxnId="{5626D608-477E-4C43-AA36-788DD71BF5AE}">
      <dgm:prSet/>
      <dgm:spPr/>
      <dgm:t>
        <a:bodyPr/>
        <a:lstStyle/>
        <a:p>
          <a:pPr algn="just"/>
          <a:endParaRPr lang="en-US" sz="2000"/>
        </a:p>
      </dgm:t>
    </dgm:pt>
    <dgm:pt modelId="{62936C84-B874-42F0-9EA8-ADB360D6DE8A}">
      <dgm:prSet custT="1"/>
      <dgm:spPr/>
      <dgm:t>
        <a:bodyPr/>
        <a:lstStyle/>
        <a:p>
          <a:pPr algn="just"/>
          <a:r>
            <a:rPr lang="en-IN" sz="1600" b="1"/>
            <a:t>Increment Counters</a:t>
          </a:r>
          <a:r>
            <a:rPr lang="en-IN" sz="1600"/>
            <a:t>: Use the Reporter to increment custom or built-in counters.</a:t>
          </a:r>
          <a:endParaRPr lang="en-US" sz="1600"/>
        </a:p>
      </dgm:t>
    </dgm:pt>
    <dgm:pt modelId="{C47A65D4-4472-4B6F-A542-3356F8A5D739}" type="parTrans" cxnId="{457A6FB2-19A1-4C9D-B980-464A8FDEB006}">
      <dgm:prSet/>
      <dgm:spPr/>
      <dgm:t>
        <a:bodyPr/>
        <a:lstStyle/>
        <a:p>
          <a:pPr algn="just"/>
          <a:endParaRPr lang="en-US" sz="2000"/>
        </a:p>
      </dgm:t>
    </dgm:pt>
    <dgm:pt modelId="{2107BEE2-FC57-45A5-834A-C9B43749E224}" type="sibTrans" cxnId="{457A6FB2-19A1-4C9D-B980-464A8FDEB006}">
      <dgm:prSet/>
      <dgm:spPr/>
      <dgm:t>
        <a:bodyPr/>
        <a:lstStyle/>
        <a:p>
          <a:pPr algn="just"/>
          <a:endParaRPr lang="en-US" sz="2000"/>
        </a:p>
      </dgm:t>
    </dgm:pt>
    <dgm:pt modelId="{2FD0B2F4-20A5-4798-8BC7-D6DEE7B5D905}">
      <dgm:prSet custT="1"/>
      <dgm:spPr/>
      <dgm:t>
        <a:bodyPr/>
        <a:lstStyle/>
        <a:p>
          <a:pPr algn="just"/>
          <a:r>
            <a:rPr lang="en-IN" sz="1600" b="1"/>
            <a:t>Call progress() Method</a:t>
          </a:r>
          <a:r>
            <a:rPr lang="en-IN" sz="1600"/>
            <a:t>: Explicitly call the progress() method on the Reporter to indicate that the task is making progress and prevent the TaskTracker from assuming that the task has hung or failed.</a:t>
          </a:r>
          <a:endParaRPr lang="en-US" sz="1600"/>
        </a:p>
      </dgm:t>
    </dgm:pt>
    <dgm:pt modelId="{BEF962A2-4CEE-49C2-A0CF-339AE8E06465}" type="parTrans" cxnId="{A9E498D1-FC1F-4A47-8196-CF31D813D453}">
      <dgm:prSet/>
      <dgm:spPr/>
      <dgm:t>
        <a:bodyPr/>
        <a:lstStyle/>
        <a:p>
          <a:pPr algn="just"/>
          <a:endParaRPr lang="en-US" sz="2000"/>
        </a:p>
      </dgm:t>
    </dgm:pt>
    <dgm:pt modelId="{09980550-C51C-461A-9204-5C8585BD335E}" type="sibTrans" cxnId="{A9E498D1-FC1F-4A47-8196-CF31D813D453}">
      <dgm:prSet/>
      <dgm:spPr/>
      <dgm:t>
        <a:bodyPr/>
        <a:lstStyle/>
        <a:p>
          <a:pPr algn="just"/>
          <a:endParaRPr lang="en-US" sz="2000"/>
        </a:p>
      </dgm:t>
    </dgm:pt>
    <dgm:pt modelId="{15059EB0-881D-A249-935B-DBF263A4FBA4}" type="pres">
      <dgm:prSet presAssocID="{8DEC04DD-65E4-4138-A609-190056E2D6FB}" presName="linear" presStyleCnt="0">
        <dgm:presLayoutVars>
          <dgm:dir/>
          <dgm:animLvl val="lvl"/>
          <dgm:resizeHandles val="exact"/>
        </dgm:presLayoutVars>
      </dgm:prSet>
      <dgm:spPr/>
    </dgm:pt>
    <dgm:pt modelId="{4072B81B-FEAB-C240-AA69-6B2F763F304C}" type="pres">
      <dgm:prSet presAssocID="{A7C69E1D-000F-48E0-9309-8C5BDA454224}" presName="parentLin" presStyleCnt="0"/>
      <dgm:spPr/>
    </dgm:pt>
    <dgm:pt modelId="{0F7E7FA4-C973-474F-8F58-44486A0EB009}" type="pres">
      <dgm:prSet presAssocID="{A7C69E1D-000F-48E0-9309-8C5BDA454224}" presName="parentLeftMargin" presStyleLbl="node1" presStyleIdx="0" presStyleCnt="2"/>
      <dgm:spPr/>
    </dgm:pt>
    <dgm:pt modelId="{6567401B-C281-214B-A253-E85C35F546C2}" type="pres">
      <dgm:prSet presAssocID="{A7C69E1D-000F-48E0-9309-8C5BDA454224}" presName="parentText" presStyleLbl="node1" presStyleIdx="0" presStyleCnt="2">
        <dgm:presLayoutVars>
          <dgm:chMax val="0"/>
          <dgm:bulletEnabled val="1"/>
        </dgm:presLayoutVars>
      </dgm:prSet>
      <dgm:spPr/>
    </dgm:pt>
    <dgm:pt modelId="{EF6EC5AE-69FF-EE4E-8A30-91BDDC56E4EE}" type="pres">
      <dgm:prSet presAssocID="{A7C69E1D-000F-48E0-9309-8C5BDA454224}" presName="negativeSpace" presStyleCnt="0"/>
      <dgm:spPr/>
    </dgm:pt>
    <dgm:pt modelId="{733EA8F1-884B-B140-9FD1-44E176FB0089}" type="pres">
      <dgm:prSet presAssocID="{A7C69E1D-000F-48E0-9309-8C5BDA454224}" presName="childText" presStyleLbl="conFgAcc1" presStyleIdx="0" presStyleCnt="2">
        <dgm:presLayoutVars>
          <dgm:bulletEnabled val="1"/>
        </dgm:presLayoutVars>
      </dgm:prSet>
      <dgm:spPr/>
    </dgm:pt>
    <dgm:pt modelId="{A660D473-F622-B541-B128-090D6736D1F9}" type="pres">
      <dgm:prSet presAssocID="{1BDFB41D-C8A2-4FAE-8BB7-9910AEB263D6}" presName="spaceBetweenRectangles" presStyleCnt="0"/>
      <dgm:spPr/>
    </dgm:pt>
    <dgm:pt modelId="{11F46269-861D-844B-ADA3-29DF7ED290CF}" type="pres">
      <dgm:prSet presAssocID="{0E6318ED-033B-4F1A-BA5A-C58BB54782AB}" presName="parentLin" presStyleCnt="0"/>
      <dgm:spPr/>
    </dgm:pt>
    <dgm:pt modelId="{F41CF4A7-3727-CF4B-A2FF-A518186FF0F5}" type="pres">
      <dgm:prSet presAssocID="{0E6318ED-033B-4F1A-BA5A-C58BB54782AB}" presName="parentLeftMargin" presStyleLbl="node1" presStyleIdx="0" presStyleCnt="2"/>
      <dgm:spPr/>
    </dgm:pt>
    <dgm:pt modelId="{251D2752-3F45-9441-A274-CECFC2C0224C}" type="pres">
      <dgm:prSet presAssocID="{0E6318ED-033B-4F1A-BA5A-C58BB54782AB}" presName="parentText" presStyleLbl="node1" presStyleIdx="1" presStyleCnt="2">
        <dgm:presLayoutVars>
          <dgm:chMax val="0"/>
          <dgm:bulletEnabled val="1"/>
        </dgm:presLayoutVars>
      </dgm:prSet>
      <dgm:spPr/>
    </dgm:pt>
    <dgm:pt modelId="{B40BFB78-6009-634C-8340-D487DE6421BF}" type="pres">
      <dgm:prSet presAssocID="{0E6318ED-033B-4F1A-BA5A-C58BB54782AB}" presName="negativeSpace" presStyleCnt="0"/>
      <dgm:spPr/>
    </dgm:pt>
    <dgm:pt modelId="{84302EBD-5B67-694E-A315-FEC71A2DD04F}" type="pres">
      <dgm:prSet presAssocID="{0E6318ED-033B-4F1A-BA5A-C58BB54782AB}" presName="childText" presStyleLbl="conFgAcc1" presStyleIdx="1" presStyleCnt="2">
        <dgm:presLayoutVars>
          <dgm:bulletEnabled val="1"/>
        </dgm:presLayoutVars>
      </dgm:prSet>
      <dgm:spPr/>
    </dgm:pt>
  </dgm:ptLst>
  <dgm:cxnLst>
    <dgm:cxn modelId="{5626D608-477E-4C43-AA36-788DD71BF5AE}" srcId="{FFDFBD85-D598-4120-9317-4CF71B490985}" destId="{1BD6AF91-34CF-4196-BDB0-E7477FDCCDF6}" srcOrd="0" destOrd="0" parTransId="{B416F07B-24F1-4217-A93B-42923E03D729}" sibTransId="{634FA965-64D6-4A4B-8F32-E7B55934478E}"/>
    <dgm:cxn modelId="{6A4C5B0E-684D-8540-BB84-E111E46164CE}" type="presOf" srcId="{0E6318ED-033B-4F1A-BA5A-C58BB54782AB}" destId="{251D2752-3F45-9441-A274-CECFC2C0224C}" srcOrd="1" destOrd="0" presId="urn:microsoft.com/office/officeart/2005/8/layout/list1"/>
    <dgm:cxn modelId="{19508110-9A96-F045-AAA5-532F9A5851F9}" type="presOf" srcId="{BB6B8958-F44C-4C16-9ADB-CB620F079E56}" destId="{84302EBD-5B67-694E-A315-FEC71A2DD04F}" srcOrd="0" destOrd="1" presId="urn:microsoft.com/office/officeart/2005/8/layout/list1"/>
    <dgm:cxn modelId="{19BABA1B-E087-4F4B-BA4A-16CBC3A020B0}" type="presOf" srcId="{A7C69E1D-000F-48E0-9309-8C5BDA454224}" destId="{6567401B-C281-214B-A253-E85C35F546C2}" srcOrd="1" destOrd="0" presId="urn:microsoft.com/office/officeart/2005/8/layout/list1"/>
    <dgm:cxn modelId="{8C4E1F1C-7C3A-F44D-A484-05A6F332E33A}" type="presOf" srcId="{A7C69E1D-000F-48E0-9309-8C5BDA454224}" destId="{0F7E7FA4-C973-474F-8F58-44486A0EB009}" srcOrd="0" destOrd="0" presId="urn:microsoft.com/office/officeart/2005/8/layout/list1"/>
    <dgm:cxn modelId="{5EF2EB1E-BF5E-FD4F-B9E2-020C25CE1309}" type="presOf" srcId="{0E6318ED-033B-4F1A-BA5A-C58BB54782AB}" destId="{F41CF4A7-3727-CF4B-A2FF-A518186FF0F5}" srcOrd="0" destOrd="0" presId="urn:microsoft.com/office/officeart/2005/8/layout/list1"/>
    <dgm:cxn modelId="{0D3EFA2E-9041-9545-ADEB-A17C597AB452}" type="presOf" srcId="{8DEC04DD-65E4-4138-A609-190056E2D6FB}" destId="{15059EB0-881D-A249-935B-DBF263A4FBA4}" srcOrd="0" destOrd="0" presId="urn:microsoft.com/office/officeart/2005/8/layout/list1"/>
    <dgm:cxn modelId="{CDC87E4B-678F-524E-8843-EBBF8CF903DC}" type="presOf" srcId="{1BD6AF91-34CF-4196-BDB0-E7477FDCCDF6}" destId="{84302EBD-5B67-694E-A315-FEC71A2DD04F}" srcOrd="0" destOrd="3" presId="urn:microsoft.com/office/officeart/2005/8/layout/list1"/>
    <dgm:cxn modelId="{91818952-1040-4F9E-9687-FBE73F1F6064}" srcId="{0E6318ED-033B-4F1A-BA5A-C58BB54782AB}" destId="{BB6B8958-F44C-4C16-9ADB-CB620F079E56}" srcOrd="1" destOrd="0" parTransId="{ACD18F1E-0213-4E29-AC97-B41B2E97EB4A}" sibTransId="{8BEC9086-5461-4FF4-BF08-C74C0FDCB1D3}"/>
    <dgm:cxn modelId="{7913445B-2543-1047-B4E0-50815E4C90BE}" type="presOf" srcId="{FFDFBD85-D598-4120-9317-4CF71B490985}" destId="{84302EBD-5B67-694E-A315-FEC71A2DD04F}" srcOrd="0" destOrd="2" presId="urn:microsoft.com/office/officeart/2005/8/layout/list1"/>
    <dgm:cxn modelId="{527AC37F-1C0F-BD4F-A467-01203FB655E7}" type="presOf" srcId="{5F601EF9-2746-4A38-9E4E-3E865ECAAC19}" destId="{733EA8F1-884B-B140-9FD1-44E176FB0089}" srcOrd="0" destOrd="0" presId="urn:microsoft.com/office/officeart/2005/8/layout/list1"/>
    <dgm:cxn modelId="{65A2B281-6F37-AD42-8080-B22777932581}" type="presOf" srcId="{1FE09B66-7B94-4658-BBD8-18B56B782C63}" destId="{733EA8F1-884B-B140-9FD1-44E176FB0089}" srcOrd="0" destOrd="1" presId="urn:microsoft.com/office/officeart/2005/8/layout/list1"/>
    <dgm:cxn modelId="{3C03B086-FD50-4B83-A78C-51D71866B5C1}" srcId="{0E6318ED-033B-4F1A-BA5A-C58BB54782AB}" destId="{FFDFBD85-D598-4120-9317-4CF71B490985}" srcOrd="2" destOrd="0" parTransId="{D2EB74C7-56C1-460E-938A-82CB6189B6BE}" sibTransId="{BF91761C-F4A3-4C75-9CEC-6FFCAC4D3B48}"/>
    <dgm:cxn modelId="{227D6187-1DE8-E849-97E7-97F3AB6B3A6D}" type="presOf" srcId="{118D8DC2-8B10-411D-973E-9856EE5C25D9}" destId="{84302EBD-5B67-694E-A315-FEC71A2DD04F}" srcOrd="0" destOrd="0" presId="urn:microsoft.com/office/officeart/2005/8/layout/list1"/>
    <dgm:cxn modelId="{7CAB7299-26AF-47C3-8D6E-6355CA09DA77}" srcId="{A7C69E1D-000F-48E0-9309-8C5BDA454224}" destId="{1FE09B66-7B94-4658-BBD8-18B56B782C63}" srcOrd="1" destOrd="0" parTransId="{A2124601-474C-4D2C-93FB-EFC9D2CAE791}" sibTransId="{CCCBAE4C-7300-4107-941B-BAFFD6CCB300}"/>
    <dgm:cxn modelId="{1BD90AA5-9112-CA40-A332-BE5190BFACE3}" type="presOf" srcId="{62936C84-B874-42F0-9EA8-ADB360D6DE8A}" destId="{84302EBD-5B67-694E-A315-FEC71A2DD04F}" srcOrd="0" destOrd="4" presId="urn:microsoft.com/office/officeart/2005/8/layout/list1"/>
    <dgm:cxn modelId="{10B53DA7-0572-41B8-AFDC-2D0574C809DD}" srcId="{0E6318ED-033B-4F1A-BA5A-C58BB54782AB}" destId="{118D8DC2-8B10-411D-973E-9856EE5C25D9}" srcOrd="0" destOrd="0" parTransId="{1EA2E5C2-6D5F-4F06-ACDD-B7DD2959C47C}" sibTransId="{426FC270-96C6-45E8-8C4D-553796BF061D}"/>
    <dgm:cxn modelId="{457A6FB2-19A1-4C9D-B980-464A8FDEB006}" srcId="{FFDFBD85-D598-4120-9317-4CF71B490985}" destId="{62936C84-B874-42F0-9EA8-ADB360D6DE8A}" srcOrd="1" destOrd="0" parTransId="{C47A65D4-4472-4B6F-A542-3356F8A5D739}" sibTransId="{2107BEE2-FC57-45A5-834A-C9B43749E224}"/>
    <dgm:cxn modelId="{99EDCBB4-FEFC-4BD8-9946-A94BEAF5430E}" srcId="{8DEC04DD-65E4-4138-A609-190056E2D6FB}" destId="{A7C69E1D-000F-48E0-9309-8C5BDA454224}" srcOrd="0" destOrd="0" parTransId="{68ED13C8-A9AC-4DCC-A168-4EA13FA3902A}" sibTransId="{1BDFB41D-C8A2-4FAE-8BB7-9910AEB263D6}"/>
    <dgm:cxn modelId="{C6F983BB-DB1F-4EDC-81FE-9D8E1D9F1938}" srcId="{A7C69E1D-000F-48E0-9309-8C5BDA454224}" destId="{5F601EF9-2746-4A38-9E4E-3E865ECAAC19}" srcOrd="0" destOrd="0" parTransId="{697FD621-1A52-49D1-B420-C86B9088B03F}" sibTransId="{1518B7AC-A0E5-4E31-9FDD-7E3A144F2D38}"/>
    <dgm:cxn modelId="{A9E498D1-FC1F-4A47-8196-CF31D813D453}" srcId="{FFDFBD85-D598-4120-9317-4CF71B490985}" destId="{2FD0B2F4-20A5-4798-8BC7-D6DEE7B5D905}" srcOrd="2" destOrd="0" parTransId="{BEF962A2-4CEE-49C2-A0CF-339AE8E06465}" sibTransId="{09980550-C51C-461A-9204-5C8585BD335E}"/>
    <dgm:cxn modelId="{B392CED9-ECC4-44A6-A14B-8EA848B9FDC3}" srcId="{8DEC04DD-65E4-4138-A609-190056E2D6FB}" destId="{0E6318ED-033B-4F1A-BA5A-C58BB54782AB}" srcOrd="1" destOrd="0" parTransId="{42F6B65D-3637-4B22-A577-D89242F2F3A8}" sibTransId="{6EC94BA0-3DFA-4AF2-8CDA-238950CA2EDE}"/>
    <dgm:cxn modelId="{03B9F9DC-968C-E644-B0FB-781A014722D2}" type="presOf" srcId="{2FD0B2F4-20A5-4798-8BC7-D6DEE7B5D905}" destId="{84302EBD-5B67-694E-A315-FEC71A2DD04F}" srcOrd="0" destOrd="5" presId="urn:microsoft.com/office/officeart/2005/8/layout/list1"/>
    <dgm:cxn modelId="{3E88C85A-BB92-0246-B08C-06D05B0F699B}" type="presParOf" srcId="{15059EB0-881D-A249-935B-DBF263A4FBA4}" destId="{4072B81B-FEAB-C240-AA69-6B2F763F304C}" srcOrd="0" destOrd="0" presId="urn:microsoft.com/office/officeart/2005/8/layout/list1"/>
    <dgm:cxn modelId="{F252D3DD-EBCD-EB44-BACB-6F434259BDEF}" type="presParOf" srcId="{4072B81B-FEAB-C240-AA69-6B2F763F304C}" destId="{0F7E7FA4-C973-474F-8F58-44486A0EB009}" srcOrd="0" destOrd="0" presId="urn:microsoft.com/office/officeart/2005/8/layout/list1"/>
    <dgm:cxn modelId="{41341E36-8CF9-4C4F-81C2-F8B2C35767F1}" type="presParOf" srcId="{4072B81B-FEAB-C240-AA69-6B2F763F304C}" destId="{6567401B-C281-214B-A253-E85C35F546C2}" srcOrd="1" destOrd="0" presId="urn:microsoft.com/office/officeart/2005/8/layout/list1"/>
    <dgm:cxn modelId="{13231070-2172-DD40-8E8C-BAE9FA4D6CE2}" type="presParOf" srcId="{15059EB0-881D-A249-935B-DBF263A4FBA4}" destId="{EF6EC5AE-69FF-EE4E-8A30-91BDDC56E4EE}" srcOrd="1" destOrd="0" presId="urn:microsoft.com/office/officeart/2005/8/layout/list1"/>
    <dgm:cxn modelId="{2EEBF92F-74ED-3540-914E-6AC16B384D53}" type="presParOf" srcId="{15059EB0-881D-A249-935B-DBF263A4FBA4}" destId="{733EA8F1-884B-B140-9FD1-44E176FB0089}" srcOrd="2" destOrd="0" presId="urn:microsoft.com/office/officeart/2005/8/layout/list1"/>
    <dgm:cxn modelId="{17D01EBE-BCEE-0441-AD96-E41BF081F0FD}" type="presParOf" srcId="{15059EB0-881D-A249-935B-DBF263A4FBA4}" destId="{A660D473-F622-B541-B128-090D6736D1F9}" srcOrd="3" destOrd="0" presId="urn:microsoft.com/office/officeart/2005/8/layout/list1"/>
    <dgm:cxn modelId="{8768C0FF-D4A2-1946-B1AF-8D7D22CE77CB}" type="presParOf" srcId="{15059EB0-881D-A249-935B-DBF263A4FBA4}" destId="{11F46269-861D-844B-ADA3-29DF7ED290CF}" srcOrd="4" destOrd="0" presId="urn:microsoft.com/office/officeart/2005/8/layout/list1"/>
    <dgm:cxn modelId="{37BF77F3-ACD5-AA44-8A74-08D0EE9B2C9B}" type="presParOf" srcId="{11F46269-861D-844B-ADA3-29DF7ED290CF}" destId="{F41CF4A7-3727-CF4B-A2FF-A518186FF0F5}" srcOrd="0" destOrd="0" presId="urn:microsoft.com/office/officeart/2005/8/layout/list1"/>
    <dgm:cxn modelId="{317EBA90-1302-B24A-8514-69F7406CE2D5}" type="presParOf" srcId="{11F46269-861D-844B-ADA3-29DF7ED290CF}" destId="{251D2752-3F45-9441-A274-CECFC2C0224C}" srcOrd="1" destOrd="0" presId="urn:microsoft.com/office/officeart/2005/8/layout/list1"/>
    <dgm:cxn modelId="{042114AE-A5A1-384A-ABAE-C295FF73CD6A}" type="presParOf" srcId="{15059EB0-881D-A249-935B-DBF263A4FBA4}" destId="{B40BFB78-6009-634C-8340-D487DE6421BF}" srcOrd="5" destOrd="0" presId="urn:microsoft.com/office/officeart/2005/8/layout/list1"/>
    <dgm:cxn modelId="{53DF6FE5-0F3D-2B41-90EF-3CF128B7BF39}" type="presParOf" srcId="{15059EB0-881D-A249-935B-DBF263A4FBA4}" destId="{84302EBD-5B67-694E-A315-FEC71A2DD04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06E2C98B-0D23-4A62-9548-45C1822A2D37}"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615214C8-0D81-4DF5-9EB0-108B6DB62E69}">
      <dgm:prSet/>
      <dgm:spPr/>
      <dgm:t>
        <a:bodyPr/>
        <a:lstStyle/>
        <a:p>
          <a:r>
            <a:rPr lang="en-IN" b="1"/>
            <a:t>JobTracker Receives Last Task's Completion Notification</a:t>
          </a:r>
          <a:r>
            <a:rPr lang="en-IN"/>
            <a:t>:</a:t>
          </a:r>
          <a:endParaRPr lang="en-US"/>
        </a:p>
      </dgm:t>
    </dgm:pt>
    <dgm:pt modelId="{BB347CF0-93A3-4292-8DA0-A5F152E9F087}" type="parTrans" cxnId="{A97F6473-CA2E-4D4D-91A4-856350BE439A}">
      <dgm:prSet/>
      <dgm:spPr/>
      <dgm:t>
        <a:bodyPr/>
        <a:lstStyle/>
        <a:p>
          <a:endParaRPr lang="en-US"/>
        </a:p>
      </dgm:t>
    </dgm:pt>
    <dgm:pt modelId="{A5548E76-EE6E-4A31-B226-4A0EC3477C4F}" type="sibTrans" cxnId="{A97F6473-CA2E-4D4D-91A4-856350BE439A}">
      <dgm:prSet/>
      <dgm:spPr/>
      <dgm:t>
        <a:bodyPr/>
        <a:lstStyle/>
        <a:p>
          <a:endParaRPr lang="en-US"/>
        </a:p>
      </dgm:t>
    </dgm:pt>
    <dgm:pt modelId="{FE6263DC-CB98-4854-B246-C175611547F5}">
      <dgm:prSet/>
      <dgm:spPr/>
      <dgm:t>
        <a:bodyPr/>
        <a:lstStyle/>
        <a:p>
          <a:r>
            <a:rPr lang="en-IN" b="1"/>
            <a:t>Task Completion</a:t>
          </a:r>
          <a:r>
            <a:rPr lang="en-IN"/>
            <a:t>: As tasks in a MapReduce job finish their execution, they notify the JobTracker of their completion. When the final task in the job finishes and sends this notification, the JobTracker knows that the entire job is done.</a:t>
          </a:r>
          <a:endParaRPr lang="en-US"/>
        </a:p>
      </dgm:t>
    </dgm:pt>
    <dgm:pt modelId="{99E23EBF-F247-4C1A-A560-B821D77F4350}" type="parTrans" cxnId="{11C95CF1-A3F4-4B36-BAAF-849F18FAF421}">
      <dgm:prSet/>
      <dgm:spPr/>
      <dgm:t>
        <a:bodyPr/>
        <a:lstStyle/>
        <a:p>
          <a:endParaRPr lang="en-US"/>
        </a:p>
      </dgm:t>
    </dgm:pt>
    <dgm:pt modelId="{FACA6D06-BA0F-48AA-AB21-815FE350E55E}" type="sibTrans" cxnId="{11C95CF1-A3F4-4B36-BAAF-849F18FAF421}">
      <dgm:prSet/>
      <dgm:spPr/>
      <dgm:t>
        <a:bodyPr/>
        <a:lstStyle/>
        <a:p>
          <a:endParaRPr lang="en-US"/>
        </a:p>
      </dgm:t>
    </dgm:pt>
    <dgm:pt modelId="{9BB7BC3B-25D8-425C-BA95-429A63C58608}">
      <dgm:prSet/>
      <dgm:spPr/>
      <dgm:t>
        <a:bodyPr/>
        <a:lstStyle/>
        <a:p>
          <a:r>
            <a:rPr lang="en-IN" b="1"/>
            <a:t>Job Status Changed to "Successful"</a:t>
          </a:r>
          <a:r>
            <a:rPr lang="en-IN"/>
            <a:t>:</a:t>
          </a:r>
          <a:endParaRPr lang="en-US"/>
        </a:p>
      </dgm:t>
    </dgm:pt>
    <dgm:pt modelId="{50644F18-FECF-48EC-AF7C-A68A6173ACF6}" type="parTrans" cxnId="{39A3323B-978C-4216-92B5-82627DD9A325}">
      <dgm:prSet/>
      <dgm:spPr/>
      <dgm:t>
        <a:bodyPr/>
        <a:lstStyle/>
        <a:p>
          <a:endParaRPr lang="en-US"/>
        </a:p>
      </dgm:t>
    </dgm:pt>
    <dgm:pt modelId="{C9D1F4F4-905C-4DE1-AA90-92C6EB7F0631}" type="sibTrans" cxnId="{39A3323B-978C-4216-92B5-82627DD9A325}">
      <dgm:prSet/>
      <dgm:spPr/>
      <dgm:t>
        <a:bodyPr/>
        <a:lstStyle/>
        <a:p>
          <a:endParaRPr lang="en-US"/>
        </a:p>
      </dgm:t>
    </dgm:pt>
    <dgm:pt modelId="{D139A066-BC1A-427D-A3E9-0F439796AAC7}">
      <dgm:prSet/>
      <dgm:spPr/>
      <dgm:t>
        <a:bodyPr/>
        <a:lstStyle/>
        <a:p>
          <a:r>
            <a:rPr lang="en-IN" b="1"/>
            <a:t>JobTracker's Role</a:t>
          </a:r>
          <a:r>
            <a:rPr lang="en-IN"/>
            <a:t>: Upon receiving the last task's completion notification, the JobTracker updates the job’s status to "successful." This indicates that all tasks have been executed without errors and that the job has successfully processed the input data.</a:t>
          </a:r>
          <a:endParaRPr lang="en-US"/>
        </a:p>
      </dgm:t>
    </dgm:pt>
    <dgm:pt modelId="{5658714E-9C8F-4D86-80C1-0F79E8F729D3}" type="parTrans" cxnId="{FE17A419-465D-479D-A717-E3F3BCB6A5A4}">
      <dgm:prSet/>
      <dgm:spPr/>
      <dgm:t>
        <a:bodyPr/>
        <a:lstStyle/>
        <a:p>
          <a:endParaRPr lang="en-US"/>
        </a:p>
      </dgm:t>
    </dgm:pt>
    <dgm:pt modelId="{BEF5E765-ABC8-4A1D-AB56-DEB528B0D93E}" type="sibTrans" cxnId="{FE17A419-465D-479D-A717-E3F3BCB6A5A4}">
      <dgm:prSet/>
      <dgm:spPr/>
      <dgm:t>
        <a:bodyPr/>
        <a:lstStyle/>
        <a:p>
          <a:endParaRPr lang="en-US"/>
        </a:p>
      </dgm:t>
    </dgm:pt>
    <dgm:pt modelId="{37487DD6-A2EC-43B7-8D1E-05386C2D56AF}">
      <dgm:prSet/>
      <dgm:spPr/>
      <dgm:t>
        <a:bodyPr/>
        <a:lstStyle/>
        <a:p>
          <a:r>
            <a:rPr lang="en-IN" b="1"/>
            <a:t>HTTP Job Notification to JobClient</a:t>
          </a:r>
          <a:r>
            <a:rPr lang="en-IN"/>
            <a:t>:</a:t>
          </a:r>
          <a:endParaRPr lang="en-US"/>
        </a:p>
      </dgm:t>
    </dgm:pt>
    <dgm:pt modelId="{71FABDA8-9A5C-401D-A5D2-930EAFE0F32B}" type="parTrans" cxnId="{99E6AC85-7F68-4003-8477-23378CB43DA4}">
      <dgm:prSet/>
      <dgm:spPr/>
      <dgm:t>
        <a:bodyPr/>
        <a:lstStyle/>
        <a:p>
          <a:endParaRPr lang="en-US"/>
        </a:p>
      </dgm:t>
    </dgm:pt>
    <dgm:pt modelId="{903550F6-A56C-4534-B91B-8E41342A4E5E}" type="sibTrans" cxnId="{99E6AC85-7F68-4003-8477-23378CB43DA4}">
      <dgm:prSet/>
      <dgm:spPr/>
      <dgm:t>
        <a:bodyPr/>
        <a:lstStyle/>
        <a:p>
          <a:endParaRPr lang="en-US"/>
        </a:p>
      </dgm:t>
    </dgm:pt>
    <dgm:pt modelId="{767C22C4-72EE-4DA6-8F1D-23776F4146CC}">
      <dgm:prSet/>
      <dgm:spPr/>
      <dgm:t>
        <a:bodyPr/>
        <a:lstStyle/>
        <a:p>
          <a:r>
            <a:rPr lang="en-IN" b="1"/>
            <a:t>Notification Mechanism</a:t>
          </a:r>
          <a:r>
            <a:rPr lang="en-IN"/>
            <a:t>: The JobTracker can send an HTTP notification to the JobClient to inform it that the job has been successfully completed. This is an optional mechanism that can be configured depending on the setup.</a:t>
          </a:r>
          <a:endParaRPr lang="en-US"/>
        </a:p>
      </dgm:t>
    </dgm:pt>
    <dgm:pt modelId="{86716772-84C0-42F3-B120-649E8E24917E}" type="parTrans" cxnId="{1EF90723-A50B-4CDE-88FC-2231783F2A9E}">
      <dgm:prSet/>
      <dgm:spPr/>
      <dgm:t>
        <a:bodyPr/>
        <a:lstStyle/>
        <a:p>
          <a:endParaRPr lang="en-US"/>
        </a:p>
      </dgm:t>
    </dgm:pt>
    <dgm:pt modelId="{1763573A-54E8-4E73-A565-E91FC9143A87}" type="sibTrans" cxnId="{1EF90723-A50B-4CDE-88FC-2231783F2A9E}">
      <dgm:prSet/>
      <dgm:spPr/>
      <dgm:t>
        <a:bodyPr/>
        <a:lstStyle/>
        <a:p>
          <a:endParaRPr lang="en-US"/>
        </a:p>
      </dgm:t>
    </dgm:pt>
    <dgm:pt modelId="{2F46AC12-7194-FC43-99C5-D5AEFD2BA195}" type="pres">
      <dgm:prSet presAssocID="{06E2C98B-0D23-4A62-9548-45C1822A2D37}" presName="linear" presStyleCnt="0">
        <dgm:presLayoutVars>
          <dgm:dir/>
          <dgm:animLvl val="lvl"/>
          <dgm:resizeHandles val="exact"/>
        </dgm:presLayoutVars>
      </dgm:prSet>
      <dgm:spPr/>
    </dgm:pt>
    <dgm:pt modelId="{8AD83DF8-5B25-4C49-86C1-157F252A8146}" type="pres">
      <dgm:prSet presAssocID="{615214C8-0D81-4DF5-9EB0-108B6DB62E69}" presName="parentLin" presStyleCnt="0"/>
      <dgm:spPr/>
    </dgm:pt>
    <dgm:pt modelId="{189C84BD-F330-774B-B7A8-F43DF714CF75}" type="pres">
      <dgm:prSet presAssocID="{615214C8-0D81-4DF5-9EB0-108B6DB62E69}" presName="parentLeftMargin" presStyleLbl="node1" presStyleIdx="0" presStyleCnt="3"/>
      <dgm:spPr/>
    </dgm:pt>
    <dgm:pt modelId="{FBE9C833-4B18-274B-8A90-2D809F09DE76}" type="pres">
      <dgm:prSet presAssocID="{615214C8-0D81-4DF5-9EB0-108B6DB62E69}" presName="parentText" presStyleLbl="node1" presStyleIdx="0" presStyleCnt="3">
        <dgm:presLayoutVars>
          <dgm:chMax val="0"/>
          <dgm:bulletEnabled val="1"/>
        </dgm:presLayoutVars>
      </dgm:prSet>
      <dgm:spPr/>
    </dgm:pt>
    <dgm:pt modelId="{99DD0308-05E5-2549-9CFD-104AE66B0F43}" type="pres">
      <dgm:prSet presAssocID="{615214C8-0D81-4DF5-9EB0-108B6DB62E69}" presName="negativeSpace" presStyleCnt="0"/>
      <dgm:spPr/>
    </dgm:pt>
    <dgm:pt modelId="{F0FC2FB1-6DEC-A148-ADB0-0EC288F3F8DB}" type="pres">
      <dgm:prSet presAssocID="{615214C8-0D81-4DF5-9EB0-108B6DB62E69}" presName="childText" presStyleLbl="conFgAcc1" presStyleIdx="0" presStyleCnt="3">
        <dgm:presLayoutVars>
          <dgm:bulletEnabled val="1"/>
        </dgm:presLayoutVars>
      </dgm:prSet>
      <dgm:spPr/>
    </dgm:pt>
    <dgm:pt modelId="{3E1E11E5-0DEF-504D-AE74-4E81DBA7306C}" type="pres">
      <dgm:prSet presAssocID="{A5548E76-EE6E-4A31-B226-4A0EC3477C4F}" presName="spaceBetweenRectangles" presStyleCnt="0"/>
      <dgm:spPr/>
    </dgm:pt>
    <dgm:pt modelId="{A301F100-4F49-BE43-BF54-44290EF95688}" type="pres">
      <dgm:prSet presAssocID="{9BB7BC3B-25D8-425C-BA95-429A63C58608}" presName="parentLin" presStyleCnt="0"/>
      <dgm:spPr/>
    </dgm:pt>
    <dgm:pt modelId="{D4E2217B-1522-2842-A4EA-D60D9161E533}" type="pres">
      <dgm:prSet presAssocID="{9BB7BC3B-25D8-425C-BA95-429A63C58608}" presName="parentLeftMargin" presStyleLbl="node1" presStyleIdx="0" presStyleCnt="3"/>
      <dgm:spPr/>
    </dgm:pt>
    <dgm:pt modelId="{A1856DFD-E77D-C24F-AAB2-F99652C514E9}" type="pres">
      <dgm:prSet presAssocID="{9BB7BC3B-25D8-425C-BA95-429A63C58608}" presName="parentText" presStyleLbl="node1" presStyleIdx="1" presStyleCnt="3">
        <dgm:presLayoutVars>
          <dgm:chMax val="0"/>
          <dgm:bulletEnabled val="1"/>
        </dgm:presLayoutVars>
      </dgm:prSet>
      <dgm:spPr/>
    </dgm:pt>
    <dgm:pt modelId="{4BBB456E-B334-0C41-ADAD-7DA658426A98}" type="pres">
      <dgm:prSet presAssocID="{9BB7BC3B-25D8-425C-BA95-429A63C58608}" presName="negativeSpace" presStyleCnt="0"/>
      <dgm:spPr/>
    </dgm:pt>
    <dgm:pt modelId="{D3969083-867B-1C4B-9767-39750AB16F92}" type="pres">
      <dgm:prSet presAssocID="{9BB7BC3B-25D8-425C-BA95-429A63C58608}" presName="childText" presStyleLbl="conFgAcc1" presStyleIdx="1" presStyleCnt="3">
        <dgm:presLayoutVars>
          <dgm:bulletEnabled val="1"/>
        </dgm:presLayoutVars>
      </dgm:prSet>
      <dgm:spPr/>
    </dgm:pt>
    <dgm:pt modelId="{BF9E6E07-1A94-4C4A-908F-EA3399DC6671}" type="pres">
      <dgm:prSet presAssocID="{C9D1F4F4-905C-4DE1-AA90-92C6EB7F0631}" presName="spaceBetweenRectangles" presStyleCnt="0"/>
      <dgm:spPr/>
    </dgm:pt>
    <dgm:pt modelId="{1ED803D4-4196-EC4F-8CCA-741FDE15F5CD}" type="pres">
      <dgm:prSet presAssocID="{37487DD6-A2EC-43B7-8D1E-05386C2D56AF}" presName="parentLin" presStyleCnt="0"/>
      <dgm:spPr/>
    </dgm:pt>
    <dgm:pt modelId="{2F27179B-803E-F24E-A5C9-934A77D1B7BE}" type="pres">
      <dgm:prSet presAssocID="{37487DD6-A2EC-43B7-8D1E-05386C2D56AF}" presName="parentLeftMargin" presStyleLbl="node1" presStyleIdx="1" presStyleCnt="3"/>
      <dgm:spPr/>
    </dgm:pt>
    <dgm:pt modelId="{9AFD7F57-D520-114E-9811-6C5484399C39}" type="pres">
      <dgm:prSet presAssocID="{37487DD6-A2EC-43B7-8D1E-05386C2D56AF}" presName="parentText" presStyleLbl="node1" presStyleIdx="2" presStyleCnt="3">
        <dgm:presLayoutVars>
          <dgm:chMax val="0"/>
          <dgm:bulletEnabled val="1"/>
        </dgm:presLayoutVars>
      </dgm:prSet>
      <dgm:spPr/>
    </dgm:pt>
    <dgm:pt modelId="{25A760CD-9942-8C46-ADD8-C1A07BE5041C}" type="pres">
      <dgm:prSet presAssocID="{37487DD6-A2EC-43B7-8D1E-05386C2D56AF}" presName="negativeSpace" presStyleCnt="0"/>
      <dgm:spPr/>
    </dgm:pt>
    <dgm:pt modelId="{3ECAAF08-FB4E-654B-AF70-499E3412127F}" type="pres">
      <dgm:prSet presAssocID="{37487DD6-A2EC-43B7-8D1E-05386C2D56AF}" presName="childText" presStyleLbl="conFgAcc1" presStyleIdx="2" presStyleCnt="3">
        <dgm:presLayoutVars>
          <dgm:bulletEnabled val="1"/>
        </dgm:presLayoutVars>
      </dgm:prSet>
      <dgm:spPr/>
    </dgm:pt>
  </dgm:ptLst>
  <dgm:cxnLst>
    <dgm:cxn modelId="{1B674F11-AF8D-6843-AA6B-3F7BCE60E785}" type="presOf" srcId="{FE6263DC-CB98-4854-B246-C175611547F5}" destId="{F0FC2FB1-6DEC-A148-ADB0-0EC288F3F8DB}" srcOrd="0" destOrd="0" presId="urn:microsoft.com/office/officeart/2005/8/layout/list1"/>
    <dgm:cxn modelId="{FE17A419-465D-479D-A717-E3F3BCB6A5A4}" srcId="{9BB7BC3B-25D8-425C-BA95-429A63C58608}" destId="{D139A066-BC1A-427D-A3E9-0F439796AAC7}" srcOrd="0" destOrd="0" parTransId="{5658714E-9C8F-4D86-80C1-0F79E8F729D3}" sibTransId="{BEF5E765-ABC8-4A1D-AB56-DEB528B0D93E}"/>
    <dgm:cxn modelId="{1EF90723-A50B-4CDE-88FC-2231783F2A9E}" srcId="{37487DD6-A2EC-43B7-8D1E-05386C2D56AF}" destId="{767C22C4-72EE-4DA6-8F1D-23776F4146CC}" srcOrd="0" destOrd="0" parTransId="{86716772-84C0-42F3-B120-649E8E24917E}" sibTransId="{1763573A-54E8-4E73-A565-E91FC9143A87}"/>
    <dgm:cxn modelId="{39A3323B-978C-4216-92B5-82627DD9A325}" srcId="{06E2C98B-0D23-4A62-9548-45C1822A2D37}" destId="{9BB7BC3B-25D8-425C-BA95-429A63C58608}" srcOrd="1" destOrd="0" parTransId="{50644F18-FECF-48EC-AF7C-A68A6173ACF6}" sibTransId="{C9D1F4F4-905C-4DE1-AA90-92C6EB7F0631}"/>
    <dgm:cxn modelId="{02099B3E-1E52-6B4A-9F4F-A7D646EED225}" type="presOf" srcId="{37487DD6-A2EC-43B7-8D1E-05386C2D56AF}" destId="{9AFD7F57-D520-114E-9811-6C5484399C39}" srcOrd="1" destOrd="0" presId="urn:microsoft.com/office/officeart/2005/8/layout/list1"/>
    <dgm:cxn modelId="{600B1442-BE82-D64A-A593-DA206164EA13}" type="presOf" srcId="{615214C8-0D81-4DF5-9EB0-108B6DB62E69}" destId="{FBE9C833-4B18-274B-8A90-2D809F09DE76}" srcOrd="1" destOrd="0" presId="urn:microsoft.com/office/officeart/2005/8/layout/list1"/>
    <dgm:cxn modelId="{430D0846-3B12-6047-9CF7-44D8A525454D}" type="presOf" srcId="{D139A066-BC1A-427D-A3E9-0F439796AAC7}" destId="{D3969083-867B-1C4B-9767-39750AB16F92}" srcOrd="0" destOrd="0" presId="urn:microsoft.com/office/officeart/2005/8/layout/list1"/>
    <dgm:cxn modelId="{91EDAE63-1C6D-D843-9750-B801F6EC4C7B}" type="presOf" srcId="{9BB7BC3B-25D8-425C-BA95-429A63C58608}" destId="{D4E2217B-1522-2842-A4EA-D60D9161E533}" srcOrd="0" destOrd="0" presId="urn:microsoft.com/office/officeart/2005/8/layout/list1"/>
    <dgm:cxn modelId="{A97F6473-CA2E-4D4D-91A4-856350BE439A}" srcId="{06E2C98B-0D23-4A62-9548-45C1822A2D37}" destId="{615214C8-0D81-4DF5-9EB0-108B6DB62E69}" srcOrd="0" destOrd="0" parTransId="{BB347CF0-93A3-4292-8DA0-A5F152E9F087}" sibTransId="{A5548E76-EE6E-4A31-B226-4A0EC3477C4F}"/>
    <dgm:cxn modelId="{AFF4EA73-C51B-0340-B9B3-EAF640EE3464}" type="presOf" srcId="{615214C8-0D81-4DF5-9EB0-108B6DB62E69}" destId="{189C84BD-F330-774B-B7A8-F43DF714CF75}" srcOrd="0" destOrd="0" presId="urn:microsoft.com/office/officeart/2005/8/layout/list1"/>
    <dgm:cxn modelId="{99E6AC85-7F68-4003-8477-23378CB43DA4}" srcId="{06E2C98B-0D23-4A62-9548-45C1822A2D37}" destId="{37487DD6-A2EC-43B7-8D1E-05386C2D56AF}" srcOrd="2" destOrd="0" parTransId="{71FABDA8-9A5C-401D-A5D2-930EAFE0F32B}" sibTransId="{903550F6-A56C-4534-B91B-8E41342A4E5E}"/>
    <dgm:cxn modelId="{5E8CB187-13B7-D343-9186-91993F1A026F}" type="presOf" srcId="{37487DD6-A2EC-43B7-8D1E-05386C2D56AF}" destId="{2F27179B-803E-F24E-A5C9-934A77D1B7BE}" srcOrd="0" destOrd="0" presId="urn:microsoft.com/office/officeart/2005/8/layout/list1"/>
    <dgm:cxn modelId="{4C725E90-AB8B-9046-A8B4-8E1077FBACF2}" type="presOf" srcId="{767C22C4-72EE-4DA6-8F1D-23776F4146CC}" destId="{3ECAAF08-FB4E-654B-AF70-499E3412127F}" srcOrd="0" destOrd="0" presId="urn:microsoft.com/office/officeart/2005/8/layout/list1"/>
    <dgm:cxn modelId="{05E16198-CA27-F241-BED8-94E182F4AA99}" type="presOf" srcId="{06E2C98B-0D23-4A62-9548-45C1822A2D37}" destId="{2F46AC12-7194-FC43-99C5-D5AEFD2BA195}" srcOrd="0" destOrd="0" presId="urn:microsoft.com/office/officeart/2005/8/layout/list1"/>
    <dgm:cxn modelId="{11C95CF1-A3F4-4B36-BAAF-849F18FAF421}" srcId="{615214C8-0D81-4DF5-9EB0-108B6DB62E69}" destId="{FE6263DC-CB98-4854-B246-C175611547F5}" srcOrd="0" destOrd="0" parTransId="{99E23EBF-F247-4C1A-A560-B821D77F4350}" sibTransId="{FACA6D06-BA0F-48AA-AB21-815FE350E55E}"/>
    <dgm:cxn modelId="{F0CF25FD-9234-564B-8B76-224694F44867}" type="presOf" srcId="{9BB7BC3B-25D8-425C-BA95-429A63C58608}" destId="{A1856DFD-E77D-C24F-AAB2-F99652C514E9}" srcOrd="1" destOrd="0" presId="urn:microsoft.com/office/officeart/2005/8/layout/list1"/>
    <dgm:cxn modelId="{CF2870C7-CEDB-0446-9292-94AB88750447}" type="presParOf" srcId="{2F46AC12-7194-FC43-99C5-D5AEFD2BA195}" destId="{8AD83DF8-5B25-4C49-86C1-157F252A8146}" srcOrd="0" destOrd="0" presId="urn:microsoft.com/office/officeart/2005/8/layout/list1"/>
    <dgm:cxn modelId="{ED489AC8-4707-AF4E-8446-F9F6C52BA511}" type="presParOf" srcId="{8AD83DF8-5B25-4C49-86C1-157F252A8146}" destId="{189C84BD-F330-774B-B7A8-F43DF714CF75}" srcOrd="0" destOrd="0" presId="urn:microsoft.com/office/officeart/2005/8/layout/list1"/>
    <dgm:cxn modelId="{95C0FED3-67C5-024D-9440-8BBBFC4D7C86}" type="presParOf" srcId="{8AD83DF8-5B25-4C49-86C1-157F252A8146}" destId="{FBE9C833-4B18-274B-8A90-2D809F09DE76}" srcOrd="1" destOrd="0" presId="urn:microsoft.com/office/officeart/2005/8/layout/list1"/>
    <dgm:cxn modelId="{03608D4D-B85B-1543-80BA-3C87B4DB50BE}" type="presParOf" srcId="{2F46AC12-7194-FC43-99C5-D5AEFD2BA195}" destId="{99DD0308-05E5-2549-9CFD-104AE66B0F43}" srcOrd="1" destOrd="0" presId="urn:microsoft.com/office/officeart/2005/8/layout/list1"/>
    <dgm:cxn modelId="{FF792978-A185-7343-8275-CF95057F8D47}" type="presParOf" srcId="{2F46AC12-7194-FC43-99C5-D5AEFD2BA195}" destId="{F0FC2FB1-6DEC-A148-ADB0-0EC288F3F8DB}" srcOrd="2" destOrd="0" presId="urn:microsoft.com/office/officeart/2005/8/layout/list1"/>
    <dgm:cxn modelId="{D2AB8E21-C261-F249-BC98-3DC9CF7723DB}" type="presParOf" srcId="{2F46AC12-7194-FC43-99C5-D5AEFD2BA195}" destId="{3E1E11E5-0DEF-504D-AE74-4E81DBA7306C}" srcOrd="3" destOrd="0" presId="urn:microsoft.com/office/officeart/2005/8/layout/list1"/>
    <dgm:cxn modelId="{DE8C5AA6-7244-8F4A-A062-E59C524528A3}" type="presParOf" srcId="{2F46AC12-7194-FC43-99C5-D5AEFD2BA195}" destId="{A301F100-4F49-BE43-BF54-44290EF95688}" srcOrd="4" destOrd="0" presId="urn:microsoft.com/office/officeart/2005/8/layout/list1"/>
    <dgm:cxn modelId="{E7780D5B-DE41-5446-AA2E-ADD11C55845C}" type="presParOf" srcId="{A301F100-4F49-BE43-BF54-44290EF95688}" destId="{D4E2217B-1522-2842-A4EA-D60D9161E533}" srcOrd="0" destOrd="0" presId="urn:microsoft.com/office/officeart/2005/8/layout/list1"/>
    <dgm:cxn modelId="{DC2CB7EC-684B-E64F-A64A-3BEACC694D32}" type="presParOf" srcId="{A301F100-4F49-BE43-BF54-44290EF95688}" destId="{A1856DFD-E77D-C24F-AAB2-F99652C514E9}" srcOrd="1" destOrd="0" presId="urn:microsoft.com/office/officeart/2005/8/layout/list1"/>
    <dgm:cxn modelId="{4EB520B0-0C10-6746-8082-14DFC99E46E7}" type="presParOf" srcId="{2F46AC12-7194-FC43-99C5-D5AEFD2BA195}" destId="{4BBB456E-B334-0C41-ADAD-7DA658426A98}" srcOrd="5" destOrd="0" presId="urn:microsoft.com/office/officeart/2005/8/layout/list1"/>
    <dgm:cxn modelId="{D14A52B1-326F-204B-9D54-344D7FD58E30}" type="presParOf" srcId="{2F46AC12-7194-FC43-99C5-D5AEFD2BA195}" destId="{D3969083-867B-1C4B-9767-39750AB16F92}" srcOrd="6" destOrd="0" presId="urn:microsoft.com/office/officeart/2005/8/layout/list1"/>
    <dgm:cxn modelId="{1710F27C-A413-4846-A75E-11F159468075}" type="presParOf" srcId="{2F46AC12-7194-FC43-99C5-D5AEFD2BA195}" destId="{BF9E6E07-1A94-4C4A-908F-EA3399DC6671}" srcOrd="7" destOrd="0" presId="urn:microsoft.com/office/officeart/2005/8/layout/list1"/>
    <dgm:cxn modelId="{3A10BB81-9C72-0046-8248-5570BEC64279}" type="presParOf" srcId="{2F46AC12-7194-FC43-99C5-D5AEFD2BA195}" destId="{1ED803D4-4196-EC4F-8CCA-741FDE15F5CD}" srcOrd="8" destOrd="0" presId="urn:microsoft.com/office/officeart/2005/8/layout/list1"/>
    <dgm:cxn modelId="{C1A4A57E-A1A5-EA48-8AB1-D93D72697910}" type="presParOf" srcId="{1ED803D4-4196-EC4F-8CCA-741FDE15F5CD}" destId="{2F27179B-803E-F24E-A5C9-934A77D1B7BE}" srcOrd="0" destOrd="0" presId="urn:microsoft.com/office/officeart/2005/8/layout/list1"/>
    <dgm:cxn modelId="{EB7E885E-E8FF-FA42-AC98-EB5B6B3F8077}" type="presParOf" srcId="{1ED803D4-4196-EC4F-8CCA-741FDE15F5CD}" destId="{9AFD7F57-D520-114E-9811-6C5484399C39}" srcOrd="1" destOrd="0" presId="urn:microsoft.com/office/officeart/2005/8/layout/list1"/>
    <dgm:cxn modelId="{4B5D03A0-48DD-BA48-BE11-FA500BB88654}" type="presParOf" srcId="{2F46AC12-7194-FC43-99C5-D5AEFD2BA195}" destId="{25A760CD-9942-8C46-ADD8-C1A07BE5041C}" srcOrd="9" destOrd="0" presId="urn:microsoft.com/office/officeart/2005/8/layout/list1"/>
    <dgm:cxn modelId="{02D0FDDE-24DF-D148-B01F-9EFC22ECEF77}" type="presParOf" srcId="{2F46AC12-7194-FC43-99C5-D5AEFD2BA195}" destId="{3ECAAF08-FB4E-654B-AF70-499E3412127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E3C21F03-C13C-48E0-A3BD-B442461D56E8}" type="doc">
      <dgm:prSet loTypeId="urn:microsoft.com/office/officeart/2005/8/layout/list1" loCatId="list" qsTypeId="urn:microsoft.com/office/officeart/2005/8/quickstyle/simple1" qsCatId="simple" csTypeId="urn:microsoft.com/office/officeart/2005/8/colors/accent6_2" csCatId="accent6"/>
      <dgm:spPr/>
      <dgm:t>
        <a:bodyPr/>
        <a:lstStyle/>
        <a:p>
          <a:endParaRPr lang="en-US"/>
        </a:p>
      </dgm:t>
    </dgm:pt>
    <dgm:pt modelId="{30F95714-0B27-49E9-B9BF-CF338B536704}">
      <dgm:prSet custT="1"/>
      <dgm:spPr/>
      <dgm:t>
        <a:bodyPr/>
        <a:lstStyle/>
        <a:p>
          <a:pPr algn="just"/>
          <a:r>
            <a:rPr lang="en-IN" sz="1600" b="1"/>
            <a:t>JobClient Polling and Success Notification</a:t>
          </a:r>
          <a:r>
            <a:rPr lang="en-IN" sz="1600"/>
            <a:t>:</a:t>
          </a:r>
          <a:endParaRPr lang="en-US" sz="1600"/>
        </a:p>
      </dgm:t>
    </dgm:pt>
    <dgm:pt modelId="{441D5114-1BCF-48AE-BB0A-9F6F564B24B3}" type="parTrans" cxnId="{F5A3E04C-CE1C-4295-9543-CBBE1FC18AD7}">
      <dgm:prSet/>
      <dgm:spPr/>
      <dgm:t>
        <a:bodyPr/>
        <a:lstStyle/>
        <a:p>
          <a:pPr algn="just"/>
          <a:endParaRPr lang="en-US" sz="2000"/>
        </a:p>
      </dgm:t>
    </dgm:pt>
    <dgm:pt modelId="{BDFDB48A-6258-40AD-B983-2AC6C9F7D103}" type="sibTrans" cxnId="{F5A3E04C-CE1C-4295-9543-CBBE1FC18AD7}">
      <dgm:prSet/>
      <dgm:spPr/>
      <dgm:t>
        <a:bodyPr/>
        <a:lstStyle/>
        <a:p>
          <a:pPr algn="just"/>
          <a:endParaRPr lang="en-US" sz="2000"/>
        </a:p>
      </dgm:t>
    </dgm:pt>
    <dgm:pt modelId="{98253637-5AC2-4353-AEE7-B3EBF90D3071}">
      <dgm:prSet custT="1"/>
      <dgm:spPr/>
      <dgm:t>
        <a:bodyPr/>
        <a:lstStyle/>
        <a:p>
          <a:pPr algn="just"/>
          <a:r>
            <a:rPr lang="en-IN" sz="1600" b="1"/>
            <a:t>Polling for Status</a:t>
          </a:r>
          <a:r>
            <a:rPr lang="en-IN" sz="1600"/>
            <a:t>: Even if the JobClient does not receive an HTTP notification, it regularly polls the JobTracker to check on the status of the submitted job. During its next polling interval, the JobClient will learn that the job has completed successfully.</a:t>
          </a:r>
          <a:endParaRPr lang="en-US" sz="1600"/>
        </a:p>
      </dgm:t>
    </dgm:pt>
    <dgm:pt modelId="{3FDF8C9D-CD0C-461A-8EFE-39404510965F}" type="parTrans" cxnId="{A20B4445-44C6-41E8-BD62-E20B6DDB6709}">
      <dgm:prSet/>
      <dgm:spPr/>
      <dgm:t>
        <a:bodyPr/>
        <a:lstStyle/>
        <a:p>
          <a:pPr algn="just"/>
          <a:endParaRPr lang="en-US" sz="2000"/>
        </a:p>
      </dgm:t>
    </dgm:pt>
    <dgm:pt modelId="{01FCD607-67B1-4202-9312-F30A7BC9C44D}" type="sibTrans" cxnId="{A20B4445-44C6-41E8-BD62-E20B6DDB6709}">
      <dgm:prSet/>
      <dgm:spPr/>
      <dgm:t>
        <a:bodyPr/>
        <a:lstStyle/>
        <a:p>
          <a:pPr algn="just"/>
          <a:endParaRPr lang="en-US" sz="2000"/>
        </a:p>
      </dgm:t>
    </dgm:pt>
    <dgm:pt modelId="{8F7B2F87-B394-439D-AE9C-FAE2EC8CB6B7}">
      <dgm:prSet custT="1"/>
      <dgm:spPr/>
      <dgm:t>
        <a:bodyPr/>
        <a:lstStyle/>
        <a:p>
          <a:pPr algn="just"/>
          <a:r>
            <a:rPr lang="en-IN" sz="1600" b="1"/>
            <a:t>User Notification</a:t>
          </a:r>
          <a:r>
            <a:rPr lang="en-IN" sz="1600"/>
            <a:t>: After detecting the job’s success, the JobClient notifies the user, typically via a console message or an application-specific alert, depending on the environment.</a:t>
          </a:r>
          <a:endParaRPr lang="en-US" sz="1600"/>
        </a:p>
      </dgm:t>
    </dgm:pt>
    <dgm:pt modelId="{984751E3-A52F-4D65-84FB-D23475507063}" type="parTrans" cxnId="{C34E764E-E6F5-4A18-890B-ED52E74F057C}">
      <dgm:prSet/>
      <dgm:spPr/>
      <dgm:t>
        <a:bodyPr/>
        <a:lstStyle/>
        <a:p>
          <a:pPr algn="just"/>
          <a:endParaRPr lang="en-US" sz="2000"/>
        </a:p>
      </dgm:t>
    </dgm:pt>
    <dgm:pt modelId="{B3C0A0E5-1AAE-44A3-BED9-2E9FA35F18FB}" type="sibTrans" cxnId="{C34E764E-E6F5-4A18-890B-ED52E74F057C}">
      <dgm:prSet/>
      <dgm:spPr/>
      <dgm:t>
        <a:bodyPr/>
        <a:lstStyle/>
        <a:p>
          <a:pPr algn="just"/>
          <a:endParaRPr lang="en-US" sz="2000"/>
        </a:p>
      </dgm:t>
    </dgm:pt>
    <dgm:pt modelId="{BE7784C8-512E-4B8D-9405-4FE489A09AD2}">
      <dgm:prSet custT="1"/>
      <dgm:spPr/>
      <dgm:t>
        <a:bodyPr/>
        <a:lstStyle/>
        <a:p>
          <a:pPr algn="just"/>
          <a:r>
            <a:rPr lang="en-IN" sz="1600" b="1"/>
            <a:t>JobTracker Cleanup and TaskTracker Cleanup Commands</a:t>
          </a:r>
          <a:r>
            <a:rPr lang="en-IN" sz="1600"/>
            <a:t>:</a:t>
          </a:r>
          <a:endParaRPr lang="en-US" sz="1600"/>
        </a:p>
      </dgm:t>
    </dgm:pt>
    <dgm:pt modelId="{E9458B1D-A0D3-49B0-9CD6-9C2BC9848076}" type="parTrans" cxnId="{8EF39EDB-F9C1-467B-8797-A653EF4DF4FB}">
      <dgm:prSet/>
      <dgm:spPr/>
      <dgm:t>
        <a:bodyPr/>
        <a:lstStyle/>
        <a:p>
          <a:pPr algn="just"/>
          <a:endParaRPr lang="en-US" sz="2000"/>
        </a:p>
      </dgm:t>
    </dgm:pt>
    <dgm:pt modelId="{7450E981-2DEF-435C-A0B2-343CDC9F6D3C}" type="sibTrans" cxnId="{8EF39EDB-F9C1-467B-8797-A653EF4DF4FB}">
      <dgm:prSet/>
      <dgm:spPr/>
      <dgm:t>
        <a:bodyPr/>
        <a:lstStyle/>
        <a:p>
          <a:pPr algn="just"/>
          <a:endParaRPr lang="en-US" sz="2000"/>
        </a:p>
      </dgm:t>
    </dgm:pt>
    <dgm:pt modelId="{CBD53D21-BB46-4514-BADE-10BF0994E007}">
      <dgm:prSet custT="1"/>
      <dgm:spPr/>
      <dgm:t>
        <a:bodyPr/>
        <a:lstStyle/>
        <a:p>
          <a:pPr algn="just"/>
          <a:r>
            <a:rPr lang="en-IN" sz="1600" b="1"/>
            <a:t>Post-Completion Cleanup</a:t>
          </a:r>
          <a:r>
            <a:rPr lang="en-IN" sz="1600"/>
            <a:t>: Once the job has been marked as successful, the JobTracker initiates a cleanup process. This involves:</a:t>
          </a:r>
          <a:endParaRPr lang="en-US" sz="1600"/>
        </a:p>
      </dgm:t>
    </dgm:pt>
    <dgm:pt modelId="{D4C54DE5-415E-4D7B-B484-DADF0BC72F35}" type="parTrans" cxnId="{87174841-02E1-4785-A694-2710F5CB64E9}">
      <dgm:prSet/>
      <dgm:spPr/>
      <dgm:t>
        <a:bodyPr/>
        <a:lstStyle/>
        <a:p>
          <a:pPr algn="just"/>
          <a:endParaRPr lang="en-US" sz="2000"/>
        </a:p>
      </dgm:t>
    </dgm:pt>
    <dgm:pt modelId="{CAD739EC-7DD5-4EC2-9EE0-9BC33AEC4865}" type="sibTrans" cxnId="{87174841-02E1-4785-A694-2710F5CB64E9}">
      <dgm:prSet/>
      <dgm:spPr/>
      <dgm:t>
        <a:bodyPr/>
        <a:lstStyle/>
        <a:p>
          <a:pPr algn="just"/>
          <a:endParaRPr lang="en-US" sz="2000"/>
        </a:p>
      </dgm:t>
    </dgm:pt>
    <dgm:pt modelId="{69CF8138-4F5A-4973-8317-E41B9DE1F534}">
      <dgm:prSet custT="1"/>
      <dgm:spPr/>
      <dgm:t>
        <a:bodyPr/>
        <a:lstStyle/>
        <a:p>
          <a:pPr algn="just"/>
          <a:r>
            <a:rPr lang="en-IN" sz="1600" b="1"/>
            <a:t>Removing Temporary Files</a:t>
          </a:r>
          <a:r>
            <a:rPr lang="en-IN" sz="1600"/>
            <a:t>: The JobTracker commands the TaskTrackers to clean up any temporary files or data that were created during the execution of the job. These might include intermediate Map outputs, temporary working directories, and other files stored on the TaskTracker nodes.</a:t>
          </a:r>
          <a:endParaRPr lang="en-US" sz="1600"/>
        </a:p>
      </dgm:t>
    </dgm:pt>
    <dgm:pt modelId="{BCC3B0C5-1308-4938-8263-88FDF3C6415C}" type="parTrans" cxnId="{AC020618-C0D8-42B5-A3DB-5D7DD6A8CE84}">
      <dgm:prSet/>
      <dgm:spPr/>
      <dgm:t>
        <a:bodyPr/>
        <a:lstStyle/>
        <a:p>
          <a:pPr algn="just"/>
          <a:endParaRPr lang="en-US" sz="2000"/>
        </a:p>
      </dgm:t>
    </dgm:pt>
    <dgm:pt modelId="{A613DDA1-8882-4DDF-870B-4AEB375EB56D}" type="sibTrans" cxnId="{AC020618-C0D8-42B5-A3DB-5D7DD6A8CE84}">
      <dgm:prSet/>
      <dgm:spPr/>
      <dgm:t>
        <a:bodyPr/>
        <a:lstStyle/>
        <a:p>
          <a:pPr algn="just"/>
          <a:endParaRPr lang="en-US" sz="2000"/>
        </a:p>
      </dgm:t>
    </dgm:pt>
    <dgm:pt modelId="{CD3E2BD6-1916-493F-80DC-A61C397048F9}">
      <dgm:prSet custT="1"/>
      <dgm:spPr/>
      <dgm:t>
        <a:bodyPr/>
        <a:lstStyle/>
        <a:p>
          <a:pPr algn="just"/>
          <a:r>
            <a:rPr lang="en-IN" sz="1600" b="1"/>
            <a:t>Releasing Resources</a:t>
          </a:r>
          <a:r>
            <a:rPr lang="en-IN" sz="1600"/>
            <a:t>: The JobTracker releases the resources allocated to the job, making them available for other jobs in the queue.</a:t>
          </a:r>
          <a:endParaRPr lang="en-US" sz="1600"/>
        </a:p>
      </dgm:t>
    </dgm:pt>
    <dgm:pt modelId="{87755C90-6697-4871-AEAC-7FB90CE7F98C}" type="parTrans" cxnId="{A02A0373-9B0C-499C-8F67-1E46D419CBD7}">
      <dgm:prSet/>
      <dgm:spPr/>
      <dgm:t>
        <a:bodyPr/>
        <a:lstStyle/>
        <a:p>
          <a:pPr algn="just"/>
          <a:endParaRPr lang="en-US" sz="2000"/>
        </a:p>
      </dgm:t>
    </dgm:pt>
    <dgm:pt modelId="{E670968B-65A7-4537-9D80-37D7B4BC5879}" type="sibTrans" cxnId="{A02A0373-9B0C-499C-8F67-1E46D419CBD7}">
      <dgm:prSet/>
      <dgm:spPr/>
      <dgm:t>
        <a:bodyPr/>
        <a:lstStyle/>
        <a:p>
          <a:pPr algn="just"/>
          <a:endParaRPr lang="en-US" sz="2000"/>
        </a:p>
      </dgm:t>
    </dgm:pt>
    <dgm:pt modelId="{24B8BC9F-B47E-4050-A182-F65B50293C4A}">
      <dgm:prSet custT="1"/>
      <dgm:spPr/>
      <dgm:t>
        <a:bodyPr/>
        <a:lstStyle/>
        <a:p>
          <a:pPr algn="just"/>
          <a:r>
            <a:rPr lang="en-IN" sz="1600" b="1" dirty="0"/>
            <a:t>Commands to </a:t>
          </a:r>
          <a:r>
            <a:rPr lang="en-IN" sz="1600" b="1" dirty="0" err="1"/>
            <a:t>TaskTrackers</a:t>
          </a:r>
          <a:r>
            <a:rPr lang="en-IN" sz="1600" dirty="0"/>
            <a:t>: The </a:t>
          </a:r>
          <a:r>
            <a:rPr lang="en-IN" sz="1600" dirty="0" err="1"/>
            <a:t>JobTracker</a:t>
          </a:r>
          <a:r>
            <a:rPr lang="en-IN" sz="1600" dirty="0"/>
            <a:t> sends specific cleanup commands to the </a:t>
          </a:r>
          <a:r>
            <a:rPr lang="en-IN" sz="1600" dirty="0" err="1"/>
            <a:t>TaskTrackers</a:t>
          </a:r>
          <a:r>
            <a:rPr lang="en-IN" sz="1600" dirty="0"/>
            <a:t> to ensure that all associated resources are freed, and the system is ready for new jobs.</a:t>
          </a:r>
          <a:endParaRPr lang="en-US" sz="1600" dirty="0"/>
        </a:p>
      </dgm:t>
    </dgm:pt>
    <dgm:pt modelId="{C7942805-121F-4017-9A67-915E6744E0BC}" type="parTrans" cxnId="{28F50807-2F02-46CC-8DA5-955BDC0E6ABD}">
      <dgm:prSet/>
      <dgm:spPr/>
      <dgm:t>
        <a:bodyPr/>
        <a:lstStyle/>
        <a:p>
          <a:pPr algn="just"/>
          <a:endParaRPr lang="en-US" sz="2000"/>
        </a:p>
      </dgm:t>
    </dgm:pt>
    <dgm:pt modelId="{149D649A-111D-4AB7-8CF2-5E0EB0FAB2DA}" type="sibTrans" cxnId="{28F50807-2F02-46CC-8DA5-955BDC0E6ABD}">
      <dgm:prSet/>
      <dgm:spPr/>
      <dgm:t>
        <a:bodyPr/>
        <a:lstStyle/>
        <a:p>
          <a:pPr algn="just"/>
          <a:endParaRPr lang="en-US" sz="2000"/>
        </a:p>
      </dgm:t>
    </dgm:pt>
    <dgm:pt modelId="{254270F4-C3B4-FA4E-82FA-9CF045898E72}" type="pres">
      <dgm:prSet presAssocID="{E3C21F03-C13C-48E0-A3BD-B442461D56E8}" presName="linear" presStyleCnt="0">
        <dgm:presLayoutVars>
          <dgm:dir/>
          <dgm:animLvl val="lvl"/>
          <dgm:resizeHandles val="exact"/>
        </dgm:presLayoutVars>
      </dgm:prSet>
      <dgm:spPr/>
    </dgm:pt>
    <dgm:pt modelId="{8E305E6C-4789-B24D-867A-EA032867485A}" type="pres">
      <dgm:prSet presAssocID="{30F95714-0B27-49E9-B9BF-CF338B536704}" presName="parentLin" presStyleCnt="0"/>
      <dgm:spPr/>
    </dgm:pt>
    <dgm:pt modelId="{33A353D9-BA64-7048-AC83-322E56D94588}" type="pres">
      <dgm:prSet presAssocID="{30F95714-0B27-49E9-B9BF-CF338B536704}" presName="parentLeftMargin" presStyleLbl="node1" presStyleIdx="0" presStyleCnt="2"/>
      <dgm:spPr/>
    </dgm:pt>
    <dgm:pt modelId="{156A964B-2D0B-4545-9CB6-9D2D900F4DC5}" type="pres">
      <dgm:prSet presAssocID="{30F95714-0B27-49E9-B9BF-CF338B536704}" presName="parentText" presStyleLbl="node1" presStyleIdx="0" presStyleCnt="2">
        <dgm:presLayoutVars>
          <dgm:chMax val="0"/>
          <dgm:bulletEnabled val="1"/>
        </dgm:presLayoutVars>
      </dgm:prSet>
      <dgm:spPr/>
    </dgm:pt>
    <dgm:pt modelId="{5A2DD052-FCAF-AD44-A351-590E990D36F0}" type="pres">
      <dgm:prSet presAssocID="{30F95714-0B27-49E9-B9BF-CF338B536704}" presName="negativeSpace" presStyleCnt="0"/>
      <dgm:spPr/>
    </dgm:pt>
    <dgm:pt modelId="{89AC22AD-50F8-1445-A452-04DC9CEFDA64}" type="pres">
      <dgm:prSet presAssocID="{30F95714-0B27-49E9-B9BF-CF338B536704}" presName="childText" presStyleLbl="conFgAcc1" presStyleIdx="0" presStyleCnt="2">
        <dgm:presLayoutVars>
          <dgm:bulletEnabled val="1"/>
        </dgm:presLayoutVars>
      </dgm:prSet>
      <dgm:spPr/>
    </dgm:pt>
    <dgm:pt modelId="{98EC0CD3-E7B7-D14B-B5B8-9AE7A77993A0}" type="pres">
      <dgm:prSet presAssocID="{BDFDB48A-6258-40AD-B983-2AC6C9F7D103}" presName="spaceBetweenRectangles" presStyleCnt="0"/>
      <dgm:spPr/>
    </dgm:pt>
    <dgm:pt modelId="{5B262469-62ED-D744-90E0-5BDBD655FB63}" type="pres">
      <dgm:prSet presAssocID="{BE7784C8-512E-4B8D-9405-4FE489A09AD2}" presName="parentLin" presStyleCnt="0"/>
      <dgm:spPr/>
    </dgm:pt>
    <dgm:pt modelId="{12204BDC-337F-1B45-A62C-8CE845AFEB7B}" type="pres">
      <dgm:prSet presAssocID="{BE7784C8-512E-4B8D-9405-4FE489A09AD2}" presName="parentLeftMargin" presStyleLbl="node1" presStyleIdx="0" presStyleCnt="2"/>
      <dgm:spPr/>
    </dgm:pt>
    <dgm:pt modelId="{D7BFF67F-DEDA-5A49-936E-D0F002D0F64C}" type="pres">
      <dgm:prSet presAssocID="{BE7784C8-512E-4B8D-9405-4FE489A09AD2}" presName="parentText" presStyleLbl="node1" presStyleIdx="1" presStyleCnt="2">
        <dgm:presLayoutVars>
          <dgm:chMax val="0"/>
          <dgm:bulletEnabled val="1"/>
        </dgm:presLayoutVars>
      </dgm:prSet>
      <dgm:spPr/>
    </dgm:pt>
    <dgm:pt modelId="{BE71C3C5-C81C-2E48-BD4E-B207FF545FF7}" type="pres">
      <dgm:prSet presAssocID="{BE7784C8-512E-4B8D-9405-4FE489A09AD2}" presName="negativeSpace" presStyleCnt="0"/>
      <dgm:spPr/>
    </dgm:pt>
    <dgm:pt modelId="{43A11B67-3AEA-784E-A78E-67A12295A6D0}" type="pres">
      <dgm:prSet presAssocID="{BE7784C8-512E-4B8D-9405-4FE489A09AD2}" presName="childText" presStyleLbl="conFgAcc1" presStyleIdx="1" presStyleCnt="2">
        <dgm:presLayoutVars>
          <dgm:bulletEnabled val="1"/>
        </dgm:presLayoutVars>
      </dgm:prSet>
      <dgm:spPr/>
    </dgm:pt>
  </dgm:ptLst>
  <dgm:cxnLst>
    <dgm:cxn modelId="{F0CF6506-7907-6644-8742-2A9E04B7B116}" type="presOf" srcId="{BE7784C8-512E-4B8D-9405-4FE489A09AD2}" destId="{D7BFF67F-DEDA-5A49-936E-D0F002D0F64C}" srcOrd="1" destOrd="0" presId="urn:microsoft.com/office/officeart/2005/8/layout/list1"/>
    <dgm:cxn modelId="{28F50807-2F02-46CC-8DA5-955BDC0E6ABD}" srcId="{BE7784C8-512E-4B8D-9405-4FE489A09AD2}" destId="{24B8BC9F-B47E-4050-A182-F65B50293C4A}" srcOrd="1" destOrd="0" parTransId="{C7942805-121F-4017-9A67-915E6744E0BC}" sibTransId="{149D649A-111D-4AB7-8CF2-5E0EB0FAB2DA}"/>
    <dgm:cxn modelId="{AC020618-C0D8-42B5-A3DB-5D7DD6A8CE84}" srcId="{CBD53D21-BB46-4514-BADE-10BF0994E007}" destId="{69CF8138-4F5A-4973-8317-E41B9DE1F534}" srcOrd="0" destOrd="0" parTransId="{BCC3B0C5-1308-4938-8263-88FDF3C6415C}" sibTransId="{A613DDA1-8882-4DDF-870B-4AEB375EB56D}"/>
    <dgm:cxn modelId="{396DF929-04E7-C440-AFAA-964C48A380DE}" type="presOf" srcId="{E3C21F03-C13C-48E0-A3BD-B442461D56E8}" destId="{254270F4-C3B4-FA4E-82FA-9CF045898E72}" srcOrd="0" destOrd="0" presId="urn:microsoft.com/office/officeart/2005/8/layout/list1"/>
    <dgm:cxn modelId="{E570512C-AD15-9141-869E-D6B1638C2F89}" type="presOf" srcId="{24B8BC9F-B47E-4050-A182-F65B50293C4A}" destId="{43A11B67-3AEA-784E-A78E-67A12295A6D0}" srcOrd="0" destOrd="3" presId="urn:microsoft.com/office/officeart/2005/8/layout/list1"/>
    <dgm:cxn modelId="{00F4FC2D-5F57-8E46-84EF-C35A0BAB4F46}" type="presOf" srcId="{69CF8138-4F5A-4973-8317-E41B9DE1F534}" destId="{43A11B67-3AEA-784E-A78E-67A12295A6D0}" srcOrd="0" destOrd="1" presId="urn:microsoft.com/office/officeart/2005/8/layout/list1"/>
    <dgm:cxn modelId="{5A6C4541-09BF-C644-AF77-9849E8604400}" type="presOf" srcId="{98253637-5AC2-4353-AEE7-B3EBF90D3071}" destId="{89AC22AD-50F8-1445-A452-04DC9CEFDA64}" srcOrd="0" destOrd="0" presId="urn:microsoft.com/office/officeart/2005/8/layout/list1"/>
    <dgm:cxn modelId="{87174841-02E1-4785-A694-2710F5CB64E9}" srcId="{BE7784C8-512E-4B8D-9405-4FE489A09AD2}" destId="{CBD53D21-BB46-4514-BADE-10BF0994E007}" srcOrd="0" destOrd="0" parTransId="{D4C54DE5-415E-4D7B-B484-DADF0BC72F35}" sibTransId="{CAD739EC-7DD5-4EC2-9EE0-9BC33AEC4865}"/>
    <dgm:cxn modelId="{A20B4445-44C6-41E8-BD62-E20B6DDB6709}" srcId="{30F95714-0B27-49E9-B9BF-CF338B536704}" destId="{98253637-5AC2-4353-AEE7-B3EBF90D3071}" srcOrd="0" destOrd="0" parTransId="{3FDF8C9D-CD0C-461A-8EFE-39404510965F}" sibTransId="{01FCD607-67B1-4202-9312-F30A7BC9C44D}"/>
    <dgm:cxn modelId="{F5A3E04C-CE1C-4295-9543-CBBE1FC18AD7}" srcId="{E3C21F03-C13C-48E0-A3BD-B442461D56E8}" destId="{30F95714-0B27-49E9-B9BF-CF338B536704}" srcOrd="0" destOrd="0" parTransId="{441D5114-1BCF-48AE-BB0A-9F6F564B24B3}" sibTransId="{BDFDB48A-6258-40AD-B983-2AC6C9F7D103}"/>
    <dgm:cxn modelId="{11602B4E-E022-E646-AF36-7B774BB8FC1C}" type="presOf" srcId="{30F95714-0B27-49E9-B9BF-CF338B536704}" destId="{33A353D9-BA64-7048-AC83-322E56D94588}" srcOrd="0" destOrd="0" presId="urn:microsoft.com/office/officeart/2005/8/layout/list1"/>
    <dgm:cxn modelId="{C34E764E-E6F5-4A18-890B-ED52E74F057C}" srcId="{30F95714-0B27-49E9-B9BF-CF338B536704}" destId="{8F7B2F87-B394-439D-AE9C-FAE2EC8CB6B7}" srcOrd="1" destOrd="0" parTransId="{984751E3-A52F-4D65-84FB-D23475507063}" sibTransId="{B3C0A0E5-1AAE-44A3-BED9-2E9FA35F18FB}"/>
    <dgm:cxn modelId="{517F7153-F15C-7149-8164-AD568129F5AB}" type="presOf" srcId="{30F95714-0B27-49E9-B9BF-CF338B536704}" destId="{156A964B-2D0B-4545-9CB6-9D2D900F4DC5}" srcOrd="1" destOrd="0" presId="urn:microsoft.com/office/officeart/2005/8/layout/list1"/>
    <dgm:cxn modelId="{A02A0373-9B0C-499C-8F67-1E46D419CBD7}" srcId="{CBD53D21-BB46-4514-BADE-10BF0994E007}" destId="{CD3E2BD6-1916-493F-80DC-A61C397048F9}" srcOrd="1" destOrd="0" parTransId="{87755C90-6697-4871-AEAC-7FB90CE7F98C}" sibTransId="{E670968B-65A7-4537-9D80-37D7B4BC5879}"/>
    <dgm:cxn modelId="{4607017B-3F37-E840-894E-D2A25C070DAA}" type="presOf" srcId="{8F7B2F87-B394-439D-AE9C-FAE2EC8CB6B7}" destId="{89AC22AD-50F8-1445-A452-04DC9CEFDA64}" srcOrd="0" destOrd="1" presId="urn:microsoft.com/office/officeart/2005/8/layout/list1"/>
    <dgm:cxn modelId="{231937C8-29FB-7C4A-92F9-F8AEA965B449}" type="presOf" srcId="{BE7784C8-512E-4B8D-9405-4FE489A09AD2}" destId="{12204BDC-337F-1B45-A62C-8CE845AFEB7B}" srcOrd="0" destOrd="0" presId="urn:microsoft.com/office/officeart/2005/8/layout/list1"/>
    <dgm:cxn modelId="{8EF39EDB-F9C1-467B-8797-A653EF4DF4FB}" srcId="{E3C21F03-C13C-48E0-A3BD-B442461D56E8}" destId="{BE7784C8-512E-4B8D-9405-4FE489A09AD2}" srcOrd="1" destOrd="0" parTransId="{E9458B1D-A0D3-49B0-9CD6-9C2BC9848076}" sibTransId="{7450E981-2DEF-435C-A0B2-343CDC9F6D3C}"/>
    <dgm:cxn modelId="{3124DEED-3F9E-D14F-AA41-019680698385}" type="presOf" srcId="{CD3E2BD6-1916-493F-80DC-A61C397048F9}" destId="{43A11B67-3AEA-784E-A78E-67A12295A6D0}" srcOrd="0" destOrd="2" presId="urn:microsoft.com/office/officeart/2005/8/layout/list1"/>
    <dgm:cxn modelId="{87A556FB-E90D-AB49-9542-64FC351B4F9B}" type="presOf" srcId="{CBD53D21-BB46-4514-BADE-10BF0994E007}" destId="{43A11B67-3AEA-784E-A78E-67A12295A6D0}" srcOrd="0" destOrd="0" presId="urn:microsoft.com/office/officeart/2005/8/layout/list1"/>
    <dgm:cxn modelId="{FF3540E4-5DBB-9E48-82AE-0293124CA603}" type="presParOf" srcId="{254270F4-C3B4-FA4E-82FA-9CF045898E72}" destId="{8E305E6C-4789-B24D-867A-EA032867485A}" srcOrd="0" destOrd="0" presId="urn:microsoft.com/office/officeart/2005/8/layout/list1"/>
    <dgm:cxn modelId="{ABC7EE6B-4F6E-DD43-A58A-52C86714F017}" type="presParOf" srcId="{8E305E6C-4789-B24D-867A-EA032867485A}" destId="{33A353D9-BA64-7048-AC83-322E56D94588}" srcOrd="0" destOrd="0" presId="urn:microsoft.com/office/officeart/2005/8/layout/list1"/>
    <dgm:cxn modelId="{505C1B15-9BCE-A742-8829-0F7C64EF6F4E}" type="presParOf" srcId="{8E305E6C-4789-B24D-867A-EA032867485A}" destId="{156A964B-2D0B-4545-9CB6-9D2D900F4DC5}" srcOrd="1" destOrd="0" presId="urn:microsoft.com/office/officeart/2005/8/layout/list1"/>
    <dgm:cxn modelId="{F1DDBBC6-5D5C-B146-83CF-9666DB764119}" type="presParOf" srcId="{254270F4-C3B4-FA4E-82FA-9CF045898E72}" destId="{5A2DD052-FCAF-AD44-A351-590E990D36F0}" srcOrd="1" destOrd="0" presId="urn:microsoft.com/office/officeart/2005/8/layout/list1"/>
    <dgm:cxn modelId="{F6CF9F32-2263-3543-8B4F-A155DD72589B}" type="presParOf" srcId="{254270F4-C3B4-FA4E-82FA-9CF045898E72}" destId="{89AC22AD-50F8-1445-A452-04DC9CEFDA64}" srcOrd="2" destOrd="0" presId="urn:microsoft.com/office/officeart/2005/8/layout/list1"/>
    <dgm:cxn modelId="{063A3A48-F292-7146-8EB2-8F7DE86C9A10}" type="presParOf" srcId="{254270F4-C3B4-FA4E-82FA-9CF045898E72}" destId="{98EC0CD3-E7B7-D14B-B5B8-9AE7A77993A0}" srcOrd="3" destOrd="0" presId="urn:microsoft.com/office/officeart/2005/8/layout/list1"/>
    <dgm:cxn modelId="{A92B9BF8-C13D-0C40-9F90-83439791912A}" type="presParOf" srcId="{254270F4-C3B4-FA4E-82FA-9CF045898E72}" destId="{5B262469-62ED-D744-90E0-5BDBD655FB63}" srcOrd="4" destOrd="0" presId="urn:microsoft.com/office/officeart/2005/8/layout/list1"/>
    <dgm:cxn modelId="{878A6516-734F-2340-AAD8-F57C2B5AD181}" type="presParOf" srcId="{5B262469-62ED-D744-90E0-5BDBD655FB63}" destId="{12204BDC-337F-1B45-A62C-8CE845AFEB7B}" srcOrd="0" destOrd="0" presId="urn:microsoft.com/office/officeart/2005/8/layout/list1"/>
    <dgm:cxn modelId="{1D00B29D-202A-8147-AD33-83C269807F84}" type="presParOf" srcId="{5B262469-62ED-D744-90E0-5BDBD655FB63}" destId="{D7BFF67F-DEDA-5A49-936E-D0F002D0F64C}" srcOrd="1" destOrd="0" presId="urn:microsoft.com/office/officeart/2005/8/layout/list1"/>
    <dgm:cxn modelId="{AD44FBF1-7DC6-C543-A956-54F2F66A5501}" type="presParOf" srcId="{254270F4-C3B4-FA4E-82FA-9CF045898E72}" destId="{BE71C3C5-C81C-2E48-BD4E-B207FF545FF7}" srcOrd="5" destOrd="0" presId="urn:microsoft.com/office/officeart/2005/8/layout/list1"/>
    <dgm:cxn modelId="{C063762A-DB77-D84B-8509-A31319D0E5AF}" type="presParOf" srcId="{254270F4-C3B4-FA4E-82FA-9CF045898E72}" destId="{43A11B67-3AEA-784E-A78E-67A12295A6D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9D976758-41EB-429B-8E1C-7BDC4D495253}"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B04BBB0-6843-440F-A528-46CA0C1FCCFA}">
      <dgm:prSet custT="1"/>
      <dgm:spPr/>
      <dgm:t>
        <a:bodyPr/>
        <a:lstStyle/>
        <a:p>
          <a:pPr>
            <a:lnSpc>
              <a:spcPct val="100000"/>
            </a:lnSpc>
            <a:defRPr cap="all"/>
          </a:pPr>
          <a:r>
            <a:rPr lang="en-IN" sz="1400" b="1"/>
            <a:t>Spark Core</a:t>
          </a:r>
          <a:r>
            <a:rPr lang="en-IN" sz="1400"/>
            <a:t>: The foundation of the Apache Spark framework providing in-memory computing capabilities.</a:t>
          </a:r>
          <a:endParaRPr lang="en-US" sz="1400"/>
        </a:p>
      </dgm:t>
    </dgm:pt>
    <dgm:pt modelId="{DFF359FE-8B27-45BB-B06C-7B0D6309C89F}" type="parTrans" cxnId="{E8B2606C-EB9F-4290-B113-540CD9745F6D}">
      <dgm:prSet/>
      <dgm:spPr/>
      <dgm:t>
        <a:bodyPr/>
        <a:lstStyle/>
        <a:p>
          <a:endParaRPr lang="en-US" sz="2400"/>
        </a:p>
      </dgm:t>
    </dgm:pt>
    <dgm:pt modelId="{14A30D1B-E101-4BC4-B8F8-CED4D9EB1912}" type="sibTrans" cxnId="{E8B2606C-EB9F-4290-B113-540CD9745F6D}">
      <dgm:prSet/>
      <dgm:spPr/>
      <dgm:t>
        <a:bodyPr/>
        <a:lstStyle/>
        <a:p>
          <a:endParaRPr lang="en-US" sz="2400"/>
        </a:p>
      </dgm:t>
    </dgm:pt>
    <dgm:pt modelId="{93322421-CFFC-4D89-8B8C-E16FB2F0984F}">
      <dgm:prSet custT="1"/>
      <dgm:spPr/>
      <dgm:t>
        <a:bodyPr/>
        <a:lstStyle/>
        <a:p>
          <a:pPr>
            <a:lnSpc>
              <a:spcPct val="100000"/>
            </a:lnSpc>
            <a:defRPr cap="all"/>
          </a:pPr>
          <a:r>
            <a:rPr lang="en-IN" sz="1400" b="1"/>
            <a:t>Spark SQL</a:t>
          </a:r>
          <a:r>
            <a:rPr lang="en-IN" sz="1400"/>
            <a:t>: Module for working with structured data, providing an interface similar to SQL.</a:t>
          </a:r>
          <a:endParaRPr lang="en-US" sz="1400"/>
        </a:p>
      </dgm:t>
    </dgm:pt>
    <dgm:pt modelId="{397917AC-DC97-42BD-8390-32450C30E446}" type="parTrans" cxnId="{A26E0F7A-04D0-4A33-B81F-47124A2A9810}">
      <dgm:prSet/>
      <dgm:spPr/>
      <dgm:t>
        <a:bodyPr/>
        <a:lstStyle/>
        <a:p>
          <a:endParaRPr lang="en-US" sz="2400"/>
        </a:p>
      </dgm:t>
    </dgm:pt>
    <dgm:pt modelId="{D7A3B86E-320F-41BD-A68E-82ABD7F9E18E}" type="sibTrans" cxnId="{A26E0F7A-04D0-4A33-B81F-47124A2A9810}">
      <dgm:prSet/>
      <dgm:spPr/>
      <dgm:t>
        <a:bodyPr/>
        <a:lstStyle/>
        <a:p>
          <a:endParaRPr lang="en-US" sz="2400"/>
        </a:p>
      </dgm:t>
    </dgm:pt>
    <dgm:pt modelId="{DBF12C6D-885F-4980-8934-E20F75D5BDAB}">
      <dgm:prSet custT="1"/>
      <dgm:spPr/>
      <dgm:t>
        <a:bodyPr/>
        <a:lstStyle/>
        <a:p>
          <a:pPr>
            <a:lnSpc>
              <a:spcPct val="100000"/>
            </a:lnSpc>
            <a:defRPr cap="all"/>
          </a:pPr>
          <a:r>
            <a:rPr lang="en-IN" sz="1400" b="1"/>
            <a:t>Spark Streaming</a:t>
          </a:r>
          <a:r>
            <a:rPr lang="en-IN" sz="1400"/>
            <a:t>: Enables scalable and fault-tolerant stream processing of live data streams.</a:t>
          </a:r>
          <a:endParaRPr lang="en-US" sz="1400"/>
        </a:p>
      </dgm:t>
    </dgm:pt>
    <dgm:pt modelId="{480CCA8D-CCAD-4D36-ABB4-0BA30F8058FA}" type="parTrans" cxnId="{61AF2DDA-D6FF-4695-8461-D0C3AE23C6AC}">
      <dgm:prSet/>
      <dgm:spPr/>
      <dgm:t>
        <a:bodyPr/>
        <a:lstStyle/>
        <a:p>
          <a:endParaRPr lang="en-US" sz="2400"/>
        </a:p>
      </dgm:t>
    </dgm:pt>
    <dgm:pt modelId="{BAD0C7F3-5964-4ED4-93DD-A7D2C5148734}" type="sibTrans" cxnId="{61AF2DDA-D6FF-4695-8461-D0C3AE23C6AC}">
      <dgm:prSet/>
      <dgm:spPr/>
      <dgm:t>
        <a:bodyPr/>
        <a:lstStyle/>
        <a:p>
          <a:endParaRPr lang="en-US" sz="2400"/>
        </a:p>
      </dgm:t>
    </dgm:pt>
    <dgm:pt modelId="{2A0EF680-4A05-423A-B2B7-4BF9EAA4D7C1}">
      <dgm:prSet custT="1"/>
      <dgm:spPr/>
      <dgm:t>
        <a:bodyPr/>
        <a:lstStyle/>
        <a:p>
          <a:pPr>
            <a:lnSpc>
              <a:spcPct val="100000"/>
            </a:lnSpc>
            <a:defRPr cap="all"/>
          </a:pPr>
          <a:r>
            <a:rPr lang="en-IN" sz="1400" b="1"/>
            <a:t>MLlib</a:t>
          </a:r>
          <a:r>
            <a:rPr lang="en-IN" sz="1400"/>
            <a:t>: Machine learning library for Spark offering various algorithms and utilities.</a:t>
          </a:r>
          <a:endParaRPr lang="en-US" sz="1400"/>
        </a:p>
      </dgm:t>
    </dgm:pt>
    <dgm:pt modelId="{4F9E1FBC-2322-4F52-8870-B51ED6042C2E}" type="parTrans" cxnId="{64331A42-1839-487F-9417-DF4881C0EDC9}">
      <dgm:prSet/>
      <dgm:spPr/>
      <dgm:t>
        <a:bodyPr/>
        <a:lstStyle/>
        <a:p>
          <a:endParaRPr lang="en-US" sz="2400"/>
        </a:p>
      </dgm:t>
    </dgm:pt>
    <dgm:pt modelId="{F284C96A-8F0D-41CF-BAD3-A071D18EB89F}" type="sibTrans" cxnId="{64331A42-1839-487F-9417-DF4881C0EDC9}">
      <dgm:prSet/>
      <dgm:spPr/>
      <dgm:t>
        <a:bodyPr/>
        <a:lstStyle/>
        <a:p>
          <a:endParaRPr lang="en-US" sz="2400"/>
        </a:p>
      </dgm:t>
    </dgm:pt>
    <dgm:pt modelId="{09C920AA-81FF-4B59-8FAF-A47FBF07C1A9}">
      <dgm:prSet custT="1"/>
      <dgm:spPr/>
      <dgm:t>
        <a:bodyPr/>
        <a:lstStyle/>
        <a:p>
          <a:pPr>
            <a:lnSpc>
              <a:spcPct val="100000"/>
            </a:lnSpc>
            <a:defRPr cap="all"/>
          </a:pPr>
          <a:r>
            <a:rPr lang="en-IN" sz="1400" b="1"/>
            <a:t>GraphX</a:t>
          </a:r>
          <a:r>
            <a:rPr lang="en-IN" sz="1400"/>
            <a:t>: API for graphs and graph-parallel computation.</a:t>
          </a:r>
          <a:endParaRPr lang="en-US" sz="1400"/>
        </a:p>
      </dgm:t>
    </dgm:pt>
    <dgm:pt modelId="{00EED2B8-F327-4273-B529-0732F88DF6FA}" type="parTrans" cxnId="{8CFC3995-7CC7-4878-AC7E-EA8D2BA1458D}">
      <dgm:prSet/>
      <dgm:spPr/>
      <dgm:t>
        <a:bodyPr/>
        <a:lstStyle/>
        <a:p>
          <a:endParaRPr lang="en-US" sz="2400"/>
        </a:p>
      </dgm:t>
    </dgm:pt>
    <dgm:pt modelId="{3C68D773-32B9-4BE9-B8C0-E1B1756096C2}" type="sibTrans" cxnId="{8CFC3995-7CC7-4878-AC7E-EA8D2BA1458D}">
      <dgm:prSet/>
      <dgm:spPr/>
      <dgm:t>
        <a:bodyPr/>
        <a:lstStyle/>
        <a:p>
          <a:endParaRPr lang="en-US" sz="2400"/>
        </a:p>
      </dgm:t>
    </dgm:pt>
    <dgm:pt modelId="{C1219EAE-2881-42B3-8DB0-F22766B2638D}" type="pres">
      <dgm:prSet presAssocID="{9D976758-41EB-429B-8E1C-7BDC4D495253}" presName="root" presStyleCnt="0">
        <dgm:presLayoutVars>
          <dgm:dir/>
          <dgm:resizeHandles val="exact"/>
        </dgm:presLayoutVars>
      </dgm:prSet>
      <dgm:spPr/>
    </dgm:pt>
    <dgm:pt modelId="{910B6BCA-7465-4033-B8A5-4601B51DA47D}" type="pres">
      <dgm:prSet presAssocID="{EB04BBB0-6843-440F-A528-46CA0C1FCCFA}" presName="compNode" presStyleCnt="0"/>
      <dgm:spPr/>
    </dgm:pt>
    <dgm:pt modelId="{82C0F42F-48D5-4E94-A51C-5E11B3642BC1}" type="pres">
      <dgm:prSet presAssocID="{EB04BBB0-6843-440F-A528-46CA0C1FCCFA}" presName="iconBgRect" presStyleLbl="bgShp" presStyleIdx="0" presStyleCnt="5"/>
      <dgm:spPr>
        <a:prstGeom prst="round2DiagRect">
          <a:avLst>
            <a:gd name="adj1" fmla="val 29727"/>
            <a:gd name="adj2" fmla="val 0"/>
          </a:avLst>
        </a:prstGeom>
      </dgm:spPr>
    </dgm:pt>
    <dgm:pt modelId="{470D2E0B-FB40-44A4-A2DC-9F9C1C116DC0}" type="pres">
      <dgm:prSet presAssocID="{EB04BBB0-6843-440F-A528-46CA0C1FCCF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12BB6EEA-2EB2-4011-B412-C0E546BC5BE5}" type="pres">
      <dgm:prSet presAssocID="{EB04BBB0-6843-440F-A528-46CA0C1FCCFA}" presName="spaceRect" presStyleCnt="0"/>
      <dgm:spPr/>
    </dgm:pt>
    <dgm:pt modelId="{593DEDCF-0C5A-4FCB-99C5-B97B66674E32}" type="pres">
      <dgm:prSet presAssocID="{EB04BBB0-6843-440F-A528-46CA0C1FCCFA}" presName="textRect" presStyleLbl="revTx" presStyleIdx="0" presStyleCnt="5">
        <dgm:presLayoutVars>
          <dgm:chMax val="1"/>
          <dgm:chPref val="1"/>
        </dgm:presLayoutVars>
      </dgm:prSet>
      <dgm:spPr/>
    </dgm:pt>
    <dgm:pt modelId="{2B0005F3-9B27-49A6-B8A5-F0ABD9D87BF1}" type="pres">
      <dgm:prSet presAssocID="{14A30D1B-E101-4BC4-B8F8-CED4D9EB1912}" presName="sibTrans" presStyleCnt="0"/>
      <dgm:spPr/>
    </dgm:pt>
    <dgm:pt modelId="{88500553-317C-44BD-9A06-CC1D74E1B618}" type="pres">
      <dgm:prSet presAssocID="{93322421-CFFC-4D89-8B8C-E16FB2F0984F}" presName="compNode" presStyleCnt="0"/>
      <dgm:spPr/>
    </dgm:pt>
    <dgm:pt modelId="{49679736-F9B9-40B8-BCAC-D4CE0E040707}" type="pres">
      <dgm:prSet presAssocID="{93322421-CFFC-4D89-8B8C-E16FB2F0984F}" presName="iconBgRect" presStyleLbl="bgShp" presStyleIdx="1" presStyleCnt="5"/>
      <dgm:spPr>
        <a:prstGeom prst="round2DiagRect">
          <a:avLst>
            <a:gd name="adj1" fmla="val 29727"/>
            <a:gd name="adj2" fmla="val 0"/>
          </a:avLst>
        </a:prstGeom>
      </dgm:spPr>
    </dgm:pt>
    <dgm:pt modelId="{4FD5055B-9578-4E8E-8DDB-A45C4EFB580C}" type="pres">
      <dgm:prSet presAssocID="{93322421-CFFC-4D89-8B8C-E16FB2F0984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3ED8F658-B133-4564-988D-A2009BC8D620}" type="pres">
      <dgm:prSet presAssocID="{93322421-CFFC-4D89-8B8C-E16FB2F0984F}" presName="spaceRect" presStyleCnt="0"/>
      <dgm:spPr/>
    </dgm:pt>
    <dgm:pt modelId="{0F14C6C4-98D7-4BDB-A522-02D95DCCCEE1}" type="pres">
      <dgm:prSet presAssocID="{93322421-CFFC-4D89-8B8C-E16FB2F0984F}" presName="textRect" presStyleLbl="revTx" presStyleIdx="1" presStyleCnt="5">
        <dgm:presLayoutVars>
          <dgm:chMax val="1"/>
          <dgm:chPref val="1"/>
        </dgm:presLayoutVars>
      </dgm:prSet>
      <dgm:spPr/>
    </dgm:pt>
    <dgm:pt modelId="{036DB2BE-178B-4798-89D6-ADFA849322D8}" type="pres">
      <dgm:prSet presAssocID="{D7A3B86E-320F-41BD-A68E-82ABD7F9E18E}" presName="sibTrans" presStyleCnt="0"/>
      <dgm:spPr/>
    </dgm:pt>
    <dgm:pt modelId="{97B70EB6-C7FD-40DF-A6F3-29462CCD8524}" type="pres">
      <dgm:prSet presAssocID="{DBF12C6D-885F-4980-8934-E20F75D5BDAB}" presName="compNode" presStyleCnt="0"/>
      <dgm:spPr/>
    </dgm:pt>
    <dgm:pt modelId="{17D2C0ED-F3EA-4562-BF2B-46585A5DC987}" type="pres">
      <dgm:prSet presAssocID="{DBF12C6D-885F-4980-8934-E20F75D5BDAB}" presName="iconBgRect" presStyleLbl="bgShp" presStyleIdx="2" presStyleCnt="5"/>
      <dgm:spPr>
        <a:prstGeom prst="round2DiagRect">
          <a:avLst>
            <a:gd name="adj1" fmla="val 29727"/>
            <a:gd name="adj2" fmla="val 0"/>
          </a:avLst>
        </a:prstGeom>
      </dgm:spPr>
    </dgm:pt>
    <dgm:pt modelId="{B2D58C03-33B0-43E0-B7C1-AE801D3050F9}" type="pres">
      <dgm:prSet presAssocID="{DBF12C6D-885F-4980-8934-E20F75D5BDA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rver"/>
        </a:ext>
      </dgm:extLst>
    </dgm:pt>
    <dgm:pt modelId="{6BB2938A-7011-47E6-B0DB-249C8739C95A}" type="pres">
      <dgm:prSet presAssocID="{DBF12C6D-885F-4980-8934-E20F75D5BDAB}" presName="spaceRect" presStyleCnt="0"/>
      <dgm:spPr/>
    </dgm:pt>
    <dgm:pt modelId="{2D7CC310-665F-4E98-81BF-6FC3DDFF8479}" type="pres">
      <dgm:prSet presAssocID="{DBF12C6D-885F-4980-8934-E20F75D5BDAB}" presName="textRect" presStyleLbl="revTx" presStyleIdx="2" presStyleCnt="5">
        <dgm:presLayoutVars>
          <dgm:chMax val="1"/>
          <dgm:chPref val="1"/>
        </dgm:presLayoutVars>
      </dgm:prSet>
      <dgm:spPr/>
    </dgm:pt>
    <dgm:pt modelId="{ACACD69B-C99C-469F-A38D-BCA7E5F5BB1A}" type="pres">
      <dgm:prSet presAssocID="{BAD0C7F3-5964-4ED4-93DD-A7D2C5148734}" presName="sibTrans" presStyleCnt="0"/>
      <dgm:spPr/>
    </dgm:pt>
    <dgm:pt modelId="{630E97AA-258A-4E17-96EF-312496C604E9}" type="pres">
      <dgm:prSet presAssocID="{2A0EF680-4A05-423A-B2B7-4BF9EAA4D7C1}" presName="compNode" presStyleCnt="0"/>
      <dgm:spPr/>
    </dgm:pt>
    <dgm:pt modelId="{8F74BC2C-20C9-4731-BBF3-636EF96BB321}" type="pres">
      <dgm:prSet presAssocID="{2A0EF680-4A05-423A-B2B7-4BF9EAA4D7C1}" presName="iconBgRect" presStyleLbl="bgShp" presStyleIdx="3" presStyleCnt="5"/>
      <dgm:spPr>
        <a:prstGeom prst="round2DiagRect">
          <a:avLst>
            <a:gd name="adj1" fmla="val 29727"/>
            <a:gd name="adj2" fmla="val 0"/>
          </a:avLst>
        </a:prstGeom>
      </dgm:spPr>
    </dgm:pt>
    <dgm:pt modelId="{7BD9A800-AAFA-4DE9-B5FC-7980E67A62E2}" type="pres">
      <dgm:prSet presAssocID="{2A0EF680-4A05-423A-B2B7-4BF9EAA4D7C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parkler"/>
        </a:ext>
      </dgm:extLst>
    </dgm:pt>
    <dgm:pt modelId="{1BC2238A-0152-42B8-8F2E-1415A7C8091A}" type="pres">
      <dgm:prSet presAssocID="{2A0EF680-4A05-423A-B2B7-4BF9EAA4D7C1}" presName="spaceRect" presStyleCnt="0"/>
      <dgm:spPr/>
    </dgm:pt>
    <dgm:pt modelId="{A96A5920-072F-4288-ABDF-D488AAA3E9DB}" type="pres">
      <dgm:prSet presAssocID="{2A0EF680-4A05-423A-B2B7-4BF9EAA4D7C1}" presName="textRect" presStyleLbl="revTx" presStyleIdx="3" presStyleCnt="5">
        <dgm:presLayoutVars>
          <dgm:chMax val="1"/>
          <dgm:chPref val="1"/>
        </dgm:presLayoutVars>
      </dgm:prSet>
      <dgm:spPr/>
    </dgm:pt>
    <dgm:pt modelId="{63D50772-2731-45FB-A8D6-420995B5CC9B}" type="pres">
      <dgm:prSet presAssocID="{F284C96A-8F0D-41CF-BAD3-A071D18EB89F}" presName="sibTrans" presStyleCnt="0"/>
      <dgm:spPr/>
    </dgm:pt>
    <dgm:pt modelId="{F4F9E17A-E7A6-4610-8D92-C898270BBD5E}" type="pres">
      <dgm:prSet presAssocID="{09C920AA-81FF-4B59-8FAF-A47FBF07C1A9}" presName="compNode" presStyleCnt="0"/>
      <dgm:spPr/>
    </dgm:pt>
    <dgm:pt modelId="{3DEE554C-B22E-49D4-8AFE-4ABDE24943CB}" type="pres">
      <dgm:prSet presAssocID="{09C920AA-81FF-4B59-8FAF-A47FBF07C1A9}" presName="iconBgRect" presStyleLbl="bgShp" presStyleIdx="4" presStyleCnt="5"/>
      <dgm:spPr>
        <a:prstGeom prst="round2DiagRect">
          <a:avLst>
            <a:gd name="adj1" fmla="val 29727"/>
            <a:gd name="adj2" fmla="val 0"/>
          </a:avLst>
        </a:prstGeom>
      </dgm:spPr>
    </dgm:pt>
    <dgm:pt modelId="{8E6ED082-6B4F-4144-ABDD-719BB748EEB2}" type="pres">
      <dgm:prSet presAssocID="{09C920AA-81FF-4B59-8FAF-A47FBF07C1A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lowchart"/>
        </a:ext>
      </dgm:extLst>
    </dgm:pt>
    <dgm:pt modelId="{AB83402E-0A68-4CF9-B782-689E41257F2C}" type="pres">
      <dgm:prSet presAssocID="{09C920AA-81FF-4B59-8FAF-A47FBF07C1A9}" presName="spaceRect" presStyleCnt="0"/>
      <dgm:spPr/>
    </dgm:pt>
    <dgm:pt modelId="{B8A82083-C3E0-4F37-ABC5-FCEE752E1242}" type="pres">
      <dgm:prSet presAssocID="{09C920AA-81FF-4B59-8FAF-A47FBF07C1A9}" presName="textRect" presStyleLbl="revTx" presStyleIdx="4" presStyleCnt="5">
        <dgm:presLayoutVars>
          <dgm:chMax val="1"/>
          <dgm:chPref val="1"/>
        </dgm:presLayoutVars>
      </dgm:prSet>
      <dgm:spPr/>
    </dgm:pt>
  </dgm:ptLst>
  <dgm:cxnLst>
    <dgm:cxn modelId="{64331A42-1839-487F-9417-DF4881C0EDC9}" srcId="{9D976758-41EB-429B-8E1C-7BDC4D495253}" destId="{2A0EF680-4A05-423A-B2B7-4BF9EAA4D7C1}" srcOrd="3" destOrd="0" parTransId="{4F9E1FBC-2322-4F52-8870-B51ED6042C2E}" sibTransId="{F284C96A-8F0D-41CF-BAD3-A071D18EB89F}"/>
    <dgm:cxn modelId="{E417604F-A21E-5A4E-BC1D-9B7452102413}" type="presOf" srcId="{2A0EF680-4A05-423A-B2B7-4BF9EAA4D7C1}" destId="{A96A5920-072F-4288-ABDF-D488AAA3E9DB}" srcOrd="0" destOrd="0" presId="urn:microsoft.com/office/officeart/2018/5/layout/IconLeafLabelList"/>
    <dgm:cxn modelId="{2DF7FF4F-2460-F244-B652-EDB58E2DE8C7}" type="presOf" srcId="{EB04BBB0-6843-440F-A528-46CA0C1FCCFA}" destId="{593DEDCF-0C5A-4FCB-99C5-B97B66674E32}" srcOrd="0" destOrd="0" presId="urn:microsoft.com/office/officeart/2018/5/layout/IconLeafLabelList"/>
    <dgm:cxn modelId="{E8B2606C-EB9F-4290-B113-540CD9745F6D}" srcId="{9D976758-41EB-429B-8E1C-7BDC4D495253}" destId="{EB04BBB0-6843-440F-A528-46CA0C1FCCFA}" srcOrd="0" destOrd="0" parTransId="{DFF359FE-8B27-45BB-B06C-7B0D6309C89F}" sibTransId="{14A30D1B-E101-4BC4-B8F8-CED4D9EB1912}"/>
    <dgm:cxn modelId="{FE807976-0417-AD40-9063-93663E5E6FB9}" type="presOf" srcId="{93322421-CFFC-4D89-8B8C-E16FB2F0984F}" destId="{0F14C6C4-98D7-4BDB-A522-02D95DCCCEE1}" srcOrd="0" destOrd="0" presId="urn:microsoft.com/office/officeart/2018/5/layout/IconLeafLabelList"/>
    <dgm:cxn modelId="{A26E0F7A-04D0-4A33-B81F-47124A2A9810}" srcId="{9D976758-41EB-429B-8E1C-7BDC4D495253}" destId="{93322421-CFFC-4D89-8B8C-E16FB2F0984F}" srcOrd="1" destOrd="0" parTransId="{397917AC-DC97-42BD-8390-32450C30E446}" sibTransId="{D7A3B86E-320F-41BD-A68E-82ABD7F9E18E}"/>
    <dgm:cxn modelId="{8CFC3995-7CC7-4878-AC7E-EA8D2BA1458D}" srcId="{9D976758-41EB-429B-8E1C-7BDC4D495253}" destId="{09C920AA-81FF-4B59-8FAF-A47FBF07C1A9}" srcOrd="4" destOrd="0" parTransId="{00EED2B8-F327-4273-B529-0732F88DF6FA}" sibTransId="{3C68D773-32B9-4BE9-B8C0-E1B1756096C2}"/>
    <dgm:cxn modelId="{125215A1-926F-C940-B8D9-F2228525B298}" type="presOf" srcId="{9D976758-41EB-429B-8E1C-7BDC4D495253}" destId="{C1219EAE-2881-42B3-8DB0-F22766B2638D}" srcOrd="0" destOrd="0" presId="urn:microsoft.com/office/officeart/2018/5/layout/IconLeafLabelList"/>
    <dgm:cxn modelId="{93BB74AE-02EF-6241-90B2-1B09FD455DA9}" type="presOf" srcId="{DBF12C6D-885F-4980-8934-E20F75D5BDAB}" destId="{2D7CC310-665F-4E98-81BF-6FC3DDFF8479}" srcOrd="0" destOrd="0" presId="urn:microsoft.com/office/officeart/2018/5/layout/IconLeafLabelList"/>
    <dgm:cxn modelId="{61AF2DDA-D6FF-4695-8461-D0C3AE23C6AC}" srcId="{9D976758-41EB-429B-8E1C-7BDC4D495253}" destId="{DBF12C6D-885F-4980-8934-E20F75D5BDAB}" srcOrd="2" destOrd="0" parTransId="{480CCA8D-CCAD-4D36-ABB4-0BA30F8058FA}" sibTransId="{BAD0C7F3-5964-4ED4-93DD-A7D2C5148734}"/>
    <dgm:cxn modelId="{5F5EDFFD-5A56-1C40-BC9D-7EDEC40A92E6}" type="presOf" srcId="{09C920AA-81FF-4B59-8FAF-A47FBF07C1A9}" destId="{B8A82083-C3E0-4F37-ABC5-FCEE752E1242}" srcOrd="0" destOrd="0" presId="urn:microsoft.com/office/officeart/2018/5/layout/IconLeafLabelList"/>
    <dgm:cxn modelId="{C9B3384C-D330-E749-8928-7FAA6829E90C}" type="presParOf" srcId="{C1219EAE-2881-42B3-8DB0-F22766B2638D}" destId="{910B6BCA-7465-4033-B8A5-4601B51DA47D}" srcOrd="0" destOrd="0" presId="urn:microsoft.com/office/officeart/2018/5/layout/IconLeafLabelList"/>
    <dgm:cxn modelId="{8299E8A5-DD5E-9040-9708-D57645287703}" type="presParOf" srcId="{910B6BCA-7465-4033-B8A5-4601B51DA47D}" destId="{82C0F42F-48D5-4E94-A51C-5E11B3642BC1}" srcOrd="0" destOrd="0" presId="urn:microsoft.com/office/officeart/2018/5/layout/IconLeafLabelList"/>
    <dgm:cxn modelId="{6263868F-D84C-FA4C-B0B7-48BB398AECDF}" type="presParOf" srcId="{910B6BCA-7465-4033-B8A5-4601B51DA47D}" destId="{470D2E0B-FB40-44A4-A2DC-9F9C1C116DC0}" srcOrd="1" destOrd="0" presId="urn:microsoft.com/office/officeart/2018/5/layout/IconLeafLabelList"/>
    <dgm:cxn modelId="{39FE97B9-F477-5B4B-B881-74962C159F24}" type="presParOf" srcId="{910B6BCA-7465-4033-B8A5-4601B51DA47D}" destId="{12BB6EEA-2EB2-4011-B412-C0E546BC5BE5}" srcOrd="2" destOrd="0" presId="urn:microsoft.com/office/officeart/2018/5/layout/IconLeafLabelList"/>
    <dgm:cxn modelId="{04C60775-76B7-A744-B719-10383632F3D7}" type="presParOf" srcId="{910B6BCA-7465-4033-B8A5-4601B51DA47D}" destId="{593DEDCF-0C5A-4FCB-99C5-B97B66674E32}" srcOrd="3" destOrd="0" presId="urn:microsoft.com/office/officeart/2018/5/layout/IconLeafLabelList"/>
    <dgm:cxn modelId="{7C8D2040-D9CE-6048-9275-4911512EED84}" type="presParOf" srcId="{C1219EAE-2881-42B3-8DB0-F22766B2638D}" destId="{2B0005F3-9B27-49A6-B8A5-F0ABD9D87BF1}" srcOrd="1" destOrd="0" presId="urn:microsoft.com/office/officeart/2018/5/layout/IconLeafLabelList"/>
    <dgm:cxn modelId="{40393AF3-F534-6144-98AC-BAB6D0D975C6}" type="presParOf" srcId="{C1219EAE-2881-42B3-8DB0-F22766B2638D}" destId="{88500553-317C-44BD-9A06-CC1D74E1B618}" srcOrd="2" destOrd="0" presId="urn:microsoft.com/office/officeart/2018/5/layout/IconLeafLabelList"/>
    <dgm:cxn modelId="{F857AE9C-AF2A-6944-915D-298C949D8DD2}" type="presParOf" srcId="{88500553-317C-44BD-9A06-CC1D74E1B618}" destId="{49679736-F9B9-40B8-BCAC-D4CE0E040707}" srcOrd="0" destOrd="0" presId="urn:microsoft.com/office/officeart/2018/5/layout/IconLeafLabelList"/>
    <dgm:cxn modelId="{2EE5249B-1DF1-5F4A-A870-514DD372D958}" type="presParOf" srcId="{88500553-317C-44BD-9A06-CC1D74E1B618}" destId="{4FD5055B-9578-4E8E-8DDB-A45C4EFB580C}" srcOrd="1" destOrd="0" presId="urn:microsoft.com/office/officeart/2018/5/layout/IconLeafLabelList"/>
    <dgm:cxn modelId="{CDFED524-8F92-3042-8002-AC89E0988DB3}" type="presParOf" srcId="{88500553-317C-44BD-9A06-CC1D74E1B618}" destId="{3ED8F658-B133-4564-988D-A2009BC8D620}" srcOrd="2" destOrd="0" presId="urn:microsoft.com/office/officeart/2018/5/layout/IconLeafLabelList"/>
    <dgm:cxn modelId="{0F7C36FC-EBDD-8044-9E33-5C586BD1D75F}" type="presParOf" srcId="{88500553-317C-44BD-9A06-CC1D74E1B618}" destId="{0F14C6C4-98D7-4BDB-A522-02D95DCCCEE1}" srcOrd="3" destOrd="0" presId="urn:microsoft.com/office/officeart/2018/5/layout/IconLeafLabelList"/>
    <dgm:cxn modelId="{E6AB85AF-2D9C-AE41-9DD4-101198E20784}" type="presParOf" srcId="{C1219EAE-2881-42B3-8DB0-F22766B2638D}" destId="{036DB2BE-178B-4798-89D6-ADFA849322D8}" srcOrd="3" destOrd="0" presId="urn:microsoft.com/office/officeart/2018/5/layout/IconLeafLabelList"/>
    <dgm:cxn modelId="{1ADEA9E9-519B-AF4B-91B0-B5F1D4EA4CA5}" type="presParOf" srcId="{C1219EAE-2881-42B3-8DB0-F22766B2638D}" destId="{97B70EB6-C7FD-40DF-A6F3-29462CCD8524}" srcOrd="4" destOrd="0" presId="urn:microsoft.com/office/officeart/2018/5/layout/IconLeafLabelList"/>
    <dgm:cxn modelId="{6AF4CFAA-712E-3E4E-9FE5-22D62CBF83AA}" type="presParOf" srcId="{97B70EB6-C7FD-40DF-A6F3-29462CCD8524}" destId="{17D2C0ED-F3EA-4562-BF2B-46585A5DC987}" srcOrd="0" destOrd="0" presId="urn:microsoft.com/office/officeart/2018/5/layout/IconLeafLabelList"/>
    <dgm:cxn modelId="{C0BD9F73-5A41-674A-AB5C-F301B4AC9230}" type="presParOf" srcId="{97B70EB6-C7FD-40DF-A6F3-29462CCD8524}" destId="{B2D58C03-33B0-43E0-B7C1-AE801D3050F9}" srcOrd="1" destOrd="0" presId="urn:microsoft.com/office/officeart/2018/5/layout/IconLeafLabelList"/>
    <dgm:cxn modelId="{87E8CCC8-A7C8-6C43-87EC-20CAF594BA55}" type="presParOf" srcId="{97B70EB6-C7FD-40DF-A6F3-29462CCD8524}" destId="{6BB2938A-7011-47E6-B0DB-249C8739C95A}" srcOrd="2" destOrd="0" presId="urn:microsoft.com/office/officeart/2018/5/layout/IconLeafLabelList"/>
    <dgm:cxn modelId="{22398DAA-0D56-1544-9C3B-9AD857E86F76}" type="presParOf" srcId="{97B70EB6-C7FD-40DF-A6F3-29462CCD8524}" destId="{2D7CC310-665F-4E98-81BF-6FC3DDFF8479}" srcOrd="3" destOrd="0" presId="urn:microsoft.com/office/officeart/2018/5/layout/IconLeafLabelList"/>
    <dgm:cxn modelId="{DB5ABFDE-412D-5847-B314-2F70C38830E4}" type="presParOf" srcId="{C1219EAE-2881-42B3-8DB0-F22766B2638D}" destId="{ACACD69B-C99C-469F-A38D-BCA7E5F5BB1A}" srcOrd="5" destOrd="0" presId="urn:microsoft.com/office/officeart/2018/5/layout/IconLeafLabelList"/>
    <dgm:cxn modelId="{99A624AF-DDA7-7140-B877-AB46721AF45B}" type="presParOf" srcId="{C1219EAE-2881-42B3-8DB0-F22766B2638D}" destId="{630E97AA-258A-4E17-96EF-312496C604E9}" srcOrd="6" destOrd="0" presId="urn:microsoft.com/office/officeart/2018/5/layout/IconLeafLabelList"/>
    <dgm:cxn modelId="{815A329C-9A13-954F-9395-671C7316D0FF}" type="presParOf" srcId="{630E97AA-258A-4E17-96EF-312496C604E9}" destId="{8F74BC2C-20C9-4731-BBF3-636EF96BB321}" srcOrd="0" destOrd="0" presId="urn:microsoft.com/office/officeart/2018/5/layout/IconLeafLabelList"/>
    <dgm:cxn modelId="{9749C467-BDE7-CD4E-AD69-590F2CA86F2E}" type="presParOf" srcId="{630E97AA-258A-4E17-96EF-312496C604E9}" destId="{7BD9A800-AAFA-4DE9-B5FC-7980E67A62E2}" srcOrd="1" destOrd="0" presId="urn:microsoft.com/office/officeart/2018/5/layout/IconLeafLabelList"/>
    <dgm:cxn modelId="{A0CA17C8-00A2-D946-BBD0-BBBD7BB8465A}" type="presParOf" srcId="{630E97AA-258A-4E17-96EF-312496C604E9}" destId="{1BC2238A-0152-42B8-8F2E-1415A7C8091A}" srcOrd="2" destOrd="0" presId="urn:microsoft.com/office/officeart/2018/5/layout/IconLeafLabelList"/>
    <dgm:cxn modelId="{F0A6CC29-0DFA-7B4A-B410-8A10DE518C88}" type="presParOf" srcId="{630E97AA-258A-4E17-96EF-312496C604E9}" destId="{A96A5920-072F-4288-ABDF-D488AAA3E9DB}" srcOrd="3" destOrd="0" presId="urn:microsoft.com/office/officeart/2018/5/layout/IconLeafLabelList"/>
    <dgm:cxn modelId="{B31CA8C7-3F38-8C46-B2B9-37284F89E97B}" type="presParOf" srcId="{C1219EAE-2881-42B3-8DB0-F22766B2638D}" destId="{63D50772-2731-45FB-A8D6-420995B5CC9B}" srcOrd="7" destOrd="0" presId="urn:microsoft.com/office/officeart/2018/5/layout/IconLeafLabelList"/>
    <dgm:cxn modelId="{BBBD7ADC-2D9D-A94D-BE27-5E3BD7976412}" type="presParOf" srcId="{C1219EAE-2881-42B3-8DB0-F22766B2638D}" destId="{F4F9E17A-E7A6-4610-8D92-C898270BBD5E}" srcOrd="8" destOrd="0" presId="urn:microsoft.com/office/officeart/2018/5/layout/IconLeafLabelList"/>
    <dgm:cxn modelId="{903E3838-684B-8F48-8FEC-F815539540FC}" type="presParOf" srcId="{F4F9E17A-E7A6-4610-8D92-C898270BBD5E}" destId="{3DEE554C-B22E-49D4-8AFE-4ABDE24943CB}" srcOrd="0" destOrd="0" presId="urn:microsoft.com/office/officeart/2018/5/layout/IconLeafLabelList"/>
    <dgm:cxn modelId="{56B424BB-DEA3-AB4C-BC02-A51FCAAC7C9B}" type="presParOf" srcId="{F4F9E17A-E7A6-4610-8D92-C898270BBD5E}" destId="{8E6ED082-6B4F-4144-ABDD-719BB748EEB2}" srcOrd="1" destOrd="0" presId="urn:microsoft.com/office/officeart/2018/5/layout/IconLeafLabelList"/>
    <dgm:cxn modelId="{A1C46285-41FD-E84C-B015-69A2DF742E8C}" type="presParOf" srcId="{F4F9E17A-E7A6-4610-8D92-C898270BBD5E}" destId="{AB83402E-0A68-4CF9-B782-689E41257F2C}" srcOrd="2" destOrd="0" presId="urn:microsoft.com/office/officeart/2018/5/layout/IconLeafLabelList"/>
    <dgm:cxn modelId="{831EB336-9039-A243-B1C4-2BBB17DFFF92}" type="presParOf" srcId="{F4F9E17A-E7A6-4610-8D92-C898270BBD5E}" destId="{B8A82083-C3E0-4F37-ABC5-FCEE752E1242}"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9992E7ED-0083-4E6B-8459-D3CD617F9A5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0C9CDEE-0F5E-44C0-BAAE-D6209BF0C61C}">
      <dgm:prSet/>
      <dgm:spPr/>
      <dgm:t>
        <a:bodyPr/>
        <a:lstStyle/>
        <a:p>
          <a:pPr>
            <a:lnSpc>
              <a:spcPct val="100000"/>
            </a:lnSpc>
          </a:pPr>
          <a:r>
            <a:rPr lang="en-IN" b="1"/>
            <a:t>MongoDB</a:t>
          </a:r>
          <a:r>
            <a:rPr lang="en-IN"/>
            <a:t>: A document-oriented NoSQL database used for high-volume data storage.</a:t>
          </a:r>
          <a:endParaRPr lang="en-US"/>
        </a:p>
      </dgm:t>
    </dgm:pt>
    <dgm:pt modelId="{97D62053-D2B0-426B-9F8B-F4AA7B567163}" type="parTrans" cxnId="{27B44B50-2AB7-4F72-AF2A-49CECB68F9F9}">
      <dgm:prSet/>
      <dgm:spPr/>
      <dgm:t>
        <a:bodyPr/>
        <a:lstStyle/>
        <a:p>
          <a:endParaRPr lang="en-US"/>
        </a:p>
      </dgm:t>
    </dgm:pt>
    <dgm:pt modelId="{CC3FA214-3038-4887-A25F-7F7D49E44BD4}" type="sibTrans" cxnId="{27B44B50-2AB7-4F72-AF2A-49CECB68F9F9}">
      <dgm:prSet/>
      <dgm:spPr/>
      <dgm:t>
        <a:bodyPr/>
        <a:lstStyle/>
        <a:p>
          <a:endParaRPr lang="en-US"/>
        </a:p>
      </dgm:t>
    </dgm:pt>
    <dgm:pt modelId="{A0DE1ACF-00C0-425D-8B8C-900B6200EBFD}">
      <dgm:prSet/>
      <dgm:spPr/>
      <dgm:t>
        <a:bodyPr/>
        <a:lstStyle/>
        <a:p>
          <a:pPr>
            <a:lnSpc>
              <a:spcPct val="100000"/>
            </a:lnSpc>
          </a:pPr>
          <a:r>
            <a:rPr lang="en-IN" b="1"/>
            <a:t>Cassandra</a:t>
          </a:r>
          <a:r>
            <a:rPr lang="en-IN"/>
            <a:t>: A highly scalable NoSQL database designed for handling large amounts of data across many commodity servers.</a:t>
          </a:r>
          <a:endParaRPr lang="en-US"/>
        </a:p>
      </dgm:t>
    </dgm:pt>
    <dgm:pt modelId="{CB65C351-82C8-4C49-BCD5-CECB48EFF93E}" type="parTrans" cxnId="{1FF77F3D-6FBF-4B3C-8F17-5BF93409E420}">
      <dgm:prSet/>
      <dgm:spPr/>
      <dgm:t>
        <a:bodyPr/>
        <a:lstStyle/>
        <a:p>
          <a:endParaRPr lang="en-US"/>
        </a:p>
      </dgm:t>
    </dgm:pt>
    <dgm:pt modelId="{591A05C4-BA5E-43AC-A3BA-9B7E67E18BE0}" type="sibTrans" cxnId="{1FF77F3D-6FBF-4B3C-8F17-5BF93409E420}">
      <dgm:prSet/>
      <dgm:spPr/>
      <dgm:t>
        <a:bodyPr/>
        <a:lstStyle/>
        <a:p>
          <a:endParaRPr lang="en-US"/>
        </a:p>
      </dgm:t>
    </dgm:pt>
    <dgm:pt modelId="{DEE375A7-707E-41E0-8486-9C29DF5CC3A1}">
      <dgm:prSet/>
      <dgm:spPr/>
      <dgm:t>
        <a:bodyPr/>
        <a:lstStyle/>
        <a:p>
          <a:pPr>
            <a:lnSpc>
              <a:spcPct val="100000"/>
            </a:lnSpc>
          </a:pPr>
          <a:r>
            <a:rPr lang="en-IN" b="1"/>
            <a:t>Couchbase</a:t>
          </a:r>
          <a:r>
            <a:rPr lang="en-IN"/>
            <a:t>: A NoSQL database that provides distributed data management with built-in caching, indexing, and querying.</a:t>
          </a:r>
          <a:endParaRPr lang="en-US"/>
        </a:p>
      </dgm:t>
    </dgm:pt>
    <dgm:pt modelId="{5A6224C7-A05A-4D4E-A895-47DBCA29C130}" type="parTrans" cxnId="{1B5DDD75-B2F4-41DE-8CAB-F2CDD7CF452A}">
      <dgm:prSet/>
      <dgm:spPr/>
      <dgm:t>
        <a:bodyPr/>
        <a:lstStyle/>
        <a:p>
          <a:endParaRPr lang="en-US"/>
        </a:p>
      </dgm:t>
    </dgm:pt>
    <dgm:pt modelId="{126DE0D5-5D8F-4C4F-B366-146DDE7DA568}" type="sibTrans" cxnId="{1B5DDD75-B2F4-41DE-8CAB-F2CDD7CF452A}">
      <dgm:prSet/>
      <dgm:spPr/>
      <dgm:t>
        <a:bodyPr/>
        <a:lstStyle/>
        <a:p>
          <a:endParaRPr lang="en-US"/>
        </a:p>
      </dgm:t>
    </dgm:pt>
    <dgm:pt modelId="{4D03F713-950A-43EA-A457-E1107DD29775}" type="pres">
      <dgm:prSet presAssocID="{9992E7ED-0083-4E6B-8459-D3CD617F9A5C}" presName="root" presStyleCnt="0">
        <dgm:presLayoutVars>
          <dgm:dir/>
          <dgm:resizeHandles val="exact"/>
        </dgm:presLayoutVars>
      </dgm:prSet>
      <dgm:spPr/>
    </dgm:pt>
    <dgm:pt modelId="{8B6B51BE-B6E9-4A36-A599-1C20E131DDC6}" type="pres">
      <dgm:prSet presAssocID="{00C9CDEE-0F5E-44C0-BAAE-D6209BF0C61C}" presName="compNode" presStyleCnt="0"/>
      <dgm:spPr/>
    </dgm:pt>
    <dgm:pt modelId="{0A7AF701-EFB2-4CDD-9C91-D3D07C2FFD92}" type="pres">
      <dgm:prSet presAssocID="{00C9CDEE-0F5E-44C0-BAAE-D6209BF0C61C}" presName="bgRect" presStyleLbl="bgShp" presStyleIdx="0" presStyleCnt="3"/>
      <dgm:spPr/>
    </dgm:pt>
    <dgm:pt modelId="{875D5E72-D002-440E-950E-50A4CD4AAC4A}" type="pres">
      <dgm:prSet presAssocID="{00C9CDEE-0F5E-44C0-BAAE-D6209BF0C61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ABEC20BA-15C4-4DDE-9A45-4350B6DBDDC5}" type="pres">
      <dgm:prSet presAssocID="{00C9CDEE-0F5E-44C0-BAAE-D6209BF0C61C}" presName="spaceRect" presStyleCnt="0"/>
      <dgm:spPr/>
    </dgm:pt>
    <dgm:pt modelId="{38D4C2C3-1C46-4A43-8736-6FE978F9B0AF}" type="pres">
      <dgm:prSet presAssocID="{00C9CDEE-0F5E-44C0-BAAE-D6209BF0C61C}" presName="parTx" presStyleLbl="revTx" presStyleIdx="0" presStyleCnt="3">
        <dgm:presLayoutVars>
          <dgm:chMax val="0"/>
          <dgm:chPref val="0"/>
        </dgm:presLayoutVars>
      </dgm:prSet>
      <dgm:spPr/>
    </dgm:pt>
    <dgm:pt modelId="{2A7CC4D9-A32B-4376-8DDC-B49421C73FFA}" type="pres">
      <dgm:prSet presAssocID="{CC3FA214-3038-4887-A25F-7F7D49E44BD4}" presName="sibTrans" presStyleCnt="0"/>
      <dgm:spPr/>
    </dgm:pt>
    <dgm:pt modelId="{60FC410C-F13E-47EB-A10D-2013F5569B8E}" type="pres">
      <dgm:prSet presAssocID="{A0DE1ACF-00C0-425D-8B8C-900B6200EBFD}" presName="compNode" presStyleCnt="0"/>
      <dgm:spPr/>
    </dgm:pt>
    <dgm:pt modelId="{616BEB3A-C294-4A50-8549-E94D2F17EF85}" type="pres">
      <dgm:prSet presAssocID="{A0DE1ACF-00C0-425D-8B8C-900B6200EBFD}" presName="bgRect" presStyleLbl="bgShp" presStyleIdx="1" presStyleCnt="3"/>
      <dgm:spPr/>
    </dgm:pt>
    <dgm:pt modelId="{1181ABB7-A102-4DEB-8543-2C7750A6C11C}" type="pres">
      <dgm:prSet presAssocID="{A0DE1ACF-00C0-425D-8B8C-900B6200EB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ocessor"/>
        </a:ext>
      </dgm:extLst>
    </dgm:pt>
    <dgm:pt modelId="{07BEA38B-3084-4DE0-8BA0-FC57D32728EA}" type="pres">
      <dgm:prSet presAssocID="{A0DE1ACF-00C0-425D-8B8C-900B6200EBFD}" presName="spaceRect" presStyleCnt="0"/>
      <dgm:spPr/>
    </dgm:pt>
    <dgm:pt modelId="{61C10A7A-01F6-44FD-B676-7EBB703FC52B}" type="pres">
      <dgm:prSet presAssocID="{A0DE1ACF-00C0-425D-8B8C-900B6200EBFD}" presName="parTx" presStyleLbl="revTx" presStyleIdx="1" presStyleCnt="3">
        <dgm:presLayoutVars>
          <dgm:chMax val="0"/>
          <dgm:chPref val="0"/>
        </dgm:presLayoutVars>
      </dgm:prSet>
      <dgm:spPr/>
    </dgm:pt>
    <dgm:pt modelId="{53A3A8FC-A53A-44DB-83D9-244247A58D30}" type="pres">
      <dgm:prSet presAssocID="{591A05C4-BA5E-43AC-A3BA-9B7E67E18BE0}" presName="sibTrans" presStyleCnt="0"/>
      <dgm:spPr/>
    </dgm:pt>
    <dgm:pt modelId="{34AF8F96-BC7D-4F6D-8997-389C2F036C63}" type="pres">
      <dgm:prSet presAssocID="{DEE375A7-707E-41E0-8486-9C29DF5CC3A1}" presName="compNode" presStyleCnt="0"/>
      <dgm:spPr/>
    </dgm:pt>
    <dgm:pt modelId="{CC10D87D-4C80-46D1-8C03-13C881232B8D}" type="pres">
      <dgm:prSet presAssocID="{DEE375A7-707E-41E0-8486-9C29DF5CC3A1}" presName="bgRect" presStyleLbl="bgShp" presStyleIdx="2" presStyleCnt="3"/>
      <dgm:spPr/>
    </dgm:pt>
    <dgm:pt modelId="{7EBDE04E-24B6-4FF6-AE72-8AE2F9D812F9}" type="pres">
      <dgm:prSet presAssocID="{DEE375A7-707E-41E0-8486-9C29DF5CC3A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grammer"/>
        </a:ext>
      </dgm:extLst>
    </dgm:pt>
    <dgm:pt modelId="{2E21F5D2-F54B-42CA-95AC-D82EAE9B0C02}" type="pres">
      <dgm:prSet presAssocID="{DEE375A7-707E-41E0-8486-9C29DF5CC3A1}" presName="spaceRect" presStyleCnt="0"/>
      <dgm:spPr/>
    </dgm:pt>
    <dgm:pt modelId="{0C3EEC52-8258-471B-9E01-5FE5F67A0051}" type="pres">
      <dgm:prSet presAssocID="{DEE375A7-707E-41E0-8486-9C29DF5CC3A1}" presName="parTx" presStyleLbl="revTx" presStyleIdx="2" presStyleCnt="3">
        <dgm:presLayoutVars>
          <dgm:chMax val="0"/>
          <dgm:chPref val="0"/>
        </dgm:presLayoutVars>
      </dgm:prSet>
      <dgm:spPr/>
    </dgm:pt>
  </dgm:ptLst>
  <dgm:cxnLst>
    <dgm:cxn modelId="{95224914-BCFD-43B1-83D8-7010AE38CFF4}" type="presOf" srcId="{9992E7ED-0083-4E6B-8459-D3CD617F9A5C}" destId="{4D03F713-950A-43EA-A457-E1107DD29775}" srcOrd="0" destOrd="0" presId="urn:microsoft.com/office/officeart/2018/2/layout/IconVerticalSolidList"/>
    <dgm:cxn modelId="{C6E09D20-B1DF-44BD-A62F-A67631AEC9DB}" type="presOf" srcId="{A0DE1ACF-00C0-425D-8B8C-900B6200EBFD}" destId="{61C10A7A-01F6-44FD-B676-7EBB703FC52B}" srcOrd="0" destOrd="0" presId="urn:microsoft.com/office/officeart/2018/2/layout/IconVerticalSolidList"/>
    <dgm:cxn modelId="{A937EB23-269C-407E-B8ED-76322BD37520}" type="presOf" srcId="{DEE375A7-707E-41E0-8486-9C29DF5CC3A1}" destId="{0C3EEC52-8258-471B-9E01-5FE5F67A0051}" srcOrd="0" destOrd="0" presId="urn:microsoft.com/office/officeart/2018/2/layout/IconVerticalSolidList"/>
    <dgm:cxn modelId="{1FF77F3D-6FBF-4B3C-8F17-5BF93409E420}" srcId="{9992E7ED-0083-4E6B-8459-D3CD617F9A5C}" destId="{A0DE1ACF-00C0-425D-8B8C-900B6200EBFD}" srcOrd="1" destOrd="0" parTransId="{CB65C351-82C8-4C49-BCD5-CECB48EFF93E}" sibTransId="{591A05C4-BA5E-43AC-A3BA-9B7E67E18BE0}"/>
    <dgm:cxn modelId="{27B44B50-2AB7-4F72-AF2A-49CECB68F9F9}" srcId="{9992E7ED-0083-4E6B-8459-D3CD617F9A5C}" destId="{00C9CDEE-0F5E-44C0-BAAE-D6209BF0C61C}" srcOrd="0" destOrd="0" parTransId="{97D62053-D2B0-426B-9F8B-F4AA7B567163}" sibTransId="{CC3FA214-3038-4887-A25F-7F7D49E44BD4}"/>
    <dgm:cxn modelId="{1B5DDD75-B2F4-41DE-8CAB-F2CDD7CF452A}" srcId="{9992E7ED-0083-4E6B-8459-D3CD617F9A5C}" destId="{DEE375A7-707E-41E0-8486-9C29DF5CC3A1}" srcOrd="2" destOrd="0" parTransId="{5A6224C7-A05A-4D4E-A895-47DBCA29C130}" sibTransId="{126DE0D5-5D8F-4C4F-B366-146DDE7DA568}"/>
    <dgm:cxn modelId="{9101D9F1-55E3-466D-8196-1D70232D1C38}" type="presOf" srcId="{00C9CDEE-0F5E-44C0-BAAE-D6209BF0C61C}" destId="{38D4C2C3-1C46-4A43-8736-6FE978F9B0AF}" srcOrd="0" destOrd="0" presId="urn:microsoft.com/office/officeart/2018/2/layout/IconVerticalSolidList"/>
    <dgm:cxn modelId="{11FE4AF6-AFE2-4960-8E52-E0B8B48C3992}" type="presParOf" srcId="{4D03F713-950A-43EA-A457-E1107DD29775}" destId="{8B6B51BE-B6E9-4A36-A599-1C20E131DDC6}" srcOrd="0" destOrd="0" presId="urn:microsoft.com/office/officeart/2018/2/layout/IconVerticalSolidList"/>
    <dgm:cxn modelId="{FDB871BF-86CE-4E68-B735-1FFADBFFB1F9}" type="presParOf" srcId="{8B6B51BE-B6E9-4A36-A599-1C20E131DDC6}" destId="{0A7AF701-EFB2-4CDD-9C91-D3D07C2FFD92}" srcOrd="0" destOrd="0" presId="urn:microsoft.com/office/officeart/2018/2/layout/IconVerticalSolidList"/>
    <dgm:cxn modelId="{FDDE29CA-5031-4D7D-9AEB-66481A1DD041}" type="presParOf" srcId="{8B6B51BE-B6E9-4A36-A599-1C20E131DDC6}" destId="{875D5E72-D002-440E-950E-50A4CD4AAC4A}" srcOrd="1" destOrd="0" presId="urn:microsoft.com/office/officeart/2018/2/layout/IconVerticalSolidList"/>
    <dgm:cxn modelId="{179F6A51-4507-4693-8582-7FA4AD7BD2E8}" type="presParOf" srcId="{8B6B51BE-B6E9-4A36-A599-1C20E131DDC6}" destId="{ABEC20BA-15C4-4DDE-9A45-4350B6DBDDC5}" srcOrd="2" destOrd="0" presId="urn:microsoft.com/office/officeart/2018/2/layout/IconVerticalSolidList"/>
    <dgm:cxn modelId="{C8172BA2-DC3A-47DB-982A-ADD6035D8E96}" type="presParOf" srcId="{8B6B51BE-B6E9-4A36-A599-1C20E131DDC6}" destId="{38D4C2C3-1C46-4A43-8736-6FE978F9B0AF}" srcOrd="3" destOrd="0" presId="urn:microsoft.com/office/officeart/2018/2/layout/IconVerticalSolidList"/>
    <dgm:cxn modelId="{CD5E8CB9-896F-459F-AEA2-DFA314DFBBBA}" type="presParOf" srcId="{4D03F713-950A-43EA-A457-E1107DD29775}" destId="{2A7CC4D9-A32B-4376-8DDC-B49421C73FFA}" srcOrd="1" destOrd="0" presId="urn:microsoft.com/office/officeart/2018/2/layout/IconVerticalSolidList"/>
    <dgm:cxn modelId="{82115E00-23DB-468F-8F6D-61C11891739F}" type="presParOf" srcId="{4D03F713-950A-43EA-A457-E1107DD29775}" destId="{60FC410C-F13E-47EB-A10D-2013F5569B8E}" srcOrd="2" destOrd="0" presId="urn:microsoft.com/office/officeart/2018/2/layout/IconVerticalSolidList"/>
    <dgm:cxn modelId="{EEA8D4FE-9A33-47D3-BF7C-3177584D33E0}" type="presParOf" srcId="{60FC410C-F13E-47EB-A10D-2013F5569B8E}" destId="{616BEB3A-C294-4A50-8549-E94D2F17EF85}" srcOrd="0" destOrd="0" presId="urn:microsoft.com/office/officeart/2018/2/layout/IconVerticalSolidList"/>
    <dgm:cxn modelId="{4903041D-6C2A-40D2-A3B3-EE3E2FBF6791}" type="presParOf" srcId="{60FC410C-F13E-47EB-A10D-2013F5569B8E}" destId="{1181ABB7-A102-4DEB-8543-2C7750A6C11C}" srcOrd="1" destOrd="0" presId="urn:microsoft.com/office/officeart/2018/2/layout/IconVerticalSolidList"/>
    <dgm:cxn modelId="{58FDA724-9D61-4698-81C4-CF95750026DD}" type="presParOf" srcId="{60FC410C-F13E-47EB-A10D-2013F5569B8E}" destId="{07BEA38B-3084-4DE0-8BA0-FC57D32728EA}" srcOrd="2" destOrd="0" presId="urn:microsoft.com/office/officeart/2018/2/layout/IconVerticalSolidList"/>
    <dgm:cxn modelId="{09599BF7-26D0-4B4B-AF96-4A7768FAF8FC}" type="presParOf" srcId="{60FC410C-F13E-47EB-A10D-2013F5569B8E}" destId="{61C10A7A-01F6-44FD-B676-7EBB703FC52B}" srcOrd="3" destOrd="0" presId="urn:microsoft.com/office/officeart/2018/2/layout/IconVerticalSolidList"/>
    <dgm:cxn modelId="{40F41B1A-BEC2-4324-B9CB-23850E8CE469}" type="presParOf" srcId="{4D03F713-950A-43EA-A457-E1107DD29775}" destId="{53A3A8FC-A53A-44DB-83D9-244247A58D30}" srcOrd="3" destOrd="0" presId="urn:microsoft.com/office/officeart/2018/2/layout/IconVerticalSolidList"/>
    <dgm:cxn modelId="{6775F12C-91E9-4133-BDD5-9522018BD2CC}" type="presParOf" srcId="{4D03F713-950A-43EA-A457-E1107DD29775}" destId="{34AF8F96-BC7D-4F6D-8997-389C2F036C63}" srcOrd="4" destOrd="0" presId="urn:microsoft.com/office/officeart/2018/2/layout/IconVerticalSolidList"/>
    <dgm:cxn modelId="{5D6DF0CE-836A-4C7E-95C4-264944D1D131}" type="presParOf" srcId="{34AF8F96-BC7D-4F6D-8997-389C2F036C63}" destId="{CC10D87D-4C80-46D1-8C03-13C881232B8D}" srcOrd="0" destOrd="0" presId="urn:microsoft.com/office/officeart/2018/2/layout/IconVerticalSolidList"/>
    <dgm:cxn modelId="{EF9FA795-F220-4C8C-A222-5914807A42F7}" type="presParOf" srcId="{34AF8F96-BC7D-4F6D-8997-389C2F036C63}" destId="{7EBDE04E-24B6-4FF6-AE72-8AE2F9D812F9}" srcOrd="1" destOrd="0" presId="urn:microsoft.com/office/officeart/2018/2/layout/IconVerticalSolidList"/>
    <dgm:cxn modelId="{679F52DE-D4AB-4045-AC27-87A89E7576BB}" type="presParOf" srcId="{34AF8F96-BC7D-4F6D-8997-389C2F036C63}" destId="{2E21F5D2-F54B-42CA-95AC-D82EAE9B0C02}" srcOrd="2" destOrd="0" presId="urn:microsoft.com/office/officeart/2018/2/layout/IconVerticalSolidList"/>
    <dgm:cxn modelId="{B25E2A84-8A20-49CC-9C93-3F7EFE3B379D}" type="presParOf" srcId="{34AF8F96-BC7D-4F6D-8997-389C2F036C63}" destId="{0C3EEC52-8258-471B-9E01-5FE5F67A005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3D384D-9C3A-416C-A302-807B39494CD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87C8B71-14D6-48B2-BDB8-F25D758738C1}">
      <dgm:prSet/>
      <dgm:spPr/>
      <dgm:t>
        <a:bodyPr/>
        <a:lstStyle/>
        <a:p>
          <a:r>
            <a:rPr lang="en-IN" b="1"/>
            <a:t>Social Media</a:t>
          </a:r>
          <a:r>
            <a:rPr lang="en-IN"/>
            <a:t>: Platforms like Facebook, Twitter, Instagram, and LinkedIn generate vast amounts of user-generated content.</a:t>
          </a:r>
          <a:endParaRPr lang="en-US"/>
        </a:p>
      </dgm:t>
    </dgm:pt>
    <dgm:pt modelId="{6C1E703C-EB37-4501-8DB8-AD7D9C4FEB59}" type="parTrans" cxnId="{A0C0BEBF-44D4-410D-B0BF-FDDCBAECD1FC}">
      <dgm:prSet/>
      <dgm:spPr/>
      <dgm:t>
        <a:bodyPr/>
        <a:lstStyle/>
        <a:p>
          <a:endParaRPr lang="en-US"/>
        </a:p>
      </dgm:t>
    </dgm:pt>
    <dgm:pt modelId="{597EA8E3-0903-42CB-A5B8-FD838A7D98BE}" type="sibTrans" cxnId="{A0C0BEBF-44D4-410D-B0BF-FDDCBAECD1FC}">
      <dgm:prSet/>
      <dgm:spPr/>
      <dgm:t>
        <a:bodyPr/>
        <a:lstStyle/>
        <a:p>
          <a:endParaRPr lang="en-US"/>
        </a:p>
      </dgm:t>
    </dgm:pt>
    <dgm:pt modelId="{1729A40F-1205-421F-810B-B0EB5D7CC35E}">
      <dgm:prSet/>
      <dgm:spPr/>
      <dgm:t>
        <a:bodyPr/>
        <a:lstStyle/>
        <a:p>
          <a:r>
            <a:rPr lang="en-IN" b="1"/>
            <a:t>IoT Devices</a:t>
          </a:r>
          <a:r>
            <a:rPr lang="en-IN"/>
            <a:t>: Sensors, smart devices, and connected machines produce continuous data streams.</a:t>
          </a:r>
          <a:endParaRPr lang="en-US"/>
        </a:p>
      </dgm:t>
    </dgm:pt>
    <dgm:pt modelId="{66974D14-AE1D-479D-A87C-5B9407DAA1ED}" type="parTrans" cxnId="{263DE607-4589-4521-86A8-66A9E196D3F7}">
      <dgm:prSet/>
      <dgm:spPr/>
      <dgm:t>
        <a:bodyPr/>
        <a:lstStyle/>
        <a:p>
          <a:endParaRPr lang="en-US"/>
        </a:p>
      </dgm:t>
    </dgm:pt>
    <dgm:pt modelId="{26BFB2FE-6CB4-4F93-AC7D-1872FF9E39E5}" type="sibTrans" cxnId="{263DE607-4589-4521-86A8-66A9E196D3F7}">
      <dgm:prSet/>
      <dgm:spPr/>
      <dgm:t>
        <a:bodyPr/>
        <a:lstStyle/>
        <a:p>
          <a:endParaRPr lang="en-US"/>
        </a:p>
      </dgm:t>
    </dgm:pt>
    <dgm:pt modelId="{D32C6C20-8097-431B-A826-71551A53BC34}">
      <dgm:prSet/>
      <dgm:spPr/>
      <dgm:t>
        <a:bodyPr/>
        <a:lstStyle/>
        <a:p>
          <a:r>
            <a:rPr lang="en-IN" b="1"/>
            <a:t>Transactional Data</a:t>
          </a:r>
          <a:r>
            <a:rPr lang="en-IN"/>
            <a:t>: Data generated from business transactions, including online purchases, financial transactions, and retail sales.</a:t>
          </a:r>
          <a:endParaRPr lang="en-US"/>
        </a:p>
      </dgm:t>
    </dgm:pt>
    <dgm:pt modelId="{969E4C20-BFA3-42EC-AC95-B857C5ACAF2A}" type="parTrans" cxnId="{09FD0159-F610-4BBE-8FB4-BF97E895485F}">
      <dgm:prSet/>
      <dgm:spPr/>
      <dgm:t>
        <a:bodyPr/>
        <a:lstStyle/>
        <a:p>
          <a:endParaRPr lang="en-US"/>
        </a:p>
      </dgm:t>
    </dgm:pt>
    <dgm:pt modelId="{43609E31-2D0C-4E3E-8916-F9115E9951B9}" type="sibTrans" cxnId="{09FD0159-F610-4BBE-8FB4-BF97E895485F}">
      <dgm:prSet/>
      <dgm:spPr/>
      <dgm:t>
        <a:bodyPr/>
        <a:lstStyle/>
        <a:p>
          <a:endParaRPr lang="en-US"/>
        </a:p>
      </dgm:t>
    </dgm:pt>
    <dgm:pt modelId="{56DDC2DB-EFEF-4D03-97D0-FCEA3F9EEC73}">
      <dgm:prSet/>
      <dgm:spPr/>
      <dgm:t>
        <a:bodyPr/>
        <a:lstStyle/>
        <a:p>
          <a:r>
            <a:rPr lang="en-IN" b="1"/>
            <a:t>Healthcare Data</a:t>
          </a:r>
          <a:r>
            <a:rPr lang="en-IN"/>
            <a:t>: Electronic health records, medical imaging, and genomic data.</a:t>
          </a:r>
          <a:endParaRPr lang="en-US"/>
        </a:p>
      </dgm:t>
    </dgm:pt>
    <dgm:pt modelId="{4887B685-E202-43D2-B7E2-D5AC23362F15}" type="parTrans" cxnId="{3A77AE8C-7B3B-4CAE-AD34-A62BA0B7143E}">
      <dgm:prSet/>
      <dgm:spPr/>
      <dgm:t>
        <a:bodyPr/>
        <a:lstStyle/>
        <a:p>
          <a:endParaRPr lang="en-US"/>
        </a:p>
      </dgm:t>
    </dgm:pt>
    <dgm:pt modelId="{2BE58F55-1277-4C5A-B395-32875F40B58C}" type="sibTrans" cxnId="{3A77AE8C-7B3B-4CAE-AD34-A62BA0B7143E}">
      <dgm:prSet/>
      <dgm:spPr/>
      <dgm:t>
        <a:bodyPr/>
        <a:lstStyle/>
        <a:p>
          <a:endParaRPr lang="en-US"/>
        </a:p>
      </dgm:t>
    </dgm:pt>
    <dgm:pt modelId="{CF59178A-890F-432B-8316-75D6276C579F}">
      <dgm:prSet/>
      <dgm:spPr/>
      <dgm:t>
        <a:bodyPr/>
        <a:lstStyle/>
        <a:p>
          <a:r>
            <a:rPr lang="en-IN" b="1"/>
            <a:t>Government and Public Data</a:t>
          </a:r>
          <a:r>
            <a:rPr lang="en-IN"/>
            <a:t>: Census data, public records, and other government-held datasets.</a:t>
          </a:r>
          <a:endParaRPr lang="en-US"/>
        </a:p>
      </dgm:t>
    </dgm:pt>
    <dgm:pt modelId="{5147FB8C-5D83-44F4-BAF7-91FC36972EFE}" type="parTrans" cxnId="{8F045DE3-CD86-4984-9483-617DC4CD1335}">
      <dgm:prSet/>
      <dgm:spPr/>
      <dgm:t>
        <a:bodyPr/>
        <a:lstStyle/>
        <a:p>
          <a:endParaRPr lang="en-US"/>
        </a:p>
      </dgm:t>
    </dgm:pt>
    <dgm:pt modelId="{26C8F5D0-F7D0-4679-B87D-45DFD2A5288E}" type="sibTrans" cxnId="{8F045DE3-CD86-4984-9483-617DC4CD1335}">
      <dgm:prSet/>
      <dgm:spPr/>
      <dgm:t>
        <a:bodyPr/>
        <a:lstStyle/>
        <a:p>
          <a:endParaRPr lang="en-US"/>
        </a:p>
      </dgm:t>
    </dgm:pt>
    <dgm:pt modelId="{7F81BEAE-1D04-4CF2-BBBE-26E3A3C9EFF4}">
      <dgm:prSet/>
      <dgm:spPr/>
      <dgm:t>
        <a:bodyPr/>
        <a:lstStyle/>
        <a:p>
          <a:r>
            <a:rPr lang="en-IN" b="1"/>
            <a:t>Multimedia</a:t>
          </a:r>
          <a:r>
            <a:rPr lang="en-IN"/>
            <a:t>: Images, videos, and audio files generated from various sources such as surveillance systems, entertainment, and personal devices.</a:t>
          </a:r>
          <a:endParaRPr lang="en-US"/>
        </a:p>
      </dgm:t>
    </dgm:pt>
    <dgm:pt modelId="{F1BD34B6-B57A-4D57-BCF1-BE1618F0703D}" type="parTrans" cxnId="{6DE27908-9C71-417C-89EB-E394F07A9D76}">
      <dgm:prSet/>
      <dgm:spPr/>
      <dgm:t>
        <a:bodyPr/>
        <a:lstStyle/>
        <a:p>
          <a:endParaRPr lang="en-US"/>
        </a:p>
      </dgm:t>
    </dgm:pt>
    <dgm:pt modelId="{6B5554B7-79F9-49A8-B6B3-FBDF64EB7055}" type="sibTrans" cxnId="{6DE27908-9C71-417C-89EB-E394F07A9D76}">
      <dgm:prSet/>
      <dgm:spPr/>
      <dgm:t>
        <a:bodyPr/>
        <a:lstStyle/>
        <a:p>
          <a:endParaRPr lang="en-US"/>
        </a:p>
      </dgm:t>
    </dgm:pt>
    <dgm:pt modelId="{3311D9C3-2C9A-4DE1-82C6-096A1F1498A9}">
      <dgm:prSet/>
      <dgm:spPr/>
      <dgm:t>
        <a:bodyPr/>
        <a:lstStyle/>
        <a:p>
          <a:r>
            <a:rPr lang="en-IN" b="1"/>
            <a:t>Clickstream Data</a:t>
          </a:r>
          <a:r>
            <a:rPr lang="en-IN"/>
            <a:t>: Data generated from users’ interactions with websites, including page views, clicks, and navigation paths.</a:t>
          </a:r>
          <a:endParaRPr lang="en-US"/>
        </a:p>
      </dgm:t>
    </dgm:pt>
    <dgm:pt modelId="{34AE6323-386A-4411-98A5-7B2EEBC4BA90}" type="parTrans" cxnId="{F25075B2-ABCE-416A-AEE4-74C9F2F0CBB4}">
      <dgm:prSet/>
      <dgm:spPr/>
      <dgm:t>
        <a:bodyPr/>
        <a:lstStyle/>
        <a:p>
          <a:endParaRPr lang="en-US"/>
        </a:p>
      </dgm:t>
    </dgm:pt>
    <dgm:pt modelId="{8AF85D89-B50E-4115-8D11-B50C32039969}" type="sibTrans" cxnId="{F25075B2-ABCE-416A-AEE4-74C9F2F0CBB4}">
      <dgm:prSet/>
      <dgm:spPr/>
      <dgm:t>
        <a:bodyPr/>
        <a:lstStyle/>
        <a:p>
          <a:endParaRPr lang="en-US"/>
        </a:p>
      </dgm:t>
    </dgm:pt>
    <dgm:pt modelId="{56367504-852D-417B-BF24-526E0603EF89}" type="pres">
      <dgm:prSet presAssocID="{BE3D384D-9C3A-416C-A302-807B39494CD5}" presName="root" presStyleCnt="0">
        <dgm:presLayoutVars>
          <dgm:dir/>
          <dgm:resizeHandles val="exact"/>
        </dgm:presLayoutVars>
      </dgm:prSet>
      <dgm:spPr/>
    </dgm:pt>
    <dgm:pt modelId="{A90D5B3D-84D3-40AA-B8FB-FC96D6DDC758}" type="pres">
      <dgm:prSet presAssocID="{687C8B71-14D6-48B2-BDB8-F25D758738C1}" presName="compNode" presStyleCnt="0"/>
      <dgm:spPr/>
    </dgm:pt>
    <dgm:pt modelId="{C76AC0B3-D0EE-417B-96ED-78D8A01A44B6}" type="pres">
      <dgm:prSet presAssocID="{687C8B71-14D6-48B2-BDB8-F25D758738C1}" presName="bgRect" presStyleLbl="bgShp" presStyleIdx="0" presStyleCnt="7"/>
      <dgm:spPr/>
    </dgm:pt>
    <dgm:pt modelId="{F112BAD8-62A5-4CB1-9419-63B362D03839}" type="pres">
      <dgm:prSet presAssocID="{687C8B71-14D6-48B2-BDB8-F25D758738C1}"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ting"/>
        </a:ext>
      </dgm:extLst>
    </dgm:pt>
    <dgm:pt modelId="{A9708FA0-DCF7-4D3B-AEE4-05ECBB7F18C4}" type="pres">
      <dgm:prSet presAssocID="{687C8B71-14D6-48B2-BDB8-F25D758738C1}" presName="spaceRect" presStyleCnt="0"/>
      <dgm:spPr/>
    </dgm:pt>
    <dgm:pt modelId="{3D832D70-AAE1-4E53-A6AE-B6DD68DD6F41}" type="pres">
      <dgm:prSet presAssocID="{687C8B71-14D6-48B2-BDB8-F25D758738C1}" presName="parTx" presStyleLbl="revTx" presStyleIdx="0" presStyleCnt="7">
        <dgm:presLayoutVars>
          <dgm:chMax val="0"/>
          <dgm:chPref val="0"/>
        </dgm:presLayoutVars>
      </dgm:prSet>
      <dgm:spPr/>
    </dgm:pt>
    <dgm:pt modelId="{820A6EC0-449A-472D-8A7F-757B132C60BF}" type="pres">
      <dgm:prSet presAssocID="{597EA8E3-0903-42CB-A5B8-FD838A7D98BE}" presName="sibTrans" presStyleCnt="0"/>
      <dgm:spPr/>
    </dgm:pt>
    <dgm:pt modelId="{8F338830-8240-4511-8259-2B03BD1C6CD4}" type="pres">
      <dgm:prSet presAssocID="{1729A40F-1205-421F-810B-B0EB5D7CC35E}" presName="compNode" presStyleCnt="0"/>
      <dgm:spPr/>
    </dgm:pt>
    <dgm:pt modelId="{7419EE8A-D7E7-4F84-9F85-AA1D44D0D6DB}" type="pres">
      <dgm:prSet presAssocID="{1729A40F-1205-421F-810B-B0EB5D7CC35E}" presName="bgRect" presStyleLbl="bgShp" presStyleIdx="1" presStyleCnt="7"/>
      <dgm:spPr/>
    </dgm:pt>
    <dgm:pt modelId="{A239DE2E-9ECA-48F4-9FC6-9B1C10A4A4FC}" type="pres">
      <dgm:prSet presAssocID="{1729A40F-1205-421F-810B-B0EB5D7CC35E}"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sor"/>
        </a:ext>
      </dgm:extLst>
    </dgm:pt>
    <dgm:pt modelId="{CCF03D9F-1CA5-4507-B35A-D0D30B1759CF}" type="pres">
      <dgm:prSet presAssocID="{1729A40F-1205-421F-810B-B0EB5D7CC35E}" presName="spaceRect" presStyleCnt="0"/>
      <dgm:spPr/>
    </dgm:pt>
    <dgm:pt modelId="{E5C50BB7-2C4A-45EE-9CAA-740D82AC64E5}" type="pres">
      <dgm:prSet presAssocID="{1729A40F-1205-421F-810B-B0EB5D7CC35E}" presName="parTx" presStyleLbl="revTx" presStyleIdx="1" presStyleCnt="7">
        <dgm:presLayoutVars>
          <dgm:chMax val="0"/>
          <dgm:chPref val="0"/>
        </dgm:presLayoutVars>
      </dgm:prSet>
      <dgm:spPr/>
    </dgm:pt>
    <dgm:pt modelId="{7243AE32-2610-4AC9-BFA4-F4619A85DFB6}" type="pres">
      <dgm:prSet presAssocID="{26BFB2FE-6CB4-4F93-AC7D-1872FF9E39E5}" presName="sibTrans" presStyleCnt="0"/>
      <dgm:spPr/>
    </dgm:pt>
    <dgm:pt modelId="{009B00B8-3873-496D-BA35-AF099C545D33}" type="pres">
      <dgm:prSet presAssocID="{D32C6C20-8097-431B-A826-71551A53BC34}" presName="compNode" presStyleCnt="0"/>
      <dgm:spPr/>
    </dgm:pt>
    <dgm:pt modelId="{B5336F8D-2BFC-4EFB-BA82-DE20EB8E30DE}" type="pres">
      <dgm:prSet presAssocID="{D32C6C20-8097-431B-A826-71551A53BC34}" presName="bgRect" presStyleLbl="bgShp" presStyleIdx="2" presStyleCnt="7"/>
      <dgm:spPr/>
    </dgm:pt>
    <dgm:pt modelId="{1DAEDA72-EE03-4468-B7D4-6A694DBA1B54}" type="pres">
      <dgm:prSet presAssocID="{D32C6C20-8097-431B-A826-71551A53BC34}"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Check"/>
        </a:ext>
      </dgm:extLst>
    </dgm:pt>
    <dgm:pt modelId="{7606D349-9019-4960-ACAE-FBD2BBDC483E}" type="pres">
      <dgm:prSet presAssocID="{D32C6C20-8097-431B-A826-71551A53BC34}" presName="spaceRect" presStyleCnt="0"/>
      <dgm:spPr/>
    </dgm:pt>
    <dgm:pt modelId="{F5BBD437-7638-4DDB-8D1A-4CECD7F7F4AD}" type="pres">
      <dgm:prSet presAssocID="{D32C6C20-8097-431B-A826-71551A53BC34}" presName="parTx" presStyleLbl="revTx" presStyleIdx="2" presStyleCnt="7">
        <dgm:presLayoutVars>
          <dgm:chMax val="0"/>
          <dgm:chPref val="0"/>
        </dgm:presLayoutVars>
      </dgm:prSet>
      <dgm:spPr/>
    </dgm:pt>
    <dgm:pt modelId="{7FB874F2-2BEA-4DCD-BD7B-D8CA8EE48DC6}" type="pres">
      <dgm:prSet presAssocID="{43609E31-2D0C-4E3E-8916-F9115E9951B9}" presName="sibTrans" presStyleCnt="0"/>
      <dgm:spPr/>
    </dgm:pt>
    <dgm:pt modelId="{3BA08767-9894-403E-96D8-1D6BB086F397}" type="pres">
      <dgm:prSet presAssocID="{56DDC2DB-EFEF-4D03-97D0-FCEA3F9EEC73}" presName="compNode" presStyleCnt="0"/>
      <dgm:spPr/>
    </dgm:pt>
    <dgm:pt modelId="{13E11C2A-4E3A-44B6-90D6-BB9BC5B49E42}" type="pres">
      <dgm:prSet presAssocID="{56DDC2DB-EFEF-4D03-97D0-FCEA3F9EEC73}" presName="bgRect" presStyleLbl="bgShp" presStyleIdx="3" presStyleCnt="7"/>
      <dgm:spPr/>
    </dgm:pt>
    <dgm:pt modelId="{2D2E5A7F-AF65-4BA1-9090-CA852F83F5E0}" type="pres">
      <dgm:prSet presAssocID="{56DDC2DB-EFEF-4D03-97D0-FCEA3F9EEC73}"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6246E7D4-11B8-4752-9A53-BC8DC4BB6720}" type="pres">
      <dgm:prSet presAssocID="{56DDC2DB-EFEF-4D03-97D0-FCEA3F9EEC73}" presName="spaceRect" presStyleCnt="0"/>
      <dgm:spPr/>
    </dgm:pt>
    <dgm:pt modelId="{7F484FE5-51DB-4A7E-9867-D820D9AC9615}" type="pres">
      <dgm:prSet presAssocID="{56DDC2DB-EFEF-4D03-97D0-FCEA3F9EEC73}" presName="parTx" presStyleLbl="revTx" presStyleIdx="3" presStyleCnt="7">
        <dgm:presLayoutVars>
          <dgm:chMax val="0"/>
          <dgm:chPref val="0"/>
        </dgm:presLayoutVars>
      </dgm:prSet>
      <dgm:spPr/>
    </dgm:pt>
    <dgm:pt modelId="{19815215-4CDD-46C0-9FF1-3BD9DCD9BF95}" type="pres">
      <dgm:prSet presAssocID="{2BE58F55-1277-4C5A-B395-32875F40B58C}" presName="sibTrans" presStyleCnt="0"/>
      <dgm:spPr/>
    </dgm:pt>
    <dgm:pt modelId="{4F59E41F-F6D0-4BF1-963E-B9987D7F391A}" type="pres">
      <dgm:prSet presAssocID="{CF59178A-890F-432B-8316-75D6276C579F}" presName="compNode" presStyleCnt="0"/>
      <dgm:spPr/>
    </dgm:pt>
    <dgm:pt modelId="{5CC2BEA6-0D2E-42E3-A3C1-3D8B188BBDE0}" type="pres">
      <dgm:prSet presAssocID="{CF59178A-890F-432B-8316-75D6276C579F}" presName="bgRect" presStyleLbl="bgShp" presStyleIdx="4" presStyleCnt="7"/>
      <dgm:spPr/>
    </dgm:pt>
    <dgm:pt modelId="{3B6E5F37-455C-4883-8E2C-39160A973911}" type="pres">
      <dgm:prSet presAssocID="{CF59178A-890F-432B-8316-75D6276C579F}"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nk"/>
        </a:ext>
      </dgm:extLst>
    </dgm:pt>
    <dgm:pt modelId="{7FE769E1-699C-48BD-8F19-6D6D459F708B}" type="pres">
      <dgm:prSet presAssocID="{CF59178A-890F-432B-8316-75D6276C579F}" presName="spaceRect" presStyleCnt="0"/>
      <dgm:spPr/>
    </dgm:pt>
    <dgm:pt modelId="{62CA7C04-6F32-416A-A256-D846A83F6F92}" type="pres">
      <dgm:prSet presAssocID="{CF59178A-890F-432B-8316-75D6276C579F}" presName="parTx" presStyleLbl="revTx" presStyleIdx="4" presStyleCnt="7">
        <dgm:presLayoutVars>
          <dgm:chMax val="0"/>
          <dgm:chPref val="0"/>
        </dgm:presLayoutVars>
      </dgm:prSet>
      <dgm:spPr/>
    </dgm:pt>
    <dgm:pt modelId="{0CCC86C1-D9AD-4B85-AB94-C6D5AB470A29}" type="pres">
      <dgm:prSet presAssocID="{26C8F5D0-F7D0-4679-B87D-45DFD2A5288E}" presName="sibTrans" presStyleCnt="0"/>
      <dgm:spPr/>
    </dgm:pt>
    <dgm:pt modelId="{D08B5CA4-AC0F-4921-96F6-AB3CEC3869D0}" type="pres">
      <dgm:prSet presAssocID="{7F81BEAE-1D04-4CF2-BBBE-26E3A3C9EFF4}" presName="compNode" presStyleCnt="0"/>
      <dgm:spPr/>
    </dgm:pt>
    <dgm:pt modelId="{36484F82-8A46-44BB-A2A8-C0ACDBAD9131}" type="pres">
      <dgm:prSet presAssocID="{7F81BEAE-1D04-4CF2-BBBE-26E3A3C9EFF4}" presName="bgRect" presStyleLbl="bgShp" presStyleIdx="5" presStyleCnt="7"/>
      <dgm:spPr/>
    </dgm:pt>
    <dgm:pt modelId="{557EA8FC-B131-4542-93DE-277CB8103572}" type="pres">
      <dgm:prSet presAssocID="{7F81BEAE-1D04-4CF2-BBBE-26E3A3C9EFF4}"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ecurity Camera"/>
        </a:ext>
      </dgm:extLst>
    </dgm:pt>
    <dgm:pt modelId="{D1CC8F73-36E7-4F1E-A52B-6B59AD804F54}" type="pres">
      <dgm:prSet presAssocID="{7F81BEAE-1D04-4CF2-BBBE-26E3A3C9EFF4}" presName="spaceRect" presStyleCnt="0"/>
      <dgm:spPr/>
    </dgm:pt>
    <dgm:pt modelId="{159B6554-BA31-48BE-96C6-82B18F660F59}" type="pres">
      <dgm:prSet presAssocID="{7F81BEAE-1D04-4CF2-BBBE-26E3A3C9EFF4}" presName="parTx" presStyleLbl="revTx" presStyleIdx="5" presStyleCnt="7">
        <dgm:presLayoutVars>
          <dgm:chMax val="0"/>
          <dgm:chPref val="0"/>
        </dgm:presLayoutVars>
      </dgm:prSet>
      <dgm:spPr/>
    </dgm:pt>
    <dgm:pt modelId="{3F808DF0-B9F0-4167-B005-44998F00B381}" type="pres">
      <dgm:prSet presAssocID="{6B5554B7-79F9-49A8-B6B3-FBDF64EB7055}" presName="sibTrans" presStyleCnt="0"/>
      <dgm:spPr/>
    </dgm:pt>
    <dgm:pt modelId="{C08F6E80-DE3B-4DC2-9BB4-AF613852D2D7}" type="pres">
      <dgm:prSet presAssocID="{3311D9C3-2C9A-4DE1-82C6-096A1F1498A9}" presName="compNode" presStyleCnt="0"/>
      <dgm:spPr/>
    </dgm:pt>
    <dgm:pt modelId="{EDCDA977-8F03-43F6-BA04-5BBB20BD8415}" type="pres">
      <dgm:prSet presAssocID="{3311D9C3-2C9A-4DE1-82C6-096A1F1498A9}" presName="bgRect" presStyleLbl="bgShp" presStyleIdx="6" presStyleCnt="7"/>
      <dgm:spPr/>
    </dgm:pt>
    <dgm:pt modelId="{B6E66FE8-7652-4842-984C-8F8C2FF702E1}" type="pres">
      <dgm:prSet presAssocID="{3311D9C3-2C9A-4DE1-82C6-096A1F1498A9}"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Target Audience"/>
        </a:ext>
      </dgm:extLst>
    </dgm:pt>
    <dgm:pt modelId="{8B84425F-9A38-40A1-A9F6-FE35C354B2E9}" type="pres">
      <dgm:prSet presAssocID="{3311D9C3-2C9A-4DE1-82C6-096A1F1498A9}" presName="spaceRect" presStyleCnt="0"/>
      <dgm:spPr/>
    </dgm:pt>
    <dgm:pt modelId="{91FD9579-678B-4C2C-990A-4086BB16CDC7}" type="pres">
      <dgm:prSet presAssocID="{3311D9C3-2C9A-4DE1-82C6-096A1F1498A9}" presName="parTx" presStyleLbl="revTx" presStyleIdx="6" presStyleCnt="7">
        <dgm:presLayoutVars>
          <dgm:chMax val="0"/>
          <dgm:chPref val="0"/>
        </dgm:presLayoutVars>
      </dgm:prSet>
      <dgm:spPr/>
    </dgm:pt>
  </dgm:ptLst>
  <dgm:cxnLst>
    <dgm:cxn modelId="{BCF81E00-5B0B-734A-80CB-A7080834160C}" type="presOf" srcId="{D32C6C20-8097-431B-A826-71551A53BC34}" destId="{F5BBD437-7638-4DDB-8D1A-4CECD7F7F4AD}" srcOrd="0" destOrd="0" presId="urn:microsoft.com/office/officeart/2018/2/layout/IconVerticalSolidList"/>
    <dgm:cxn modelId="{263DE607-4589-4521-86A8-66A9E196D3F7}" srcId="{BE3D384D-9C3A-416C-A302-807B39494CD5}" destId="{1729A40F-1205-421F-810B-B0EB5D7CC35E}" srcOrd="1" destOrd="0" parTransId="{66974D14-AE1D-479D-A87C-5B9407DAA1ED}" sibTransId="{26BFB2FE-6CB4-4F93-AC7D-1872FF9E39E5}"/>
    <dgm:cxn modelId="{6DE27908-9C71-417C-89EB-E394F07A9D76}" srcId="{BE3D384D-9C3A-416C-A302-807B39494CD5}" destId="{7F81BEAE-1D04-4CF2-BBBE-26E3A3C9EFF4}" srcOrd="5" destOrd="0" parTransId="{F1BD34B6-B57A-4D57-BCF1-BE1618F0703D}" sibTransId="{6B5554B7-79F9-49A8-B6B3-FBDF64EB7055}"/>
    <dgm:cxn modelId="{C7A51020-6A19-B446-8DDA-802FD2B5D2CD}" type="presOf" srcId="{CF59178A-890F-432B-8316-75D6276C579F}" destId="{62CA7C04-6F32-416A-A256-D846A83F6F92}" srcOrd="0" destOrd="0" presId="urn:microsoft.com/office/officeart/2018/2/layout/IconVerticalSolidList"/>
    <dgm:cxn modelId="{B67E6021-5EAA-B047-B431-C21485A4A687}" type="presOf" srcId="{3311D9C3-2C9A-4DE1-82C6-096A1F1498A9}" destId="{91FD9579-678B-4C2C-990A-4086BB16CDC7}" srcOrd="0" destOrd="0" presId="urn:microsoft.com/office/officeart/2018/2/layout/IconVerticalSolidList"/>
    <dgm:cxn modelId="{0B69E729-ACE0-6942-BEDD-2801776BEB63}" type="presOf" srcId="{1729A40F-1205-421F-810B-B0EB5D7CC35E}" destId="{E5C50BB7-2C4A-45EE-9CAA-740D82AC64E5}" srcOrd="0" destOrd="0" presId="urn:microsoft.com/office/officeart/2018/2/layout/IconVerticalSolidList"/>
    <dgm:cxn modelId="{CD8ECF2E-9C9C-C74B-8B6E-4EA005DE422F}" type="presOf" srcId="{BE3D384D-9C3A-416C-A302-807B39494CD5}" destId="{56367504-852D-417B-BF24-526E0603EF89}" srcOrd="0" destOrd="0" presId="urn:microsoft.com/office/officeart/2018/2/layout/IconVerticalSolidList"/>
    <dgm:cxn modelId="{774BF14E-BF96-674D-936C-A37F92EFE810}" type="presOf" srcId="{56DDC2DB-EFEF-4D03-97D0-FCEA3F9EEC73}" destId="{7F484FE5-51DB-4A7E-9867-D820D9AC9615}" srcOrd="0" destOrd="0" presId="urn:microsoft.com/office/officeart/2018/2/layout/IconVerticalSolidList"/>
    <dgm:cxn modelId="{09FD0159-F610-4BBE-8FB4-BF97E895485F}" srcId="{BE3D384D-9C3A-416C-A302-807B39494CD5}" destId="{D32C6C20-8097-431B-A826-71551A53BC34}" srcOrd="2" destOrd="0" parTransId="{969E4C20-BFA3-42EC-AC95-B857C5ACAF2A}" sibTransId="{43609E31-2D0C-4E3E-8916-F9115E9951B9}"/>
    <dgm:cxn modelId="{B018E365-01B6-C848-B7B5-97F4FF424285}" type="presOf" srcId="{687C8B71-14D6-48B2-BDB8-F25D758738C1}" destId="{3D832D70-AAE1-4E53-A6AE-B6DD68DD6F41}" srcOrd="0" destOrd="0" presId="urn:microsoft.com/office/officeart/2018/2/layout/IconVerticalSolidList"/>
    <dgm:cxn modelId="{3A77AE8C-7B3B-4CAE-AD34-A62BA0B7143E}" srcId="{BE3D384D-9C3A-416C-A302-807B39494CD5}" destId="{56DDC2DB-EFEF-4D03-97D0-FCEA3F9EEC73}" srcOrd="3" destOrd="0" parTransId="{4887B685-E202-43D2-B7E2-D5AC23362F15}" sibTransId="{2BE58F55-1277-4C5A-B395-32875F40B58C}"/>
    <dgm:cxn modelId="{F25075B2-ABCE-416A-AEE4-74C9F2F0CBB4}" srcId="{BE3D384D-9C3A-416C-A302-807B39494CD5}" destId="{3311D9C3-2C9A-4DE1-82C6-096A1F1498A9}" srcOrd="6" destOrd="0" parTransId="{34AE6323-386A-4411-98A5-7B2EEBC4BA90}" sibTransId="{8AF85D89-B50E-4115-8D11-B50C32039969}"/>
    <dgm:cxn modelId="{A0C0BEBF-44D4-410D-B0BF-FDDCBAECD1FC}" srcId="{BE3D384D-9C3A-416C-A302-807B39494CD5}" destId="{687C8B71-14D6-48B2-BDB8-F25D758738C1}" srcOrd="0" destOrd="0" parTransId="{6C1E703C-EB37-4501-8DB8-AD7D9C4FEB59}" sibTransId="{597EA8E3-0903-42CB-A5B8-FD838A7D98BE}"/>
    <dgm:cxn modelId="{8F045DE3-CD86-4984-9483-617DC4CD1335}" srcId="{BE3D384D-9C3A-416C-A302-807B39494CD5}" destId="{CF59178A-890F-432B-8316-75D6276C579F}" srcOrd="4" destOrd="0" parTransId="{5147FB8C-5D83-44F4-BAF7-91FC36972EFE}" sibTransId="{26C8F5D0-F7D0-4679-B87D-45DFD2A5288E}"/>
    <dgm:cxn modelId="{55605FFA-93A9-484B-8F74-98D5EE3E1C17}" type="presOf" srcId="{7F81BEAE-1D04-4CF2-BBBE-26E3A3C9EFF4}" destId="{159B6554-BA31-48BE-96C6-82B18F660F59}" srcOrd="0" destOrd="0" presId="urn:microsoft.com/office/officeart/2018/2/layout/IconVerticalSolidList"/>
    <dgm:cxn modelId="{31775478-4A17-F949-8F38-D846A8876140}" type="presParOf" srcId="{56367504-852D-417B-BF24-526E0603EF89}" destId="{A90D5B3D-84D3-40AA-B8FB-FC96D6DDC758}" srcOrd="0" destOrd="0" presId="urn:microsoft.com/office/officeart/2018/2/layout/IconVerticalSolidList"/>
    <dgm:cxn modelId="{1A9E50F7-CB38-F448-96B3-A3A9F289DF40}" type="presParOf" srcId="{A90D5B3D-84D3-40AA-B8FB-FC96D6DDC758}" destId="{C76AC0B3-D0EE-417B-96ED-78D8A01A44B6}" srcOrd="0" destOrd="0" presId="urn:microsoft.com/office/officeart/2018/2/layout/IconVerticalSolidList"/>
    <dgm:cxn modelId="{527AF325-7871-9E41-AAA1-60AF475A5BAE}" type="presParOf" srcId="{A90D5B3D-84D3-40AA-B8FB-FC96D6DDC758}" destId="{F112BAD8-62A5-4CB1-9419-63B362D03839}" srcOrd="1" destOrd="0" presId="urn:microsoft.com/office/officeart/2018/2/layout/IconVerticalSolidList"/>
    <dgm:cxn modelId="{067119E7-8908-E643-A206-CE6ED443BF51}" type="presParOf" srcId="{A90D5B3D-84D3-40AA-B8FB-FC96D6DDC758}" destId="{A9708FA0-DCF7-4D3B-AEE4-05ECBB7F18C4}" srcOrd="2" destOrd="0" presId="urn:microsoft.com/office/officeart/2018/2/layout/IconVerticalSolidList"/>
    <dgm:cxn modelId="{4E1ED0A6-9D00-A341-9432-3B671F2C4306}" type="presParOf" srcId="{A90D5B3D-84D3-40AA-B8FB-FC96D6DDC758}" destId="{3D832D70-AAE1-4E53-A6AE-B6DD68DD6F41}" srcOrd="3" destOrd="0" presId="urn:microsoft.com/office/officeart/2018/2/layout/IconVerticalSolidList"/>
    <dgm:cxn modelId="{426826AD-6698-FA47-8813-6C6CB1FBD029}" type="presParOf" srcId="{56367504-852D-417B-BF24-526E0603EF89}" destId="{820A6EC0-449A-472D-8A7F-757B132C60BF}" srcOrd="1" destOrd="0" presId="urn:microsoft.com/office/officeart/2018/2/layout/IconVerticalSolidList"/>
    <dgm:cxn modelId="{94211F99-CA07-344F-BA2D-96042E6F55D4}" type="presParOf" srcId="{56367504-852D-417B-BF24-526E0603EF89}" destId="{8F338830-8240-4511-8259-2B03BD1C6CD4}" srcOrd="2" destOrd="0" presId="urn:microsoft.com/office/officeart/2018/2/layout/IconVerticalSolidList"/>
    <dgm:cxn modelId="{50C2BFA3-3336-444D-8821-ABC6236DB4D6}" type="presParOf" srcId="{8F338830-8240-4511-8259-2B03BD1C6CD4}" destId="{7419EE8A-D7E7-4F84-9F85-AA1D44D0D6DB}" srcOrd="0" destOrd="0" presId="urn:microsoft.com/office/officeart/2018/2/layout/IconVerticalSolidList"/>
    <dgm:cxn modelId="{36746448-A0C9-D542-81F8-397B1534F8E0}" type="presParOf" srcId="{8F338830-8240-4511-8259-2B03BD1C6CD4}" destId="{A239DE2E-9ECA-48F4-9FC6-9B1C10A4A4FC}" srcOrd="1" destOrd="0" presId="urn:microsoft.com/office/officeart/2018/2/layout/IconVerticalSolidList"/>
    <dgm:cxn modelId="{D1AF7EA8-D112-174B-9515-2474B091CD59}" type="presParOf" srcId="{8F338830-8240-4511-8259-2B03BD1C6CD4}" destId="{CCF03D9F-1CA5-4507-B35A-D0D30B1759CF}" srcOrd="2" destOrd="0" presId="urn:microsoft.com/office/officeart/2018/2/layout/IconVerticalSolidList"/>
    <dgm:cxn modelId="{10E8D0EA-CC90-2F43-939D-FB424C40B414}" type="presParOf" srcId="{8F338830-8240-4511-8259-2B03BD1C6CD4}" destId="{E5C50BB7-2C4A-45EE-9CAA-740D82AC64E5}" srcOrd="3" destOrd="0" presId="urn:microsoft.com/office/officeart/2018/2/layout/IconVerticalSolidList"/>
    <dgm:cxn modelId="{6DECD6F9-F3CB-5A48-A9AD-B651ABBDDFA2}" type="presParOf" srcId="{56367504-852D-417B-BF24-526E0603EF89}" destId="{7243AE32-2610-4AC9-BFA4-F4619A85DFB6}" srcOrd="3" destOrd="0" presId="urn:microsoft.com/office/officeart/2018/2/layout/IconVerticalSolidList"/>
    <dgm:cxn modelId="{7CE40E94-EF7D-B441-AE0F-4983482CD44A}" type="presParOf" srcId="{56367504-852D-417B-BF24-526E0603EF89}" destId="{009B00B8-3873-496D-BA35-AF099C545D33}" srcOrd="4" destOrd="0" presId="urn:microsoft.com/office/officeart/2018/2/layout/IconVerticalSolidList"/>
    <dgm:cxn modelId="{8CCE47B3-E77B-F647-9C29-F5E3C37E001E}" type="presParOf" srcId="{009B00B8-3873-496D-BA35-AF099C545D33}" destId="{B5336F8D-2BFC-4EFB-BA82-DE20EB8E30DE}" srcOrd="0" destOrd="0" presId="urn:microsoft.com/office/officeart/2018/2/layout/IconVerticalSolidList"/>
    <dgm:cxn modelId="{D03CFE86-176F-7F4E-8974-870B40BA4CF6}" type="presParOf" srcId="{009B00B8-3873-496D-BA35-AF099C545D33}" destId="{1DAEDA72-EE03-4468-B7D4-6A694DBA1B54}" srcOrd="1" destOrd="0" presId="urn:microsoft.com/office/officeart/2018/2/layout/IconVerticalSolidList"/>
    <dgm:cxn modelId="{9BD45D11-3817-9C42-ACD9-A23FD41B0DB2}" type="presParOf" srcId="{009B00B8-3873-496D-BA35-AF099C545D33}" destId="{7606D349-9019-4960-ACAE-FBD2BBDC483E}" srcOrd="2" destOrd="0" presId="urn:microsoft.com/office/officeart/2018/2/layout/IconVerticalSolidList"/>
    <dgm:cxn modelId="{63A466CD-6D5F-9742-A7E7-F72681418D37}" type="presParOf" srcId="{009B00B8-3873-496D-BA35-AF099C545D33}" destId="{F5BBD437-7638-4DDB-8D1A-4CECD7F7F4AD}" srcOrd="3" destOrd="0" presId="urn:microsoft.com/office/officeart/2018/2/layout/IconVerticalSolidList"/>
    <dgm:cxn modelId="{672CBCAA-7CFA-B04E-B9EC-8AE0BFFED966}" type="presParOf" srcId="{56367504-852D-417B-BF24-526E0603EF89}" destId="{7FB874F2-2BEA-4DCD-BD7B-D8CA8EE48DC6}" srcOrd="5" destOrd="0" presId="urn:microsoft.com/office/officeart/2018/2/layout/IconVerticalSolidList"/>
    <dgm:cxn modelId="{AC965C83-82DA-7D48-A8D2-F050462C2109}" type="presParOf" srcId="{56367504-852D-417B-BF24-526E0603EF89}" destId="{3BA08767-9894-403E-96D8-1D6BB086F397}" srcOrd="6" destOrd="0" presId="urn:microsoft.com/office/officeart/2018/2/layout/IconVerticalSolidList"/>
    <dgm:cxn modelId="{FA0EA481-AC81-E346-B672-64AA1F6A1C9C}" type="presParOf" srcId="{3BA08767-9894-403E-96D8-1D6BB086F397}" destId="{13E11C2A-4E3A-44B6-90D6-BB9BC5B49E42}" srcOrd="0" destOrd="0" presId="urn:microsoft.com/office/officeart/2018/2/layout/IconVerticalSolidList"/>
    <dgm:cxn modelId="{5BA99EA2-53A2-B14A-840A-327359EE8E9E}" type="presParOf" srcId="{3BA08767-9894-403E-96D8-1D6BB086F397}" destId="{2D2E5A7F-AF65-4BA1-9090-CA852F83F5E0}" srcOrd="1" destOrd="0" presId="urn:microsoft.com/office/officeart/2018/2/layout/IconVerticalSolidList"/>
    <dgm:cxn modelId="{9EE40E68-FB32-5B4B-AB0A-A89B17E954C0}" type="presParOf" srcId="{3BA08767-9894-403E-96D8-1D6BB086F397}" destId="{6246E7D4-11B8-4752-9A53-BC8DC4BB6720}" srcOrd="2" destOrd="0" presId="urn:microsoft.com/office/officeart/2018/2/layout/IconVerticalSolidList"/>
    <dgm:cxn modelId="{5E320DAD-BCBD-BE4E-879E-36508B523F28}" type="presParOf" srcId="{3BA08767-9894-403E-96D8-1D6BB086F397}" destId="{7F484FE5-51DB-4A7E-9867-D820D9AC9615}" srcOrd="3" destOrd="0" presId="urn:microsoft.com/office/officeart/2018/2/layout/IconVerticalSolidList"/>
    <dgm:cxn modelId="{6F0CE2A9-9E0D-2C43-B99E-EA7CC5D87E0C}" type="presParOf" srcId="{56367504-852D-417B-BF24-526E0603EF89}" destId="{19815215-4CDD-46C0-9FF1-3BD9DCD9BF95}" srcOrd="7" destOrd="0" presId="urn:microsoft.com/office/officeart/2018/2/layout/IconVerticalSolidList"/>
    <dgm:cxn modelId="{F0BBB9DF-27DC-2E46-9804-1CBE5DEFB9E5}" type="presParOf" srcId="{56367504-852D-417B-BF24-526E0603EF89}" destId="{4F59E41F-F6D0-4BF1-963E-B9987D7F391A}" srcOrd="8" destOrd="0" presId="urn:microsoft.com/office/officeart/2018/2/layout/IconVerticalSolidList"/>
    <dgm:cxn modelId="{A5DE80EA-887A-824B-AE3C-826869A31538}" type="presParOf" srcId="{4F59E41F-F6D0-4BF1-963E-B9987D7F391A}" destId="{5CC2BEA6-0D2E-42E3-A3C1-3D8B188BBDE0}" srcOrd="0" destOrd="0" presId="urn:microsoft.com/office/officeart/2018/2/layout/IconVerticalSolidList"/>
    <dgm:cxn modelId="{3B9F0167-2BA1-E840-A367-E59B16CE9657}" type="presParOf" srcId="{4F59E41F-F6D0-4BF1-963E-B9987D7F391A}" destId="{3B6E5F37-455C-4883-8E2C-39160A973911}" srcOrd="1" destOrd="0" presId="urn:microsoft.com/office/officeart/2018/2/layout/IconVerticalSolidList"/>
    <dgm:cxn modelId="{A1568B87-1ACC-5B4F-B983-02F385719EE3}" type="presParOf" srcId="{4F59E41F-F6D0-4BF1-963E-B9987D7F391A}" destId="{7FE769E1-699C-48BD-8F19-6D6D459F708B}" srcOrd="2" destOrd="0" presId="urn:microsoft.com/office/officeart/2018/2/layout/IconVerticalSolidList"/>
    <dgm:cxn modelId="{B609BA13-CDCB-7B4F-ADBD-3008748AAE65}" type="presParOf" srcId="{4F59E41F-F6D0-4BF1-963E-B9987D7F391A}" destId="{62CA7C04-6F32-416A-A256-D846A83F6F92}" srcOrd="3" destOrd="0" presId="urn:microsoft.com/office/officeart/2018/2/layout/IconVerticalSolidList"/>
    <dgm:cxn modelId="{F0A637AC-82F3-E540-9710-CB59E952C01A}" type="presParOf" srcId="{56367504-852D-417B-BF24-526E0603EF89}" destId="{0CCC86C1-D9AD-4B85-AB94-C6D5AB470A29}" srcOrd="9" destOrd="0" presId="urn:microsoft.com/office/officeart/2018/2/layout/IconVerticalSolidList"/>
    <dgm:cxn modelId="{EDDD7BCA-D26F-1246-AF1E-68816A760ECC}" type="presParOf" srcId="{56367504-852D-417B-BF24-526E0603EF89}" destId="{D08B5CA4-AC0F-4921-96F6-AB3CEC3869D0}" srcOrd="10" destOrd="0" presId="urn:microsoft.com/office/officeart/2018/2/layout/IconVerticalSolidList"/>
    <dgm:cxn modelId="{66F3850A-ED31-6841-B881-6D1AFEB4CA6B}" type="presParOf" srcId="{D08B5CA4-AC0F-4921-96F6-AB3CEC3869D0}" destId="{36484F82-8A46-44BB-A2A8-C0ACDBAD9131}" srcOrd="0" destOrd="0" presId="urn:microsoft.com/office/officeart/2018/2/layout/IconVerticalSolidList"/>
    <dgm:cxn modelId="{B7F1762B-6ECE-7A4A-8778-2262BD971EAA}" type="presParOf" srcId="{D08B5CA4-AC0F-4921-96F6-AB3CEC3869D0}" destId="{557EA8FC-B131-4542-93DE-277CB8103572}" srcOrd="1" destOrd="0" presId="urn:microsoft.com/office/officeart/2018/2/layout/IconVerticalSolidList"/>
    <dgm:cxn modelId="{F4ADEA5E-E199-F44A-A465-1DE306A50724}" type="presParOf" srcId="{D08B5CA4-AC0F-4921-96F6-AB3CEC3869D0}" destId="{D1CC8F73-36E7-4F1E-A52B-6B59AD804F54}" srcOrd="2" destOrd="0" presId="urn:microsoft.com/office/officeart/2018/2/layout/IconVerticalSolidList"/>
    <dgm:cxn modelId="{5F0058D7-F895-F145-B422-72664B4EAAC5}" type="presParOf" srcId="{D08B5CA4-AC0F-4921-96F6-AB3CEC3869D0}" destId="{159B6554-BA31-48BE-96C6-82B18F660F59}" srcOrd="3" destOrd="0" presId="urn:microsoft.com/office/officeart/2018/2/layout/IconVerticalSolidList"/>
    <dgm:cxn modelId="{A316D05C-7447-8C4A-A43C-FE3F90694C4B}" type="presParOf" srcId="{56367504-852D-417B-BF24-526E0603EF89}" destId="{3F808DF0-B9F0-4167-B005-44998F00B381}" srcOrd="11" destOrd="0" presId="urn:microsoft.com/office/officeart/2018/2/layout/IconVerticalSolidList"/>
    <dgm:cxn modelId="{7D819158-AACA-714C-B962-4F4B3D6D9A88}" type="presParOf" srcId="{56367504-852D-417B-BF24-526E0603EF89}" destId="{C08F6E80-DE3B-4DC2-9BB4-AF613852D2D7}" srcOrd="12" destOrd="0" presId="urn:microsoft.com/office/officeart/2018/2/layout/IconVerticalSolidList"/>
    <dgm:cxn modelId="{19277FFB-FF3A-AE40-901E-F73F73365CEC}" type="presParOf" srcId="{C08F6E80-DE3B-4DC2-9BB4-AF613852D2D7}" destId="{EDCDA977-8F03-43F6-BA04-5BBB20BD8415}" srcOrd="0" destOrd="0" presId="urn:microsoft.com/office/officeart/2018/2/layout/IconVerticalSolidList"/>
    <dgm:cxn modelId="{CD25DCB1-5BE6-9F4D-B25C-601E44D58E41}" type="presParOf" srcId="{C08F6E80-DE3B-4DC2-9BB4-AF613852D2D7}" destId="{B6E66FE8-7652-4842-984C-8F8C2FF702E1}" srcOrd="1" destOrd="0" presId="urn:microsoft.com/office/officeart/2018/2/layout/IconVerticalSolidList"/>
    <dgm:cxn modelId="{036A8A8F-F103-9540-817E-2735C0AF36F7}" type="presParOf" srcId="{C08F6E80-DE3B-4DC2-9BB4-AF613852D2D7}" destId="{8B84425F-9A38-40A1-A9F6-FE35C354B2E9}" srcOrd="2" destOrd="0" presId="urn:microsoft.com/office/officeart/2018/2/layout/IconVerticalSolidList"/>
    <dgm:cxn modelId="{170ECE3B-BF0D-1942-BA71-AA751FF27EFB}" type="presParOf" srcId="{C08F6E80-DE3B-4DC2-9BB4-AF613852D2D7}" destId="{91FD9579-678B-4C2C-990A-4086BB16CDC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71E9F4F6-23D1-4758-B2FB-C5EBD996C0F0}"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10CEE4B-0E57-4B5B-A94C-55F1C0D44761}">
      <dgm:prSet/>
      <dgm:spPr/>
      <dgm:t>
        <a:bodyPr/>
        <a:lstStyle/>
        <a:p>
          <a:pPr>
            <a:lnSpc>
              <a:spcPct val="100000"/>
            </a:lnSpc>
          </a:pPr>
          <a:r>
            <a:rPr lang="en-IN" b="1"/>
            <a:t>Amazon Redshift</a:t>
          </a:r>
          <a:r>
            <a:rPr lang="en-IN"/>
            <a:t>: A fully managed data warehouse service in the cloud.</a:t>
          </a:r>
          <a:endParaRPr lang="en-US"/>
        </a:p>
      </dgm:t>
    </dgm:pt>
    <dgm:pt modelId="{AA131266-4345-4146-829F-A2B81E1AFB25}" type="parTrans" cxnId="{C54E6745-CF6A-4523-86F9-DD48F3F30CCD}">
      <dgm:prSet/>
      <dgm:spPr/>
      <dgm:t>
        <a:bodyPr/>
        <a:lstStyle/>
        <a:p>
          <a:endParaRPr lang="en-US"/>
        </a:p>
      </dgm:t>
    </dgm:pt>
    <dgm:pt modelId="{28B28E15-8EE6-4EA8-8C39-81314C15C66E}" type="sibTrans" cxnId="{C54E6745-CF6A-4523-86F9-DD48F3F30CCD}">
      <dgm:prSet/>
      <dgm:spPr/>
      <dgm:t>
        <a:bodyPr/>
        <a:lstStyle/>
        <a:p>
          <a:endParaRPr lang="en-US"/>
        </a:p>
      </dgm:t>
    </dgm:pt>
    <dgm:pt modelId="{F0B721FB-A9FE-41AE-AECC-17A6BFA9B211}">
      <dgm:prSet/>
      <dgm:spPr/>
      <dgm:t>
        <a:bodyPr/>
        <a:lstStyle/>
        <a:p>
          <a:pPr>
            <a:lnSpc>
              <a:spcPct val="100000"/>
            </a:lnSpc>
          </a:pPr>
          <a:r>
            <a:rPr lang="en-IN" b="1"/>
            <a:t>Google BigQuery</a:t>
          </a:r>
          <a:r>
            <a:rPr lang="en-IN"/>
            <a:t>: A serverless, highly scalable, and cost-effective multi-cloud data warehouse.</a:t>
          </a:r>
          <a:endParaRPr lang="en-US"/>
        </a:p>
      </dgm:t>
    </dgm:pt>
    <dgm:pt modelId="{2501998E-3D6B-4C6E-BA97-49FEE7AAC682}" type="parTrans" cxnId="{DFA8477D-22A4-47ED-B075-F54EAA1A7C5F}">
      <dgm:prSet/>
      <dgm:spPr/>
      <dgm:t>
        <a:bodyPr/>
        <a:lstStyle/>
        <a:p>
          <a:endParaRPr lang="en-US"/>
        </a:p>
      </dgm:t>
    </dgm:pt>
    <dgm:pt modelId="{395B0588-D53F-4197-A1A8-F4823A3B86BD}" type="sibTrans" cxnId="{DFA8477D-22A4-47ED-B075-F54EAA1A7C5F}">
      <dgm:prSet/>
      <dgm:spPr/>
      <dgm:t>
        <a:bodyPr/>
        <a:lstStyle/>
        <a:p>
          <a:endParaRPr lang="en-US"/>
        </a:p>
      </dgm:t>
    </dgm:pt>
    <dgm:pt modelId="{BC61873F-69F4-45E5-8A8A-7FF9F011C2B2}">
      <dgm:prSet/>
      <dgm:spPr/>
      <dgm:t>
        <a:bodyPr/>
        <a:lstStyle/>
        <a:p>
          <a:pPr>
            <a:lnSpc>
              <a:spcPct val="100000"/>
            </a:lnSpc>
          </a:pPr>
          <a:r>
            <a:rPr lang="en-IN" b="1"/>
            <a:t>Snowflake</a:t>
          </a:r>
          <a:r>
            <a:rPr lang="en-IN"/>
            <a:t>: A cloud-based data warehousing service known for its scalability and ease of use.</a:t>
          </a:r>
          <a:endParaRPr lang="en-US"/>
        </a:p>
      </dgm:t>
    </dgm:pt>
    <dgm:pt modelId="{9820818B-4ABD-4CD4-B992-7F243BA6BCB4}" type="parTrans" cxnId="{3FEF4C2A-ECA7-4521-A63C-0C5AEAC78530}">
      <dgm:prSet/>
      <dgm:spPr/>
      <dgm:t>
        <a:bodyPr/>
        <a:lstStyle/>
        <a:p>
          <a:endParaRPr lang="en-US"/>
        </a:p>
      </dgm:t>
    </dgm:pt>
    <dgm:pt modelId="{F162BC4A-D898-4EE2-9109-8F280D73CD5E}" type="sibTrans" cxnId="{3FEF4C2A-ECA7-4521-A63C-0C5AEAC78530}">
      <dgm:prSet/>
      <dgm:spPr/>
      <dgm:t>
        <a:bodyPr/>
        <a:lstStyle/>
        <a:p>
          <a:endParaRPr lang="en-US"/>
        </a:p>
      </dgm:t>
    </dgm:pt>
    <dgm:pt modelId="{1E55F62B-6B5C-4A5A-8263-D1796E01B14A}" type="pres">
      <dgm:prSet presAssocID="{71E9F4F6-23D1-4758-B2FB-C5EBD996C0F0}" presName="root" presStyleCnt="0">
        <dgm:presLayoutVars>
          <dgm:dir/>
          <dgm:resizeHandles val="exact"/>
        </dgm:presLayoutVars>
      </dgm:prSet>
      <dgm:spPr/>
    </dgm:pt>
    <dgm:pt modelId="{423FCDF4-D251-43E0-A62C-A76D0F04C516}" type="pres">
      <dgm:prSet presAssocID="{F10CEE4B-0E57-4B5B-A94C-55F1C0D44761}" presName="compNode" presStyleCnt="0"/>
      <dgm:spPr/>
    </dgm:pt>
    <dgm:pt modelId="{7F42B95B-DBEB-4D4F-A181-717E092E62A5}" type="pres">
      <dgm:prSet presAssocID="{F10CEE4B-0E57-4B5B-A94C-55F1C0D4476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yncing Cloud"/>
        </a:ext>
      </dgm:extLst>
    </dgm:pt>
    <dgm:pt modelId="{4BB7C6B3-59A3-4BBF-812F-9492A960EF32}" type="pres">
      <dgm:prSet presAssocID="{F10CEE4B-0E57-4B5B-A94C-55F1C0D44761}" presName="spaceRect" presStyleCnt="0"/>
      <dgm:spPr/>
    </dgm:pt>
    <dgm:pt modelId="{68D3DD5D-A571-4EC2-991D-A09F9E3CF316}" type="pres">
      <dgm:prSet presAssocID="{F10CEE4B-0E57-4B5B-A94C-55F1C0D44761}" presName="textRect" presStyleLbl="revTx" presStyleIdx="0" presStyleCnt="3">
        <dgm:presLayoutVars>
          <dgm:chMax val="1"/>
          <dgm:chPref val="1"/>
        </dgm:presLayoutVars>
      </dgm:prSet>
      <dgm:spPr/>
    </dgm:pt>
    <dgm:pt modelId="{60500CE1-0200-464A-A8AC-928EB4BB3912}" type="pres">
      <dgm:prSet presAssocID="{28B28E15-8EE6-4EA8-8C39-81314C15C66E}" presName="sibTrans" presStyleCnt="0"/>
      <dgm:spPr/>
    </dgm:pt>
    <dgm:pt modelId="{776EC266-23AD-400A-A4BB-DC6F24D8F987}" type="pres">
      <dgm:prSet presAssocID="{F0B721FB-A9FE-41AE-AECC-17A6BFA9B211}" presName="compNode" presStyleCnt="0"/>
      <dgm:spPr/>
    </dgm:pt>
    <dgm:pt modelId="{8DE58D32-11A9-4B75-BF42-590E92000376}" type="pres">
      <dgm:prSet presAssocID="{F0B721FB-A9FE-41AE-AECC-17A6BFA9B21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oud Computing"/>
        </a:ext>
      </dgm:extLst>
    </dgm:pt>
    <dgm:pt modelId="{FA280851-5B15-4CF8-A946-B7280920BB25}" type="pres">
      <dgm:prSet presAssocID="{F0B721FB-A9FE-41AE-AECC-17A6BFA9B211}" presName="spaceRect" presStyleCnt="0"/>
      <dgm:spPr/>
    </dgm:pt>
    <dgm:pt modelId="{E2C68D80-0A7B-4A7D-A014-C3582662A4E3}" type="pres">
      <dgm:prSet presAssocID="{F0B721FB-A9FE-41AE-AECC-17A6BFA9B211}" presName="textRect" presStyleLbl="revTx" presStyleIdx="1" presStyleCnt="3">
        <dgm:presLayoutVars>
          <dgm:chMax val="1"/>
          <dgm:chPref val="1"/>
        </dgm:presLayoutVars>
      </dgm:prSet>
      <dgm:spPr/>
    </dgm:pt>
    <dgm:pt modelId="{573A216F-136A-4C08-8192-6B555C2E0CF2}" type="pres">
      <dgm:prSet presAssocID="{395B0588-D53F-4197-A1A8-F4823A3B86BD}" presName="sibTrans" presStyleCnt="0"/>
      <dgm:spPr/>
    </dgm:pt>
    <dgm:pt modelId="{721951E9-037C-47EC-9CE3-6B631557A571}" type="pres">
      <dgm:prSet presAssocID="{BC61873F-69F4-45E5-8A8A-7FF9F011C2B2}" presName="compNode" presStyleCnt="0"/>
      <dgm:spPr/>
    </dgm:pt>
    <dgm:pt modelId="{F8E63060-99CA-47BD-A002-E43BAE21797E}" type="pres">
      <dgm:prSet presAssocID="{BC61873F-69F4-45E5-8A8A-7FF9F011C2B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nowflake"/>
        </a:ext>
      </dgm:extLst>
    </dgm:pt>
    <dgm:pt modelId="{294E42D0-14FD-461B-B4A6-36D13800DE48}" type="pres">
      <dgm:prSet presAssocID="{BC61873F-69F4-45E5-8A8A-7FF9F011C2B2}" presName="spaceRect" presStyleCnt="0"/>
      <dgm:spPr/>
    </dgm:pt>
    <dgm:pt modelId="{5A415081-A12A-4AC4-A69F-77CBB490C531}" type="pres">
      <dgm:prSet presAssocID="{BC61873F-69F4-45E5-8A8A-7FF9F011C2B2}" presName="textRect" presStyleLbl="revTx" presStyleIdx="2" presStyleCnt="3">
        <dgm:presLayoutVars>
          <dgm:chMax val="1"/>
          <dgm:chPref val="1"/>
        </dgm:presLayoutVars>
      </dgm:prSet>
      <dgm:spPr/>
    </dgm:pt>
  </dgm:ptLst>
  <dgm:cxnLst>
    <dgm:cxn modelId="{EB3F7910-D5DF-44D3-BB3E-031ABAFBCDFC}" type="presOf" srcId="{F10CEE4B-0E57-4B5B-A94C-55F1C0D44761}" destId="{68D3DD5D-A571-4EC2-991D-A09F9E3CF316}" srcOrd="0" destOrd="0" presId="urn:microsoft.com/office/officeart/2018/2/layout/IconLabelList"/>
    <dgm:cxn modelId="{3FEF4C2A-ECA7-4521-A63C-0C5AEAC78530}" srcId="{71E9F4F6-23D1-4758-B2FB-C5EBD996C0F0}" destId="{BC61873F-69F4-45E5-8A8A-7FF9F011C2B2}" srcOrd="2" destOrd="0" parTransId="{9820818B-4ABD-4CD4-B992-7F243BA6BCB4}" sibTransId="{F162BC4A-D898-4EE2-9109-8F280D73CD5E}"/>
    <dgm:cxn modelId="{FB5E7F33-7C90-4488-B4EA-5DD99B1124E5}" type="presOf" srcId="{F0B721FB-A9FE-41AE-AECC-17A6BFA9B211}" destId="{E2C68D80-0A7B-4A7D-A014-C3582662A4E3}" srcOrd="0" destOrd="0" presId="urn:microsoft.com/office/officeart/2018/2/layout/IconLabelList"/>
    <dgm:cxn modelId="{C54E6745-CF6A-4523-86F9-DD48F3F30CCD}" srcId="{71E9F4F6-23D1-4758-B2FB-C5EBD996C0F0}" destId="{F10CEE4B-0E57-4B5B-A94C-55F1C0D44761}" srcOrd="0" destOrd="0" parTransId="{AA131266-4345-4146-829F-A2B81E1AFB25}" sibTransId="{28B28E15-8EE6-4EA8-8C39-81314C15C66E}"/>
    <dgm:cxn modelId="{7160B44F-E015-42BE-B9A6-5450A3B20AB8}" type="presOf" srcId="{71E9F4F6-23D1-4758-B2FB-C5EBD996C0F0}" destId="{1E55F62B-6B5C-4A5A-8263-D1796E01B14A}" srcOrd="0" destOrd="0" presId="urn:microsoft.com/office/officeart/2018/2/layout/IconLabelList"/>
    <dgm:cxn modelId="{4D6C8760-E350-44C1-B1FE-B12AD8C61CCE}" type="presOf" srcId="{BC61873F-69F4-45E5-8A8A-7FF9F011C2B2}" destId="{5A415081-A12A-4AC4-A69F-77CBB490C531}" srcOrd="0" destOrd="0" presId="urn:microsoft.com/office/officeart/2018/2/layout/IconLabelList"/>
    <dgm:cxn modelId="{DFA8477D-22A4-47ED-B075-F54EAA1A7C5F}" srcId="{71E9F4F6-23D1-4758-B2FB-C5EBD996C0F0}" destId="{F0B721FB-A9FE-41AE-AECC-17A6BFA9B211}" srcOrd="1" destOrd="0" parTransId="{2501998E-3D6B-4C6E-BA97-49FEE7AAC682}" sibTransId="{395B0588-D53F-4197-A1A8-F4823A3B86BD}"/>
    <dgm:cxn modelId="{C6DF1D9C-6D6B-4901-8D54-0BE4A0AF83BE}" type="presParOf" srcId="{1E55F62B-6B5C-4A5A-8263-D1796E01B14A}" destId="{423FCDF4-D251-43E0-A62C-A76D0F04C516}" srcOrd="0" destOrd="0" presId="urn:microsoft.com/office/officeart/2018/2/layout/IconLabelList"/>
    <dgm:cxn modelId="{C938E477-40C9-4716-BCDB-597AB7EC87CE}" type="presParOf" srcId="{423FCDF4-D251-43E0-A62C-A76D0F04C516}" destId="{7F42B95B-DBEB-4D4F-A181-717E092E62A5}" srcOrd="0" destOrd="0" presId="urn:microsoft.com/office/officeart/2018/2/layout/IconLabelList"/>
    <dgm:cxn modelId="{59BBDDD2-6B12-4790-BB20-3618580F6864}" type="presParOf" srcId="{423FCDF4-D251-43E0-A62C-A76D0F04C516}" destId="{4BB7C6B3-59A3-4BBF-812F-9492A960EF32}" srcOrd="1" destOrd="0" presId="urn:microsoft.com/office/officeart/2018/2/layout/IconLabelList"/>
    <dgm:cxn modelId="{5DCA96A7-294C-4B74-BAD5-19C3A4FA71C9}" type="presParOf" srcId="{423FCDF4-D251-43E0-A62C-A76D0F04C516}" destId="{68D3DD5D-A571-4EC2-991D-A09F9E3CF316}" srcOrd="2" destOrd="0" presId="urn:microsoft.com/office/officeart/2018/2/layout/IconLabelList"/>
    <dgm:cxn modelId="{F8F2D0FA-E2DC-433F-B1FA-768D5704F1C2}" type="presParOf" srcId="{1E55F62B-6B5C-4A5A-8263-D1796E01B14A}" destId="{60500CE1-0200-464A-A8AC-928EB4BB3912}" srcOrd="1" destOrd="0" presId="urn:microsoft.com/office/officeart/2018/2/layout/IconLabelList"/>
    <dgm:cxn modelId="{DF804713-3984-4A90-AB55-5F6B642B9C58}" type="presParOf" srcId="{1E55F62B-6B5C-4A5A-8263-D1796E01B14A}" destId="{776EC266-23AD-400A-A4BB-DC6F24D8F987}" srcOrd="2" destOrd="0" presId="urn:microsoft.com/office/officeart/2018/2/layout/IconLabelList"/>
    <dgm:cxn modelId="{6517E87B-E646-4FCD-9AEB-F320D9AECCB5}" type="presParOf" srcId="{776EC266-23AD-400A-A4BB-DC6F24D8F987}" destId="{8DE58D32-11A9-4B75-BF42-590E92000376}" srcOrd="0" destOrd="0" presId="urn:microsoft.com/office/officeart/2018/2/layout/IconLabelList"/>
    <dgm:cxn modelId="{24733927-6EA5-4D01-AB6F-0E729662DCF4}" type="presParOf" srcId="{776EC266-23AD-400A-A4BB-DC6F24D8F987}" destId="{FA280851-5B15-4CF8-A946-B7280920BB25}" srcOrd="1" destOrd="0" presId="urn:microsoft.com/office/officeart/2018/2/layout/IconLabelList"/>
    <dgm:cxn modelId="{979C018A-286A-43CE-91D3-21DA235C8B1E}" type="presParOf" srcId="{776EC266-23AD-400A-A4BB-DC6F24D8F987}" destId="{E2C68D80-0A7B-4A7D-A014-C3582662A4E3}" srcOrd="2" destOrd="0" presId="urn:microsoft.com/office/officeart/2018/2/layout/IconLabelList"/>
    <dgm:cxn modelId="{3A418791-B71F-4BB1-8B97-9FA8AD54C991}" type="presParOf" srcId="{1E55F62B-6B5C-4A5A-8263-D1796E01B14A}" destId="{573A216F-136A-4C08-8192-6B555C2E0CF2}" srcOrd="3" destOrd="0" presId="urn:microsoft.com/office/officeart/2018/2/layout/IconLabelList"/>
    <dgm:cxn modelId="{898A169B-60F1-48D4-AFE3-64EF14380FC3}" type="presParOf" srcId="{1E55F62B-6B5C-4A5A-8263-D1796E01B14A}" destId="{721951E9-037C-47EC-9CE3-6B631557A571}" srcOrd="4" destOrd="0" presId="urn:microsoft.com/office/officeart/2018/2/layout/IconLabelList"/>
    <dgm:cxn modelId="{C6360C4A-3163-436C-947A-12D7D9B4AAAE}" type="presParOf" srcId="{721951E9-037C-47EC-9CE3-6B631557A571}" destId="{F8E63060-99CA-47BD-A002-E43BAE21797E}" srcOrd="0" destOrd="0" presId="urn:microsoft.com/office/officeart/2018/2/layout/IconLabelList"/>
    <dgm:cxn modelId="{1B07FE03-3106-44DD-9B2B-D82DB328F7C3}" type="presParOf" srcId="{721951E9-037C-47EC-9CE3-6B631557A571}" destId="{294E42D0-14FD-461B-B4A6-36D13800DE48}" srcOrd="1" destOrd="0" presId="urn:microsoft.com/office/officeart/2018/2/layout/IconLabelList"/>
    <dgm:cxn modelId="{8473D358-1DE1-4DE3-93D7-8804FD26BBF3}" type="presParOf" srcId="{721951E9-037C-47EC-9CE3-6B631557A571}" destId="{5A415081-A12A-4AC4-A69F-77CBB490C53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BBA6E057-7285-4414-8FCE-2FEE9A5D7A8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ED6B1D1-55C5-486E-B648-62F442B78F27}">
      <dgm:prSet/>
      <dgm:spPr/>
      <dgm:t>
        <a:bodyPr/>
        <a:lstStyle/>
        <a:p>
          <a:pPr>
            <a:lnSpc>
              <a:spcPct val="100000"/>
            </a:lnSpc>
          </a:pPr>
          <a:r>
            <a:rPr lang="en-IN" b="1"/>
            <a:t>Apache Nifi</a:t>
          </a:r>
          <a:r>
            <a:rPr lang="en-IN"/>
            <a:t>: An open-source data integration tool that supports powerful and scalable directed graphs of data routing, transformation, and system mediation logic.</a:t>
          </a:r>
          <a:endParaRPr lang="en-US"/>
        </a:p>
      </dgm:t>
    </dgm:pt>
    <dgm:pt modelId="{F74AD3E3-ACD6-498A-B576-BCDFCB692235}" type="parTrans" cxnId="{FF6F7B7E-76E5-4B4E-A0A7-6C71B6BB788B}">
      <dgm:prSet/>
      <dgm:spPr/>
      <dgm:t>
        <a:bodyPr/>
        <a:lstStyle/>
        <a:p>
          <a:endParaRPr lang="en-US"/>
        </a:p>
      </dgm:t>
    </dgm:pt>
    <dgm:pt modelId="{CA70C5A4-4710-4717-8347-E8FB257A1407}" type="sibTrans" cxnId="{FF6F7B7E-76E5-4B4E-A0A7-6C71B6BB788B}">
      <dgm:prSet/>
      <dgm:spPr/>
      <dgm:t>
        <a:bodyPr/>
        <a:lstStyle/>
        <a:p>
          <a:endParaRPr lang="en-US"/>
        </a:p>
      </dgm:t>
    </dgm:pt>
    <dgm:pt modelId="{85A8AFDE-8BE0-46AC-BC4B-58A928F1A97F}">
      <dgm:prSet/>
      <dgm:spPr/>
      <dgm:t>
        <a:bodyPr/>
        <a:lstStyle/>
        <a:p>
          <a:pPr>
            <a:lnSpc>
              <a:spcPct val="100000"/>
            </a:lnSpc>
          </a:pPr>
          <a:r>
            <a:rPr lang="en-IN" b="1"/>
            <a:t>Talend</a:t>
          </a:r>
          <a:r>
            <a:rPr lang="en-IN"/>
            <a:t>: Provides tools for data integration, data management, enterprise application integration, and big data.</a:t>
          </a:r>
          <a:endParaRPr lang="en-US"/>
        </a:p>
      </dgm:t>
    </dgm:pt>
    <dgm:pt modelId="{38586EC7-C68E-4F40-92B8-ED4E0B353E7B}" type="parTrans" cxnId="{918A59EE-37B0-4D37-AEC2-F3F5906DCBDA}">
      <dgm:prSet/>
      <dgm:spPr/>
      <dgm:t>
        <a:bodyPr/>
        <a:lstStyle/>
        <a:p>
          <a:endParaRPr lang="en-US"/>
        </a:p>
      </dgm:t>
    </dgm:pt>
    <dgm:pt modelId="{0C458FEB-9AA0-45E0-AE6E-8C0A1991D2E9}" type="sibTrans" cxnId="{918A59EE-37B0-4D37-AEC2-F3F5906DCBDA}">
      <dgm:prSet/>
      <dgm:spPr/>
      <dgm:t>
        <a:bodyPr/>
        <a:lstStyle/>
        <a:p>
          <a:endParaRPr lang="en-US"/>
        </a:p>
      </dgm:t>
    </dgm:pt>
    <dgm:pt modelId="{8F2EA8CD-7825-40A6-97C5-7D156B45C65F}" type="pres">
      <dgm:prSet presAssocID="{BBA6E057-7285-4414-8FCE-2FEE9A5D7A86}" presName="root" presStyleCnt="0">
        <dgm:presLayoutVars>
          <dgm:dir/>
          <dgm:resizeHandles val="exact"/>
        </dgm:presLayoutVars>
      </dgm:prSet>
      <dgm:spPr/>
    </dgm:pt>
    <dgm:pt modelId="{A9CB6921-A487-49DC-A12F-8615926DA55B}" type="pres">
      <dgm:prSet presAssocID="{5ED6B1D1-55C5-486E-B648-62F442B78F27}" presName="compNode" presStyleCnt="0"/>
      <dgm:spPr/>
    </dgm:pt>
    <dgm:pt modelId="{B5BA16C5-CA52-48CD-9082-67CDFB126086}" type="pres">
      <dgm:prSet presAssocID="{5ED6B1D1-55C5-486E-B648-62F442B78F27}" presName="bgRect" presStyleLbl="bgShp" presStyleIdx="0" presStyleCnt="2"/>
      <dgm:spPr/>
    </dgm:pt>
    <dgm:pt modelId="{861AACB1-01CD-4F46-B3C0-41B6896A8545}" type="pres">
      <dgm:prSet presAssocID="{5ED6B1D1-55C5-486E-B648-62F442B78F2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25C305EB-A6C7-40CB-B01B-37C70C035673}" type="pres">
      <dgm:prSet presAssocID="{5ED6B1D1-55C5-486E-B648-62F442B78F27}" presName="spaceRect" presStyleCnt="0"/>
      <dgm:spPr/>
    </dgm:pt>
    <dgm:pt modelId="{F054D926-A2BF-4416-9D25-B50C27CA9966}" type="pres">
      <dgm:prSet presAssocID="{5ED6B1D1-55C5-486E-B648-62F442B78F27}" presName="parTx" presStyleLbl="revTx" presStyleIdx="0" presStyleCnt="2">
        <dgm:presLayoutVars>
          <dgm:chMax val="0"/>
          <dgm:chPref val="0"/>
        </dgm:presLayoutVars>
      </dgm:prSet>
      <dgm:spPr/>
    </dgm:pt>
    <dgm:pt modelId="{83278859-BE74-4344-95C7-CE2446A7B2FF}" type="pres">
      <dgm:prSet presAssocID="{CA70C5A4-4710-4717-8347-E8FB257A1407}" presName="sibTrans" presStyleCnt="0"/>
      <dgm:spPr/>
    </dgm:pt>
    <dgm:pt modelId="{08150254-5246-4374-B6CF-06073EAADBC7}" type="pres">
      <dgm:prSet presAssocID="{85A8AFDE-8BE0-46AC-BC4B-58A928F1A97F}" presName="compNode" presStyleCnt="0"/>
      <dgm:spPr/>
    </dgm:pt>
    <dgm:pt modelId="{14652F01-DBC7-4C60-9631-37293E3691E4}" type="pres">
      <dgm:prSet presAssocID="{85A8AFDE-8BE0-46AC-BC4B-58A928F1A97F}" presName="bgRect" presStyleLbl="bgShp" presStyleIdx="1" presStyleCnt="2"/>
      <dgm:spPr/>
    </dgm:pt>
    <dgm:pt modelId="{E1B297D1-4BAA-4129-B93B-93F014F052C8}" type="pres">
      <dgm:prSet presAssocID="{85A8AFDE-8BE0-46AC-BC4B-58A928F1A97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CA62CC96-856D-4B26-BF07-81497D441E16}" type="pres">
      <dgm:prSet presAssocID="{85A8AFDE-8BE0-46AC-BC4B-58A928F1A97F}" presName="spaceRect" presStyleCnt="0"/>
      <dgm:spPr/>
    </dgm:pt>
    <dgm:pt modelId="{CB821DBE-E521-458D-9908-A1363EEF9FDC}" type="pres">
      <dgm:prSet presAssocID="{85A8AFDE-8BE0-46AC-BC4B-58A928F1A97F}" presName="parTx" presStyleLbl="revTx" presStyleIdx="1" presStyleCnt="2">
        <dgm:presLayoutVars>
          <dgm:chMax val="0"/>
          <dgm:chPref val="0"/>
        </dgm:presLayoutVars>
      </dgm:prSet>
      <dgm:spPr/>
    </dgm:pt>
  </dgm:ptLst>
  <dgm:cxnLst>
    <dgm:cxn modelId="{FF6F7B7E-76E5-4B4E-A0A7-6C71B6BB788B}" srcId="{BBA6E057-7285-4414-8FCE-2FEE9A5D7A86}" destId="{5ED6B1D1-55C5-486E-B648-62F442B78F27}" srcOrd="0" destOrd="0" parTransId="{F74AD3E3-ACD6-498A-B576-BCDFCB692235}" sibTransId="{CA70C5A4-4710-4717-8347-E8FB257A1407}"/>
    <dgm:cxn modelId="{9504B89E-3109-453F-9783-87EADD892428}" type="presOf" srcId="{85A8AFDE-8BE0-46AC-BC4B-58A928F1A97F}" destId="{CB821DBE-E521-458D-9908-A1363EEF9FDC}" srcOrd="0" destOrd="0" presId="urn:microsoft.com/office/officeart/2018/2/layout/IconVerticalSolidList"/>
    <dgm:cxn modelId="{23EE7FC3-56BF-42DA-B6FA-7A25A300889A}" type="presOf" srcId="{5ED6B1D1-55C5-486E-B648-62F442B78F27}" destId="{F054D926-A2BF-4416-9D25-B50C27CA9966}" srcOrd="0" destOrd="0" presId="urn:microsoft.com/office/officeart/2018/2/layout/IconVerticalSolidList"/>
    <dgm:cxn modelId="{918A59EE-37B0-4D37-AEC2-F3F5906DCBDA}" srcId="{BBA6E057-7285-4414-8FCE-2FEE9A5D7A86}" destId="{85A8AFDE-8BE0-46AC-BC4B-58A928F1A97F}" srcOrd="1" destOrd="0" parTransId="{38586EC7-C68E-4F40-92B8-ED4E0B353E7B}" sibTransId="{0C458FEB-9AA0-45E0-AE6E-8C0A1991D2E9}"/>
    <dgm:cxn modelId="{B427F9EE-D8AD-4831-8370-01938ADBC489}" type="presOf" srcId="{BBA6E057-7285-4414-8FCE-2FEE9A5D7A86}" destId="{8F2EA8CD-7825-40A6-97C5-7D156B45C65F}" srcOrd="0" destOrd="0" presId="urn:microsoft.com/office/officeart/2018/2/layout/IconVerticalSolidList"/>
    <dgm:cxn modelId="{0C03503E-71D0-4153-B8BE-079C76C282DA}" type="presParOf" srcId="{8F2EA8CD-7825-40A6-97C5-7D156B45C65F}" destId="{A9CB6921-A487-49DC-A12F-8615926DA55B}" srcOrd="0" destOrd="0" presId="urn:microsoft.com/office/officeart/2018/2/layout/IconVerticalSolidList"/>
    <dgm:cxn modelId="{993FDF24-021B-46CD-95B7-089A97026F20}" type="presParOf" srcId="{A9CB6921-A487-49DC-A12F-8615926DA55B}" destId="{B5BA16C5-CA52-48CD-9082-67CDFB126086}" srcOrd="0" destOrd="0" presId="urn:microsoft.com/office/officeart/2018/2/layout/IconVerticalSolidList"/>
    <dgm:cxn modelId="{CDC7C319-EEDB-4DC3-ACDB-0E424F01BE98}" type="presParOf" srcId="{A9CB6921-A487-49DC-A12F-8615926DA55B}" destId="{861AACB1-01CD-4F46-B3C0-41B6896A8545}" srcOrd="1" destOrd="0" presId="urn:microsoft.com/office/officeart/2018/2/layout/IconVerticalSolidList"/>
    <dgm:cxn modelId="{30104336-3215-4F22-B19B-A50F0295C27C}" type="presParOf" srcId="{A9CB6921-A487-49DC-A12F-8615926DA55B}" destId="{25C305EB-A6C7-40CB-B01B-37C70C035673}" srcOrd="2" destOrd="0" presId="urn:microsoft.com/office/officeart/2018/2/layout/IconVerticalSolidList"/>
    <dgm:cxn modelId="{7BD52173-D198-4AE2-91AA-FC4E95014A2C}" type="presParOf" srcId="{A9CB6921-A487-49DC-A12F-8615926DA55B}" destId="{F054D926-A2BF-4416-9D25-B50C27CA9966}" srcOrd="3" destOrd="0" presId="urn:microsoft.com/office/officeart/2018/2/layout/IconVerticalSolidList"/>
    <dgm:cxn modelId="{250D6D0C-8562-4F76-B8A0-AA76C642164B}" type="presParOf" srcId="{8F2EA8CD-7825-40A6-97C5-7D156B45C65F}" destId="{83278859-BE74-4344-95C7-CE2446A7B2FF}" srcOrd="1" destOrd="0" presId="urn:microsoft.com/office/officeart/2018/2/layout/IconVerticalSolidList"/>
    <dgm:cxn modelId="{098A97D9-AFDA-4671-8614-1D0B809BC08A}" type="presParOf" srcId="{8F2EA8CD-7825-40A6-97C5-7D156B45C65F}" destId="{08150254-5246-4374-B6CF-06073EAADBC7}" srcOrd="2" destOrd="0" presId="urn:microsoft.com/office/officeart/2018/2/layout/IconVerticalSolidList"/>
    <dgm:cxn modelId="{822569A4-EA86-4A20-9A19-D186957E6088}" type="presParOf" srcId="{08150254-5246-4374-B6CF-06073EAADBC7}" destId="{14652F01-DBC7-4C60-9631-37293E3691E4}" srcOrd="0" destOrd="0" presId="urn:microsoft.com/office/officeart/2018/2/layout/IconVerticalSolidList"/>
    <dgm:cxn modelId="{6650E9A2-1C1C-4FC5-8343-F60D816D4EB3}" type="presParOf" srcId="{08150254-5246-4374-B6CF-06073EAADBC7}" destId="{E1B297D1-4BAA-4129-B93B-93F014F052C8}" srcOrd="1" destOrd="0" presId="urn:microsoft.com/office/officeart/2018/2/layout/IconVerticalSolidList"/>
    <dgm:cxn modelId="{C0B3F3B4-766D-426C-8248-EDBF624D6279}" type="presParOf" srcId="{08150254-5246-4374-B6CF-06073EAADBC7}" destId="{CA62CC96-856D-4B26-BF07-81497D441E16}" srcOrd="2" destOrd="0" presId="urn:microsoft.com/office/officeart/2018/2/layout/IconVerticalSolidList"/>
    <dgm:cxn modelId="{E76D04DC-416C-49BF-8050-6EBF2604686C}" type="presParOf" srcId="{08150254-5246-4374-B6CF-06073EAADBC7}" destId="{CB821DBE-E521-458D-9908-A1363EEF9FD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0EA642F5-59A3-4955-9A9D-815085D385A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090D821-0B71-4CDE-A07F-274D57BFD130}">
      <dgm:prSet/>
      <dgm:spPr/>
      <dgm:t>
        <a:bodyPr/>
        <a:lstStyle/>
        <a:p>
          <a:pPr>
            <a:lnSpc>
              <a:spcPct val="100000"/>
            </a:lnSpc>
          </a:pPr>
          <a:r>
            <a:rPr lang="en-IN" b="1"/>
            <a:t>Tableau</a:t>
          </a:r>
          <a:r>
            <a:rPr lang="en-IN"/>
            <a:t>: Offers interactive data visualization products focused on business intelligence.</a:t>
          </a:r>
          <a:endParaRPr lang="en-US"/>
        </a:p>
      </dgm:t>
    </dgm:pt>
    <dgm:pt modelId="{1ECA5C88-A5D5-4A8C-8741-12F1D48FE875}" type="parTrans" cxnId="{CA7D4127-2B83-4B0D-AB94-1422DC5A2B7A}">
      <dgm:prSet/>
      <dgm:spPr/>
      <dgm:t>
        <a:bodyPr/>
        <a:lstStyle/>
        <a:p>
          <a:endParaRPr lang="en-US"/>
        </a:p>
      </dgm:t>
    </dgm:pt>
    <dgm:pt modelId="{758E006D-97B9-40F6-B68A-DAD8AA6701B6}" type="sibTrans" cxnId="{CA7D4127-2B83-4B0D-AB94-1422DC5A2B7A}">
      <dgm:prSet/>
      <dgm:spPr/>
      <dgm:t>
        <a:bodyPr/>
        <a:lstStyle/>
        <a:p>
          <a:endParaRPr lang="en-US"/>
        </a:p>
      </dgm:t>
    </dgm:pt>
    <dgm:pt modelId="{657A3748-47E7-4A49-A6C1-3A69D6723CA2}">
      <dgm:prSet/>
      <dgm:spPr/>
      <dgm:t>
        <a:bodyPr/>
        <a:lstStyle/>
        <a:p>
          <a:pPr>
            <a:lnSpc>
              <a:spcPct val="100000"/>
            </a:lnSpc>
          </a:pPr>
          <a:r>
            <a:rPr lang="en-IN" b="1"/>
            <a:t>Power BI</a:t>
          </a:r>
          <a:r>
            <a:rPr lang="en-IN"/>
            <a:t>: Microsoft's suite of business analytics tools for data analysis and sharing insights.</a:t>
          </a:r>
          <a:endParaRPr lang="en-US"/>
        </a:p>
      </dgm:t>
    </dgm:pt>
    <dgm:pt modelId="{D443DB9F-8EBB-4A10-931E-E2E850993FFE}" type="parTrans" cxnId="{4FC13BB0-C725-4510-8E57-C30A8E291E56}">
      <dgm:prSet/>
      <dgm:spPr/>
      <dgm:t>
        <a:bodyPr/>
        <a:lstStyle/>
        <a:p>
          <a:endParaRPr lang="en-US"/>
        </a:p>
      </dgm:t>
    </dgm:pt>
    <dgm:pt modelId="{A085A95C-3F12-4346-AF3A-040BD3B3BE79}" type="sibTrans" cxnId="{4FC13BB0-C725-4510-8E57-C30A8E291E56}">
      <dgm:prSet/>
      <dgm:spPr/>
      <dgm:t>
        <a:bodyPr/>
        <a:lstStyle/>
        <a:p>
          <a:endParaRPr lang="en-US"/>
        </a:p>
      </dgm:t>
    </dgm:pt>
    <dgm:pt modelId="{9FA47908-D0CA-45F5-BEF3-66759A9CC62C}">
      <dgm:prSet/>
      <dgm:spPr/>
      <dgm:t>
        <a:bodyPr/>
        <a:lstStyle/>
        <a:p>
          <a:pPr>
            <a:lnSpc>
              <a:spcPct val="100000"/>
            </a:lnSpc>
          </a:pPr>
          <a:r>
            <a:rPr lang="en-IN" b="1"/>
            <a:t>D3.js</a:t>
          </a:r>
          <a:r>
            <a:rPr lang="en-IN"/>
            <a:t>: A JavaScript library for producing dynamic, interactive data visualizations in web browsers.</a:t>
          </a:r>
          <a:endParaRPr lang="en-US"/>
        </a:p>
      </dgm:t>
    </dgm:pt>
    <dgm:pt modelId="{2C554DF3-FDD2-499C-B81F-DA64CA371CFE}" type="parTrans" cxnId="{F1350F25-58CD-4269-B9F3-41E352C2F1C7}">
      <dgm:prSet/>
      <dgm:spPr/>
      <dgm:t>
        <a:bodyPr/>
        <a:lstStyle/>
        <a:p>
          <a:endParaRPr lang="en-US"/>
        </a:p>
      </dgm:t>
    </dgm:pt>
    <dgm:pt modelId="{40D30F56-A86D-4331-AD77-0A6D2D44F398}" type="sibTrans" cxnId="{F1350F25-58CD-4269-B9F3-41E352C2F1C7}">
      <dgm:prSet/>
      <dgm:spPr/>
      <dgm:t>
        <a:bodyPr/>
        <a:lstStyle/>
        <a:p>
          <a:endParaRPr lang="en-US"/>
        </a:p>
      </dgm:t>
    </dgm:pt>
    <dgm:pt modelId="{12DD65E7-59C5-4EF4-995F-EA298A1070AA}" type="pres">
      <dgm:prSet presAssocID="{0EA642F5-59A3-4955-9A9D-815085D385AE}" presName="root" presStyleCnt="0">
        <dgm:presLayoutVars>
          <dgm:dir/>
          <dgm:resizeHandles val="exact"/>
        </dgm:presLayoutVars>
      </dgm:prSet>
      <dgm:spPr/>
    </dgm:pt>
    <dgm:pt modelId="{43E006E6-B9DD-47EA-A218-A56BF4BCC6E1}" type="pres">
      <dgm:prSet presAssocID="{4090D821-0B71-4CDE-A07F-274D57BFD130}" presName="compNode" presStyleCnt="0"/>
      <dgm:spPr/>
    </dgm:pt>
    <dgm:pt modelId="{942BE2C3-ED1A-4C78-AFAE-54CB6497E3D8}" type="pres">
      <dgm:prSet presAssocID="{4090D821-0B71-4CDE-A07F-274D57BFD130}" presName="bgRect" presStyleLbl="bgShp" presStyleIdx="0" presStyleCnt="3"/>
      <dgm:spPr/>
    </dgm:pt>
    <dgm:pt modelId="{E623835D-B8C0-4D4D-AD8F-C301CEC8E7DE}" type="pres">
      <dgm:prSet presAssocID="{4090D821-0B71-4CDE-A07F-274D57BFD13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search"/>
        </a:ext>
      </dgm:extLst>
    </dgm:pt>
    <dgm:pt modelId="{3B919F8C-FB08-4E41-B4BA-D44722A4B04B}" type="pres">
      <dgm:prSet presAssocID="{4090D821-0B71-4CDE-A07F-274D57BFD130}" presName="spaceRect" presStyleCnt="0"/>
      <dgm:spPr/>
    </dgm:pt>
    <dgm:pt modelId="{5B7D2B88-A23D-4CB5-8506-18C4F57A03D2}" type="pres">
      <dgm:prSet presAssocID="{4090D821-0B71-4CDE-A07F-274D57BFD130}" presName="parTx" presStyleLbl="revTx" presStyleIdx="0" presStyleCnt="3">
        <dgm:presLayoutVars>
          <dgm:chMax val="0"/>
          <dgm:chPref val="0"/>
        </dgm:presLayoutVars>
      </dgm:prSet>
      <dgm:spPr/>
    </dgm:pt>
    <dgm:pt modelId="{1F710C81-DE73-4BA9-9343-715BFD961DCC}" type="pres">
      <dgm:prSet presAssocID="{758E006D-97B9-40F6-B68A-DAD8AA6701B6}" presName="sibTrans" presStyleCnt="0"/>
      <dgm:spPr/>
    </dgm:pt>
    <dgm:pt modelId="{A4D5D091-EB30-499D-85C9-DCBF2CA12EEE}" type="pres">
      <dgm:prSet presAssocID="{657A3748-47E7-4A49-A6C1-3A69D6723CA2}" presName="compNode" presStyleCnt="0"/>
      <dgm:spPr/>
    </dgm:pt>
    <dgm:pt modelId="{692B7D9E-37BD-4C58-872E-EDEC4CC00E3D}" type="pres">
      <dgm:prSet presAssocID="{657A3748-47E7-4A49-A6C1-3A69D6723CA2}" presName="bgRect" presStyleLbl="bgShp" presStyleIdx="1" presStyleCnt="3"/>
      <dgm:spPr/>
    </dgm:pt>
    <dgm:pt modelId="{18A70292-A59A-4382-9B29-0D4EDAD06C33}" type="pres">
      <dgm:prSet presAssocID="{657A3748-47E7-4A49-A6C1-3A69D6723CA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B5162B98-D7D2-4703-ADEE-B35D491FA9D6}" type="pres">
      <dgm:prSet presAssocID="{657A3748-47E7-4A49-A6C1-3A69D6723CA2}" presName="spaceRect" presStyleCnt="0"/>
      <dgm:spPr/>
    </dgm:pt>
    <dgm:pt modelId="{0A8C946B-EBD7-412F-A2C5-03AA76A5EFB9}" type="pres">
      <dgm:prSet presAssocID="{657A3748-47E7-4A49-A6C1-3A69D6723CA2}" presName="parTx" presStyleLbl="revTx" presStyleIdx="1" presStyleCnt="3">
        <dgm:presLayoutVars>
          <dgm:chMax val="0"/>
          <dgm:chPref val="0"/>
        </dgm:presLayoutVars>
      </dgm:prSet>
      <dgm:spPr/>
    </dgm:pt>
    <dgm:pt modelId="{BFE63FDF-6FBF-4401-84A7-FD9674F07492}" type="pres">
      <dgm:prSet presAssocID="{A085A95C-3F12-4346-AF3A-040BD3B3BE79}" presName="sibTrans" presStyleCnt="0"/>
      <dgm:spPr/>
    </dgm:pt>
    <dgm:pt modelId="{B6E76413-FF09-4EC4-AC3E-C6DABCA3FD4A}" type="pres">
      <dgm:prSet presAssocID="{9FA47908-D0CA-45F5-BEF3-66759A9CC62C}" presName="compNode" presStyleCnt="0"/>
      <dgm:spPr/>
    </dgm:pt>
    <dgm:pt modelId="{276ADE99-E750-47C1-B420-5BE0675A10E9}" type="pres">
      <dgm:prSet presAssocID="{9FA47908-D0CA-45F5-BEF3-66759A9CC62C}" presName="bgRect" presStyleLbl="bgShp" presStyleIdx="2" presStyleCnt="3"/>
      <dgm:spPr/>
    </dgm:pt>
    <dgm:pt modelId="{702B7855-F8E4-487A-B73A-867CE061454A}" type="pres">
      <dgm:prSet presAssocID="{9FA47908-D0CA-45F5-BEF3-66759A9CC62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b Design"/>
        </a:ext>
      </dgm:extLst>
    </dgm:pt>
    <dgm:pt modelId="{A9B44BD8-44B6-4509-AA39-1FF7A759A8EC}" type="pres">
      <dgm:prSet presAssocID="{9FA47908-D0CA-45F5-BEF3-66759A9CC62C}" presName="spaceRect" presStyleCnt="0"/>
      <dgm:spPr/>
    </dgm:pt>
    <dgm:pt modelId="{402423AA-5711-4FD9-B334-1D31073E5943}" type="pres">
      <dgm:prSet presAssocID="{9FA47908-D0CA-45F5-BEF3-66759A9CC62C}" presName="parTx" presStyleLbl="revTx" presStyleIdx="2" presStyleCnt="3">
        <dgm:presLayoutVars>
          <dgm:chMax val="0"/>
          <dgm:chPref val="0"/>
        </dgm:presLayoutVars>
      </dgm:prSet>
      <dgm:spPr/>
    </dgm:pt>
  </dgm:ptLst>
  <dgm:cxnLst>
    <dgm:cxn modelId="{F1350F25-58CD-4269-B9F3-41E352C2F1C7}" srcId="{0EA642F5-59A3-4955-9A9D-815085D385AE}" destId="{9FA47908-D0CA-45F5-BEF3-66759A9CC62C}" srcOrd="2" destOrd="0" parTransId="{2C554DF3-FDD2-499C-B81F-DA64CA371CFE}" sibTransId="{40D30F56-A86D-4331-AD77-0A6D2D44F398}"/>
    <dgm:cxn modelId="{CA7D4127-2B83-4B0D-AB94-1422DC5A2B7A}" srcId="{0EA642F5-59A3-4955-9A9D-815085D385AE}" destId="{4090D821-0B71-4CDE-A07F-274D57BFD130}" srcOrd="0" destOrd="0" parTransId="{1ECA5C88-A5D5-4A8C-8741-12F1D48FE875}" sibTransId="{758E006D-97B9-40F6-B68A-DAD8AA6701B6}"/>
    <dgm:cxn modelId="{AEE1E756-8AB0-AE40-8840-1CEEE67759DF}" type="presOf" srcId="{657A3748-47E7-4A49-A6C1-3A69D6723CA2}" destId="{0A8C946B-EBD7-412F-A2C5-03AA76A5EFB9}" srcOrd="0" destOrd="0" presId="urn:microsoft.com/office/officeart/2018/2/layout/IconVerticalSolidList"/>
    <dgm:cxn modelId="{4FC13BB0-C725-4510-8E57-C30A8E291E56}" srcId="{0EA642F5-59A3-4955-9A9D-815085D385AE}" destId="{657A3748-47E7-4A49-A6C1-3A69D6723CA2}" srcOrd="1" destOrd="0" parTransId="{D443DB9F-8EBB-4A10-931E-E2E850993FFE}" sibTransId="{A085A95C-3F12-4346-AF3A-040BD3B3BE79}"/>
    <dgm:cxn modelId="{F5E97EB4-E689-CC40-A873-E3FEF137EAF6}" type="presOf" srcId="{0EA642F5-59A3-4955-9A9D-815085D385AE}" destId="{12DD65E7-59C5-4EF4-995F-EA298A1070AA}" srcOrd="0" destOrd="0" presId="urn:microsoft.com/office/officeart/2018/2/layout/IconVerticalSolidList"/>
    <dgm:cxn modelId="{F32AE4D6-A3FD-8E4D-8249-6F094AE55CDE}" type="presOf" srcId="{4090D821-0B71-4CDE-A07F-274D57BFD130}" destId="{5B7D2B88-A23D-4CB5-8506-18C4F57A03D2}" srcOrd="0" destOrd="0" presId="urn:microsoft.com/office/officeart/2018/2/layout/IconVerticalSolidList"/>
    <dgm:cxn modelId="{D417D5FB-E9FE-0546-8697-1026401EDC2A}" type="presOf" srcId="{9FA47908-D0CA-45F5-BEF3-66759A9CC62C}" destId="{402423AA-5711-4FD9-B334-1D31073E5943}" srcOrd="0" destOrd="0" presId="urn:microsoft.com/office/officeart/2018/2/layout/IconVerticalSolidList"/>
    <dgm:cxn modelId="{1B44D5E4-1723-744E-8288-618A65AB9620}" type="presParOf" srcId="{12DD65E7-59C5-4EF4-995F-EA298A1070AA}" destId="{43E006E6-B9DD-47EA-A218-A56BF4BCC6E1}" srcOrd="0" destOrd="0" presId="urn:microsoft.com/office/officeart/2018/2/layout/IconVerticalSolidList"/>
    <dgm:cxn modelId="{290EE8D7-87A0-1946-B7F5-B5BF3275E63F}" type="presParOf" srcId="{43E006E6-B9DD-47EA-A218-A56BF4BCC6E1}" destId="{942BE2C3-ED1A-4C78-AFAE-54CB6497E3D8}" srcOrd="0" destOrd="0" presId="urn:microsoft.com/office/officeart/2018/2/layout/IconVerticalSolidList"/>
    <dgm:cxn modelId="{068FBD1A-3F5B-7C42-90AF-2CECA1E05A68}" type="presParOf" srcId="{43E006E6-B9DD-47EA-A218-A56BF4BCC6E1}" destId="{E623835D-B8C0-4D4D-AD8F-C301CEC8E7DE}" srcOrd="1" destOrd="0" presId="urn:microsoft.com/office/officeart/2018/2/layout/IconVerticalSolidList"/>
    <dgm:cxn modelId="{B1F5EF49-5356-B145-AFAE-30478EAAB2E3}" type="presParOf" srcId="{43E006E6-B9DD-47EA-A218-A56BF4BCC6E1}" destId="{3B919F8C-FB08-4E41-B4BA-D44722A4B04B}" srcOrd="2" destOrd="0" presId="urn:microsoft.com/office/officeart/2018/2/layout/IconVerticalSolidList"/>
    <dgm:cxn modelId="{C8CD568D-6804-F043-A863-5B1AE71F8BBC}" type="presParOf" srcId="{43E006E6-B9DD-47EA-A218-A56BF4BCC6E1}" destId="{5B7D2B88-A23D-4CB5-8506-18C4F57A03D2}" srcOrd="3" destOrd="0" presId="urn:microsoft.com/office/officeart/2018/2/layout/IconVerticalSolidList"/>
    <dgm:cxn modelId="{D8EA11B6-54E2-1F47-9C36-EE794D098A50}" type="presParOf" srcId="{12DD65E7-59C5-4EF4-995F-EA298A1070AA}" destId="{1F710C81-DE73-4BA9-9343-715BFD961DCC}" srcOrd="1" destOrd="0" presId="urn:microsoft.com/office/officeart/2018/2/layout/IconVerticalSolidList"/>
    <dgm:cxn modelId="{4557E7D3-37E0-8D41-9468-6909F302F07E}" type="presParOf" srcId="{12DD65E7-59C5-4EF4-995F-EA298A1070AA}" destId="{A4D5D091-EB30-499D-85C9-DCBF2CA12EEE}" srcOrd="2" destOrd="0" presId="urn:microsoft.com/office/officeart/2018/2/layout/IconVerticalSolidList"/>
    <dgm:cxn modelId="{4F484779-1827-8045-9A9C-7CF75DDEE268}" type="presParOf" srcId="{A4D5D091-EB30-499D-85C9-DCBF2CA12EEE}" destId="{692B7D9E-37BD-4C58-872E-EDEC4CC00E3D}" srcOrd="0" destOrd="0" presId="urn:microsoft.com/office/officeart/2018/2/layout/IconVerticalSolidList"/>
    <dgm:cxn modelId="{BF81497E-C884-BD4C-BEE4-143E117C4AA2}" type="presParOf" srcId="{A4D5D091-EB30-499D-85C9-DCBF2CA12EEE}" destId="{18A70292-A59A-4382-9B29-0D4EDAD06C33}" srcOrd="1" destOrd="0" presId="urn:microsoft.com/office/officeart/2018/2/layout/IconVerticalSolidList"/>
    <dgm:cxn modelId="{4E3783BB-6113-9F48-825B-C30F091F533A}" type="presParOf" srcId="{A4D5D091-EB30-499D-85C9-DCBF2CA12EEE}" destId="{B5162B98-D7D2-4703-ADEE-B35D491FA9D6}" srcOrd="2" destOrd="0" presId="urn:microsoft.com/office/officeart/2018/2/layout/IconVerticalSolidList"/>
    <dgm:cxn modelId="{DC1B38FC-C4C6-804B-A355-6594DF7ABB77}" type="presParOf" srcId="{A4D5D091-EB30-499D-85C9-DCBF2CA12EEE}" destId="{0A8C946B-EBD7-412F-A2C5-03AA76A5EFB9}" srcOrd="3" destOrd="0" presId="urn:microsoft.com/office/officeart/2018/2/layout/IconVerticalSolidList"/>
    <dgm:cxn modelId="{902ABB5E-DD1C-DF45-9B7D-B3DBBC2ED9C5}" type="presParOf" srcId="{12DD65E7-59C5-4EF4-995F-EA298A1070AA}" destId="{BFE63FDF-6FBF-4401-84A7-FD9674F07492}" srcOrd="3" destOrd="0" presId="urn:microsoft.com/office/officeart/2018/2/layout/IconVerticalSolidList"/>
    <dgm:cxn modelId="{2C589DE4-D1BA-C84F-82AE-46CB63CE712F}" type="presParOf" srcId="{12DD65E7-59C5-4EF4-995F-EA298A1070AA}" destId="{B6E76413-FF09-4EC4-AC3E-C6DABCA3FD4A}" srcOrd="4" destOrd="0" presId="urn:microsoft.com/office/officeart/2018/2/layout/IconVerticalSolidList"/>
    <dgm:cxn modelId="{79BAB6C5-0198-E04A-BF3F-C3907A9606C4}" type="presParOf" srcId="{B6E76413-FF09-4EC4-AC3E-C6DABCA3FD4A}" destId="{276ADE99-E750-47C1-B420-5BE0675A10E9}" srcOrd="0" destOrd="0" presId="urn:microsoft.com/office/officeart/2018/2/layout/IconVerticalSolidList"/>
    <dgm:cxn modelId="{D0172FEC-D15D-904F-B733-CC3D39C1A265}" type="presParOf" srcId="{B6E76413-FF09-4EC4-AC3E-C6DABCA3FD4A}" destId="{702B7855-F8E4-487A-B73A-867CE061454A}" srcOrd="1" destOrd="0" presId="urn:microsoft.com/office/officeart/2018/2/layout/IconVerticalSolidList"/>
    <dgm:cxn modelId="{79BF7C8B-BD27-C445-92E2-854C7B5A8F81}" type="presParOf" srcId="{B6E76413-FF09-4EC4-AC3E-C6DABCA3FD4A}" destId="{A9B44BD8-44B6-4509-AA39-1FF7A759A8EC}" srcOrd="2" destOrd="0" presId="urn:microsoft.com/office/officeart/2018/2/layout/IconVerticalSolidList"/>
    <dgm:cxn modelId="{3064D22E-FD8E-1146-8DC3-7B8096F8B622}" type="presParOf" srcId="{B6E76413-FF09-4EC4-AC3E-C6DABCA3FD4A}" destId="{402423AA-5711-4FD9-B334-1D31073E59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76942A3D-B45B-489E-9940-17684240A6BF}"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C8335A00-0BCC-432E-A21E-1D80C58DFDDD}">
      <dgm:prSet/>
      <dgm:spPr/>
      <dgm:t>
        <a:bodyPr/>
        <a:lstStyle/>
        <a:p>
          <a:pPr>
            <a:lnSpc>
              <a:spcPct val="100000"/>
            </a:lnSpc>
          </a:pPr>
          <a:r>
            <a:rPr lang="en-IN" b="1"/>
            <a:t>TensorFlow</a:t>
          </a:r>
          <a:r>
            <a:rPr lang="en-IN"/>
            <a:t>: An open-source library for dataflow and differentiable programming across a range of tasks.</a:t>
          </a:r>
          <a:endParaRPr lang="en-US"/>
        </a:p>
      </dgm:t>
    </dgm:pt>
    <dgm:pt modelId="{3E6CFDB6-6CD6-48DA-A472-7B4C7797C6FC}" type="parTrans" cxnId="{3FCDF8F1-31F4-42D8-BB30-7F9E3402BD91}">
      <dgm:prSet/>
      <dgm:spPr/>
      <dgm:t>
        <a:bodyPr/>
        <a:lstStyle/>
        <a:p>
          <a:endParaRPr lang="en-US"/>
        </a:p>
      </dgm:t>
    </dgm:pt>
    <dgm:pt modelId="{9BC04E96-6580-4F38-B4A3-49BD914CE092}" type="sibTrans" cxnId="{3FCDF8F1-31F4-42D8-BB30-7F9E3402BD91}">
      <dgm:prSet/>
      <dgm:spPr/>
      <dgm:t>
        <a:bodyPr/>
        <a:lstStyle/>
        <a:p>
          <a:endParaRPr lang="en-US"/>
        </a:p>
      </dgm:t>
    </dgm:pt>
    <dgm:pt modelId="{8E854423-9BD9-4A07-A4AB-08A78D5C344D}">
      <dgm:prSet/>
      <dgm:spPr/>
      <dgm:t>
        <a:bodyPr/>
        <a:lstStyle/>
        <a:p>
          <a:pPr>
            <a:lnSpc>
              <a:spcPct val="100000"/>
            </a:lnSpc>
          </a:pPr>
          <a:r>
            <a:rPr lang="en-IN" b="1"/>
            <a:t>Scikit-learn</a:t>
          </a:r>
          <a:r>
            <a:rPr lang="en-IN"/>
            <a:t>: A free software machine learning library for the Python programming language.</a:t>
          </a:r>
          <a:endParaRPr lang="en-US"/>
        </a:p>
      </dgm:t>
    </dgm:pt>
    <dgm:pt modelId="{902F841B-0C1E-42D2-8A5D-3427EEACC5F8}" type="parTrans" cxnId="{A3C6A360-EA00-421B-91B2-51F13DAD67C5}">
      <dgm:prSet/>
      <dgm:spPr/>
      <dgm:t>
        <a:bodyPr/>
        <a:lstStyle/>
        <a:p>
          <a:endParaRPr lang="en-US"/>
        </a:p>
      </dgm:t>
    </dgm:pt>
    <dgm:pt modelId="{A9041B75-9C12-4F1C-83B5-AE5ED385EBA2}" type="sibTrans" cxnId="{A3C6A360-EA00-421B-91B2-51F13DAD67C5}">
      <dgm:prSet/>
      <dgm:spPr/>
      <dgm:t>
        <a:bodyPr/>
        <a:lstStyle/>
        <a:p>
          <a:endParaRPr lang="en-US"/>
        </a:p>
      </dgm:t>
    </dgm:pt>
    <dgm:pt modelId="{7F558FD1-3593-4EF7-A235-187D706FD53F}">
      <dgm:prSet/>
      <dgm:spPr/>
      <dgm:t>
        <a:bodyPr/>
        <a:lstStyle/>
        <a:p>
          <a:pPr>
            <a:lnSpc>
              <a:spcPct val="100000"/>
            </a:lnSpc>
          </a:pPr>
          <a:r>
            <a:rPr lang="en-IN" b="1"/>
            <a:t>PyTorch</a:t>
          </a:r>
          <a:r>
            <a:rPr lang="en-IN"/>
            <a:t>: An open-source machine learning library based on the Torch library, used for applications such as computer vision and natural language processing.</a:t>
          </a:r>
          <a:endParaRPr lang="en-US"/>
        </a:p>
      </dgm:t>
    </dgm:pt>
    <dgm:pt modelId="{FB7E4A6D-59B9-4215-9C99-730275185AC4}" type="parTrans" cxnId="{51C5B971-B407-4293-BD12-1685E7D33D11}">
      <dgm:prSet/>
      <dgm:spPr/>
      <dgm:t>
        <a:bodyPr/>
        <a:lstStyle/>
        <a:p>
          <a:endParaRPr lang="en-US"/>
        </a:p>
      </dgm:t>
    </dgm:pt>
    <dgm:pt modelId="{9351B9E1-7427-4B94-B7F2-3DD0855DF078}" type="sibTrans" cxnId="{51C5B971-B407-4293-BD12-1685E7D33D11}">
      <dgm:prSet/>
      <dgm:spPr/>
      <dgm:t>
        <a:bodyPr/>
        <a:lstStyle/>
        <a:p>
          <a:endParaRPr lang="en-US"/>
        </a:p>
      </dgm:t>
    </dgm:pt>
    <dgm:pt modelId="{DD31C603-3CCF-4405-B065-BE44E8262028}" type="pres">
      <dgm:prSet presAssocID="{76942A3D-B45B-489E-9940-17684240A6BF}" presName="root" presStyleCnt="0">
        <dgm:presLayoutVars>
          <dgm:dir/>
          <dgm:resizeHandles val="exact"/>
        </dgm:presLayoutVars>
      </dgm:prSet>
      <dgm:spPr/>
    </dgm:pt>
    <dgm:pt modelId="{FA624615-BCAB-40E6-9E78-B50BF5022209}" type="pres">
      <dgm:prSet presAssocID="{C8335A00-0BCC-432E-A21E-1D80C58DFDDD}" presName="compNode" presStyleCnt="0"/>
      <dgm:spPr/>
    </dgm:pt>
    <dgm:pt modelId="{FF6FA2BA-04B8-4BB0-A83B-896B16CCA5A2}" type="pres">
      <dgm:prSet presAssocID="{C8335A00-0BCC-432E-A21E-1D80C58DFDDD}" presName="bgRect" presStyleLbl="bgShp" presStyleIdx="0" presStyleCnt="3"/>
      <dgm:spPr/>
    </dgm:pt>
    <dgm:pt modelId="{C5454A2D-8173-4FA8-A6D7-55E1FA77FA5B}" type="pres">
      <dgm:prSet presAssocID="{C8335A00-0BCC-432E-A21E-1D80C58DFDD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
        </a:ext>
      </dgm:extLst>
    </dgm:pt>
    <dgm:pt modelId="{133E0469-98D9-4A8C-B9BC-D9EFB2D34748}" type="pres">
      <dgm:prSet presAssocID="{C8335A00-0BCC-432E-A21E-1D80C58DFDDD}" presName="spaceRect" presStyleCnt="0"/>
      <dgm:spPr/>
    </dgm:pt>
    <dgm:pt modelId="{C6B521A8-C418-492C-926C-F5A76839AA1C}" type="pres">
      <dgm:prSet presAssocID="{C8335A00-0BCC-432E-A21E-1D80C58DFDDD}" presName="parTx" presStyleLbl="revTx" presStyleIdx="0" presStyleCnt="3">
        <dgm:presLayoutVars>
          <dgm:chMax val="0"/>
          <dgm:chPref val="0"/>
        </dgm:presLayoutVars>
      </dgm:prSet>
      <dgm:spPr/>
    </dgm:pt>
    <dgm:pt modelId="{016CC6C9-A18F-4C72-AC7E-BCB2495E38D7}" type="pres">
      <dgm:prSet presAssocID="{9BC04E96-6580-4F38-B4A3-49BD914CE092}" presName="sibTrans" presStyleCnt="0"/>
      <dgm:spPr/>
    </dgm:pt>
    <dgm:pt modelId="{ACCC9BE1-F60C-4DBD-9751-8B9283FDEF43}" type="pres">
      <dgm:prSet presAssocID="{8E854423-9BD9-4A07-A4AB-08A78D5C344D}" presName="compNode" presStyleCnt="0"/>
      <dgm:spPr/>
    </dgm:pt>
    <dgm:pt modelId="{A5194F09-31F8-4E02-AF0B-4CECD630CF33}" type="pres">
      <dgm:prSet presAssocID="{8E854423-9BD9-4A07-A4AB-08A78D5C344D}" presName="bgRect" presStyleLbl="bgShp" presStyleIdx="1" presStyleCnt="3"/>
      <dgm:spPr/>
    </dgm:pt>
    <dgm:pt modelId="{323D923F-A749-4D2B-B3FE-A4F4047B9C54}" type="pres">
      <dgm:prSet presAssocID="{8E854423-9BD9-4A07-A4AB-08A78D5C344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mputer"/>
        </a:ext>
      </dgm:extLst>
    </dgm:pt>
    <dgm:pt modelId="{71BAF16D-5676-4088-9EBC-4FCF38B3EC3E}" type="pres">
      <dgm:prSet presAssocID="{8E854423-9BD9-4A07-A4AB-08A78D5C344D}" presName="spaceRect" presStyleCnt="0"/>
      <dgm:spPr/>
    </dgm:pt>
    <dgm:pt modelId="{A6805F45-6989-4A8A-9C26-D5C744B238F6}" type="pres">
      <dgm:prSet presAssocID="{8E854423-9BD9-4A07-A4AB-08A78D5C344D}" presName="parTx" presStyleLbl="revTx" presStyleIdx="1" presStyleCnt="3">
        <dgm:presLayoutVars>
          <dgm:chMax val="0"/>
          <dgm:chPref val="0"/>
        </dgm:presLayoutVars>
      </dgm:prSet>
      <dgm:spPr/>
    </dgm:pt>
    <dgm:pt modelId="{838C0D2A-B1B5-4F9A-9ACE-A49E33328359}" type="pres">
      <dgm:prSet presAssocID="{A9041B75-9C12-4F1C-83B5-AE5ED385EBA2}" presName="sibTrans" presStyleCnt="0"/>
      <dgm:spPr/>
    </dgm:pt>
    <dgm:pt modelId="{90E91444-07FC-4D5C-B904-23D712080196}" type="pres">
      <dgm:prSet presAssocID="{7F558FD1-3593-4EF7-A235-187D706FD53F}" presName="compNode" presStyleCnt="0"/>
      <dgm:spPr/>
    </dgm:pt>
    <dgm:pt modelId="{E80DFD76-B26F-4DE9-9926-830EB329E66E}" type="pres">
      <dgm:prSet presAssocID="{7F558FD1-3593-4EF7-A235-187D706FD53F}" presName="bgRect" presStyleLbl="bgShp" presStyleIdx="2" presStyleCnt="3"/>
      <dgm:spPr/>
    </dgm:pt>
    <dgm:pt modelId="{8448E747-B81F-43A8-840B-9B66308A4A87}" type="pres">
      <dgm:prSet presAssocID="{7F558FD1-3593-4EF7-A235-187D706FD53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on Shelf"/>
        </a:ext>
      </dgm:extLst>
    </dgm:pt>
    <dgm:pt modelId="{4087A38D-8F4F-4C1F-8C0C-5991248A560D}" type="pres">
      <dgm:prSet presAssocID="{7F558FD1-3593-4EF7-A235-187D706FD53F}" presName="spaceRect" presStyleCnt="0"/>
      <dgm:spPr/>
    </dgm:pt>
    <dgm:pt modelId="{44AD5EF1-DAAA-4726-B0F2-34D260B306D1}" type="pres">
      <dgm:prSet presAssocID="{7F558FD1-3593-4EF7-A235-187D706FD53F}" presName="parTx" presStyleLbl="revTx" presStyleIdx="2" presStyleCnt="3">
        <dgm:presLayoutVars>
          <dgm:chMax val="0"/>
          <dgm:chPref val="0"/>
        </dgm:presLayoutVars>
      </dgm:prSet>
      <dgm:spPr/>
    </dgm:pt>
  </dgm:ptLst>
  <dgm:cxnLst>
    <dgm:cxn modelId="{50E51201-3E1C-47F3-8DDC-3748044C66B7}" type="presOf" srcId="{76942A3D-B45B-489E-9940-17684240A6BF}" destId="{DD31C603-3CCF-4405-B065-BE44E8262028}" srcOrd="0" destOrd="0" presId="urn:microsoft.com/office/officeart/2018/2/layout/IconVerticalSolidList"/>
    <dgm:cxn modelId="{0A9EAE43-85AC-47DC-A0C0-25C40073C905}" type="presOf" srcId="{7F558FD1-3593-4EF7-A235-187D706FD53F}" destId="{44AD5EF1-DAAA-4726-B0F2-34D260B306D1}" srcOrd="0" destOrd="0" presId="urn:microsoft.com/office/officeart/2018/2/layout/IconVerticalSolidList"/>
    <dgm:cxn modelId="{786C9C49-110C-422F-B2AE-A21C0D2D9D1B}" type="presOf" srcId="{C8335A00-0BCC-432E-A21E-1D80C58DFDDD}" destId="{C6B521A8-C418-492C-926C-F5A76839AA1C}" srcOrd="0" destOrd="0" presId="urn:microsoft.com/office/officeart/2018/2/layout/IconVerticalSolidList"/>
    <dgm:cxn modelId="{A3C6A360-EA00-421B-91B2-51F13DAD67C5}" srcId="{76942A3D-B45B-489E-9940-17684240A6BF}" destId="{8E854423-9BD9-4A07-A4AB-08A78D5C344D}" srcOrd="1" destOrd="0" parTransId="{902F841B-0C1E-42D2-8A5D-3427EEACC5F8}" sibTransId="{A9041B75-9C12-4F1C-83B5-AE5ED385EBA2}"/>
    <dgm:cxn modelId="{51C5B971-B407-4293-BD12-1685E7D33D11}" srcId="{76942A3D-B45B-489E-9940-17684240A6BF}" destId="{7F558FD1-3593-4EF7-A235-187D706FD53F}" srcOrd="2" destOrd="0" parTransId="{FB7E4A6D-59B9-4215-9C99-730275185AC4}" sibTransId="{9351B9E1-7427-4B94-B7F2-3DD0855DF078}"/>
    <dgm:cxn modelId="{45EFBC8C-57E1-41EF-B15F-716B8156CA0F}" type="presOf" srcId="{8E854423-9BD9-4A07-A4AB-08A78D5C344D}" destId="{A6805F45-6989-4A8A-9C26-D5C744B238F6}" srcOrd="0" destOrd="0" presId="urn:microsoft.com/office/officeart/2018/2/layout/IconVerticalSolidList"/>
    <dgm:cxn modelId="{3FCDF8F1-31F4-42D8-BB30-7F9E3402BD91}" srcId="{76942A3D-B45B-489E-9940-17684240A6BF}" destId="{C8335A00-0BCC-432E-A21E-1D80C58DFDDD}" srcOrd="0" destOrd="0" parTransId="{3E6CFDB6-6CD6-48DA-A472-7B4C7797C6FC}" sibTransId="{9BC04E96-6580-4F38-B4A3-49BD914CE092}"/>
    <dgm:cxn modelId="{948BA96E-BA41-42B4-B36B-B8E125721F8C}" type="presParOf" srcId="{DD31C603-3CCF-4405-B065-BE44E8262028}" destId="{FA624615-BCAB-40E6-9E78-B50BF5022209}" srcOrd="0" destOrd="0" presId="urn:microsoft.com/office/officeart/2018/2/layout/IconVerticalSolidList"/>
    <dgm:cxn modelId="{5FCCADC5-C93F-4803-834B-8144DDBB821D}" type="presParOf" srcId="{FA624615-BCAB-40E6-9E78-B50BF5022209}" destId="{FF6FA2BA-04B8-4BB0-A83B-896B16CCA5A2}" srcOrd="0" destOrd="0" presId="urn:microsoft.com/office/officeart/2018/2/layout/IconVerticalSolidList"/>
    <dgm:cxn modelId="{D7DCFF93-5EA9-4559-9B6D-50EE5F87758C}" type="presParOf" srcId="{FA624615-BCAB-40E6-9E78-B50BF5022209}" destId="{C5454A2D-8173-4FA8-A6D7-55E1FA77FA5B}" srcOrd="1" destOrd="0" presId="urn:microsoft.com/office/officeart/2018/2/layout/IconVerticalSolidList"/>
    <dgm:cxn modelId="{61AD84FF-7A15-4263-A951-66694B831E2C}" type="presParOf" srcId="{FA624615-BCAB-40E6-9E78-B50BF5022209}" destId="{133E0469-98D9-4A8C-B9BC-D9EFB2D34748}" srcOrd="2" destOrd="0" presId="urn:microsoft.com/office/officeart/2018/2/layout/IconVerticalSolidList"/>
    <dgm:cxn modelId="{1D846455-0E60-483A-A93D-D2B90054FCC8}" type="presParOf" srcId="{FA624615-BCAB-40E6-9E78-B50BF5022209}" destId="{C6B521A8-C418-492C-926C-F5A76839AA1C}" srcOrd="3" destOrd="0" presId="urn:microsoft.com/office/officeart/2018/2/layout/IconVerticalSolidList"/>
    <dgm:cxn modelId="{6637D99D-0A52-487F-86B4-BF87F13AE8D9}" type="presParOf" srcId="{DD31C603-3CCF-4405-B065-BE44E8262028}" destId="{016CC6C9-A18F-4C72-AC7E-BCB2495E38D7}" srcOrd="1" destOrd="0" presId="urn:microsoft.com/office/officeart/2018/2/layout/IconVerticalSolidList"/>
    <dgm:cxn modelId="{DC5B2A81-CC80-4464-9907-A27F55EC6C51}" type="presParOf" srcId="{DD31C603-3CCF-4405-B065-BE44E8262028}" destId="{ACCC9BE1-F60C-4DBD-9751-8B9283FDEF43}" srcOrd="2" destOrd="0" presId="urn:microsoft.com/office/officeart/2018/2/layout/IconVerticalSolidList"/>
    <dgm:cxn modelId="{732519CB-7745-4BA0-90A7-EE558B77C6B3}" type="presParOf" srcId="{ACCC9BE1-F60C-4DBD-9751-8B9283FDEF43}" destId="{A5194F09-31F8-4E02-AF0B-4CECD630CF33}" srcOrd="0" destOrd="0" presId="urn:microsoft.com/office/officeart/2018/2/layout/IconVerticalSolidList"/>
    <dgm:cxn modelId="{05936201-5F4B-4268-9453-6C700EC31E07}" type="presParOf" srcId="{ACCC9BE1-F60C-4DBD-9751-8B9283FDEF43}" destId="{323D923F-A749-4D2B-B3FE-A4F4047B9C54}" srcOrd="1" destOrd="0" presId="urn:microsoft.com/office/officeart/2018/2/layout/IconVerticalSolidList"/>
    <dgm:cxn modelId="{DE42B9D2-F17E-48D7-8C9B-51A58698A0F4}" type="presParOf" srcId="{ACCC9BE1-F60C-4DBD-9751-8B9283FDEF43}" destId="{71BAF16D-5676-4088-9EBC-4FCF38B3EC3E}" srcOrd="2" destOrd="0" presId="urn:microsoft.com/office/officeart/2018/2/layout/IconVerticalSolidList"/>
    <dgm:cxn modelId="{ED691FAB-04C6-4506-A766-91CDFDE607D6}" type="presParOf" srcId="{ACCC9BE1-F60C-4DBD-9751-8B9283FDEF43}" destId="{A6805F45-6989-4A8A-9C26-D5C744B238F6}" srcOrd="3" destOrd="0" presId="urn:microsoft.com/office/officeart/2018/2/layout/IconVerticalSolidList"/>
    <dgm:cxn modelId="{2D3E5268-06E8-4795-B724-C3000855CF78}" type="presParOf" srcId="{DD31C603-3CCF-4405-B065-BE44E8262028}" destId="{838C0D2A-B1B5-4F9A-9ACE-A49E33328359}" srcOrd="3" destOrd="0" presId="urn:microsoft.com/office/officeart/2018/2/layout/IconVerticalSolidList"/>
    <dgm:cxn modelId="{65CF695C-240A-4192-963C-403269CC0F5E}" type="presParOf" srcId="{DD31C603-3CCF-4405-B065-BE44E8262028}" destId="{90E91444-07FC-4D5C-B904-23D712080196}" srcOrd="4" destOrd="0" presId="urn:microsoft.com/office/officeart/2018/2/layout/IconVerticalSolidList"/>
    <dgm:cxn modelId="{7053C598-9056-44C2-BE49-B5B36B665F68}" type="presParOf" srcId="{90E91444-07FC-4D5C-B904-23D712080196}" destId="{E80DFD76-B26F-4DE9-9926-830EB329E66E}" srcOrd="0" destOrd="0" presId="urn:microsoft.com/office/officeart/2018/2/layout/IconVerticalSolidList"/>
    <dgm:cxn modelId="{2F3D5B3E-0EE1-44CA-BF95-068124209937}" type="presParOf" srcId="{90E91444-07FC-4D5C-B904-23D712080196}" destId="{8448E747-B81F-43A8-840B-9B66308A4A87}" srcOrd="1" destOrd="0" presId="urn:microsoft.com/office/officeart/2018/2/layout/IconVerticalSolidList"/>
    <dgm:cxn modelId="{BF0C335F-9AE3-437C-A215-F93B07DAA585}" type="presParOf" srcId="{90E91444-07FC-4D5C-B904-23D712080196}" destId="{4087A38D-8F4F-4C1F-8C0C-5991248A560D}" srcOrd="2" destOrd="0" presId="urn:microsoft.com/office/officeart/2018/2/layout/IconVerticalSolidList"/>
    <dgm:cxn modelId="{0336A78F-BD9A-4012-A7B8-888F89C2DD63}" type="presParOf" srcId="{90E91444-07FC-4D5C-B904-23D712080196}" destId="{44AD5EF1-DAAA-4726-B0F2-34D260B306D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15CAEEBC-1538-40E3-A479-AA5B2FE520A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0ABE427-E668-49A7-B9CF-A26CAE7D31DF}">
      <dgm:prSet/>
      <dgm:spPr/>
      <dgm:t>
        <a:bodyPr/>
        <a:lstStyle/>
        <a:p>
          <a:r>
            <a:rPr lang="en-IN" b="1"/>
            <a:t>Amazon Web Services (AWS)</a:t>
          </a:r>
          <a:r>
            <a:rPr lang="en-IN"/>
            <a:t>: Provides a comprehensive suite of cloud computing services including storage, databases, analytics, and machine learning.</a:t>
          </a:r>
          <a:endParaRPr lang="en-US"/>
        </a:p>
      </dgm:t>
    </dgm:pt>
    <dgm:pt modelId="{FDC2F6F8-1A70-4E05-BF64-A041C21402B5}" type="parTrans" cxnId="{404E9099-EFE8-410D-BC48-2B916B064A84}">
      <dgm:prSet/>
      <dgm:spPr/>
      <dgm:t>
        <a:bodyPr/>
        <a:lstStyle/>
        <a:p>
          <a:endParaRPr lang="en-US"/>
        </a:p>
      </dgm:t>
    </dgm:pt>
    <dgm:pt modelId="{18B76479-5326-4835-9E1A-716B04E08DA4}" type="sibTrans" cxnId="{404E9099-EFE8-410D-BC48-2B916B064A84}">
      <dgm:prSet/>
      <dgm:spPr/>
      <dgm:t>
        <a:bodyPr/>
        <a:lstStyle/>
        <a:p>
          <a:endParaRPr lang="en-US"/>
        </a:p>
      </dgm:t>
    </dgm:pt>
    <dgm:pt modelId="{5DB1E45F-5075-485C-AC83-835DC6131D4B}">
      <dgm:prSet/>
      <dgm:spPr/>
      <dgm:t>
        <a:bodyPr/>
        <a:lstStyle/>
        <a:p>
          <a:r>
            <a:rPr lang="en-IN" b="1"/>
            <a:t>Google Cloud Platform (GCP)</a:t>
          </a:r>
          <a:r>
            <a:rPr lang="en-IN"/>
            <a:t>: Offers a range of cloud services for computing, storage, data analytics, and machine learning.</a:t>
          </a:r>
          <a:endParaRPr lang="en-US"/>
        </a:p>
      </dgm:t>
    </dgm:pt>
    <dgm:pt modelId="{3E924007-32F3-4284-99F2-05F8347502F2}" type="parTrans" cxnId="{62FAF7DE-FBF4-41EC-8035-66AD948CBA8C}">
      <dgm:prSet/>
      <dgm:spPr/>
      <dgm:t>
        <a:bodyPr/>
        <a:lstStyle/>
        <a:p>
          <a:endParaRPr lang="en-US"/>
        </a:p>
      </dgm:t>
    </dgm:pt>
    <dgm:pt modelId="{AE6422AE-95CD-486D-8163-0A48CFA3944F}" type="sibTrans" cxnId="{62FAF7DE-FBF4-41EC-8035-66AD948CBA8C}">
      <dgm:prSet/>
      <dgm:spPr/>
      <dgm:t>
        <a:bodyPr/>
        <a:lstStyle/>
        <a:p>
          <a:endParaRPr lang="en-US"/>
        </a:p>
      </dgm:t>
    </dgm:pt>
    <dgm:pt modelId="{235EDE2E-D417-4D8A-9C3F-C8F1CB1DE402}">
      <dgm:prSet/>
      <dgm:spPr/>
      <dgm:t>
        <a:bodyPr/>
        <a:lstStyle/>
        <a:p>
          <a:r>
            <a:rPr lang="en-IN" b="1"/>
            <a:t>Microsoft Azure</a:t>
          </a:r>
          <a:r>
            <a:rPr lang="en-IN"/>
            <a:t>: A cloud computing service created by Microsoft for building, testing, deploying, and managing applications and services through Microsoft-managed data centers.</a:t>
          </a:r>
          <a:endParaRPr lang="en-US"/>
        </a:p>
      </dgm:t>
    </dgm:pt>
    <dgm:pt modelId="{6826E74B-AB02-4887-91FD-47977D2D3357}" type="parTrans" cxnId="{E446F501-D1AF-4AED-B9B0-602E3D5548C0}">
      <dgm:prSet/>
      <dgm:spPr/>
      <dgm:t>
        <a:bodyPr/>
        <a:lstStyle/>
        <a:p>
          <a:endParaRPr lang="en-US"/>
        </a:p>
      </dgm:t>
    </dgm:pt>
    <dgm:pt modelId="{DF604220-30B0-4DED-A2E7-422270578379}" type="sibTrans" cxnId="{E446F501-D1AF-4AED-B9B0-602E3D5548C0}">
      <dgm:prSet/>
      <dgm:spPr/>
      <dgm:t>
        <a:bodyPr/>
        <a:lstStyle/>
        <a:p>
          <a:endParaRPr lang="en-US"/>
        </a:p>
      </dgm:t>
    </dgm:pt>
    <dgm:pt modelId="{C4CF2066-C4E5-D74C-B159-90C5C81635C2}" type="pres">
      <dgm:prSet presAssocID="{15CAEEBC-1538-40E3-A479-AA5B2FE520AF}" presName="linear" presStyleCnt="0">
        <dgm:presLayoutVars>
          <dgm:animLvl val="lvl"/>
          <dgm:resizeHandles val="exact"/>
        </dgm:presLayoutVars>
      </dgm:prSet>
      <dgm:spPr/>
    </dgm:pt>
    <dgm:pt modelId="{EB1A5889-E67B-204C-A378-42802BD3B840}" type="pres">
      <dgm:prSet presAssocID="{20ABE427-E668-49A7-B9CF-A26CAE7D31DF}" presName="parentText" presStyleLbl="node1" presStyleIdx="0" presStyleCnt="3">
        <dgm:presLayoutVars>
          <dgm:chMax val="0"/>
          <dgm:bulletEnabled val="1"/>
        </dgm:presLayoutVars>
      </dgm:prSet>
      <dgm:spPr/>
    </dgm:pt>
    <dgm:pt modelId="{DABB96EB-4877-8249-ABF8-6931B7775090}" type="pres">
      <dgm:prSet presAssocID="{18B76479-5326-4835-9E1A-716B04E08DA4}" presName="spacer" presStyleCnt="0"/>
      <dgm:spPr/>
    </dgm:pt>
    <dgm:pt modelId="{52247C6E-A24E-A147-8D38-92613485219E}" type="pres">
      <dgm:prSet presAssocID="{5DB1E45F-5075-485C-AC83-835DC6131D4B}" presName="parentText" presStyleLbl="node1" presStyleIdx="1" presStyleCnt="3">
        <dgm:presLayoutVars>
          <dgm:chMax val="0"/>
          <dgm:bulletEnabled val="1"/>
        </dgm:presLayoutVars>
      </dgm:prSet>
      <dgm:spPr/>
    </dgm:pt>
    <dgm:pt modelId="{D3016D36-0CE9-EA45-966F-950CA754F553}" type="pres">
      <dgm:prSet presAssocID="{AE6422AE-95CD-486D-8163-0A48CFA3944F}" presName="spacer" presStyleCnt="0"/>
      <dgm:spPr/>
    </dgm:pt>
    <dgm:pt modelId="{91A3ECCF-4A91-104C-9F06-308DE8498A74}" type="pres">
      <dgm:prSet presAssocID="{235EDE2E-D417-4D8A-9C3F-C8F1CB1DE402}" presName="parentText" presStyleLbl="node1" presStyleIdx="2" presStyleCnt="3">
        <dgm:presLayoutVars>
          <dgm:chMax val="0"/>
          <dgm:bulletEnabled val="1"/>
        </dgm:presLayoutVars>
      </dgm:prSet>
      <dgm:spPr/>
    </dgm:pt>
  </dgm:ptLst>
  <dgm:cxnLst>
    <dgm:cxn modelId="{E446F501-D1AF-4AED-B9B0-602E3D5548C0}" srcId="{15CAEEBC-1538-40E3-A479-AA5B2FE520AF}" destId="{235EDE2E-D417-4D8A-9C3F-C8F1CB1DE402}" srcOrd="2" destOrd="0" parTransId="{6826E74B-AB02-4887-91FD-47977D2D3357}" sibTransId="{DF604220-30B0-4DED-A2E7-422270578379}"/>
    <dgm:cxn modelId="{9D758C15-A363-134E-B690-C605EEA5654B}" type="presOf" srcId="{15CAEEBC-1538-40E3-A479-AA5B2FE520AF}" destId="{C4CF2066-C4E5-D74C-B159-90C5C81635C2}" srcOrd="0" destOrd="0" presId="urn:microsoft.com/office/officeart/2005/8/layout/vList2"/>
    <dgm:cxn modelId="{B182505D-AC92-934F-BF2F-452975E1C893}" type="presOf" srcId="{235EDE2E-D417-4D8A-9C3F-C8F1CB1DE402}" destId="{91A3ECCF-4A91-104C-9F06-308DE8498A74}" srcOrd="0" destOrd="0" presId="urn:microsoft.com/office/officeart/2005/8/layout/vList2"/>
    <dgm:cxn modelId="{404E9099-EFE8-410D-BC48-2B916B064A84}" srcId="{15CAEEBC-1538-40E3-A479-AA5B2FE520AF}" destId="{20ABE427-E668-49A7-B9CF-A26CAE7D31DF}" srcOrd="0" destOrd="0" parTransId="{FDC2F6F8-1A70-4E05-BF64-A041C21402B5}" sibTransId="{18B76479-5326-4835-9E1A-716B04E08DA4}"/>
    <dgm:cxn modelId="{3C7752A8-AEE9-534D-8AE2-25E67437ED94}" type="presOf" srcId="{5DB1E45F-5075-485C-AC83-835DC6131D4B}" destId="{52247C6E-A24E-A147-8D38-92613485219E}" srcOrd="0" destOrd="0" presId="urn:microsoft.com/office/officeart/2005/8/layout/vList2"/>
    <dgm:cxn modelId="{91512DBD-4E02-3F47-9C1B-D4E04E287A72}" type="presOf" srcId="{20ABE427-E668-49A7-B9CF-A26CAE7D31DF}" destId="{EB1A5889-E67B-204C-A378-42802BD3B840}" srcOrd="0" destOrd="0" presId="urn:microsoft.com/office/officeart/2005/8/layout/vList2"/>
    <dgm:cxn modelId="{62FAF7DE-FBF4-41EC-8035-66AD948CBA8C}" srcId="{15CAEEBC-1538-40E3-A479-AA5B2FE520AF}" destId="{5DB1E45F-5075-485C-AC83-835DC6131D4B}" srcOrd="1" destOrd="0" parTransId="{3E924007-32F3-4284-99F2-05F8347502F2}" sibTransId="{AE6422AE-95CD-486D-8163-0A48CFA3944F}"/>
    <dgm:cxn modelId="{A0AEEAC5-813C-8A4D-AB28-5C27508F1285}" type="presParOf" srcId="{C4CF2066-C4E5-D74C-B159-90C5C81635C2}" destId="{EB1A5889-E67B-204C-A378-42802BD3B840}" srcOrd="0" destOrd="0" presId="urn:microsoft.com/office/officeart/2005/8/layout/vList2"/>
    <dgm:cxn modelId="{8E8DFC53-9E30-DB4B-BCC1-750A69FFD7AB}" type="presParOf" srcId="{C4CF2066-C4E5-D74C-B159-90C5C81635C2}" destId="{DABB96EB-4877-8249-ABF8-6931B7775090}" srcOrd="1" destOrd="0" presId="urn:microsoft.com/office/officeart/2005/8/layout/vList2"/>
    <dgm:cxn modelId="{DB1D6471-9F27-0B44-96BE-B659C54A14C0}" type="presParOf" srcId="{C4CF2066-C4E5-D74C-B159-90C5C81635C2}" destId="{52247C6E-A24E-A147-8D38-92613485219E}" srcOrd="2" destOrd="0" presId="urn:microsoft.com/office/officeart/2005/8/layout/vList2"/>
    <dgm:cxn modelId="{5A5724CA-26CD-D941-95E5-84DAEB2EA498}" type="presParOf" srcId="{C4CF2066-C4E5-D74C-B159-90C5C81635C2}" destId="{D3016D36-0CE9-EA45-966F-950CA754F553}" srcOrd="3" destOrd="0" presId="urn:microsoft.com/office/officeart/2005/8/layout/vList2"/>
    <dgm:cxn modelId="{D7752D1C-6C77-F947-B3E6-8CC8E6458694}" type="presParOf" srcId="{C4CF2066-C4E5-D74C-B159-90C5C81635C2}" destId="{91A3ECCF-4A91-104C-9F06-308DE8498A7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C2E65A-0FB0-4DFE-815D-1C3E13BE410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D2B09E0-D6DF-48BA-8D1C-CEC63D88D001}">
      <dgm:prSet/>
      <dgm:spPr/>
      <dgm:t>
        <a:bodyPr/>
        <a:lstStyle/>
        <a:p>
          <a:r>
            <a:rPr lang="en-IN" b="1"/>
            <a:t>Storage and Management</a:t>
          </a:r>
          <a:r>
            <a:rPr lang="en-IN"/>
            <a:t>: Storing large volumes of data requires scalable solutions like cloud storage and distributed databases.</a:t>
          </a:r>
          <a:endParaRPr lang="en-US"/>
        </a:p>
      </dgm:t>
    </dgm:pt>
    <dgm:pt modelId="{82C4B3DC-4CC5-4468-83BD-ADFFB2688F6F}" type="parTrans" cxnId="{7209D4F2-AA77-4397-9662-7823E1787B59}">
      <dgm:prSet/>
      <dgm:spPr/>
      <dgm:t>
        <a:bodyPr/>
        <a:lstStyle/>
        <a:p>
          <a:endParaRPr lang="en-US"/>
        </a:p>
      </dgm:t>
    </dgm:pt>
    <dgm:pt modelId="{EEB7796D-6DF6-4D51-B203-4AAC214E13A8}" type="sibTrans" cxnId="{7209D4F2-AA77-4397-9662-7823E1787B59}">
      <dgm:prSet/>
      <dgm:spPr/>
      <dgm:t>
        <a:bodyPr/>
        <a:lstStyle/>
        <a:p>
          <a:endParaRPr lang="en-US"/>
        </a:p>
      </dgm:t>
    </dgm:pt>
    <dgm:pt modelId="{DC857F34-80DD-4093-8FCF-547173F2FD97}">
      <dgm:prSet/>
      <dgm:spPr/>
      <dgm:t>
        <a:bodyPr/>
        <a:lstStyle/>
        <a:p>
          <a:r>
            <a:rPr lang="en-IN" b="1"/>
            <a:t>Data Integration</a:t>
          </a:r>
          <a:r>
            <a:rPr lang="en-IN"/>
            <a:t>: Combining data from diverse sources and formats into a unified dataset.</a:t>
          </a:r>
          <a:endParaRPr lang="en-US"/>
        </a:p>
      </dgm:t>
    </dgm:pt>
    <dgm:pt modelId="{D2D49070-3A17-4994-90EC-4672FE94606C}" type="parTrans" cxnId="{0373F20E-6F20-488C-AC45-3F99F6CD4E29}">
      <dgm:prSet/>
      <dgm:spPr/>
      <dgm:t>
        <a:bodyPr/>
        <a:lstStyle/>
        <a:p>
          <a:endParaRPr lang="en-US"/>
        </a:p>
      </dgm:t>
    </dgm:pt>
    <dgm:pt modelId="{FBEE1FF2-14C7-4163-800E-B67A47A75612}" type="sibTrans" cxnId="{0373F20E-6F20-488C-AC45-3F99F6CD4E29}">
      <dgm:prSet/>
      <dgm:spPr/>
      <dgm:t>
        <a:bodyPr/>
        <a:lstStyle/>
        <a:p>
          <a:endParaRPr lang="en-US"/>
        </a:p>
      </dgm:t>
    </dgm:pt>
    <dgm:pt modelId="{1BF15335-DE9C-42F2-A9AE-6FA590B89321}">
      <dgm:prSet/>
      <dgm:spPr/>
      <dgm:t>
        <a:bodyPr/>
        <a:lstStyle/>
        <a:p>
          <a:r>
            <a:rPr lang="en-IN" b="1"/>
            <a:t>Quality Assurance</a:t>
          </a:r>
          <a:r>
            <a:rPr lang="en-IN"/>
            <a:t>: Ensuring data accuracy, consistency, and completeness while managing issues like duplication and missing values.</a:t>
          </a:r>
          <a:endParaRPr lang="en-US"/>
        </a:p>
      </dgm:t>
    </dgm:pt>
    <dgm:pt modelId="{B7271F15-1BF2-4E4E-BE1E-13966DE8504F}" type="parTrans" cxnId="{A3DE2227-1DA0-42C0-82C3-1DF3E202118B}">
      <dgm:prSet/>
      <dgm:spPr/>
      <dgm:t>
        <a:bodyPr/>
        <a:lstStyle/>
        <a:p>
          <a:endParaRPr lang="en-US"/>
        </a:p>
      </dgm:t>
    </dgm:pt>
    <dgm:pt modelId="{F92452A5-5F9A-46F4-9C9C-5EDB9CDA1D45}" type="sibTrans" cxnId="{A3DE2227-1DA0-42C0-82C3-1DF3E202118B}">
      <dgm:prSet/>
      <dgm:spPr/>
      <dgm:t>
        <a:bodyPr/>
        <a:lstStyle/>
        <a:p>
          <a:endParaRPr lang="en-US"/>
        </a:p>
      </dgm:t>
    </dgm:pt>
    <dgm:pt modelId="{FCE117C1-2CEC-4952-AAAF-D2ABC8B95AB3}">
      <dgm:prSet/>
      <dgm:spPr/>
      <dgm:t>
        <a:bodyPr/>
        <a:lstStyle/>
        <a:p>
          <a:r>
            <a:rPr lang="en-IN" b="1"/>
            <a:t>Privacy and Security</a:t>
          </a:r>
          <a:r>
            <a:rPr lang="en-IN"/>
            <a:t>: Protecting sensitive data and ensuring compliance with privacy regulations.</a:t>
          </a:r>
          <a:endParaRPr lang="en-US"/>
        </a:p>
      </dgm:t>
    </dgm:pt>
    <dgm:pt modelId="{3B887662-0AD9-49AB-B1BD-ECAC1F558437}" type="parTrans" cxnId="{F9F001AC-4AC2-4835-AA89-A279D2012493}">
      <dgm:prSet/>
      <dgm:spPr/>
      <dgm:t>
        <a:bodyPr/>
        <a:lstStyle/>
        <a:p>
          <a:endParaRPr lang="en-US"/>
        </a:p>
      </dgm:t>
    </dgm:pt>
    <dgm:pt modelId="{2E4BE495-617D-4488-8C4E-C0CE92EA6AB3}" type="sibTrans" cxnId="{F9F001AC-4AC2-4835-AA89-A279D2012493}">
      <dgm:prSet/>
      <dgm:spPr/>
      <dgm:t>
        <a:bodyPr/>
        <a:lstStyle/>
        <a:p>
          <a:endParaRPr lang="en-US"/>
        </a:p>
      </dgm:t>
    </dgm:pt>
    <dgm:pt modelId="{7D8EF955-ADB1-4A10-916F-207B3A9E031A}">
      <dgm:prSet/>
      <dgm:spPr/>
      <dgm:t>
        <a:bodyPr/>
        <a:lstStyle/>
        <a:p>
          <a:r>
            <a:rPr lang="en-IN" b="1"/>
            <a:t>Processing and Analysis</a:t>
          </a:r>
          <a:r>
            <a:rPr lang="en-IN"/>
            <a:t>: Using advanced algorithms and tools to process and analyze large datasets, often requiring parallel processing and distributed computing.</a:t>
          </a:r>
          <a:endParaRPr lang="en-US"/>
        </a:p>
      </dgm:t>
    </dgm:pt>
    <dgm:pt modelId="{80C1D67C-0D5F-4275-A4AD-C1259670A44B}" type="parTrans" cxnId="{BEB98543-9AA6-42A4-89F8-CC7101CBB313}">
      <dgm:prSet/>
      <dgm:spPr/>
      <dgm:t>
        <a:bodyPr/>
        <a:lstStyle/>
        <a:p>
          <a:endParaRPr lang="en-US"/>
        </a:p>
      </dgm:t>
    </dgm:pt>
    <dgm:pt modelId="{93C6C9CA-548F-4A04-A0F5-7FFD36E3E66C}" type="sibTrans" cxnId="{BEB98543-9AA6-42A4-89F8-CC7101CBB313}">
      <dgm:prSet/>
      <dgm:spPr/>
      <dgm:t>
        <a:bodyPr/>
        <a:lstStyle/>
        <a:p>
          <a:endParaRPr lang="en-US"/>
        </a:p>
      </dgm:t>
    </dgm:pt>
    <dgm:pt modelId="{DC6CBA95-20A4-492B-9843-E8F88546EC09}" type="pres">
      <dgm:prSet presAssocID="{2FC2E65A-0FB0-4DFE-815D-1C3E13BE410B}" presName="root" presStyleCnt="0">
        <dgm:presLayoutVars>
          <dgm:dir/>
          <dgm:resizeHandles val="exact"/>
        </dgm:presLayoutVars>
      </dgm:prSet>
      <dgm:spPr/>
    </dgm:pt>
    <dgm:pt modelId="{84FAD330-9810-4A57-9CC4-722C2F0C9995}" type="pres">
      <dgm:prSet presAssocID="{CD2B09E0-D6DF-48BA-8D1C-CEC63D88D001}" presName="compNode" presStyleCnt="0"/>
      <dgm:spPr/>
    </dgm:pt>
    <dgm:pt modelId="{C6C52A30-3A7F-4E0F-A359-BCAE5C83C4FB}" type="pres">
      <dgm:prSet presAssocID="{CD2B09E0-D6DF-48BA-8D1C-CEC63D88D001}" presName="bgRect" presStyleLbl="bgShp" presStyleIdx="0" presStyleCnt="5"/>
      <dgm:spPr/>
    </dgm:pt>
    <dgm:pt modelId="{A7E33ADC-8028-42F0-9C5B-4BFC0566820B}" type="pres">
      <dgm:prSet presAssocID="{CD2B09E0-D6DF-48BA-8D1C-CEC63D88D00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52DC7277-D073-43C0-83C2-FC21C931FD8C}" type="pres">
      <dgm:prSet presAssocID="{CD2B09E0-D6DF-48BA-8D1C-CEC63D88D001}" presName="spaceRect" presStyleCnt="0"/>
      <dgm:spPr/>
    </dgm:pt>
    <dgm:pt modelId="{00718E27-910B-46AB-B43A-5A782534AF65}" type="pres">
      <dgm:prSet presAssocID="{CD2B09E0-D6DF-48BA-8D1C-CEC63D88D001}" presName="parTx" presStyleLbl="revTx" presStyleIdx="0" presStyleCnt="5">
        <dgm:presLayoutVars>
          <dgm:chMax val="0"/>
          <dgm:chPref val="0"/>
        </dgm:presLayoutVars>
      </dgm:prSet>
      <dgm:spPr/>
    </dgm:pt>
    <dgm:pt modelId="{7C75041F-DBEB-42EB-A376-C3B5CA874889}" type="pres">
      <dgm:prSet presAssocID="{EEB7796D-6DF6-4D51-B203-4AAC214E13A8}" presName="sibTrans" presStyleCnt="0"/>
      <dgm:spPr/>
    </dgm:pt>
    <dgm:pt modelId="{11CF83B6-9A70-4EB7-9FAA-1ADC82436301}" type="pres">
      <dgm:prSet presAssocID="{DC857F34-80DD-4093-8FCF-547173F2FD97}" presName="compNode" presStyleCnt="0"/>
      <dgm:spPr/>
    </dgm:pt>
    <dgm:pt modelId="{24E11499-4963-491A-9A0B-686487AA58D4}" type="pres">
      <dgm:prSet presAssocID="{DC857F34-80DD-4093-8FCF-547173F2FD97}" presName="bgRect" presStyleLbl="bgShp" presStyleIdx="1" presStyleCnt="5"/>
      <dgm:spPr/>
    </dgm:pt>
    <dgm:pt modelId="{01E41943-9B28-4EA9-890D-B4C8F210E457}" type="pres">
      <dgm:prSet presAssocID="{DC857F34-80DD-4093-8FCF-547173F2FD9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DF1B2012-1456-43A1-831B-C17FD953F21F}" type="pres">
      <dgm:prSet presAssocID="{DC857F34-80DD-4093-8FCF-547173F2FD97}" presName="spaceRect" presStyleCnt="0"/>
      <dgm:spPr/>
    </dgm:pt>
    <dgm:pt modelId="{5A8FA639-C411-4F2C-B0FE-C92B5F458946}" type="pres">
      <dgm:prSet presAssocID="{DC857F34-80DD-4093-8FCF-547173F2FD97}" presName="parTx" presStyleLbl="revTx" presStyleIdx="1" presStyleCnt="5">
        <dgm:presLayoutVars>
          <dgm:chMax val="0"/>
          <dgm:chPref val="0"/>
        </dgm:presLayoutVars>
      </dgm:prSet>
      <dgm:spPr/>
    </dgm:pt>
    <dgm:pt modelId="{B103897A-6A83-4115-BDBE-D53DCBDD4355}" type="pres">
      <dgm:prSet presAssocID="{FBEE1FF2-14C7-4163-800E-B67A47A75612}" presName="sibTrans" presStyleCnt="0"/>
      <dgm:spPr/>
    </dgm:pt>
    <dgm:pt modelId="{50198ED0-ECE4-4B77-9796-1355C2B36A7F}" type="pres">
      <dgm:prSet presAssocID="{1BF15335-DE9C-42F2-A9AE-6FA590B89321}" presName="compNode" presStyleCnt="0"/>
      <dgm:spPr/>
    </dgm:pt>
    <dgm:pt modelId="{5B40AF73-3F94-471B-89B5-4BBAC93870AD}" type="pres">
      <dgm:prSet presAssocID="{1BF15335-DE9C-42F2-A9AE-6FA590B89321}" presName="bgRect" presStyleLbl="bgShp" presStyleIdx="2" presStyleCnt="5"/>
      <dgm:spPr/>
    </dgm:pt>
    <dgm:pt modelId="{A67FEA88-2373-4662-8F1E-B910C1F8019D}" type="pres">
      <dgm:prSet presAssocID="{1BF15335-DE9C-42F2-A9AE-6FA590B8932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88DEC86A-CB92-4F97-BD0E-E8D82F7496E1}" type="pres">
      <dgm:prSet presAssocID="{1BF15335-DE9C-42F2-A9AE-6FA590B89321}" presName="spaceRect" presStyleCnt="0"/>
      <dgm:spPr/>
    </dgm:pt>
    <dgm:pt modelId="{7CD4D96B-7293-4FFB-AA76-CAE585424C36}" type="pres">
      <dgm:prSet presAssocID="{1BF15335-DE9C-42F2-A9AE-6FA590B89321}" presName="parTx" presStyleLbl="revTx" presStyleIdx="2" presStyleCnt="5">
        <dgm:presLayoutVars>
          <dgm:chMax val="0"/>
          <dgm:chPref val="0"/>
        </dgm:presLayoutVars>
      </dgm:prSet>
      <dgm:spPr/>
    </dgm:pt>
    <dgm:pt modelId="{04CCDBB4-9238-4411-9FCB-43722757FB8A}" type="pres">
      <dgm:prSet presAssocID="{F92452A5-5F9A-46F4-9C9C-5EDB9CDA1D45}" presName="sibTrans" presStyleCnt="0"/>
      <dgm:spPr/>
    </dgm:pt>
    <dgm:pt modelId="{03118289-94E9-44B3-871F-F658F7236CD3}" type="pres">
      <dgm:prSet presAssocID="{FCE117C1-2CEC-4952-AAAF-D2ABC8B95AB3}" presName="compNode" presStyleCnt="0"/>
      <dgm:spPr/>
    </dgm:pt>
    <dgm:pt modelId="{94C6BF37-BF0E-4867-80EA-DF04C0F356A3}" type="pres">
      <dgm:prSet presAssocID="{FCE117C1-2CEC-4952-AAAF-D2ABC8B95AB3}" presName="bgRect" presStyleLbl="bgShp" presStyleIdx="3" presStyleCnt="5"/>
      <dgm:spPr/>
    </dgm:pt>
    <dgm:pt modelId="{6771B2F0-5C3B-414F-AB09-0D44528777C5}" type="pres">
      <dgm:prSet presAssocID="{FCE117C1-2CEC-4952-AAAF-D2ABC8B95AB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ck"/>
        </a:ext>
      </dgm:extLst>
    </dgm:pt>
    <dgm:pt modelId="{8D9F2E88-669E-4076-A6F0-D5AF87C99412}" type="pres">
      <dgm:prSet presAssocID="{FCE117C1-2CEC-4952-AAAF-D2ABC8B95AB3}" presName="spaceRect" presStyleCnt="0"/>
      <dgm:spPr/>
    </dgm:pt>
    <dgm:pt modelId="{07A91B4F-98A5-484D-B1B3-32A57CCEDD62}" type="pres">
      <dgm:prSet presAssocID="{FCE117C1-2CEC-4952-AAAF-D2ABC8B95AB3}" presName="parTx" presStyleLbl="revTx" presStyleIdx="3" presStyleCnt="5">
        <dgm:presLayoutVars>
          <dgm:chMax val="0"/>
          <dgm:chPref val="0"/>
        </dgm:presLayoutVars>
      </dgm:prSet>
      <dgm:spPr/>
    </dgm:pt>
    <dgm:pt modelId="{493D5735-74FC-43C3-AE0A-6D0E950D5795}" type="pres">
      <dgm:prSet presAssocID="{2E4BE495-617D-4488-8C4E-C0CE92EA6AB3}" presName="sibTrans" presStyleCnt="0"/>
      <dgm:spPr/>
    </dgm:pt>
    <dgm:pt modelId="{6E085E8C-1B73-46B0-8CC3-6E317F1AF798}" type="pres">
      <dgm:prSet presAssocID="{7D8EF955-ADB1-4A10-916F-207B3A9E031A}" presName="compNode" presStyleCnt="0"/>
      <dgm:spPr/>
    </dgm:pt>
    <dgm:pt modelId="{7A9BB02B-2F29-46A5-BFE9-08BACBB635CF}" type="pres">
      <dgm:prSet presAssocID="{7D8EF955-ADB1-4A10-916F-207B3A9E031A}" presName="bgRect" presStyleLbl="bgShp" presStyleIdx="4" presStyleCnt="5"/>
      <dgm:spPr/>
    </dgm:pt>
    <dgm:pt modelId="{642BC7FC-7776-417C-993F-38F037736EEA}" type="pres">
      <dgm:prSet presAssocID="{7D8EF955-ADB1-4A10-916F-207B3A9E031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ogrammer"/>
        </a:ext>
      </dgm:extLst>
    </dgm:pt>
    <dgm:pt modelId="{A4E8B11A-D502-40B8-AE24-DCFACE005F1C}" type="pres">
      <dgm:prSet presAssocID="{7D8EF955-ADB1-4A10-916F-207B3A9E031A}" presName="spaceRect" presStyleCnt="0"/>
      <dgm:spPr/>
    </dgm:pt>
    <dgm:pt modelId="{D19CC264-DD69-4E21-B699-E5FCE1782590}" type="pres">
      <dgm:prSet presAssocID="{7D8EF955-ADB1-4A10-916F-207B3A9E031A}" presName="parTx" presStyleLbl="revTx" presStyleIdx="4" presStyleCnt="5">
        <dgm:presLayoutVars>
          <dgm:chMax val="0"/>
          <dgm:chPref val="0"/>
        </dgm:presLayoutVars>
      </dgm:prSet>
      <dgm:spPr/>
    </dgm:pt>
  </dgm:ptLst>
  <dgm:cxnLst>
    <dgm:cxn modelId="{0373F20E-6F20-488C-AC45-3F99F6CD4E29}" srcId="{2FC2E65A-0FB0-4DFE-815D-1C3E13BE410B}" destId="{DC857F34-80DD-4093-8FCF-547173F2FD97}" srcOrd="1" destOrd="0" parTransId="{D2D49070-3A17-4994-90EC-4672FE94606C}" sibTransId="{FBEE1FF2-14C7-4163-800E-B67A47A75612}"/>
    <dgm:cxn modelId="{A3DE2227-1DA0-42C0-82C3-1DF3E202118B}" srcId="{2FC2E65A-0FB0-4DFE-815D-1C3E13BE410B}" destId="{1BF15335-DE9C-42F2-A9AE-6FA590B89321}" srcOrd="2" destOrd="0" parTransId="{B7271F15-1BF2-4E4E-BE1E-13966DE8504F}" sibTransId="{F92452A5-5F9A-46F4-9C9C-5EDB9CDA1D45}"/>
    <dgm:cxn modelId="{FCFEAF39-B2CA-4AD2-8810-B1E86D4FE177}" type="presOf" srcId="{2FC2E65A-0FB0-4DFE-815D-1C3E13BE410B}" destId="{DC6CBA95-20A4-492B-9843-E8F88546EC09}" srcOrd="0" destOrd="0" presId="urn:microsoft.com/office/officeart/2018/2/layout/IconVerticalSolidList"/>
    <dgm:cxn modelId="{BEB98543-9AA6-42A4-89F8-CC7101CBB313}" srcId="{2FC2E65A-0FB0-4DFE-815D-1C3E13BE410B}" destId="{7D8EF955-ADB1-4A10-916F-207B3A9E031A}" srcOrd="4" destOrd="0" parTransId="{80C1D67C-0D5F-4275-A4AD-C1259670A44B}" sibTransId="{93C6C9CA-548F-4A04-A0F5-7FFD36E3E66C}"/>
    <dgm:cxn modelId="{C69C4253-5BF1-48A6-8174-0AA6E2370DBD}" type="presOf" srcId="{1BF15335-DE9C-42F2-A9AE-6FA590B89321}" destId="{7CD4D96B-7293-4FFB-AA76-CAE585424C36}" srcOrd="0" destOrd="0" presId="urn:microsoft.com/office/officeart/2018/2/layout/IconVerticalSolidList"/>
    <dgm:cxn modelId="{51FDFB6A-24C3-48A6-9CD7-FDB668D0D7E9}" type="presOf" srcId="{CD2B09E0-D6DF-48BA-8D1C-CEC63D88D001}" destId="{00718E27-910B-46AB-B43A-5A782534AF65}" srcOrd="0" destOrd="0" presId="urn:microsoft.com/office/officeart/2018/2/layout/IconVerticalSolidList"/>
    <dgm:cxn modelId="{F9F001AC-4AC2-4835-AA89-A279D2012493}" srcId="{2FC2E65A-0FB0-4DFE-815D-1C3E13BE410B}" destId="{FCE117C1-2CEC-4952-AAAF-D2ABC8B95AB3}" srcOrd="3" destOrd="0" parTransId="{3B887662-0AD9-49AB-B1BD-ECAC1F558437}" sibTransId="{2E4BE495-617D-4488-8C4E-C0CE92EA6AB3}"/>
    <dgm:cxn modelId="{0A50FFB8-7F5C-4C00-BEF1-118A209E1434}" type="presOf" srcId="{DC857F34-80DD-4093-8FCF-547173F2FD97}" destId="{5A8FA639-C411-4F2C-B0FE-C92B5F458946}" srcOrd="0" destOrd="0" presId="urn:microsoft.com/office/officeart/2018/2/layout/IconVerticalSolidList"/>
    <dgm:cxn modelId="{9E9119C0-A6DE-4517-B95D-23D66360EF16}" type="presOf" srcId="{7D8EF955-ADB1-4A10-916F-207B3A9E031A}" destId="{D19CC264-DD69-4E21-B699-E5FCE1782590}" srcOrd="0" destOrd="0" presId="urn:microsoft.com/office/officeart/2018/2/layout/IconVerticalSolidList"/>
    <dgm:cxn modelId="{53B24EE0-EDD4-4F0A-9A22-57E96E4A1A13}" type="presOf" srcId="{FCE117C1-2CEC-4952-AAAF-D2ABC8B95AB3}" destId="{07A91B4F-98A5-484D-B1B3-32A57CCEDD62}" srcOrd="0" destOrd="0" presId="urn:microsoft.com/office/officeart/2018/2/layout/IconVerticalSolidList"/>
    <dgm:cxn modelId="{7209D4F2-AA77-4397-9662-7823E1787B59}" srcId="{2FC2E65A-0FB0-4DFE-815D-1C3E13BE410B}" destId="{CD2B09E0-D6DF-48BA-8D1C-CEC63D88D001}" srcOrd="0" destOrd="0" parTransId="{82C4B3DC-4CC5-4468-83BD-ADFFB2688F6F}" sibTransId="{EEB7796D-6DF6-4D51-B203-4AAC214E13A8}"/>
    <dgm:cxn modelId="{5B19BB32-08F0-4017-A5E3-C0FDF8B554FB}" type="presParOf" srcId="{DC6CBA95-20A4-492B-9843-E8F88546EC09}" destId="{84FAD330-9810-4A57-9CC4-722C2F0C9995}" srcOrd="0" destOrd="0" presId="urn:microsoft.com/office/officeart/2018/2/layout/IconVerticalSolidList"/>
    <dgm:cxn modelId="{9F5EE7F8-755D-4813-9344-64E382F3CF0F}" type="presParOf" srcId="{84FAD330-9810-4A57-9CC4-722C2F0C9995}" destId="{C6C52A30-3A7F-4E0F-A359-BCAE5C83C4FB}" srcOrd="0" destOrd="0" presId="urn:microsoft.com/office/officeart/2018/2/layout/IconVerticalSolidList"/>
    <dgm:cxn modelId="{0277DCAF-8C70-4017-8014-D48586DD001D}" type="presParOf" srcId="{84FAD330-9810-4A57-9CC4-722C2F0C9995}" destId="{A7E33ADC-8028-42F0-9C5B-4BFC0566820B}" srcOrd="1" destOrd="0" presId="urn:microsoft.com/office/officeart/2018/2/layout/IconVerticalSolidList"/>
    <dgm:cxn modelId="{9C49CA25-51AF-49E5-BE2A-7C22331DA24A}" type="presParOf" srcId="{84FAD330-9810-4A57-9CC4-722C2F0C9995}" destId="{52DC7277-D073-43C0-83C2-FC21C931FD8C}" srcOrd="2" destOrd="0" presId="urn:microsoft.com/office/officeart/2018/2/layout/IconVerticalSolidList"/>
    <dgm:cxn modelId="{D5FCEAF6-4320-4287-A835-9949B9345A50}" type="presParOf" srcId="{84FAD330-9810-4A57-9CC4-722C2F0C9995}" destId="{00718E27-910B-46AB-B43A-5A782534AF65}" srcOrd="3" destOrd="0" presId="urn:microsoft.com/office/officeart/2018/2/layout/IconVerticalSolidList"/>
    <dgm:cxn modelId="{C4500319-229B-4FDB-8BE3-4A8FBCB66855}" type="presParOf" srcId="{DC6CBA95-20A4-492B-9843-E8F88546EC09}" destId="{7C75041F-DBEB-42EB-A376-C3B5CA874889}" srcOrd="1" destOrd="0" presId="urn:microsoft.com/office/officeart/2018/2/layout/IconVerticalSolidList"/>
    <dgm:cxn modelId="{24F130A2-6F2E-4278-B6FF-835134E85658}" type="presParOf" srcId="{DC6CBA95-20A4-492B-9843-E8F88546EC09}" destId="{11CF83B6-9A70-4EB7-9FAA-1ADC82436301}" srcOrd="2" destOrd="0" presId="urn:microsoft.com/office/officeart/2018/2/layout/IconVerticalSolidList"/>
    <dgm:cxn modelId="{16D9746D-8F30-4085-845A-95CFC0FE9027}" type="presParOf" srcId="{11CF83B6-9A70-4EB7-9FAA-1ADC82436301}" destId="{24E11499-4963-491A-9A0B-686487AA58D4}" srcOrd="0" destOrd="0" presId="urn:microsoft.com/office/officeart/2018/2/layout/IconVerticalSolidList"/>
    <dgm:cxn modelId="{9B09428F-70CF-4D13-94BB-8422098F8929}" type="presParOf" srcId="{11CF83B6-9A70-4EB7-9FAA-1ADC82436301}" destId="{01E41943-9B28-4EA9-890D-B4C8F210E457}" srcOrd="1" destOrd="0" presId="urn:microsoft.com/office/officeart/2018/2/layout/IconVerticalSolidList"/>
    <dgm:cxn modelId="{C1B55B3B-8768-4D5C-BCEF-AECC59A16381}" type="presParOf" srcId="{11CF83B6-9A70-4EB7-9FAA-1ADC82436301}" destId="{DF1B2012-1456-43A1-831B-C17FD953F21F}" srcOrd="2" destOrd="0" presId="urn:microsoft.com/office/officeart/2018/2/layout/IconVerticalSolidList"/>
    <dgm:cxn modelId="{9F1F048B-931C-4E67-9FE9-8552EA4A9149}" type="presParOf" srcId="{11CF83B6-9A70-4EB7-9FAA-1ADC82436301}" destId="{5A8FA639-C411-4F2C-B0FE-C92B5F458946}" srcOrd="3" destOrd="0" presId="urn:microsoft.com/office/officeart/2018/2/layout/IconVerticalSolidList"/>
    <dgm:cxn modelId="{DD4DB77C-E15A-42B0-A3A7-B0D37F2CADA4}" type="presParOf" srcId="{DC6CBA95-20A4-492B-9843-E8F88546EC09}" destId="{B103897A-6A83-4115-BDBE-D53DCBDD4355}" srcOrd="3" destOrd="0" presId="urn:microsoft.com/office/officeart/2018/2/layout/IconVerticalSolidList"/>
    <dgm:cxn modelId="{641382D2-656E-46B0-BFDD-74BFCA9977D0}" type="presParOf" srcId="{DC6CBA95-20A4-492B-9843-E8F88546EC09}" destId="{50198ED0-ECE4-4B77-9796-1355C2B36A7F}" srcOrd="4" destOrd="0" presId="urn:microsoft.com/office/officeart/2018/2/layout/IconVerticalSolidList"/>
    <dgm:cxn modelId="{D3A71AD5-6501-4C59-9982-DB9ADAA4A6D5}" type="presParOf" srcId="{50198ED0-ECE4-4B77-9796-1355C2B36A7F}" destId="{5B40AF73-3F94-471B-89B5-4BBAC93870AD}" srcOrd="0" destOrd="0" presId="urn:microsoft.com/office/officeart/2018/2/layout/IconVerticalSolidList"/>
    <dgm:cxn modelId="{142B665C-4670-46B7-B84F-574E24DFAC37}" type="presParOf" srcId="{50198ED0-ECE4-4B77-9796-1355C2B36A7F}" destId="{A67FEA88-2373-4662-8F1E-B910C1F8019D}" srcOrd="1" destOrd="0" presId="urn:microsoft.com/office/officeart/2018/2/layout/IconVerticalSolidList"/>
    <dgm:cxn modelId="{91617E52-C846-4B1C-A224-87013BBE1DA8}" type="presParOf" srcId="{50198ED0-ECE4-4B77-9796-1355C2B36A7F}" destId="{88DEC86A-CB92-4F97-BD0E-E8D82F7496E1}" srcOrd="2" destOrd="0" presId="urn:microsoft.com/office/officeart/2018/2/layout/IconVerticalSolidList"/>
    <dgm:cxn modelId="{12F6E4A8-4A59-4577-81CB-2EDCE72BC1A3}" type="presParOf" srcId="{50198ED0-ECE4-4B77-9796-1355C2B36A7F}" destId="{7CD4D96B-7293-4FFB-AA76-CAE585424C36}" srcOrd="3" destOrd="0" presId="urn:microsoft.com/office/officeart/2018/2/layout/IconVerticalSolidList"/>
    <dgm:cxn modelId="{42810A6F-14E1-4310-B0C0-DB5762181DC0}" type="presParOf" srcId="{DC6CBA95-20A4-492B-9843-E8F88546EC09}" destId="{04CCDBB4-9238-4411-9FCB-43722757FB8A}" srcOrd="5" destOrd="0" presId="urn:microsoft.com/office/officeart/2018/2/layout/IconVerticalSolidList"/>
    <dgm:cxn modelId="{30D94773-EA51-4499-B922-8EDEC6F77C27}" type="presParOf" srcId="{DC6CBA95-20A4-492B-9843-E8F88546EC09}" destId="{03118289-94E9-44B3-871F-F658F7236CD3}" srcOrd="6" destOrd="0" presId="urn:microsoft.com/office/officeart/2018/2/layout/IconVerticalSolidList"/>
    <dgm:cxn modelId="{315F7480-115F-42C7-9C33-C6BB73E5567B}" type="presParOf" srcId="{03118289-94E9-44B3-871F-F658F7236CD3}" destId="{94C6BF37-BF0E-4867-80EA-DF04C0F356A3}" srcOrd="0" destOrd="0" presId="urn:microsoft.com/office/officeart/2018/2/layout/IconVerticalSolidList"/>
    <dgm:cxn modelId="{A8B052BD-984C-4E41-A4F4-9FBF696CE52A}" type="presParOf" srcId="{03118289-94E9-44B3-871F-F658F7236CD3}" destId="{6771B2F0-5C3B-414F-AB09-0D44528777C5}" srcOrd="1" destOrd="0" presId="urn:microsoft.com/office/officeart/2018/2/layout/IconVerticalSolidList"/>
    <dgm:cxn modelId="{BB79F71D-7AB8-4F94-97DA-875B4AB588AA}" type="presParOf" srcId="{03118289-94E9-44B3-871F-F658F7236CD3}" destId="{8D9F2E88-669E-4076-A6F0-D5AF87C99412}" srcOrd="2" destOrd="0" presId="urn:microsoft.com/office/officeart/2018/2/layout/IconVerticalSolidList"/>
    <dgm:cxn modelId="{0EFFFC37-0452-4FB4-A2D9-1378195DDE38}" type="presParOf" srcId="{03118289-94E9-44B3-871F-F658F7236CD3}" destId="{07A91B4F-98A5-484D-B1B3-32A57CCEDD62}" srcOrd="3" destOrd="0" presId="urn:microsoft.com/office/officeart/2018/2/layout/IconVerticalSolidList"/>
    <dgm:cxn modelId="{8B0C03D1-4DF2-45C7-A75B-C4590070BB89}" type="presParOf" srcId="{DC6CBA95-20A4-492B-9843-E8F88546EC09}" destId="{493D5735-74FC-43C3-AE0A-6D0E950D5795}" srcOrd="7" destOrd="0" presId="urn:microsoft.com/office/officeart/2018/2/layout/IconVerticalSolidList"/>
    <dgm:cxn modelId="{1FEE7AF9-E455-40F5-B091-71AAAF7AFF36}" type="presParOf" srcId="{DC6CBA95-20A4-492B-9843-E8F88546EC09}" destId="{6E085E8C-1B73-46B0-8CC3-6E317F1AF798}" srcOrd="8" destOrd="0" presId="urn:microsoft.com/office/officeart/2018/2/layout/IconVerticalSolidList"/>
    <dgm:cxn modelId="{79B6E581-9D24-4FD4-A243-8F2C5C1B6C6F}" type="presParOf" srcId="{6E085E8C-1B73-46B0-8CC3-6E317F1AF798}" destId="{7A9BB02B-2F29-46A5-BFE9-08BACBB635CF}" srcOrd="0" destOrd="0" presId="urn:microsoft.com/office/officeart/2018/2/layout/IconVerticalSolidList"/>
    <dgm:cxn modelId="{F0195827-BBD3-468A-8D17-319BB295ADAF}" type="presParOf" srcId="{6E085E8C-1B73-46B0-8CC3-6E317F1AF798}" destId="{642BC7FC-7776-417C-993F-38F037736EEA}" srcOrd="1" destOrd="0" presId="urn:microsoft.com/office/officeart/2018/2/layout/IconVerticalSolidList"/>
    <dgm:cxn modelId="{B28D72FE-2529-46BD-95B4-33DFC7DB51E3}" type="presParOf" srcId="{6E085E8C-1B73-46B0-8CC3-6E317F1AF798}" destId="{A4E8B11A-D502-40B8-AE24-DCFACE005F1C}" srcOrd="2" destOrd="0" presId="urn:microsoft.com/office/officeart/2018/2/layout/IconVerticalSolidList"/>
    <dgm:cxn modelId="{EE5F0942-ACC3-4454-907F-F0A996CAE22A}" type="presParOf" srcId="{6E085E8C-1B73-46B0-8CC3-6E317F1AF798}" destId="{D19CC264-DD69-4E21-B699-E5FCE178259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C2D9F4-3E1A-447C-BB0A-579DE90237C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37172CA-C88E-4920-ACEE-D574EB063D9E}">
      <dgm:prSet/>
      <dgm:spPr/>
      <dgm:t>
        <a:bodyPr/>
        <a:lstStyle/>
        <a:p>
          <a:pPr>
            <a:lnSpc>
              <a:spcPct val="100000"/>
            </a:lnSpc>
          </a:pPr>
          <a:r>
            <a:rPr lang="en-IN" b="1"/>
            <a:t>Scalability</a:t>
          </a:r>
          <a:r>
            <a:rPr lang="en-IN"/>
            <a:t>: Ensuring systems can handle growing data volumes and complexity.</a:t>
          </a:r>
          <a:endParaRPr lang="en-US"/>
        </a:p>
      </dgm:t>
    </dgm:pt>
    <dgm:pt modelId="{4B65500C-467B-4DCD-960E-473AD1A17A0F}" type="parTrans" cxnId="{1875DCD6-4B36-4539-BEA7-DFEC674318CB}">
      <dgm:prSet/>
      <dgm:spPr/>
      <dgm:t>
        <a:bodyPr/>
        <a:lstStyle/>
        <a:p>
          <a:endParaRPr lang="en-US"/>
        </a:p>
      </dgm:t>
    </dgm:pt>
    <dgm:pt modelId="{CD1574C8-EF3A-444B-9A5B-FADCBED2183C}" type="sibTrans" cxnId="{1875DCD6-4B36-4539-BEA7-DFEC674318CB}">
      <dgm:prSet/>
      <dgm:spPr/>
      <dgm:t>
        <a:bodyPr/>
        <a:lstStyle/>
        <a:p>
          <a:endParaRPr lang="en-US"/>
        </a:p>
      </dgm:t>
    </dgm:pt>
    <dgm:pt modelId="{FF0BACF2-0855-4AB3-B0F7-665A3A16A692}">
      <dgm:prSet/>
      <dgm:spPr/>
      <dgm:t>
        <a:bodyPr/>
        <a:lstStyle/>
        <a:p>
          <a:pPr>
            <a:lnSpc>
              <a:spcPct val="100000"/>
            </a:lnSpc>
          </a:pPr>
          <a:r>
            <a:rPr lang="en-IN" b="1"/>
            <a:t>Real-Time Processing</a:t>
          </a:r>
          <a:r>
            <a:rPr lang="en-IN"/>
            <a:t>: Developing systems capable of analyzing data as it is generated to provide immediate insights.</a:t>
          </a:r>
          <a:endParaRPr lang="en-US"/>
        </a:p>
      </dgm:t>
    </dgm:pt>
    <dgm:pt modelId="{03EF2CA9-A3A2-4E46-9C5B-C9C4DE142B83}" type="parTrans" cxnId="{9F4E11E4-0904-4FD9-9262-0D6C613C2C6E}">
      <dgm:prSet/>
      <dgm:spPr/>
      <dgm:t>
        <a:bodyPr/>
        <a:lstStyle/>
        <a:p>
          <a:endParaRPr lang="en-US"/>
        </a:p>
      </dgm:t>
    </dgm:pt>
    <dgm:pt modelId="{7EC01394-78D1-4FDA-8A2C-2B09D2152AB1}" type="sibTrans" cxnId="{9F4E11E4-0904-4FD9-9262-0D6C613C2C6E}">
      <dgm:prSet/>
      <dgm:spPr/>
      <dgm:t>
        <a:bodyPr/>
        <a:lstStyle/>
        <a:p>
          <a:endParaRPr lang="en-US"/>
        </a:p>
      </dgm:t>
    </dgm:pt>
    <dgm:pt modelId="{FEBDBCC1-5E57-4103-B02A-47E953CCCE1B}">
      <dgm:prSet/>
      <dgm:spPr/>
      <dgm:t>
        <a:bodyPr/>
        <a:lstStyle/>
        <a:p>
          <a:pPr>
            <a:lnSpc>
              <a:spcPct val="100000"/>
            </a:lnSpc>
          </a:pPr>
          <a:r>
            <a:rPr lang="en-IN" b="1"/>
            <a:t>Visualization</a:t>
          </a:r>
          <a:r>
            <a:rPr lang="en-IN"/>
            <a:t>: Creating effective visual representations to make the data comprehensible and actionable.</a:t>
          </a:r>
          <a:endParaRPr lang="en-US"/>
        </a:p>
      </dgm:t>
    </dgm:pt>
    <dgm:pt modelId="{69DA109C-889D-4C70-9DEF-63458F9475DC}" type="parTrans" cxnId="{77AF2A56-138E-4049-BA8A-C883A34A2773}">
      <dgm:prSet/>
      <dgm:spPr/>
      <dgm:t>
        <a:bodyPr/>
        <a:lstStyle/>
        <a:p>
          <a:endParaRPr lang="en-US"/>
        </a:p>
      </dgm:t>
    </dgm:pt>
    <dgm:pt modelId="{E1A8BED4-438D-4CE3-99A0-FA01FED3CEB4}" type="sibTrans" cxnId="{77AF2A56-138E-4049-BA8A-C883A34A2773}">
      <dgm:prSet/>
      <dgm:spPr/>
      <dgm:t>
        <a:bodyPr/>
        <a:lstStyle/>
        <a:p>
          <a:endParaRPr lang="en-US"/>
        </a:p>
      </dgm:t>
    </dgm:pt>
    <dgm:pt modelId="{D026FC23-0B87-427E-B8B7-2D594439F235}">
      <dgm:prSet/>
      <dgm:spPr/>
      <dgm:t>
        <a:bodyPr/>
        <a:lstStyle/>
        <a:p>
          <a:pPr>
            <a:lnSpc>
              <a:spcPct val="100000"/>
            </a:lnSpc>
          </a:pPr>
          <a:r>
            <a:rPr lang="en-IN" b="1"/>
            <a:t>Cost Management</a:t>
          </a:r>
          <a:r>
            <a:rPr lang="en-IN"/>
            <a:t>: Balancing the costs of storage, processing, and analysis with the value derived from the data.</a:t>
          </a:r>
          <a:endParaRPr lang="en-US"/>
        </a:p>
      </dgm:t>
    </dgm:pt>
    <dgm:pt modelId="{4914F0F3-05A6-40B8-8923-C43110B245E3}" type="parTrans" cxnId="{F465C8E3-C830-4CC0-9CAA-ABA0AAC5E7A9}">
      <dgm:prSet/>
      <dgm:spPr/>
      <dgm:t>
        <a:bodyPr/>
        <a:lstStyle/>
        <a:p>
          <a:endParaRPr lang="en-US"/>
        </a:p>
      </dgm:t>
    </dgm:pt>
    <dgm:pt modelId="{B6E35C21-6776-440D-B44F-F2580A265CFE}" type="sibTrans" cxnId="{F465C8E3-C830-4CC0-9CAA-ABA0AAC5E7A9}">
      <dgm:prSet/>
      <dgm:spPr/>
      <dgm:t>
        <a:bodyPr/>
        <a:lstStyle/>
        <a:p>
          <a:endParaRPr lang="en-US"/>
        </a:p>
      </dgm:t>
    </dgm:pt>
    <dgm:pt modelId="{8D97F1E7-6CA6-436B-B4BA-0989A676806A}">
      <dgm:prSet/>
      <dgm:spPr/>
      <dgm:t>
        <a:bodyPr/>
        <a:lstStyle/>
        <a:p>
          <a:pPr>
            <a:lnSpc>
              <a:spcPct val="100000"/>
            </a:lnSpc>
          </a:pPr>
          <a:r>
            <a:rPr lang="en-IN" b="1"/>
            <a:t>Skill Gaps</a:t>
          </a:r>
          <a:r>
            <a:rPr lang="en-IN"/>
            <a:t>: Finding skilled professionals who can work with big data technologies and methodologies.</a:t>
          </a:r>
          <a:endParaRPr lang="en-US"/>
        </a:p>
      </dgm:t>
    </dgm:pt>
    <dgm:pt modelId="{8CAB94E5-0940-4287-906F-CA1B905C28FB}" type="parTrans" cxnId="{1C4E84B7-5E38-43D4-A80A-F39265BC97D1}">
      <dgm:prSet/>
      <dgm:spPr/>
      <dgm:t>
        <a:bodyPr/>
        <a:lstStyle/>
        <a:p>
          <a:endParaRPr lang="en-US"/>
        </a:p>
      </dgm:t>
    </dgm:pt>
    <dgm:pt modelId="{E714D242-23CC-4E39-8B44-03A20D97D374}" type="sibTrans" cxnId="{1C4E84B7-5E38-43D4-A80A-F39265BC97D1}">
      <dgm:prSet/>
      <dgm:spPr/>
      <dgm:t>
        <a:bodyPr/>
        <a:lstStyle/>
        <a:p>
          <a:endParaRPr lang="en-US"/>
        </a:p>
      </dgm:t>
    </dgm:pt>
    <dgm:pt modelId="{3C96688F-204A-4CF5-8A73-A16BBA4724BA}" type="pres">
      <dgm:prSet presAssocID="{0CC2D9F4-3E1A-447C-BB0A-579DE90237C3}" presName="root" presStyleCnt="0">
        <dgm:presLayoutVars>
          <dgm:dir/>
          <dgm:resizeHandles val="exact"/>
        </dgm:presLayoutVars>
      </dgm:prSet>
      <dgm:spPr/>
    </dgm:pt>
    <dgm:pt modelId="{EF719270-7158-486A-9B6F-B054E86A161B}" type="pres">
      <dgm:prSet presAssocID="{337172CA-C88E-4920-ACEE-D574EB063D9E}" presName="compNode" presStyleCnt="0"/>
      <dgm:spPr/>
    </dgm:pt>
    <dgm:pt modelId="{1E32B1F4-C2FA-47C4-A3A7-7AAE18D1D864}" type="pres">
      <dgm:prSet presAssocID="{337172CA-C88E-4920-ACEE-D574EB063D9E}" presName="bgRect" presStyleLbl="bgShp" presStyleIdx="0" presStyleCnt="5"/>
      <dgm:spPr/>
    </dgm:pt>
    <dgm:pt modelId="{A0ED19CD-44C7-4BEB-928A-FC57A42C185C}" type="pres">
      <dgm:prSet presAssocID="{337172CA-C88E-4920-ACEE-D574EB063D9E}"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cessor"/>
        </a:ext>
      </dgm:extLst>
    </dgm:pt>
    <dgm:pt modelId="{0A1956EA-CF21-4389-8ED6-4ED739A30210}" type="pres">
      <dgm:prSet presAssocID="{337172CA-C88E-4920-ACEE-D574EB063D9E}" presName="spaceRect" presStyleCnt="0"/>
      <dgm:spPr/>
    </dgm:pt>
    <dgm:pt modelId="{7A87C6ED-B410-4DD6-A199-C0C706E81CD9}" type="pres">
      <dgm:prSet presAssocID="{337172CA-C88E-4920-ACEE-D574EB063D9E}" presName="parTx" presStyleLbl="revTx" presStyleIdx="0" presStyleCnt="5">
        <dgm:presLayoutVars>
          <dgm:chMax val="0"/>
          <dgm:chPref val="0"/>
        </dgm:presLayoutVars>
      </dgm:prSet>
      <dgm:spPr/>
    </dgm:pt>
    <dgm:pt modelId="{3DC322D6-3288-4F54-AA41-E4D4C775F285}" type="pres">
      <dgm:prSet presAssocID="{CD1574C8-EF3A-444B-9A5B-FADCBED2183C}" presName="sibTrans" presStyleCnt="0"/>
      <dgm:spPr/>
    </dgm:pt>
    <dgm:pt modelId="{41A54F64-0032-473C-B896-6BF32374FFB4}" type="pres">
      <dgm:prSet presAssocID="{FF0BACF2-0855-4AB3-B0F7-665A3A16A692}" presName="compNode" presStyleCnt="0"/>
      <dgm:spPr/>
    </dgm:pt>
    <dgm:pt modelId="{B5E99CA0-2DE1-4182-BFF8-C29E8A142571}" type="pres">
      <dgm:prSet presAssocID="{FF0BACF2-0855-4AB3-B0F7-665A3A16A692}" presName="bgRect" presStyleLbl="bgShp" presStyleIdx="1" presStyleCnt="5"/>
      <dgm:spPr/>
    </dgm:pt>
    <dgm:pt modelId="{97098C52-0E4E-4C72-8AD7-C38E6853B756}" type="pres">
      <dgm:prSet presAssocID="{FF0BACF2-0855-4AB3-B0F7-665A3A16A69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697EA2F2-EEFC-4C7A-A7AB-23506CB21398}" type="pres">
      <dgm:prSet presAssocID="{FF0BACF2-0855-4AB3-B0F7-665A3A16A692}" presName="spaceRect" presStyleCnt="0"/>
      <dgm:spPr/>
    </dgm:pt>
    <dgm:pt modelId="{A865FA23-DB48-48DF-ADB2-2D86B14AC064}" type="pres">
      <dgm:prSet presAssocID="{FF0BACF2-0855-4AB3-B0F7-665A3A16A692}" presName="parTx" presStyleLbl="revTx" presStyleIdx="1" presStyleCnt="5">
        <dgm:presLayoutVars>
          <dgm:chMax val="0"/>
          <dgm:chPref val="0"/>
        </dgm:presLayoutVars>
      </dgm:prSet>
      <dgm:spPr/>
    </dgm:pt>
    <dgm:pt modelId="{06C00BC2-B38C-4762-A7D8-EC0707CB854F}" type="pres">
      <dgm:prSet presAssocID="{7EC01394-78D1-4FDA-8A2C-2B09D2152AB1}" presName="sibTrans" presStyleCnt="0"/>
      <dgm:spPr/>
    </dgm:pt>
    <dgm:pt modelId="{0D928B77-0245-4154-8258-40F4BEF6CC90}" type="pres">
      <dgm:prSet presAssocID="{FEBDBCC1-5E57-4103-B02A-47E953CCCE1B}" presName="compNode" presStyleCnt="0"/>
      <dgm:spPr/>
    </dgm:pt>
    <dgm:pt modelId="{D949AFC5-96EE-407F-B1A9-A6D63F497999}" type="pres">
      <dgm:prSet presAssocID="{FEBDBCC1-5E57-4103-B02A-47E953CCCE1B}" presName="bgRect" presStyleLbl="bgShp" presStyleIdx="2" presStyleCnt="5"/>
      <dgm:spPr/>
    </dgm:pt>
    <dgm:pt modelId="{982FE07E-CCDB-4224-AA13-6BF1148105A6}" type="pres">
      <dgm:prSet presAssocID="{FEBDBCC1-5E57-4103-B02A-47E953CCCE1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otes"/>
        </a:ext>
      </dgm:extLst>
    </dgm:pt>
    <dgm:pt modelId="{DC0084CF-C5EC-499F-A822-47670D17F849}" type="pres">
      <dgm:prSet presAssocID="{FEBDBCC1-5E57-4103-B02A-47E953CCCE1B}" presName="spaceRect" presStyleCnt="0"/>
      <dgm:spPr/>
    </dgm:pt>
    <dgm:pt modelId="{8BACBB0E-79B6-41CC-8749-4D539C366CCF}" type="pres">
      <dgm:prSet presAssocID="{FEBDBCC1-5E57-4103-B02A-47E953CCCE1B}" presName="parTx" presStyleLbl="revTx" presStyleIdx="2" presStyleCnt="5">
        <dgm:presLayoutVars>
          <dgm:chMax val="0"/>
          <dgm:chPref val="0"/>
        </dgm:presLayoutVars>
      </dgm:prSet>
      <dgm:spPr/>
    </dgm:pt>
    <dgm:pt modelId="{6B178D01-547F-4B51-87DB-AA197588ED97}" type="pres">
      <dgm:prSet presAssocID="{E1A8BED4-438D-4CE3-99A0-FA01FED3CEB4}" presName="sibTrans" presStyleCnt="0"/>
      <dgm:spPr/>
    </dgm:pt>
    <dgm:pt modelId="{6069FC15-687D-4ECD-80DA-7C794907017D}" type="pres">
      <dgm:prSet presAssocID="{D026FC23-0B87-427E-B8B7-2D594439F235}" presName="compNode" presStyleCnt="0"/>
      <dgm:spPr/>
    </dgm:pt>
    <dgm:pt modelId="{94C725F9-BEE7-43F2-B8EC-6625F54CEFD0}" type="pres">
      <dgm:prSet presAssocID="{D026FC23-0B87-427E-B8B7-2D594439F235}" presName="bgRect" presStyleLbl="bgShp" presStyleIdx="3" presStyleCnt="5"/>
      <dgm:spPr/>
    </dgm:pt>
    <dgm:pt modelId="{74AECE27-2A5E-4662-BDC1-434D3AAC7BA6}" type="pres">
      <dgm:prSet presAssocID="{D026FC23-0B87-427E-B8B7-2D594439F23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lculator"/>
        </a:ext>
      </dgm:extLst>
    </dgm:pt>
    <dgm:pt modelId="{8AC6040B-B39C-48C8-B05B-8537D25BCC8B}" type="pres">
      <dgm:prSet presAssocID="{D026FC23-0B87-427E-B8B7-2D594439F235}" presName="spaceRect" presStyleCnt="0"/>
      <dgm:spPr/>
    </dgm:pt>
    <dgm:pt modelId="{5FA57582-6ED2-4EF7-B877-AB1A4ADCC455}" type="pres">
      <dgm:prSet presAssocID="{D026FC23-0B87-427E-B8B7-2D594439F235}" presName="parTx" presStyleLbl="revTx" presStyleIdx="3" presStyleCnt="5">
        <dgm:presLayoutVars>
          <dgm:chMax val="0"/>
          <dgm:chPref val="0"/>
        </dgm:presLayoutVars>
      </dgm:prSet>
      <dgm:spPr/>
    </dgm:pt>
    <dgm:pt modelId="{91F26E0E-DD4D-43A1-815E-1AC4A22264E9}" type="pres">
      <dgm:prSet presAssocID="{B6E35C21-6776-440D-B44F-F2580A265CFE}" presName="sibTrans" presStyleCnt="0"/>
      <dgm:spPr/>
    </dgm:pt>
    <dgm:pt modelId="{96821581-4966-4EE5-902E-59DB94EAA2C0}" type="pres">
      <dgm:prSet presAssocID="{8D97F1E7-6CA6-436B-B4BA-0989A676806A}" presName="compNode" presStyleCnt="0"/>
      <dgm:spPr/>
    </dgm:pt>
    <dgm:pt modelId="{6257470D-B7F0-4662-8884-E4710614FE38}" type="pres">
      <dgm:prSet presAssocID="{8D97F1E7-6CA6-436B-B4BA-0989A676806A}" presName="bgRect" presStyleLbl="bgShp" presStyleIdx="4" presStyleCnt="5"/>
      <dgm:spPr/>
    </dgm:pt>
    <dgm:pt modelId="{2064D79E-2579-4981-9F99-6219D54DAD7F}" type="pres">
      <dgm:prSet presAssocID="{8D97F1E7-6CA6-436B-B4BA-0989A676806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F0FB3B00-1E47-445A-B6EB-135AC02483C9}" type="pres">
      <dgm:prSet presAssocID="{8D97F1E7-6CA6-436B-B4BA-0989A676806A}" presName="spaceRect" presStyleCnt="0"/>
      <dgm:spPr/>
    </dgm:pt>
    <dgm:pt modelId="{6DAF95E2-0C05-4BF6-9933-4BBE508ED2FB}" type="pres">
      <dgm:prSet presAssocID="{8D97F1E7-6CA6-436B-B4BA-0989A676806A}" presName="parTx" presStyleLbl="revTx" presStyleIdx="4" presStyleCnt="5">
        <dgm:presLayoutVars>
          <dgm:chMax val="0"/>
          <dgm:chPref val="0"/>
        </dgm:presLayoutVars>
      </dgm:prSet>
      <dgm:spPr/>
    </dgm:pt>
  </dgm:ptLst>
  <dgm:cxnLst>
    <dgm:cxn modelId="{FB978101-488C-9846-B8CF-1247FDDE576B}" type="presOf" srcId="{337172CA-C88E-4920-ACEE-D574EB063D9E}" destId="{7A87C6ED-B410-4DD6-A199-C0C706E81CD9}" srcOrd="0" destOrd="0" presId="urn:microsoft.com/office/officeart/2018/2/layout/IconVerticalSolidList"/>
    <dgm:cxn modelId="{993FA220-EA0A-0E40-951A-1FC048D02D11}" type="presOf" srcId="{0CC2D9F4-3E1A-447C-BB0A-579DE90237C3}" destId="{3C96688F-204A-4CF5-8A73-A16BBA4724BA}" srcOrd="0" destOrd="0" presId="urn:microsoft.com/office/officeart/2018/2/layout/IconVerticalSolidList"/>
    <dgm:cxn modelId="{EE91A151-255E-2640-B079-28F7092D20A3}" type="presOf" srcId="{8D97F1E7-6CA6-436B-B4BA-0989A676806A}" destId="{6DAF95E2-0C05-4BF6-9933-4BBE508ED2FB}" srcOrd="0" destOrd="0" presId="urn:microsoft.com/office/officeart/2018/2/layout/IconVerticalSolidList"/>
    <dgm:cxn modelId="{77AF2A56-138E-4049-BA8A-C883A34A2773}" srcId="{0CC2D9F4-3E1A-447C-BB0A-579DE90237C3}" destId="{FEBDBCC1-5E57-4103-B02A-47E953CCCE1B}" srcOrd="2" destOrd="0" parTransId="{69DA109C-889D-4C70-9DEF-63458F9475DC}" sibTransId="{E1A8BED4-438D-4CE3-99A0-FA01FED3CEB4}"/>
    <dgm:cxn modelId="{D796FA7F-B2CF-9647-BAF0-7DA8AA955D80}" type="presOf" srcId="{FF0BACF2-0855-4AB3-B0F7-665A3A16A692}" destId="{A865FA23-DB48-48DF-ADB2-2D86B14AC064}" srcOrd="0" destOrd="0" presId="urn:microsoft.com/office/officeart/2018/2/layout/IconVerticalSolidList"/>
    <dgm:cxn modelId="{1C4E84B7-5E38-43D4-A80A-F39265BC97D1}" srcId="{0CC2D9F4-3E1A-447C-BB0A-579DE90237C3}" destId="{8D97F1E7-6CA6-436B-B4BA-0989A676806A}" srcOrd="4" destOrd="0" parTransId="{8CAB94E5-0940-4287-906F-CA1B905C28FB}" sibTransId="{E714D242-23CC-4E39-8B44-03A20D97D374}"/>
    <dgm:cxn modelId="{B6B6EFC9-E6D5-DB41-90C6-1863B766EFB2}" type="presOf" srcId="{FEBDBCC1-5E57-4103-B02A-47E953CCCE1B}" destId="{8BACBB0E-79B6-41CC-8749-4D539C366CCF}" srcOrd="0" destOrd="0" presId="urn:microsoft.com/office/officeart/2018/2/layout/IconVerticalSolidList"/>
    <dgm:cxn modelId="{1875DCD6-4B36-4539-BEA7-DFEC674318CB}" srcId="{0CC2D9F4-3E1A-447C-BB0A-579DE90237C3}" destId="{337172CA-C88E-4920-ACEE-D574EB063D9E}" srcOrd="0" destOrd="0" parTransId="{4B65500C-467B-4DCD-960E-473AD1A17A0F}" sibTransId="{CD1574C8-EF3A-444B-9A5B-FADCBED2183C}"/>
    <dgm:cxn modelId="{F465C8E3-C830-4CC0-9CAA-ABA0AAC5E7A9}" srcId="{0CC2D9F4-3E1A-447C-BB0A-579DE90237C3}" destId="{D026FC23-0B87-427E-B8B7-2D594439F235}" srcOrd="3" destOrd="0" parTransId="{4914F0F3-05A6-40B8-8923-C43110B245E3}" sibTransId="{B6E35C21-6776-440D-B44F-F2580A265CFE}"/>
    <dgm:cxn modelId="{9F4E11E4-0904-4FD9-9262-0D6C613C2C6E}" srcId="{0CC2D9F4-3E1A-447C-BB0A-579DE90237C3}" destId="{FF0BACF2-0855-4AB3-B0F7-665A3A16A692}" srcOrd="1" destOrd="0" parTransId="{03EF2CA9-A3A2-4E46-9C5B-C9C4DE142B83}" sibTransId="{7EC01394-78D1-4FDA-8A2C-2B09D2152AB1}"/>
    <dgm:cxn modelId="{C7FB99E6-704A-6848-A948-943B4C0B004E}" type="presOf" srcId="{D026FC23-0B87-427E-B8B7-2D594439F235}" destId="{5FA57582-6ED2-4EF7-B877-AB1A4ADCC455}" srcOrd="0" destOrd="0" presId="urn:microsoft.com/office/officeart/2018/2/layout/IconVerticalSolidList"/>
    <dgm:cxn modelId="{C13AE2D9-EC32-B648-B7CA-124EF8A6A07A}" type="presParOf" srcId="{3C96688F-204A-4CF5-8A73-A16BBA4724BA}" destId="{EF719270-7158-486A-9B6F-B054E86A161B}" srcOrd="0" destOrd="0" presId="urn:microsoft.com/office/officeart/2018/2/layout/IconVerticalSolidList"/>
    <dgm:cxn modelId="{3E405CEA-7BDE-FE4D-B7B2-BC6055E2C700}" type="presParOf" srcId="{EF719270-7158-486A-9B6F-B054E86A161B}" destId="{1E32B1F4-C2FA-47C4-A3A7-7AAE18D1D864}" srcOrd="0" destOrd="0" presId="urn:microsoft.com/office/officeart/2018/2/layout/IconVerticalSolidList"/>
    <dgm:cxn modelId="{EF7BFBD3-5F2F-6B48-AAA7-DCBE8E2436FE}" type="presParOf" srcId="{EF719270-7158-486A-9B6F-B054E86A161B}" destId="{A0ED19CD-44C7-4BEB-928A-FC57A42C185C}" srcOrd="1" destOrd="0" presId="urn:microsoft.com/office/officeart/2018/2/layout/IconVerticalSolidList"/>
    <dgm:cxn modelId="{ABE6028A-2811-4649-A430-24AE02AFF9F5}" type="presParOf" srcId="{EF719270-7158-486A-9B6F-B054E86A161B}" destId="{0A1956EA-CF21-4389-8ED6-4ED739A30210}" srcOrd="2" destOrd="0" presId="urn:microsoft.com/office/officeart/2018/2/layout/IconVerticalSolidList"/>
    <dgm:cxn modelId="{F2816682-43B9-9B46-9844-2602B16899DB}" type="presParOf" srcId="{EF719270-7158-486A-9B6F-B054E86A161B}" destId="{7A87C6ED-B410-4DD6-A199-C0C706E81CD9}" srcOrd="3" destOrd="0" presId="urn:microsoft.com/office/officeart/2018/2/layout/IconVerticalSolidList"/>
    <dgm:cxn modelId="{31909332-2261-154F-B461-3B60BD29474D}" type="presParOf" srcId="{3C96688F-204A-4CF5-8A73-A16BBA4724BA}" destId="{3DC322D6-3288-4F54-AA41-E4D4C775F285}" srcOrd="1" destOrd="0" presId="urn:microsoft.com/office/officeart/2018/2/layout/IconVerticalSolidList"/>
    <dgm:cxn modelId="{B944F70C-51F9-664D-8024-EC17F4E6C7B9}" type="presParOf" srcId="{3C96688F-204A-4CF5-8A73-A16BBA4724BA}" destId="{41A54F64-0032-473C-B896-6BF32374FFB4}" srcOrd="2" destOrd="0" presId="urn:microsoft.com/office/officeart/2018/2/layout/IconVerticalSolidList"/>
    <dgm:cxn modelId="{38E1CF0B-216A-9144-AD9D-D3E8CF1284ED}" type="presParOf" srcId="{41A54F64-0032-473C-B896-6BF32374FFB4}" destId="{B5E99CA0-2DE1-4182-BFF8-C29E8A142571}" srcOrd="0" destOrd="0" presId="urn:microsoft.com/office/officeart/2018/2/layout/IconVerticalSolidList"/>
    <dgm:cxn modelId="{F9B2FED5-BBE2-4A48-84ED-630E36E31CBC}" type="presParOf" srcId="{41A54F64-0032-473C-B896-6BF32374FFB4}" destId="{97098C52-0E4E-4C72-8AD7-C38E6853B756}" srcOrd="1" destOrd="0" presId="urn:microsoft.com/office/officeart/2018/2/layout/IconVerticalSolidList"/>
    <dgm:cxn modelId="{E8CFA4C8-E278-3E45-9A63-57F7718AF260}" type="presParOf" srcId="{41A54F64-0032-473C-B896-6BF32374FFB4}" destId="{697EA2F2-EEFC-4C7A-A7AB-23506CB21398}" srcOrd="2" destOrd="0" presId="urn:microsoft.com/office/officeart/2018/2/layout/IconVerticalSolidList"/>
    <dgm:cxn modelId="{65B20E03-5DEF-F04F-860C-2ED7AFAC0E16}" type="presParOf" srcId="{41A54F64-0032-473C-B896-6BF32374FFB4}" destId="{A865FA23-DB48-48DF-ADB2-2D86B14AC064}" srcOrd="3" destOrd="0" presId="urn:microsoft.com/office/officeart/2018/2/layout/IconVerticalSolidList"/>
    <dgm:cxn modelId="{2C4451A0-4CD0-BA49-881B-A5CE5649BC45}" type="presParOf" srcId="{3C96688F-204A-4CF5-8A73-A16BBA4724BA}" destId="{06C00BC2-B38C-4762-A7D8-EC0707CB854F}" srcOrd="3" destOrd="0" presId="urn:microsoft.com/office/officeart/2018/2/layout/IconVerticalSolidList"/>
    <dgm:cxn modelId="{62143FF2-FDB3-7A49-B5B5-DC40B0C1EE08}" type="presParOf" srcId="{3C96688F-204A-4CF5-8A73-A16BBA4724BA}" destId="{0D928B77-0245-4154-8258-40F4BEF6CC90}" srcOrd="4" destOrd="0" presId="urn:microsoft.com/office/officeart/2018/2/layout/IconVerticalSolidList"/>
    <dgm:cxn modelId="{B0FAA07F-523F-2446-805B-3920356D8892}" type="presParOf" srcId="{0D928B77-0245-4154-8258-40F4BEF6CC90}" destId="{D949AFC5-96EE-407F-B1A9-A6D63F497999}" srcOrd="0" destOrd="0" presId="urn:microsoft.com/office/officeart/2018/2/layout/IconVerticalSolidList"/>
    <dgm:cxn modelId="{14AC01F0-2981-3D41-BEF8-01A0B7F6F1DF}" type="presParOf" srcId="{0D928B77-0245-4154-8258-40F4BEF6CC90}" destId="{982FE07E-CCDB-4224-AA13-6BF1148105A6}" srcOrd="1" destOrd="0" presId="urn:microsoft.com/office/officeart/2018/2/layout/IconVerticalSolidList"/>
    <dgm:cxn modelId="{8829B104-E416-604F-8CE6-D3D0180A4309}" type="presParOf" srcId="{0D928B77-0245-4154-8258-40F4BEF6CC90}" destId="{DC0084CF-C5EC-499F-A822-47670D17F849}" srcOrd="2" destOrd="0" presId="urn:microsoft.com/office/officeart/2018/2/layout/IconVerticalSolidList"/>
    <dgm:cxn modelId="{39EC1C4D-701E-9945-AD7D-D86CFFB0F06D}" type="presParOf" srcId="{0D928B77-0245-4154-8258-40F4BEF6CC90}" destId="{8BACBB0E-79B6-41CC-8749-4D539C366CCF}" srcOrd="3" destOrd="0" presId="urn:microsoft.com/office/officeart/2018/2/layout/IconVerticalSolidList"/>
    <dgm:cxn modelId="{F418BFC6-902A-9D45-9294-B11C1B93FE63}" type="presParOf" srcId="{3C96688F-204A-4CF5-8A73-A16BBA4724BA}" destId="{6B178D01-547F-4B51-87DB-AA197588ED97}" srcOrd="5" destOrd="0" presId="urn:microsoft.com/office/officeart/2018/2/layout/IconVerticalSolidList"/>
    <dgm:cxn modelId="{9691BD0F-7A2B-494C-8FCA-3E1EA5CFD3E0}" type="presParOf" srcId="{3C96688F-204A-4CF5-8A73-A16BBA4724BA}" destId="{6069FC15-687D-4ECD-80DA-7C794907017D}" srcOrd="6" destOrd="0" presId="urn:microsoft.com/office/officeart/2018/2/layout/IconVerticalSolidList"/>
    <dgm:cxn modelId="{92EA61B5-607B-9F46-9ACC-54E49E5B4DB8}" type="presParOf" srcId="{6069FC15-687D-4ECD-80DA-7C794907017D}" destId="{94C725F9-BEE7-43F2-B8EC-6625F54CEFD0}" srcOrd="0" destOrd="0" presId="urn:microsoft.com/office/officeart/2018/2/layout/IconVerticalSolidList"/>
    <dgm:cxn modelId="{64CE9542-F8FB-274C-97C7-E6FA3B5846D9}" type="presParOf" srcId="{6069FC15-687D-4ECD-80DA-7C794907017D}" destId="{74AECE27-2A5E-4662-BDC1-434D3AAC7BA6}" srcOrd="1" destOrd="0" presId="urn:microsoft.com/office/officeart/2018/2/layout/IconVerticalSolidList"/>
    <dgm:cxn modelId="{72BEDE32-F8F7-1941-B6C2-CFED12866490}" type="presParOf" srcId="{6069FC15-687D-4ECD-80DA-7C794907017D}" destId="{8AC6040B-B39C-48C8-B05B-8537D25BCC8B}" srcOrd="2" destOrd="0" presId="urn:microsoft.com/office/officeart/2018/2/layout/IconVerticalSolidList"/>
    <dgm:cxn modelId="{C4F02A17-6DD3-F44D-A4B1-86C4E1C5AE16}" type="presParOf" srcId="{6069FC15-687D-4ECD-80DA-7C794907017D}" destId="{5FA57582-6ED2-4EF7-B877-AB1A4ADCC455}" srcOrd="3" destOrd="0" presId="urn:microsoft.com/office/officeart/2018/2/layout/IconVerticalSolidList"/>
    <dgm:cxn modelId="{AE8BC9BF-64D8-D24B-A522-EC0F04BB8FCE}" type="presParOf" srcId="{3C96688F-204A-4CF5-8A73-A16BBA4724BA}" destId="{91F26E0E-DD4D-43A1-815E-1AC4A22264E9}" srcOrd="7" destOrd="0" presId="urn:microsoft.com/office/officeart/2018/2/layout/IconVerticalSolidList"/>
    <dgm:cxn modelId="{2F055959-FE87-9A4E-BF89-DDAD317CDF3F}" type="presParOf" srcId="{3C96688F-204A-4CF5-8A73-A16BBA4724BA}" destId="{96821581-4966-4EE5-902E-59DB94EAA2C0}" srcOrd="8" destOrd="0" presId="urn:microsoft.com/office/officeart/2018/2/layout/IconVerticalSolidList"/>
    <dgm:cxn modelId="{C01D0C0D-A99C-0545-BEA7-317B9D17369F}" type="presParOf" srcId="{96821581-4966-4EE5-902E-59DB94EAA2C0}" destId="{6257470D-B7F0-4662-8884-E4710614FE38}" srcOrd="0" destOrd="0" presId="urn:microsoft.com/office/officeart/2018/2/layout/IconVerticalSolidList"/>
    <dgm:cxn modelId="{FE197176-0C03-664F-BAD6-0A20B76A18EE}" type="presParOf" srcId="{96821581-4966-4EE5-902E-59DB94EAA2C0}" destId="{2064D79E-2579-4981-9F99-6219D54DAD7F}" srcOrd="1" destOrd="0" presId="urn:microsoft.com/office/officeart/2018/2/layout/IconVerticalSolidList"/>
    <dgm:cxn modelId="{2A0B3F70-D0CD-5240-8653-418C5A3D74E2}" type="presParOf" srcId="{96821581-4966-4EE5-902E-59DB94EAA2C0}" destId="{F0FB3B00-1E47-445A-B6EB-135AC02483C9}" srcOrd="2" destOrd="0" presId="urn:microsoft.com/office/officeart/2018/2/layout/IconVerticalSolidList"/>
    <dgm:cxn modelId="{10ABBFA3-2490-B544-8579-F72391C0D1CD}" type="presParOf" srcId="{96821581-4966-4EE5-902E-59DB94EAA2C0}" destId="{6DAF95E2-0C05-4BF6-9933-4BBE508ED2F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C9CB6E-ADFF-4952-81B8-2680626AF9E2}"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19645CC-5D46-4AA5-98A8-8DE4CD2DB942}">
      <dgm:prSet/>
      <dgm:spPr/>
      <dgm:t>
        <a:bodyPr/>
        <a:lstStyle/>
        <a:p>
          <a:pPr>
            <a:lnSpc>
              <a:spcPct val="100000"/>
            </a:lnSpc>
            <a:defRPr cap="all"/>
          </a:pPr>
          <a:r>
            <a:rPr lang="en-IN"/>
            <a:t>Big Data Analytics involves examining large and varied datasets to uncover hidden patterns, unknown correlations, market trends, customer preferences, and other useful business information. </a:t>
          </a:r>
          <a:endParaRPr lang="en-US"/>
        </a:p>
      </dgm:t>
    </dgm:pt>
    <dgm:pt modelId="{ADD3CBBE-A004-462C-A655-9246DD750930}" type="parTrans" cxnId="{4D7803A2-EE98-4ACA-BE79-66764C59DB9F}">
      <dgm:prSet/>
      <dgm:spPr/>
      <dgm:t>
        <a:bodyPr/>
        <a:lstStyle/>
        <a:p>
          <a:endParaRPr lang="en-US"/>
        </a:p>
      </dgm:t>
    </dgm:pt>
    <dgm:pt modelId="{0BD23AFD-E1FB-48DA-8136-EFC66058AD60}" type="sibTrans" cxnId="{4D7803A2-EE98-4ACA-BE79-66764C59DB9F}">
      <dgm:prSet/>
      <dgm:spPr/>
      <dgm:t>
        <a:bodyPr/>
        <a:lstStyle/>
        <a:p>
          <a:endParaRPr lang="en-US"/>
        </a:p>
      </dgm:t>
    </dgm:pt>
    <dgm:pt modelId="{0E142381-4FFE-4969-B1C1-50C7D166C6DC}">
      <dgm:prSet/>
      <dgm:spPr/>
      <dgm:t>
        <a:bodyPr/>
        <a:lstStyle/>
        <a:p>
          <a:pPr>
            <a:lnSpc>
              <a:spcPct val="100000"/>
            </a:lnSpc>
            <a:defRPr cap="all"/>
          </a:pPr>
          <a:r>
            <a:rPr lang="en-IN"/>
            <a:t>This complex process requires specialized tools and technologies to manage and analyse the massive amount of data efficiently.</a:t>
          </a:r>
          <a:endParaRPr lang="en-US"/>
        </a:p>
      </dgm:t>
    </dgm:pt>
    <dgm:pt modelId="{609F47A3-6AC0-4BFC-86CC-08678B293B2D}" type="parTrans" cxnId="{E6345B2D-FC8D-4DFE-A24C-55091E9A1279}">
      <dgm:prSet/>
      <dgm:spPr/>
      <dgm:t>
        <a:bodyPr/>
        <a:lstStyle/>
        <a:p>
          <a:endParaRPr lang="en-US"/>
        </a:p>
      </dgm:t>
    </dgm:pt>
    <dgm:pt modelId="{F977E540-60FB-462D-9C85-475A6661A4B4}" type="sibTrans" cxnId="{E6345B2D-FC8D-4DFE-A24C-55091E9A1279}">
      <dgm:prSet/>
      <dgm:spPr/>
      <dgm:t>
        <a:bodyPr/>
        <a:lstStyle/>
        <a:p>
          <a:endParaRPr lang="en-US"/>
        </a:p>
      </dgm:t>
    </dgm:pt>
    <dgm:pt modelId="{77046290-C58B-4B16-B3CF-4E0C7F9955C2}" type="pres">
      <dgm:prSet presAssocID="{62C9CB6E-ADFF-4952-81B8-2680626AF9E2}" presName="root" presStyleCnt="0">
        <dgm:presLayoutVars>
          <dgm:dir/>
          <dgm:resizeHandles val="exact"/>
        </dgm:presLayoutVars>
      </dgm:prSet>
      <dgm:spPr/>
    </dgm:pt>
    <dgm:pt modelId="{8CFCDFC3-2E2E-4672-A97B-1C68FE8A612A}" type="pres">
      <dgm:prSet presAssocID="{019645CC-5D46-4AA5-98A8-8DE4CD2DB942}" presName="compNode" presStyleCnt="0"/>
      <dgm:spPr/>
    </dgm:pt>
    <dgm:pt modelId="{080F8B17-AACF-4CDF-BFCE-03744CA310B4}" type="pres">
      <dgm:prSet presAssocID="{019645CC-5D46-4AA5-98A8-8DE4CD2DB942}" presName="iconBgRect" presStyleLbl="bgShp" presStyleIdx="0" presStyleCnt="2"/>
      <dgm:spPr/>
    </dgm:pt>
    <dgm:pt modelId="{779A700B-6B51-4A0B-8267-821175D8A0C5}" type="pres">
      <dgm:prSet presAssocID="{019645CC-5D46-4AA5-98A8-8DE4CD2DB94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238773C7-ACAB-4F06-956D-18C7E0B23800}" type="pres">
      <dgm:prSet presAssocID="{019645CC-5D46-4AA5-98A8-8DE4CD2DB942}" presName="spaceRect" presStyleCnt="0"/>
      <dgm:spPr/>
    </dgm:pt>
    <dgm:pt modelId="{BB70AE47-27DD-490A-81EB-DABF1D7D81B2}" type="pres">
      <dgm:prSet presAssocID="{019645CC-5D46-4AA5-98A8-8DE4CD2DB942}" presName="textRect" presStyleLbl="revTx" presStyleIdx="0" presStyleCnt="2">
        <dgm:presLayoutVars>
          <dgm:chMax val="1"/>
          <dgm:chPref val="1"/>
        </dgm:presLayoutVars>
      </dgm:prSet>
      <dgm:spPr/>
    </dgm:pt>
    <dgm:pt modelId="{99F8E66C-918F-4138-8D86-21EB2D565731}" type="pres">
      <dgm:prSet presAssocID="{0BD23AFD-E1FB-48DA-8136-EFC66058AD60}" presName="sibTrans" presStyleCnt="0"/>
      <dgm:spPr/>
    </dgm:pt>
    <dgm:pt modelId="{CAC190B8-0E7A-495F-9D89-4711A855D839}" type="pres">
      <dgm:prSet presAssocID="{0E142381-4FFE-4969-B1C1-50C7D166C6DC}" presName="compNode" presStyleCnt="0"/>
      <dgm:spPr/>
    </dgm:pt>
    <dgm:pt modelId="{AAF992DB-38DD-44B6-8598-19AC573EFE96}" type="pres">
      <dgm:prSet presAssocID="{0E142381-4FFE-4969-B1C1-50C7D166C6DC}" presName="iconBgRect" presStyleLbl="bgShp" presStyleIdx="1" presStyleCnt="2"/>
      <dgm:spPr/>
    </dgm:pt>
    <dgm:pt modelId="{529A4FBD-8EE7-47F5-A39F-33D63D86753D}" type="pres">
      <dgm:prSet presAssocID="{0E142381-4FFE-4969-B1C1-50C7D166C6D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sor"/>
        </a:ext>
      </dgm:extLst>
    </dgm:pt>
    <dgm:pt modelId="{559BA232-B545-4677-BA6E-D538BD111AE0}" type="pres">
      <dgm:prSet presAssocID="{0E142381-4FFE-4969-B1C1-50C7D166C6DC}" presName="spaceRect" presStyleCnt="0"/>
      <dgm:spPr/>
    </dgm:pt>
    <dgm:pt modelId="{3FCF31A3-0C40-4FB9-AA87-F3CBD92849A1}" type="pres">
      <dgm:prSet presAssocID="{0E142381-4FFE-4969-B1C1-50C7D166C6DC}" presName="textRect" presStyleLbl="revTx" presStyleIdx="1" presStyleCnt="2">
        <dgm:presLayoutVars>
          <dgm:chMax val="1"/>
          <dgm:chPref val="1"/>
        </dgm:presLayoutVars>
      </dgm:prSet>
      <dgm:spPr/>
    </dgm:pt>
  </dgm:ptLst>
  <dgm:cxnLst>
    <dgm:cxn modelId="{E6345B2D-FC8D-4DFE-A24C-55091E9A1279}" srcId="{62C9CB6E-ADFF-4952-81B8-2680626AF9E2}" destId="{0E142381-4FFE-4969-B1C1-50C7D166C6DC}" srcOrd="1" destOrd="0" parTransId="{609F47A3-6AC0-4BFC-86CC-08678B293B2D}" sibTransId="{F977E540-60FB-462D-9C85-475A6661A4B4}"/>
    <dgm:cxn modelId="{4D7803A2-EE98-4ACA-BE79-66764C59DB9F}" srcId="{62C9CB6E-ADFF-4952-81B8-2680626AF9E2}" destId="{019645CC-5D46-4AA5-98A8-8DE4CD2DB942}" srcOrd="0" destOrd="0" parTransId="{ADD3CBBE-A004-462C-A655-9246DD750930}" sibTransId="{0BD23AFD-E1FB-48DA-8136-EFC66058AD60}"/>
    <dgm:cxn modelId="{10D25BBC-C094-0141-9D86-38C4F71512A5}" type="presOf" srcId="{62C9CB6E-ADFF-4952-81B8-2680626AF9E2}" destId="{77046290-C58B-4B16-B3CF-4E0C7F9955C2}" srcOrd="0" destOrd="0" presId="urn:microsoft.com/office/officeart/2018/5/layout/IconCircleLabelList"/>
    <dgm:cxn modelId="{664597CF-306A-FE42-BC6C-D6A110ACCAF0}" type="presOf" srcId="{019645CC-5D46-4AA5-98A8-8DE4CD2DB942}" destId="{BB70AE47-27DD-490A-81EB-DABF1D7D81B2}" srcOrd="0" destOrd="0" presId="urn:microsoft.com/office/officeart/2018/5/layout/IconCircleLabelList"/>
    <dgm:cxn modelId="{EF15A2EB-7785-1A40-A154-D5856518DFC6}" type="presOf" srcId="{0E142381-4FFE-4969-B1C1-50C7D166C6DC}" destId="{3FCF31A3-0C40-4FB9-AA87-F3CBD92849A1}" srcOrd="0" destOrd="0" presId="urn:microsoft.com/office/officeart/2018/5/layout/IconCircleLabelList"/>
    <dgm:cxn modelId="{0BC2B79A-61A5-BD42-83CB-CD60A2F6D044}" type="presParOf" srcId="{77046290-C58B-4B16-B3CF-4E0C7F9955C2}" destId="{8CFCDFC3-2E2E-4672-A97B-1C68FE8A612A}" srcOrd="0" destOrd="0" presId="urn:microsoft.com/office/officeart/2018/5/layout/IconCircleLabelList"/>
    <dgm:cxn modelId="{F6E0AC29-5B6C-6545-8AED-EC09A14D5C12}" type="presParOf" srcId="{8CFCDFC3-2E2E-4672-A97B-1C68FE8A612A}" destId="{080F8B17-AACF-4CDF-BFCE-03744CA310B4}" srcOrd="0" destOrd="0" presId="urn:microsoft.com/office/officeart/2018/5/layout/IconCircleLabelList"/>
    <dgm:cxn modelId="{7447C75D-4847-D949-9271-ED73A7064B86}" type="presParOf" srcId="{8CFCDFC3-2E2E-4672-A97B-1C68FE8A612A}" destId="{779A700B-6B51-4A0B-8267-821175D8A0C5}" srcOrd="1" destOrd="0" presId="urn:microsoft.com/office/officeart/2018/5/layout/IconCircleLabelList"/>
    <dgm:cxn modelId="{18DB6EED-721A-534B-B433-711118F9BF58}" type="presParOf" srcId="{8CFCDFC3-2E2E-4672-A97B-1C68FE8A612A}" destId="{238773C7-ACAB-4F06-956D-18C7E0B23800}" srcOrd="2" destOrd="0" presId="urn:microsoft.com/office/officeart/2018/5/layout/IconCircleLabelList"/>
    <dgm:cxn modelId="{E9B25D83-3FA5-F849-B496-5846AB3F0925}" type="presParOf" srcId="{8CFCDFC3-2E2E-4672-A97B-1C68FE8A612A}" destId="{BB70AE47-27DD-490A-81EB-DABF1D7D81B2}" srcOrd="3" destOrd="0" presId="urn:microsoft.com/office/officeart/2018/5/layout/IconCircleLabelList"/>
    <dgm:cxn modelId="{74F57F7D-AB10-D149-BAD0-1ADA88943786}" type="presParOf" srcId="{77046290-C58B-4B16-B3CF-4E0C7F9955C2}" destId="{99F8E66C-918F-4138-8D86-21EB2D565731}" srcOrd="1" destOrd="0" presId="urn:microsoft.com/office/officeart/2018/5/layout/IconCircleLabelList"/>
    <dgm:cxn modelId="{80DBE424-27FB-FC44-A5E7-9F9752009A22}" type="presParOf" srcId="{77046290-C58B-4B16-B3CF-4E0C7F9955C2}" destId="{CAC190B8-0E7A-495F-9D89-4711A855D839}" srcOrd="2" destOrd="0" presId="urn:microsoft.com/office/officeart/2018/5/layout/IconCircleLabelList"/>
    <dgm:cxn modelId="{BD41CA77-CB69-EB47-8005-C65FD0A0C78C}" type="presParOf" srcId="{CAC190B8-0E7A-495F-9D89-4711A855D839}" destId="{AAF992DB-38DD-44B6-8598-19AC573EFE96}" srcOrd="0" destOrd="0" presId="urn:microsoft.com/office/officeart/2018/5/layout/IconCircleLabelList"/>
    <dgm:cxn modelId="{4B3902F9-1F8F-DE4C-8B14-73740F90BEEB}" type="presParOf" srcId="{CAC190B8-0E7A-495F-9D89-4711A855D839}" destId="{529A4FBD-8EE7-47F5-A39F-33D63D86753D}" srcOrd="1" destOrd="0" presId="urn:microsoft.com/office/officeart/2018/5/layout/IconCircleLabelList"/>
    <dgm:cxn modelId="{58A41DED-8408-6A4A-8CD0-511FAEAD6906}" type="presParOf" srcId="{CAC190B8-0E7A-495F-9D89-4711A855D839}" destId="{559BA232-B545-4677-BA6E-D538BD111AE0}" srcOrd="2" destOrd="0" presId="urn:microsoft.com/office/officeart/2018/5/layout/IconCircleLabelList"/>
    <dgm:cxn modelId="{967CA6E2-EC8A-5442-8B7F-C6103DD4CC76}" type="presParOf" srcId="{CAC190B8-0E7A-495F-9D89-4711A855D839}" destId="{3FCF31A3-0C40-4FB9-AA87-F3CBD92849A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F0CB78-3147-4435-9590-FA3A85858CD9}">
      <dsp:nvSpPr>
        <dsp:cNvPr id="0" name=""/>
        <dsp:cNvSpPr/>
      </dsp:nvSpPr>
      <dsp:spPr>
        <a:xfrm>
          <a:off x="602725" y="921498"/>
          <a:ext cx="645257" cy="6452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ACCB39-4E31-4F0E-94C8-033FDB315D46}">
      <dsp:nvSpPr>
        <dsp:cNvPr id="0" name=""/>
        <dsp:cNvSpPr/>
      </dsp:nvSpPr>
      <dsp:spPr>
        <a:xfrm>
          <a:off x="3557" y="1674615"/>
          <a:ext cx="1843593" cy="276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b="1"/>
          </a:pPr>
          <a:r>
            <a:rPr lang="en-US" sz="1700" kern="1200"/>
            <a:t>Develop</a:t>
          </a:r>
        </a:p>
      </dsp:txBody>
      <dsp:txXfrm>
        <a:off x="3557" y="1674615"/>
        <a:ext cx="1843593" cy="276539"/>
      </dsp:txXfrm>
    </dsp:sp>
    <dsp:sp modelId="{1EED08B4-EDE7-4D35-A90E-65C3EE6EB868}">
      <dsp:nvSpPr>
        <dsp:cNvPr id="0" name=""/>
        <dsp:cNvSpPr/>
      </dsp:nvSpPr>
      <dsp:spPr>
        <a:xfrm>
          <a:off x="3557" y="2001321"/>
          <a:ext cx="1843593" cy="1428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Develop a comprehensive understanding of big data technologies, tools, and techniques for processing and analysing large-scale datasets.</a:t>
          </a:r>
        </a:p>
      </dsp:txBody>
      <dsp:txXfrm>
        <a:off x="3557" y="2001321"/>
        <a:ext cx="1843593" cy="1428517"/>
      </dsp:txXfrm>
    </dsp:sp>
    <dsp:sp modelId="{3DA90DD1-626B-4CB9-9465-F66BC121BB93}">
      <dsp:nvSpPr>
        <dsp:cNvPr id="0" name=""/>
        <dsp:cNvSpPr/>
      </dsp:nvSpPr>
      <dsp:spPr>
        <a:xfrm>
          <a:off x="2768948" y="921498"/>
          <a:ext cx="645257" cy="6452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60FFE7-A585-4A57-A34A-D267B881EB82}">
      <dsp:nvSpPr>
        <dsp:cNvPr id="0" name=""/>
        <dsp:cNvSpPr/>
      </dsp:nvSpPr>
      <dsp:spPr>
        <a:xfrm>
          <a:off x="2169780" y="1674615"/>
          <a:ext cx="1843593" cy="276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b="1"/>
          </a:pPr>
          <a:r>
            <a:rPr lang="en-US" sz="1700" kern="1200"/>
            <a:t>Acquire</a:t>
          </a:r>
        </a:p>
      </dsp:txBody>
      <dsp:txXfrm>
        <a:off x="2169780" y="1674615"/>
        <a:ext cx="1843593" cy="276539"/>
      </dsp:txXfrm>
    </dsp:sp>
    <dsp:sp modelId="{780F55F5-C0C9-48C7-BDCD-6027181A5215}">
      <dsp:nvSpPr>
        <dsp:cNvPr id="0" name=""/>
        <dsp:cNvSpPr/>
      </dsp:nvSpPr>
      <dsp:spPr>
        <a:xfrm>
          <a:off x="2169780" y="2001321"/>
          <a:ext cx="1843593" cy="1428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Acquire knowledge and skills in utilizing advanced analytics methods tailored for big data to extract meaningful insights.</a:t>
          </a:r>
        </a:p>
      </dsp:txBody>
      <dsp:txXfrm>
        <a:off x="2169780" y="2001321"/>
        <a:ext cx="1843593" cy="1428517"/>
      </dsp:txXfrm>
    </dsp:sp>
    <dsp:sp modelId="{4BFD07A0-9EF0-402D-B036-6669457C2BC1}">
      <dsp:nvSpPr>
        <dsp:cNvPr id="0" name=""/>
        <dsp:cNvSpPr/>
      </dsp:nvSpPr>
      <dsp:spPr>
        <a:xfrm>
          <a:off x="4935171" y="921498"/>
          <a:ext cx="645257" cy="6452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B048E4-6E60-4A7C-93CB-F8E113013AF7}">
      <dsp:nvSpPr>
        <dsp:cNvPr id="0" name=""/>
        <dsp:cNvSpPr/>
      </dsp:nvSpPr>
      <dsp:spPr>
        <a:xfrm>
          <a:off x="4336003" y="1674615"/>
          <a:ext cx="1843593" cy="276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b="1"/>
          </a:pPr>
          <a:r>
            <a:rPr lang="en-US" sz="1700" kern="1200"/>
            <a:t>Learn</a:t>
          </a:r>
        </a:p>
      </dsp:txBody>
      <dsp:txXfrm>
        <a:off x="4336003" y="1674615"/>
        <a:ext cx="1843593" cy="276539"/>
      </dsp:txXfrm>
    </dsp:sp>
    <dsp:sp modelId="{BBE2B4FD-F6EE-4125-B58F-F1B61DCD897F}">
      <dsp:nvSpPr>
        <dsp:cNvPr id="0" name=""/>
        <dsp:cNvSpPr/>
      </dsp:nvSpPr>
      <dsp:spPr>
        <a:xfrm>
          <a:off x="4336003" y="2001321"/>
          <a:ext cx="1843593" cy="1428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Learn to apply big data analytics techniques to address real-world challenges and opportunities across diverse domains.</a:t>
          </a:r>
        </a:p>
      </dsp:txBody>
      <dsp:txXfrm>
        <a:off x="4336003" y="2001321"/>
        <a:ext cx="1843593" cy="1428517"/>
      </dsp:txXfrm>
    </dsp:sp>
    <dsp:sp modelId="{37E74982-3CA0-4F64-BA3B-E2D7F242E725}">
      <dsp:nvSpPr>
        <dsp:cNvPr id="0" name=""/>
        <dsp:cNvSpPr/>
      </dsp:nvSpPr>
      <dsp:spPr>
        <a:xfrm>
          <a:off x="7101393" y="921498"/>
          <a:ext cx="645257" cy="6452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D57842-034B-4DDD-91A3-592F80A26819}">
      <dsp:nvSpPr>
        <dsp:cNvPr id="0" name=""/>
        <dsp:cNvSpPr/>
      </dsp:nvSpPr>
      <dsp:spPr>
        <a:xfrm>
          <a:off x="6502225" y="1674615"/>
          <a:ext cx="1843593" cy="276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b="1"/>
          </a:pPr>
          <a:r>
            <a:rPr lang="en-US" sz="1700" kern="1200"/>
            <a:t>Gain</a:t>
          </a:r>
        </a:p>
      </dsp:txBody>
      <dsp:txXfrm>
        <a:off x="6502225" y="1674615"/>
        <a:ext cx="1843593" cy="276539"/>
      </dsp:txXfrm>
    </dsp:sp>
    <dsp:sp modelId="{F655BBE8-FD7A-435A-ACFD-F5C3CB65B250}">
      <dsp:nvSpPr>
        <dsp:cNvPr id="0" name=""/>
        <dsp:cNvSpPr/>
      </dsp:nvSpPr>
      <dsp:spPr>
        <a:xfrm>
          <a:off x="6502225" y="2001321"/>
          <a:ext cx="1843593" cy="1428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Gain proficiency in utilizing big data platforms and tools such as Hadoop, Spark, and NoSQL databases for efficient data processing and analysis.</a:t>
          </a:r>
        </a:p>
      </dsp:txBody>
      <dsp:txXfrm>
        <a:off x="6502225" y="2001321"/>
        <a:ext cx="1843593" cy="1428517"/>
      </dsp:txXfrm>
    </dsp:sp>
    <dsp:sp modelId="{FD1E4ABB-C66E-4B90-973F-CAF1C2582702}">
      <dsp:nvSpPr>
        <dsp:cNvPr id="0" name=""/>
        <dsp:cNvSpPr/>
      </dsp:nvSpPr>
      <dsp:spPr>
        <a:xfrm>
          <a:off x="9267616" y="921498"/>
          <a:ext cx="645257" cy="64525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2C516C-4B26-4B60-A030-343325B89086}">
      <dsp:nvSpPr>
        <dsp:cNvPr id="0" name=""/>
        <dsp:cNvSpPr/>
      </dsp:nvSpPr>
      <dsp:spPr>
        <a:xfrm>
          <a:off x="8668448" y="1674615"/>
          <a:ext cx="1843593" cy="276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b="1"/>
          </a:pPr>
          <a:r>
            <a:rPr lang="en-US" sz="1700" kern="1200"/>
            <a:t>Equip</a:t>
          </a:r>
        </a:p>
      </dsp:txBody>
      <dsp:txXfrm>
        <a:off x="8668448" y="1674615"/>
        <a:ext cx="1843593" cy="276539"/>
      </dsp:txXfrm>
    </dsp:sp>
    <dsp:sp modelId="{F3A4A4CA-BC3C-433D-911C-F724F50B6AEB}">
      <dsp:nvSpPr>
        <dsp:cNvPr id="0" name=""/>
        <dsp:cNvSpPr/>
      </dsp:nvSpPr>
      <dsp:spPr>
        <a:xfrm>
          <a:off x="8668448" y="2001321"/>
          <a:ext cx="1843593" cy="1428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100000"/>
            </a:lnSpc>
            <a:spcBef>
              <a:spcPct val="0"/>
            </a:spcBef>
            <a:spcAft>
              <a:spcPct val="35000"/>
            </a:spcAft>
            <a:buNone/>
          </a:pPr>
          <a:r>
            <a:rPr lang="en-US" sz="1300" kern="1200"/>
            <a:t>Equip students with the capability to leverage big data analytics to make informed decisions and drive innovation in various professional settings.</a:t>
          </a:r>
        </a:p>
      </dsp:txBody>
      <dsp:txXfrm>
        <a:off x="8668448" y="2001321"/>
        <a:ext cx="1843593" cy="14285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36D9A-DABB-4A10-9D13-EF8E8536E713}">
      <dsp:nvSpPr>
        <dsp:cNvPr id="0" name=""/>
        <dsp:cNvSpPr/>
      </dsp:nvSpPr>
      <dsp:spPr>
        <a:xfrm>
          <a:off x="0" y="477"/>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AD4B6-494B-463F-9656-1B9FC18093D6}">
      <dsp:nvSpPr>
        <dsp:cNvPr id="0" name=""/>
        <dsp:cNvSpPr/>
      </dsp:nvSpPr>
      <dsp:spPr>
        <a:xfrm>
          <a:off x="198881" y="148405"/>
          <a:ext cx="361601" cy="3616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B51F1C-E5E7-43B1-9957-562D46ADFF2B}">
      <dsp:nvSpPr>
        <dsp:cNvPr id="0" name=""/>
        <dsp:cNvSpPr/>
      </dsp:nvSpPr>
      <dsp:spPr>
        <a:xfrm>
          <a:off x="759363" y="477"/>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Scalability</a:t>
          </a:r>
          <a:r>
            <a:rPr lang="en-IN" sz="1600" kern="1200"/>
            <a:t>: The ability to handle increasing data volume and complexity.</a:t>
          </a:r>
          <a:endParaRPr lang="en-US" sz="1600" kern="1200"/>
        </a:p>
      </dsp:txBody>
      <dsp:txXfrm>
        <a:off x="759363" y="477"/>
        <a:ext cx="5485901" cy="657457"/>
      </dsp:txXfrm>
    </dsp:sp>
    <dsp:sp modelId="{6E954427-552C-4C22-A629-E1BC51538DCE}">
      <dsp:nvSpPr>
        <dsp:cNvPr id="0" name=""/>
        <dsp:cNvSpPr/>
      </dsp:nvSpPr>
      <dsp:spPr>
        <a:xfrm>
          <a:off x="0" y="822299"/>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A90225-8F27-47A7-8B1A-DF50CF3545A8}">
      <dsp:nvSpPr>
        <dsp:cNvPr id="0" name=""/>
        <dsp:cNvSpPr/>
      </dsp:nvSpPr>
      <dsp:spPr>
        <a:xfrm>
          <a:off x="198881" y="970227"/>
          <a:ext cx="361601" cy="3616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ACB45E-702F-431A-A197-117CA50E9D03}">
      <dsp:nvSpPr>
        <dsp:cNvPr id="0" name=""/>
        <dsp:cNvSpPr/>
      </dsp:nvSpPr>
      <dsp:spPr>
        <a:xfrm>
          <a:off x="759363" y="822299"/>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Flexibility</a:t>
          </a:r>
          <a:r>
            <a:rPr lang="en-IN" sz="1600" kern="1200"/>
            <a:t>: Compatibility with various data types and sources.</a:t>
          </a:r>
          <a:endParaRPr lang="en-US" sz="1600" kern="1200"/>
        </a:p>
      </dsp:txBody>
      <dsp:txXfrm>
        <a:off x="759363" y="822299"/>
        <a:ext cx="5485901" cy="657457"/>
      </dsp:txXfrm>
    </dsp:sp>
    <dsp:sp modelId="{E1667085-8AE6-4048-A990-3ED50DA3CF79}">
      <dsp:nvSpPr>
        <dsp:cNvPr id="0" name=""/>
        <dsp:cNvSpPr/>
      </dsp:nvSpPr>
      <dsp:spPr>
        <a:xfrm>
          <a:off x="0" y="1644122"/>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362E64-CB57-42C1-AD44-93094BD0384B}">
      <dsp:nvSpPr>
        <dsp:cNvPr id="0" name=""/>
        <dsp:cNvSpPr/>
      </dsp:nvSpPr>
      <dsp:spPr>
        <a:xfrm>
          <a:off x="198881" y="1792050"/>
          <a:ext cx="361601" cy="3616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5D8574-7B2C-4EFB-A95F-A24321EDDFE4}">
      <dsp:nvSpPr>
        <dsp:cNvPr id="0" name=""/>
        <dsp:cNvSpPr/>
      </dsp:nvSpPr>
      <dsp:spPr>
        <a:xfrm>
          <a:off x="759363" y="1644122"/>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Ease of Use</a:t>
          </a:r>
          <a:r>
            <a:rPr lang="en-IN" sz="1600" kern="1200"/>
            <a:t>: User-friendly interfaces and strong community support.</a:t>
          </a:r>
          <a:endParaRPr lang="en-US" sz="1600" kern="1200"/>
        </a:p>
      </dsp:txBody>
      <dsp:txXfrm>
        <a:off x="759363" y="1644122"/>
        <a:ext cx="5485901" cy="657457"/>
      </dsp:txXfrm>
    </dsp:sp>
    <dsp:sp modelId="{38C14347-8B89-4AC0-B295-6BAD7D891A96}">
      <dsp:nvSpPr>
        <dsp:cNvPr id="0" name=""/>
        <dsp:cNvSpPr/>
      </dsp:nvSpPr>
      <dsp:spPr>
        <a:xfrm>
          <a:off x="0" y="2465944"/>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ECB044-FB94-4A4A-8363-5539ECBAEB84}">
      <dsp:nvSpPr>
        <dsp:cNvPr id="0" name=""/>
        <dsp:cNvSpPr/>
      </dsp:nvSpPr>
      <dsp:spPr>
        <a:xfrm>
          <a:off x="198881" y="2613872"/>
          <a:ext cx="361601" cy="3616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92F60C-A94C-46E9-BCE1-E71BB31528A6}">
      <dsp:nvSpPr>
        <dsp:cNvPr id="0" name=""/>
        <dsp:cNvSpPr/>
      </dsp:nvSpPr>
      <dsp:spPr>
        <a:xfrm>
          <a:off x="759363" y="2465944"/>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Integration</a:t>
          </a:r>
          <a:r>
            <a:rPr lang="en-IN" sz="1600" kern="1200"/>
            <a:t>: Seamless integration with existing systems and tools.</a:t>
          </a:r>
          <a:endParaRPr lang="en-US" sz="1600" kern="1200"/>
        </a:p>
      </dsp:txBody>
      <dsp:txXfrm>
        <a:off x="759363" y="2465944"/>
        <a:ext cx="5485901" cy="657457"/>
      </dsp:txXfrm>
    </dsp:sp>
    <dsp:sp modelId="{B47FF679-AEB2-4086-8AF7-67C8D3505ABE}">
      <dsp:nvSpPr>
        <dsp:cNvPr id="0" name=""/>
        <dsp:cNvSpPr/>
      </dsp:nvSpPr>
      <dsp:spPr>
        <a:xfrm>
          <a:off x="0" y="3287766"/>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A2510B-29DD-47AC-8BC1-FCE7CB4290A8}">
      <dsp:nvSpPr>
        <dsp:cNvPr id="0" name=""/>
        <dsp:cNvSpPr/>
      </dsp:nvSpPr>
      <dsp:spPr>
        <a:xfrm>
          <a:off x="198881" y="3435694"/>
          <a:ext cx="361601" cy="36160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B88D92-EAC4-42D1-BA73-811C2DB07914}">
      <dsp:nvSpPr>
        <dsp:cNvPr id="0" name=""/>
        <dsp:cNvSpPr/>
      </dsp:nvSpPr>
      <dsp:spPr>
        <a:xfrm>
          <a:off x="759363" y="3287766"/>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Cost</a:t>
          </a:r>
          <a:r>
            <a:rPr lang="en-IN" sz="1600" kern="1200"/>
            <a:t>: Balancing between the tool’s capabilities and the budget.</a:t>
          </a:r>
          <a:endParaRPr lang="en-US" sz="1600" kern="1200"/>
        </a:p>
      </dsp:txBody>
      <dsp:txXfrm>
        <a:off x="759363" y="3287766"/>
        <a:ext cx="5485901" cy="657457"/>
      </dsp:txXfrm>
    </dsp:sp>
    <dsp:sp modelId="{0F2539BE-C803-4139-A2B9-EA1CEB88A576}">
      <dsp:nvSpPr>
        <dsp:cNvPr id="0" name=""/>
        <dsp:cNvSpPr/>
      </dsp:nvSpPr>
      <dsp:spPr>
        <a:xfrm>
          <a:off x="0" y="4109589"/>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38B829-3141-43B0-BE9A-014C2C94E7F1}">
      <dsp:nvSpPr>
        <dsp:cNvPr id="0" name=""/>
        <dsp:cNvSpPr/>
      </dsp:nvSpPr>
      <dsp:spPr>
        <a:xfrm>
          <a:off x="198881" y="4257517"/>
          <a:ext cx="361601" cy="36160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712795-9215-48AB-9A95-25EF99B18118}">
      <dsp:nvSpPr>
        <dsp:cNvPr id="0" name=""/>
        <dsp:cNvSpPr/>
      </dsp:nvSpPr>
      <dsp:spPr>
        <a:xfrm>
          <a:off x="759363" y="4109589"/>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Performance</a:t>
          </a:r>
          <a:r>
            <a:rPr lang="en-IN" sz="1600" kern="1200"/>
            <a:t>: Efficient processing and real-time data analytics capabilities.</a:t>
          </a:r>
          <a:endParaRPr lang="en-US" sz="1600" kern="1200"/>
        </a:p>
      </dsp:txBody>
      <dsp:txXfrm>
        <a:off x="759363" y="4109589"/>
        <a:ext cx="5485901" cy="657457"/>
      </dsp:txXfrm>
    </dsp:sp>
    <dsp:sp modelId="{33DA4FA7-62A3-43D0-96DD-73267249B1E8}">
      <dsp:nvSpPr>
        <dsp:cNvPr id="0" name=""/>
        <dsp:cNvSpPr/>
      </dsp:nvSpPr>
      <dsp:spPr>
        <a:xfrm>
          <a:off x="0" y="4931411"/>
          <a:ext cx="6245265"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6257F-0396-4C46-B2C0-7D354CA05DD2}">
      <dsp:nvSpPr>
        <dsp:cNvPr id="0" name=""/>
        <dsp:cNvSpPr/>
      </dsp:nvSpPr>
      <dsp:spPr>
        <a:xfrm>
          <a:off x="198881" y="5079339"/>
          <a:ext cx="361601" cy="36160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BDCEC5-AA15-4A28-A568-760F4A4FEAE4}">
      <dsp:nvSpPr>
        <dsp:cNvPr id="0" name=""/>
        <dsp:cNvSpPr/>
      </dsp:nvSpPr>
      <dsp:spPr>
        <a:xfrm>
          <a:off x="759363" y="4931411"/>
          <a:ext cx="5485901"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90000"/>
            </a:lnSpc>
            <a:spcBef>
              <a:spcPct val="0"/>
            </a:spcBef>
            <a:spcAft>
              <a:spcPct val="35000"/>
            </a:spcAft>
            <a:buNone/>
          </a:pPr>
          <a:r>
            <a:rPr lang="en-IN" sz="1600" b="1" kern="1200"/>
            <a:t>Security</a:t>
          </a:r>
          <a:r>
            <a:rPr lang="en-IN" sz="1600" kern="1200"/>
            <a:t>: Robust security features to protect sensitive data.</a:t>
          </a:r>
          <a:endParaRPr lang="en-US" sz="1600" kern="1200"/>
        </a:p>
      </dsp:txBody>
      <dsp:txXfrm>
        <a:off x="759363" y="4931411"/>
        <a:ext cx="5485901" cy="65745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14943F-8889-C045-9BE6-326474B075FC}">
      <dsp:nvSpPr>
        <dsp:cNvPr id="0" name=""/>
        <dsp:cNvSpPr/>
      </dsp:nvSpPr>
      <dsp:spPr>
        <a:xfrm>
          <a:off x="0" y="39687"/>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Hadoop Distributed File System (HDFS)</a:t>
          </a:r>
          <a:r>
            <a:rPr lang="en-IN" sz="1900" kern="1200"/>
            <a:t>: A scalable and reliable storage system for large datasets.</a:t>
          </a:r>
          <a:endParaRPr lang="en-US" sz="1900" kern="1200"/>
        </a:p>
      </dsp:txBody>
      <dsp:txXfrm>
        <a:off x="0" y="39687"/>
        <a:ext cx="3286125" cy="1971675"/>
      </dsp:txXfrm>
    </dsp:sp>
    <dsp:sp modelId="{0F6F1AC8-1577-FD46-8159-74A64677ACC7}">
      <dsp:nvSpPr>
        <dsp:cNvPr id="0" name=""/>
        <dsp:cNvSpPr/>
      </dsp:nvSpPr>
      <dsp:spPr>
        <a:xfrm>
          <a:off x="3614737" y="39687"/>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MapReduce</a:t>
          </a:r>
          <a:r>
            <a:rPr lang="en-IN" sz="1900" kern="1200"/>
            <a:t>: A programming model for processing large datasets with a distributed algorithm on a Hadoop cluster.</a:t>
          </a:r>
          <a:endParaRPr lang="en-US" sz="1900" kern="1200"/>
        </a:p>
      </dsp:txBody>
      <dsp:txXfrm>
        <a:off x="3614737" y="39687"/>
        <a:ext cx="3286125" cy="1971675"/>
      </dsp:txXfrm>
    </dsp:sp>
    <dsp:sp modelId="{AD90A582-F496-F543-93E6-6F0BF4D2AFAD}">
      <dsp:nvSpPr>
        <dsp:cNvPr id="0" name=""/>
        <dsp:cNvSpPr/>
      </dsp:nvSpPr>
      <dsp:spPr>
        <a:xfrm>
          <a:off x="7229475" y="39687"/>
          <a:ext cx="3286125" cy="197167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YARN (Yet Another Resource Negotiator)</a:t>
          </a:r>
          <a:r>
            <a:rPr lang="en-IN" sz="1900" kern="1200"/>
            <a:t>: Manages resources in Hadoop and provides a framework for job scheduling and cluster resource management.</a:t>
          </a:r>
          <a:endParaRPr lang="en-US" sz="1900" kern="1200"/>
        </a:p>
      </dsp:txBody>
      <dsp:txXfrm>
        <a:off x="7229475" y="39687"/>
        <a:ext cx="3286125" cy="1971675"/>
      </dsp:txXfrm>
    </dsp:sp>
    <dsp:sp modelId="{BBF72E0B-9643-5C40-AA92-21E6C9B9633B}">
      <dsp:nvSpPr>
        <dsp:cNvPr id="0" name=""/>
        <dsp:cNvSpPr/>
      </dsp:nvSpPr>
      <dsp:spPr>
        <a:xfrm>
          <a:off x="0" y="2339975"/>
          <a:ext cx="3286125" cy="19716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HBase</a:t>
          </a:r>
          <a:r>
            <a:rPr lang="en-IN" sz="1900" kern="1200"/>
            <a:t>: A distributed, scalable, big data store, modeled after Google's Bigtable.</a:t>
          </a:r>
          <a:endParaRPr lang="en-US" sz="1900" kern="1200"/>
        </a:p>
      </dsp:txBody>
      <dsp:txXfrm>
        <a:off x="0" y="2339975"/>
        <a:ext cx="3286125" cy="1971675"/>
      </dsp:txXfrm>
    </dsp:sp>
    <dsp:sp modelId="{E6BB6FA8-DC7C-7F41-8C62-DFA40503E5A8}">
      <dsp:nvSpPr>
        <dsp:cNvPr id="0" name=""/>
        <dsp:cNvSpPr/>
      </dsp:nvSpPr>
      <dsp:spPr>
        <a:xfrm>
          <a:off x="3614737" y="2339975"/>
          <a:ext cx="3286125" cy="197167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Hive</a:t>
          </a:r>
          <a:r>
            <a:rPr lang="en-IN" sz="1900" kern="1200"/>
            <a:t>: A data warehouse infrastructure built on top of Hadoop for providing data summarization, query, and analysis.</a:t>
          </a:r>
          <a:endParaRPr lang="en-US" sz="1900" kern="1200"/>
        </a:p>
      </dsp:txBody>
      <dsp:txXfrm>
        <a:off x="3614737" y="2339975"/>
        <a:ext cx="3286125" cy="1971675"/>
      </dsp:txXfrm>
    </dsp:sp>
    <dsp:sp modelId="{CD9B7402-E04B-394A-B407-166AFE2D7DC7}">
      <dsp:nvSpPr>
        <dsp:cNvPr id="0" name=""/>
        <dsp:cNvSpPr/>
      </dsp:nvSpPr>
      <dsp:spPr>
        <a:xfrm>
          <a:off x="7229475" y="2339975"/>
          <a:ext cx="3286125" cy="197167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IN" sz="1900" b="1" kern="1200"/>
            <a:t>Pig</a:t>
          </a:r>
          <a:r>
            <a:rPr lang="en-IN" sz="1900" kern="1200"/>
            <a:t>: A high-level platform for creating MapReduce programs used with Hadoop.</a:t>
          </a:r>
          <a:endParaRPr lang="en-US" sz="1900" kern="1200"/>
        </a:p>
      </dsp:txBody>
      <dsp:txXfrm>
        <a:off x="7229475" y="2339975"/>
        <a:ext cx="3286125" cy="19716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C9F75-90F6-CE42-BEED-C711AF45853E}">
      <dsp:nvSpPr>
        <dsp:cNvPr id="0" name=""/>
        <dsp:cNvSpPr/>
      </dsp:nvSpPr>
      <dsp:spPr>
        <a:xfrm>
          <a:off x="0" y="148506"/>
          <a:ext cx="10515600" cy="252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74F63E-5B4D-E742-A342-49DD7CAFD450}">
      <dsp:nvSpPr>
        <dsp:cNvPr id="0" name=""/>
        <dsp:cNvSpPr/>
      </dsp:nvSpPr>
      <dsp:spPr>
        <a:xfrm>
          <a:off x="525780" y="906"/>
          <a:ext cx="7360920" cy="2951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Big Data</a:t>
          </a:r>
        </a:p>
      </dsp:txBody>
      <dsp:txXfrm>
        <a:off x="540190" y="15316"/>
        <a:ext cx="7332100" cy="266379"/>
      </dsp:txXfrm>
    </dsp:sp>
    <dsp:sp modelId="{C850BCEF-C9B4-8C48-A4C2-0F4EE7562167}">
      <dsp:nvSpPr>
        <dsp:cNvPr id="0" name=""/>
        <dsp:cNvSpPr/>
      </dsp:nvSpPr>
      <dsp:spPr>
        <a:xfrm>
          <a:off x="0" y="602106"/>
          <a:ext cx="10515600" cy="1858500"/>
        </a:xfrm>
        <a:prstGeom prst="rect">
          <a:avLst/>
        </a:prstGeom>
        <a:solidFill>
          <a:schemeClr val="lt1">
            <a:alpha val="90000"/>
            <a:hueOff val="0"/>
            <a:satOff val="0"/>
            <a:lumOff val="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Data science:  Develop insights from Big Data</a:t>
          </a:r>
        </a:p>
        <a:p>
          <a:pPr marL="342900" lvl="2" indent="-171450" algn="l" defTabSz="711200">
            <a:lnSpc>
              <a:spcPct val="90000"/>
            </a:lnSpc>
            <a:spcBef>
              <a:spcPct val="0"/>
            </a:spcBef>
            <a:spcAft>
              <a:spcPct val="15000"/>
            </a:spcAft>
            <a:buChar char="•"/>
          </a:pPr>
          <a:r>
            <a:rPr lang="en-US" sz="1600" kern="1200"/>
            <a:t>Often statistical, often centered around Clustering and Machine Learning</a:t>
          </a:r>
        </a:p>
        <a:p>
          <a:pPr marL="171450" lvl="1" indent="-171450" algn="l" defTabSz="711200">
            <a:lnSpc>
              <a:spcPct val="90000"/>
            </a:lnSpc>
            <a:spcBef>
              <a:spcPct val="0"/>
            </a:spcBef>
            <a:spcAft>
              <a:spcPct val="15000"/>
            </a:spcAft>
            <a:buChar char="•"/>
          </a:pPr>
          <a:r>
            <a:rPr lang="en-US" sz="1600" kern="1200"/>
            <a:t>Big Brother Is Watching You (BBIWY)</a:t>
          </a:r>
        </a:p>
        <a:p>
          <a:pPr marL="342900" lvl="2" indent="-171450" algn="l" defTabSz="711200">
            <a:lnSpc>
              <a:spcPct val="90000"/>
            </a:lnSpc>
            <a:spcBef>
              <a:spcPct val="0"/>
            </a:spcBef>
            <a:spcAft>
              <a:spcPct val="15000"/>
            </a:spcAft>
            <a:buChar char="•"/>
          </a:pPr>
          <a:r>
            <a:rPr lang="en-US" sz="1600" kern="1200"/>
            <a:t>Governments?  Corporations?  Criminals?</a:t>
          </a:r>
        </a:p>
        <a:p>
          <a:pPr marL="342900" lvl="2" indent="-171450" algn="l" defTabSz="711200">
            <a:lnSpc>
              <a:spcPct val="90000"/>
            </a:lnSpc>
            <a:spcBef>
              <a:spcPct val="0"/>
            </a:spcBef>
            <a:spcAft>
              <a:spcPct val="15000"/>
            </a:spcAft>
            <a:buChar char="•"/>
          </a:pPr>
          <a:r>
            <a:rPr lang="en-US" sz="1600" kern="1200"/>
            <a:t>Somebody else’s presentation topic!</a:t>
          </a:r>
        </a:p>
        <a:p>
          <a:pPr marL="514350" lvl="3" indent="-171450" algn="l" defTabSz="711200">
            <a:lnSpc>
              <a:spcPct val="90000"/>
            </a:lnSpc>
            <a:spcBef>
              <a:spcPct val="0"/>
            </a:spcBef>
            <a:spcAft>
              <a:spcPct val="15000"/>
            </a:spcAft>
            <a:buChar char="•"/>
          </a:pPr>
          <a:r>
            <a:rPr lang="en-US" sz="1600" kern="1200"/>
            <a:t>Bruce Schneier, et al</a:t>
          </a:r>
        </a:p>
      </dsp:txBody>
      <dsp:txXfrm>
        <a:off x="0" y="602106"/>
        <a:ext cx="10515600" cy="1858500"/>
      </dsp:txXfrm>
    </dsp:sp>
    <dsp:sp modelId="{950AC065-1F18-A84A-AE83-B6A4E21F65FE}">
      <dsp:nvSpPr>
        <dsp:cNvPr id="0" name=""/>
        <dsp:cNvSpPr/>
      </dsp:nvSpPr>
      <dsp:spPr>
        <a:xfrm>
          <a:off x="525780" y="454506"/>
          <a:ext cx="7360920" cy="295199"/>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Analytics</a:t>
          </a:r>
        </a:p>
      </dsp:txBody>
      <dsp:txXfrm>
        <a:off x="540190" y="468916"/>
        <a:ext cx="7332100" cy="266379"/>
      </dsp:txXfrm>
    </dsp:sp>
    <dsp:sp modelId="{A659D10D-F71D-374D-9832-BAC3044852CD}">
      <dsp:nvSpPr>
        <dsp:cNvPr id="0" name=""/>
        <dsp:cNvSpPr/>
      </dsp:nvSpPr>
      <dsp:spPr>
        <a:xfrm>
          <a:off x="0" y="2662206"/>
          <a:ext cx="10515600" cy="1858500"/>
        </a:xfrm>
        <a:prstGeom prst="rect">
          <a:avLst/>
        </a:prstGeom>
        <a:solidFill>
          <a:schemeClr val="lt1">
            <a:alpha val="90000"/>
            <a:hueOff val="0"/>
            <a:satOff val="0"/>
            <a:lumOff val="0"/>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Public: Amazon, et al, low-cost prototyping for startup companies</a:t>
          </a:r>
        </a:p>
        <a:p>
          <a:pPr marL="342900" lvl="2" indent="-171450" algn="l" defTabSz="711200">
            <a:lnSpc>
              <a:spcPct val="90000"/>
            </a:lnSpc>
            <a:spcBef>
              <a:spcPct val="0"/>
            </a:spcBef>
            <a:spcAft>
              <a:spcPct val="15000"/>
            </a:spcAft>
            <a:buChar char="•"/>
          </a:pPr>
          <a:r>
            <a:rPr lang="en-US" sz="1600" kern="1200"/>
            <a:t>Elastic Compute Cloud (EC3)</a:t>
          </a:r>
        </a:p>
        <a:p>
          <a:pPr marL="342900" lvl="2" indent="-171450" algn="l" defTabSz="711200">
            <a:lnSpc>
              <a:spcPct val="90000"/>
            </a:lnSpc>
            <a:spcBef>
              <a:spcPct val="0"/>
            </a:spcBef>
            <a:spcAft>
              <a:spcPct val="15000"/>
            </a:spcAft>
            <a:buChar char="•"/>
          </a:pPr>
          <a:r>
            <a:rPr lang="en-US" sz="1600" kern="1200" dirty="0"/>
            <a:t>Simple Storage Service (S3) </a:t>
          </a:r>
        </a:p>
        <a:p>
          <a:pPr marL="342900" lvl="2" indent="-171450" algn="l" defTabSz="711200">
            <a:lnSpc>
              <a:spcPct val="90000"/>
            </a:lnSpc>
            <a:spcBef>
              <a:spcPct val="0"/>
            </a:spcBef>
            <a:spcAft>
              <a:spcPct val="15000"/>
            </a:spcAft>
            <a:buChar char="•"/>
          </a:pPr>
          <a:r>
            <a:rPr lang="en-US" sz="1600" kern="1200"/>
            <a:t>EBS</a:t>
          </a:r>
        </a:p>
        <a:p>
          <a:pPr marL="342900" lvl="2" indent="-171450" algn="l" defTabSz="711200">
            <a:lnSpc>
              <a:spcPct val="90000"/>
            </a:lnSpc>
            <a:spcBef>
              <a:spcPct val="0"/>
            </a:spcBef>
            <a:spcAft>
              <a:spcPct val="15000"/>
            </a:spcAft>
            <a:buChar char="•"/>
          </a:pPr>
          <a:r>
            <a:rPr lang="en-US" sz="1600" kern="1200"/>
            <a:t>Hadoop services</a:t>
          </a:r>
        </a:p>
        <a:p>
          <a:pPr marL="171450" lvl="1" indent="-171450" algn="l" defTabSz="711200">
            <a:lnSpc>
              <a:spcPct val="90000"/>
            </a:lnSpc>
            <a:spcBef>
              <a:spcPct val="0"/>
            </a:spcBef>
            <a:spcAft>
              <a:spcPct val="15000"/>
            </a:spcAft>
            <a:buChar char="•"/>
          </a:pPr>
          <a:r>
            <a:rPr lang="en-US" sz="1600" kern="1200"/>
            <a:t>Private</a:t>
          </a:r>
        </a:p>
      </dsp:txBody>
      <dsp:txXfrm>
        <a:off x="0" y="2662206"/>
        <a:ext cx="10515600" cy="1858500"/>
      </dsp:txXfrm>
    </dsp:sp>
    <dsp:sp modelId="{0A72A0AA-D211-4F49-9C10-051FA43C9B4A}">
      <dsp:nvSpPr>
        <dsp:cNvPr id="0" name=""/>
        <dsp:cNvSpPr/>
      </dsp:nvSpPr>
      <dsp:spPr>
        <a:xfrm>
          <a:off x="525780" y="2514606"/>
          <a:ext cx="7360920" cy="295199"/>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Cloud Computing</a:t>
          </a:r>
        </a:p>
      </dsp:txBody>
      <dsp:txXfrm>
        <a:off x="540190" y="2529016"/>
        <a:ext cx="7332100" cy="266379"/>
      </dsp:txXfrm>
    </dsp:sp>
    <dsp:sp modelId="{B7FBE6F1-0ECB-7948-A4EF-BA3C662C6D98}">
      <dsp:nvSpPr>
        <dsp:cNvPr id="0" name=""/>
        <dsp:cNvSpPr/>
      </dsp:nvSpPr>
      <dsp:spPr>
        <a:xfrm>
          <a:off x="0" y="4722306"/>
          <a:ext cx="10515600" cy="2520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DC5169-939B-2341-9EC1-7AA584F58A67}">
      <dsp:nvSpPr>
        <dsp:cNvPr id="0" name=""/>
        <dsp:cNvSpPr/>
      </dsp:nvSpPr>
      <dsp:spPr>
        <a:xfrm>
          <a:off x="525780" y="4574706"/>
          <a:ext cx="7360920" cy="29519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Grid or Cluster computing</a:t>
          </a:r>
        </a:p>
      </dsp:txBody>
      <dsp:txXfrm>
        <a:off x="540190" y="4589116"/>
        <a:ext cx="7332100" cy="26637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A68D44-D8A4-4A07-B02A-A44DDB02F4F2}">
      <dsp:nvSpPr>
        <dsp:cNvPr id="0" name=""/>
        <dsp:cNvSpPr/>
      </dsp:nvSpPr>
      <dsp:spPr>
        <a:xfrm>
          <a:off x="0" y="5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DDAE26-2CC4-484B-AB6E-F88EAD340BFE}">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325119-0099-44B4-B6ED-90DD3EEF18F9}">
      <dsp:nvSpPr>
        <dsp:cNvPr id="0" name=""/>
        <dsp:cNvSpPr/>
      </dsp:nvSpPr>
      <dsp:spPr>
        <a:xfrm>
          <a:off x="1435988" y="5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933450">
            <a:lnSpc>
              <a:spcPct val="100000"/>
            </a:lnSpc>
            <a:spcBef>
              <a:spcPct val="0"/>
            </a:spcBef>
            <a:spcAft>
              <a:spcPct val="35000"/>
            </a:spcAft>
            <a:buNone/>
          </a:pPr>
          <a:r>
            <a:rPr lang="en-US" sz="2100" kern="1200"/>
            <a:t>Hadoop has become synonymous with Big Data management and processing</a:t>
          </a:r>
        </a:p>
      </dsp:txBody>
      <dsp:txXfrm>
        <a:off x="1435988" y="531"/>
        <a:ext cx="9079611" cy="1243280"/>
      </dsp:txXfrm>
    </dsp:sp>
    <dsp:sp modelId="{50395859-0F90-4751-AC8F-D689918FBCAD}">
      <dsp:nvSpPr>
        <dsp:cNvPr id="0" name=""/>
        <dsp:cNvSpPr/>
      </dsp:nvSpPr>
      <dsp:spPr>
        <a:xfrm>
          <a:off x="0" y="15546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0D66F9-8D40-4F94-BDE6-A601E14DB90A}">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DE6FE4-C983-40F8-A5A2-B7E429C407D0}">
      <dsp:nvSpPr>
        <dsp:cNvPr id="0" name=""/>
        <dsp:cNvSpPr/>
      </dsp:nvSpPr>
      <dsp:spPr>
        <a:xfrm>
          <a:off x="1435988" y="15546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933450">
            <a:lnSpc>
              <a:spcPct val="100000"/>
            </a:lnSpc>
            <a:spcBef>
              <a:spcPct val="0"/>
            </a:spcBef>
            <a:spcAft>
              <a:spcPct val="35000"/>
            </a:spcAft>
            <a:buNone/>
          </a:pPr>
          <a:r>
            <a:rPr lang="en-US" sz="2100" kern="1200"/>
            <a:t>The name Hadoop is also now a proxy for both Hadoop and the large, growing ecosystem around it</a:t>
          </a:r>
        </a:p>
      </dsp:txBody>
      <dsp:txXfrm>
        <a:off x="1435988" y="1554631"/>
        <a:ext cx="9079611" cy="1243280"/>
      </dsp:txXfrm>
    </dsp:sp>
    <dsp:sp modelId="{B17BB1F3-916D-4955-AC71-58A5790516D6}">
      <dsp:nvSpPr>
        <dsp:cNvPr id="0" name=""/>
        <dsp:cNvSpPr/>
      </dsp:nvSpPr>
      <dsp:spPr>
        <a:xfrm>
          <a:off x="0" y="3108732"/>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E4FE51-A2CF-4D1B-9050-B9432EFD4D70}">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F8FE7B-E22E-4E34-9C7A-C9C9ECE428F2}">
      <dsp:nvSpPr>
        <dsp:cNvPr id="0" name=""/>
        <dsp:cNvSpPr/>
      </dsp:nvSpPr>
      <dsp:spPr>
        <a:xfrm>
          <a:off x="1435988" y="3108732"/>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933450">
            <a:lnSpc>
              <a:spcPct val="100000"/>
            </a:lnSpc>
            <a:spcBef>
              <a:spcPct val="0"/>
            </a:spcBef>
            <a:spcAft>
              <a:spcPct val="35000"/>
            </a:spcAft>
            <a:buNone/>
          </a:pPr>
          <a:r>
            <a:rPr lang="en-US" sz="2100" kern="1200"/>
            <a:t>Basically, a very large “system” using Hadoop Distributed File System (HDFS) for storage, and direct or indirect use of the MapReduce programming model and software framework for processing</a:t>
          </a:r>
        </a:p>
      </dsp:txBody>
      <dsp:txXfrm>
        <a:off x="1435988" y="3108732"/>
        <a:ext cx="9079611" cy="124328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A093E-2BC3-4643-8F58-51F6B13EAFEB}">
      <dsp:nvSpPr>
        <dsp:cNvPr id="0" name=""/>
        <dsp:cNvSpPr/>
      </dsp:nvSpPr>
      <dsp:spPr>
        <a:xfrm>
          <a:off x="0" y="147400"/>
          <a:ext cx="10515600" cy="53864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develops open-source software for reliable, scalable, distributed computing.”</a:t>
          </a:r>
        </a:p>
      </dsp:txBody>
      <dsp:txXfrm>
        <a:off x="0" y="147400"/>
        <a:ext cx="10515600" cy="538649"/>
      </dsp:txXfrm>
    </dsp:sp>
    <dsp:sp modelId="{1EF1F73F-9B30-C545-893A-A9B85AC463DA}">
      <dsp:nvSpPr>
        <dsp:cNvPr id="0" name=""/>
        <dsp:cNvSpPr/>
      </dsp:nvSpPr>
      <dsp:spPr>
        <a:xfrm>
          <a:off x="525780" y="14560"/>
          <a:ext cx="7360920" cy="2656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Apache top-level project</a:t>
          </a:r>
        </a:p>
      </dsp:txBody>
      <dsp:txXfrm>
        <a:off x="538749" y="27529"/>
        <a:ext cx="7334982" cy="239742"/>
      </dsp:txXfrm>
    </dsp:sp>
    <dsp:sp modelId="{7FF0A988-DA80-BB40-9B31-1A955E2CF268}">
      <dsp:nvSpPr>
        <dsp:cNvPr id="0" name=""/>
        <dsp:cNvSpPr/>
      </dsp:nvSpPr>
      <dsp:spPr>
        <a:xfrm>
          <a:off x="0" y="867490"/>
          <a:ext cx="10515600" cy="1984500"/>
        </a:xfrm>
        <a:prstGeom prst="rect">
          <a:avLst/>
        </a:prstGeom>
        <a:solidFill>
          <a:schemeClr val="lt1">
            <a:alpha val="90000"/>
            <a:hueOff val="0"/>
            <a:satOff val="0"/>
            <a:lumOff val="0"/>
            <a:alphaOff val="0"/>
          </a:schemeClr>
        </a:solidFill>
        <a:ln w="19050" cap="flat" cmpd="sng" algn="ctr">
          <a:solidFill>
            <a:schemeClr val="accent2">
              <a:hueOff val="2147871"/>
              <a:satOff val="-6164"/>
              <a:lumOff val="-98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framework that allows for distributed processing of large data sets across clusters of computers using a simple programming model</a:t>
          </a:r>
        </a:p>
        <a:p>
          <a:pPr marL="171450" lvl="1" indent="-171450" algn="l" defTabSz="711200">
            <a:lnSpc>
              <a:spcPct val="90000"/>
            </a:lnSpc>
            <a:spcBef>
              <a:spcPct val="0"/>
            </a:spcBef>
            <a:spcAft>
              <a:spcPct val="15000"/>
            </a:spcAft>
            <a:buChar char="•"/>
          </a:pPr>
          <a:r>
            <a:rPr lang="en-US" sz="1600" kern="1200" dirty="0"/>
            <a:t>designed to scale up from single servers to thousands of machines, each offering local computation and storage</a:t>
          </a:r>
        </a:p>
        <a:p>
          <a:pPr marL="171450" lvl="1" indent="-171450" algn="l" defTabSz="711200">
            <a:lnSpc>
              <a:spcPct val="90000"/>
            </a:lnSpc>
            <a:spcBef>
              <a:spcPct val="0"/>
            </a:spcBef>
            <a:spcAft>
              <a:spcPct val="15000"/>
            </a:spcAft>
            <a:buChar char="•"/>
          </a:pPr>
          <a:r>
            <a:rPr lang="en-US" sz="1600" kern="1200" dirty="0"/>
            <a:t>designed to detect and handle failures at the application layer…</a:t>
          </a:r>
        </a:p>
        <a:p>
          <a:pPr marL="171450" lvl="1" indent="-171450" algn="l" defTabSz="711200">
            <a:lnSpc>
              <a:spcPct val="90000"/>
            </a:lnSpc>
            <a:spcBef>
              <a:spcPct val="0"/>
            </a:spcBef>
            <a:spcAft>
              <a:spcPct val="15000"/>
            </a:spcAft>
            <a:buChar char="•"/>
          </a:pPr>
          <a:r>
            <a:rPr lang="en-US" sz="1600" kern="1200" dirty="0"/>
            <a:t>delivering a highly-available service on top of a cluster of computers, each of which may be prone to failures.”</a:t>
          </a:r>
        </a:p>
      </dsp:txBody>
      <dsp:txXfrm>
        <a:off x="0" y="867490"/>
        <a:ext cx="10515600" cy="1984500"/>
      </dsp:txXfrm>
    </dsp:sp>
    <dsp:sp modelId="{A950AAC2-003C-AC46-855D-918ABCD9303B}">
      <dsp:nvSpPr>
        <dsp:cNvPr id="0" name=""/>
        <dsp:cNvSpPr/>
      </dsp:nvSpPr>
      <dsp:spPr>
        <a:xfrm>
          <a:off x="525780" y="734650"/>
          <a:ext cx="7360920" cy="265680"/>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Software library</a:t>
          </a:r>
        </a:p>
      </dsp:txBody>
      <dsp:txXfrm>
        <a:off x="538749" y="747619"/>
        <a:ext cx="7334982" cy="239742"/>
      </dsp:txXfrm>
    </dsp:sp>
    <dsp:sp modelId="{E4144A7E-7C55-A244-BFC2-C4595D051C2D}">
      <dsp:nvSpPr>
        <dsp:cNvPr id="0" name=""/>
        <dsp:cNvSpPr/>
      </dsp:nvSpPr>
      <dsp:spPr>
        <a:xfrm>
          <a:off x="0" y="3033430"/>
          <a:ext cx="10515600" cy="1020600"/>
        </a:xfrm>
        <a:prstGeom prst="rect">
          <a:avLst/>
        </a:prstGeom>
        <a:solidFill>
          <a:schemeClr val="lt1">
            <a:alpha val="90000"/>
            <a:hueOff val="0"/>
            <a:satOff val="0"/>
            <a:lumOff val="0"/>
            <a:alphaOff val="0"/>
          </a:schemeClr>
        </a:solidFill>
        <a:ln w="19050" cap="flat" cmpd="sng" algn="ctr">
          <a:solidFill>
            <a:schemeClr val="accent2">
              <a:hueOff val="4295743"/>
              <a:satOff val="-12329"/>
              <a:lumOff val="-197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primary storage system used by Hadoop applications. </a:t>
          </a:r>
        </a:p>
        <a:p>
          <a:pPr marL="171450" lvl="1" indent="-171450" algn="l" defTabSz="711200">
            <a:lnSpc>
              <a:spcPct val="90000"/>
            </a:lnSpc>
            <a:spcBef>
              <a:spcPct val="0"/>
            </a:spcBef>
            <a:spcAft>
              <a:spcPct val="15000"/>
            </a:spcAft>
            <a:buChar char="•"/>
          </a:pPr>
          <a:r>
            <a:rPr lang="en-US" sz="1600" kern="1200"/>
            <a:t>HDFS creates multiple replicas of data blocks and distributes them on compute nodes throughout a cluster to enable reliable, extremely rapid computations.</a:t>
          </a:r>
        </a:p>
      </dsp:txBody>
      <dsp:txXfrm>
        <a:off x="0" y="3033430"/>
        <a:ext cx="10515600" cy="1020600"/>
      </dsp:txXfrm>
    </dsp:sp>
    <dsp:sp modelId="{D1D7F736-8FF1-0A45-8416-D90566B77C15}">
      <dsp:nvSpPr>
        <dsp:cNvPr id="0" name=""/>
        <dsp:cNvSpPr/>
      </dsp:nvSpPr>
      <dsp:spPr>
        <a:xfrm>
          <a:off x="525780" y="2900590"/>
          <a:ext cx="7360920" cy="265680"/>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Hadoop Distributed File System (HDFS)</a:t>
          </a:r>
        </a:p>
      </dsp:txBody>
      <dsp:txXfrm>
        <a:off x="538749" y="2913559"/>
        <a:ext cx="7334982" cy="239742"/>
      </dsp:txXfrm>
    </dsp:sp>
    <dsp:sp modelId="{7E330BBB-6200-3349-A773-034267EFD15B}">
      <dsp:nvSpPr>
        <dsp:cNvPr id="0" name=""/>
        <dsp:cNvSpPr/>
      </dsp:nvSpPr>
      <dsp:spPr>
        <a:xfrm>
          <a:off x="0" y="4235470"/>
          <a:ext cx="10515600" cy="751274"/>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87452"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 programming model and software framework for writing applications that rapidly process vast amounts of data in parallel on large clusters of compute nodes.</a:t>
          </a:r>
        </a:p>
      </dsp:txBody>
      <dsp:txXfrm>
        <a:off x="0" y="4235470"/>
        <a:ext cx="10515600" cy="751274"/>
      </dsp:txXfrm>
    </dsp:sp>
    <dsp:sp modelId="{C056694E-FDF5-3741-AA4F-08CC5F998F99}">
      <dsp:nvSpPr>
        <dsp:cNvPr id="0" name=""/>
        <dsp:cNvSpPr/>
      </dsp:nvSpPr>
      <dsp:spPr>
        <a:xfrm>
          <a:off x="525780" y="4102630"/>
          <a:ext cx="7360920" cy="2656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MapReduce</a:t>
          </a:r>
        </a:p>
      </dsp:txBody>
      <dsp:txXfrm>
        <a:off x="538749" y="4115599"/>
        <a:ext cx="7334982" cy="23974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93F51-0C90-4574-896F-8708D20CAD84}">
      <dsp:nvSpPr>
        <dsp:cNvPr id="0" name=""/>
        <dsp:cNvSpPr/>
      </dsp:nvSpPr>
      <dsp:spPr>
        <a:xfrm>
          <a:off x="0" y="1407"/>
          <a:ext cx="10515600" cy="59979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145859-5048-4866-A071-27DD868030B6}">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5A988F-6B35-4611-AE94-726F76736D17}">
      <dsp:nvSpPr>
        <dsp:cNvPr id="0" name=""/>
        <dsp:cNvSpPr/>
      </dsp:nvSpPr>
      <dsp:spPr>
        <a:xfrm>
          <a:off x="692764" y="1407"/>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Data Warehousing:</a:t>
          </a:r>
          <a:r>
            <a:rPr lang="en-IN" sz="1900" kern="1200"/>
            <a:t> </a:t>
          </a:r>
          <a:endParaRPr lang="en-US" sz="1900" kern="1200"/>
        </a:p>
      </dsp:txBody>
      <dsp:txXfrm>
        <a:off x="692764" y="1407"/>
        <a:ext cx="4732020" cy="599796"/>
      </dsp:txXfrm>
    </dsp:sp>
    <dsp:sp modelId="{BC218619-8344-4119-BE54-1D4904D33466}">
      <dsp:nvSpPr>
        <dsp:cNvPr id="0" name=""/>
        <dsp:cNvSpPr/>
      </dsp:nvSpPr>
      <dsp:spPr>
        <a:xfrm>
          <a:off x="5424784" y="1407"/>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Organizations use Hadoop to store and analyze large volumes of structured and unstructured data.</a:t>
          </a:r>
          <a:endParaRPr lang="en-US" sz="1100" kern="1200"/>
        </a:p>
      </dsp:txBody>
      <dsp:txXfrm>
        <a:off x="5424784" y="1407"/>
        <a:ext cx="5090815" cy="599796"/>
      </dsp:txXfrm>
    </dsp:sp>
    <dsp:sp modelId="{39A0C609-44E5-4ADA-B037-FC00B37F5363}">
      <dsp:nvSpPr>
        <dsp:cNvPr id="0" name=""/>
        <dsp:cNvSpPr/>
      </dsp:nvSpPr>
      <dsp:spPr>
        <a:xfrm>
          <a:off x="0" y="751152"/>
          <a:ext cx="10515600" cy="59979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CFA555-3703-4120-830F-7CF10309A49B}">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09D6CB-65DC-4D5C-8575-A45AEC29908A}">
      <dsp:nvSpPr>
        <dsp:cNvPr id="0" name=""/>
        <dsp:cNvSpPr/>
      </dsp:nvSpPr>
      <dsp:spPr>
        <a:xfrm>
          <a:off x="692764" y="751152"/>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Data Lake:</a:t>
          </a:r>
          <a:r>
            <a:rPr lang="en-IN" sz="1900" kern="1200"/>
            <a:t> </a:t>
          </a:r>
          <a:endParaRPr lang="en-US" sz="1900" kern="1200"/>
        </a:p>
      </dsp:txBody>
      <dsp:txXfrm>
        <a:off x="692764" y="751152"/>
        <a:ext cx="4732020" cy="599796"/>
      </dsp:txXfrm>
    </dsp:sp>
    <dsp:sp modelId="{A9DDC01A-BB84-475F-8C6F-3FFB8A1FD9D1}">
      <dsp:nvSpPr>
        <dsp:cNvPr id="0" name=""/>
        <dsp:cNvSpPr/>
      </dsp:nvSpPr>
      <dsp:spPr>
        <a:xfrm>
          <a:off x="5424784" y="751152"/>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 can act as a centralized repository for storing raw data, which can be processed and analyzed later as needed.</a:t>
          </a:r>
          <a:endParaRPr lang="en-US" sz="1100" kern="1200"/>
        </a:p>
      </dsp:txBody>
      <dsp:txXfrm>
        <a:off x="5424784" y="751152"/>
        <a:ext cx="5090815" cy="599796"/>
      </dsp:txXfrm>
    </dsp:sp>
    <dsp:sp modelId="{A650E803-D920-4FEA-BAEE-761B1DEE1CAE}">
      <dsp:nvSpPr>
        <dsp:cNvPr id="0" name=""/>
        <dsp:cNvSpPr/>
      </dsp:nvSpPr>
      <dsp:spPr>
        <a:xfrm>
          <a:off x="0" y="1500898"/>
          <a:ext cx="10515600" cy="59979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18AB2A-D569-43E4-97E9-30B7374496A5}">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C3E899-74D9-4295-8C73-13DC7C3682DF}">
      <dsp:nvSpPr>
        <dsp:cNvPr id="0" name=""/>
        <dsp:cNvSpPr/>
      </dsp:nvSpPr>
      <dsp:spPr>
        <a:xfrm>
          <a:off x="692764" y="1500898"/>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Batch Processing:</a:t>
          </a:r>
          <a:r>
            <a:rPr lang="en-IN" sz="1900" kern="1200"/>
            <a:t> </a:t>
          </a:r>
          <a:endParaRPr lang="en-US" sz="1900" kern="1200"/>
        </a:p>
      </dsp:txBody>
      <dsp:txXfrm>
        <a:off x="692764" y="1500898"/>
        <a:ext cx="4732020" cy="599796"/>
      </dsp:txXfrm>
    </dsp:sp>
    <dsp:sp modelId="{2211A387-E46A-4B68-A198-8E4943AAEAF3}">
      <dsp:nvSpPr>
        <dsp:cNvPr id="0" name=""/>
        <dsp:cNvSpPr/>
      </dsp:nvSpPr>
      <dsp:spPr>
        <a:xfrm>
          <a:off x="5424784" y="1500898"/>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 excels in processing large datasets in batches, which is useful for tasks like log processing, ETL (Extract, Transform, Load) operations, and more.</a:t>
          </a:r>
          <a:endParaRPr lang="en-US" sz="1100" kern="1200"/>
        </a:p>
      </dsp:txBody>
      <dsp:txXfrm>
        <a:off x="5424784" y="1500898"/>
        <a:ext cx="5090815" cy="599796"/>
      </dsp:txXfrm>
    </dsp:sp>
    <dsp:sp modelId="{03566A0A-AD70-4B49-B746-F4AFBE569BA1}">
      <dsp:nvSpPr>
        <dsp:cNvPr id="0" name=""/>
        <dsp:cNvSpPr/>
      </dsp:nvSpPr>
      <dsp:spPr>
        <a:xfrm>
          <a:off x="0" y="2250643"/>
          <a:ext cx="10515600" cy="59979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57BB94-B612-40B8-A4AA-19A62D395B3F}">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DF1D56-EA0E-4C03-898D-CBA2852A26BF}">
      <dsp:nvSpPr>
        <dsp:cNvPr id="0" name=""/>
        <dsp:cNvSpPr/>
      </dsp:nvSpPr>
      <dsp:spPr>
        <a:xfrm>
          <a:off x="692764" y="2250643"/>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Real-time Processing:</a:t>
          </a:r>
          <a:r>
            <a:rPr lang="en-IN" sz="1900" kern="1200"/>
            <a:t> </a:t>
          </a:r>
          <a:endParaRPr lang="en-US" sz="1900" kern="1200"/>
        </a:p>
      </dsp:txBody>
      <dsp:txXfrm>
        <a:off x="692764" y="2250643"/>
        <a:ext cx="4732020" cy="599796"/>
      </dsp:txXfrm>
    </dsp:sp>
    <dsp:sp modelId="{0BBD7001-0981-4E1E-A519-C73507486B77}">
      <dsp:nvSpPr>
        <dsp:cNvPr id="0" name=""/>
        <dsp:cNvSpPr/>
      </dsp:nvSpPr>
      <dsp:spPr>
        <a:xfrm>
          <a:off x="5424784" y="2250643"/>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While traditionally used for batch processing, Hadoop components like Apache Storm and Spark enable real-time data processing and analytics.</a:t>
          </a:r>
          <a:endParaRPr lang="en-US" sz="1100" kern="1200"/>
        </a:p>
      </dsp:txBody>
      <dsp:txXfrm>
        <a:off x="5424784" y="2250643"/>
        <a:ext cx="5090815" cy="599796"/>
      </dsp:txXfrm>
    </dsp:sp>
    <dsp:sp modelId="{B3C34DCD-6824-4014-BEA3-7EBEFE4A7823}">
      <dsp:nvSpPr>
        <dsp:cNvPr id="0" name=""/>
        <dsp:cNvSpPr/>
      </dsp:nvSpPr>
      <dsp:spPr>
        <a:xfrm>
          <a:off x="0" y="3000388"/>
          <a:ext cx="10515600" cy="59979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668A45-C3D4-4AF2-B9E3-1185564FF197}">
      <dsp:nvSpPr>
        <dsp:cNvPr id="0" name=""/>
        <dsp:cNvSpPr/>
      </dsp:nvSpPr>
      <dsp:spPr>
        <a:xfrm>
          <a:off x="181438" y="3135342"/>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13F66C-531F-4D5F-B4BD-F3A95BFA5E79}">
      <dsp:nvSpPr>
        <dsp:cNvPr id="0" name=""/>
        <dsp:cNvSpPr/>
      </dsp:nvSpPr>
      <dsp:spPr>
        <a:xfrm>
          <a:off x="692764" y="3000388"/>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Machine Learning:</a:t>
          </a:r>
          <a:r>
            <a:rPr lang="en-IN" sz="1900" kern="1200"/>
            <a:t> </a:t>
          </a:r>
          <a:endParaRPr lang="en-US" sz="1900" kern="1200"/>
        </a:p>
      </dsp:txBody>
      <dsp:txXfrm>
        <a:off x="692764" y="3000388"/>
        <a:ext cx="4732020" cy="599796"/>
      </dsp:txXfrm>
    </dsp:sp>
    <dsp:sp modelId="{06E29687-F52E-43C5-BFAD-CB55F60751BE}">
      <dsp:nvSpPr>
        <dsp:cNvPr id="0" name=""/>
        <dsp:cNvSpPr/>
      </dsp:nvSpPr>
      <dsp:spPr>
        <a:xfrm>
          <a:off x="5424784" y="3000388"/>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Hadoop’s scalable nature makes it a suitable platform for machine learning tasks, including training models on large datasets.</a:t>
          </a:r>
          <a:endParaRPr lang="en-US" sz="1100" kern="1200"/>
        </a:p>
      </dsp:txBody>
      <dsp:txXfrm>
        <a:off x="5424784" y="3000388"/>
        <a:ext cx="5090815" cy="599796"/>
      </dsp:txXfrm>
    </dsp:sp>
    <dsp:sp modelId="{25634939-DA5D-48C0-A913-B05D7BF65713}">
      <dsp:nvSpPr>
        <dsp:cNvPr id="0" name=""/>
        <dsp:cNvSpPr/>
      </dsp:nvSpPr>
      <dsp:spPr>
        <a:xfrm>
          <a:off x="0" y="3750134"/>
          <a:ext cx="10515600" cy="59979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239D9B-910A-46DA-ADA6-C6074EFEE3B1}">
      <dsp:nvSpPr>
        <dsp:cNvPr id="0" name=""/>
        <dsp:cNvSpPr/>
      </dsp:nvSpPr>
      <dsp:spPr>
        <a:xfrm>
          <a:off x="181438" y="3885088"/>
          <a:ext cx="329887" cy="3298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B21B25-620D-423C-B037-D4493A43C512}">
      <dsp:nvSpPr>
        <dsp:cNvPr id="0" name=""/>
        <dsp:cNvSpPr/>
      </dsp:nvSpPr>
      <dsp:spPr>
        <a:xfrm>
          <a:off x="692764" y="3750134"/>
          <a:ext cx="4732020"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844550">
            <a:lnSpc>
              <a:spcPct val="100000"/>
            </a:lnSpc>
            <a:spcBef>
              <a:spcPct val="0"/>
            </a:spcBef>
            <a:spcAft>
              <a:spcPct val="35000"/>
            </a:spcAft>
            <a:buNone/>
          </a:pPr>
          <a:r>
            <a:rPr lang="en-IN" sz="1900" b="1" kern="1200"/>
            <a:t>Data Archiving:</a:t>
          </a:r>
          <a:r>
            <a:rPr lang="en-IN" sz="1900" kern="1200"/>
            <a:t> </a:t>
          </a:r>
          <a:endParaRPr lang="en-US" sz="1900" kern="1200"/>
        </a:p>
      </dsp:txBody>
      <dsp:txXfrm>
        <a:off x="692764" y="3750134"/>
        <a:ext cx="4732020" cy="599796"/>
      </dsp:txXfrm>
    </dsp:sp>
    <dsp:sp modelId="{96516346-C114-4153-9988-261FCA05168B}">
      <dsp:nvSpPr>
        <dsp:cNvPr id="0" name=""/>
        <dsp:cNvSpPr/>
      </dsp:nvSpPr>
      <dsp:spPr>
        <a:xfrm>
          <a:off x="5424784" y="3750134"/>
          <a:ext cx="509081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488950">
            <a:lnSpc>
              <a:spcPct val="100000"/>
            </a:lnSpc>
            <a:spcBef>
              <a:spcPct val="0"/>
            </a:spcBef>
            <a:spcAft>
              <a:spcPct val="35000"/>
            </a:spcAft>
            <a:buNone/>
          </a:pPr>
          <a:r>
            <a:rPr lang="en-IN" sz="1100" kern="1200"/>
            <a:t>Hadoop is also used for long-term data storage, ensuring that historical data is preserved and can be accessed when needed.</a:t>
          </a:r>
          <a:endParaRPr lang="en-US" sz="1100" kern="1200"/>
        </a:p>
      </dsp:txBody>
      <dsp:txXfrm>
        <a:off x="5424784" y="3750134"/>
        <a:ext cx="5090815" cy="59979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6E717-89B4-4FBB-9857-3A63C0FA3765}">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F050A4-C8C6-482E-AABA-DEE260B13394}">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B340E8-E6A7-46AF-B082-2EF3544E6EDC}">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Google File System (GFS) as the Original Inspiration:</a:t>
          </a:r>
          <a:endParaRPr lang="en-US" sz="2100" kern="1200"/>
        </a:p>
      </dsp:txBody>
      <dsp:txXfrm>
        <a:off x="1057183" y="1805"/>
        <a:ext cx="4732020" cy="915310"/>
      </dsp:txXfrm>
    </dsp:sp>
    <dsp:sp modelId="{F4FA56AB-9654-4EBB-BA8C-0B8AD7B7751B}">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The Hadoop Distributed File System (HDFS) was inspired by the Google File System (GFS). GFS introduced innovative ideas for handling large-scale data, which laid the groundwork for HDFS’s design and functionality.</a:t>
          </a:r>
          <a:endParaRPr lang="en-US" sz="1100" kern="1200"/>
        </a:p>
      </dsp:txBody>
      <dsp:txXfrm>
        <a:off x="5789203" y="1805"/>
        <a:ext cx="4726396" cy="915310"/>
      </dsp:txXfrm>
    </dsp:sp>
    <dsp:sp modelId="{6BBF9B9A-5EA0-4888-BB34-1E5B24338D72}">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E8B1AE-F736-4118-86B8-C59DB0905204}">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05261E-7A1E-4CC7-AC6D-2B641445C4C2}">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Common Attributes Between GFS and HDFS:</a:t>
          </a:r>
          <a:endParaRPr lang="en-US" sz="2100" kern="1200"/>
        </a:p>
      </dsp:txBody>
      <dsp:txXfrm>
        <a:off x="1057183" y="1145944"/>
        <a:ext cx="4732020" cy="915310"/>
      </dsp:txXfrm>
    </dsp:sp>
    <dsp:sp modelId="{80EB2C43-6E95-4D51-A989-390A696C57BA}">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Both GFS and HDFS share several key characteristics, such as their distributed nature and their ability to handle large-scale data efficiently.</a:t>
          </a:r>
          <a:endParaRPr lang="en-US" sz="1100" kern="1200"/>
        </a:p>
      </dsp:txBody>
      <dsp:txXfrm>
        <a:off x="5789203" y="1145944"/>
        <a:ext cx="4726396" cy="915310"/>
      </dsp:txXfrm>
    </dsp:sp>
    <dsp:sp modelId="{10ABEAF7-0CCC-4FE1-A60E-70DAEC5BEE25}">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E02E5F-98A5-4391-9FA2-5F1FB28ECEAB}">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367C8A-2AA5-4DE8-865D-7B1A9AC77CFD}">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Pattern Emphasis: Write Once, Read Many:</a:t>
          </a:r>
          <a:endParaRPr lang="en-US" sz="2100" kern="1200"/>
        </a:p>
      </dsp:txBody>
      <dsp:txXfrm>
        <a:off x="1057183" y="2290082"/>
        <a:ext cx="4732020" cy="915310"/>
      </dsp:txXfrm>
    </dsp:sp>
    <dsp:sp modelId="{838F5593-7118-40EF-BC65-7E8031C6742A}">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Both systems are designed with the "Write Once, Read Many" (WORM) pattern in mind. This approach is well-suited for large datasets that are written once and then read many times, reducing the need for complex data management.</a:t>
          </a:r>
          <a:endParaRPr lang="en-US" sz="1100" kern="1200"/>
        </a:p>
      </dsp:txBody>
      <dsp:txXfrm>
        <a:off x="5789203" y="2290082"/>
        <a:ext cx="4726396" cy="915310"/>
      </dsp:txXfrm>
    </dsp:sp>
    <dsp:sp modelId="{95D8E72A-64A6-4AFE-9D55-5579D0FC91CF}">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D8E7EC-0F58-49DE-86D8-987C928CD1CB}">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FD02DF-08F2-4DB0-ACED-22BD1ADEE47B}">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en-IN" sz="2100" b="1" kern="1200"/>
            <a:t>Historical Reference - WORM Drives and Optical Jukebox Libraries:</a:t>
          </a:r>
          <a:endParaRPr lang="en-US" sz="2100" kern="1200"/>
        </a:p>
      </dsp:txBody>
      <dsp:txXfrm>
        <a:off x="1057183" y="3434221"/>
        <a:ext cx="4732020" cy="915310"/>
      </dsp:txXfrm>
    </dsp:sp>
    <dsp:sp modelId="{8A13EADC-EECC-4DC3-A2A6-C292B1A580A2}">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488950">
            <a:lnSpc>
              <a:spcPct val="100000"/>
            </a:lnSpc>
            <a:spcBef>
              <a:spcPct val="0"/>
            </a:spcBef>
            <a:spcAft>
              <a:spcPct val="35000"/>
            </a:spcAft>
            <a:buNone/>
          </a:pPr>
          <a:r>
            <a:rPr lang="en-IN" sz="1100" kern="1200"/>
            <a:t>The WORM pattern is reminiscent of older technologies like WORM (Write Once, Read Many) drives and optical jukebox libraries, which were used before the advent of CDs (CD-R). These technologies allowed data to be written once and read multiple times without alteration.</a:t>
          </a:r>
          <a:endParaRPr lang="en-US" sz="1100" kern="1200"/>
        </a:p>
      </dsp:txBody>
      <dsp:txXfrm>
        <a:off x="5789203" y="3434221"/>
        <a:ext cx="4726396" cy="91531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01840-8043-4FF1-9BB2-EB5914BE3276}">
      <dsp:nvSpPr>
        <dsp:cNvPr id="0" name=""/>
        <dsp:cNvSpPr/>
      </dsp:nvSpPr>
      <dsp:spPr>
        <a:xfrm>
          <a:off x="747340" y="186621"/>
          <a:ext cx="789189" cy="7891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51AAE-DF19-4D3F-B128-9C7F000EDF94}">
      <dsp:nvSpPr>
        <dsp:cNvPr id="0" name=""/>
        <dsp:cNvSpPr/>
      </dsp:nvSpPr>
      <dsp:spPr>
        <a:xfrm>
          <a:off x="14521"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Evolution of Storage Technology:</a:t>
          </a:r>
          <a:endParaRPr lang="en-US" sz="1400" kern="1200"/>
        </a:p>
      </dsp:txBody>
      <dsp:txXfrm>
        <a:off x="14521" y="1146134"/>
        <a:ext cx="2254827" cy="443919"/>
      </dsp:txXfrm>
    </dsp:sp>
    <dsp:sp modelId="{A4775751-8A70-412A-8746-D55F240A9666}">
      <dsp:nvSpPr>
        <dsp:cNvPr id="0" name=""/>
        <dsp:cNvSpPr/>
      </dsp:nvSpPr>
      <dsp:spPr>
        <a:xfrm>
          <a:off x="14521"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a:t>During the era when these technologies were prevalent, WORM optical storage offered a better price-to-performance ratio for larger storage volumes compared to disk technology of that time. Even though disk technology was more common, WORM was still a cost-effective solution, especially when compared to tape storage, which was another popular medium.</a:t>
          </a:r>
          <a:endParaRPr lang="en-US" sz="1100" kern="1200"/>
        </a:p>
      </dsp:txBody>
      <dsp:txXfrm>
        <a:off x="14521" y="1669273"/>
        <a:ext cx="2254827" cy="2478361"/>
      </dsp:txXfrm>
    </dsp:sp>
    <dsp:sp modelId="{2D688CE5-E992-4960-8673-331255D8DE1F}">
      <dsp:nvSpPr>
        <dsp:cNvPr id="0" name=""/>
        <dsp:cNvSpPr/>
      </dsp:nvSpPr>
      <dsp:spPr>
        <a:xfrm>
          <a:off x="3396762" y="186621"/>
          <a:ext cx="789189" cy="7891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96732-95DA-463E-8C90-F85FD74BF8B3}">
      <dsp:nvSpPr>
        <dsp:cNvPr id="0" name=""/>
        <dsp:cNvSpPr/>
      </dsp:nvSpPr>
      <dsp:spPr>
        <a:xfrm>
          <a:off x="2663943"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Handling Very Large Files:</a:t>
          </a:r>
          <a:endParaRPr lang="en-US" sz="1400" kern="1200"/>
        </a:p>
      </dsp:txBody>
      <dsp:txXfrm>
        <a:off x="2663943" y="1146134"/>
        <a:ext cx="2254827" cy="443919"/>
      </dsp:txXfrm>
    </dsp:sp>
    <dsp:sp modelId="{2AEBEB69-6CAB-47E3-8083-5BB5066104BE}">
      <dsp:nvSpPr>
        <dsp:cNvPr id="0" name=""/>
        <dsp:cNvSpPr/>
      </dsp:nvSpPr>
      <dsp:spPr>
        <a:xfrm>
          <a:off x="2663943"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dirty="0"/>
            <a:t>One of the significant capabilities of HDFS is its ability to manage very large files, with a single file potentially spanning the entire distributed system. This allows for the efficient storage and processing of massive datasets.</a:t>
          </a:r>
          <a:endParaRPr lang="en-US" sz="1100" kern="1200" dirty="0"/>
        </a:p>
      </dsp:txBody>
      <dsp:txXfrm>
        <a:off x="2663943" y="1669273"/>
        <a:ext cx="2254827" cy="2478361"/>
      </dsp:txXfrm>
    </dsp:sp>
    <dsp:sp modelId="{2646F92E-DD7D-4874-BCAB-5579CC84E151}">
      <dsp:nvSpPr>
        <dsp:cNvPr id="0" name=""/>
        <dsp:cNvSpPr/>
      </dsp:nvSpPr>
      <dsp:spPr>
        <a:xfrm>
          <a:off x="6046184" y="186621"/>
          <a:ext cx="789189" cy="7891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DB935-6587-40AA-BBC3-F0C7176FFDD9}">
      <dsp:nvSpPr>
        <dsp:cNvPr id="0" name=""/>
        <dsp:cNvSpPr/>
      </dsp:nvSpPr>
      <dsp:spPr>
        <a:xfrm>
          <a:off x="5313365"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Use of Commodity Hardware:</a:t>
          </a:r>
          <a:endParaRPr lang="en-US" sz="1400" kern="1200"/>
        </a:p>
      </dsp:txBody>
      <dsp:txXfrm>
        <a:off x="5313365" y="1146134"/>
        <a:ext cx="2254827" cy="443919"/>
      </dsp:txXfrm>
    </dsp:sp>
    <dsp:sp modelId="{41E4AA25-0346-46A2-A4D9-18EC9E39C71F}">
      <dsp:nvSpPr>
        <dsp:cNvPr id="0" name=""/>
        <dsp:cNvSpPr/>
      </dsp:nvSpPr>
      <dsp:spPr>
        <a:xfrm>
          <a:off x="5313365"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a:t>HDFS is designed to run on commodity hardware, which typically includes:</a:t>
          </a:r>
          <a:endParaRPr lang="en-US" sz="1100" kern="1200"/>
        </a:p>
        <a:p>
          <a:pPr marL="57150" lvl="1" indent="-57150" algn="just" defTabSz="488950">
            <a:lnSpc>
              <a:spcPct val="90000"/>
            </a:lnSpc>
            <a:spcBef>
              <a:spcPct val="0"/>
            </a:spcBef>
            <a:spcAft>
              <a:spcPct val="15000"/>
            </a:spcAft>
            <a:buChar char="•"/>
          </a:pPr>
          <a:r>
            <a:rPr lang="en-IN" sz="1100" b="1" kern="1200"/>
            <a:t>Two-socket, 64-bit servers:</a:t>
          </a:r>
          <a:r>
            <a:rPr lang="en-IN" sz="1100" kern="1200"/>
            <a:t> Basic server configurations that are affordable and widely available.</a:t>
          </a:r>
          <a:endParaRPr lang="en-US" sz="1100" kern="1200"/>
        </a:p>
        <a:p>
          <a:pPr marL="57150" lvl="1" indent="-57150" algn="just" defTabSz="488950">
            <a:lnSpc>
              <a:spcPct val="90000"/>
            </a:lnSpc>
            <a:spcBef>
              <a:spcPct val="0"/>
            </a:spcBef>
            <a:spcAft>
              <a:spcPct val="15000"/>
            </a:spcAft>
            <a:buChar char="•"/>
          </a:pPr>
          <a:r>
            <a:rPr lang="en-IN" sz="1100" b="1" kern="1200"/>
            <a:t>Local disks:</a:t>
          </a:r>
          <a:r>
            <a:rPr lang="en-IN" sz="1100" kern="1200"/>
            <a:t> Instead of relying on specialized storage systems like RAID, HDFS uses local disks on each server.</a:t>
          </a:r>
          <a:endParaRPr lang="en-US" sz="1100" kern="1200"/>
        </a:p>
        <a:p>
          <a:pPr marL="57150" lvl="1" indent="-57150" algn="just" defTabSz="488950">
            <a:lnSpc>
              <a:spcPct val="90000"/>
            </a:lnSpc>
            <a:spcBef>
              <a:spcPct val="0"/>
            </a:spcBef>
            <a:spcAft>
              <a:spcPct val="15000"/>
            </a:spcAft>
            <a:buChar char="•"/>
          </a:pPr>
          <a:r>
            <a:rPr lang="en-IN" sz="1100" b="1" kern="1200"/>
            <a:t>No RAID:</a:t>
          </a:r>
          <a:r>
            <a:rPr lang="en-IN" sz="1100" kern="1200"/>
            <a:t> HDFS avoids the complexity and cost of RAID configurations by relying on data replication across multiple nodes for fault tolerance.</a:t>
          </a:r>
          <a:endParaRPr lang="en-US" sz="1100" kern="1200"/>
        </a:p>
      </dsp:txBody>
      <dsp:txXfrm>
        <a:off x="5313365" y="1669273"/>
        <a:ext cx="2254827" cy="2478361"/>
      </dsp:txXfrm>
    </dsp:sp>
    <dsp:sp modelId="{F8CB1FA5-545F-4EF0-BFB7-7D49E2A5B81A}">
      <dsp:nvSpPr>
        <dsp:cNvPr id="0" name=""/>
        <dsp:cNvSpPr/>
      </dsp:nvSpPr>
      <dsp:spPr>
        <a:xfrm>
          <a:off x="8695606" y="186621"/>
          <a:ext cx="789189" cy="7891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AAD302-6920-4A1A-8F77-C966C89711B4}">
      <dsp:nvSpPr>
        <dsp:cNvPr id="0" name=""/>
        <dsp:cNvSpPr/>
      </dsp:nvSpPr>
      <dsp:spPr>
        <a:xfrm>
          <a:off x="7962787" y="1146134"/>
          <a:ext cx="2254827" cy="443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defRPr b="1"/>
          </a:pPr>
          <a:r>
            <a:rPr lang="en-IN" sz="1400" b="1" kern="1200"/>
            <a:t>Co-location of Data and Compute Resources:</a:t>
          </a:r>
          <a:endParaRPr lang="en-US" sz="1400" kern="1200"/>
        </a:p>
      </dsp:txBody>
      <dsp:txXfrm>
        <a:off x="7962787" y="1146134"/>
        <a:ext cx="2254827" cy="443919"/>
      </dsp:txXfrm>
    </dsp:sp>
    <dsp:sp modelId="{04E42EF3-604B-4613-ABFF-0711522C4AA9}">
      <dsp:nvSpPr>
        <dsp:cNvPr id="0" name=""/>
        <dsp:cNvSpPr/>
      </dsp:nvSpPr>
      <dsp:spPr>
        <a:xfrm>
          <a:off x="7962787" y="1669273"/>
          <a:ext cx="2254827" cy="2478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488950">
            <a:lnSpc>
              <a:spcPct val="100000"/>
            </a:lnSpc>
            <a:spcBef>
              <a:spcPct val="0"/>
            </a:spcBef>
            <a:spcAft>
              <a:spcPct val="35000"/>
            </a:spcAft>
            <a:buNone/>
          </a:pPr>
          <a:r>
            <a:rPr lang="en-IN" sz="1100" kern="1200"/>
            <a:t>HDFS optimizes performance by co-locating data with compute resources. This means that the data is stored on the same machines that perform computations, reducing the need to transfer large amounts of data over the network and improving overall processing speed.</a:t>
          </a:r>
          <a:endParaRPr lang="en-US" sz="1100" kern="1200"/>
        </a:p>
      </dsp:txBody>
      <dsp:txXfrm>
        <a:off x="7962787" y="1669273"/>
        <a:ext cx="2254827" cy="247836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3FDEC-361C-F647-872B-DBB4D72DD074}">
      <dsp:nvSpPr>
        <dsp:cNvPr id="0" name=""/>
        <dsp:cNvSpPr/>
      </dsp:nvSpPr>
      <dsp:spPr>
        <a:xfrm>
          <a:off x="0" y="2125"/>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7C2DF2-6A8F-8946-97BE-85BDAE6C1CEF}">
      <dsp:nvSpPr>
        <dsp:cNvPr id="0" name=""/>
        <dsp:cNvSpPr/>
      </dsp:nvSpPr>
      <dsp:spPr>
        <a:xfrm>
          <a:off x="0" y="2125"/>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Handling Many Small Files:</a:t>
          </a:r>
          <a:endParaRPr lang="en-US" sz="1400" kern="1200"/>
        </a:p>
      </dsp:txBody>
      <dsp:txXfrm>
        <a:off x="0" y="2125"/>
        <a:ext cx="2103120" cy="724715"/>
      </dsp:txXfrm>
    </dsp:sp>
    <dsp:sp modelId="{682EAE37-35E3-7C42-9C3C-AAD30245EA12}">
      <dsp:nvSpPr>
        <dsp:cNvPr id="0" name=""/>
        <dsp:cNvSpPr/>
      </dsp:nvSpPr>
      <dsp:spPr>
        <a:xfrm>
          <a:off x="2260854" y="35034"/>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The Name Node may face scalability challenges when dealing with a large number of small files. More details to follow.</a:t>
          </a:r>
          <a:endParaRPr lang="en-US" sz="1800" kern="1200"/>
        </a:p>
      </dsp:txBody>
      <dsp:txXfrm>
        <a:off x="2260854" y="35034"/>
        <a:ext cx="8254746" cy="658188"/>
      </dsp:txXfrm>
    </dsp:sp>
    <dsp:sp modelId="{A75FC0FE-4493-374C-A83A-72A30A6CFF67}">
      <dsp:nvSpPr>
        <dsp:cNvPr id="0" name=""/>
        <dsp:cNvSpPr/>
      </dsp:nvSpPr>
      <dsp:spPr>
        <a:xfrm>
          <a:off x="2103120" y="693223"/>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6B9D85-5CFC-A742-B0AB-E65B93828683}">
      <dsp:nvSpPr>
        <dsp:cNvPr id="0" name=""/>
        <dsp:cNvSpPr/>
      </dsp:nvSpPr>
      <dsp:spPr>
        <a:xfrm>
          <a:off x="0" y="726840"/>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500A28-35EC-F744-9F2E-49798C8882B8}">
      <dsp:nvSpPr>
        <dsp:cNvPr id="0" name=""/>
        <dsp:cNvSpPr/>
      </dsp:nvSpPr>
      <dsp:spPr>
        <a:xfrm>
          <a:off x="0" y="726840"/>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Low Latency Access:</a:t>
          </a:r>
          <a:endParaRPr lang="en-US" sz="1400" kern="1200"/>
        </a:p>
      </dsp:txBody>
      <dsp:txXfrm>
        <a:off x="0" y="726840"/>
        <a:ext cx="2103120" cy="724715"/>
      </dsp:txXfrm>
    </dsp:sp>
    <dsp:sp modelId="{DD23BB3A-910A-B849-A997-4743B4A7898B}">
      <dsp:nvSpPr>
        <dsp:cNvPr id="0" name=""/>
        <dsp:cNvSpPr/>
      </dsp:nvSpPr>
      <dsp:spPr>
        <a:xfrm>
          <a:off x="2260854" y="759750"/>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The focus here is on maximizing throughput (N=XR) rather than minimizing the time it takes to start reading the data (latency).</a:t>
          </a:r>
          <a:endParaRPr lang="en-US" sz="1800" kern="1200"/>
        </a:p>
      </dsp:txBody>
      <dsp:txXfrm>
        <a:off x="2260854" y="759750"/>
        <a:ext cx="8254746" cy="658188"/>
      </dsp:txXfrm>
    </dsp:sp>
    <dsp:sp modelId="{8FD358A6-1094-1546-BB9A-E084FA336EC8}">
      <dsp:nvSpPr>
        <dsp:cNvPr id="0" name=""/>
        <dsp:cNvSpPr/>
      </dsp:nvSpPr>
      <dsp:spPr>
        <a:xfrm>
          <a:off x="2103120" y="1417939"/>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255986-D968-E941-BAB8-C90422DD79B7}">
      <dsp:nvSpPr>
        <dsp:cNvPr id="0" name=""/>
        <dsp:cNvSpPr/>
      </dsp:nvSpPr>
      <dsp:spPr>
        <a:xfrm>
          <a:off x="0" y="1451556"/>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777064-5CED-254C-BC81-D4C3B93606E8}">
      <dsp:nvSpPr>
        <dsp:cNvPr id="0" name=""/>
        <dsp:cNvSpPr/>
      </dsp:nvSpPr>
      <dsp:spPr>
        <a:xfrm>
          <a:off x="0" y="1451556"/>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Multiple Writers &amp; File Updates:</a:t>
          </a:r>
          <a:endParaRPr lang="en-US" sz="1400" kern="1200"/>
        </a:p>
      </dsp:txBody>
      <dsp:txXfrm>
        <a:off x="0" y="1451556"/>
        <a:ext cx="2103120" cy="724715"/>
      </dsp:txXfrm>
    </dsp:sp>
    <dsp:sp modelId="{C249B598-FFB8-1246-90E8-9C4E339AE3B2}">
      <dsp:nvSpPr>
        <dsp:cNvPr id="0" name=""/>
        <dsp:cNvSpPr/>
      </dsp:nvSpPr>
      <dsp:spPr>
        <a:xfrm>
          <a:off x="2260854" y="1484465"/>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t>The system only allows one writer at a time. Operations are limited to creating, appending, renaming, moving, and deleting files. There are no in-place updates.</a:t>
          </a:r>
          <a:endParaRPr lang="en-US" sz="1800" kern="1200" dirty="0"/>
        </a:p>
      </dsp:txBody>
      <dsp:txXfrm>
        <a:off x="2260854" y="1484465"/>
        <a:ext cx="8254746" cy="658188"/>
      </dsp:txXfrm>
    </dsp:sp>
    <dsp:sp modelId="{2A63232A-8B06-AD48-8BAD-8D35D5E049C6}">
      <dsp:nvSpPr>
        <dsp:cNvPr id="0" name=""/>
        <dsp:cNvSpPr/>
      </dsp:nvSpPr>
      <dsp:spPr>
        <a:xfrm>
          <a:off x="2103120" y="2142654"/>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473B88-A632-CA49-95F4-F480551A8E9B}">
      <dsp:nvSpPr>
        <dsp:cNvPr id="0" name=""/>
        <dsp:cNvSpPr/>
      </dsp:nvSpPr>
      <dsp:spPr>
        <a:xfrm>
          <a:off x="0" y="2176271"/>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06A83F-D67B-F746-BA0C-2B5EA893E8A0}">
      <dsp:nvSpPr>
        <dsp:cNvPr id="0" name=""/>
        <dsp:cNvSpPr/>
      </dsp:nvSpPr>
      <dsp:spPr>
        <a:xfrm>
          <a:off x="0" y="2176271"/>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Not a Replacement for Relational Databases:</a:t>
          </a:r>
          <a:endParaRPr lang="en-US" sz="1400" kern="1200"/>
        </a:p>
      </dsp:txBody>
      <dsp:txXfrm>
        <a:off x="0" y="2176271"/>
        <a:ext cx="2103120" cy="724715"/>
      </dsp:txXfrm>
    </dsp:sp>
    <dsp:sp modelId="{F8BBFB54-C59C-5C4C-B214-CD1516FE2DFC}">
      <dsp:nvSpPr>
        <dsp:cNvPr id="0" name=""/>
        <dsp:cNvSpPr/>
      </dsp:nvSpPr>
      <dsp:spPr>
        <a:xfrm>
          <a:off x="2260854" y="2209181"/>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Data is stored in files without indexing. To locate specific information, all data must be read, usually through a MapReduce job or task.</a:t>
          </a:r>
          <a:endParaRPr lang="en-US" sz="1800" kern="1200"/>
        </a:p>
      </dsp:txBody>
      <dsp:txXfrm>
        <a:off x="2260854" y="2209181"/>
        <a:ext cx="8254746" cy="658188"/>
      </dsp:txXfrm>
    </dsp:sp>
    <dsp:sp modelId="{2C0FC160-127E-9D4A-B37C-441299CAE320}">
      <dsp:nvSpPr>
        <dsp:cNvPr id="0" name=""/>
        <dsp:cNvSpPr/>
      </dsp:nvSpPr>
      <dsp:spPr>
        <a:xfrm>
          <a:off x="2103120" y="2867370"/>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6384E8-86D6-2E46-8AC4-7AD185913EF0}">
      <dsp:nvSpPr>
        <dsp:cNvPr id="0" name=""/>
        <dsp:cNvSpPr/>
      </dsp:nvSpPr>
      <dsp:spPr>
        <a:xfrm>
          <a:off x="0" y="2900987"/>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9EE987-31C4-1B4E-8429-561A6C0F02BB}">
      <dsp:nvSpPr>
        <dsp:cNvPr id="0" name=""/>
        <dsp:cNvSpPr/>
      </dsp:nvSpPr>
      <dsp:spPr>
        <a:xfrm>
          <a:off x="0" y="2900987"/>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Unsuitable for Traditional Storage Solutions:</a:t>
          </a:r>
          <a:endParaRPr lang="en-US" sz="1400" kern="1200"/>
        </a:p>
      </dsp:txBody>
      <dsp:txXfrm>
        <a:off x="0" y="2900987"/>
        <a:ext cx="2103120" cy="724715"/>
      </dsp:txXfrm>
    </dsp:sp>
    <dsp:sp modelId="{3B413337-3C8E-4E40-8DB1-A4341626EE79}">
      <dsp:nvSpPr>
        <dsp:cNvPr id="0" name=""/>
        <dsp:cNvSpPr/>
      </dsp:nvSpPr>
      <dsp:spPr>
        <a:xfrm>
          <a:off x="2260854" y="2933897"/>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Traditional SAN or NAS systems, like those from NetApp and EMC, are not applicable here.</a:t>
          </a:r>
          <a:endParaRPr lang="en-US" sz="1800" kern="1200"/>
        </a:p>
      </dsp:txBody>
      <dsp:txXfrm>
        <a:off x="2260854" y="2933897"/>
        <a:ext cx="8254746" cy="658188"/>
      </dsp:txXfrm>
    </dsp:sp>
    <dsp:sp modelId="{2DD11978-FD8A-464D-A1DE-BC1760D58EAB}">
      <dsp:nvSpPr>
        <dsp:cNvPr id="0" name=""/>
        <dsp:cNvSpPr/>
      </dsp:nvSpPr>
      <dsp:spPr>
        <a:xfrm>
          <a:off x="2103120" y="3592085"/>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D72648-A0A9-B140-BCCE-E198F2AE2358}">
      <dsp:nvSpPr>
        <dsp:cNvPr id="0" name=""/>
        <dsp:cNvSpPr/>
      </dsp:nvSpPr>
      <dsp:spPr>
        <a:xfrm>
          <a:off x="0" y="3625703"/>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1C650-391E-F549-BC6B-A97D836BED46}">
      <dsp:nvSpPr>
        <dsp:cNvPr id="0" name=""/>
        <dsp:cNvSpPr/>
      </dsp:nvSpPr>
      <dsp:spPr>
        <a:xfrm>
          <a:off x="0" y="3625703"/>
          <a:ext cx="210312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b="1" kern="1200"/>
            <a:t>Outdated Technologies:</a:t>
          </a:r>
          <a:endParaRPr lang="en-US" sz="1400" kern="1200"/>
        </a:p>
      </dsp:txBody>
      <dsp:txXfrm>
        <a:off x="0" y="3625703"/>
        <a:ext cx="2103120" cy="724715"/>
      </dsp:txXfrm>
    </dsp:sp>
    <dsp:sp modelId="{13CAB05D-5FA9-2C43-A1CE-E6CF593848FD}">
      <dsp:nvSpPr>
        <dsp:cNvPr id="0" name=""/>
        <dsp:cNvSpPr/>
      </dsp:nvSpPr>
      <dsp:spPr>
        <a:xfrm>
          <a:off x="2260854" y="3658612"/>
          <a:ext cx="8254746" cy="658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This is analogous to programming in COBOL or selling mainframes and FICON technologies, which are considered outdated.</a:t>
          </a:r>
          <a:endParaRPr lang="en-US" sz="1800" kern="1200"/>
        </a:p>
      </dsp:txBody>
      <dsp:txXfrm>
        <a:off x="2260854" y="3658612"/>
        <a:ext cx="8254746" cy="658188"/>
      </dsp:txXfrm>
    </dsp:sp>
    <dsp:sp modelId="{7B335DA2-42BD-6942-9176-1DE1F5C9801D}">
      <dsp:nvSpPr>
        <dsp:cNvPr id="0" name=""/>
        <dsp:cNvSpPr/>
      </dsp:nvSpPr>
      <dsp:spPr>
        <a:xfrm>
          <a:off x="2103120" y="4316801"/>
          <a:ext cx="8412480" cy="0"/>
        </a:xfrm>
        <a:prstGeom prst="line">
          <a:avLst/>
        </a:prstGeom>
        <a:solidFill>
          <a:schemeClr val="accent3">
            <a:hueOff val="0"/>
            <a:satOff val="0"/>
            <a:lumOff val="0"/>
            <a:alphaOff val="0"/>
          </a:schemeClr>
        </a:solidFill>
        <a:ln w="1905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4B98B-A0E1-D54E-8581-D7185FD7B322}">
      <dsp:nvSpPr>
        <dsp:cNvPr id="0" name=""/>
        <dsp:cNvSpPr/>
      </dsp:nvSpPr>
      <dsp:spPr>
        <a:xfrm>
          <a:off x="0" y="8775"/>
          <a:ext cx="10370916" cy="7956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Core architectural goal: Fault-tolerance in the face of massive parallelism (many devices, high probability of HW failure)</a:t>
          </a:r>
        </a:p>
      </dsp:txBody>
      <dsp:txXfrm>
        <a:off x="38838" y="47613"/>
        <a:ext cx="10293240" cy="717924"/>
      </dsp:txXfrm>
    </dsp:sp>
    <dsp:sp modelId="{D4A05821-D58E-B241-BA56-BE837B055958}">
      <dsp:nvSpPr>
        <dsp:cNvPr id="0" name=""/>
        <dsp:cNvSpPr/>
      </dsp:nvSpPr>
      <dsp:spPr>
        <a:xfrm>
          <a:off x="0" y="861975"/>
          <a:ext cx="10370916" cy="79560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Monitoring, detection, fast automated recovery</a:t>
          </a:r>
        </a:p>
      </dsp:txBody>
      <dsp:txXfrm>
        <a:off x="38838" y="900813"/>
        <a:ext cx="10293240" cy="717924"/>
      </dsp:txXfrm>
    </dsp:sp>
    <dsp:sp modelId="{733D8138-A85E-E34D-9CA0-6B4BC29F3BBE}">
      <dsp:nvSpPr>
        <dsp:cNvPr id="0" name=""/>
        <dsp:cNvSpPr/>
      </dsp:nvSpPr>
      <dsp:spPr>
        <a:xfrm>
          <a:off x="0" y="1715175"/>
          <a:ext cx="10370916" cy="79560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Focus is batch throughput</a:t>
          </a:r>
        </a:p>
      </dsp:txBody>
      <dsp:txXfrm>
        <a:off x="38838" y="1754013"/>
        <a:ext cx="10293240" cy="717924"/>
      </dsp:txXfrm>
    </dsp:sp>
    <dsp:sp modelId="{962DE730-246D-5B41-8D26-D8EA3CFE73FB}">
      <dsp:nvSpPr>
        <dsp:cNvPr id="0" name=""/>
        <dsp:cNvSpPr/>
      </dsp:nvSpPr>
      <dsp:spPr>
        <a:xfrm>
          <a:off x="0" y="2510775"/>
          <a:ext cx="10370916" cy="50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277"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Hence support for very large files; large block size; single writer, create or append (no update) and a high read ratio</a:t>
          </a:r>
        </a:p>
      </dsp:txBody>
      <dsp:txXfrm>
        <a:off x="0" y="2510775"/>
        <a:ext cx="10370916" cy="507150"/>
      </dsp:txXfrm>
    </dsp:sp>
    <dsp:sp modelId="{9928560F-D746-4942-AA0E-5F09F530CA41}">
      <dsp:nvSpPr>
        <dsp:cNvPr id="0" name=""/>
        <dsp:cNvSpPr/>
      </dsp:nvSpPr>
      <dsp:spPr>
        <a:xfrm>
          <a:off x="0" y="3017925"/>
          <a:ext cx="10370916" cy="79560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Master/Slave: Separate filesystem metadata &amp; app data</a:t>
          </a:r>
        </a:p>
      </dsp:txBody>
      <dsp:txXfrm>
        <a:off x="38838" y="3056763"/>
        <a:ext cx="10293240" cy="717924"/>
      </dsp:txXfrm>
    </dsp:sp>
    <dsp:sp modelId="{1E1A0FE4-ECDF-1C41-898D-F8A45B2883FE}">
      <dsp:nvSpPr>
        <dsp:cNvPr id="0" name=""/>
        <dsp:cNvSpPr/>
      </dsp:nvSpPr>
      <dsp:spPr>
        <a:xfrm>
          <a:off x="0" y="3813525"/>
          <a:ext cx="10370916" cy="1097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277"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One NameNode manages the filesystem and client access</a:t>
          </a:r>
        </a:p>
        <a:p>
          <a:pPr marL="342900" lvl="2" indent="-171450" algn="l" defTabSz="711200">
            <a:lnSpc>
              <a:spcPct val="90000"/>
            </a:lnSpc>
            <a:spcBef>
              <a:spcPct val="0"/>
            </a:spcBef>
            <a:spcAft>
              <a:spcPct val="20000"/>
            </a:spcAft>
            <a:buChar char="•"/>
          </a:pPr>
          <a:r>
            <a:rPr lang="en-US" sz="1600" kern="1200"/>
            <a:t>All metadata - namespace tree &amp; map of file blocks to DataNodes - stored in memory and persisted on disk </a:t>
          </a:r>
        </a:p>
        <a:p>
          <a:pPr marL="342900" lvl="2" indent="-171450" algn="l" defTabSz="711200">
            <a:lnSpc>
              <a:spcPct val="90000"/>
            </a:lnSpc>
            <a:spcBef>
              <a:spcPct val="0"/>
            </a:spcBef>
            <a:spcAft>
              <a:spcPct val="20000"/>
            </a:spcAft>
            <a:buChar char="•"/>
          </a:pPr>
          <a:r>
            <a:rPr lang="en-US" sz="1600" kern="1200"/>
            <a:t>Namespace is a traditional hierarchical file organization (directory tree)</a:t>
          </a:r>
        </a:p>
        <a:p>
          <a:pPr marL="171450" lvl="1" indent="-171450" algn="l" defTabSz="711200">
            <a:lnSpc>
              <a:spcPct val="90000"/>
            </a:lnSpc>
            <a:spcBef>
              <a:spcPct val="0"/>
            </a:spcBef>
            <a:spcAft>
              <a:spcPct val="20000"/>
            </a:spcAft>
            <a:buChar char="•"/>
          </a:pPr>
          <a:r>
            <a:rPr lang="en-US" sz="1600" kern="1200"/>
            <a:t>DataNodes manage locally attached storage (JBOD, no RAID)</a:t>
          </a:r>
        </a:p>
      </dsp:txBody>
      <dsp:txXfrm>
        <a:off x="0" y="3813525"/>
        <a:ext cx="10370916" cy="1097100"/>
      </dsp:txXfrm>
    </dsp:sp>
    <dsp:sp modelId="{ACA38840-907A-D249-AEEA-3C49954366CF}">
      <dsp:nvSpPr>
        <dsp:cNvPr id="0" name=""/>
        <dsp:cNvSpPr/>
      </dsp:nvSpPr>
      <dsp:spPr>
        <a:xfrm>
          <a:off x="0" y="4910625"/>
          <a:ext cx="10370916" cy="79560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Not layered on or dependent on any other filesystem</a:t>
          </a:r>
        </a:p>
      </dsp:txBody>
      <dsp:txXfrm>
        <a:off x="38838" y="4949463"/>
        <a:ext cx="10293240" cy="7179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6BB86-C6A9-A744-AD2B-455A06ABCB2D}">
      <dsp:nvSpPr>
        <dsp:cNvPr id="0" name=""/>
        <dsp:cNvSpPr/>
      </dsp:nvSpPr>
      <dsp:spPr>
        <a:xfrm>
          <a:off x="2103120" y="566"/>
          <a:ext cx="8412480" cy="736631"/>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187104" rIns="163225" bIns="187104" numCol="1" spcCol="1270" anchor="ctr" anchorCtr="0">
          <a:noAutofit/>
        </a:bodyPr>
        <a:lstStyle/>
        <a:p>
          <a:pPr marL="0" lvl="0" indent="0" algn="l" defTabSz="800100">
            <a:lnSpc>
              <a:spcPct val="90000"/>
            </a:lnSpc>
            <a:spcBef>
              <a:spcPct val="0"/>
            </a:spcBef>
            <a:spcAft>
              <a:spcPct val="35000"/>
            </a:spcAft>
            <a:buNone/>
          </a:pPr>
          <a:r>
            <a:rPr lang="en-IN" sz="1800" kern="1200"/>
            <a:t>the concepts, characteristics, and challenges of big data, including volume, velocity, variety, and veracity.</a:t>
          </a:r>
          <a:endParaRPr lang="en-US" sz="1800" kern="1200"/>
        </a:p>
      </dsp:txBody>
      <dsp:txXfrm>
        <a:off x="2103120" y="566"/>
        <a:ext cx="8412480" cy="736631"/>
      </dsp:txXfrm>
    </dsp:sp>
    <dsp:sp modelId="{D43890AF-8272-D840-9A9C-E90C21B7B6C0}">
      <dsp:nvSpPr>
        <dsp:cNvPr id="0" name=""/>
        <dsp:cNvSpPr/>
      </dsp:nvSpPr>
      <dsp:spPr>
        <a:xfrm>
          <a:off x="0" y="566"/>
          <a:ext cx="2103120" cy="736631"/>
        </a:xfrm>
        <a:prstGeom prst="rect">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2763" rIns="111290" bIns="72763" numCol="1" spcCol="1270" anchor="ctr" anchorCtr="0">
          <a:noAutofit/>
        </a:bodyPr>
        <a:lstStyle/>
        <a:p>
          <a:pPr marL="0" lvl="0" indent="0" algn="ctr" defTabSz="889000">
            <a:lnSpc>
              <a:spcPct val="90000"/>
            </a:lnSpc>
            <a:spcBef>
              <a:spcPct val="0"/>
            </a:spcBef>
            <a:spcAft>
              <a:spcPct val="35000"/>
            </a:spcAft>
            <a:buNone/>
          </a:pPr>
          <a:r>
            <a:rPr lang="en-IN" sz="2000" kern="1200"/>
            <a:t>Understand </a:t>
          </a:r>
          <a:endParaRPr lang="en-US" sz="2000" kern="1200"/>
        </a:p>
      </dsp:txBody>
      <dsp:txXfrm>
        <a:off x="0" y="566"/>
        <a:ext cx="2103120" cy="736631"/>
      </dsp:txXfrm>
    </dsp:sp>
    <dsp:sp modelId="{A7297A8F-510E-704E-8BA2-2481B169B917}">
      <dsp:nvSpPr>
        <dsp:cNvPr id="0" name=""/>
        <dsp:cNvSpPr/>
      </dsp:nvSpPr>
      <dsp:spPr>
        <a:xfrm>
          <a:off x="2103120" y="781395"/>
          <a:ext cx="8412480" cy="736631"/>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187104" rIns="163225" bIns="187104" numCol="1" spcCol="1270" anchor="ctr" anchorCtr="0">
          <a:noAutofit/>
        </a:bodyPr>
        <a:lstStyle/>
        <a:p>
          <a:pPr marL="0" lvl="0" indent="0" algn="l" defTabSz="800100">
            <a:lnSpc>
              <a:spcPct val="90000"/>
            </a:lnSpc>
            <a:spcBef>
              <a:spcPct val="0"/>
            </a:spcBef>
            <a:spcAft>
              <a:spcPct val="35000"/>
            </a:spcAft>
            <a:buNone/>
          </a:pPr>
          <a:r>
            <a:rPr lang="en-IN" sz="1800" kern="1200"/>
            <a:t>big data processing frameworks, such as Hadoop and Spark, to manage and analyze large-scale datasets efficiently.</a:t>
          </a:r>
          <a:endParaRPr lang="en-US" sz="1800" kern="1200"/>
        </a:p>
      </dsp:txBody>
      <dsp:txXfrm>
        <a:off x="2103120" y="781395"/>
        <a:ext cx="8412480" cy="736631"/>
      </dsp:txXfrm>
    </dsp:sp>
    <dsp:sp modelId="{6F8346F5-D75D-6649-ACB7-657F143C88B9}">
      <dsp:nvSpPr>
        <dsp:cNvPr id="0" name=""/>
        <dsp:cNvSpPr/>
      </dsp:nvSpPr>
      <dsp:spPr>
        <a:xfrm>
          <a:off x="0" y="781395"/>
          <a:ext cx="2103120" cy="736631"/>
        </a:xfrm>
        <a:prstGeom prst="rect">
          <a:avLst/>
        </a:prstGeom>
        <a:solidFill>
          <a:schemeClr val="lt1">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2763" rIns="111290" bIns="72763" numCol="1" spcCol="1270" anchor="ctr" anchorCtr="0">
          <a:noAutofit/>
        </a:bodyPr>
        <a:lstStyle/>
        <a:p>
          <a:pPr marL="0" lvl="0" indent="0" algn="ctr" defTabSz="889000">
            <a:lnSpc>
              <a:spcPct val="90000"/>
            </a:lnSpc>
            <a:spcBef>
              <a:spcPct val="0"/>
            </a:spcBef>
            <a:spcAft>
              <a:spcPct val="35000"/>
            </a:spcAft>
            <a:buNone/>
          </a:pPr>
          <a:r>
            <a:rPr lang="en-IN" sz="2000" kern="1200"/>
            <a:t>Apply </a:t>
          </a:r>
          <a:endParaRPr lang="en-US" sz="2000" kern="1200"/>
        </a:p>
      </dsp:txBody>
      <dsp:txXfrm>
        <a:off x="0" y="781395"/>
        <a:ext cx="2103120" cy="736631"/>
      </dsp:txXfrm>
    </dsp:sp>
    <dsp:sp modelId="{B6BDEBC1-CF91-304E-AE96-101666A01C11}">
      <dsp:nvSpPr>
        <dsp:cNvPr id="0" name=""/>
        <dsp:cNvSpPr/>
      </dsp:nvSpPr>
      <dsp:spPr>
        <a:xfrm>
          <a:off x="2103120" y="1562225"/>
          <a:ext cx="8412480" cy="736631"/>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187104" rIns="163225" bIns="187104" numCol="1" spcCol="1270" anchor="ctr" anchorCtr="0">
          <a:noAutofit/>
        </a:bodyPr>
        <a:lstStyle/>
        <a:p>
          <a:pPr marL="0" lvl="0" indent="0" algn="l" defTabSz="800100">
            <a:lnSpc>
              <a:spcPct val="90000"/>
            </a:lnSpc>
            <a:spcBef>
              <a:spcPct val="0"/>
            </a:spcBef>
            <a:spcAft>
              <a:spcPct val="35000"/>
            </a:spcAft>
            <a:buNone/>
          </a:pPr>
          <a:r>
            <a:rPr lang="en-IN" sz="1800" kern="1200"/>
            <a:t>data pre-processing techniques for cleaning, transforming, and preparing big data for analysis.</a:t>
          </a:r>
          <a:endParaRPr lang="en-US" sz="1800" kern="1200"/>
        </a:p>
      </dsp:txBody>
      <dsp:txXfrm>
        <a:off x="2103120" y="1562225"/>
        <a:ext cx="8412480" cy="736631"/>
      </dsp:txXfrm>
    </dsp:sp>
    <dsp:sp modelId="{5852D620-D2CC-0141-ADDA-20FEC6EF2EC7}">
      <dsp:nvSpPr>
        <dsp:cNvPr id="0" name=""/>
        <dsp:cNvSpPr/>
      </dsp:nvSpPr>
      <dsp:spPr>
        <a:xfrm>
          <a:off x="0" y="1562225"/>
          <a:ext cx="2103120" cy="736631"/>
        </a:xfrm>
        <a:prstGeom prst="rect">
          <a:avLst/>
        </a:prstGeom>
        <a:solidFill>
          <a:schemeClr val="lt1">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2763" rIns="111290" bIns="72763" numCol="1" spcCol="1270" anchor="ctr" anchorCtr="0">
          <a:noAutofit/>
        </a:bodyPr>
        <a:lstStyle/>
        <a:p>
          <a:pPr marL="0" lvl="0" indent="0" algn="ctr" defTabSz="889000">
            <a:lnSpc>
              <a:spcPct val="90000"/>
            </a:lnSpc>
            <a:spcBef>
              <a:spcPct val="0"/>
            </a:spcBef>
            <a:spcAft>
              <a:spcPct val="35000"/>
            </a:spcAft>
            <a:buNone/>
          </a:pPr>
          <a:r>
            <a:rPr lang="en-IN" sz="2000" kern="1200"/>
            <a:t>Design and implement </a:t>
          </a:r>
          <a:endParaRPr lang="en-US" sz="2000" kern="1200"/>
        </a:p>
      </dsp:txBody>
      <dsp:txXfrm>
        <a:off x="0" y="1562225"/>
        <a:ext cx="2103120" cy="736631"/>
      </dsp:txXfrm>
    </dsp:sp>
    <dsp:sp modelId="{6350347A-E490-3440-B24C-600F1288E349}">
      <dsp:nvSpPr>
        <dsp:cNvPr id="0" name=""/>
        <dsp:cNvSpPr/>
      </dsp:nvSpPr>
      <dsp:spPr>
        <a:xfrm>
          <a:off x="2103120" y="2343054"/>
          <a:ext cx="8412480" cy="736631"/>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187104" rIns="163225" bIns="187104" numCol="1" spcCol="1270" anchor="ctr" anchorCtr="0">
          <a:noAutofit/>
        </a:bodyPr>
        <a:lstStyle/>
        <a:p>
          <a:pPr marL="0" lvl="0" indent="0" algn="l" defTabSz="800100">
            <a:lnSpc>
              <a:spcPct val="90000"/>
            </a:lnSpc>
            <a:spcBef>
              <a:spcPct val="0"/>
            </a:spcBef>
            <a:spcAft>
              <a:spcPct val="35000"/>
            </a:spcAft>
            <a:buNone/>
          </a:pPr>
          <a:r>
            <a:rPr lang="en-IN" sz="1800" kern="1200"/>
            <a:t>analytics methods including machine learning, data mining, and predictive modelling, to extract insights and patterns from big data.</a:t>
          </a:r>
          <a:endParaRPr lang="en-US" sz="1800" kern="1200"/>
        </a:p>
      </dsp:txBody>
      <dsp:txXfrm>
        <a:off x="2103120" y="2343054"/>
        <a:ext cx="8412480" cy="736631"/>
      </dsp:txXfrm>
    </dsp:sp>
    <dsp:sp modelId="{C7D2A5CF-D4E6-D642-B123-18E13D1AD714}">
      <dsp:nvSpPr>
        <dsp:cNvPr id="0" name=""/>
        <dsp:cNvSpPr/>
      </dsp:nvSpPr>
      <dsp:spPr>
        <a:xfrm>
          <a:off x="0" y="2343054"/>
          <a:ext cx="2103120" cy="736631"/>
        </a:xfrm>
        <a:prstGeom prst="rect">
          <a:avLst/>
        </a:prstGeom>
        <a:solidFill>
          <a:schemeClr val="lt1">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2763" rIns="111290" bIns="72763" numCol="1" spcCol="1270" anchor="ctr" anchorCtr="0">
          <a:noAutofit/>
        </a:bodyPr>
        <a:lstStyle/>
        <a:p>
          <a:pPr marL="0" lvl="0" indent="0" algn="ctr" defTabSz="889000">
            <a:lnSpc>
              <a:spcPct val="90000"/>
            </a:lnSpc>
            <a:spcBef>
              <a:spcPct val="0"/>
            </a:spcBef>
            <a:spcAft>
              <a:spcPct val="35000"/>
            </a:spcAft>
            <a:buNone/>
          </a:pPr>
          <a:r>
            <a:rPr lang="en-IN" sz="2000" kern="1200"/>
            <a:t>Apply advanced </a:t>
          </a:r>
          <a:endParaRPr lang="en-US" sz="2000" kern="1200"/>
        </a:p>
      </dsp:txBody>
      <dsp:txXfrm>
        <a:off x="0" y="2343054"/>
        <a:ext cx="2103120" cy="736631"/>
      </dsp:txXfrm>
    </dsp:sp>
    <dsp:sp modelId="{B01DC443-CF3C-6748-A763-BCDFC87A7BCB}">
      <dsp:nvSpPr>
        <dsp:cNvPr id="0" name=""/>
        <dsp:cNvSpPr/>
      </dsp:nvSpPr>
      <dsp:spPr>
        <a:xfrm>
          <a:off x="2103120" y="3123883"/>
          <a:ext cx="8412480" cy="736631"/>
        </a:xfrm>
        <a:prstGeom prst="rect">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187104" rIns="163225" bIns="187104" numCol="1" spcCol="1270" anchor="ctr" anchorCtr="0">
          <a:noAutofit/>
        </a:bodyPr>
        <a:lstStyle/>
        <a:p>
          <a:pPr marL="0" lvl="0" indent="0" algn="l" defTabSz="800100">
            <a:lnSpc>
              <a:spcPct val="90000"/>
            </a:lnSpc>
            <a:spcBef>
              <a:spcPct val="0"/>
            </a:spcBef>
            <a:spcAft>
              <a:spcPct val="35000"/>
            </a:spcAft>
            <a:buNone/>
          </a:pPr>
          <a:r>
            <a:rPr lang="en-IN" sz="1800" kern="1200"/>
            <a:t>scalable big data analytics solutions using cloud-based platforms and distributed computing environments.</a:t>
          </a:r>
          <a:endParaRPr lang="en-US" sz="1800" kern="1200"/>
        </a:p>
      </dsp:txBody>
      <dsp:txXfrm>
        <a:off x="2103120" y="3123883"/>
        <a:ext cx="8412480" cy="736631"/>
      </dsp:txXfrm>
    </dsp:sp>
    <dsp:sp modelId="{878B0921-0C23-454C-814A-C5C14175AC54}">
      <dsp:nvSpPr>
        <dsp:cNvPr id="0" name=""/>
        <dsp:cNvSpPr/>
      </dsp:nvSpPr>
      <dsp:spPr>
        <a:xfrm>
          <a:off x="0" y="3123883"/>
          <a:ext cx="2103120" cy="736631"/>
        </a:xfrm>
        <a:prstGeom prst="rect">
          <a:avLst/>
        </a:prstGeom>
        <a:solidFill>
          <a:schemeClr val="lt1">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2763" rIns="111290" bIns="72763" numCol="1" spcCol="1270" anchor="ctr" anchorCtr="0">
          <a:noAutofit/>
        </a:bodyPr>
        <a:lstStyle/>
        <a:p>
          <a:pPr marL="0" lvl="0" indent="0" algn="ctr" defTabSz="889000">
            <a:lnSpc>
              <a:spcPct val="90000"/>
            </a:lnSpc>
            <a:spcBef>
              <a:spcPct val="0"/>
            </a:spcBef>
            <a:spcAft>
              <a:spcPct val="35000"/>
            </a:spcAft>
            <a:buNone/>
          </a:pPr>
          <a:r>
            <a:rPr lang="en-IN" sz="2000" kern="1200"/>
            <a:t>Develop and deploy </a:t>
          </a:r>
          <a:endParaRPr lang="en-US" sz="2000" kern="1200"/>
        </a:p>
      </dsp:txBody>
      <dsp:txXfrm>
        <a:off x="0" y="3123883"/>
        <a:ext cx="2103120" cy="736631"/>
      </dsp:txXfrm>
    </dsp:sp>
    <dsp:sp modelId="{D27E9C95-14B0-4B49-B959-AD07D54D9F63}">
      <dsp:nvSpPr>
        <dsp:cNvPr id="0" name=""/>
        <dsp:cNvSpPr/>
      </dsp:nvSpPr>
      <dsp:spPr>
        <a:xfrm>
          <a:off x="2103120" y="3904712"/>
          <a:ext cx="8412480" cy="736631"/>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187104" rIns="163225" bIns="187104" numCol="1" spcCol="1270" anchor="ctr" anchorCtr="0">
          <a:noAutofit/>
        </a:bodyPr>
        <a:lstStyle/>
        <a:p>
          <a:pPr marL="0" lvl="0" indent="0" algn="l" defTabSz="800100">
            <a:lnSpc>
              <a:spcPct val="90000"/>
            </a:lnSpc>
            <a:spcBef>
              <a:spcPct val="0"/>
            </a:spcBef>
            <a:spcAft>
              <a:spcPct val="35000"/>
            </a:spcAft>
            <a:buNone/>
          </a:pPr>
          <a:r>
            <a:rPr lang="en-IN" sz="1800" kern="1200"/>
            <a:t>the performance, scalability, and reliability of big data analytics systems in real world scenarios.</a:t>
          </a:r>
          <a:endParaRPr lang="en-US" sz="1800" kern="1200"/>
        </a:p>
      </dsp:txBody>
      <dsp:txXfrm>
        <a:off x="2103120" y="3904712"/>
        <a:ext cx="8412480" cy="736631"/>
      </dsp:txXfrm>
    </dsp:sp>
    <dsp:sp modelId="{15B7429B-2B91-2145-99DF-50FCA7243AEB}">
      <dsp:nvSpPr>
        <dsp:cNvPr id="0" name=""/>
        <dsp:cNvSpPr/>
      </dsp:nvSpPr>
      <dsp:spPr>
        <a:xfrm>
          <a:off x="0" y="3904712"/>
          <a:ext cx="2103120" cy="736631"/>
        </a:xfrm>
        <a:prstGeom prst="rect">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72763" rIns="111290" bIns="72763" numCol="1" spcCol="1270" anchor="ctr" anchorCtr="0">
          <a:noAutofit/>
        </a:bodyPr>
        <a:lstStyle/>
        <a:p>
          <a:pPr marL="0" lvl="0" indent="0" algn="ctr" defTabSz="889000">
            <a:lnSpc>
              <a:spcPct val="90000"/>
            </a:lnSpc>
            <a:spcBef>
              <a:spcPct val="0"/>
            </a:spcBef>
            <a:spcAft>
              <a:spcPct val="35000"/>
            </a:spcAft>
            <a:buNone/>
          </a:pPr>
          <a:r>
            <a:rPr lang="en-IN" sz="2000" kern="1200"/>
            <a:t>Evaluate </a:t>
          </a:r>
          <a:endParaRPr lang="en-US" sz="2000" kern="1200"/>
        </a:p>
      </dsp:txBody>
      <dsp:txXfrm>
        <a:off x="0" y="3904712"/>
        <a:ext cx="2103120" cy="73663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F5155-A921-8A44-B2E2-CCD5CE059F5F}">
      <dsp:nvSpPr>
        <dsp:cNvPr id="0" name=""/>
        <dsp:cNvSpPr/>
      </dsp:nvSpPr>
      <dsp:spPr>
        <a:xfrm>
          <a:off x="0" y="182940"/>
          <a:ext cx="10515600" cy="1814399"/>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66624" rIns="816127"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t>The </a:t>
          </a:r>
          <a:r>
            <a:rPr lang="en-IN" sz="1400" b="1" kern="1200"/>
            <a:t>Namenode</a:t>
          </a:r>
          <a:r>
            <a:rPr lang="en-IN" sz="1400" kern="1200"/>
            <a:t> is the master server that manages the metadata of the file system. It keeps track of:</a:t>
          </a:r>
          <a:endParaRPr lang="en-US" sz="1400" kern="1200"/>
        </a:p>
        <a:p>
          <a:pPr marL="228600" lvl="2" indent="-114300" algn="l" defTabSz="622300">
            <a:lnSpc>
              <a:spcPct val="90000"/>
            </a:lnSpc>
            <a:spcBef>
              <a:spcPct val="0"/>
            </a:spcBef>
            <a:spcAft>
              <a:spcPct val="15000"/>
            </a:spcAft>
            <a:buChar char="•"/>
          </a:pPr>
          <a:r>
            <a:rPr lang="en-IN" sz="1400" kern="1200"/>
            <a:t>The filenames</a:t>
          </a:r>
          <a:endParaRPr lang="en-US" sz="1400" kern="1200"/>
        </a:p>
        <a:p>
          <a:pPr marL="228600" lvl="2" indent="-114300" algn="l" defTabSz="622300">
            <a:lnSpc>
              <a:spcPct val="90000"/>
            </a:lnSpc>
            <a:spcBef>
              <a:spcPct val="0"/>
            </a:spcBef>
            <a:spcAft>
              <a:spcPct val="15000"/>
            </a:spcAft>
            <a:buChar char="•"/>
          </a:pPr>
          <a:r>
            <a:rPr lang="en-IN" sz="1400" kern="1200"/>
            <a:t>The directory structure</a:t>
          </a:r>
          <a:endParaRPr lang="en-US" sz="1400" kern="1200"/>
        </a:p>
        <a:p>
          <a:pPr marL="228600" lvl="2" indent="-114300" algn="l" defTabSz="622300">
            <a:lnSpc>
              <a:spcPct val="90000"/>
            </a:lnSpc>
            <a:spcBef>
              <a:spcPct val="0"/>
            </a:spcBef>
            <a:spcAft>
              <a:spcPct val="15000"/>
            </a:spcAft>
            <a:buChar char="•"/>
          </a:pPr>
          <a:r>
            <a:rPr lang="en-IN" sz="1400" kern="1200"/>
            <a:t>The locations of the file blocks across the Datanodes</a:t>
          </a:r>
          <a:endParaRPr lang="en-US" sz="1400" kern="1200"/>
        </a:p>
        <a:p>
          <a:pPr marL="228600" lvl="2" indent="-114300" algn="l" defTabSz="622300">
            <a:lnSpc>
              <a:spcPct val="90000"/>
            </a:lnSpc>
            <a:spcBef>
              <a:spcPct val="0"/>
            </a:spcBef>
            <a:spcAft>
              <a:spcPct val="15000"/>
            </a:spcAft>
            <a:buChar char="•"/>
          </a:pPr>
          <a:r>
            <a:rPr lang="en-IN" sz="1400" kern="1200"/>
            <a:t>The replication factor (how many copies of each block are stored)</a:t>
          </a:r>
          <a:endParaRPr lang="en-US" sz="1400" kern="1200"/>
        </a:p>
        <a:p>
          <a:pPr marL="114300" lvl="1" indent="-114300" algn="l" defTabSz="622300">
            <a:lnSpc>
              <a:spcPct val="90000"/>
            </a:lnSpc>
            <a:spcBef>
              <a:spcPct val="0"/>
            </a:spcBef>
            <a:spcAft>
              <a:spcPct val="15000"/>
            </a:spcAft>
            <a:buChar char="•"/>
          </a:pPr>
          <a:r>
            <a:rPr lang="en-IN" sz="1400" kern="1200"/>
            <a:t>The Namenode does not store the actual data but only the metadata. This includes information such as file paths, permissions, and the mapping of files to blocks.</a:t>
          </a:r>
          <a:endParaRPr lang="en-US" sz="1400" kern="1200"/>
        </a:p>
      </dsp:txBody>
      <dsp:txXfrm>
        <a:off x="0" y="182940"/>
        <a:ext cx="10515600" cy="1814399"/>
      </dsp:txXfrm>
    </dsp:sp>
    <dsp:sp modelId="{95F507B2-7CE0-3E43-9ABE-2DF25512F378}">
      <dsp:nvSpPr>
        <dsp:cNvPr id="0" name=""/>
        <dsp:cNvSpPr/>
      </dsp:nvSpPr>
      <dsp:spPr>
        <a:xfrm>
          <a:off x="525780" y="64860"/>
          <a:ext cx="7360920" cy="2361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defRPr b="1"/>
          </a:pPr>
          <a:r>
            <a:rPr lang="en-IN" sz="1400" b="1" kern="1200"/>
            <a:t>Namenode:</a:t>
          </a:r>
          <a:endParaRPr lang="en-US" sz="1400" kern="1200"/>
        </a:p>
      </dsp:txBody>
      <dsp:txXfrm>
        <a:off x="537308" y="76388"/>
        <a:ext cx="7337864" cy="213104"/>
      </dsp:txXfrm>
    </dsp:sp>
    <dsp:sp modelId="{372FFC7D-2E5A-1D45-B85E-96C4DB441D18}">
      <dsp:nvSpPr>
        <dsp:cNvPr id="0" name=""/>
        <dsp:cNvSpPr/>
      </dsp:nvSpPr>
      <dsp:spPr>
        <a:xfrm>
          <a:off x="0" y="2158620"/>
          <a:ext cx="10515600" cy="1360799"/>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66624" rIns="816127" bIns="99568" numCol="1" spcCol="1270" anchor="t" anchorCtr="0">
          <a:noAutofit/>
        </a:bodyPr>
        <a:lstStyle/>
        <a:p>
          <a:pPr marL="114300" lvl="1" indent="-114300" algn="l" defTabSz="622300">
            <a:lnSpc>
              <a:spcPct val="90000"/>
            </a:lnSpc>
            <a:spcBef>
              <a:spcPct val="0"/>
            </a:spcBef>
            <a:spcAft>
              <a:spcPct val="15000"/>
            </a:spcAft>
            <a:buChar char="•"/>
          </a:pPr>
          <a:r>
            <a:rPr lang="en-IN" sz="1400" b="1" kern="1200"/>
            <a:t>Datanodes</a:t>
          </a:r>
          <a:r>
            <a:rPr lang="en-IN" sz="1400" kern="1200"/>
            <a:t> are the worker nodes that store the actual data blocks of the files.</a:t>
          </a:r>
          <a:endParaRPr lang="en-US" sz="1400" kern="1200"/>
        </a:p>
        <a:p>
          <a:pPr marL="114300" lvl="1" indent="-114300" algn="l" defTabSz="622300">
            <a:lnSpc>
              <a:spcPct val="90000"/>
            </a:lnSpc>
            <a:spcBef>
              <a:spcPct val="0"/>
            </a:spcBef>
            <a:spcAft>
              <a:spcPct val="15000"/>
            </a:spcAft>
            <a:buChar char="•"/>
          </a:pPr>
          <a:r>
            <a:rPr lang="en-IN" sz="1400" kern="1200"/>
            <a:t>Data is split into blocks (typically 128 MB or 256 MB in size) and distributed across multiple Datanodes.</a:t>
          </a:r>
          <a:endParaRPr lang="en-US" sz="1400" kern="1200"/>
        </a:p>
        <a:p>
          <a:pPr marL="114300" lvl="1" indent="-114300" algn="l" defTabSz="622300">
            <a:lnSpc>
              <a:spcPct val="90000"/>
            </a:lnSpc>
            <a:spcBef>
              <a:spcPct val="0"/>
            </a:spcBef>
            <a:spcAft>
              <a:spcPct val="15000"/>
            </a:spcAft>
            <a:buChar char="•"/>
          </a:pPr>
          <a:r>
            <a:rPr lang="en-IN" sz="1400" kern="1200"/>
            <a:t>The Datanodes are responsible for serving read and write requests from clients, and they also handle block creation, deletion, and replication as instructed by the Namenode.</a:t>
          </a:r>
          <a:endParaRPr lang="en-US" sz="1400" kern="1200"/>
        </a:p>
        <a:p>
          <a:pPr marL="114300" lvl="1" indent="-114300" algn="l" defTabSz="622300">
            <a:lnSpc>
              <a:spcPct val="90000"/>
            </a:lnSpc>
            <a:spcBef>
              <a:spcPct val="0"/>
            </a:spcBef>
            <a:spcAft>
              <a:spcPct val="15000"/>
            </a:spcAft>
            <a:buChar char="•"/>
          </a:pPr>
          <a:r>
            <a:rPr lang="en-IN" sz="1400" kern="1200"/>
            <a:t>Blocks are replicated across multiple Datanodes to ensure fault tolerance and high availability.</a:t>
          </a:r>
          <a:endParaRPr lang="en-US" sz="1400" kern="1200"/>
        </a:p>
      </dsp:txBody>
      <dsp:txXfrm>
        <a:off x="0" y="2158620"/>
        <a:ext cx="10515600" cy="1360799"/>
      </dsp:txXfrm>
    </dsp:sp>
    <dsp:sp modelId="{DA4F4459-CCEA-F94F-9AEE-C159582F6D9D}">
      <dsp:nvSpPr>
        <dsp:cNvPr id="0" name=""/>
        <dsp:cNvSpPr/>
      </dsp:nvSpPr>
      <dsp:spPr>
        <a:xfrm>
          <a:off x="525780" y="2040540"/>
          <a:ext cx="7360920" cy="2361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defRPr b="1"/>
          </a:pPr>
          <a:r>
            <a:rPr lang="en-IN" sz="1400" b="1" kern="1200"/>
            <a:t>Datanodes:</a:t>
          </a:r>
          <a:endParaRPr lang="en-US" sz="1400" kern="1200"/>
        </a:p>
      </dsp:txBody>
      <dsp:txXfrm>
        <a:off x="537308" y="2052068"/>
        <a:ext cx="7337864" cy="213104"/>
      </dsp:txXfrm>
    </dsp:sp>
    <dsp:sp modelId="{D67FF5E1-69D2-3149-A417-520F33407D2B}">
      <dsp:nvSpPr>
        <dsp:cNvPr id="0" name=""/>
        <dsp:cNvSpPr/>
      </dsp:nvSpPr>
      <dsp:spPr>
        <a:xfrm>
          <a:off x="0" y="3680700"/>
          <a:ext cx="10515600" cy="13104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166624" rIns="816127" bIns="99568" numCol="1" spcCol="1270" anchor="t" anchorCtr="0">
          <a:noAutofit/>
        </a:bodyPr>
        <a:lstStyle/>
        <a:p>
          <a:pPr marL="114300" lvl="1" indent="-114300" algn="l" defTabSz="622300">
            <a:lnSpc>
              <a:spcPct val="90000"/>
            </a:lnSpc>
            <a:spcBef>
              <a:spcPct val="0"/>
            </a:spcBef>
            <a:spcAft>
              <a:spcPct val="15000"/>
            </a:spcAft>
            <a:buChar char="•"/>
          </a:pPr>
          <a:r>
            <a:rPr lang="en-IN" sz="1400" kern="1200"/>
            <a:t>The </a:t>
          </a:r>
          <a:r>
            <a:rPr lang="en-IN" sz="1400" b="1" kern="1200"/>
            <a:t>Client</a:t>
          </a:r>
          <a:r>
            <a:rPr lang="en-IN" sz="1400" kern="1200"/>
            <a:t> interacts with the HDFS by submitting requests to read or write data.</a:t>
          </a:r>
          <a:endParaRPr lang="en-US" sz="1400" kern="1200"/>
        </a:p>
        <a:p>
          <a:pPr marL="114300" lvl="1" indent="-114300" algn="l" defTabSz="622300">
            <a:lnSpc>
              <a:spcPct val="90000"/>
            </a:lnSpc>
            <a:spcBef>
              <a:spcPct val="0"/>
            </a:spcBef>
            <a:spcAft>
              <a:spcPct val="15000"/>
            </a:spcAft>
            <a:buChar char="•"/>
          </a:pPr>
          <a:r>
            <a:rPr lang="en-IN" sz="1400" kern="1200"/>
            <a:t>When a client wants to read a file, it contacts the Namenode to get the metadata (e.g., the locations of the blocks) and then reads the data directly from the Datanodes.</a:t>
          </a:r>
          <a:endParaRPr lang="en-US" sz="1400" kern="1200"/>
        </a:p>
        <a:p>
          <a:pPr marL="114300" lvl="1" indent="-114300" algn="l" defTabSz="622300">
            <a:lnSpc>
              <a:spcPct val="90000"/>
            </a:lnSpc>
            <a:spcBef>
              <a:spcPct val="0"/>
            </a:spcBef>
            <a:spcAft>
              <a:spcPct val="15000"/>
            </a:spcAft>
            <a:buChar char="•"/>
          </a:pPr>
          <a:r>
            <a:rPr lang="en-IN" sz="1400" kern="1200"/>
            <a:t>When writing data, the client first asks the Namenode where to write the blocks, and then writes the data directly to the Datanodes.</a:t>
          </a:r>
          <a:endParaRPr lang="en-US" sz="1400" kern="1200"/>
        </a:p>
      </dsp:txBody>
      <dsp:txXfrm>
        <a:off x="0" y="3680700"/>
        <a:ext cx="10515600" cy="1310400"/>
      </dsp:txXfrm>
    </dsp:sp>
    <dsp:sp modelId="{8FF92922-4CA6-DF45-AC13-40E4E7A271C0}">
      <dsp:nvSpPr>
        <dsp:cNvPr id="0" name=""/>
        <dsp:cNvSpPr/>
      </dsp:nvSpPr>
      <dsp:spPr>
        <a:xfrm>
          <a:off x="525780" y="3562620"/>
          <a:ext cx="7360920" cy="2361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22300">
            <a:lnSpc>
              <a:spcPct val="90000"/>
            </a:lnSpc>
            <a:spcBef>
              <a:spcPct val="0"/>
            </a:spcBef>
            <a:spcAft>
              <a:spcPct val="35000"/>
            </a:spcAft>
            <a:buNone/>
            <a:defRPr b="1"/>
          </a:pPr>
          <a:r>
            <a:rPr lang="en-IN" sz="1400" b="1" kern="1200"/>
            <a:t>Client:</a:t>
          </a:r>
          <a:endParaRPr lang="en-US" sz="1400" kern="1200"/>
        </a:p>
      </dsp:txBody>
      <dsp:txXfrm>
        <a:off x="537308" y="3574148"/>
        <a:ext cx="7337864" cy="21310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4F76C-AA12-9B4E-9DBA-D9C16B9BE947}">
      <dsp:nvSpPr>
        <dsp:cNvPr id="0" name=""/>
        <dsp:cNvSpPr/>
      </dsp:nvSpPr>
      <dsp:spPr>
        <a:xfrm>
          <a:off x="0" y="393174"/>
          <a:ext cx="10515600" cy="1247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dirty="0"/>
            <a:t>HDFS is designed for high fault tolerance. To achieve this, each block of data is replicated across multiple </a:t>
          </a:r>
          <a:r>
            <a:rPr lang="en-IN" sz="1200" kern="1200" dirty="0" err="1"/>
            <a:t>Datanodes</a:t>
          </a:r>
          <a:r>
            <a:rPr lang="en-IN" sz="1200" kern="1200" dirty="0"/>
            <a:t> (typically three copies, but this can be configured).</a:t>
          </a:r>
          <a:endParaRPr lang="en-US" sz="1200" kern="1200" dirty="0"/>
        </a:p>
        <a:p>
          <a:pPr marL="114300" lvl="1" indent="-114300" algn="l" defTabSz="533400">
            <a:lnSpc>
              <a:spcPct val="90000"/>
            </a:lnSpc>
            <a:spcBef>
              <a:spcPct val="0"/>
            </a:spcBef>
            <a:spcAft>
              <a:spcPct val="15000"/>
            </a:spcAft>
            <a:buChar char="•"/>
          </a:pPr>
          <a:r>
            <a:rPr lang="en-IN" sz="1200" kern="1200"/>
            <a:t>If a Datanode fails, the system will replicate the blocks on the remaining nodes to maintain the required replication factor.</a:t>
          </a:r>
          <a:endParaRPr lang="en-US" sz="1200" kern="1200"/>
        </a:p>
        <a:p>
          <a:pPr marL="114300" lvl="1" indent="-114300" algn="l" defTabSz="533400">
            <a:lnSpc>
              <a:spcPct val="90000"/>
            </a:lnSpc>
            <a:spcBef>
              <a:spcPct val="0"/>
            </a:spcBef>
            <a:spcAft>
              <a:spcPct val="15000"/>
            </a:spcAft>
            <a:buChar char="•"/>
          </a:pPr>
          <a:r>
            <a:rPr lang="en-IN" sz="1200" kern="1200"/>
            <a:t>The diagram shows that data is written by the client to a Datanode, and then replicated to other Datanodes across different racks to ensure availability even if a rack fails.</a:t>
          </a:r>
          <a:r>
            <a:rPr lang="en-IN" sz="1200" b="1" kern="1200"/>
            <a:t> </a:t>
          </a:r>
          <a:endParaRPr lang="en-US" sz="1200" kern="1200"/>
        </a:p>
      </dsp:txBody>
      <dsp:txXfrm>
        <a:off x="0" y="393174"/>
        <a:ext cx="10515600" cy="1247400"/>
      </dsp:txXfrm>
    </dsp:sp>
    <dsp:sp modelId="{CAD05D1F-9C79-0547-A366-C1D4F9B366F3}">
      <dsp:nvSpPr>
        <dsp:cNvPr id="0" name=""/>
        <dsp:cNvSpPr/>
      </dsp:nvSpPr>
      <dsp:spPr>
        <a:xfrm>
          <a:off x="525780" y="216054"/>
          <a:ext cx="7360920" cy="3542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Replication:</a:t>
          </a:r>
          <a:endParaRPr lang="en-US" sz="1200" kern="1200"/>
        </a:p>
      </dsp:txBody>
      <dsp:txXfrm>
        <a:off x="543073" y="233347"/>
        <a:ext cx="7326334" cy="319654"/>
      </dsp:txXfrm>
    </dsp:sp>
    <dsp:sp modelId="{438EE613-13B9-0A4E-9B62-5F3BA726A094}">
      <dsp:nvSpPr>
        <dsp:cNvPr id="0" name=""/>
        <dsp:cNvSpPr/>
      </dsp:nvSpPr>
      <dsp:spPr>
        <a:xfrm>
          <a:off x="0" y="1882494"/>
          <a:ext cx="10515600" cy="869399"/>
        </a:xfrm>
        <a:prstGeom prst="rect">
          <a:avLst/>
        </a:prstGeom>
        <a:solidFill>
          <a:schemeClr val="lt1">
            <a:alpha val="90000"/>
            <a:hueOff val="0"/>
            <a:satOff val="0"/>
            <a:lumOff val="0"/>
            <a:alphaOff val="0"/>
          </a:schemeClr>
        </a:solidFill>
        <a:ln w="12700" cap="flat" cmpd="sng" algn="ctr">
          <a:solidFill>
            <a:schemeClr val="accent2">
              <a:hueOff val="2147871"/>
              <a:satOff val="-6164"/>
              <a:lumOff val="-987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In the diagram, the Datanodes are organized into </a:t>
          </a:r>
          <a:r>
            <a:rPr lang="en-IN" sz="1200" b="1" kern="1200"/>
            <a:t>Racks</a:t>
          </a:r>
          <a:r>
            <a:rPr lang="en-IN" sz="1200" kern="1200"/>
            <a:t> (Rack 1 and Rack 2). A rack is a collection of physically co-located Datanodes.</a:t>
          </a:r>
          <a:endParaRPr lang="en-US" sz="1200" kern="1200"/>
        </a:p>
        <a:p>
          <a:pPr marL="114300" lvl="1" indent="-114300" algn="l" defTabSz="533400">
            <a:lnSpc>
              <a:spcPct val="90000"/>
            </a:lnSpc>
            <a:spcBef>
              <a:spcPct val="0"/>
            </a:spcBef>
            <a:spcAft>
              <a:spcPct val="15000"/>
            </a:spcAft>
            <a:buChar char="•"/>
          </a:pPr>
          <a:r>
            <a:rPr lang="en-IN" sz="1200" kern="1200"/>
            <a:t>HDFS is aware of the rack topology and places replicas in such a way that at least one replica is on a different rack, providing greater fault tolerance.</a:t>
          </a:r>
          <a:endParaRPr lang="en-US" sz="1200" kern="1200"/>
        </a:p>
      </dsp:txBody>
      <dsp:txXfrm>
        <a:off x="0" y="1882494"/>
        <a:ext cx="10515600" cy="869399"/>
      </dsp:txXfrm>
    </dsp:sp>
    <dsp:sp modelId="{A672781A-D35C-1743-A42F-2FC142AA877C}">
      <dsp:nvSpPr>
        <dsp:cNvPr id="0" name=""/>
        <dsp:cNvSpPr/>
      </dsp:nvSpPr>
      <dsp:spPr>
        <a:xfrm>
          <a:off x="525780" y="1705374"/>
          <a:ext cx="7360920" cy="35424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Racks:</a:t>
          </a:r>
          <a:endParaRPr lang="en-US" sz="1200" kern="1200"/>
        </a:p>
      </dsp:txBody>
      <dsp:txXfrm>
        <a:off x="543073" y="1722667"/>
        <a:ext cx="7326334" cy="319654"/>
      </dsp:txXfrm>
    </dsp:sp>
    <dsp:sp modelId="{A722A41C-2298-4340-A4CB-1FC8F05DF52E}">
      <dsp:nvSpPr>
        <dsp:cNvPr id="0" name=""/>
        <dsp:cNvSpPr/>
      </dsp:nvSpPr>
      <dsp:spPr>
        <a:xfrm>
          <a:off x="0" y="2993814"/>
          <a:ext cx="10515600" cy="869399"/>
        </a:xfrm>
        <a:prstGeom prst="rect">
          <a:avLst/>
        </a:prstGeom>
        <a:solidFill>
          <a:schemeClr val="lt1">
            <a:alpha val="90000"/>
            <a:hueOff val="0"/>
            <a:satOff val="0"/>
            <a:lumOff val="0"/>
            <a:alphaOff val="0"/>
          </a:schemeClr>
        </a:solidFill>
        <a:ln w="12700" cap="flat" cmpd="sng" algn="ctr">
          <a:solidFill>
            <a:schemeClr val="accent2">
              <a:hueOff val="4295743"/>
              <a:satOff val="-12329"/>
              <a:lumOff val="-197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When a client interacts with HDFS, it first communicates with the Namenode to get the necessary metadata for the operation (e.g., file location, block locations).</a:t>
          </a:r>
          <a:endParaRPr lang="en-US" sz="1200" kern="1200"/>
        </a:p>
        <a:p>
          <a:pPr marL="114300" lvl="1" indent="-114300" algn="l" defTabSz="533400">
            <a:lnSpc>
              <a:spcPct val="90000"/>
            </a:lnSpc>
            <a:spcBef>
              <a:spcPct val="0"/>
            </a:spcBef>
            <a:spcAft>
              <a:spcPct val="15000"/>
            </a:spcAft>
            <a:buChar char="•"/>
          </a:pPr>
          <a:r>
            <a:rPr lang="en-IN" sz="1200" kern="1200"/>
            <a:t>These operations include checking the location of file blocks and managing the replication of data.</a:t>
          </a:r>
          <a:endParaRPr lang="en-US" sz="1200" kern="1200"/>
        </a:p>
      </dsp:txBody>
      <dsp:txXfrm>
        <a:off x="0" y="2993814"/>
        <a:ext cx="10515600" cy="869399"/>
      </dsp:txXfrm>
    </dsp:sp>
    <dsp:sp modelId="{45EBC077-1C88-C348-A928-DDB57E8C56AD}">
      <dsp:nvSpPr>
        <dsp:cNvPr id="0" name=""/>
        <dsp:cNvSpPr/>
      </dsp:nvSpPr>
      <dsp:spPr>
        <a:xfrm>
          <a:off x="525780" y="2816694"/>
          <a:ext cx="7360920" cy="35424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Metadata Operations (Metadata ops):</a:t>
          </a:r>
          <a:endParaRPr lang="en-US" sz="1200" kern="1200"/>
        </a:p>
      </dsp:txBody>
      <dsp:txXfrm>
        <a:off x="543073" y="2833987"/>
        <a:ext cx="7326334" cy="319654"/>
      </dsp:txXfrm>
    </dsp:sp>
    <dsp:sp modelId="{259F0AD2-FEF6-B442-8F3E-679BF5A2F105}">
      <dsp:nvSpPr>
        <dsp:cNvPr id="0" name=""/>
        <dsp:cNvSpPr/>
      </dsp:nvSpPr>
      <dsp:spPr>
        <a:xfrm>
          <a:off x="0" y="4105134"/>
          <a:ext cx="10515600" cy="51030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49936" rIns="81612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These are the actual operations performed on the data blocks stored in the Datanodes, such as reading or writing blocks.</a:t>
          </a:r>
          <a:endParaRPr lang="en-US" sz="1200" kern="1200"/>
        </a:p>
      </dsp:txBody>
      <dsp:txXfrm>
        <a:off x="0" y="4105134"/>
        <a:ext cx="10515600" cy="510300"/>
      </dsp:txXfrm>
    </dsp:sp>
    <dsp:sp modelId="{304BBE90-52F4-CD4B-BDDD-7E039A818B09}">
      <dsp:nvSpPr>
        <dsp:cNvPr id="0" name=""/>
        <dsp:cNvSpPr/>
      </dsp:nvSpPr>
      <dsp:spPr>
        <a:xfrm>
          <a:off x="525780" y="3928014"/>
          <a:ext cx="7360920" cy="35424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33400">
            <a:lnSpc>
              <a:spcPct val="90000"/>
            </a:lnSpc>
            <a:spcBef>
              <a:spcPct val="0"/>
            </a:spcBef>
            <a:spcAft>
              <a:spcPct val="35000"/>
            </a:spcAft>
            <a:buNone/>
          </a:pPr>
          <a:r>
            <a:rPr lang="en-IN" sz="1200" b="1" kern="1200"/>
            <a:t>Block Operations (Block ops):</a:t>
          </a:r>
          <a:endParaRPr lang="en-US" sz="1200" kern="1200"/>
        </a:p>
      </dsp:txBody>
      <dsp:txXfrm>
        <a:off x="543073" y="3945307"/>
        <a:ext cx="7326334" cy="31965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16A31-4756-7D47-9218-4D14D6404603}">
      <dsp:nvSpPr>
        <dsp:cNvPr id="0" name=""/>
        <dsp:cNvSpPr/>
      </dsp:nvSpPr>
      <dsp:spPr>
        <a:xfrm>
          <a:off x="0" y="2294"/>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BE08CC-B5B5-EF4D-A9B6-97DB30B59F02}">
      <dsp:nvSpPr>
        <dsp:cNvPr id="0" name=""/>
        <dsp:cNvSpPr/>
      </dsp:nvSpPr>
      <dsp:spPr>
        <a:xfrm>
          <a:off x="0" y="2294"/>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Block-Oriented Structure</a:t>
          </a:r>
          <a:r>
            <a:rPr lang="en-IN" sz="1600" kern="1200"/>
            <a:t>: </a:t>
          </a:r>
          <a:endParaRPr lang="en-US" sz="1600" kern="1200"/>
        </a:p>
      </dsp:txBody>
      <dsp:txXfrm>
        <a:off x="0" y="2294"/>
        <a:ext cx="2103120" cy="782277"/>
      </dsp:txXfrm>
    </dsp:sp>
    <dsp:sp modelId="{88504AE4-DFDB-4A47-984F-D5DCEC9B6BBD}">
      <dsp:nvSpPr>
        <dsp:cNvPr id="0" name=""/>
        <dsp:cNvSpPr/>
      </dsp:nvSpPr>
      <dsp:spPr>
        <a:xfrm>
          <a:off x="2260854" y="37817"/>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HDFS (Hadoop Distributed File System) uses a block-oriented storage system where the default block size is 64 MB. The block size can be adjusted on a per-file basis.</a:t>
          </a:r>
          <a:endParaRPr lang="en-US" sz="1300" kern="1200"/>
        </a:p>
      </dsp:txBody>
      <dsp:txXfrm>
        <a:off x="2260854" y="37817"/>
        <a:ext cx="8254746" cy="710467"/>
      </dsp:txXfrm>
    </dsp:sp>
    <dsp:sp modelId="{66D4FB58-6E36-EA47-A1DD-2241E06CE1F0}">
      <dsp:nvSpPr>
        <dsp:cNvPr id="0" name=""/>
        <dsp:cNvSpPr/>
      </dsp:nvSpPr>
      <dsp:spPr>
        <a:xfrm>
          <a:off x="2103120" y="748284"/>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109917-B9BD-2347-AD54-50BC59703BD6}">
      <dsp:nvSpPr>
        <dsp:cNvPr id="0" name=""/>
        <dsp:cNvSpPr/>
      </dsp:nvSpPr>
      <dsp:spPr>
        <a:xfrm>
          <a:off x="0" y="784571"/>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FBFD0-99D2-D84A-8F24-901BF0C3D9F2}">
      <dsp:nvSpPr>
        <dsp:cNvPr id="0" name=""/>
        <dsp:cNvSpPr/>
      </dsp:nvSpPr>
      <dsp:spPr>
        <a:xfrm>
          <a:off x="0" y="784571"/>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Impact of Smaller Block Sizes</a:t>
          </a:r>
          <a:r>
            <a:rPr lang="en-IN" sz="1600" kern="1200"/>
            <a:t>: </a:t>
          </a:r>
          <a:endParaRPr lang="en-US" sz="1600" kern="1200"/>
        </a:p>
      </dsp:txBody>
      <dsp:txXfrm>
        <a:off x="0" y="784571"/>
        <a:ext cx="2103120" cy="782277"/>
      </dsp:txXfrm>
    </dsp:sp>
    <dsp:sp modelId="{C45F9352-76A1-7B46-89F1-79C0498AE0AF}">
      <dsp:nvSpPr>
        <dsp:cNvPr id="0" name=""/>
        <dsp:cNvSpPr/>
      </dsp:nvSpPr>
      <dsp:spPr>
        <a:xfrm>
          <a:off x="2260854" y="820095"/>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If the block size were significantly smaller, say 512 bytes or 4 KB instead of 64 MB, the metadata required to track these blocks would increase dramatically—by 128,000 or 16,000 times, respectively. This would put immense pressure on the Namenode's memory, possibly limiting the total HDFS storage capacity.</a:t>
          </a:r>
          <a:endParaRPr lang="en-US" sz="1300" kern="1200"/>
        </a:p>
      </dsp:txBody>
      <dsp:txXfrm>
        <a:off x="2260854" y="820095"/>
        <a:ext cx="8254746" cy="710467"/>
      </dsp:txXfrm>
    </dsp:sp>
    <dsp:sp modelId="{10B0265A-CFA1-614E-BA8A-9EFFC00DAF02}">
      <dsp:nvSpPr>
        <dsp:cNvPr id="0" name=""/>
        <dsp:cNvSpPr/>
      </dsp:nvSpPr>
      <dsp:spPr>
        <a:xfrm>
          <a:off x="2103120" y="1530562"/>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B741E5-09DB-1F4B-9123-D4CAB66F29D4}">
      <dsp:nvSpPr>
        <dsp:cNvPr id="0" name=""/>
        <dsp:cNvSpPr/>
      </dsp:nvSpPr>
      <dsp:spPr>
        <a:xfrm>
          <a:off x="0" y="1566849"/>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E1AFD8-3D15-414F-98BE-9921A813A7A0}">
      <dsp:nvSpPr>
        <dsp:cNvPr id="0" name=""/>
        <dsp:cNvSpPr/>
      </dsp:nvSpPr>
      <dsp:spPr>
        <a:xfrm>
          <a:off x="0" y="1566849"/>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File Size Sensitivity</a:t>
          </a:r>
          <a:r>
            <a:rPr lang="en-IN" sz="1600" kern="1200"/>
            <a:t>: </a:t>
          </a:r>
          <a:endParaRPr lang="en-US" sz="1600" kern="1200"/>
        </a:p>
      </dsp:txBody>
      <dsp:txXfrm>
        <a:off x="0" y="1566849"/>
        <a:ext cx="2103120" cy="782277"/>
      </dsp:txXfrm>
    </dsp:sp>
    <dsp:sp modelId="{696C0EE0-0962-4549-B84E-B883B6E7B83B}">
      <dsp:nvSpPr>
        <dsp:cNvPr id="0" name=""/>
        <dsp:cNvSpPr/>
      </dsp:nvSpPr>
      <dsp:spPr>
        <a:xfrm>
          <a:off x="2260854" y="1602372"/>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The total storage capacity of HDFS is not just affected by block size but also by the total number of files stored in the system.</a:t>
          </a:r>
          <a:endParaRPr lang="en-US" sz="1300" kern="1200"/>
        </a:p>
      </dsp:txBody>
      <dsp:txXfrm>
        <a:off x="2260854" y="1602372"/>
        <a:ext cx="8254746" cy="710467"/>
      </dsp:txXfrm>
    </dsp:sp>
    <dsp:sp modelId="{97A4A7F2-4CB4-B240-ACCE-519E8B1BB817}">
      <dsp:nvSpPr>
        <dsp:cNvPr id="0" name=""/>
        <dsp:cNvSpPr/>
      </dsp:nvSpPr>
      <dsp:spPr>
        <a:xfrm>
          <a:off x="2103120" y="2312839"/>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36ED8B-D96C-8B48-B0B0-22630E2B2D76}">
      <dsp:nvSpPr>
        <dsp:cNvPr id="0" name=""/>
        <dsp:cNvSpPr/>
      </dsp:nvSpPr>
      <dsp:spPr>
        <a:xfrm>
          <a:off x="0" y="2349126"/>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EDD2CE-00EC-CC4A-901F-E62314CEE470}">
      <dsp:nvSpPr>
        <dsp:cNvPr id="0" name=""/>
        <dsp:cNvSpPr/>
      </dsp:nvSpPr>
      <dsp:spPr>
        <a:xfrm>
          <a:off x="0" y="2349127"/>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Block Size Consistency</a:t>
          </a:r>
          <a:r>
            <a:rPr lang="en-IN" sz="1600" kern="1200"/>
            <a:t>: </a:t>
          </a:r>
          <a:endParaRPr lang="en-US" sz="1600" kern="1200"/>
        </a:p>
      </dsp:txBody>
      <dsp:txXfrm>
        <a:off x="0" y="2349127"/>
        <a:ext cx="2103120" cy="782277"/>
      </dsp:txXfrm>
    </dsp:sp>
    <dsp:sp modelId="{C47C6067-9239-DD49-B8BE-35A297A81506}">
      <dsp:nvSpPr>
        <dsp:cNvPr id="0" name=""/>
        <dsp:cNvSpPr/>
      </dsp:nvSpPr>
      <dsp:spPr>
        <a:xfrm>
          <a:off x="2260854" y="2384650"/>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All blocks of a file are of the same size, except for the last block, which might be smaller.</a:t>
          </a:r>
          <a:endParaRPr lang="en-US" sz="1300" kern="1200"/>
        </a:p>
      </dsp:txBody>
      <dsp:txXfrm>
        <a:off x="2260854" y="2384650"/>
        <a:ext cx="8254746" cy="710467"/>
      </dsp:txXfrm>
    </dsp:sp>
    <dsp:sp modelId="{A9D0BDAF-CA9D-B24E-8B9B-5770032EEC19}">
      <dsp:nvSpPr>
        <dsp:cNvPr id="0" name=""/>
        <dsp:cNvSpPr/>
      </dsp:nvSpPr>
      <dsp:spPr>
        <a:xfrm>
          <a:off x="2103120" y="3095117"/>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6C09F0-7DF3-A040-AAD3-B9805C5CE20B}">
      <dsp:nvSpPr>
        <dsp:cNvPr id="0" name=""/>
        <dsp:cNvSpPr/>
      </dsp:nvSpPr>
      <dsp:spPr>
        <a:xfrm>
          <a:off x="0" y="3131404"/>
          <a:ext cx="10515600" cy="0"/>
        </a:xfrm>
        <a:prstGeom prst="lin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DF214D-4BF8-AF47-9B49-3E108B5FC017}">
      <dsp:nvSpPr>
        <dsp:cNvPr id="0" name=""/>
        <dsp:cNvSpPr/>
      </dsp:nvSpPr>
      <dsp:spPr>
        <a:xfrm>
          <a:off x="0" y="3131404"/>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dirty="0"/>
            <a:t>Performance Optimization</a:t>
          </a:r>
          <a:r>
            <a:rPr lang="en-IN" sz="1600" kern="1200" dirty="0"/>
            <a:t>: </a:t>
          </a:r>
          <a:endParaRPr lang="en-US" sz="1600" kern="1200" dirty="0"/>
        </a:p>
      </dsp:txBody>
      <dsp:txXfrm>
        <a:off x="0" y="3131404"/>
        <a:ext cx="2103120" cy="782277"/>
      </dsp:txXfrm>
    </dsp:sp>
    <dsp:sp modelId="{5EFAB73D-FE17-D34B-AFF7-DCE72C086B08}">
      <dsp:nvSpPr>
        <dsp:cNvPr id="0" name=""/>
        <dsp:cNvSpPr/>
      </dsp:nvSpPr>
      <dsp:spPr>
        <a:xfrm>
          <a:off x="2260854" y="3166927"/>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The large block size in HDFS reduces the time spent seeking data on the disk. This approach allows the system to achieve disk transfer speeds of up to 100 MB/sec, with disk read-ahead further reducing seek times. The aggregate file read bandwidth can be high, depending on the number of disks per node.</a:t>
          </a:r>
          <a:endParaRPr lang="en-US" sz="1300" kern="1200"/>
        </a:p>
      </dsp:txBody>
      <dsp:txXfrm>
        <a:off x="2260854" y="3166927"/>
        <a:ext cx="8254746" cy="710467"/>
      </dsp:txXfrm>
    </dsp:sp>
    <dsp:sp modelId="{4BF18259-B12A-264F-9B9B-2C83E73753C1}">
      <dsp:nvSpPr>
        <dsp:cNvPr id="0" name=""/>
        <dsp:cNvSpPr/>
      </dsp:nvSpPr>
      <dsp:spPr>
        <a:xfrm>
          <a:off x="2103120" y="3877394"/>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3E958E-B690-684E-A828-8AF9BEDA2C22}">
      <dsp:nvSpPr>
        <dsp:cNvPr id="0" name=""/>
        <dsp:cNvSpPr/>
      </dsp:nvSpPr>
      <dsp:spPr>
        <a:xfrm>
          <a:off x="0" y="3913682"/>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245632-F515-4248-8239-8C17C8EB955F}">
      <dsp:nvSpPr>
        <dsp:cNvPr id="0" name=""/>
        <dsp:cNvSpPr/>
      </dsp:nvSpPr>
      <dsp:spPr>
        <a:xfrm>
          <a:off x="0" y="3913682"/>
          <a:ext cx="2103120" cy="782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00000"/>
            </a:lnSpc>
            <a:spcBef>
              <a:spcPct val="0"/>
            </a:spcBef>
            <a:spcAft>
              <a:spcPct val="35000"/>
            </a:spcAft>
            <a:buNone/>
          </a:pPr>
          <a:r>
            <a:rPr lang="en-IN" sz="1600" b="1" kern="1200"/>
            <a:t>Fault Tolerance through Replication</a:t>
          </a:r>
          <a:r>
            <a:rPr lang="en-IN" sz="1600" kern="1200"/>
            <a:t>: </a:t>
          </a:r>
          <a:endParaRPr lang="en-US" sz="1600" kern="1200"/>
        </a:p>
      </dsp:txBody>
      <dsp:txXfrm>
        <a:off x="0" y="3913682"/>
        <a:ext cx="2103120" cy="782277"/>
      </dsp:txXfrm>
    </dsp:sp>
    <dsp:sp modelId="{B0E41425-CE64-694E-8989-A9D2DE4E31D6}">
      <dsp:nvSpPr>
        <dsp:cNvPr id="0" name=""/>
        <dsp:cNvSpPr/>
      </dsp:nvSpPr>
      <dsp:spPr>
        <a:xfrm>
          <a:off x="2260854" y="3949205"/>
          <a:ext cx="8254746" cy="710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just" defTabSz="577850">
            <a:lnSpc>
              <a:spcPct val="100000"/>
            </a:lnSpc>
            <a:spcBef>
              <a:spcPct val="0"/>
            </a:spcBef>
            <a:spcAft>
              <a:spcPct val="35000"/>
            </a:spcAft>
            <a:buNone/>
          </a:pPr>
          <a:r>
            <a:rPr lang="en-IN" sz="1300" kern="1200"/>
            <a:t>HDFS divides files into blocks and stores them across multiple DataNodes with redundancy. The replication factor, which determines the number of copies of each block, is set on a per-file basis. The location of block replicas can change over time to ensure data reliability.</a:t>
          </a:r>
          <a:endParaRPr lang="en-US" sz="1300" kern="1200"/>
        </a:p>
      </dsp:txBody>
      <dsp:txXfrm>
        <a:off x="2260854" y="3949205"/>
        <a:ext cx="8254746" cy="710467"/>
      </dsp:txXfrm>
    </dsp:sp>
    <dsp:sp modelId="{736C4CDD-FBB4-6B46-850D-A16C70333B3D}">
      <dsp:nvSpPr>
        <dsp:cNvPr id="0" name=""/>
        <dsp:cNvSpPr/>
      </dsp:nvSpPr>
      <dsp:spPr>
        <a:xfrm>
          <a:off x="2103120" y="4659672"/>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A5E0C0-A357-7042-9680-F0311052C0FA}">
      <dsp:nvSpPr>
        <dsp:cNvPr id="0" name=""/>
        <dsp:cNvSpPr/>
      </dsp:nvSpPr>
      <dsp:spPr>
        <a:xfrm>
          <a:off x="0" y="2290"/>
          <a:ext cx="99949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7A29CA-3062-4643-9E96-326C25DFC749}">
      <dsp:nvSpPr>
        <dsp:cNvPr id="0" name=""/>
        <dsp:cNvSpPr/>
      </dsp:nvSpPr>
      <dsp:spPr>
        <a:xfrm>
          <a:off x="0" y="2290"/>
          <a:ext cx="1998980" cy="156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defRPr b="1"/>
          </a:pPr>
          <a:r>
            <a:rPr lang="en-IN" sz="2300" b="1" kern="1200"/>
            <a:t>Single Point of Failure (SPOF):</a:t>
          </a:r>
          <a:r>
            <a:rPr lang="en-IN" sz="2300" kern="1200"/>
            <a:t> </a:t>
          </a:r>
          <a:endParaRPr lang="en-US" sz="2300" kern="1200"/>
        </a:p>
      </dsp:txBody>
      <dsp:txXfrm>
        <a:off x="0" y="2290"/>
        <a:ext cx="1998980" cy="1562326"/>
      </dsp:txXfrm>
    </dsp:sp>
    <dsp:sp modelId="{EF8DE9C0-5327-8640-ADAB-F6FA6B87FBAA}">
      <dsp:nvSpPr>
        <dsp:cNvPr id="0" name=""/>
        <dsp:cNvSpPr/>
      </dsp:nvSpPr>
      <dsp:spPr>
        <a:xfrm>
          <a:off x="2148903" y="73236"/>
          <a:ext cx="7845996" cy="141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dirty="0"/>
            <a:t>The </a:t>
          </a:r>
          <a:r>
            <a:rPr lang="en-IN" sz="1600" b="1" kern="1200" dirty="0" err="1"/>
            <a:t>NameNode</a:t>
          </a:r>
          <a:r>
            <a:rPr lang="en-IN" sz="1600" kern="1200" dirty="0"/>
            <a:t> is crucial in the Hadoop Distributed File System (HDFS) as it manages the metadata for the file system. However, it is a single point of failure, meaning that if it fails, the entire HDFS could become inaccessible.</a:t>
          </a:r>
          <a:endParaRPr lang="en-US" sz="1600" kern="1200" dirty="0"/>
        </a:p>
      </dsp:txBody>
      <dsp:txXfrm>
        <a:off x="2148903" y="73236"/>
        <a:ext cx="7845996" cy="1418909"/>
      </dsp:txXfrm>
    </dsp:sp>
    <dsp:sp modelId="{EA1A8CE6-B5B0-9148-8B05-F10AC6C0B1CC}">
      <dsp:nvSpPr>
        <dsp:cNvPr id="0" name=""/>
        <dsp:cNvSpPr/>
      </dsp:nvSpPr>
      <dsp:spPr>
        <a:xfrm>
          <a:off x="1998980" y="1492146"/>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3C314C6-C5C5-B444-92E8-6192C38164D7}">
      <dsp:nvSpPr>
        <dsp:cNvPr id="0" name=""/>
        <dsp:cNvSpPr/>
      </dsp:nvSpPr>
      <dsp:spPr>
        <a:xfrm>
          <a:off x="0" y="1564617"/>
          <a:ext cx="9994900" cy="0"/>
        </a:xfrm>
        <a:prstGeom prst="line">
          <a:avLst/>
        </a:prstGeom>
        <a:solidFill>
          <a:schemeClr val="accent4">
            <a:hueOff val="3299968"/>
            <a:satOff val="-14601"/>
            <a:lumOff val="-2452"/>
            <a:alphaOff val="0"/>
          </a:schemeClr>
        </a:solidFill>
        <a:ln w="19050" cap="flat" cmpd="sng" algn="ctr">
          <a:solidFill>
            <a:schemeClr val="accent4">
              <a:hueOff val="3299968"/>
              <a:satOff val="-14601"/>
              <a:lumOff val="-24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860F75-AEF0-A04B-A3B5-D047C591860E}">
      <dsp:nvSpPr>
        <dsp:cNvPr id="0" name=""/>
        <dsp:cNvSpPr/>
      </dsp:nvSpPr>
      <dsp:spPr>
        <a:xfrm>
          <a:off x="0" y="1564617"/>
          <a:ext cx="1998980" cy="156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defRPr b="1"/>
          </a:pPr>
          <a:r>
            <a:rPr lang="en-IN" sz="2300" b="1" kern="1200"/>
            <a:t>Metadata Storage:</a:t>
          </a:r>
          <a:endParaRPr lang="en-US" sz="2300" kern="1200"/>
        </a:p>
      </dsp:txBody>
      <dsp:txXfrm>
        <a:off x="0" y="1564617"/>
        <a:ext cx="1998980" cy="1562326"/>
      </dsp:txXfrm>
    </dsp:sp>
    <dsp:sp modelId="{3D3A6E3A-46BE-F046-8669-4B92409DDA56}">
      <dsp:nvSpPr>
        <dsp:cNvPr id="0" name=""/>
        <dsp:cNvSpPr/>
      </dsp:nvSpPr>
      <dsp:spPr>
        <a:xfrm>
          <a:off x="2148903" y="1589028"/>
          <a:ext cx="7845996" cy="488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dirty="0"/>
            <a:t>The </a:t>
          </a:r>
          <a:r>
            <a:rPr lang="en-IN" sz="1400" b="1" kern="1200" dirty="0" err="1"/>
            <a:t>FsImage</a:t>
          </a:r>
          <a:r>
            <a:rPr lang="en-IN" sz="1400" kern="1200" dirty="0"/>
            <a:t> file stores the entire file system’s metadata, which includes the directory structure, file permissions, and block locations.</a:t>
          </a:r>
          <a:endParaRPr lang="en-US" sz="1400" kern="1200" dirty="0"/>
        </a:p>
      </dsp:txBody>
      <dsp:txXfrm>
        <a:off x="2148903" y="1589028"/>
        <a:ext cx="7845996" cy="488227"/>
      </dsp:txXfrm>
    </dsp:sp>
    <dsp:sp modelId="{B436D286-1B8B-9149-B6F5-2ED8AC053137}">
      <dsp:nvSpPr>
        <dsp:cNvPr id="0" name=""/>
        <dsp:cNvSpPr/>
      </dsp:nvSpPr>
      <dsp:spPr>
        <a:xfrm>
          <a:off x="1998980" y="2077255"/>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439307-52EA-B940-B68B-A6D687A3B739}">
      <dsp:nvSpPr>
        <dsp:cNvPr id="0" name=""/>
        <dsp:cNvSpPr/>
      </dsp:nvSpPr>
      <dsp:spPr>
        <a:xfrm>
          <a:off x="2148903" y="2101666"/>
          <a:ext cx="7845996" cy="488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dirty="0"/>
            <a:t>Changes to the file system that occur after the last checkpoint (a snapshot of the current state) are recorded in a separate transaction log called the </a:t>
          </a:r>
          <a:r>
            <a:rPr lang="en-IN" sz="1400" b="1" kern="1200" dirty="0" err="1"/>
            <a:t>EditLog</a:t>
          </a:r>
          <a:r>
            <a:rPr lang="en-IN" sz="1400" kern="1200" dirty="0"/>
            <a:t>.</a:t>
          </a:r>
          <a:endParaRPr lang="en-US" sz="1400" kern="1200" dirty="0"/>
        </a:p>
      </dsp:txBody>
      <dsp:txXfrm>
        <a:off x="2148903" y="2101666"/>
        <a:ext cx="7845996" cy="488227"/>
      </dsp:txXfrm>
    </dsp:sp>
    <dsp:sp modelId="{1166B423-850B-C449-A134-386F3AC1970F}">
      <dsp:nvSpPr>
        <dsp:cNvPr id="0" name=""/>
        <dsp:cNvSpPr/>
      </dsp:nvSpPr>
      <dsp:spPr>
        <a:xfrm>
          <a:off x="1998980" y="2589894"/>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9074D3-7936-9A4F-BCE2-605C6EA74879}">
      <dsp:nvSpPr>
        <dsp:cNvPr id="0" name=""/>
        <dsp:cNvSpPr/>
      </dsp:nvSpPr>
      <dsp:spPr>
        <a:xfrm>
          <a:off x="2148903" y="2614305"/>
          <a:ext cx="7845996" cy="488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Both the </a:t>
          </a:r>
          <a:r>
            <a:rPr lang="en-IN" sz="1800" b="1" kern="1200"/>
            <a:t>FsImage</a:t>
          </a:r>
          <a:r>
            <a:rPr lang="en-IN" sz="1800" kern="1200"/>
            <a:t> and </a:t>
          </a:r>
          <a:r>
            <a:rPr lang="en-IN" sz="1800" b="1" kern="1200"/>
            <a:t>EditLog</a:t>
          </a:r>
          <a:r>
            <a:rPr lang="en-IN" sz="1800" kern="1200"/>
            <a:t> are stored on the NameNode’s local filesystem.</a:t>
          </a:r>
          <a:endParaRPr lang="en-US" sz="1800" kern="1200"/>
        </a:p>
      </dsp:txBody>
      <dsp:txXfrm>
        <a:off x="2148903" y="2614305"/>
        <a:ext cx="7845996" cy="488227"/>
      </dsp:txXfrm>
    </dsp:sp>
    <dsp:sp modelId="{639F18B1-A497-CD44-8693-52067D4F2B56}">
      <dsp:nvSpPr>
        <dsp:cNvPr id="0" name=""/>
        <dsp:cNvSpPr/>
      </dsp:nvSpPr>
      <dsp:spPr>
        <a:xfrm>
          <a:off x="1998980" y="3102532"/>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2D84C1-4940-3E45-8464-3507D97BB342}">
      <dsp:nvSpPr>
        <dsp:cNvPr id="0" name=""/>
        <dsp:cNvSpPr/>
      </dsp:nvSpPr>
      <dsp:spPr>
        <a:xfrm>
          <a:off x="0" y="3126943"/>
          <a:ext cx="9994900" cy="0"/>
        </a:xfrm>
        <a:prstGeom prst="line">
          <a:avLst/>
        </a:prstGeom>
        <a:solidFill>
          <a:schemeClr val="accent4">
            <a:hueOff val="6599937"/>
            <a:satOff val="-29202"/>
            <a:lumOff val="-4903"/>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06392D-1803-334E-89EC-9853F1E604A5}">
      <dsp:nvSpPr>
        <dsp:cNvPr id="0" name=""/>
        <dsp:cNvSpPr/>
      </dsp:nvSpPr>
      <dsp:spPr>
        <a:xfrm>
          <a:off x="0" y="3126943"/>
          <a:ext cx="1998980" cy="156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defRPr b="1"/>
          </a:pPr>
          <a:r>
            <a:rPr lang="en-IN" sz="2300" b="1" kern="1200"/>
            <a:t>Availability and Redundancy:</a:t>
          </a:r>
          <a:r>
            <a:rPr lang="en-IN" sz="2300" kern="1200"/>
            <a:t> </a:t>
          </a:r>
          <a:endParaRPr lang="en-US" sz="2300" kern="1200"/>
        </a:p>
      </dsp:txBody>
      <dsp:txXfrm>
        <a:off x="0" y="3126943"/>
        <a:ext cx="1998980" cy="1562326"/>
      </dsp:txXfrm>
    </dsp:sp>
    <dsp:sp modelId="{4628539A-F5CA-5C45-B7BD-765CF69848C2}">
      <dsp:nvSpPr>
        <dsp:cNvPr id="0" name=""/>
        <dsp:cNvSpPr/>
      </dsp:nvSpPr>
      <dsp:spPr>
        <a:xfrm>
          <a:off x="2148903" y="3197889"/>
          <a:ext cx="7845996" cy="141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To ensure high availability, redundant copies of the </a:t>
          </a:r>
          <a:r>
            <a:rPr lang="en-IN" sz="1800" b="1" kern="1200"/>
            <a:t>FsImage</a:t>
          </a:r>
          <a:r>
            <a:rPr lang="en-IN" sz="1800" kern="1200"/>
            <a:t> and </a:t>
          </a:r>
          <a:r>
            <a:rPr lang="en-IN" sz="1800" b="1" kern="1200"/>
            <a:t>EditLog</a:t>
          </a:r>
          <a:r>
            <a:rPr lang="en-IN" sz="1800" kern="1200"/>
            <a:t> are typically stored on Network-Attached Storage (NAS) or other servers. This way, the data can be recovered even if the NameNode’s local storage fails.</a:t>
          </a:r>
          <a:endParaRPr lang="en-US" sz="1800" kern="1200"/>
        </a:p>
      </dsp:txBody>
      <dsp:txXfrm>
        <a:off x="2148903" y="3197889"/>
        <a:ext cx="7845996" cy="1418909"/>
      </dsp:txXfrm>
    </dsp:sp>
    <dsp:sp modelId="{C41A4F9E-6997-B54D-AAE0-447CBF90F81A}">
      <dsp:nvSpPr>
        <dsp:cNvPr id="0" name=""/>
        <dsp:cNvSpPr/>
      </dsp:nvSpPr>
      <dsp:spPr>
        <a:xfrm>
          <a:off x="1998980" y="4616799"/>
          <a:ext cx="7995920" cy="0"/>
        </a:xfrm>
        <a:prstGeom prst="line">
          <a:avLst/>
        </a:prstGeom>
        <a:solidFill>
          <a:schemeClr val="accent4">
            <a:hueOff val="0"/>
            <a:satOff val="0"/>
            <a:lumOff val="0"/>
            <a:alphaOff val="0"/>
          </a:schemeClr>
        </a:solidFill>
        <a:ln w="19050" cap="flat" cmpd="sng" algn="ctr">
          <a:solidFill>
            <a:schemeClr val="accent4">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B00F1-D757-6848-A1AE-DFC14BB461FA}">
      <dsp:nvSpPr>
        <dsp:cNvPr id="0" name=""/>
        <dsp:cNvSpPr/>
      </dsp:nvSpPr>
      <dsp:spPr>
        <a:xfrm>
          <a:off x="0" y="0"/>
          <a:ext cx="10221686"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071273-1FFE-E243-BACE-68CB701AB58C}">
      <dsp:nvSpPr>
        <dsp:cNvPr id="0" name=""/>
        <dsp:cNvSpPr/>
      </dsp:nvSpPr>
      <dsp:spPr>
        <a:xfrm>
          <a:off x="0" y="0"/>
          <a:ext cx="2044337" cy="2394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1" kern="1200"/>
            <a:t>Checkpointing Process:</a:t>
          </a:r>
          <a:endParaRPr lang="en-US" sz="2000" kern="1200"/>
        </a:p>
      </dsp:txBody>
      <dsp:txXfrm>
        <a:off x="0" y="0"/>
        <a:ext cx="2044337" cy="2394165"/>
      </dsp:txXfrm>
    </dsp:sp>
    <dsp:sp modelId="{EA50A144-AFFE-FF4D-88B6-D5A2364CD4AD}">
      <dsp:nvSpPr>
        <dsp:cNvPr id="0" name=""/>
        <dsp:cNvSpPr/>
      </dsp:nvSpPr>
      <dsp:spPr>
        <a:xfrm>
          <a:off x="2197662" y="37408"/>
          <a:ext cx="3935349" cy="748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just" defTabSz="533400">
            <a:lnSpc>
              <a:spcPct val="90000"/>
            </a:lnSpc>
            <a:spcBef>
              <a:spcPct val="0"/>
            </a:spcBef>
            <a:spcAft>
              <a:spcPct val="35000"/>
            </a:spcAft>
            <a:buNone/>
          </a:pPr>
          <a:r>
            <a:rPr lang="en-IN" sz="1200" b="1" kern="1200" dirty="0"/>
            <a:t>Checkpointing</a:t>
          </a:r>
          <a:r>
            <a:rPr lang="en-IN" sz="1200" kern="1200" dirty="0"/>
            <a:t> refers to the process of merging the </a:t>
          </a:r>
          <a:r>
            <a:rPr lang="en-IN" sz="1200" b="1" kern="1200" dirty="0" err="1"/>
            <a:t>EditLog</a:t>
          </a:r>
          <a:r>
            <a:rPr lang="en-IN" sz="1200" kern="1200" dirty="0"/>
            <a:t> with the </a:t>
          </a:r>
          <a:r>
            <a:rPr lang="en-IN" sz="1200" b="1" kern="1200" dirty="0" err="1"/>
            <a:t>FsImage</a:t>
          </a:r>
          <a:r>
            <a:rPr lang="en-IN" sz="1200" kern="1200" dirty="0"/>
            <a:t> to create an updated version of the file system’s metadata.</a:t>
          </a:r>
          <a:endParaRPr lang="en-US" sz="1200" kern="1200" dirty="0"/>
        </a:p>
      </dsp:txBody>
      <dsp:txXfrm>
        <a:off x="2197662" y="37408"/>
        <a:ext cx="3935349" cy="748176"/>
      </dsp:txXfrm>
    </dsp:sp>
    <dsp:sp modelId="{EF6369D3-EF06-0C48-9862-E73FCA79A23E}">
      <dsp:nvSpPr>
        <dsp:cNvPr id="0" name=""/>
        <dsp:cNvSpPr/>
      </dsp:nvSpPr>
      <dsp:spPr>
        <a:xfrm>
          <a:off x="2044337" y="785585"/>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0A7922-8686-8A4D-9978-FF2D6DE2D3D4}">
      <dsp:nvSpPr>
        <dsp:cNvPr id="0" name=""/>
        <dsp:cNvSpPr/>
      </dsp:nvSpPr>
      <dsp:spPr>
        <a:xfrm>
          <a:off x="2197662" y="822994"/>
          <a:ext cx="3935349" cy="748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just" defTabSz="444500">
            <a:lnSpc>
              <a:spcPct val="90000"/>
            </a:lnSpc>
            <a:spcBef>
              <a:spcPct val="0"/>
            </a:spcBef>
            <a:spcAft>
              <a:spcPct val="35000"/>
            </a:spcAft>
            <a:buNone/>
          </a:pPr>
          <a:r>
            <a:rPr lang="en-IN" sz="1000" kern="1200" dirty="0"/>
            <a:t>This process only occurs when the </a:t>
          </a:r>
          <a:r>
            <a:rPr lang="en-IN" sz="1000" kern="1200" dirty="0" err="1"/>
            <a:t>NameNode</a:t>
          </a:r>
          <a:r>
            <a:rPr lang="en-IN" sz="1000" kern="1200" dirty="0"/>
            <a:t> is restarted. During startup, the </a:t>
          </a:r>
          <a:r>
            <a:rPr lang="en-IN" sz="1000" kern="1200" dirty="0" err="1"/>
            <a:t>NameNode</a:t>
          </a:r>
          <a:r>
            <a:rPr lang="en-IN" sz="1000" kern="1200" dirty="0"/>
            <a:t> reads the </a:t>
          </a:r>
          <a:r>
            <a:rPr lang="en-IN" sz="1000" b="1" kern="1200" dirty="0" err="1"/>
            <a:t>EditLog</a:t>
          </a:r>
          <a:r>
            <a:rPr lang="en-IN" sz="1000" kern="1200" dirty="0"/>
            <a:t> to update the </a:t>
          </a:r>
          <a:r>
            <a:rPr lang="en-IN" sz="1000" b="1" kern="1200" dirty="0" err="1"/>
            <a:t>FsImage</a:t>
          </a:r>
          <a:r>
            <a:rPr lang="en-IN" sz="1000" kern="1200" dirty="0"/>
            <a:t> with recent changes. The updated </a:t>
          </a:r>
          <a:r>
            <a:rPr lang="en-IN" sz="1000" b="1" kern="1200" dirty="0" err="1"/>
            <a:t>FsImage</a:t>
          </a:r>
          <a:r>
            <a:rPr lang="en-IN" sz="1000" kern="1200" dirty="0"/>
            <a:t> is then loaded into memory, and the </a:t>
          </a:r>
          <a:r>
            <a:rPr lang="en-IN" sz="1000" b="1" kern="1200" dirty="0" err="1"/>
            <a:t>EditLog</a:t>
          </a:r>
          <a:r>
            <a:rPr lang="en-IN" sz="1000" kern="1200" dirty="0"/>
            <a:t> is truncated (i.e., cleared) since its changes have been applied.</a:t>
          </a:r>
          <a:endParaRPr lang="en-US" sz="1000" kern="1200" dirty="0"/>
        </a:p>
      </dsp:txBody>
      <dsp:txXfrm>
        <a:off x="2197662" y="822994"/>
        <a:ext cx="3935349" cy="748176"/>
      </dsp:txXfrm>
    </dsp:sp>
    <dsp:sp modelId="{3FDA0250-1DD7-4A4D-BC1E-E5EDD3D5077A}">
      <dsp:nvSpPr>
        <dsp:cNvPr id="0" name=""/>
        <dsp:cNvSpPr/>
      </dsp:nvSpPr>
      <dsp:spPr>
        <a:xfrm>
          <a:off x="2044337" y="1571171"/>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2AF98A-6D83-214B-81BA-EEB3F6835F79}">
      <dsp:nvSpPr>
        <dsp:cNvPr id="0" name=""/>
        <dsp:cNvSpPr/>
      </dsp:nvSpPr>
      <dsp:spPr>
        <a:xfrm>
          <a:off x="2197662" y="1608579"/>
          <a:ext cx="3935349" cy="748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just" defTabSz="533400">
            <a:lnSpc>
              <a:spcPct val="90000"/>
            </a:lnSpc>
            <a:spcBef>
              <a:spcPct val="0"/>
            </a:spcBef>
            <a:spcAft>
              <a:spcPct val="35000"/>
            </a:spcAft>
            <a:buNone/>
          </a:pPr>
          <a:r>
            <a:rPr lang="en-IN" sz="1200" kern="1200" dirty="0"/>
            <a:t>Once this process is complete, the </a:t>
          </a:r>
          <a:r>
            <a:rPr lang="en-IN" sz="1200" kern="1200" dirty="0" err="1"/>
            <a:t>NameNode</a:t>
          </a:r>
          <a:r>
            <a:rPr lang="en-IN" sz="1200" kern="1200" dirty="0"/>
            <a:t> is ready to manage the file system again.</a:t>
          </a:r>
          <a:endParaRPr lang="en-US" sz="1200" kern="1200" dirty="0"/>
        </a:p>
      </dsp:txBody>
      <dsp:txXfrm>
        <a:off x="2197662" y="1608579"/>
        <a:ext cx="3935349" cy="748176"/>
      </dsp:txXfrm>
    </dsp:sp>
    <dsp:sp modelId="{539BBF97-35D7-7046-9053-F6DE3E149B2F}">
      <dsp:nvSpPr>
        <dsp:cNvPr id="0" name=""/>
        <dsp:cNvSpPr/>
      </dsp:nvSpPr>
      <dsp:spPr>
        <a:xfrm>
          <a:off x="2044337" y="2356756"/>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13366-6170-A040-B341-620BE9F32B49}">
      <dsp:nvSpPr>
        <dsp:cNvPr id="0" name=""/>
        <dsp:cNvSpPr/>
      </dsp:nvSpPr>
      <dsp:spPr>
        <a:xfrm>
          <a:off x="0" y="2394165"/>
          <a:ext cx="10221686"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DCA238-2CDD-8E41-BF9C-447554ECC0D8}">
      <dsp:nvSpPr>
        <dsp:cNvPr id="0" name=""/>
        <dsp:cNvSpPr/>
      </dsp:nvSpPr>
      <dsp:spPr>
        <a:xfrm>
          <a:off x="0" y="2394165"/>
          <a:ext cx="2044337" cy="2394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IN" sz="2000" b="1" kern="1200"/>
            <a:t>Communication with DataNodes:</a:t>
          </a:r>
          <a:r>
            <a:rPr lang="en-IN" sz="2000" kern="1200"/>
            <a:t> </a:t>
          </a:r>
          <a:endParaRPr lang="en-US" sz="2000" kern="1200"/>
        </a:p>
      </dsp:txBody>
      <dsp:txXfrm>
        <a:off x="0" y="2394165"/>
        <a:ext cx="2044337" cy="2394165"/>
      </dsp:txXfrm>
    </dsp:sp>
    <dsp:sp modelId="{8883F5A6-5E9D-7B4A-B39D-159DA80A9D62}">
      <dsp:nvSpPr>
        <dsp:cNvPr id="0" name=""/>
        <dsp:cNvSpPr/>
      </dsp:nvSpPr>
      <dsp:spPr>
        <a:xfrm>
          <a:off x="2197662" y="2502884"/>
          <a:ext cx="3935349" cy="2174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90000"/>
            </a:lnSpc>
            <a:spcBef>
              <a:spcPct val="0"/>
            </a:spcBef>
            <a:spcAft>
              <a:spcPct val="35000"/>
            </a:spcAft>
            <a:buNone/>
          </a:pPr>
          <a:r>
            <a:rPr lang="en-IN" sz="1600" kern="1200" dirty="0"/>
            <a:t>The </a:t>
          </a:r>
          <a:r>
            <a:rPr lang="en-IN" sz="1600" kern="1200" dirty="0" err="1"/>
            <a:t>NameNode</a:t>
          </a:r>
          <a:r>
            <a:rPr lang="en-IN" sz="1600" kern="1200" dirty="0"/>
            <a:t> does not directly send instructions to </a:t>
          </a:r>
          <a:r>
            <a:rPr lang="en-IN" sz="1600" kern="1200" dirty="0" err="1"/>
            <a:t>DataNodes</a:t>
          </a:r>
          <a:r>
            <a:rPr lang="en-IN" sz="1600" kern="1200" dirty="0"/>
            <a:t>. Instead, it embeds instructions in its responses to the heartbeat signals sent by </a:t>
          </a:r>
          <a:r>
            <a:rPr lang="en-IN" sz="1600" kern="1200" dirty="0" err="1"/>
            <a:t>DataNodes</a:t>
          </a:r>
          <a:r>
            <a:rPr lang="en-IN" sz="1600" kern="1200" dirty="0"/>
            <a:t>. This includes:</a:t>
          </a:r>
          <a:endParaRPr lang="en-US" sz="1600" kern="1200" dirty="0"/>
        </a:p>
      </dsp:txBody>
      <dsp:txXfrm>
        <a:off x="2197662" y="2502884"/>
        <a:ext cx="3935349" cy="2174388"/>
      </dsp:txXfrm>
    </dsp:sp>
    <dsp:sp modelId="{29385FC1-4943-F741-8E39-3B359896ADD1}">
      <dsp:nvSpPr>
        <dsp:cNvPr id="0" name=""/>
        <dsp:cNvSpPr/>
      </dsp:nvSpPr>
      <dsp:spPr>
        <a:xfrm>
          <a:off x="6286336" y="2502884"/>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Replication:</a:t>
          </a:r>
          <a:r>
            <a:rPr lang="en-IN" sz="1100" kern="1200"/>
            <a:t> Directing DataNodes to replicate blocks to other nodes to ensure fault tolerance.</a:t>
          </a:r>
          <a:endParaRPr lang="en-US" sz="1100" kern="1200"/>
        </a:p>
      </dsp:txBody>
      <dsp:txXfrm>
        <a:off x="6286336" y="2502884"/>
        <a:ext cx="3935349" cy="543597"/>
      </dsp:txXfrm>
    </dsp:sp>
    <dsp:sp modelId="{406A2C09-3005-D342-8A44-B0FBA242FE9F}">
      <dsp:nvSpPr>
        <dsp:cNvPr id="0" name=""/>
        <dsp:cNvSpPr/>
      </dsp:nvSpPr>
      <dsp:spPr>
        <a:xfrm>
          <a:off x="6133011" y="3046482"/>
          <a:ext cx="3935349"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7FA4F8-E655-CA43-B303-3C9C6924CED6}">
      <dsp:nvSpPr>
        <dsp:cNvPr id="0" name=""/>
        <dsp:cNvSpPr/>
      </dsp:nvSpPr>
      <dsp:spPr>
        <a:xfrm>
          <a:off x="6286336" y="3046482"/>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Block Removal:</a:t>
          </a:r>
          <a:r>
            <a:rPr lang="en-IN" sz="1100" kern="1200"/>
            <a:t> Instructing DataNodes to remove excess block replicas for load balancing.</a:t>
          </a:r>
          <a:endParaRPr lang="en-US" sz="1100" kern="1200"/>
        </a:p>
      </dsp:txBody>
      <dsp:txXfrm>
        <a:off x="6286336" y="3046482"/>
        <a:ext cx="3935349" cy="543597"/>
      </dsp:txXfrm>
    </dsp:sp>
    <dsp:sp modelId="{2A3E7960-4CAA-F845-B91B-53F6832CEC6D}">
      <dsp:nvSpPr>
        <dsp:cNvPr id="0" name=""/>
        <dsp:cNvSpPr/>
      </dsp:nvSpPr>
      <dsp:spPr>
        <a:xfrm>
          <a:off x="6133011" y="3590079"/>
          <a:ext cx="3935349"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0C7956-6CF5-6641-AEDB-01A411C4F06B}">
      <dsp:nvSpPr>
        <dsp:cNvPr id="0" name=""/>
        <dsp:cNvSpPr/>
      </dsp:nvSpPr>
      <dsp:spPr>
        <a:xfrm>
          <a:off x="6286336" y="3590079"/>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Node Management:</a:t>
          </a:r>
          <a:r>
            <a:rPr lang="en-IN" sz="1100" kern="1200"/>
            <a:t> Telling DataNodes to restart (re-register with the NameNode) or to shut down.</a:t>
          </a:r>
          <a:endParaRPr lang="en-US" sz="1100" kern="1200"/>
        </a:p>
      </dsp:txBody>
      <dsp:txXfrm>
        <a:off x="6286336" y="3590079"/>
        <a:ext cx="3935349" cy="543597"/>
      </dsp:txXfrm>
    </dsp:sp>
    <dsp:sp modelId="{E962E8BC-41BD-F346-BCBB-E8BDE48FEE74}">
      <dsp:nvSpPr>
        <dsp:cNvPr id="0" name=""/>
        <dsp:cNvSpPr/>
      </dsp:nvSpPr>
      <dsp:spPr>
        <a:xfrm>
          <a:off x="6133011" y="4133676"/>
          <a:ext cx="3935349"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BB188F-EF85-594E-821B-D6E58CF33F93}">
      <dsp:nvSpPr>
        <dsp:cNvPr id="0" name=""/>
        <dsp:cNvSpPr/>
      </dsp:nvSpPr>
      <dsp:spPr>
        <a:xfrm>
          <a:off x="6286336" y="4133676"/>
          <a:ext cx="3935349" cy="543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just" defTabSz="488950">
            <a:lnSpc>
              <a:spcPct val="90000"/>
            </a:lnSpc>
            <a:spcBef>
              <a:spcPct val="0"/>
            </a:spcBef>
            <a:spcAft>
              <a:spcPct val="35000"/>
            </a:spcAft>
            <a:buNone/>
          </a:pPr>
          <a:r>
            <a:rPr lang="en-IN" sz="1100" b="1" kern="1200"/>
            <a:t>Block Reports:</a:t>
          </a:r>
          <a:r>
            <a:rPr lang="en-IN" sz="1100" kern="1200"/>
            <a:t> Requesting an immediate block report from DataNodes to ensure accurate tracking of block locations.</a:t>
          </a:r>
          <a:endParaRPr lang="en-US" sz="1100" kern="1200"/>
        </a:p>
      </dsp:txBody>
      <dsp:txXfrm>
        <a:off x="6286336" y="4133676"/>
        <a:ext cx="3935349" cy="543597"/>
      </dsp:txXfrm>
    </dsp:sp>
    <dsp:sp modelId="{F86BC351-86C0-984D-AA52-B28F00FA51C4}">
      <dsp:nvSpPr>
        <dsp:cNvPr id="0" name=""/>
        <dsp:cNvSpPr/>
      </dsp:nvSpPr>
      <dsp:spPr>
        <a:xfrm>
          <a:off x="2044337" y="4677273"/>
          <a:ext cx="8177348"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E464D-958F-453F-846B-BBC2C8EA17A0}">
      <dsp:nvSpPr>
        <dsp:cNvPr id="0" name=""/>
        <dsp:cNvSpPr/>
      </dsp:nvSpPr>
      <dsp:spPr>
        <a:xfrm>
          <a:off x="15796" y="130879"/>
          <a:ext cx="1146523" cy="10898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FEA115-0AA2-4F89-BA4D-06D994C48431}">
      <dsp:nvSpPr>
        <dsp:cNvPr id="0" name=""/>
        <dsp:cNvSpPr/>
      </dsp:nvSpPr>
      <dsp:spPr>
        <a:xfrm>
          <a:off x="15796" y="1433043"/>
          <a:ext cx="3275780" cy="144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defRPr b="1"/>
          </a:pPr>
          <a:r>
            <a:rPr lang="en-IN" sz="1600" kern="1200"/>
            <a:t>In Hadoop, a </a:t>
          </a:r>
          <a:r>
            <a:rPr lang="en-IN" sz="1600" b="1" kern="1200"/>
            <a:t>DataNode</a:t>
          </a:r>
          <a:r>
            <a:rPr lang="en-IN" sz="1600" kern="1200"/>
            <a:t> is responsible for storing the actual data of the file system. Each block replica on a DataNode consists of two essential files stored in the local file system:</a:t>
          </a:r>
          <a:endParaRPr lang="en-US" sz="1600" kern="1200"/>
        </a:p>
      </dsp:txBody>
      <dsp:txXfrm>
        <a:off x="15796" y="1433043"/>
        <a:ext cx="3275780" cy="1442284"/>
      </dsp:txXfrm>
    </dsp:sp>
    <dsp:sp modelId="{0A321C55-33CD-431E-8E50-DD534375AEAD}">
      <dsp:nvSpPr>
        <dsp:cNvPr id="0" name=""/>
        <dsp:cNvSpPr/>
      </dsp:nvSpPr>
      <dsp:spPr>
        <a:xfrm>
          <a:off x="15796" y="3104952"/>
          <a:ext cx="3275780" cy="209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533400">
            <a:lnSpc>
              <a:spcPct val="100000"/>
            </a:lnSpc>
            <a:spcBef>
              <a:spcPct val="0"/>
            </a:spcBef>
            <a:spcAft>
              <a:spcPct val="35000"/>
            </a:spcAft>
            <a:buNone/>
          </a:pPr>
          <a:r>
            <a:rPr lang="en-IN" sz="1200" b="1" kern="1200"/>
            <a:t>Data File</a:t>
          </a:r>
          <a:r>
            <a:rPr lang="en-IN" sz="1200" kern="1200"/>
            <a:t>: This file contains the actual data for the block.</a:t>
          </a:r>
          <a:endParaRPr lang="en-US" sz="1200" kern="1200"/>
        </a:p>
        <a:p>
          <a:pPr marL="0" lvl="0" indent="0" algn="just" defTabSz="533400">
            <a:lnSpc>
              <a:spcPct val="100000"/>
            </a:lnSpc>
            <a:spcBef>
              <a:spcPct val="0"/>
            </a:spcBef>
            <a:spcAft>
              <a:spcPct val="35000"/>
            </a:spcAft>
            <a:buNone/>
          </a:pPr>
          <a:r>
            <a:rPr lang="en-IN" sz="1200" b="1" kern="1200" dirty="0"/>
            <a:t>Block Metadata</a:t>
          </a:r>
          <a:r>
            <a:rPr lang="en-IN" sz="1200" kern="1200" dirty="0"/>
            <a:t>: This file holds important information about the block, including its properties and state.</a:t>
          </a:r>
          <a:endParaRPr lang="en-US" sz="1200" kern="1200" dirty="0"/>
        </a:p>
      </dsp:txBody>
      <dsp:txXfrm>
        <a:off x="15796" y="3104952"/>
        <a:ext cx="3275780" cy="2094065"/>
      </dsp:txXfrm>
    </dsp:sp>
    <dsp:sp modelId="{661A61C0-1E52-4DF9-9A36-922B0BD2105F}">
      <dsp:nvSpPr>
        <dsp:cNvPr id="0" name=""/>
        <dsp:cNvSpPr/>
      </dsp:nvSpPr>
      <dsp:spPr>
        <a:xfrm>
          <a:off x="3864838" y="130879"/>
          <a:ext cx="1146523" cy="10898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463019-C5ED-40E0-8993-61A2E0872F84}">
      <dsp:nvSpPr>
        <dsp:cNvPr id="0" name=""/>
        <dsp:cNvSpPr/>
      </dsp:nvSpPr>
      <dsp:spPr>
        <a:xfrm>
          <a:off x="3864838" y="1433043"/>
          <a:ext cx="3275780" cy="144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defRPr b="1"/>
          </a:pPr>
          <a:r>
            <a:rPr lang="en-IN" sz="1600" kern="1200"/>
            <a:t>Additionally, each block replica is associated with a </a:t>
          </a:r>
          <a:r>
            <a:rPr lang="en-IN" sz="1600" b="1" kern="1200"/>
            <a:t>block checksum</a:t>
          </a:r>
          <a:r>
            <a:rPr lang="en-IN" sz="1600" kern="1200"/>
            <a:t> (which ensures data integrity) and a </a:t>
          </a:r>
          <a:r>
            <a:rPr lang="en-IN" sz="1600" b="1" kern="1200"/>
            <a:t>generation timestamp</a:t>
          </a:r>
          <a:r>
            <a:rPr lang="en-IN" sz="1600" kern="1200"/>
            <a:t> (indicating when the block was created).</a:t>
          </a:r>
          <a:endParaRPr lang="en-US" sz="1600" kern="1200"/>
        </a:p>
      </dsp:txBody>
      <dsp:txXfrm>
        <a:off x="3864838" y="1433043"/>
        <a:ext cx="3275780" cy="1442284"/>
      </dsp:txXfrm>
    </dsp:sp>
    <dsp:sp modelId="{2083CCAB-958B-4B3F-8B4A-0A5FB0251BF6}">
      <dsp:nvSpPr>
        <dsp:cNvPr id="0" name=""/>
        <dsp:cNvSpPr/>
      </dsp:nvSpPr>
      <dsp:spPr>
        <a:xfrm>
          <a:off x="3864838" y="2974073"/>
          <a:ext cx="3275780" cy="2094065"/>
        </a:xfrm>
        <a:prstGeom prst="rect">
          <a:avLst/>
        </a:prstGeom>
        <a:noFill/>
        <a:ln>
          <a:noFill/>
        </a:ln>
        <a:effectLst/>
      </dsp:spPr>
      <dsp:style>
        <a:lnRef idx="0">
          <a:scrgbClr r="0" g="0" b="0"/>
        </a:lnRef>
        <a:fillRef idx="0">
          <a:scrgbClr r="0" g="0" b="0"/>
        </a:fillRef>
        <a:effectRef idx="0">
          <a:scrgbClr r="0" g="0" b="0"/>
        </a:effectRef>
        <a:fontRef idx="minor"/>
      </dsp:style>
    </dsp:sp>
    <dsp:sp modelId="{B8DAF8B3-2813-418F-9E43-5646590022E7}">
      <dsp:nvSpPr>
        <dsp:cNvPr id="0" name=""/>
        <dsp:cNvSpPr/>
      </dsp:nvSpPr>
      <dsp:spPr>
        <a:xfrm>
          <a:off x="7713880" y="130879"/>
          <a:ext cx="1146523" cy="10898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2FCA8D-BA1B-40EB-96D2-BACB39EC1B38}">
      <dsp:nvSpPr>
        <dsp:cNvPr id="0" name=""/>
        <dsp:cNvSpPr/>
      </dsp:nvSpPr>
      <dsp:spPr>
        <a:xfrm>
          <a:off x="7713880" y="1433043"/>
          <a:ext cx="3275780" cy="1442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711200">
            <a:lnSpc>
              <a:spcPct val="100000"/>
            </a:lnSpc>
            <a:spcBef>
              <a:spcPct val="0"/>
            </a:spcBef>
            <a:spcAft>
              <a:spcPct val="35000"/>
            </a:spcAft>
            <a:buNone/>
            <a:defRPr b="1"/>
          </a:pPr>
          <a:r>
            <a:rPr lang="en-IN" sz="1600" b="1" kern="1200"/>
            <a:t>Connection with the NameNode</a:t>
          </a:r>
          <a:endParaRPr lang="en-US" sz="1600" kern="1200"/>
        </a:p>
      </dsp:txBody>
      <dsp:txXfrm>
        <a:off x="7713880" y="1433043"/>
        <a:ext cx="3275780" cy="1442284"/>
      </dsp:txXfrm>
    </dsp:sp>
    <dsp:sp modelId="{DAB10E13-F41C-422A-A75F-94D6DFDDBB5E}">
      <dsp:nvSpPr>
        <dsp:cNvPr id="0" name=""/>
        <dsp:cNvSpPr/>
      </dsp:nvSpPr>
      <dsp:spPr>
        <a:xfrm>
          <a:off x="7716304" y="1817039"/>
          <a:ext cx="3275780" cy="20940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533400">
            <a:lnSpc>
              <a:spcPct val="100000"/>
            </a:lnSpc>
            <a:spcBef>
              <a:spcPct val="0"/>
            </a:spcBef>
            <a:spcAft>
              <a:spcPct val="35000"/>
            </a:spcAft>
            <a:buNone/>
          </a:pPr>
          <a:r>
            <a:rPr lang="en-IN" sz="1200" kern="1200"/>
            <a:t>When a DataNode starts up, it establishes a connection with the </a:t>
          </a:r>
          <a:r>
            <a:rPr lang="en-IN" sz="1200" b="1" kern="1200"/>
            <a:t>NameNode</a:t>
          </a:r>
          <a:r>
            <a:rPr lang="en-IN" sz="1200" kern="1200"/>
            <a:t> (which manages the file system namespace and metadata). </a:t>
          </a:r>
          <a:endParaRPr lang="en-US" sz="1200" kern="1200"/>
        </a:p>
        <a:p>
          <a:pPr marL="0" lvl="0" indent="0" algn="just" defTabSz="533400">
            <a:lnSpc>
              <a:spcPct val="100000"/>
            </a:lnSpc>
            <a:spcBef>
              <a:spcPct val="0"/>
            </a:spcBef>
            <a:spcAft>
              <a:spcPct val="35000"/>
            </a:spcAft>
            <a:buNone/>
          </a:pPr>
          <a:r>
            <a:rPr lang="en-IN" sz="1200" kern="1200" dirty="0"/>
            <a:t>During this connection, a </a:t>
          </a:r>
          <a:r>
            <a:rPr lang="en-IN" sz="1200" b="1" kern="1200" dirty="0"/>
            <a:t>handshake</a:t>
          </a:r>
          <a:r>
            <a:rPr lang="en-IN" sz="1200" kern="1200" dirty="0"/>
            <a:t> occurs to verify the </a:t>
          </a:r>
          <a:r>
            <a:rPr lang="en-IN" sz="1200" kern="1200" dirty="0" err="1"/>
            <a:t>DataNode’s</a:t>
          </a:r>
          <a:r>
            <a:rPr lang="en-IN" sz="1200" kern="1200" dirty="0"/>
            <a:t> ID and software version. If either of these does not match, the </a:t>
          </a:r>
          <a:r>
            <a:rPr lang="en-IN" sz="1200" kern="1200" dirty="0" err="1"/>
            <a:t>DataNode</a:t>
          </a:r>
          <a:r>
            <a:rPr lang="en-IN" sz="1200" kern="1200" dirty="0"/>
            <a:t> shuts down to prevent potential data corruption.</a:t>
          </a:r>
          <a:endParaRPr lang="en-US" sz="1200" kern="1200" dirty="0"/>
        </a:p>
        <a:p>
          <a:pPr marL="0" lvl="0" indent="0" algn="just" defTabSz="533400">
            <a:lnSpc>
              <a:spcPct val="100000"/>
            </a:lnSpc>
            <a:spcBef>
              <a:spcPct val="0"/>
            </a:spcBef>
            <a:spcAft>
              <a:spcPct val="35000"/>
            </a:spcAft>
            <a:buNone/>
          </a:pPr>
          <a:r>
            <a:rPr lang="en-IN" sz="1200" kern="1200" dirty="0"/>
            <a:t>Importantly, </a:t>
          </a:r>
          <a:r>
            <a:rPr lang="en-IN" sz="1200" kern="1200" dirty="0" err="1"/>
            <a:t>DataNodes</a:t>
          </a:r>
          <a:r>
            <a:rPr lang="en-IN" sz="1200" kern="1200" dirty="0"/>
            <a:t> cannot join the cluster or register with the </a:t>
          </a:r>
          <a:r>
            <a:rPr lang="en-IN" sz="1200" kern="1200" dirty="0" err="1"/>
            <a:t>NameNode</a:t>
          </a:r>
          <a:r>
            <a:rPr lang="en-IN" sz="1200" kern="1200" dirty="0"/>
            <a:t> unless they possess a valid matching ID. </a:t>
          </a:r>
          <a:endParaRPr lang="en-US" sz="1200" kern="1200" dirty="0"/>
        </a:p>
        <a:p>
          <a:pPr marL="0" lvl="0" indent="0" algn="just" defTabSz="533400">
            <a:lnSpc>
              <a:spcPct val="100000"/>
            </a:lnSpc>
            <a:spcBef>
              <a:spcPct val="0"/>
            </a:spcBef>
            <a:spcAft>
              <a:spcPct val="35000"/>
            </a:spcAft>
            <a:buNone/>
          </a:pPr>
          <a:r>
            <a:rPr lang="en-IN" sz="1200" kern="1200" dirty="0"/>
            <a:t>This mechanism helps maintain the integrity and security of the cluster.</a:t>
          </a:r>
          <a:endParaRPr lang="en-US" sz="1200" kern="1200" dirty="0"/>
        </a:p>
      </dsp:txBody>
      <dsp:txXfrm>
        <a:off x="7716304" y="1817039"/>
        <a:ext cx="3275780" cy="209406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62DAB-9E55-9640-96EB-BDB53E4C617A}">
      <dsp:nvSpPr>
        <dsp:cNvPr id="0" name=""/>
        <dsp:cNvSpPr/>
      </dsp:nvSpPr>
      <dsp:spPr>
        <a:xfrm>
          <a:off x="0" y="337483"/>
          <a:ext cx="7153147" cy="921374"/>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Hadoop optimizes the use of storage space by only consuming the amount needed for the data blocks. It particularly focuses on ensuring that full blocks are utilized whenever possible, except for the last block of a file, which may not be fully filled.</a:t>
          </a:r>
          <a:endParaRPr lang="en-US" sz="1300" kern="1200"/>
        </a:p>
      </dsp:txBody>
      <dsp:txXfrm>
        <a:off x="0" y="337483"/>
        <a:ext cx="7153147" cy="921374"/>
      </dsp:txXfrm>
    </dsp:sp>
    <dsp:sp modelId="{BA7BE601-9D18-3D4C-806D-EBFD5C23EAA9}">
      <dsp:nvSpPr>
        <dsp:cNvPr id="0" name=""/>
        <dsp:cNvSpPr/>
      </dsp:nvSpPr>
      <dsp:spPr>
        <a:xfrm>
          <a:off x="357657" y="145603"/>
          <a:ext cx="5007202"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Block Storage Efficiency</a:t>
          </a:r>
          <a:endParaRPr lang="en-US" sz="1300" kern="1200"/>
        </a:p>
      </dsp:txBody>
      <dsp:txXfrm>
        <a:off x="376391" y="164337"/>
        <a:ext cx="4969734" cy="346292"/>
      </dsp:txXfrm>
    </dsp:sp>
    <dsp:sp modelId="{3A523681-3B33-3245-A466-B6C247201CC1}">
      <dsp:nvSpPr>
        <dsp:cNvPr id="0" name=""/>
        <dsp:cNvSpPr/>
      </dsp:nvSpPr>
      <dsp:spPr>
        <a:xfrm>
          <a:off x="0" y="1520938"/>
          <a:ext cx="7153147" cy="55282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DataNodes play a crucial role in maintaining communication with the NameNode:</a:t>
          </a:r>
          <a:endParaRPr lang="en-US" sz="1300" kern="1200"/>
        </a:p>
      </dsp:txBody>
      <dsp:txXfrm>
        <a:off x="0" y="1520938"/>
        <a:ext cx="7153147" cy="552825"/>
      </dsp:txXfrm>
    </dsp:sp>
    <dsp:sp modelId="{1712D927-80C4-914B-AC09-FD93FD5C0E92}">
      <dsp:nvSpPr>
        <dsp:cNvPr id="0" name=""/>
        <dsp:cNvSpPr/>
      </dsp:nvSpPr>
      <dsp:spPr>
        <a:xfrm>
          <a:off x="357657" y="1329058"/>
          <a:ext cx="5007202" cy="3837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Reporting and Heartbeats</a:t>
          </a:r>
          <a:endParaRPr lang="en-US" sz="1300" kern="1200"/>
        </a:p>
      </dsp:txBody>
      <dsp:txXfrm>
        <a:off x="376391" y="1347792"/>
        <a:ext cx="4969734" cy="346292"/>
      </dsp:txXfrm>
    </dsp:sp>
    <dsp:sp modelId="{96974C72-EEC0-2A4D-A6E4-0D64E5C2FD6A}">
      <dsp:nvSpPr>
        <dsp:cNvPr id="0" name=""/>
        <dsp:cNvSpPr/>
      </dsp:nvSpPr>
      <dsp:spPr>
        <a:xfrm>
          <a:off x="0" y="2335843"/>
          <a:ext cx="7153147" cy="921374"/>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Upon startup and subsequently every hour, DataNodes send a </a:t>
          </a:r>
          <a:r>
            <a:rPr lang="en-IN" sz="1300" b="1" kern="1200"/>
            <a:t>block report</a:t>
          </a:r>
          <a:r>
            <a:rPr lang="en-IN" sz="1300" kern="1200"/>
            <a:t> to the NameNode. This report details all the block replicas that the DataNode currently holds.</a:t>
          </a:r>
          <a:endParaRPr lang="en-US" sz="1300" kern="1200"/>
        </a:p>
      </dsp:txBody>
      <dsp:txXfrm>
        <a:off x="0" y="2335843"/>
        <a:ext cx="7153147" cy="921374"/>
      </dsp:txXfrm>
    </dsp:sp>
    <dsp:sp modelId="{CBAEC061-D8E3-7E45-8ED3-E92DB7D939D6}">
      <dsp:nvSpPr>
        <dsp:cNvPr id="0" name=""/>
        <dsp:cNvSpPr/>
      </dsp:nvSpPr>
      <dsp:spPr>
        <a:xfrm>
          <a:off x="357657" y="2143963"/>
          <a:ext cx="5007202" cy="3837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Block Reports</a:t>
          </a:r>
          <a:r>
            <a:rPr lang="en-IN" sz="1300" kern="1200"/>
            <a:t>: </a:t>
          </a:r>
          <a:endParaRPr lang="en-US" sz="1300" kern="1200"/>
        </a:p>
      </dsp:txBody>
      <dsp:txXfrm>
        <a:off x="376391" y="2162697"/>
        <a:ext cx="4969734" cy="346292"/>
      </dsp:txXfrm>
    </dsp:sp>
    <dsp:sp modelId="{12ACAB06-480D-7140-BDE0-DB7AD75DA395}">
      <dsp:nvSpPr>
        <dsp:cNvPr id="0" name=""/>
        <dsp:cNvSpPr/>
      </dsp:nvSpPr>
      <dsp:spPr>
        <a:xfrm>
          <a:off x="0" y="3519298"/>
          <a:ext cx="7153147" cy="1719899"/>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5164" tIns="270764" rIns="555164"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DataNodes also send a </a:t>
          </a:r>
          <a:r>
            <a:rPr lang="en-IN" sz="1300" b="1" kern="1200"/>
            <a:t>heartbeat signal</a:t>
          </a:r>
          <a:r>
            <a:rPr lang="en-IN" sz="1300" kern="1200"/>
            <a:t> to the NameNode every 3 seconds (by default).</a:t>
          </a:r>
          <a:endParaRPr lang="en-US" sz="1300" kern="1200"/>
        </a:p>
        <a:p>
          <a:pPr marL="114300" lvl="1" indent="-114300" algn="l" defTabSz="577850">
            <a:lnSpc>
              <a:spcPct val="90000"/>
            </a:lnSpc>
            <a:spcBef>
              <a:spcPct val="0"/>
            </a:spcBef>
            <a:spcAft>
              <a:spcPct val="15000"/>
            </a:spcAft>
            <a:buChar char="•"/>
          </a:pPr>
          <a:r>
            <a:rPr lang="en-IN" sz="1300" kern="1200"/>
            <a:t>If a DataNode fails to send a heartbeat within a 10-minute window, it is considered unavailable. </a:t>
          </a:r>
          <a:endParaRPr lang="en-US" sz="1300" kern="1200"/>
        </a:p>
        <a:p>
          <a:pPr marL="114300" lvl="1" indent="-114300" algn="l" defTabSz="577850">
            <a:lnSpc>
              <a:spcPct val="90000"/>
            </a:lnSpc>
            <a:spcBef>
              <a:spcPct val="0"/>
            </a:spcBef>
            <a:spcAft>
              <a:spcPct val="15000"/>
            </a:spcAft>
            <a:buChar char="•"/>
          </a:pPr>
          <a:r>
            <a:rPr lang="en-IN" sz="1300" kern="1200"/>
            <a:t>In such cases, the NameNode removes the DataNode from its records and schedules the creation of new replicas of the blocks that were stored on the failed DataNode on other DataNodes.</a:t>
          </a:r>
          <a:endParaRPr lang="en-US" sz="1300" kern="1200"/>
        </a:p>
      </dsp:txBody>
      <dsp:txXfrm>
        <a:off x="0" y="3519298"/>
        <a:ext cx="7153147" cy="1719899"/>
      </dsp:txXfrm>
    </dsp:sp>
    <dsp:sp modelId="{CC571F94-797F-154A-9884-B9C3FD4C7483}">
      <dsp:nvSpPr>
        <dsp:cNvPr id="0" name=""/>
        <dsp:cNvSpPr/>
      </dsp:nvSpPr>
      <dsp:spPr>
        <a:xfrm>
          <a:off x="357657" y="3327418"/>
          <a:ext cx="5007202" cy="3837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89260" tIns="0" rIns="189260" bIns="0" numCol="1" spcCol="1270" anchor="ctr" anchorCtr="0">
          <a:noAutofit/>
        </a:bodyPr>
        <a:lstStyle/>
        <a:p>
          <a:pPr marL="0" lvl="0" indent="0" algn="l" defTabSz="577850">
            <a:lnSpc>
              <a:spcPct val="90000"/>
            </a:lnSpc>
            <a:spcBef>
              <a:spcPct val="0"/>
            </a:spcBef>
            <a:spcAft>
              <a:spcPct val="35000"/>
            </a:spcAft>
            <a:buNone/>
          </a:pPr>
          <a:r>
            <a:rPr lang="en-IN" sz="1300" b="1" kern="1200"/>
            <a:t>Heartbeats</a:t>
          </a:r>
          <a:r>
            <a:rPr lang="en-IN" sz="1300" kern="1200"/>
            <a:t>: </a:t>
          </a:r>
          <a:endParaRPr lang="en-US" sz="1300" kern="1200"/>
        </a:p>
      </dsp:txBody>
      <dsp:txXfrm>
        <a:off x="376391" y="3346152"/>
        <a:ext cx="4969734" cy="34629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8EE22-FC3B-044C-9B68-235E360EC97E}">
      <dsp:nvSpPr>
        <dsp:cNvPr id="0" name=""/>
        <dsp:cNvSpPr/>
      </dsp:nvSpPr>
      <dsp:spPr>
        <a:xfrm>
          <a:off x="0" y="386012"/>
          <a:ext cx="10515600" cy="1556099"/>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IN" sz="1300" kern="1200"/>
            <a:t>The metadata for the file system is stored in two primary files on the NameNode’s local file system:</a:t>
          </a:r>
          <a:endParaRPr lang="en-US" sz="1300" kern="1200"/>
        </a:p>
        <a:p>
          <a:pPr marL="228600" lvl="2" indent="-114300" algn="l" defTabSz="577850">
            <a:lnSpc>
              <a:spcPct val="90000"/>
            </a:lnSpc>
            <a:spcBef>
              <a:spcPct val="0"/>
            </a:spcBef>
            <a:spcAft>
              <a:spcPct val="15000"/>
            </a:spcAft>
            <a:buChar char="•"/>
          </a:pPr>
          <a:r>
            <a:rPr lang="en-IN" sz="1300" b="1" kern="1200"/>
            <a:t>FsImage</a:t>
          </a:r>
          <a:r>
            <a:rPr lang="en-IN" sz="1300" kern="1200"/>
            <a:t>: This file contains the complete and persistent snapshot of the filesystem metadata at a given point in time.</a:t>
          </a:r>
          <a:endParaRPr lang="en-US" sz="1300" kern="1200"/>
        </a:p>
        <a:p>
          <a:pPr marL="228600" lvl="2" indent="-114300" algn="l" defTabSz="577850">
            <a:lnSpc>
              <a:spcPct val="90000"/>
            </a:lnSpc>
            <a:spcBef>
              <a:spcPct val="0"/>
            </a:spcBef>
            <a:spcAft>
              <a:spcPct val="15000"/>
            </a:spcAft>
            <a:buChar char="•"/>
          </a:pPr>
          <a:r>
            <a:rPr lang="en-IN" sz="1300" b="1" kern="1200"/>
            <a:t>EditLog</a:t>
          </a:r>
          <a:r>
            <a:rPr lang="en-IN" sz="1300" kern="1200"/>
            <a:t>: This transaction log records all changes made to the filesystem since the last checkpoint. It captures every modification to the metadata, ensuring that no changes are lost.</a:t>
          </a:r>
          <a:endParaRPr lang="en-US" sz="1300" kern="1200"/>
        </a:p>
        <a:p>
          <a:pPr marL="114300" lvl="1" indent="-114300" algn="l" defTabSz="577850">
            <a:lnSpc>
              <a:spcPct val="90000"/>
            </a:lnSpc>
            <a:spcBef>
              <a:spcPct val="0"/>
            </a:spcBef>
            <a:spcAft>
              <a:spcPct val="15000"/>
            </a:spcAft>
            <a:buChar char="•"/>
          </a:pPr>
          <a:r>
            <a:rPr lang="en-IN" sz="1300" kern="1200"/>
            <a:t>Both the FsImage and EditLog files are stored locally on the NameNode, but to enhance availability and reliability, redundant copies can be made and stored on Network-Attached Storage (NAS) or other servers.</a:t>
          </a:r>
          <a:endParaRPr lang="en-US" sz="1300" kern="1200"/>
        </a:p>
      </dsp:txBody>
      <dsp:txXfrm>
        <a:off x="0" y="386012"/>
        <a:ext cx="10515600" cy="1556099"/>
      </dsp:txXfrm>
    </dsp:sp>
    <dsp:sp modelId="{27F83981-4DC8-814F-8571-0ECD5FF25CC7}">
      <dsp:nvSpPr>
        <dsp:cNvPr id="0" name=""/>
        <dsp:cNvSpPr/>
      </dsp:nvSpPr>
      <dsp:spPr>
        <a:xfrm>
          <a:off x="525780" y="194132"/>
          <a:ext cx="7360920" cy="3837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defRPr b="1"/>
          </a:pPr>
          <a:r>
            <a:rPr lang="en-IN" sz="1300" b="1" kern="1200"/>
            <a:t>Metadata Storage</a:t>
          </a:r>
          <a:endParaRPr lang="en-US" sz="1300" kern="1200"/>
        </a:p>
      </dsp:txBody>
      <dsp:txXfrm>
        <a:off x="544514" y="212866"/>
        <a:ext cx="7323452" cy="346292"/>
      </dsp:txXfrm>
    </dsp:sp>
    <dsp:sp modelId="{EE31F62D-3C95-0C49-8DBE-F3088B9DB53D}">
      <dsp:nvSpPr>
        <dsp:cNvPr id="0" name=""/>
        <dsp:cNvSpPr/>
      </dsp:nvSpPr>
      <dsp:spPr>
        <a:xfrm>
          <a:off x="0" y="2204192"/>
          <a:ext cx="10515600" cy="2170349"/>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IN" sz="1300" b="1" i="1" kern="1200" dirty="0"/>
            <a:t>Occurs only at the startup of the </a:t>
          </a:r>
          <a:r>
            <a:rPr lang="en-IN" sz="1300" b="1" i="1" kern="1200" dirty="0" err="1"/>
            <a:t>NameNode</a:t>
          </a:r>
          <a:endParaRPr lang="en-US" sz="1300" kern="1200" dirty="0"/>
        </a:p>
        <a:p>
          <a:pPr marL="114300" lvl="1" indent="-114300" algn="l" defTabSz="577850">
            <a:lnSpc>
              <a:spcPct val="90000"/>
            </a:lnSpc>
            <a:spcBef>
              <a:spcPct val="0"/>
            </a:spcBef>
            <a:spcAft>
              <a:spcPct val="15000"/>
            </a:spcAft>
            <a:buChar char="•"/>
          </a:pPr>
          <a:r>
            <a:rPr lang="en-IN" sz="1300" b="1" kern="1200" dirty="0"/>
            <a:t>Startup</a:t>
          </a:r>
          <a:r>
            <a:rPr lang="en-IN" sz="1300" kern="1200" dirty="0"/>
            <a:t>: When the </a:t>
          </a:r>
          <a:r>
            <a:rPr lang="en-IN" sz="1300" kern="1200" dirty="0" err="1"/>
            <a:t>NameNode</a:t>
          </a:r>
          <a:r>
            <a:rPr lang="en-IN" sz="1300" kern="1200" dirty="0"/>
            <a:t> starts, it reads the last saved </a:t>
          </a:r>
          <a:r>
            <a:rPr lang="en-IN" sz="1300" kern="1200" dirty="0" err="1"/>
            <a:t>FsImage</a:t>
          </a:r>
          <a:r>
            <a:rPr lang="en-IN" sz="1300" kern="1200" dirty="0"/>
            <a:t> from its local filesystem.</a:t>
          </a:r>
          <a:endParaRPr lang="en-US" sz="1300" kern="1200" dirty="0"/>
        </a:p>
        <a:p>
          <a:pPr marL="114300" lvl="1" indent="-114300" algn="l" defTabSz="577850">
            <a:lnSpc>
              <a:spcPct val="90000"/>
            </a:lnSpc>
            <a:spcBef>
              <a:spcPct val="0"/>
            </a:spcBef>
            <a:spcAft>
              <a:spcPct val="15000"/>
            </a:spcAft>
            <a:buChar char="•"/>
          </a:pPr>
          <a:r>
            <a:rPr lang="en-IN" sz="1300" b="1" kern="1200" dirty="0"/>
            <a:t>Replay </a:t>
          </a:r>
          <a:r>
            <a:rPr lang="en-IN" sz="1300" b="1" kern="1200" dirty="0" err="1"/>
            <a:t>EditLog</a:t>
          </a:r>
          <a:r>
            <a:rPr lang="en-IN" sz="1300" kern="1200" dirty="0"/>
            <a:t>: It then replays the </a:t>
          </a:r>
          <a:r>
            <a:rPr lang="en-IN" sz="1300" kern="1200" dirty="0" err="1"/>
            <a:t>EditLog</a:t>
          </a:r>
          <a:r>
            <a:rPr lang="en-IN" sz="1300" kern="1200" dirty="0"/>
            <a:t> to apply any changes made since the last checkpoint. This process updates the </a:t>
          </a:r>
          <a:r>
            <a:rPr lang="en-IN" sz="1300" kern="1200" dirty="0" err="1"/>
            <a:t>FsImage</a:t>
          </a:r>
          <a:r>
            <a:rPr lang="en-IN" sz="1300" kern="1200" dirty="0"/>
            <a:t> to reflect the current state of the filesystem.</a:t>
          </a:r>
          <a:endParaRPr lang="en-US" sz="1300" kern="1200" dirty="0"/>
        </a:p>
        <a:p>
          <a:pPr marL="114300" lvl="1" indent="-114300" algn="l" defTabSz="577850">
            <a:lnSpc>
              <a:spcPct val="90000"/>
            </a:lnSpc>
            <a:spcBef>
              <a:spcPct val="0"/>
            </a:spcBef>
            <a:spcAft>
              <a:spcPct val="15000"/>
            </a:spcAft>
            <a:buChar char="•"/>
          </a:pPr>
          <a:r>
            <a:rPr lang="en-IN" sz="1300" b="1" kern="1200"/>
            <a:t>Memory Mapping</a:t>
          </a:r>
          <a:r>
            <a:rPr lang="en-IN" sz="1300" kern="1200"/>
            <a:t>: The updated FsImage is mapped into memory for efficient access and operations.</a:t>
          </a:r>
          <a:endParaRPr lang="en-US" sz="1300" kern="1200"/>
        </a:p>
        <a:p>
          <a:pPr marL="114300" lvl="1" indent="-114300" algn="l" defTabSz="577850">
            <a:lnSpc>
              <a:spcPct val="90000"/>
            </a:lnSpc>
            <a:spcBef>
              <a:spcPct val="0"/>
            </a:spcBef>
            <a:spcAft>
              <a:spcPct val="15000"/>
            </a:spcAft>
            <a:buChar char="•"/>
          </a:pPr>
          <a:r>
            <a:rPr lang="en-IN" sz="1300" b="1" kern="1200"/>
            <a:t>Truncation</a:t>
          </a:r>
          <a:r>
            <a:rPr lang="en-IN" sz="1300" kern="1200"/>
            <a:t>: After the EditLog has been successfully replayed and the FsImage is updated, the EditLog is truncated to free up space and improve performance.</a:t>
          </a:r>
          <a:endParaRPr lang="en-US" sz="1300" kern="1200"/>
        </a:p>
        <a:p>
          <a:pPr marL="114300" lvl="1" indent="-114300" algn="l" defTabSz="577850">
            <a:lnSpc>
              <a:spcPct val="90000"/>
            </a:lnSpc>
            <a:spcBef>
              <a:spcPct val="0"/>
            </a:spcBef>
            <a:spcAft>
              <a:spcPct val="15000"/>
            </a:spcAft>
            <a:buChar char="•"/>
          </a:pPr>
          <a:r>
            <a:rPr lang="en-IN" sz="1300" kern="1200"/>
            <a:t>This approach ensures that the NameNode is ready to manage the file system efficiently and effectively as soon as it starts up.</a:t>
          </a:r>
          <a:endParaRPr lang="en-US" sz="1300" kern="1200"/>
        </a:p>
      </dsp:txBody>
      <dsp:txXfrm>
        <a:off x="0" y="2204192"/>
        <a:ext cx="10515600" cy="2170349"/>
      </dsp:txXfrm>
    </dsp:sp>
    <dsp:sp modelId="{A0C19EFF-B773-5349-8FE6-46EAC178856E}">
      <dsp:nvSpPr>
        <dsp:cNvPr id="0" name=""/>
        <dsp:cNvSpPr/>
      </dsp:nvSpPr>
      <dsp:spPr>
        <a:xfrm>
          <a:off x="525780" y="2012312"/>
          <a:ext cx="7360920" cy="3837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577850">
            <a:lnSpc>
              <a:spcPct val="90000"/>
            </a:lnSpc>
            <a:spcBef>
              <a:spcPct val="0"/>
            </a:spcBef>
            <a:spcAft>
              <a:spcPct val="35000"/>
            </a:spcAft>
            <a:buNone/>
            <a:defRPr b="1"/>
          </a:pPr>
          <a:r>
            <a:rPr lang="en-IN" sz="1300" b="1" kern="1200"/>
            <a:t>Checkpointing Process:</a:t>
          </a:r>
          <a:endParaRPr lang="en-US" sz="1300" kern="1200"/>
        </a:p>
      </dsp:txBody>
      <dsp:txXfrm>
        <a:off x="544514" y="2031046"/>
        <a:ext cx="7323452" cy="34629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111E6-2CAE-CD4A-9610-DB055A8B63BF}">
      <dsp:nvSpPr>
        <dsp:cNvPr id="0" name=""/>
        <dsp:cNvSpPr/>
      </dsp:nvSpPr>
      <dsp:spPr>
        <a:xfrm>
          <a:off x="3286" y="29121"/>
          <a:ext cx="3203971" cy="5184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90000"/>
            </a:lnSpc>
            <a:spcBef>
              <a:spcPct val="0"/>
            </a:spcBef>
            <a:spcAft>
              <a:spcPct val="35000"/>
            </a:spcAft>
            <a:buNone/>
          </a:pPr>
          <a:r>
            <a:rPr lang="en-IN" sz="1800" b="1" kern="1200"/>
            <a:t>File Location</a:t>
          </a:r>
          <a:r>
            <a:rPr lang="en-IN" sz="1800" kern="1200"/>
            <a:t>: </a:t>
          </a:r>
          <a:endParaRPr lang="en-US" sz="1800" kern="1200"/>
        </a:p>
      </dsp:txBody>
      <dsp:txXfrm>
        <a:off x="3286" y="29121"/>
        <a:ext cx="3203971" cy="518400"/>
      </dsp:txXfrm>
    </dsp:sp>
    <dsp:sp modelId="{AEB19C9C-9323-C043-A8F2-DDC882A6E922}">
      <dsp:nvSpPr>
        <dsp:cNvPr id="0" name=""/>
        <dsp:cNvSpPr/>
      </dsp:nvSpPr>
      <dsp:spPr>
        <a:xfrm>
          <a:off x="3286" y="547521"/>
          <a:ext cx="3203971" cy="3372232"/>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IN" sz="1800" kern="1200"/>
            <a:t>When a client initiates a read request, it first contacts the </a:t>
          </a:r>
          <a:r>
            <a:rPr lang="en-IN" sz="1800" b="1" kern="1200"/>
            <a:t>NameNode</a:t>
          </a:r>
          <a:r>
            <a:rPr lang="en-IN" sz="1800" kern="1200"/>
            <a:t> to obtain the locations of the file's data blocks. </a:t>
          </a:r>
          <a:endParaRPr lang="en-US" sz="1800" kern="1200"/>
        </a:p>
        <a:p>
          <a:pPr marL="171450" lvl="1" indent="-171450" algn="just" defTabSz="800100">
            <a:lnSpc>
              <a:spcPct val="90000"/>
            </a:lnSpc>
            <a:spcBef>
              <a:spcPct val="0"/>
            </a:spcBef>
            <a:spcAft>
              <a:spcPct val="15000"/>
            </a:spcAft>
            <a:buChar char="•"/>
          </a:pPr>
          <a:r>
            <a:rPr lang="en-IN" sz="1800" kern="1200"/>
            <a:t>The NameNode provides the client with a list of DataNodes that hold the replicas of these blocks.</a:t>
          </a:r>
          <a:endParaRPr lang="en-US" sz="1800" kern="1200"/>
        </a:p>
      </dsp:txBody>
      <dsp:txXfrm>
        <a:off x="3286" y="547521"/>
        <a:ext cx="3203971" cy="3372232"/>
      </dsp:txXfrm>
    </dsp:sp>
    <dsp:sp modelId="{9669DA37-77E4-3C42-B5FA-C1297986094C}">
      <dsp:nvSpPr>
        <dsp:cNvPr id="0" name=""/>
        <dsp:cNvSpPr/>
      </dsp:nvSpPr>
      <dsp:spPr>
        <a:xfrm>
          <a:off x="3655814" y="29121"/>
          <a:ext cx="3203971" cy="518400"/>
        </a:xfrm>
        <a:prstGeom prst="rect">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90000"/>
            </a:lnSpc>
            <a:spcBef>
              <a:spcPct val="0"/>
            </a:spcBef>
            <a:spcAft>
              <a:spcPct val="35000"/>
            </a:spcAft>
            <a:buNone/>
          </a:pPr>
          <a:r>
            <a:rPr lang="en-IN" sz="1800" b="1" kern="1200"/>
            <a:t>Data Retrieval</a:t>
          </a:r>
          <a:r>
            <a:rPr lang="en-IN" sz="1800" kern="1200"/>
            <a:t>: </a:t>
          </a:r>
          <a:endParaRPr lang="en-US" sz="1800" kern="1200"/>
        </a:p>
      </dsp:txBody>
      <dsp:txXfrm>
        <a:off x="3655814" y="29121"/>
        <a:ext cx="3203971" cy="518400"/>
      </dsp:txXfrm>
    </dsp:sp>
    <dsp:sp modelId="{E87A0077-83CF-4A4C-843F-29C65FE244A5}">
      <dsp:nvSpPr>
        <dsp:cNvPr id="0" name=""/>
        <dsp:cNvSpPr/>
      </dsp:nvSpPr>
      <dsp:spPr>
        <a:xfrm>
          <a:off x="3655814" y="547521"/>
          <a:ext cx="3203971" cy="3372232"/>
        </a:xfrm>
        <a:prstGeom prst="rect">
          <a:avLst/>
        </a:prstGeom>
        <a:solidFill>
          <a:schemeClr val="accent2">
            <a:tint val="40000"/>
            <a:alpha val="90000"/>
            <a:hueOff val="3367359"/>
            <a:satOff val="-31116"/>
            <a:lumOff val="-3508"/>
            <a:alphaOff val="0"/>
          </a:schemeClr>
        </a:solidFill>
        <a:ln w="19050" cap="flat" cmpd="sng" algn="ctr">
          <a:solidFill>
            <a:schemeClr val="accent2">
              <a:tint val="40000"/>
              <a:alpha val="90000"/>
              <a:hueOff val="3367359"/>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IN" sz="1800" kern="1200"/>
            <a:t>The client then reads the data blocks from the closest available DataNode(s). </a:t>
          </a:r>
          <a:endParaRPr lang="en-US" sz="1800" kern="1200"/>
        </a:p>
        <a:p>
          <a:pPr marL="171450" lvl="1" indent="-171450" algn="just" defTabSz="800100">
            <a:lnSpc>
              <a:spcPct val="90000"/>
            </a:lnSpc>
            <a:spcBef>
              <a:spcPct val="0"/>
            </a:spcBef>
            <a:spcAft>
              <a:spcPct val="15000"/>
            </a:spcAft>
            <a:buChar char="•"/>
          </a:pPr>
          <a:r>
            <a:rPr lang="en-IN" sz="1800" kern="1200"/>
            <a:t>This proximity helps improve the speed and efficiency of the data transfer.</a:t>
          </a:r>
          <a:endParaRPr lang="en-US" sz="1800" kern="1200"/>
        </a:p>
      </dsp:txBody>
      <dsp:txXfrm>
        <a:off x="3655814" y="547521"/>
        <a:ext cx="3203971" cy="3372232"/>
      </dsp:txXfrm>
    </dsp:sp>
    <dsp:sp modelId="{80ED813F-A67F-4E48-BB23-DAD0C479C2C5}">
      <dsp:nvSpPr>
        <dsp:cNvPr id="0" name=""/>
        <dsp:cNvSpPr/>
      </dsp:nvSpPr>
      <dsp:spPr>
        <a:xfrm>
          <a:off x="7308342" y="29121"/>
          <a:ext cx="3203971" cy="51840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90000"/>
            </a:lnSpc>
            <a:spcBef>
              <a:spcPct val="0"/>
            </a:spcBef>
            <a:spcAft>
              <a:spcPct val="35000"/>
            </a:spcAft>
            <a:buNone/>
          </a:pPr>
          <a:r>
            <a:rPr lang="en-IN" sz="1800" b="1" kern="1200"/>
            <a:t>Data Integrity Check</a:t>
          </a:r>
          <a:r>
            <a:rPr lang="en-IN" sz="1800" kern="1200"/>
            <a:t>: </a:t>
          </a:r>
          <a:endParaRPr lang="en-US" sz="1800" kern="1200"/>
        </a:p>
      </dsp:txBody>
      <dsp:txXfrm>
        <a:off x="7308342" y="29121"/>
        <a:ext cx="3203971" cy="518400"/>
      </dsp:txXfrm>
    </dsp:sp>
    <dsp:sp modelId="{B0446F8F-6E6B-9B4A-9105-FBF5B4DF4FAE}">
      <dsp:nvSpPr>
        <dsp:cNvPr id="0" name=""/>
        <dsp:cNvSpPr/>
      </dsp:nvSpPr>
      <dsp:spPr>
        <a:xfrm>
          <a:off x="7308342" y="547521"/>
          <a:ext cx="3203971" cy="3372232"/>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90000"/>
            </a:lnSpc>
            <a:spcBef>
              <a:spcPct val="0"/>
            </a:spcBef>
            <a:spcAft>
              <a:spcPct val="15000"/>
            </a:spcAft>
            <a:buChar char="•"/>
          </a:pPr>
          <a:r>
            <a:rPr lang="en-IN" sz="1800" kern="1200"/>
            <a:t>To ensure the data's integrity, the client uses a </a:t>
          </a:r>
          <a:r>
            <a:rPr lang="en-IN" sz="1800" b="1" kern="1200"/>
            <a:t>block checksum</a:t>
          </a:r>
          <a:r>
            <a:rPr lang="en-IN" sz="1800" kern="1200"/>
            <a:t> to detect any corruption that may have occurred during storage or transmission. </a:t>
          </a:r>
          <a:endParaRPr lang="en-US" sz="1800" kern="1200"/>
        </a:p>
        <a:p>
          <a:pPr marL="171450" lvl="1" indent="-171450" algn="just" defTabSz="800100">
            <a:lnSpc>
              <a:spcPct val="90000"/>
            </a:lnSpc>
            <a:spcBef>
              <a:spcPct val="0"/>
            </a:spcBef>
            <a:spcAft>
              <a:spcPct val="15000"/>
            </a:spcAft>
            <a:buChar char="•"/>
          </a:pPr>
          <a:r>
            <a:rPr lang="en-IN" sz="1800" kern="1200"/>
            <a:t>This is particularly important in clusters that contain hundreds to thousands of nodes and disks, where the risk of data corruption is higher.</a:t>
          </a:r>
          <a:endParaRPr lang="en-US" sz="1800" kern="1200"/>
        </a:p>
      </dsp:txBody>
      <dsp:txXfrm>
        <a:off x="7308342" y="547521"/>
        <a:ext cx="3203971" cy="337223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4680BF-B67C-0740-B857-6E91C154D2AA}">
      <dsp:nvSpPr>
        <dsp:cNvPr id="0" name=""/>
        <dsp:cNvSpPr/>
      </dsp:nvSpPr>
      <dsp:spPr>
        <a:xfrm>
          <a:off x="3286" y="82592"/>
          <a:ext cx="3203971" cy="4032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just" defTabSz="622300">
            <a:lnSpc>
              <a:spcPct val="100000"/>
            </a:lnSpc>
            <a:spcBef>
              <a:spcPct val="0"/>
            </a:spcBef>
            <a:spcAft>
              <a:spcPct val="35000"/>
            </a:spcAft>
            <a:buNone/>
          </a:pPr>
          <a:r>
            <a:rPr lang="en-IN" sz="1400" b="1" kern="1200"/>
            <a:t>Write Request</a:t>
          </a:r>
          <a:r>
            <a:rPr lang="en-IN" sz="1400" kern="1200"/>
            <a:t>: </a:t>
          </a:r>
          <a:endParaRPr lang="en-US" sz="1400" kern="1200"/>
        </a:p>
      </dsp:txBody>
      <dsp:txXfrm>
        <a:off x="3286" y="82592"/>
        <a:ext cx="3203971" cy="403200"/>
      </dsp:txXfrm>
    </dsp:sp>
    <dsp:sp modelId="{9314C1E3-C132-CA43-A6E5-20DDECC6B571}">
      <dsp:nvSpPr>
        <dsp:cNvPr id="0" name=""/>
        <dsp:cNvSpPr/>
      </dsp:nvSpPr>
      <dsp:spPr>
        <a:xfrm>
          <a:off x="3286" y="485792"/>
          <a:ext cx="3203971" cy="378295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100000"/>
            </a:lnSpc>
            <a:spcBef>
              <a:spcPct val="0"/>
            </a:spcBef>
            <a:spcAft>
              <a:spcPct val="15000"/>
            </a:spcAft>
            <a:buChar char="•"/>
          </a:pPr>
          <a:r>
            <a:rPr lang="en-IN" sz="1400" kern="1200"/>
            <a:t>For a client write operation, the client sends the file path to the NameNode and requests it to select a set of DataNodes based on the specified </a:t>
          </a:r>
          <a:r>
            <a:rPr lang="en-IN" sz="1400" b="1" kern="1200"/>
            <a:t>Replication Factor</a:t>
          </a:r>
          <a:r>
            <a:rPr lang="en-IN" sz="1400" kern="1200"/>
            <a:t> (the number of copies of each block that need to be stored).</a:t>
          </a:r>
          <a:endParaRPr lang="en-US" sz="1400" kern="1200"/>
        </a:p>
      </dsp:txBody>
      <dsp:txXfrm>
        <a:off x="3286" y="485792"/>
        <a:ext cx="3203971" cy="3782953"/>
      </dsp:txXfrm>
    </dsp:sp>
    <dsp:sp modelId="{E9811B06-6A2C-F441-8380-C76C4280F4BC}">
      <dsp:nvSpPr>
        <dsp:cNvPr id="0" name=""/>
        <dsp:cNvSpPr/>
      </dsp:nvSpPr>
      <dsp:spPr>
        <a:xfrm>
          <a:off x="3655814" y="82592"/>
          <a:ext cx="3203971" cy="4032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just" defTabSz="622300">
            <a:lnSpc>
              <a:spcPct val="100000"/>
            </a:lnSpc>
            <a:spcBef>
              <a:spcPct val="0"/>
            </a:spcBef>
            <a:spcAft>
              <a:spcPct val="35000"/>
            </a:spcAft>
            <a:buNone/>
          </a:pPr>
          <a:r>
            <a:rPr lang="en-IN" sz="1400" b="1" kern="1200"/>
            <a:t>Write Pipeline</a:t>
          </a:r>
          <a:r>
            <a:rPr lang="en-IN" sz="1400" kern="1200"/>
            <a:t>: </a:t>
          </a:r>
          <a:endParaRPr lang="en-US" sz="1400" kern="1200"/>
        </a:p>
      </dsp:txBody>
      <dsp:txXfrm>
        <a:off x="3655814" y="82592"/>
        <a:ext cx="3203971" cy="403200"/>
      </dsp:txXfrm>
    </dsp:sp>
    <dsp:sp modelId="{1C1EB115-E270-7B4B-A1C8-D70621916018}">
      <dsp:nvSpPr>
        <dsp:cNvPr id="0" name=""/>
        <dsp:cNvSpPr/>
      </dsp:nvSpPr>
      <dsp:spPr>
        <a:xfrm>
          <a:off x="3655814" y="485792"/>
          <a:ext cx="3203971" cy="3782953"/>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100000"/>
            </a:lnSpc>
            <a:spcBef>
              <a:spcPct val="0"/>
            </a:spcBef>
            <a:spcAft>
              <a:spcPct val="15000"/>
            </a:spcAft>
            <a:buChar char="•"/>
          </a:pPr>
          <a:r>
            <a:rPr lang="en-IN" sz="1400" kern="1200"/>
            <a:t>The data is written to the DataNodes in a </a:t>
          </a:r>
          <a:r>
            <a:rPr lang="en-IN" sz="1400" b="1" kern="1200"/>
            <a:t>serial pipeline manner</a:t>
          </a:r>
          <a:r>
            <a:rPr lang="en-IN" sz="1400" kern="1200"/>
            <a:t>, which ensures efficient data transfer:</a:t>
          </a:r>
          <a:endParaRPr lang="en-US" sz="1400" kern="1200"/>
        </a:p>
        <a:p>
          <a:pPr marL="228600" lvl="2" indent="-114300" algn="just" defTabSz="622300">
            <a:lnSpc>
              <a:spcPct val="100000"/>
            </a:lnSpc>
            <a:spcBef>
              <a:spcPct val="0"/>
            </a:spcBef>
            <a:spcAft>
              <a:spcPct val="15000"/>
            </a:spcAft>
            <a:buChar char="•"/>
          </a:pPr>
          <a:r>
            <a:rPr lang="en-IN" sz="1400" b="1" kern="1200"/>
            <a:t>Data Bytes</a:t>
          </a:r>
          <a:r>
            <a:rPr lang="en-IN" sz="1400" kern="1200"/>
            <a:t>: The client pushes data bytes into the pipeline as a sequence of packets.</a:t>
          </a:r>
          <a:endParaRPr lang="en-US" sz="1400" kern="1200"/>
        </a:p>
        <a:p>
          <a:pPr marL="228600" lvl="2" indent="-114300" algn="just" defTabSz="622300">
            <a:lnSpc>
              <a:spcPct val="100000"/>
            </a:lnSpc>
            <a:spcBef>
              <a:spcPct val="0"/>
            </a:spcBef>
            <a:spcAft>
              <a:spcPct val="15000"/>
            </a:spcAft>
            <a:buChar char="•"/>
          </a:pPr>
          <a:r>
            <a:rPr lang="en-IN" sz="1400" b="1" kern="1200"/>
            <a:t>Packet Buffering</a:t>
          </a:r>
          <a:r>
            <a:rPr lang="en-IN" sz="1400" kern="1200"/>
            <a:t>: The client buffers these bytes until a packet reaches the default size of 64KB or until the file is closed. Once the buffer is filled, the packet is pushed into the write pipeline.</a:t>
          </a:r>
          <a:endParaRPr lang="en-US" sz="1400" kern="1200"/>
        </a:p>
        <a:p>
          <a:pPr marL="228600" lvl="2" indent="-114300" algn="just" defTabSz="622300">
            <a:lnSpc>
              <a:spcPct val="100000"/>
            </a:lnSpc>
            <a:spcBef>
              <a:spcPct val="0"/>
            </a:spcBef>
            <a:spcAft>
              <a:spcPct val="15000"/>
            </a:spcAft>
            <a:buChar char="•"/>
          </a:pPr>
          <a:r>
            <a:rPr lang="en-IN" sz="1400" b="1" kern="1200"/>
            <a:t>Checksum Calculation</a:t>
          </a:r>
          <a:r>
            <a:rPr lang="en-IN" sz="1400" kern="1200"/>
            <a:t>: Along with the data, the client calculates and sends the corresponding checksum for the block to verify its integrity.</a:t>
          </a:r>
          <a:endParaRPr lang="en-US" sz="1400" kern="1200"/>
        </a:p>
      </dsp:txBody>
      <dsp:txXfrm>
        <a:off x="3655814" y="485792"/>
        <a:ext cx="3203971" cy="3782953"/>
      </dsp:txXfrm>
    </dsp:sp>
    <dsp:sp modelId="{75C7B454-B4D0-5640-B4A4-15161A20E8DB}">
      <dsp:nvSpPr>
        <dsp:cNvPr id="0" name=""/>
        <dsp:cNvSpPr/>
      </dsp:nvSpPr>
      <dsp:spPr>
        <a:xfrm>
          <a:off x="7308342" y="82592"/>
          <a:ext cx="3203971" cy="4032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just" defTabSz="622300">
            <a:lnSpc>
              <a:spcPct val="100000"/>
            </a:lnSpc>
            <a:spcBef>
              <a:spcPct val="0"/>
            </a:spcBef>
            <a:spcAft>
              <a:spcPct val="35000"/>
            </a:spcAft>
            <a:buNone/>
          </a:pPr>
          <a:r>
            <a:rPr lang="en-IN" sz="1400" b="1" kern="1200"/>
            <a:t>Data and Metadata Storage</a:t>
          </a:r>
          <a:r>
            <a:rPr lang="en-IN" sz="1400" kern="1200"/>
            <a:t>: </a:t>
          </a:r>
          <a:endParaRPr lang="en-US" sz="1400" kern="1200"/>
        </a:p>
      </dsp:txBody>
      <dsp:txXfrm>
        <a:off x="7308342" y="82592"/>
        <a:ext cx="3203971" cy="403200"/>
      </dsp:txXfrm>
    </dsp:sp>
    <dsp:sp modelId="{5375DF60-2060-C744-BE93-AB382A70CBCC}">
      <dsp:nvSpPr>
        <dsp:cNvPr id="0" name=""/>
        <dsp:cNvSpPr/>
      </dsp:nvSpPr>
      <dsp:spPr>
        <a:xfrm>
          <a:off x="7308342" y="485792"/>
          <a:ext cx="3203971" cy="378295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just" defTabSz="622300">
            <a:lnSpc>
              <a:spcPct val="100000"/>
            </a:lnSpc>
            <a:spcBef>
              <a:spcPct val="0"/>
            </a:spcBef>
            <a:spcAft>
              <a:spcPct val="15000"/>
            </a:spcAft>
            <a:buChar char="•"/>
          </a:pPr>
          <a:r>
            <a:rPr lang="en-IN" sz="1400" kern="1200"/>
            <a:t>It's important to note that data and metadata (including checksums) are stored separately on the DataNodes, which helps organize and manage the information efficiently.</a:t>
          </a:r>
          <a:endParaRPr lang="en-US" sz="1400" kern="1200"/>
        </a:p>
      </dsp:txBody>
      <dsp:txXfrm>
        <a:off x="7308342" y="485792"/>
        <a:ext cx="3203971" cy="37829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F872F-8C4B-4A06-8FD3-51035C1AB446}">
      <dsp:nvSpPr>
        <dsp:cNvPr id="0" name=""/>
        <dsp:cNvSpPr/>
      </dsp:nvSpPr>
      <dsp:spPr>
        <a:xfrm>
          <a:off x="0" y="5520"/>
          <a:ext cx="10515600" cy="7233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3F87CB-70A2-4384-A3DB-EC5065037254}">
      <dsp:nvSpPr>
        <dsp:cNvPr id="0" name=""/>
        <dsp:cNvSpPr/>
      </dsp:nvSpPr>
      <dsp:spPr>
        <a:xfrm>
          <a:off x="218823" y="168281"/>
          <a:ext cx="397860" cy="3978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56A1CC-4477-4A5D-B06E-772BF6556EA2}">
      <dsp:nvSpPr>
        <dsp:cNvPr id="0" name=""/>
        <dsp:cNvSpPr/>
      </dsp:nvSpPr>
      <dsp:spPr>
        <a:xfrm>
          <a:off x="835507" y="5520"/>
          <a:ext cx="4732020"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00100">
            <a:lnSpc>
              <a:spcPct val="100000"/>
            </a:lnSpc>
            <a:spcBef>
              <a:spcPct val="0"/>
            </a:spcBef>
            <a:spcAft>
              <a:spcPct val="35000"/>
            </a:spcAft>
            <a:buNone/>
          </a:pPr>
          <a:r>
            <a:rPr lang="en-IN" sz="1800" kern="1200" dirty="0"/>
            <a:t>Unit 1: INTRODUCTION TO BIG DATA ANALYTICS</a:t>
          </a:r>
          <a:endParaRPr lang="en-US" sz="1800" kern="1200" dirty="0"/>
        </a:p>
      </dsp:txBody>
      <dsp:txXfrm>
        <a:off x="835507" y="5520"/>
        <a:ext cx="4732020" cy="723382"/>
      </dsp:txXfrm>
    </dsp:sp>
    <dsp:sp modelId="{85BCFEDB-7D71-4725-9CB4-AD7C1DE0E7F2}">
      <dsp:nvSpPr>
        <dsp:cNvPr id="0" name=""/>
        <dsp:cNvSpPr/>
      </dsp:nvSpPr>
      <dsp:spPr>
        <a:xfrm>
          <a:off x="5567527" y="5520"/>
          <a:ext cx="494725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488950">
            <a:lnSpc>
              <a:spcPct val="100000"/>
            </a:lnSpc>
            <a:spcBef>
              <a:spcPct val="0"/>
            </a:spcBef>
            <a:spcAft>
              <a:spcPct val="35000"/>
            </a:spcAft>
            <a:buNone/>
          </a:pPr>
          <a:r>
            <a:rPr lang="en-IN" sz="1100" kern="1200" dirty="0"/>
            <a:t>Overview of big data: characteristics, sources, and challenges, Introduction to big data analytics tools and technologies, Big data storage and processing frameworks: Hadoop, Spark, and </a:t>
          </a:r>
          <a:r>
            <a:rPr lang="en-IN" sz="1100" kern="1200" dirty="0" err="1"/>
            <a:t>Flink</a:t>
          </a:r>
          <a:r>
            <a:rPr lang="en-IN" sz="1100" kern="1200" dirty="0"/>
            <a:t>, Ethical and legal considerations in big data analytics.</a:t>
          </a:r>
          <a:endParaRPr lang="en-US" sz="1100" kern="1200" dirty="0"/>
        </a:p>
      </dsp:txBody>
      <dsp:txXfrm>
        <a:off x="5567527" y="5520"/>
        <a:ext cx="4947256" cy="723382"/>
      </dsp:txXfrm>
    </dsp:sp>
    <dsp:sp modelId="{98D9A994-5C8F-4114-A074-2EAEEC71A3A3}">
      <dsp:nvSpPr>
        <dsp:cNvPr id="0" name=""/>
        <dsp:cNvSpPr/>
      </dsp:nvSpPr>
      <dsp:spPr>
        <a:xfrm>
          <a:off x="0" y="909749"/>
          <a:ext cx="10515600" cy="7233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84FEFA-F945-4FD1-8BBC-E6776FF875B3}">
      <dsp:nvSpPr>
        <dsp:cNvPr id="0" name=""/>
        <dsp:cNvSpPr/>
      </dsp:nvSpPr>
      <dsp:spPr>
        <a:xfrm>
          <a:off x="218823" y="1072510"/>
          <a:ext cx="397860" cy="3978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6444C3-A5C4-4B65-9BA9-52DBC81EBED3}">
      <dsp:nvSpPr>
        <dsp:cNvPr id="0" name=""/>
        <dsp:cNvSpPr/>
      </dsp:nvSpPr>
      <dsp:spPr>
        <a:xfrm>
          <a:off x="835507" y="909749"/>
          <a:ext cx="4732020"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00100">
            <a:lnSpc>
              <a:spcPct val="100000"/>
            </a:lnSpc>
            <a:spcBef>
              <a:spcPct val="0"/>
            </a:spcBef>
            <a:spcAft>
              <a:spcPct val="35000"/>
            </a:spcAft>
            <a:buNone/>
          </a:pPr>
          <a:r>
            <a:rPr lang="en-IN" sz="1800" kern="1200"/>
            <a:t>Unit 2: DATA PREPROCESSING AND CLEANING</a:t>
          </a:r>
          <a:endParaRPr lang="en-US" sz="1800" kern="1200"/>
        </a:p>
      </dsp:txBody>
      <dsp:txXfrm>
        <a:off x="835507" y="909749"/>
        <a:ext cx="4732020" cy="723382"/>
      </dsp:txXfrm>
    </dsp:sp>
    <dsp:sp modelId="{3BCFE6FA-C4E1-4E2E-A664-0C1AEC56E181}">
      <dsp:nvSpPr>
        <dsp:cNvPr id="0" name=""/>
        <dsp:cNvSpPr/>
      </dsp:nvSpPr>
      <dsp:spPr>
        <a:xfrm>
          <a:off x="5567527" y="909749"/>
          <a:ext cx="494725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488950">
            <a:lnSpc>
              <a:spcPct val="100000"/>
            </a:lnSpc>
            <a:spcBef>
              <a:spcPct val="0"/>
            </a:spcBef>
            <a:spcAft>
              <a:spcPct val="35000"/>
            </a:spcAft>
            <a:buNone/>
          </a:pPr>
          <a:r>
            <a:rPr lang="en-IN" sz="1100" kern="1200"/>
            <a:t>Techniques for data cleaning, transformation, and integration, Handling missing data and outliers in big data, Data reduction and feature selection methods, Scalable data preprocessing workflows using Apache Pig and Apache Hive.</a:t>
          </a:r>
          <a:endParaRPr lang="en-US" sz="1100" kern="1200"/>
        </a:p>
      </dsp:txBody>
      <dsp:txXfrm>
        <a:off x="5567527" y="909749"/>
        <a:ext cx="4947256" cy="723382"/>
      </dsp:txXfrm>
    </dsp:sp>
    <dsp:sp modelId="{1368C295-071B-4BE4-B18B-C993C4F07FA2}">
      <dsp:nvSpPr>
        <dsp:cNvPr id="0" name=""/>
        <dsp:cNvSpPr/>
      </dsp:nvSpPr>
      <dsp:spPr>
        <a:xfrm>
          <a:off x="0" y="1813977"/>
          <a:ext cx="10515600" cy="7233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24EA1-C8A0-46ED-87B8-4B32058ED632}">
      <dsp:nvSpPr>
        <dsp:cNvPr id="0" name=""/>
        <dsp:cNvSpPr/>
      </dsp:nvSpPr>
      <dsp:spPr>
        <a:xfrm>
          <a:off x="218823" y="1976738"/>
          <a:ext cx="397860" cy="3978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165983-719B-40F0-AE80-F11C70A765C0}">
      <dsp:nvSpPr>
        <dsp:cNvPr id="0" name=""/>
        <dsp:cNvSpPr/>
      </dsp:nvSpPr>
      <dsp:spPr>
        <a:xfrm>
          <a:off x="835507" y="1813977"/>
          <a:ext cx="4732020"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00100">
            <a:lnSpc>
              <a:spcPct val="100000"/>
            </a:lnSpc>
            <a:spcBef>
              <a:spcPct val="0"/>
            </a:spcBef>
            <a:spcAft>
              <a:spcPct val="35000"/>
            </a:spcAft>
            <a:buNone/>
          </a:pPr>
          <a:r>
            <a:rPr lang="en-IN" sz="1800" kern="1200"/>
            <a:t>Unit 3: BIG DATA PROCESSING AND ANALYTICS</a:t>
          </a:r>
          <a:endParaRPr lang="en-US" sz="1800" kern="1200"/>
        </a:p>
      </dsp:txBody>
      <dsp:txXfrm>
        <a:off x="835507" y="1813977"/>
        <a:ext cx="4732020" cy="723382"/>
      </dsp:txXfrm>
    </dsp:sp>
    <dsp:sp modelId="{B55DFD3D-5F4F-47A1-BF7D-28B21C17CE1E}">
      <dsp:nvSpPr>
        <dsp:cNvPr id="0" name=""/>
        <dsp:cNvSpPr/>
      </dsp:nvSpPr>
      <dsp:spPr>
        <a:xfrm>
          <a:off x="5567527" y="1813977"/>
          <a:ext cx="494725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488950">
            <a:lnSpc>
              <a:spcPct val="100000"/>
            </a:lnSpc>
            <a:spcBef>
              <a:spcPct val="0"/>
            </a:spcBef>
            <a:spcAft>
              <a:spcPct val="35000"/>
            </a:spcAft>
            <a:buNone/>
          </a:pPr>
          <a:r>
            <a:rPr lang="en-IN" sz="1100" kern="1200"/>
            <a:t>Map Reduce programming model for distributed data processing, Introduction to Apache Spark: RDDs, Data Frames, and Spark SQL, Machine learning algorithms for big data analytics: classification, regression, clustering, Real-time analytics and stream processing with Apache Flink.</a:t>
          </a:r>
          <a:endParaRPr lang="en-US" sz="1100" kern="1200"/>
        </a:p>
      </dsp:txBody>
      <dsp:txXfrm>
        <a:off x="5567527" y="1813977"/>
        <a:ext cx="4947256" cy="723382"/>
      </dsp:txXfrm>
    </dsp:sp>
    <dsp:sp modelId="{8A2535DB-DA93-4097-B4FF-02570D58048A}">
      <dsp:nvSpPr>
        <dsp:cNvPr id="0" name=""/>
        <dsp:cNvSpPr/>
      </dsp:nvSpPr>
      <dsp:spPr>
        <a:xfrm>
          <a:off x="0" y="2718206"/>
          <a:ext cx="10515600" cy="7233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3E6FD3-CC98-4BFF-8479-A42ACF821F8C}">
      <dsp:nvSpPr>
        <dsp:cNvPr id="0" name=""/>
        <dsp:cNvSpPr/>
      </dsp:nvSpPr>
      <dsp:spPr>
        <a:xfrm>
          <a:off x="218823" y="2880967"/>
          <a:ext cx="397860" cy="3978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200FEA-F889-4179-8BE2-932297279AA0}">
      <dsp:nvSpPr>
        <dsp:cNvPr id="0" name=""/>
        <dsp:cNvSpPr/>
      </dsp:nvSpPr>
      <dsp:spPr>
        <a:xfrm>
          <a:off x="835507" y="2718206"/>
          <a:ext cx="4732020"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00100">
            <a:lnSpc>
              <a:spcPct val="100000"/>
            </a:lnSpc>
            <a:spcBef>
              <a:spcPct val="0"/>
            </a:spcBef>
            <a:spcAft>
              <a:spcPct val="35000"/>
            </a:spcAft>
            <a:buNone/>
          </a:pPr>
          <a:r>
            <a:rPr lang="en-IN" sz="1800" kern="1200"/>
            <a:t>Unit 4: ADVANCED ANALYTICS ON BIG DATA</a:t>
          </a:r>
          <a:endParaRPr lang="en-US" sz="1800" kern="1200"/>
        </a:p>
      </dsp:txBody>
      <dsp:txXfrm>
        <a:off x="835507" y="2718206"/>
        <a:ext cx="4732020" cy="723382"/>
      </dsp:txXfrm>
    </dsp:sp>
    <dsp:sp modelId="{37262BBF-2C0C-4D39-81E9-7B5693A0A313}">
      <dsp:nvSpPr>
        <dsp:cNvPr id="0" name=""/>
        <dsp:cNvSpPr/>
      </dsp:nvSpPr>
      <dsp:spPr>
        <a:xfrm>
          <a:off x="5567527" y="2718206"/>
          <a:ext cx="494725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488950">
            <a:lnSpc>
              <a:spcPct val="100000"/>
            </a:lnSpc>
            <a:spcBef>
              <a:spcPct val="0"/>
            </a:spcBef>
            <a:spcAft>
              <a:spcPct val="35000"/>
            </a:spcAft>
            <a:buNone/>
          </a:pPr>
          <a:r>
            <a:rPr lang="en-IN" sz="1100" kern="1200"/>
            <a:t>Deep learning for big data analytics: neural networks, convolutional neural networks (CNNs), recurrent neural networks (RNNs). Text analytics and natural language processing (NLP) on big data, Graph analytics for social network analysis and recommendation systems, Ensemble learning methods and model evaluation techniques.</a:t>
          </a:r>
          <a:endParaRPr lang="en-US" sz="1100" kern="1200"/>
        </a:p>
      </dsp:txBody>
      <dsp:txXfrm>
        <a:off x="5567527" y="2718206"/>
        <a:ext cx="4947256" cy="723382"/>
      </dsp:txXfrm>
    </dsp:sp>
    <dsp:sp modelId="{E526E637-D363-42EA-B544-4635BE1C4C42}">
      <dsp:nvSpPr>
        <dsp:cNvPr id="0" name=""/>
        <dsp:cNvSpPr/>
      </dsp:nvSpPr>
      <dsp:spPr>
        <a:xfrm>
          <a:off x="0" y="3622434"/>
          <a:ext cx="10515600" cy="72338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10E628-B6E1-4A0E-8265-9A0AA8C2E7A4}">
      <dsp:nvSpPr>
        <dsp:cNvPr id="0" name=""/>
        <dsp:cNvSpPr/>
      </dsp:nvSpPr>
      <dsp:spPr>
        <a:xfrm>
          <a:off x="218823" y="3785195"/>
          <a:ext cx="397860" cy="39786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B99BAA-AA16-4C7D-94E6-DB58242B0FD5}">
      <dsp:nvSpPr>
        <dsp:cNvPr id="0" name=""/>
        <dsp:cNvSpPr/>
      </dsp:nvSpPr>
      <dsp:spPr>
        <a:xfrm>
          <a:off x="835507" y="3622434"/>
          <a:ext cx="4732020"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00100">
            <a:lnSpc>
              <a:spcPct val="100000"/>
            </a:lnSpc>
            <a:spcBef>
              <a:spcPct val="0"/>
            </a:spcBef>
            <a:spcAft>
              <a:spcPct val="35000"/>
            </a:spcAft>
            <a:buNone/>
          </a:pPr>
          <a:r>
            <a:rPr lang="en-IN" sz="1800" kern="1200"/>
            <a:t>Unit 5: SCALABLE BIG DATA ANALYTICS PLATFORMS</a:t>
          </a:r>
          <a:endParaRPr lang="en-US" sz="1800" kern="1200"/>
        </a:p>
      </dsp:txBody>
      <dsp:txXfrm>
        <a:off x="835507" y="3622434"/>
        <a:ext cx="4732020" cy="723382"/>
      </dsp:txXfrm>
    </dsp:sp>
    <dsp:sp modelId="{C8D35CA4-E33F-4227-B5A3-AD0C61294FF0}">
      <dsp:nvSpPr>
        <dsp:cNvPr id="0" name=""/>
        <dsp:cNvSpPr/>
      </dsp:nvSpPr>
      <dsp:spPr>
        <a:xfrm>
          <a:off x="5567527" y="3622434"/>
          <a:ext cx="494725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488950">
            <a:lnSpc>
              <a:spcPct val="100000"/>
            </a:lnSpc>
            <a:spcBef>
              <a:spcPct val="0"/>
            </a:spcBef>
            <a:spcAft>
              <a:spcPct val="35000"/>
            </a:spcAft>
            <a:buNone/>
          </a:pPr>
          <a:r>
            <a:rPr lang="en-IN" sz="1100" kern="1200"/>
            <a:t>Cloud-based big data analytics platforms: Amazon Web Services (AWS), Microsoft Azure, Google Cloud Platform (GCP), Containerization and orchestration tools: Docker, Kubernetes, Big data deployment and scaling strategies, Case studies and applications of big data analytics in various domains</a:t>
          </a:r>
          <a:endParaRPr lang="en-US" sz="1100" kern="1200"/>
        </a:p>
      </dsp:txBody>
      <dsp:txXfrm>
        <a:off x="5567527" y="3622434"/>
        <a:ext cx="4947256" cy="72338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B478C-B4D5-FD4E-9E50-BC8EF4942E70}">
      <dsp:nvSpPr>
        <dsp:cNvPr id="0" name=""/>
        <dsp:cNvSpPr/>
      </dsp:nvSpPr>
      <dsp:spPr>
        <a:xfrm>
          <a:off x="43" y="90614"/>
          <a:ext cx="4188167" cy="4896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just" defTabSz="755650">
            <a:lnSpc>
              <a:spcPct val="100000"/>
            </a:lnSpc>
            <a:spcBef>
              <a:spcPct val="0"/>
            </a:spcBef>
            <a:spcAft>
              <a:spcPct val="35000"/>
            </a:spcAft>
            <a:buNone/>
            <a:defRPr b="1"/>
          </a:pPr>
          <a:r>
            <a:rPr lang="en-IN" sz="1700" b="1" kern="1200"/>
            <a:t>Asynchronous I/O</a:t>
          </a:r>
          <a:endParaRPr lang="en-US" sz="1700" kern="1200"/>
        </a:p>
      </dsp:txBody>
      <dsp:txXfrm>
        <a:off x="43" y="90614"/>
        <a:ext cx="4188167" cy="489600"/>
      </dsp:txXfrm>
    </dsp:sp>
    <dsp:sp modelId="{E4D00C62-F1D4-E042-8C3C-A7744FE861FB}">
      <dsp:nvSpPr>
        <dsp:cNvPr id="0" name=""/>
        <dsp:cNvSpPr/>
      </dsp:nvSpPr>
      <dsp:spPr>
        <a:xfrm>
          <a:off x="43" y="580214"/>
          <a:ext cx="4188167" cy="373320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just" defTabSz="755650">
            <a:lnSpc>
              <a:spcPct val="100000"/>
            </a:lnSpc>
            <a:spcBef>
              <a:spcPct val="0"/>
            </a:spcBef>
            <a:spcAft>
              <a:spcPct val="15000"/>
            </a:spcAft>
            <a:buChar char="•"/>
          </a:pPr>
          <a:r>
            <a:rPr lang="en-IN" sz="1700" kern="1200" dirty="0"/>
            <a:t>The writing process employs </a:t>
          </a:r>
          <a:r>
            <a:rPr lang="en-IN" sz="1700" b="1" kern="1200" dirty="0"/>
            <a:t>asynchronous I/O</a:t>
          </a:r>
          <a:r>
            <a:rPr lang="en-IN" sz="1700" kern="1200" dirty="0"/>
            <a:t>, allowing the client to continue sending packets without waiting for an acknowledgment (ACK) from the </a:t>
          </a:r>
          <a:r>
            <a:rPr lang="en-IN" sz="1700" kern="1200" dirty="0" err="1"/>
            <a:t>DataNodes</a:t>
          </a:r>
          <a:r>
            <a:rPr lang="en-IN" sz="1700" kern="1200" dirty="0"/>
            <a:t> for each packet.</a:t>
          </a:r>
          <a:endParaRPr lang="en-US" sz="1700" kern="1200" dirty="0"/>
        </a:p>
        <a:p>
          <a:pPr marL="171450" lvl="1" indent="-171450" algn="just" defTabSz="755650">
            <a:lnSpc>
              <a:spcPct val="100000"/>
            </a:lnSpc>
            <a:spcBef>
              <a:spcPct val="0"/>
            </a:spcBef>
            <a:spcAft>
              <a:spcPct val="15000"/>
            </a:spcAft>
            <a:buChar char="•"/>
          </a:pPr>
          <a:r>
            <a:rPr lang="en-IN" sz="1700" kern="1200"/>
            <a:t>The client can send multiple outstanding packets at once, determined by the </a:t>
          </a:r>
          <a:r>
            <a:rPr lang="en-IN" sz="1700" b="1" kern="1200"/>
            <a:t>packet window size</a:t>
          </a:r>
          <a:r>
            <a:rPr lang="en-IN" sz="1700" kern="1200"/>
            <a:t> (the maximum number of packets that can be in transit). This queue size is typically defined as N=XR, where X is the packet size and RRR is the number of outstanding packets.</a:t>
          </a:r>
          <a:endParaRPr lang="en-US" sz="1700" kern="1200"/>
        </a:p>
      </dsp:txBody>
      <dsp:txXfrm>
        <a:off x="43" y="580214"/>
        <a:ext cx="4188167" cy="3733200"/>
      </dsp:txXfrm>
    </dsp:sp>
    <dsp:sp modelId="{E0D34919-CBFC-2949-8AB9-162CD6676164}">
      <dsp:nvSpPr>
        <dsp:cNvPr id="0" name=""/>
        <dsp:cNvSpPr/>
      </dsp:nvSpPr>
      <dsp:spPr>
        <a:xfrm>
          <a:off x="4774554" y="90614"/>
          <a:ext cx="4188167" cy="489600"/>
        </a:xfrm>
        <a:prstGeom prst="rect">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just" defTabSz="755650">
            <a:lnSpc>
              <a:spcPct val="100000"/>
            </a:lnSpc>
            <a:spcBef>
              <a:spcPct val="0"/>
            </a:spcBef>
            <a:spcAft>
              <a:spcPct val="35000"/>
            </a:spcAft>
            <a:buNone/>
            <a:defRPr b="1"/>
          </a:pPr>
          <a:r>
            <a:rPr lang="en-IN" sz="1700" b="1" kern="1200"/>
            <a:t>Data Visibility</a:t>
          </a:r>
          <a:endParaRPr lang="en-US" sz="1700" kern="1200"/>
        </a:p>
      </dsp:txBody>
      <dsp:txXfrm>
        <a:off x="4774554" y="90614"/>
        <a:ext cx="4188167" cy="489600"/>
      </dsp:txXfrm>
    </dsp:sp>
    <dsp:sp modelId="{D14D1BB3-2EA3-5349-ADB4-5F0965F45818}">
      <dsp:nvSpPr>
        <dsp:cNvPr id="0" name=""/>
        <dsp:cNvSpPr/>
      </dsp:nvSpPr>
      <dsp:spPr>
        <a:xfrm>
          <a:off x="4774554" y="580214"/>
          <a:ext cx="4188167" cy="3733200"/>
        </a:xfrm>
        <a:prstGeom prst="rect">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just" defTabSz="755650">
            <a:lnSpc>
              <a:spcPct val="100000"/>
            </a:lnSpc>
            <a:spcBef>
              <a:spcPct val="0"/>
            </a:spcBef>
            <a:spcAft>
              <a:spcPct val="15000"/>
            </a:spcAft>
            <a:buChar char="•"/>
          </a:pPr>
          <a:r>
            <a:rPr lang="en-IN" sz="1700" kern="1200"/>
            <a:t>Data becomes visible to new readers only after the file is closed or when the client invokes the </a:t>
          </a:r>
          <a:r>
            <a:rPr lang="en-IN" sz="1700" b="1" kern="1200"/>
            <a:t>hflush</a:t>
          </a:r>
          <a:r>
            <a:rPr lang="en-IN" sz="1700" kern="1200"/>
            <a:t> call, which flushes the buffered data to the DataNodes, making it accessible for reading.</a:t>
          </a:r>
          <a:endParaRPr lang="en-US" sz="1700" kern="1200"/>
        </a:p>
      </dsp:txBody>
      <dsp:txXfrm>
        <a:off x="4774554" y="580214"/>
        <a:ext cx="4188167" cy="373320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FF730-C742-44DC-A56C-A74FE21A134A}">
      <dsp:nvSpPr>
        <dsp:cNvPr id="0" name=""/>
        <dsp:cNvSpPr/>
      </dsp:nvSpPr>
      <dsp:spPr>
        <a:xfrm>
          <a:off x="0" y="707288"/>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E28DF2-DE54-468A-93D1-149F54C19188}">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B40159-18A7-4B1A-A3AF-432657949378}">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kern="1200"/>
            <a:t>The Hadoop Distributed File System (HDFS) differs significantly from traditional non-distributed file systems because its Application Programming Interface (API) reveals the location of a file's data blocks. </a:t>
          </a:r>
          <a:endParaRPr lang="en-US" sz="2200" kern="1200"/>
        </a:p>
      </dsp:txBody>
      <dsp:txXfrm>
        <a:off x="1508156" y="707288"/>
        <a:ext cx="9007443" cy="1305763"/>
      </dsp:txXfrm>
    </dsp:sp>
    <dsp:sp modelId="{40400377-A757-49EE-88C0-E7E65D429F08}">
      <dsp:nvSpPr>
        <dsp:cNvPr id="0" name=""/>
        <dsp:cNvSpPr/>
      </dsp:nvSpPr>
      <dsp:spPr>
        <a:xfrm>
          <a:off x="0" y="2339492"/>
          <a:ext cx="10515600" cy="13057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6F147B-844C-4B8B-863B-9E28E61775ED}">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6EEBC6-8433-4A79-A89F-F02148036CDE}">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kern="1200"/>
            <a:t>This design choice has important implications for performance and data processing.</a:t>
          </a:r>
          <a:endParaRPr lang="en-US" sz="2200" kern="1200"/>
        </a:p>
      </dsp:txBody>
      <dsp:txXfrm>
        <a:off x="1508156" y="2339492"/>
        <a:ext cx="9007443" cy="1305763"/>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2C288-093F-704B-8A65-2F4806753BA9}">
      <dsp:nvSpPr>
        <dsp:cNvPr id="0" name=""/>
        <dsp:cNvSpPr/>
      </dsp:nvSpPr>
      <dsp:spPr>
        <a:xfrm rot="5400000">
          <a:off x="-347384" y="349707"/>
          <a:ext cx="2315897" cy="1621128"/>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b="1" kern="1200"/>
            <a:t>Task Scheduling</a:t>
          </a:r>
          <a:r>
            <a:rPr lang="en-IN" sz="2300" kern="1200"/>
            <a:t>: </a:t>
          </a:r>
          <a:endParaRPr lang="en-US" sz="2300" kern="1200"/>
        </a:p>
      </dsp:txBody>
      <dsp:txXfrm rot="-5400000">
        <a:off x="1" y="812886"/>
        <a:ext cx="1621128" cy="694769"/>
      </dsp:txXfrm>
    </dsp:sp>
    <dsp:sp modelId="{14CDDB27-0FC3-664E-84A1-CBCEAFF34502}">
      <dsp:nvSpPr>
        <dsp:cNvPr id="0" name=""/>
        <dsp:cNvSpPr/>
      </dsp:nvSpPr>
      <dsp:spPr>
        <a:xfrm rot="5400000">
          <a:off x="5315697" y="-3692246"/>
          <a:ext cx="1505333" cy="8894471"/>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a:t>Frameworks like </a:t>
          </a:r>
          <a:r>
            <a:rPr lang="en-IN" sz="1500" b="1" kern="1200"/>
            <a:t>MapReduce</a:t>
          </a:r>
          <a:r>
            <a:rPr lang="en-IN" sz="1500" kern="1200"/>
            <a:t> leverage this feature to schedule tasks that execute close to where the data is stored. This approach allows for:</a:t>
          </a:r>
          <a:endParaRPr lang="en-US" sz="1500" kern="1200"/>
        </a:p>
        <a:p>
          <a:pPr marL="228600" lvl="2" indent="-114300" algn="l" defTabSz="666750">
            <a:lnSpc>
              <a:spcPct val="90000"/>
            </a:lnSpc>
            <a:spcBef>
              <a:spcPct val="0"/>
            </a:spcBef>
            <a:spcAft>
              <a:spcPct val="15000"/>
            </a:spcAft>
            <a:buChar char="•"/>
          </a:pPr>
          <a:r>
            <a:rPr lang="en-IN" sz="1500" b="1" kern="1200"/>
            <a:t>Computation at the Data</a:t>
          </a:r>
          <a:r>
            <a:rPr lang="en-IN" sz="1500" kern="1200"/>
            <a:t>: </a:t>
          </a:r>
          <a:endParaRPr lang="en-US" sz="1500" kern="1200"/>
        </a:p>
        <a:p>
          <a:pPr marL="342900" lvl="3" indent="-114300" algn="l" defTabSz="666750">
            <a:lnSpc>
              <a:spcPct val="90000"/>
            </a:lnSpc>
            <a:spcBef>
              <a:spcPct val="0"/>
            </a:spcBef>
            <a:spcAft>
              <a:spcPct val="15000"/>
            </a:spcAft>
            <a:buChar char="•"/>
          </a:pPr>
          <a:r>
            <a:rPr lang="en-IN" sz="1500" kern="1200"/>
            <a:t>Instead of moving data to the computation, the system sends the computation to the data. This minimizes data transfer across the network, which is often a bottleneck in data processing.</a:t>
          </a:r>
          <a:endParaRPr lang="en-US" sz="1500" kern="1200"/>
        </a:p>
      </dsp:txBody>
      <dsp:txXfrm rot="-5400000">
        <a:off x="1621128" y="75807"/>
        <a:ext cx="8820987" cy="1358365"/>
      </dsp:txXfrm>
    </dsp:sp>
    <dsp:sp modelId="{E798EC09-3E76-8C44-AA5E-BE649D21C970}">
      <dsp:nvSpPr>
        <dsp:cNvPr id="0" name=""/>
        <dsp:cNvSpPr/>
      </dsp:nvSpPr>
      <dsp:spPr>
        <a:xfrm rot="5400000">
          <a:off x="-347384" y="2380502"/>
          <a:ext cx="2315897" cy="1621128"/>
        </a:xfrm>
        <a:prstGeom prst="chevron">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b="1" kern="1200"/>
            <a:t>Network Efficiency</a:t>
          </a:r>
          <a:r>
            <a:rPr lang="en-IN" sz="2300" kern="1200"/>
            <a:t>: </a:t>
          </a:r>
          <a:endParaRPr lang="en-US" sz="2300" kern="1200"/>
        </a:p>
      </dsp:txBody>
      <dsp:txXfrm rot="-5400000">
        <a:off x="1" y="2843681"/>
        <a:ext cx="1621128" cy="694769"/>
      </dsp:txXfrm>
    </dsp:sp>
    <dsp:sp modelId="{06518F95-AE97-D84F-ACD7-CD6188ECDBB3}">
      <dsp:nvSpPr>
        <dsp:cNvPr id="0" name=""/>
        <dsp:cNvSpPr/>
      </dsp:nvSpPr>
      <dsp:spPr>
        <a:xfrm rot="5400000">
          <a:off x="5315697" y="-1661451"/>
          <a:ext cx="1505333" cy="8894471"/>
        </a:xfrm>
        <a:prstGeom prst="round2Same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a:t>By executing tasks where the data resides, HDFS reduces the reliance on network infrastructure, leading to:</a:t>
          </a:r>
          <a:endParaRPr lang="en-US" sz="1500" kern="1200"/>
        </a:p>
        <a:p>
          <a:pPr marL="228600" lvl="2" indent="-114300" algn="l" defTabSz="666750">
            <a:lnSpc>
              <a:spcPct val="90000"/>
            </a:lnSpc>
            <a:spcBef>
              <a:spcPct val="0"/>
            </a:spcBef>
            <a:spcAft>
              <a:spcPct val="15000"/>
            </a:spcAft>
            <a:buChar char="•"/>
          </a:pPr>
          <a:r>
            <a:rPr lang="en-IN" sz="1500" b="1" kern="1200"/>
            <a:t>Lower Network Costs</a:t>
          </a:r>
          <a:r>
            <a:rPr lang="en-IN" sz="1500" kern="1200"/>
            <a:t>: Less data movement reduces the overall network load.</a:t>
          </a:r>
          <a:endParaRPr lang="en-US" sz="1500" kern="1200"/>
        </a:p>
        <a:p>
          <a:pPr marL="228600" lvl="2" indent="-114300" algn="l" defTabSz="666750">
            <a:lnSpc>
              <a:spcPct val="90000"/>
            </a:lnSpc>
            <a:spcBef>
              <a:spcPct val="0"/>
            </a:spcBef>
            <a:spcAft>
              <a:spcPct val="15000"/>
            </a:spcAft>
            <a:buChar char="•"/>
          </a:pPr>
          <a:r>
            <a:rPr lang="en-IN" sz="1500" b="1" kern="1200"/>
            <a:t>Shorter Processing Times</a:t>
          </a:r>
          <a:r>
            <a:rPr lang="en-IN" sz="1500" kern="1200"/>
            <a:t>: Tasks complete faster since they operate directly on local data.</a:t>
          </a:r>
          <a:endParaRPr lang="en-US" sz="1500" kern="1200"/>
        </a:p>
      </dsp:txBody>
      <dsp:txXfrm rot="-5400000">
        <a:off x="1621128" y="2106602"/>
        <a:ext cx="8820987" cy="135836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DC4510-1601-4F87-B661-A51BA6C909C8}">
      <dsp:nvSpPr>
        <dsp:cNvPr id="0" name=""/>
        <dsp:cNvSpPr/>
      </dsp:nvSpPr>
      <dsp:spPr>
        <a:xfrm>
          <a:off x="1002378" y="288879"/>
          <a:ext cx="1066512" cy="10665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66668-3FE2-4EC5-B622-5F8F4718C196}">
      <dsp:nvSpPr>
        <dsp:cNvPr id="0" name=""/>
        <dsp:cNvSpPr/>
      </dsp:nvSpPr>
      <dsp:spPr>
        <a:xfrm>
          <a:off x="12045" y="1516921"/>
          <a:ext cx="3047177" cy="4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IN" sz="1600" b="1" kern="1200"/>
            <a:t>Read Performance</a:t>
          </a:r>
          <a:endParaRPr lang="en-US" sz="1600" kern="1200"/>
        </a:p>
      </dsp:txBody>
      <dsp:txXfrm>
        <a:off x="12045" y="1516921"/>
        <a:ext cx="3047177" cy="457076"/>
      </dsp:txXfrm>
    </dsp:sp>
    <dsp:sp modelId="{B75AA910-199A-4030-B7C8-5C36971B9FFB}">
      <dsp:nvSpPr>
        <dsp:cNvPr id="0" name=""/>
        <dsp:cNvSpPr/>
      </dsp:nvSpPr>
      <dsp:spPr>
        <a:xfrm>
          <a:off x="12045" y="2049127"/>
          <a:ext cx="3047177" cy="199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IN" sz="1200" kern="1200"/>
            <a:t>The highest read performance is achieved when tasks are executed with data located on </a:t>
          </a:r>
          <a:r>
            <a:rPr lang="en-IN" sz="1200" b="1" kern="1200"/>
            <a:t>local disks</a:t>
          </a:r>
          <a:r>
            <a:rPr lang="en-IN" sz="1200" kern="1200"/>
            <a:t>. This local access allows for faster data retrieval and processing.</a:t>
          </a:r>
          <a:endParaRPr lang="en-US" sz="1200" kern="1200"/>
        </a:p>
      </dsp:txBody>
      <dsp:txXfrm>
        <a:off x="12045" y="2049127"/>
        <a:ext cx="3047177" cy="1996248"/>
      </dsp:txXfrm>
    </dsp:sp>
    <dsp:sp modelId="{D9685BB0-5865-479B-9C8F-9E382174D605}">
      <dsp:nvSpPr>
        <dsp:cNvPr id="0" name=""/>
        <dsp:cNvSpPr/>
      </dsp:nvSpPr>
      <dsp:spPr>
        <a:xfrm>
          <a:off x="4582811" y="288879"/>
          <a:ext cx="1066512" cy="10665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5E27C4-AC18-4CEA-B87D-52F1F20C13B7}">
      <dsp:nvSpPr>
        <dsp:cNvPr id="0" name=""/>
        <dsp:cNvSpPr/>
      </dsp:nvSpPr>
      <dsp:spPr>
        <a:xfrm>
          <a:off x="3592479" y="1516921"/>
          <a:ext cx="3047177" cy="4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IN" sz="1600" b="1" kern="1200"/>
            <a:t>Storage Technology</a:t>
          </a:r>
          <a:endParaRPr lang="en-US" sz="1600" kern="1200"/>
        </a:p>
      </dsp:txBody>
      <dsp:txXfrm>
        <a:off x="3592479" y="1516921"/>
        <a:ext cx="3047177" cy="457076"/>
      </dsp:txXfrm>
    </dsp:sp>
    <dsp:sp modelId="{79D20A5E-A150-4B83-98E5-813ECEC1C735}">
      <dsp:nvSpPr>
        <dsp:cNvPr id="0" name=""/>
        <dsp:cNvSpPr/>
      </dsp:nvSpPr>
      <dsp:spPr>
        <a:xfrm>
          <a:off x="3592479" y="2049127"/>
          <a:ext cx="3047177" cy="199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kern="1200"/>
            <a:t>HDFS employs </a:t>
          </a:r>
          <a:r>
            <a:rPr lang="en-IN" sz="1200" b="1" kern="1200"/>
            <a:t>point-to-point SAS (Serial Attached SCSI) or SATA (Serial ATA)</a:t>
          </a:r>
          <a:r>
            <a:rPr lang="en-IN" sz="1200" kern="1200"/>
            <a:t> disks, which do not share a bus, making them key enablers of high performance. This design results in:</a:t>
          </a:r>
          <a:endParaRPr lang="en-US" sz="1200" kern="1200"/>
        </a:p>
        <a:p>
          <a:pPr marL="114300" lvl="1" indent="-114300" algn="l" defTabSz="533400">
            <a:lnSpc>
              <a:spcPct val="90000"/>
            </a:lnSpc>
            <a:spcBef>
              <a:spcPct val="0"/>
            </a:spcBef>
            <a:spcAft>
              <a:spcPct val="15000"/>
            </a:spcAft>
            <a:buChar char="•"/>
          </a:pPr>
          <a:r>
            <a:rPr lang="en-IN" sz="1200" b="1" kern="1200"/>
            <a:t>Superior Price-to-Performance Ratio</a:t>
          </a:r>
          <a:r>
            <a:rPr lang="en-IN" sz="1200" kern="1200"/>
            <a:t>: HDFS provides a significant price advantage compared to traditional </a:t>
          </a:r>
          <a:r>
            <a:rPr lang="en-IN" sz="1200" b="1" kern="1200"/>
            <a:t>SAN (Storage Area Network)</a:t>
          </a:r>
          <a:r>
            <a:rPr lang="en-IN" sz="1200" kern="1200"/>
            <a:t> storage systems, offering better performance at a lower cost.</a:t>
          </a:r>
          <a:endParaRPr lang="en-US" sz="1200" kern="1200"/>
        </a:p>
      </dsp:txBody>
      <dsp:txXfrm>
        <a:off x="3592479" y="2049127"/>
        <a:ext cx="3047177" cy="1996248"/>
      </dsp:txXfrm>
    </dsp:sp>
    <dsp:sp modelId="{5A448632-51A5-4D46-89E3-5732EDE864A0}">
      <dsp:nvSpPr>
        <dsp:cNvPr id="0" name=""/>
        <dsp:cNvSpPr/>
      </dsp:nvSpPr>
      <dsp:spPr>
        <a:xfrm>
          <a:off x="8163245" y="288879"/>
          <a:ext cx="1066512" cy="10665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836040-C402-412A-A85C-83CC6DE96C95}">
      <dsp:nvSpPr>
        <dsp:cNvPr id="0" name=""/>
        <dsp:cNvSpPr/>
      </dsp:nvSpPr>
      <dsp:spPr>
        <a:xfrm>
          <a:off x="7172912" y="1516921"/>
          <a:ext cx="3047177" cy="457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IN" sz="1600" b="1" kern="1200"/>
            <a:t>Replication and Fault Tolerance</a:t>
          </a:r>
          <a:endParaRPr lang="en-US" sz="1600" kern="1200"/>
        </a:p>
      </dsp:txBody>
      <dsp:txXfrm>
        <a:off x="7172912" y="1516921"/>
        <a:ext cx="3047177" cy="457076"/>
      </dsp:txXfrm>
    </dsp:sp>
    <dsp:sp modelId="{C09DD26A-2272-4B1A-AEC5-88287A5F5804}">
      <dsp:nvSpPr>
        <dsp:cNvPr id="0" name=""/>
        <dsp:cNvSpPr/>
      </dsp:nvSpPr>
      <dsp:spPr>
        <a:xfrm>
          <a:off x="7172912" y="2049127"/>
          <a:ext cx="3047177" cy="1996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IN" sz="1200" kern="1200"/>
            <a:t>HDFS supports an application-specific replication factor for each file, with the default set to </a:t>
          </a:r>
          <a:r>
            <a:rPr lang="en-IN" sz="1200" b="1" kern="1200"/>
            <a:t>3</a:t>
          </a:r>
          <a:r>
            <a:rPr lang="en-IN" sz="1200" kern="1200"/>
            <a:t>. This feature:</a:t>
          </a:r>
          <a:endParaRPr lang="en-US" sz="1200" kern="1200"/>
        </a:p>
        <a:p>
          <a:pPr marL="114300" lvl="1" indent="-114300" algn="l" defTabSz="533400">
            <a:lnSpc>
              <a:spcPct val="90000"/>
            </a:lnSpc>
            <a:spcBef>
              <a:spcPct val="0"/>
            </a:spcBef>
            <a:spcAft>
              <a:spcPct val="15000"/>
            </a:spcAft>
            <a:buChar char="•"/>
          </a:pPr>
          <a:r>
            <a:rPr lang="en-IN" sz="1200" b="1" kern="1200"/>
            <a:t>Enhances Fault Tolerance</a:t>
          </a:r>
          <a:r>
            <a:rPr lang="en-IN" sz="1200" kern="1200"/>
            <a:t>: By keeping multiple copies of each block, HDFS can withstand hardware failures and maintain data availability.</a:t>
          </a:r>
          <a:endParaRPr lang="en-US" sz="1200" kern="1200"/>
        </a:p>
        <a:p>
          <a:pPr marL="114300" lvl="1" indent="-114300" algn="l" defTabSz="533400">
            <a:lnSpc>
              <a:spcPct val="90000"/>
            </a:lnSpc>
            <a:spcBef>
              <a:spcPct val="0"/>
            </a:spcBef>
            <a:spcAft>
              <a:spcPct val="15000"/>
            </a:spcAft>
            <a:buChar char="•"/>
          </a:pPr>
          <a:r>
            <a:rPr lang="en-IN" sz="1200" b="1" kern="1200"/>
            <a:t>Increases Read Bandwidth</a:t>
          </a:r>
          <a:r>
            <a:rPr lang="en-IN" sz="1200" kern="1200"/>
            <a:t>: Having multiple replicas improves read performance, especially for files that are heavily accessed.</a:t>
          </a:r>
          <a:endParaRPr lang="en-US" sz="1200" kern="1200"/>
        </a:p>
      </dsp:txBody>
      <dsp:txXfrm>
        <a:off x="7172912" y="2049127"/>
        <a:ext cx="3047177" cy="199624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D70A8-C39F-8B48-A085-A4CF8C8F2BC9}">
      <dsp:nvSpPr>
        <dsp:cNvPr id="0" name=""/>
        <dsp:cNvSpPr/>
      </dsp:nvSpPr>
      <dsp:spPr>
        <a:xfrm>
          <a:off x="0" y="531"/>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DA432D-A262-E64E-8C6B-0F80F644E3A1}">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A Hadoop node is a fundamental component in a Hadoop cluster, responsible for processing and storing data. </a:t>
          </a:r>
          <a:endParaRPr lang="en-US" sz="1800" kern="1200"/>
        </a:p>
      </dsp:txBody>
      <dsp:txXfrm>
        <a:off x="0" y="531"/>
        <a:ext cx="10515600" cy="870055"/>
      </dsp:txXfrm>
    </dsp:sp>
    <dsp:sp modelId="{7C70787F-036F-CB48-89ED-71033ABE38D6}">
      <dsp:nvSpPr>
        <dsp:cNvPr id="0" name=""/>
        <dsp:cNvSpPr/>
      </dsp:nvSpPr>
      <dsp:spPr>
        <a:xfrm>
          <a:off x="0" y="870586"/>
          <a:ext cx="10515600" cy="0"/>
        </a:xfrm>
        <a:prstGeom prst="line">
          <a:avLst/>
        </a:prstGeom>
        <a:solidFill>
          <a:schemeClr val="accent5">
            <a:hueOff val="-3038037"/>
            <a:satOff val="-207"/>
            <a:lumOff val="490"/>
            <a:alphaOff val="0"/>
          </a:schemeClr>
        </a:solidFill>
        <a:ln w="19050" cap="flat" cmpd="sng" algn="ctr">
          <a:solidFill>
            <a:schemeClr val="accent5">
              <a:hueOff val="-3038037"/>
              <a:satOff val="-207"/>
              <a:lumOff val="49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B47B1C-31D7-6A44-A058-08B060005287}">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The configuration of a typical Hadoop node is designed to meet the demands of big data applications and is optimized for performance, storage capacity, and cost-effectiveness.</a:t>
          </a:r>
          <a:endParaRPr lang="en-US" sz="1800" kern="1200"/>
        </a:p>
      </dsp:txBody>
      <dsp:txXfrm>
        <a:off x="0" y="870586"/>
        <a:ext cx="10515600" cy="870055"/>
      </dsp:txXfrm>
    </dsp:sp>
    <dsp:sp modelId="{673A9118-0C3B-A243-BDF8-5E1ECCE15F1F}">
      <dsp:nvSpPr>
        <dsp:cNvPr id="0" name=""/>
        <dsp:cNvSpPr/>
      </dsp:nvSpPr>
      <dsp:spPr>
        <a:xfrm>
          <a:off x="0" y="1740641"/>
          <a:ext cx="10515600" cy="0"/>
        </a:xfrm>
        <a:prstGeom prst="line">
          <a:avLst/>
        </a:prstGeom>
        <a:solidFill>
          <a:schemeClr val="accent5">
            <a:hueOff val="-6076075"/>
            <a:satOff val="-413"/>
            <a:lumOff val="981"/>
            <a:alphaOff val="0"/>
          </a:schemeClr>
        </a:solidFill>
        <a:ln w="19050" cap="flat" cmpd="sng" algn="ctr">
          <a:solidFill>
            <a:schemeClr val="accent5">
              <a:hueOff val="-6076075"/>
              <a:satOff val="-413"/>
              <a:lumOff val="9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D6FFF8-5DAD-B148-9839-BBC18B34D876}">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A typical Hadoop node is carefully configured to handle the requirements of big data processing and storage. </a:t>
          </a:r>
          <a:endParaRPr lang="en-US" sz="1800" kern="1200"/>
        </a:p>
      </dsp:txBody>
      <dsp:txXfrm>
        <a:off x="0" y="1740641"/>
        <a:ext cx="10515600" cy="870055"/>
      </dsp:txXfrm>
    </dsp:sp>
    <dsp:sp modelId="{7769CDC2-ECEA-3A41-99EC-387521EAB33F}">
      <dsp:nvSpPr>
        <dsp:cNvPr id="0" name=""/>
        <dsp:cNvSpPr/>
      </dsp:nvSpPr>
      <dsp:spPr>
        <a:xfrm>
          <a:off x="0" y="2610696"/>
          <a:ext cx="10515600" cy="0"/>
        </a:xfrm>
        <a:prstGeom prst="line">
          <a:avLst/>
        </a:prstGeom>
        <a:solidFill>
          <a:schemeClr val="accent5">
            <a:hueOff val="-9114112"/>
            <a:satOff val="-620"/>
            <a:lumOff val="1471"/>
            <a:alphaOff val="0"/>
          </a:schemeClr>
        </a:solidFill>
        <a:ln w="19050" cap="flat" cmpd="sng" algn="ctr">
          <a:solidFill>
            <a:schemeClr val="accent5">
              <a:hueOff val="-9114112"/>
              <a:satOff val="-620"/>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FF73E1-5C54-6C49-AC20-9645972AC76D}">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With its dual socket architecture, quad-core CPUs, significant memory, and multiple data disks, it is optimized for performance and efficiency in a distributed environment. </a:t>
          </a:r>
          <a:endParaRPr lang="en-US" sz="1800" kern="1200"/>
        </a:p>
      </dsp:txBody>
      <dsp:txXfrm>
        <a:off x="0" y="2610696"/>
        <a:ext cx="10515600" cy="870055"/>
      </dsp:txXfrm>
    </dsp:sp>
    <dsp:sp modelId="{D4294EA2-8A3A-6849-8607-F465A19ACDDD}">
      <dsp:nvSpPr>
        <dsp:cNvPr id="0" name=""/>
        <dsp:cNvSpPr/>
      </dsp:nvSpPr>
      <dsp:spPr>
        <a:xfrm>
          <a:off x="0" y="3480751"/>
          <a:ext cx="10515600" cy="0"/>
        </a:xfrm>
        <a:prstGeom prst="line">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8A7083-7607-4D45-B135-13D8EFB760EF}">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a:t>This setup not only supports heavy querying but also allows for scalable data storage solutions, making it suitable for a wide range of applications from real-time analytics to long-term data archiving.</a:t>
          </a:r>
          <a:endParaRPr lang="en-US" sz="1800" kern="1200"/>
        </a:p>
      </dsp:txBody>
      <dsp:txXfrm>
        <a:off x="0" y="3480751"/>
        <a:ext cx="10515600" cy="87005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AA277-367F-FF4B-B529-95D98238590E}">
      <dsp:nvSpPr>
        <dsp:cNvPr id="0" name=""/>
        <dsp:cNvSpPr/>
      </dsp:nvSpPr>
      <dsp:spPr>
        <a:xfrm>
          <a:off x="0" y="53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D15C04-3866-5645-9048-4A2808073BA2}">
      <dsp:nvSpPr>
        <dsp:cNvPr id="0" name=""/>
        <dsp:cNvSpPr/>
      </dsp:nvSpPr>
      <dsp:spPr>
        <a:xfrm>
          <a:off x="0" y="531"/>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dirty="0"/>
            <a:t>Dual Socket 1U/2U Rack Mount Server</a:t>
          </a:r>
          <a:r>
            <a:rPr lang="en-IN" sz="1700" kern="1200" dirty="0"/>
            <a:t>:</a:t>
          </a:r>
          <a:endParaRPr lang="en-US" sz="1700" kern="1200" dirty="0"/>
        </a:p>
      </dsp:txBody>
      <dsp:txXfrm>
        <a:off x="0" y="531"/>
        <a:ext cx="2103120" cy="870296"/>
      </dsp:txXfrm>
    </dsp:sp>
    <dsp:sp modelId="{718CF05E-60BB-304B-8486-DF0CE22C4E8A}">
      <dsp:nvSpPr>
        <dsp:cNvPr id="0" name=""/>
        <dsp:cNvSpPr/>
      </dsp:nvSpPr>
      <dsp:spPr>
        <a:xfrm>
          <a:off x="2260854" y="40051"/>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The server is designed to fit into standard data centre racks, either in a 1U (1.75 inches tall) or 2U (3.5 inches tall) form factor. This compact design maximizes space utilization in environments where physical space is a constraint.</a:t>
          </a:r>
          <a:endParaRPr lang="en-US" sz="1400" kern="1200"/>
        </a:p>
      </dsp:txBody>
      <dsp:txXfrm>
        <a:off x="2260854" y="40051"/>
        <a:ext cx="8254746" cy="790405"/>
      </dsp:txXfrm>
    </dsp:sp>
    <dsp:sp modelId="{646DDDFD-11DA-A840-8F5C-EC0DDED1F5FF}">
      <dsp:nvSpPr>
        <dsp:cNvPr id="0" name=""/>
        <dsp:cNvSpPr/>
      </dsp:nvSpPr>
      <dsp:spPr>
        <a:xfrm>
          <a:off x="2103120" y="830457"/>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0E5637-FE00-BA47-BDAD-15A381513893}">
      <dsp:nvSpPr>
        <dsp:cNvPr id="0" name=""/>
        <dsp:cNvSpPr/>
      </dsp:nvSpPr>
      <dsp:spPr>
        <a:xfrm>
          <a:off x="0" y="870827"/>
          <a:ext cx="10515600" cy="0"/>
        </a:xfrm>
        <a:prstGeom prst="line">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338CA2-E9E3-914A-9DD2-97AD5112BEDF}">
      <dsp:nvSpPr>
        <dsp:cNvPr id="0" name=""/>
        <dsp:cNvSpPr/>
      </dsp:nvSpPr>
      <dsp:spPr>
        <a:xfrm>
          <a:off x="0" y="870827"/>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Internal Disk Requirement</a:t>
          </a:r>
          <a:r>
            <a:rPr lang="en-IN" sz="1700" kern="1200"/>
            <a:t>:</a:t>
          </a:r>
          <a:endParaRPr lang="en-US" sz="1700" kern="1200"/>
        </a:p>
      </dsp:txBody>
      <dsp:txXfrm>
        <a:off x="0" y="870827"/>
        <a:ext cx="2103120" cy="870296"/>
      </dsp:txXfrm>
    </dsp:sp>
    <dsp:sp modelId="{68BBCD21-2133-1848-BB19-A755AF36B652}">
      <dsp:nvSpPr>
        <dsp:cNvPr id="0" name=""/>
        <dsp:cNvSpPr/>
      </dsp:nvSpPr>
      <dsp:spPr>
        <a:xfrm>
          <a:off x="2260854" y="910347"/>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Due to the need for multiple internal disks to store large amounts of data, blade servers are not suitable for typical Hadoop nodes. Blade servers are designed for high density and may lack the necessary storage capacity to support Hadoop's distributed storage model effectively.</a:t>
          </a:r>
          <a:endParaRPr lang="en-US" sz="1400" kern="1200"/>
        </a:p>
      </dsp:txBody>
      <dsp:txXfrm>
        <a:off x="2260854" y="910347"/>
        <a:ext cx="8254746" cy="790405"/>
      </dsp:txXfrm>
    </dsp:sp>
    <dsp:sp modelId="{75EF8ACF-DA40-824F-8171-68722F2BE61A}">
      <dsp:nvSpPr>
        <dsp:cNvPr id="0" name=""/>
        <dsp:cNvSpPr/>
      </dsp:nvSpPr>
      <dsp:spPr>
        <a:xfrm>
          <a:off x="2103120" y="1700753"/>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A1F6AA-6938-6443-BBCB-BC7716B2507B}">
      <dsp:nvSpPr>
        <dsp:cNvPr id="0" name=""/>
        <dsp:cNvSpPr/>
      </dsp:nvSpPr>
      <dsp:spPr>
        <a:xfrm>
          <a:off x="0" y="1741123"/>
          <a:ext cx="10515600"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C5152A-D704-8447-BABD-3328177430DD}">
      <dsp:nvSpPr>
        <dsp:cNvPr id="0" name=""/>
        <dsp:cNvSpPr/>
      </dsp:nvSpPr>
      <dsp:spPr>
        <a:xfrm>
          <a:off x="0" y="1741123"/>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Quad-Core CPUs</a:t>
          </a:r>
          <a:r>
            <a:rPr lang="en-IN" sz="1700" kern="1200"/>
            <a:t>:</a:t>
          </a:r>
          <a:endParaRPr lang="en-US" sz="1700" kern="1200"/>
        </a:p>
      </dsp:txBody>
      <dsp:txXfrm>
        <a:off x="0" y="1741123"/>
        <a:ext cx="2103120" cy="870296"/>
      </dsp:txXfrm>
    </dsp:sp>
    <dsp:sp modelId="{0E6F650F-4E08-A549-B544-CA10F1E30449}">
      <dsp:nvSpPr>
        <dsp:cNvPr id="0" name=""/>
        <dsp:cNvSpPr/>
      </dsp:nvSpPr>
      <dsp:spPr>
        <a:xfrm>
          <a:off x="2260854" y="1780644"/>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Each node is equipped with quad-core CPUs operating at speeds greater than 2 GHz. This configuration allows the node to handle multiple threads simultaneously, improving the performance of data processing tasks, such as running MapReduce jobs.</a:t>
          </a:r>
          <a:endParaRPr lang="en-US" sz="1400" kern="1200"/>
        </a:p>
      </dsp:txBody>
      <dsp:txXfrm>
        <a:off x="2260854" y="1780644"/>
        <a:ext cx="8254746" cy="790405"/>
      </dsp:txXfrm>
    </dsp:sp>
    <dsp:sp modelId="{E7B5287D-263F-EB4A-9BFD-2D66D26A1FD2}">
      <dsp:nvSpPr>
        <dsp:cNvPr id="0" name=""/>
        <dsp:cNvSpPr/>
      </dsp:nvSpPr>
      <dsp:spPr>
        <a:xfrm>
          <a:off x="2103120" y="2571049"/>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D53DDE-3316-2A44-A0C8-30C6FDDA8F87}">
      <dsp:nvSpPr>
        <dsp:cNvPr id="0" name=""/>
        <dsp:cNvSpPr/>
      </dsp:nvSpPr>
      <dsp:spPr>
        <a:xfrm>
          <a:off x="0" y="2611420"/>
          <a:ext cx="10515600" cy="0"/>
        </a:xfrm>
        <a:prstGeom prst="line">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4A6738-3C67-354F-A55B-3800F510D905}">
      <dsp:nvSpPr>
        <dsp:cNvPr id="0" name=""/>
        <dsp:cNvSpPr/>
      </dsp:nvSpPr>
      <dsp:spPr>
        <a:xfrm>
          <a:off x="0" y="2611420"/>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Memory (16-24 GB)</a:t>
          </a:r>
          <a:r>
            <a:rPr lang="en-IN" sz="1700" kern="1200"/>
            <a:t>:</a:t>
          </a:r>
          <a:endParaRPr lang="en-US" sz="1700" kern="1200"/>
        </a:p>
      </dsp:txBody>
      <dsp:txXfrm>
        <a:off x="0" y="2611420"/>
        <a:ext cx="2103120" cy="870296"/>
      </dsp:txXfrm>
    </dsp:sp>
    <dsp:sp modelId="{9B8C6617-5321-E34E-952F-79699156C1A1}">
      <dsp:nvSpPr>
        <dsp:cNvPr id="0" name=""/>
        <dsp:cNvSpPr/>
      </dsp:nvSpPr>
      <dsp:spPr>
        <a:xfrm>
          <a:off x="2260854" y="2650940"/>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With 16 to 24 GB of RAM, the node can efficiently manage data processing tasks and operations. This amount of memory helps in caching data, reducing read times from disk, and improving overall system performance during high-demand scenarios.</a:t>
          </a:r>
          <a:endParaRPr lang="en-US" sz="1400" kern="1200"/>
        </a:p>
      </dsp:txBody>
      <dsp:txXfrm>
        <a:off x="2260854" y="2650940"/>
        <a:ext cx="8254746" cy="790405"/>
      </dsp:txXfrm>
    </dsp:sp>
    <dsp:sp modelId="{A730D096-CBB6-3645-BFE6-52F917BB4F05}">
      <dsp:nvSpPr>
        <dsp:cNvPr id="0" name=""/>
        <dsp:cNvSpPr/>
      </dsp:nvSpPr>
      <dsp:spPr>
        <a:xfrm>
          <a:off x="2103120" y="3441346"/>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3326A6-DCA1-5445-A8E6-A7D9FD8692C2}">
      <dsp:nvSpPr>
        <dsp:cNvPr id="0" name=""/>
        <dsp:cNvSpPr/>
      </dsp:nvSpPr>
      <dsp:spPr>
        <a:xfrm>
          <a:off x="0" y="3481716"/>
          <a:ext cx="1051560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ECA8E6-07AF-4843-B0B9-8373F5586591}">
      <dsp:nvSpPr>
        <dsp:cNvPr id="0" name=""/>
        <dsp:cNvSpPr/>
      </dsp:nvSpPr>
      <dsp:spPr>
        <a:xfrm>
          <a:off x="0" y="3481716"/>
          <a:ext cx="210312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kern="1200"/>
            <a:t>Data Disks (4 to 6 @ 1TB)</a:t>
          </a:r>
          <a:r>
            <a:rPr lang="en-IN" sz="1700" kern="1200"/>
            <a:t>:</a:t>
          </a:r>
          <a:endParaRPr lang="en-US" sz="1700" kern="1200"/>
        </a:p>
      </dsp:txBody>
      <dsp:txXfrm>
        <a:off x="0" y="3481716"/>
        <a:ext cx="2103120" cy="870296"/>
      </dsp:txXfrm>
    </dsp:sp>
    <dsp:sp modelId="{9A7D3002-7678-E444-B97E-37C650C881BC}">
      <dsp:nvSpPr>
        <dsp:cNvPr id="0" name=""/>
        <dsp:cNvSpPr/>
      </dsp:nvSpPr>
      <dsp:spPr>
        <a:xfrm>
          <a:off x="2260854" y="3521236"/>
          <a:ext cx="8254746" cy="790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IN" sz="1400" kern="1200"/>
            <a:t>The node typically contains 4 to 6 data disks, each with a capacity of 1TB. This configuration allows for substantial local data storage, facilitating high-speed access to data during processing. The distributed nature of Hadoop enables data to be split into blocks, with these blocks stored across the various disks.</a:t>
          </a:r>
          <a:endParaRPr lang="en-US" sz="1400" kern="1200"/>
        </a:p>
      </dsp:txBody>
      <dsp:txXfrm>
        <a:off x="2260854" y="3521236"/>
        <a:ext cx="8254746" cy="790405"/>
      </dsp:txXfrm>
    </dsp:sp>
    <dsp:sp modelId="{E8A5BE66-A405-A24F-8C7E-53E4443EFF18}">
      <dsp:nvSpPr>
        <dsp:cNvPr id="0" name=""/>
        <dsp:cNvSpPr/>
      </dsp:nvSpPr>
      <dsp:spPr>
        <a:xfrm>
          <a:off x="2103120" y="4311642"/>
          <a:ext cx="8412480"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73E14-B63E-FE41-B6B4-19179CF30B43}">
      <dsp:nvSpPr>
        <dsp:cNvPr id="0" name=""/>
        <dsp:cNvSpPr/>
      </dsp:nvSpPr>
      <dsp:spPr>
        <a:xfrm>
          <a:off x="0" y="440244"/>
          <a:ext cx="10515600" cy="155925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node's hardware is specifically targeted towards workloads involving heavily queried data. </a:t>
          </a:r>
          <a:endParaRPr lang="en-US" sz="1800" kern="1200"/>
        </a:p>
        <a:p>
          <a:pPr marL="171450" lvl="1" indent="-171450" algn="l" defTabSz="800100">
            <a:lnSpc>
              <a:spcPct val="90000"/>
            </a:lnSpc>
            <a:spcBef>
              <a:spcPct val="0"/>
            </a:spcBef>
            <a:spcAft>
              <a:spcPct val="15000"/>
            </a:spcAft>
            <a:buChar char="•"/>
          </a:pPr>
          <a:r>
            <a:rPr lang="en-IN" sz="1800" kern="1200"/>
            <a:t>It is designed to efficiently process large volumes of data and execute complex queries in a timely manner, benefiting from the combination of fast CPUs and ample disk space.</a:t>
          </a:r>
          <a:endParaRPr lang="en-US" sz="1800" kern="1200"/>
        </a:p>
      </dsp:txBody>
      <dsp:txXfrm>
        <a:off x="0" y="440244"/>
        <a:ext cx="10515600" cy="1559250"/>
      </dsp:txXfrm>
    </dsp:sp>
    <dsp:sp modelId="{13F90B39-1487-A441-BA2A-79D7A27FCBFE}">
      <dsp:nvSpPr>
        <dsp:cNvPr id="0" name=""/>
        <dsp:cNvSpPr/>
      </dsp:nvSpPr>
      <dsp:spPr>
        <a:xfrm>
          <a:off x="525780" y="174564"/>
          <a:ext cx="7360920" cy="5313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IN" sz="1800" b="1" kern="1200"/>
            <a:t>Performance Target</a:t>
          </a:r>
          <a:r>
            <a:rPr lang="en-IN" sz="1800" kern="1200"/>
            <a:t>:</a:t>
          </a:r>
          <a:endParaRPr lang="en-US" sz="1800" kern="1200"/>
        </a:p>
      </dsp:txBody>
      <dsp:txXfrm>
        <a:off x="551719" y="200503"/>
        <a:ext cx="7309042" cy="479482"/>
      </dsp:txXfrm>
    </dsp:sp>
    <dsp:sp modelId="{08F06AAB-70AA-9C4B-922B-7142B05CC21C}">
      <dsp:nvSpPr>
        <dsp:cNvPr id="0" name=""/>
        <dsp:cNvSpPr/>
      </dsp:nvSpPr>
      <dsp:spPr>
        <a:xfrm>
          <a:off x="0" y="2362374"/>
          <a:ext cx="10515600" cy="18144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74904" rIns="816127" bIns="128016" numCol="1" spcCol="1270" anchor="t" anchorCtr="0">
          <a:noAutofit/>
        </a:bodyPr>
        <a:lstStyle/>
        <a:p>
          <a:pPr marL="171450" lvl="1" indent="-171450" algn="l" defTabSz="800100">
            <a:lnSpc>
              <a:spcPct val="90000"/>
            </a:lnSpc>
            <a:spcBef>
              <a:spcPct val="0"/>
            </a:spcBef>
            <a:spcAft>
              <a:spcPct val="15000"/>
            </a:spcAft>
            <a:buChar char="•"/>
          </a:pPr>
          <a:r>
            <a:rPr lang="en-IN" sz="1800" kern="1200"/>
            <a:t>The economic aspect of this node configuration is crucial, as it balances performance with cost. </a:t>
          </a:r>
          <a:endParaRPr lang="en-US" sz="1800" kern="1200"/>
        </a:p>
        <a:p>
          <a:pPr marL="171450" lvl="1" indent="-171450" algn="l" defTabSz="800100">
            <a:lnSpc>
              <a:spcPct val="90000"/>
            </a:lnSpc>
            <a:spcBef>
              <a:spcPct val="0"/>
            </a:spcBef>
            <a:spcAft>
              <a:spcPct val="15000"/>
            </a:spcAft>
            <a:buChar char="•"/>
          </a:pPr>
          <a:r>
            <a:rPr lang="en-IN" sz="1800" kern="1200"/>
            <a:t>By utilizing commercially available components in a standard server format, organizations can achieve significant price-to-performance benefits compared to more specialized hardware solutions.</a:t>
          </a:r>
          <a:endParaRPr lang="en-US" sz="1800" kern="1200"/>
        </a:p>
      </dsp:txBody>
      <dsp:txXfrm>
        <a:off x="0" y="2362374"/>
        <a:ext cx="10515600" cy="1814400"/>
      </dsp:txXfrm>
    </dsp:sp>
    <dsp:sp modelId="{E36ABF9F-87F1-A047-9A24-C5B154F7A6D8}">
      <dsp:nvSpPr>
        <dsp:cNvPr id="0" name=""/>
        <dsp:cNvSpPr/>
      </dsp:nvSpPr>
      <dsp:spPr>
        <a:xfrm>
          <a:off x="525780" y="2096694"/>
          <a:ext cx="7360920" cy="5313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00100">
            <a:lnSpc>
              <a:spcPct val="90000"/>
            </a:lnSpc>
            <a:spcBef>
              <a:spcPct val="0"/>
            </a:spcBef>
            <a:spcAft>
              <a:spcPct val="35000"/>
            </a:spcAft>
            <a:buNone/>
          </a:pPr>
          <a:r>
            <a:rPr lang="en-IN" sz="1800" b="1" kern="1200"/>
            <a:t>Economic Efficiency</a:t>
          </a:r>
          <a:r>
            <a:rPr lang="en-IN" sz="1800" kern="1200"/>
            <a:t>:</a:t>
          </a:r>
          <a:endParaRPr lang="en-US" sz="1800" kern="1200"/>
        </a:p>
      </dsp:txBody>
      <dsp:txXfrm>
        <a:off x="551719" y="2122633"/>
        <a:ext cx="7309042" cy="47948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39C07-B72C-49AA-BFB4-7385086429E5}">
      <dsp:nvSpPr>
        <dsp:cNvPr id="0" name=""/>
        <dsp:cNvSpPr/>
      </dsp:nvSpPr>
      <dsp:spPr>
        <a:xfrm>
          <a:off x="393" y="40829"/>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F2C484-B719-47EE-9503-06E9A9B08AAB}">
      <dsp:nvSpPr>
        <dsp:cNvPr id="0" name=""/>
        <dsp:cNvSpPr/>
      </dsp:nvSpPr>
      <dsp:spPr>
        <a:xfrm>
          <a:off x="393" y="1342117"/>
          <a:ext cx="3138750" cy="559089"/>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dirty="0"/>
            <a:t>Long-Term Storage Considerations</a:t>
          </a:r>
          <a:r>
            <a:rPr lang="en-IN" sz="1800" kern="1200" dirty="0"/>
            <a:t>:</a:t>
          </a:r>
          <a:endParaRPr lang="en-US" sz="1800" kern="1200" dirty="0"/>
        </a:p>
      </dsp:txBody>
      <dsp:txXfrm>
        <a:off x="393" y="1342117"/>
        <a:ext cx="3138750" cy="559089"/>
      </dsp:txXfrm>
    </dsp:sp>
    <dsp:sp modelId="{7FE23286-455B-4118-88BE-4BD272165CB3}">
      <dsp:nvSpPr>
        <dsp:cNvPr id="0" name=""/>
        <dsp:cNvSpPr/>
      </dsp:nvSpPr>
      <dsp:spPr>
        <a:xfrm>
          <a:off x="393" y="1995498"/>
          <a:ext cx="3138750" cy="2759880"/>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dirty="0"/>
            <a:t>For use cases that prioritize long-term data storage, organizations might opt for a </a:t>
          </a:r>
          <a:r>
            <a:rPr lang="en-IN" sz="1400" b="1" kern="1200" dirty="0"/>
            <a:t>DL370 5U form factor</a:t>
          </a:r>
          <a:r>
            <a:rPr lang="en-IN" sz="1400" kern="1200" dirty="0"/>
            <a:t> server. </a:t>
          </a:r>
          <a:endParaRPr lang="en-US" sz="1400" kern="1200" dirty="0"/>
        </a:p>
        <a:p>
          <a:pPr marL="0" lvl="0" indent="0" algn="just" defTabSz="622300">
            <a:lnSpc>
              <a:spcPct val="100000"/>
            </a:lnSpc>
            <a:spcBef>
              <a:spcPct val="0"/>
            </a:spcBef>
            <a:spcAft>
              <a:spcPct val="35000"/>
            </a:spcAft>
            <a:buNone/>
          </a:pPr>
          <a:r>
            <a:rPr lang="en-IN" sz="1400" kern="1200" dirty="0"/>
            <a:t>This type of server supports 14 internal 3.5” disks, providing extensive storage capacity for archiving large datasets over extended periods. </a:t>
          </a:r>
          <a:endParaRPr lang="en-US" sz="1400" kern="1200" dirty="0"/>
        </a:p>
        <a:p>
          <a:pPr marL="0" lvl="0" indent="0" algn="just" defTabSz="622300">
            <a:lnSpc>
              <a:spcPct val="100000"/>
            </a:lnSpc>
            <a:spcBef>
              <a:spcPct val="0"/>
            </a:spcBef>
            <a:spcAft>
              <a:spcPct val="35000"/>
            </a:spcAft>
            <a:buNone/>
          </a:pPr>
          <a:r>
            <a:rPr lang="en-IN" sz="1400" kern="1200"/>
            <a:t>This configuration is suitable for organizations that need to store historical data while also ensuring easy access for future analysis.</a:t>
          </a:r>
          <a:endParaRPr lang="en-US" sz="1400" kern="1200"/>
        </a:p>
      </dsp:txBody>
      <dsp:txXfrm>
        <a:off x="393" y="1995498"/>
        <a:ext cx="3138750" cy="2759880"/>
      </dsp:txXfrm>
    </dsp:sp>
    <dsp:sp modelId="{93182530-7BA3-4C69-9968-9E0237F99323}">
      <dsp:nvSpPr>
        <dsp:cNvPr id="0" name=""/>
        <dsp:cNvSpPr/>
      </dsp:nvSpPr>
      <dsp:spPr>
        <a:xfrm>
          <a:off x="3688425" y="40829"/>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61790-D381-4B84-9341-2E739072F3B3}">
      <dsp:nvSpPr>
        <dsp:cNvPr id="0" name=""/>
        <dsp:cNvSpPr/>
      </dsp:nvSpPr>
      <dsp:spPr>
        <a:xfrm>
          <a:off x="3688425" y="1342117"/>
          <a:ext cx="3138750" cy="559089"/>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dirty="0"/>
            <a:t>Networking</a:t>
          </a:r>
          <a:endParaRPr lang="en-US" sz="1800" kern="1200" dirty="0"/>
        </a:p>
      </dsp:txBody>
      <dsp:txXfrm>
        <a:off x="3688425" y="1342117"/>
        <a:ext cx="3138750" cy="559089"/>
      </dsp:txXfrm>
    </dsp:sp>
    <dsp:sp modelId="{0AF4398E-F86B-46EA-A03A-6E6644FA5781}">
      <dsp:nvSpPr>
        <dsp:cNvPr id="0" name=""/>
        <dsp:cNvSpPr/>
      </dsp:nvSpPr>
      <dsp:spPr>
        <a:xfrm>
          <a:off x="3688425" y="1995498"/>
          <a:ext cx="3138750" cy="2759880"/>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Each node is equipped with a </a:t>
          </a:r>
          <a:r>
            <a:rPr lang="en-IN" sz="1400" b="1" kern="1200"/>
            <a:t>1 GbE NIC (Gigabit Ethernet Network Interface Card)</a:t>
          </a:r>
          <a:r>
            <a:rPr lang="en-IN" sz="1400" kern="1200"/>
            <a:t>, enabling data transfer rates of up to 1 Gbps. </a:t>
          </a:r>
          <a:endParaRPr lang="en-US" sz="1400" kern="1200"/>
        </a:p>
        <a:p>
          <a:pPr marL="0" lvl="0" indent="0" algn="just" defTabSz="622300">
            <a:lnSpc>
              <a:spcPct val="100000"/>
            </a:lnSpc>
            <a:spcBef>
              <a:spcPct val="0"/>
            </a:spcBef>
            <a:spcAft>
              <a:spcPct val="35000"/>
            </a:spcAft>
            <a:buNone/>
          </a:pPr>
          <a:r>
            <a:rPr lang="en-IN" sz="1400" kern="1200"/>
            <a:t>This speed is adequate for most Hadoop workloads, allowing for efficient data communication between nodes in the cluster. </a:t>
          </a:r>
          <a:endParaRPr lang="en-US" sz="1400" kern="1200"/>
        </a:p>
        <a:p>
          <a:pPr marL="0" lvl="0" indent="0" algn="just" defTabSz="622300">
            <a:lnSpc>
              <a:spcPct val="100000"/>
            </a:lnSpc>
            <a:spcBef>
              <a:spcPct val="0"/>
            </a:spcBef>
            <a:spcAft>
              <a:spcPct val="35000"/>
            </a:spcAft>
            <a:buNone/>
          </a:pPr>
          <a:r>
            <a:rPr lang="en-IN" sz="1400" kern="1200" dirty="0"/>
            <a:t>However, as data demands grow, upgrading to faster networking options, such as 10 GbE, may be necessary to avoid bottlenecks.</a:t>
          </a:r>
          <a:endParaRPr lang="en-US" sz="1400" kern="1200" dirty="0"/>
        </a:p>
      </dsp:txBody>
      <dsp:txXfrm>
        <a:off x="3688425" y="1995498"/>
        <a:ext cx="3138750" cy="2759880"/>
      </dsp:txXfrm>
    </dsp:sp>
    <dsp:sp modelId="{AB353BF8-36B9-4553-958A-F73F7B964448}">
      <dsp:nvSpPr>
        <dsp:cNvPr id="0" name=""/>
        <dsp:cNvSpPr/>
      </dsp:nvSpPr>
      <dsp:spPr>
        <a:xfrm>
          <a:off x="7376456" y="40829"/>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40F270-53DE-4DA0-9E06-320E8074BC3E}">
      <dsp:nvSpPr>
        <dsp:cNvPr id="0" name=""/>
        <dsp:cNvSpPr/>
      </dsp:nvSpPr>
      <dsp:spPr>
        <a:xfrm>
          <a:off x="7376456" y="1342117"/>
          <a:ext cx="3138750" cy="559089"/>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dirty="0"/>
            <a:t>Operating System</a:t>
          </a:r>
          <a:r>
            <a:rPr lang="en-IN" sz="1800" kern="1200" dirty="0"/>
            <a:t>:</a:t>
          </a:r>
          <a:endParaRPr lang="en-US" sz="1800" kern="1200" dirty="0"/>
        </a:p>
      </dsp:txBody>
      <dsp:txXfrm>
        <a:off x="7376456" y="1342117"/>
        <a:ext cx="3138750" cy="559089"/>
      </dsp:txXfrm>
    </dsp:sp>
    <dsp:sp modelId="{F9711AEF-741F-4555-AEBB-CBCFE55AB58C}">
      <dsp:nvSpPr>
        <dsp:cNvPr id="0" name=""/>
        <dsp:cNvSpPr/>
      </dsp:nvSpPr>
      <dsp:spPr>
        <a:xfrm>
          <a:off x="7376456" y="1995498"/>
          <a:ext cx="3138750" cy="2759880"/>
        </a:xfrm>
        <a:prstGeom prst="rect">
          <a:avLst/>
        </a:prstGeom>
        <a:no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dirty="0"/>
            <a:t>The typical operating system for a Hadoop node is </a:t>
          </a:r>
          <a:r>
            <a:rPr lang="en-IN" sz="1400" b="1" kern="1200" dirty="0"/>
            <a:t>Linux</a:t>
          </a:r>
          <a:r>
            <a:rPr lang="en-IN" sz="1400" kern="1200" dirty="0"/>
            <a:t>, which is preferred for its stability, security, and flexibility. </a:t>
          </a:r>
          <a:endParaRPr lang="en-US" sz="1400" kern="1200" dirty="0"/>
        </a:p>
        <a:p>
          <a:pPr marL="0" lvl="0" indent="0" algn="just" defTabSz="622300">
            <a:lnSpc>
              <a:spcPct val="100000"/>
            </a:lnSpc>
            <a:spcBef>
              <a:spcPct val="0"/>
            </a:spcBef>
            <a:spcAft>
              <a:spcPct val="35000"/>
            </a:spcAft>
            <a:buNone/>
          </a:pPr>
          <a:r>
            <a:rPr lang="en-IN" sz="1400" kern="1200"/>
            <a:t>Linux provides a robust platform for running Hadoop, with extensive support for various distributions that cater to different needs in terms of performance tuning and management.</a:t>
          </a:r>
          <a:endParaRPr lang="en-US" sz="1400" kern="1200"/>
        </a:p>
      </dsp:txBody>
      <dsp:txXfrm>
        <a:off x="7376456" y="1995498"/>
        <a:ext cx="3138750" cy="275988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E4C31B-22F1-4AFE-9775-23E884F6C9DA}">
      <dsp:nvSpPr>
        <dsp:cNvPr id="0" name=""/>
        <dsp:cNvSpPr/>
      </dsp:nvSpPr>
      <dsp:spPr>
        <a:xfrm>
          <a:off x="0" y="624"/>
          <a:ext cx="10515600" cy="14602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9D90B4-830A-4A6B-B859-8AF1D9B6F274}">
      <dsp:nvSpPr>
        <dsp:cNvPr id="0" name=""/>
        <dsp:cNvSpPr/>
      </dsp:nvSpPr>
      <dsp:spPr>
        <a:xfrm>
          <a:off x="441722" y="329178"/>
          <a:ext cx="803132" cy="80313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A69E6D-30D9-447C-97D7-32BB448BA28A}">
      <dsp:nvSpPr>
        <dsp:cNvPr id="0" name=""/>
        <dsp:cNvSpPr/>
      </dsp:nvSpPr>
      <dsp:spPr>
        <a:xfrm>
          <a:off x="1686578" y="624"/>
          <a:ext cx="8829021" cy="1460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542" tIns="154542" rIns="154542" bIns="154542" numCol="1" spcCol="1270" anchor="ctr" anchorCtr="0">
          <a:noAutofit/>
        </a:bodyPr>
        <a:lstStyle/>
        <a:p>
          <a:pPr marL="0" lvl="0" indent="0" algn="l" defTabSz="1066800">
            <a:lnSpc>
              <a:spcPct val="100000"/>
            </a:lnSpc>
            <a:spcBef>
              <a:spcPct val="0"/>
            </a:spcBef>
            <a:spcAft>
              <a:spcPct val="35000"/>
            </a:spcAft>
            <a:buNone/>
          </a:pPr>
          <a:r>
            <a:rPr lang="en-IN" sz="2400" kern="1200"/>
            <a:t>Imagine a massive dataset, such as all Google search queries for a day. </a:t>
          </a:r>
          <a:endParaRPr lang="en-US" sz="2400" kern="1200"/>
        </a:p>
      </dsp:txBody>
      <dsp:txXfrm>
        <a:off x="1686578" y="624"/>
        <a:ext cx="8829021" cy="1460241"/>
      </dsp:txXfrm>
    </dsp:sp>
    <dsp:sp modelId="{867B375F-107D-4358-B51F-FF0C2E76E917}">
      <dsp:nvSpPr>
        <dsp:cNvPr id="0" name=""/>
        <dsp:cNvSpPr/>
      </dsp:nvSpPr>
      <dsp:spPr>
        <a:xfrm>
          <a:off x="0" y="1825925"/>
          <a:ext cx="10515600" cy="14602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0497E0-A76F-4FBF-B0A1-98862701C0C0}">
      <dsp:nvSpPr>
        <dsp:cNvPr id="0" name=""/>
        <dsp:cNvSpPr/>
      </dsp:nvSpPr>
      <dsp:spPr>
        <a:xfrm>
          <a:off x="441722" y="2154479"/>
          <a:ext cx="803132" cy="80313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A3B37A-3581-4D6A-8226-2D08FBA3ABC0}">
      <dsp:nvSpPr>
        <dsp:cNvPr id="0" name=""/>
        <dsp:cNvSpPr/>
      </dsp:nvSpPr>
      <dsp:spPr>
        <a:xfrm>
          <a:off x="1686578" y="1825925"/>
          <a:ext cx="8829021" cy="1460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542" tIns="154542" rIns="154542" bIns="154542" numCol="1" spcCol="1270" anchor="ctr" anchorCtr="0">
          <a:noAutofit/>
        </a:bodyPr>
        <a:lstStyle/>
        <a:p>
          <a:pPr marL="0" lvl="0" indent="0" algn="l" defTabSz="1066800">
            <a:lnSpc>
              <a:spcPct val="100000"/>
            </a:lnSpc>
            <a:spcBef>
              <a:spcPct val="0"/>
            </a:spcBef>
            <a:spcAft>
              <a:spcPct val="35000"/>
            </a:spcAft>
            <a:buNone/>
          </a:pPr>
          <a:r>
            <a:rPr lang="en-IN" sz="2400" kern="1200"/>
            <a:t>Processing such a vast amount of data using traditional methods is inefficient and time-consuming. </a:t>
          </a:r>
          <a:endParaRPr lang="en-US" sz="2400" kern="1200"/>
        </a:p>
      </dsp:txBody>
      <dsp:txXfrm>
        <a:off x="1686578" y="1825925"/>
        <a:ext cx="8829021" cy="1460241"/>
      </dsp:txXfrm>
    </dsp:sp>
    <dsp:sp modelId="{E5B14530-6F53-4024-91A5-24911942AC5C}">
      <dsp:nvSpPr>
        <dsp:cNvPr id="0" name=""/>
        <dsp:cNvSpPr/>
      </dsp:nvSpPr>
      <dsp:spPr>
        <a:xfrm>
          <a:off x="0" y="3651226"/>
          <a:ext cx="10515600" cy="14602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E52C8C-75C2-4D67-8C89-AEF5FCC98C5C}">
      <dsp:nvSpPr>
        <dsp:cNvPr id="0" name=""/>
        <dsp:cNvSpPr/>
      </dsp:nvSpPr>
      <dsp:spPr>
        <a:xfrm>
          <a:off x="441722" y="3979781"/>
          <a:ext cx="803132" cy="80313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85714-EBA2-4343-8A51-4094A9255279}">
      <dsp:nvSpPr>
        <dsp:cNvPr id="0" name=""/>
        <dsp:cNvSpPr/>
      </dsp:nvSpPr>
      <dsp:spPr>
        <a:xfrm>
          <a:off x="1686578" y="3651226"/>
          <a:ext cx="8829021" cy="1460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542" tIns="154542" rIns="154542" bIns="154542" numCol="1" spcCol="1270" anchor="ctr" anchorCtr="0">
          <a:noAutofit/>
        </a:bodyPr>
        <a:lstStyle/>
        <a:p>
          <a:pPr marL="0" lvl="0" indent="0" algn="l" defTabSz="1066800">
            <a:lnSpc>
              <a:spcPct val="100000"/>
            </a:lnSpc>
            <a:spcBef>
              <a:spcPct val="0"/>
            </a:spcBef>
            <a:spcAft>
              <a:spcPct val="35000"/>
            </a:spcAft>
            <a:buNone/>
          </a:pPr>
          <a:r>
            <a:rPr lang="en-IN" sz="2400" kern="1200"/>
            <a:t>Hadoop MapReduce offers a solution by breaking down the problem into smaller, manageable tasks that can be processed concurrently across multiple computers.</a:t>
          </a:r>
          <a:endParaRPr lang="en-US" sz="2400" kern="1200"/>
        </a:p>
      </dsp:txBody>
      <dsp:txXfrm>
        <a:off x="1686578" y="3651226"/>
        <a:ext cx="8829021" cy="146024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65551-1B69-4A1A-AE8C-0907AC18DAB0}">
      <dsp:nvSpPr>
        <dsp:cNvPr id="0" name=""/>
        <dsp:cNvSpPr/>
      </dsp:nvSpPr>
      <dsp:spPr>
        <a:xfrm>
          <a:off x="18341" y="263069"/>
          <a:ext cx="810523" cy="7297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603856-1D78-46BF-B03B-C0D8C4308D06}">
      <dsp:nvSpPr>
        <dsp:cNvPr id="0" name=""/>
        <dsp:cNvSpPr/>
      </dsp:nvSpPr>
      <dsp:spPr>
        <a:xfrm>
          <a:off x="18341"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Data Division:</a:t>
          </a:r>
          <a:endParaRPr lang="en-US" sz="2000" kern="1200"/>
        </a:p>
      </dsp:txBody>
      <dsp:txXfrm>
        <a:off x="18341" y="1195173"/>
        <a:ext cx="2315782" cy="312743"/>
      </dsp:txXfrm>
    </dsp:sp>
    <dsp:sp modelId="{D9392CFE-1B53-426A-AE15-CF7B3B745927}">
      <dsp:nvSpPr>
        <dsp:cNvPr id="0" name=""/>
        <dsp:cNvSpPr/>
      </dsp:nvSpPr>
      <dsp:spPr>
        <a:xfrm>
          <a:off x="18341"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The massive dataset is divided into smaller chunks called blocks.</a:t>
          </a:r>
          <a:endParaRPr lang="en-US" sz="1600" kern="1200"/>
        </a:p>
        <a:p>
          <a:pPr marL="0" lvl="0" indent="0" algn="l" defTabSz="711200">
            <a:lnSpc>
              <a:spcPct val="100000"/>
            </a:lnSpc>
            <a:spcBef>
              <a:spcPct val="0"/>
            </a:spcBef>
            <a:spcAft>
              <a:spcPct val="35000"/>
            </a:spcAft>
            <a:buNone/>
          </a:pPr>
          <a:r>
            <a:rPr lang="en-IN" sz="1600" kern="1200"/>
            <a:t>These blocks are distributed across multiple computers in a cluster.</a:t>
          </a:r>
          <a:endParaRPr lang="en-US" sz="1600" kern="1200"/>
        </a:p>
      </dsp:txBody>
      <dsp:txXfrm>
        <a:off x="18341" y="1602042"/>
        <a:ext cx="2315782" cy="3367288"/>
      </dsp:txXfrm>
    </dsp:sp>
    <dsp:sp modelId="{7115C823-0037-48C1-ADEF-8A7CDDD5AEA3}">
      <dsp:nvSpPr>
        <dsp:cNvPr id="0" name=""/>
        <dsp:cNvSpPr/>
      </dsp:nvSpPr>
      <dsp:spPr>
        <a:xfrm>
          <a:off x="2739386" y="263069"/>
          <a:ext cx="810523" cy="7297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52E1D0-22F4-4FF7-A47A-FC1570BCB8EC}">
      <dsp:nvSpPr>
        <dsp:cNvPr id="0" name=""/>
        <dsp:cNvSpPr/>
      </dsp:nvSpPr>
      <dsp:spPr>
        <a:xfrm>
          <a:off x="2739386"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Map Phase:</a:t>
          </a:r>
          <a:endParaRPr lang="en-US" sz="2000" kern="1200"/>
        </a:p>
      </dsp:txBody>
      <dsp:txXfrm>
        <a:off x="2739386" y="1195173"/>
        <a:ext cx="2315782" cy="312743"/>
      </dsp:txXfrm>
    </dsp:sp>
    <dsp:sp modelId="{8476F3B8-A539-4777-AB7F-8B0B6A37CDB2}">
      <dsp:nvSpPr>
        <dsp:cNvPr id="0" name=""/>
        <dsp:cNvSpPr/>
      </dsp:nvSpPr>
      <dsp:spPr>
        <a:xfrm>
          <a:off x="2739386"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dirty="0"/>
            <a:t>Each computer independently processes its assigned blocks.</a:t>
          </a:r>
          <a:endParaRPr lang="en-US" sz="1600" kern="1200" dirty="0"/>
        </a:p>
        <a:p>
          <a:pPr marL="0" lvl="0" indent="0" algn="l" defTabSz="711200">
            <a:lnSpc>
              <a:spcPct val="100000"/>
            </a:lnSpc>
            <a:spcBef>
              <a:spcPct val="0"/>
            </a:spcBef>
            <a:spcAft>
              <a:spcPct val="35000"/>
            </a:spcAft>
            <a:buNone/>
          </a:pPr>
          <a:r>
            <a:rPr lang="en-IN" sz="1600" kern="1200"/>
            <a:t>A user-defined map function is applied to each record in the block.</a:t>
          </a:r>
          <a:endParaRPr lang="en-US" sz="1600" kern="1200"/>
        </a:p>
        <a:p>
          <a:pPr marL="0" lvl="0" indent="0" algn="l" defTabSz="711200">
            <a:lnSpc>
              <a:spcPct val="100000"/>
            </a:lnSpc>
            <a:spcBef>
              <a:spcPct val="0"/>
            </a:spcBef>
            <a:spcAft>
              <a:spcPct val="35000"/>
            </a:spcAft>
            <a:buNone/>
          </a:pPr>
          <a:r>
            <a:rPr lang="en-IN" sz="1600" kern="1200"/>
            <a:t>The map function transforms the input data into intermediate key-value pairs.</a:t>
          </a:r>
          <a:endParaRPr lang="en-US" sz="1600" kern="1200"/>
        </a:p>
        <a:p>
          <a:pPr marL="0" lvl="0" indent="0" algn="l" defTabSz="711200">
            <a:lnSpc>
              <a:spcPct val="100000"/>
            </a:lnSpc>
            <a:spcBef>
              <a:spcPct val="0"/>
            </a:spcBef>
            <a:spcAft>
              <a:spcPct val="35000"/>
            </a:spcAft>
            <a:buNone/>
          </a:pPr>
          <a:r>
            <a:rPr lang="en-IN" sz="1600" kern="1200"/>
            <a:t>Example: If processing search queries, the map function might extract the search term as the key and a count of 1 as the value.</a:t>
          </a:r>
          <a:endParaRPr lang="en-US" sz="1600" kern="1200"/>
        </a:p>
      </dsp:txBody>
      <dsp:txXfrm>
        <a:off x="2739386" y="1602042"/>
        <a:ext cx="2315782" cy="3367288"/>
      </dsp:txXfrm>
    </dsp:sp>
    <dsp:sp modelId="{4DFC337D-004D-491F-A157-A3371BD824D0}">
      <dsp:nvSpPr>
        <dsp:cNvPr id="0" name=""/>
        <dsp:cNvSpPr/>
      </dsp:nvSpPr>
      <dsp:spPr>
        <a:xfrm>
          <a:off x="5460430" y="263069"/>
          <a:ext cx="810523" cy="7297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5C70AE-4972-43CF-8CD4-ACBBAA7B22FE}">
      <dsp:nvSpPr>
        <dsp:cNvPr id="0" name=""/>
        <dsp:cNvSpPr/>
      </dsp:nvSpPr>
      <dsp:spPr>
        <a:xfrm>
          <a:off x="5460430"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Shuffle and Sort:</a:t>
          </a:r>
          <a:endParaRPr lang="en-US" sz="2000" kern="1200"/>
        </a:p>
      </dsp:txBody>
      <dsp:txXfrm>
        <a:off x="5460430" y="1195173"/>
        <a:ext cx="2315782" cy="312743"/>
      </dsp:txXfrm>
    </dsp:sp>
    <dsp:sp modelId="{471F4640-6781-49DB-8B68-EE36590E3A09}">
      <dsp:nvSpPr>
        <dsp:cNvPr id="0" name=""/>
        <dsp:cNvSpPr/>
      </dsp:nvSpPr>
      <dsp:spPr>
        <a:xfrm>
          <a:off x="5460430"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Intermediate key-value pairs from all map tasks are collected.</a:t>
          </a:r>
          <a:endParaRPr lang="en-US" sz="1600" kern="1200"/>
        </a:p>
        <a:p>
          <a:pPr marL="0" lvl="0" indent="0" algn="l" defTabSz="711200">
            <a:lnSpc>
              <a:spcPct val="100000"/>
            </a:lnSpc>
            <a:spcBef>
              <a:spcPct val="0"/>
            </a:spcBef>
            <a:spcAft>
              <a:spcPct val="35000"/>
            </a:spcAft>
            <a:buNone/>
          </a:pPr>
          <a:r>
            <a:rPr lang="en-IN" sz="1600" kern="1200"/>
            <a:t>The framework groups together values with the same key.</a:t>
          </a:r>
          <a:endParaRPr lang="en-US" sz="1600" kern="1200"/>
        </a:p>
        <a:p>
          <a:pPr marL="0" lvl="0" indent="0" algn="l" defTabSz="711200">
            <a:lnSpc>
              <a:spcPct val="100000"/>
            </a:lnSpc>
            <a:spcBef>
              <a:spcPct val="0"/>
            </a:spcBef>
            <a:spcAft>
              <a:spcPct val="35000"/>
            </a:spcAft>
            <a:buNone/>
          </a:pPr>
          <a:r>
            <a:rPr lang="en-IN" sz="1600" kern="1200"/>
            <a:t>This phase ensures that all values associated with a particular key are together.</a:t>
          </a:r>
          <a:endParaRPr lang="en-US" sz="1600" kern="1200"/>
        </a:p>
      </dsp:txBody>
      <dsp:txXfrm>
        <a:off x="5460430" y="1602042"/>
        <a:ext cx="2315782" cy="3367288"/>
      </dsp:txXfrm>
    </dsp:sp>
    <dsp:sp modelId="{23CD6767-BF1A-4AFB-ACB5-33BCB9081055}">
      <dsp:nvSpPr>
        <dsp:cNvPr id="0" name=""/>
        <dsp:cNvSpPr/>
      </dsp:nvSpPr>
      <dsp:spPr>
        <a:xfrm>
          <a:off x="8181475" y="263069"/>
          <a:ext cx="810523" cy="72973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35647-93F2-45E0-B289-B400E1280CFE}">
      <dsp:nvSpPr>
        <dsp:cNvPr id="0" name=""/>
        <dsp:cNvSpPr/>
      </dsp:nvSpPr>
      <dsp:spPr>
        <a:xfrm>
          <a:off x="8181475" y="1195173"/>
          <a:ext cx="2315782" cy="312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IN" sz="2000" b="1" kern="1200"/>
            <a:t>Reduce Phase:</a:t>
          </a:r>
          <a:endParaRPr lang="en-US" sz="2000" kern="1200"/>
        </a:p>
      </dsp:txBody>
      <dsp:txXfrm>
        <a:off x="8181475" y="1195173"/>
        <a:ext cx="2315782" cy="312743"/>
      </dsp:txXfrm>
    </dsp:sp>
    <dsp:sp modelId="{C11F8B8F-4CC8-4F3F-B1B9-4463D50AF6AA}">
      <dsp:nvSpPr>
        <dsp:cNvPr id="0" name=""/>
        <dsp:cNvSpPr/>
      </dsp:nvSpPr>
      <dsp:spPr>
        <a:xfrm>
          <a:off x="8181475" y="1602042"/>
          <a:ext cx="2315782" cy="336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kern="1200"/>
            <a:t>The grouped data is processed by reducer tasks.</a:t>
          </a:r>
          <a:endParaRPr lang="en-US" sz="1600" kern="1200"/>
        </a:p>
        <a:p>
          <a:pPr marL="0" lvl="0" indent="0" algn="l" defTabSz="711200">
            <a:lnSpc>
              <a:spcPct val="100000"/>
            </a:lnSpc>
            <a:spcBef>
              <a:spcPct val="0"/>
            </a:spcBef>
            <a:spcAft>
              <a:spcPct val="35000"/>
            </a:spcAft>
            <a:buNone/>
          </a:pPr>
          <a:r>
            <a:rPr lang="en-IN" sz="1600" kern="1200"/>
            <a:t>A user-defined reduce function combines the values for each key.</a:t>
          </a:r>
          <a:endParaRPr lang="en-US" sz="1600" kern="1200"/>
        </a:p>
        <a:p>
          <a:pPr marL="0" lvl="0" indent="0" algn="l" defTabSz="711200">
            <a:lnSpc>
              <a:spcPct val="100000"/>
            </a:lnSpc>
            <a:spcBef>
              <a:spcPct val="0"/>
            </a:spcBef>
            <a:spcAft>
              <a:spcPct val="35000"/>
            </a:spcAft>
            <a:buNone/>
          </a:pPr>
          <a:r>
            <a:rPr lang="en-IN" sz="1600" kern="1200"/>
            <a:t>The reduce function produces the final output.</a:t>
          </a:r>
          <a:endParaRPr lang="en-US" sz="1600" kern="1200"/>
        </a:p>
        <a:p>
          <a:pPr marL="0" lvl="0" indent="0" algn="l" defTabSz="711200">
            <a:lnSpc>
              <a:spcPct val="100000"/>
            </a:lnSpc>
            <a:spcBef>
              <a:spcPct val="0"/>
            </a:spcBef>
            <a:spcAft>
              <a:spcPct val="35000"/>
            </a:spcAft>
            <a:buNone/>
          </a:pPr>
          <a:r>
            <a:rPr lang="en-IN" sz="1600" kern="1200"/>
            <a:t>Example: For search queries, the reduce function would sum up the counts for each search term to determine the total frequency.</a:t>
          </a:r>
          <a:endParaRPr lang="en-US" sz="1600" kern="1200"/>
        </a:p>
      </dsp:txBody>
      <dsp:txXfrm>
        <a:off x="8181475" y="1602042"/>
        <a:ext cx="2315782" cy="33672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A356E-EB0D-4346-B62B-3BE4F1F9B97E}">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C0E1BB-DF7C-4542-A58F-056D8439B8E1}">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1F72D-1051-418F-A9DC-169CC8080CC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755650">
            <a:lnSpc>
              <a:spcPct val="100000"/>
            </a:lnSpc>
            <a:spcBef>
              <a:spcPct val="0"/>
            </a:spcBef>
            <a:spcAft>
              <a:spcPct val="35000"/>
            </a:spcAft>
            <a:buNone/>
          </a:pPr>
          <a:r>
            <a:rPr lang="en-IN" sz="1700" b="1" kern="1200"/>
            <a:t>Big Data</a:t>
          </a:r>
          <a:r>
            <a:rPr lang="en-IN" sz="1700" kern="1200"/>
            <a:t> refers to the large and complex datasets that traditional data processing software and methods are unable to handle efficiently. </a:t>
          </a:r>
          <a:endParaRPr lang="en-US" sz="1700" kern="1200"/>
        </a:p>
      </dsp:txBody>
      <dsp:txXfrm>
        <a:off x="1844034" y="682"/>
        <a:ext cx="4401230" cy="1596566"/>
      </dsp:txXfrm>
    </dsp:sp>
    <dsp:sp modelId="{7F6F3791-DA84-41B4-B876-9E3541E18AE8}">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0B22A5-3F0F-4429-B779-5B212A72C914}">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888190-C135-49BB-B805-9A75EB7BBBE8}">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755650">
            <a:lnSpc>
              <a:spcPct val="100000"/>
            </a:lnSpc>
            <a:spcBef>
              <a:spcPct val="0"/>
            </a:spcBef>
            <a:spcAft>
              <a:spcPct val="35000"/>
            </a:spcAft>
            <a:buNone/>
          </a:pPr>
          <a:r>
            <a:rPr lang="en-IN" sz="1700" kern="1200"/>
            <a:t>These datasets come from various sources and grow rapidly, necessitating advanced technologies and techniques to store, manage, and analyze them. </a:t>
          </a:r>
          <a:endParaRPr lang="en-US" sz="1700" kern="1200"/>
        </a:p>
      </dsp:txBody>
      <dsp:txXfrm>
        <a:off x="1844034" y="1996390"/>
        <a:ext cx="4401230" cy="1596566"/>
      </dsp:txXfrm>
    </dsp:sp>
    <dsp:sp modelId="{8E7FE612-871C-4D28-BC19-957188FCF5F3}">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3A07-7118-4134-B00B-898E173E3862}">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40DC74-B3D4-4692-B6EB-0B7A34951B8F}">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755650">
            <a:lnSpc>
              <a:spcPct val="100000"/>
            </a:lnSpc>
            <a:spcBef>
              <a:spcPct val="0"/>
            </a:spcBef>
            <a:spcAft>
              <a:spcPct val="35000"/>
            </a:spcAft>
            <a:buNone/>
          </a:pPr>
          <a:r>
            <a:rPr lang="en-IN" sz="1700" kern="1200"/>
            <a:t>Big Data encompasses not just the volume of data but also the velocity at which it is generated, the variety of data types, and the veracity or quality of the data.</a:t>
          </a:r>
          <a:endParaRPr lang="en-US" sz="1700" kern="1200"/>
        </a:p>
      </dsp:txBody>
      <dsp:txXfrm>
        <a:off x="1844034" y="3992098"/>
        <a:ext cx="4401230" cy="159656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CC611-3858-4D47-AC1F-6B33BE30DC3C}">
      <dsp:nvSpPr>
        <dsp:cNvPr id="0" name=""/>
        <dsp:cNvSpPr/>
      </dsp:nvSpPr>
      <dsp:spPr>
        <a:xfrm>
          <a:off x="0" y="19693"/>
          <a:ext cx="7559504" cy="8751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kern="1200"/>
            <a:t>Let's consider a simple word count example to illustrate the MapReduce process:</a:t>
          </a:r>
          <a:endParaRPr lang="en-US" sz="2200" kern="1200"/>
        </a:p>
      </dsp:txBody>
      <dsp:txXfrm>
        <a:off x="42722" y="62415"/>
        <a:ext cx="7474060" cy="789716"/>
      </dsp:txXfrm>
    </dsp:sp>
    <dsp:sp modelId="{438A3449-9BC1-9C46-8488-C55A9521E961}">
      <dsp:nvSpPr>
        <dsp:cNvPr id="0" name=""/>
        <dsp:cNvSpPr/>
      </dsp:nvSpPr>
      <dsp:spPr>
        <a:xfrm>
          <a:off x="0" y="894853"/>
          <a:ext cx="7559504" cy="1411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b="1" kern="1200"/>
            <a:t>Input data:</a:t>
          </a:r>
          <a:r>
            <a:rPr lang="en-IN" sz="1700" kern="1200"/>
            <a:t> A text file containing multiple lines of words.</a:t>
          </a:r>
          <a:endParaRPr lang="en-US" sz="1700" kern="1200"/>
        </a:p>
        <a:p>
          <a:pPr marL="171450" lvl="1" indent="-171450" algn="l" defTabSz="755650">
            <a:lnSpc>
              <a:spcPct val="90000"/>
            </a:lnSpc>
            <a:spcBef>
              <a:spcPct val="0"/>
            </a:spcBef>
            <a:spcAft>
              <a:spcPct val="20000"/>
            </a:spcAft>
            <a:buChar char="•"/>
          </a:pPr>
          <a:r>
            <a:rPr lang="en-IN" sz="1700" b="1" kern="1200"/>
            <a:t>Map function:</a:t>
          </a:r>
          <a:endParaRPr lang="en-US" sz="1700" kern="1200"/>
        </a:p>
        <a:p>
          <a:pPr marL="342900" lvl="2" indent="-171450" algn="l" defTabSz="755650">
            <a:lnSpc>
              <a:spcPct val="90000"/>
            </a:lnSpc>
            <a:spcBef>
              <a:spcPct val="0"/>
            </a:spcBef>
            <a:spcAft>
              <a:spcPct val="20000"/>
            </a:spcAft>
            <a:buChar char="•"/>
          </a:pPr>
          <a:r>
            <a:rPr lang="en-IN" sz="1700" kern="1200"/>
            <a:t>Input: A key-value pair where the key is the offset in the file and the value is a line of text.</a:t>
          </a:r>
          <a:endParaRPr lang="en-US" sz="1700" kern="1200"/>
        </a:p>
        <a:p>
          <a:pPr marL="342900" lvl="2" indent="-171450" algn="l" defTabSz="755650">
            <a:lnSpc>
              <a:spcPct val="90000"/>
            </a:lnSpc>
            <a:spcBef>
              <a:spcPct val="0"/>
            </a:spcBef>
            <a:spcAft>
              <a:spcPct val="20000"/>
            </a:spcAft>
            <a:buChar char="•"/>
          </a:pPr>
          <a:r>
            <a:rPr lang="en-IN" sz="1700" kern="1200"/>
            <a:t>Output: A key-value pair where the key is a word and the value is 1.</a:t>
          </a:r>
          <a:endParaRPr lang="en-US" sz="1700" kern="1200"/>
        </a:p>
      </dsp:txBody>
      <dsp:txXfrm>
        <a:off x="0" y="894853"/>
        <a:ext cx="7559504" cy="1411740"/>
      </dsp:txXfrm>
    </dsp:sp>
    <dsp:sp modelId="{4AB730A3-C62F-824D-BBBC-6BDC29EC90D8}">
      <dsp:nvSpPr>
        <dsp:cNvPr id="0" name=""/>
        <dsp:cNvSpPr/>
      </dsp:nvSpPr>
      <dsp:spPr>
        <a:xfrm>
          <a:off x="0" y="2306593"/>
          <a:ext cx="7559504" cy="87516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Reduce function:</a:t>
          </a:r>
          <a:endParaRPr lang="en-US" sz="2200" kern="1200"/>
        </a:p>
      </dsp:txBody>
      <dsp:txXfrm>
        <a:off x="42722" y="2349315"/>
        <a:ext cx="7474060" cy="789716"/>
      </dsp:txXfrm>
    </dsp:sp>
    <dsp:sp modelId="{56C6D5D4-0EFF-5147-9765-75D47EA86D7D}">
      <dsp:nvSpPr>
        <dsp:cNvPr id="0" name=""/>
        <dsp:cNvSpPr/>
      </dsp:nvSpPr>
      <dsp:spPr>
        <a:xfrm>
          <a:off x="0" y="3181753"/>
          <a:ext cx="7559504" cy="842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Input: A key (word) and a list of values (counts).</a:t>
          </a:r>
          <a:endParaRPr lang="en-US" sz="1700" kern="1200"/>
        </a:p>
        <a:p>
          <a:pPr marL="171450" lvl="1" indent="-171450" algn="l" defTabSz="755650">
            <a:lnSpc>
              <a:spcPct val="90000"/>
            </a:lnSpc>
            <a:spcBef>
              <a:spcPct val="0"/>
            </a:spcBef>
            <a:spcAft>
              <a:spcPct val="20000"/>
            </a:spcAft>
            <a:buChar char="•"/>
          </a:pPr>
          <a:r>
            <a:rPr lang="en-IN" sz="1700" kern="1200"/>
            <a:t>Output: A key-value pair where the key is the word and the value is the total count of occurrences.</a:t>
          </a:r>
          <a:endParaRPr lang="en-US" sz="1700" kern="1200"/>
        </a:p>
      </dsp:txBody>
      <dsp:txXfrm>
        <a:off x="0" y="3181753"/>
        <a:ext cx="7559504" cy="842490"/>
      </dsp:txXfrm>
    </dsp:sp>
    <dsp:sp modelId="{E7F16958-4740-B845-A033-A2F1E4E4A1B1}">
      <dsp:nvSpPr>
        <dsp:cNvPr id="0" name=""/>
        <dsp:cNvSpPr/>
      </dsp:nvSpPr>
      <dsp:spPr>
        <a:xfrm>
          <a:off x="0" y="4024243"/>
          <a:ext cx="7559504" cy="87516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N" sz="2200" b="1" kern="1200"/>
            <a:t>Hadoop Implementation:</a:t>
          </a:r>
          <a:endParaRPr lang="en-US" sz="2200" kern="1200"/>
        </a:p>
      </dsp:txBody>
      <dsp:txXfrm>
        <a:off x="42722" y="4066965"/>
        <a:ext cx="7474060" cy="789716"/>
      </dsp:txXfrm>
    </dsp:sp>
    <dsp:sp modelId="{2994B4F6-59AB-8645-80AF-AE48E2C0616F}">
      <dsp:nvSpPr>
        <dsp:cNvPr id="0" name=""/>
        <dsp:cNvSpPr/>
      </dsp:nvSpPr>
      <dsp:spPr>
        <a:xfrm>
          <a:off x="0" y="4899403"/>
          <a:ext cx="7559504"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01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IN" sz="1700" kern="1200"/>
            <a:t>Use the Hadoop API to define the map and reduce functions as Java classes.</a:t>
          </a:r>
          <a:endParaRPr lang="en-US" sz="1700" kern="1200"/>
        </a:p>
        <a:p>
          <a:pPr marL="171450" lvl="1" indent="-171450" algn="l" defTabSz="755650">
            <a:lnSpc>
              <a:spcPct val="90000"/>
            </a:lnSpc>
            <a:spcBef>
              <a:spcPct val="0"/>
            </a:spcBef>
            <a:spcAft>
              <a:spcPct val="20000"/>
            </a:spcAft>
            <a:buChar char="•"/>
          </a:pPr>
          <a:r>
            <a:rPr lang="en-IN" sz="1700" kern="1200"/>
            <a:t>Configure the MapReduce job with input/output formats, number of mappers/reducers, etc.</a:t>
          </a:r>
          <a:endParaRPr lang="en-US" sz="1700" kern="1200"/>
        </a:p>
        <a:p>
          <a:pPr marL="171450" lvl="1" indent="-171450" algn="l" defTabSz="755650">
            <a:lnSpc>
              <a:spcPct val="90000"/>
            </a:lnSpc>
            <a:spcBef>
              <a:spcPct val="0"/>
            </a:spcBef>
            <a:spcAft>
              <a:spcPct val="20000"/>
            </a:spcAft>
            <a:buChar char="•"/>
          </a:pPr>
          <a:r>
            <a:rPr lang="en-IN" sz="1700" kern="1200"/>
            <a:t>Submit the job to the Hadoop cluster for execution.</a:t>
          </a:r>
          <a:endParaRPr lang="en-US" sz="1700" kern="1200"/>
        </a:p>
      </dsp:txBody>
      <dsp:txXfrm>
        <a:off x="0" y="4899403"/>
        <a:ext cx="7559504" cy="136620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7C067-DF1B-3446-99F3-53393A699363}">
      <dsp:nvSpPr>
        <dsp:cNvPr id="0" name=""/>
        <dsp:cNvSpPr/>
      </dsp:nvSpPr>
      <dsp:spPr>
        <a:xfrm>
          <a:off x="7438" y="841629"/>
          <a:ext cx="2544259" cy="763277"/>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Divide and Conquer</a:t>
          </a:r>
        </a:p>
      </dsp:txBody>
      <dsp:txXfrm>
        <a:off x="7438" y="841629"/>
        <a:ext cx="2544259" cy="763277"/>
      </dsp:txXfrm>
    </dsp:sp>
    <dsp:sp modelId="{9475CF1C-1E24-1640-A46E-C704A1C23FC9}">
      <dsp:nvSpPr>
        <dsp:cNvPr id="0" name=""/>
        <dsp:cNvSpPr/>
      </dsp:nvSpPr>
      <dsp:spPr>
        <a:xfrm>
          <a:off x="7438" y="1604907"/>
          <a:ext cx="2544259" cy="1906006"/>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Divide and Conquer: The massive dataset of search queries is split into smaller chunks, each assigned to a different computer in the cluster.</a:t>
          </a:r>
        </a:p>
      </dsp:txBody>
      <dsp:txXfrm>
        <a:off x="7438" y="1604907"/>
        <a:ext cx="2544259" cy="1906006"/>
      </dsp:txXfrm>
    </dsp:sp>
    <dsp:sp modelId="{02C064DC-E526-A34A-BDE1-EF4E14A8B688}">
      <dsp:nvSpPr>
        <dsp:cNvPr id="0" name=""/>
        <dsp:cNvSpPr/>
      </dsp:nvSpPr>
      <dsp:spPr>
        <a:xfrm>
          <a:off x="2659592" y="841629"/>
          <a:ext cx="2544259" cy="763277"/>
        </a:xfrm>
        <a:prstGeom prst="rect">
          <a:avLst/>
        </a:prstGeom>
        <a:solidFill>
          <a:schemeClr val="accent5">
            <a:hueOff val="-4050717"/>
            <a:satOff val="-275"/>
            <a:lumOff val="654"/>
            <a:alphaOff val="0"/>
          </a:schemeClr>
        </a:solidFill>
        <a:ln w="19050" cap="flat" cmpd="sng" algn="ctr">
          <a:solidFill>
            <a:schemeClr val="accent5">
              <a:hueOff val="-4050717"/>
              <a:satOff val="-275"/>
              <a:lumOff val="6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Map</a:t>
          </a:r>
        </a:p>
      </dsp:txBody>
      <dsp:txXfrm>
        <a:off x="2659592" y="841629"/>
        <a:ext cx="2544259" cy="763277"/>
      </dsp:txXfrm>
    </dsp:sp>
    <dsp:sp modelId="{0A7D3E33-2CE3-9547-8DF4-EF24C8086029}">
      <dsp:nvSpPr>
        <dsp:cNvPr id="0" name=""/>
        <dsp:cNvSpPr/>
      </dsp:nvSpPr>
      <dsp:spPr>
        <a:xfrm>
          <a:off x="2659592" y="1604907"/>
          <a:ext cx="2544259" cy="1906006"/>
        </a:xfrm>
        <a:prstGeom prst="rect">
          <a:avLst/>
        </a:prstGeom>
        <a:solidFill>
          <a:schemeClr val="accent5">
            <a:tint val="40000"/>
            <a:alpha val="90000"/>
            <a:hueOff val="-3981555"/>
            <a:satOff val="889"/>
            <a:lumOff val="134"/>
            <a:alphaOff val="0"/>
          </a:schemeClr>
        </a:solidFill>
        <a:ln w="19050" cap="flat" cmpd="sng" algn="ctr">
          <a:solidFill>
            <a:schemeClr val="accent5">
              <a:tint val="40000"/>
              <a:alpha val="90000"/>
              <a:hueOff val="-3981555"/>
              <a:satOff val="889"/>
              <a:lumOff val="1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Map Phase: Each computer processes its chunk and counts the occurrences of each search term. This step is like tallying the votes in an election.</a:t>
          </a:r>
        </a:p>
      </dsp:txBody>
      <dsp:txXfrm>
        <a:off x="2659592" y="1604907"/>
        <a:ext cx="2544259" cy="1906006"/>
      </dsp:txXfrm>
    </dsp:sp>
    <dsp:sp modelId="{D9B6001A-13C5-9E46-B01A-6F32813DEF40}">
      <dsp:nvSpPr>
        <dsp:cNvPr id="0" name=""/>
        <dsp:cNvSpPr/>
      </dsp:nvSpPr>
      <dsp:spPr>
        <a:xfrm>
          <a:off x="5311747" y="841629"/>
          <a:ext cx="2544259" cy="763277"/>
        </a:xfrm>
        <a:prstGeom prst="rect">
          <a:avLst/>
        </a:prstGeom>
        <a:solidFill>
          <a:schemeClr val="accent5">
            <a:hueOff val="-8101434"/>
            <a:satOff val="-551"/>
            <a:lumOff val="1307"/>
            <a:alphaOff val="0"/>
          </a:schemeClr>
        </a:solidFill>
        <a:ln w="19050" cap="flat" cmpd="sng" algn="ctr">
          <a:solidFill>
            <a:schemeClr val="accent5">
              <a:hueOff val="-8101434"/>
              <a:satOff val="-551"/>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Shuffle and Sort</a:t>
          </a:r>
        </a:p>
      </dsp:txBody>
      <dsp:txXfrm>
        <a:off x="5311747" y="841629"/>
        <a:ext cx="2544259" cy="763277"/>
      </dsp:txXfrm>
    </dsp:sp>
    <dsp:sp modelId="{948EACD6-AF71-0A40-A413-8D9DA5B5B8F4}">
      <dsp:nvSpPr>
        <dsp:cNvPr id="0" name=""/>
        <dsp:cNvSpPr/>
      </dsp:nvSpPr>
      <dsp:spPr>
        <a:xfrm>
          <a:off x="5311747" y="1604907"/>
          <a:ext cx="2544259" cy="1906006"/>
        </a:xfrm>
        <a:prstGeom prst="rect">
          <a:avLst/>
        </a:prstGeom>
        <a:solidFill>
          <a:schemeClr val="accent5">
            <a:tint val="40000"/>
            <a:alpha val="90000"/>
            <a:hueOff val="-7963110"/>
            <a:satOff val="1778"/>
            <a:lumOff val="267"/>
            <a:alphaOff val="0"/>
          </a:schemeClr>
        </a:solidFill>
        <a:ln w="19050" cap="flat" cmpd="sng" algn="ctr">
          <a:solidFill>
            <a:schemeClr val="accent5">
              <a:tint val="40000"/>
              <a:alpha val="90000"/>
              <a:hueOff val="-7963110"/>
              <a:satOff val="1778"/>
              <a:lumOff val="2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Shuffle and Sort: The results from all computers are combined and sorted by search term. This is similar to organizing the vote tallies from different polling stations.</a:t>
          </a:r>
        </a:p>
      </dsp:txBody>
      <dsp:txXfrm>
        <a:off x="5311747" y="1604907"/>
        <a:ext cx="2544259" cy="1906006"/>
      </dsp:txXfrm>
    </dsp:sp>
    <dsp:sp modelId="{3268714C-B49C-B940-954F-F1B8C8F2F4EF}">
      <dsp:nvSpPr>
        <dsp:cNvPr id="0" name=""/>
        <dsp:cNvSpPr/>
      </dsp:nvSpPr>
      <dsp:spPr>
        <a:xfrm>
          <a:off x="7963901" y="841629"/>
          <a:ext cx="2544259" cy="763277"/>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844550">
            <a:lnSpc>
              <a:spcPct val="90000"/>
            </a:lnSpc>
            <a:spcBef>
              <a:spcPct val="0"/>
            </a:spcBef>
            <a:spcAft>
              <a:spcPct val="35000"/>
            </a:spcAft>
            <a:buNone/>
          </a:pPr>
          <a:r>
            <a:rPr lang="en-US" sz="1900" kern="1200"/>
            <a:t>Reduce</a:t>
          </a:r>
        </a:p>
      </dsp:txBody>
      <dsp:txXfrm>
        <a:off x="7963901" y="841629"/>
        <a:ext cx="2544259" cy="763277"/>
      </dsp:txXfrm>
    </dsp:sp>
    <dsp:sp modelId="{93A096A6-761E-8A47-8DB8-EE36EA907975}">
      <dsp:nvSpPr>
        <dsp:cNvPr id="0" name=""/>
        <dsp:cNvSpPr/>
      </dsp:nvSpPr>
      <dsp:spPr>
        <a:xfrm>
          <a:off x="7963901" y="1604907"/>
          <a:ext cx="2544259" cy="1906006"/>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622300">
            <a:lnSpc>
              <a:spcPct val="90000"/>
            </a:lnSpc>
            <a:spcBef>
              <a:spcPct val="0"/>
            </a:spcBef>
            <a:spcAft>
              <a:spcPct val="35000"/>
            </a:spcAft>
            <a:buNone/>
          </a:pPr>
          <a:r>
            <a:rPr lang="en-US" sz="1400" kern="1200"/>
            <a:t>Reduce Phase: The sorted data is further processed to determine the most frequent search term. This is like counting the final votes to determine the winner.</a:t>
          </a:r>
        </a:p>
      </dsp:txBody>
      <dsp:txXfrm>
        <a:off x="7963901" y="1604907"/>
        <a:ext cx="2544259" cy="1906006"/>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3383A-21A2-4E41-BE8B-EBE8677E667D}">
      <dsp:nvSpPr>
        <dsp:cNvPr id="0" name=""/>
        <dsp:cNvSpPr/>
      </dsp:nvSpPr>
      <dsp:spPr>
        <a:xfrm>
          <a:off x="0" y="1806"/>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7A3E13-78B7-4476-B537-80F921E1ABA2}">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340784-5646-4C89-A95A-706507F8D520}">
      <dsp:nvSpPr>
        <dsp:cNvPr id="0" name=""/>
        <dsp:cNvSpPr/>
      </dsp:nvSpPr>
      <dsp:spPr>
        <a:xfrm>
          <a:off x="1057476" y="1806"/>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Scalability:</a:t>
          </a:r>
          <a:r>
            <a:rPr lang="en-IN" sz="2200" kern="1200"/>
            <a:t> </a:t>
          </a:r>
          <a:endParaRPr lang="en-US" sz="2200" kern="1200"/>
        </a:p>
      </dsp:txBody>
      <dsp:txXfrm>
        <a:off x="1057476" y="1806"/>
        <a:ext cx="4732020" cy="915564"/>
      </dsp:txXfrm>
    </dsp:sp>
    <dsp:sp modelId="{C727291E-3D48-4614-8A1A-54FA79CF641C}">
      <dsp:nvSpPr>
        <dsp:cNvPr id="0" name=""/>
        <dsp:cNvSpPr/>
      </dsp:nvSpPr>
      <dsp:spPr>
        <a:xfrm>
          <a:off x="5789496" y="1806"/>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Handles massive datasets by distributing processing across multiple machines.</a:t>
          </a:r>
          <a:endParaRPr lang="en-US" sz="1800" kern="1200"/>
        </a:p>
      </dsp:txBody>
      <dsp:txXfrm>
        <a:off x="5789496" y="1806"/>
        <a:ext cx="4726103" cy="915564"/>
      </dsp:txXfrm>
    </dsp:sp>
    <dsp:sp modelId="{6D36EF4B-4263-43FB-9527-2787C9C1754B}">
      <dsp:nvSpPr>
        <dsp:cNvPr id="0" name=""/>
        <dsp:cNvSpPr/>
      </dsp:nvSpPr>
      <dsp:spPr>
        <a:xfrm>
          <a:off x="0" y="1146262"/>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FC285B-96A8-4E78-8C94-A420B666DC44}">
      <dsp:nvSpPr>
        <dsp:cNvPr id="0" name=""/>
        <dsp:cNvSpPr/>
      </dsp:nvSpPr>
      <dsp:spPr>
        <a:xfrm>
          <a:off x="276958" y="1352264"/>
          <a:ext cx="503560" cy="5035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112CEB-26E8-43F8-83C1-BCA16CCA10B8}">
      <dsp:nvSpPr>
        <dsp:cNvPr id="0" name=""/>
        <dsp:cNvSpPr/>
      </dsp:nvSpPr>
      <dsp:spPr>
        <a:xfrm>
          <a:off x="1057476" y="1146262"/>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Fault Tolerance:</a:t>
          </a:r>
          <a:r>
            <a:rPr lang="en-IN" sz="2200" kern="1200"/>
            <a:t> </a:t>
          </a:r>
          <a:endParaRPr lang="en-US" sz="2200" kern="1200"/>
        </a:p>
      </dsp:txBody>
      <dsp:txXfrm>
        <a:off x="1057476" y="1146262"/>
        <a:ext cx="4732020" cy="915564"/>
      </dsp:txXfrm>
    </dsp:sp>
    <dsp:sp modelId="{9F1B58BE-228B-4230-86DD-604F55A59486}">
      <dsp:nvSpPr>
        <dsp:cNvPr id="0" name=""/>
        <dsp:cNvSpPr/>
      </dsp:nvSpPr>
      <dsp:spPr>
        <a:xfrm>
          <a:off x="5789496" y="1146262"/>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Automatically recovers from failures by replicating data and tasks.</a:t>
          </a:r>
          <a:endParaRPr lang="en-US" sz="1800" kern="1200"/>
        </a:p>
      </dsp:txBody>
      <dsp:txXfrm>
        <a:off x="5789496" y="1146262"/>
        <a:ext cx="4726103" cy="915564"/>
      </dsp:txXfrm>
    </dsp:sp>
    <dsp:sp modelId="{4F076E66-9D32-42BE-A3BF-768C1E9F9613}">
      <dsp:nvSpPr>
        <dsp:cNvPr id="0" name=""/>
        <dsp:cNvSpPr/>
      </dsp:nvSpPr>
      <dsp:spPr>
        <a:xfrm>
          <a:off x="0" y="2290717"/>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3CEF11-FF6C-4F92-A8F7-E9D258FCD865}">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36CA54-F2BB-41ED-99C1-3A20C94CDFB2}">
      <dsp:nvSpPr>
        <dsp:cNvPr id="0" name=""/>
        <dsp:cNvSpPr/>
      </dsp:nvSpPr>
      <dsp:spPr>
        <a:xfrm>
          <a:off x="1057476" y="2290717"/>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Efficiency:</a:t>
          </a:r>
          <a:r>
            <a:rPr lang="en-IN" sz="2200" kern="1200"/>
            <a:t> </a:t>
          </a:r>
          <a:endParaRPr lang="en-US" sz="2200" kern="1200"/>
        </a:p>
      </dsp:txBody>
      <dsp:txXfrm>
        <a:off x="1057476" y="2290717"/>
        <a:ext cx="4732020" cy="915564"/>
      </dsp:txXfrm>
    </dsp:sp>
    <dsp:sp modelId="{BBDEC944-8CE6-4A10-B6DD-003610445EC7}">
      <dsp:nvSpPr>
        <dsp:cNvPr id="0" name=""/>
        <dsp:cNvSpPr/>
      </dsp:nvSpPr>
      <dsp:spPr>
        <a:xfrm>
          <a:off x="5789496" y="2290717"/>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Processes data in parallel, improving performance.</a:t>
          </a:r>
          <a:endParaRPr lang="en-US" sz="1800" kern="1200"/>
        </a:p>
      </dsp:txBody>
      <dsp:txXfrm>
        <a:off x="5789496" y="2290717"/>
        <a:ext cx="4726103" cy="915564"/>
      </dsp:txXfrm>
    </dsp:sp>
    <dsp:sp modelId="{3565D1A2-0554-4E4B-AE70-B581344CAEB5}">
      <dsp:nvSpPr>
        <dsp:cNvPr id="0" name=""/>
        <dsp:cNvSpPr/>
      </dsp:nvSpPr>
      <dsp:spPr>
        <a:xfrm>
          <a:off x="0" y="3435173"/>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17747A-4AE7-4126-90A7-218A35982994}">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787618-9B73-4053-A841-49203494C996}">
      <dsp:nvSpPr>
        <dsp:cNvPr id="0" name=""/>
        <dsp:cNvSpPr/>
      </dsp:nvSpPr>
      <dsp:spPr>
        <a:xfrm>
          <a:off x="1057476" y="3435173"/>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IN" sz="2200" b="1" kern="1200"/>
            <a:t>Simplicity:</a:t>
          </a:r>
          <a:r>
            <a:rPr lang="en-IN" sz="2200" kern="1200"/>
            <a:t> </a:t>
          </a:r>
          <a:endParaRPr lang="en-US" sz="2200" kern="1200"/>
        </a:p>
      </dsp:txBody>
      <dsp:txXfrm>
        <a:off x="1057476" y="3435173"/>
        <a:ext cx="4732020" cy="915564"/>
      </dsp:txXfrm>
    </dsp:sp>
    <dsp:sp modelId="{A490CF97-A546-4F2C-A891-236D98B66B9D}">
      <dsp:nvSpPr>
        <dsp:cNvPr id="0" name=""/>
        <dsp:cNvSpPr/>
      </dsp:nvSpPr>
      <dsp:spPr>
        <a:xfrm>
          <a:off x="5789496" y="3435173"/>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IN" sz="1800" kern="1200"/>
            <a:t>Provides a high-level abstraction for complex data processing tasks.</a:t>
          </a:r>
          <a:endParaRPr lang="en-US" sz="1800" kern="1200"/>
        </a:p>
      </dsp:txBody>
      <dsp:txXfrm>
        <a:off x="5789496" y="3435173"/>
        <a:ext cx="4726103" cy="915564"/>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83EBA-D815-4AD0-93D5-27EBA555A8E6}">
      <dsp:nvSpPr>
        <dsp:cNvPr id="0" name=""/>
        <dsp:cNvSpPr/>
      </dsp:nvSpPr>
      <dsp:spPr>
        <a:xfrm>
          <a:off x="0" y="1407"/>
          <a:ext cx="10515600" cy="59996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7F52EB-F86C-4EA9-A56F-AC4564700C43}">
      <dsp:nvSpPr>
        <dsp:cNvPr id="0" name=""/>
        <dsp:cNvSpPr/>
      </dsp:nvSpPr>
      <dsp:spPr>
        <a:xfrm>
          <a:off x="181488" y="136399"/>
          <a:ext cx="329979" cy="3299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8601D9-0FF5-42AD-999B-CDF98D6FE9F4}">
      <dsp:nvSpPr>
        <dsp:cNvPr id="0" name=""/>
        <dsp:cNvSpPr/>
      </dsp:nvSpPr>
      <dsp:spPr>
        <a:xfrm>
          <a:off x="692956" y="1407"/>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Log Analysis:</a:t>
          </a:r>
          <a:r>
            <a:rPr lang="en-IN" sz="1900" kern="1200"/>
            <a:t> </a:t>
          </a:r>
          <a:endParaRPr lang="en-US" sz="1900" kern="1200"/>
        </a:p>
      </dsp:txBody>
      <dsp:txXfrm>
        <a:off x="692956" y="1407"/>
        <a:ext cx="4732020" cy="599962"/>
      </dsp:txXfrm>
    </dsp:sp>
    <dsp:sp modelId="{950BA932-6D51-45BC-B692-BC3BBB7FFE08}">
      <dsp:nvSpPr>
        <dsp:cNvPr id="0" name=""/>
        <dsp:cNvSpPr/>
      </dsp:nvSpPr>
      <dsp:spPr>
        <a:xfrm>
          <a:off x="5424976" y="1407"/>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Processing vast amounts of server logs to identify trends, anomalies, and potential security threats.</a:t>
          </a:r>
          <a:endParaRPr lang="en-US" sz="1400" kern="1200"/>
        </a:p>
      </dsp:txBody>
      <dsp:txXfrm>
        <a:off x="5424976" y="1407"/>
        <a:ext cx="5090623" cy="599962"/>
      </dsp:txXfrm>
    </dsp:sp>
    <dsp:sp modelId="{8DF24E17-A399-4D93-B05C-85A9F8468602}">
      <dsp:nvSpPr>
        <dsp:cNvPr id="0" name=""/>
        <dsp:cNvSpPr/>
      </dsp:nvSpPr>
      <dsp:spPr>
        <a:xfrm>
          <a:off x="0" y="751361"/>
          <a:ext cx="10515600" cy="599962"/>
        </a:xfrm>
        <a:prstGeom prst="roundRect">
          <a:avLst>
            <a:gd name="adj" fmla="val 10000"/>
          </a:avLst>
        </a:prstGeom>
        <a:solidFill>
          <a:schemeClr val="accent2">
            <a:hueOff val="1288723"/>
            <a:satOff val="-3699"/>
            <a:lumOff val="-5922"/>
            <a:alphaOff val="0"/>
          </a:schemeClr>
        </a:solidFill>
        <a:ln>
          <a:noFill/>
        </a:ln>
        <a:effectLst/>
      </dsp:spPr>
      <dsp:style>
        <a:lnRef idx="0">
          <a:scrgbClr r="0" g="0" b="0"/>
        </a:lnRef>
        <a:fillRef idx="1">
          <a:scrgbClr r="0" g="0" b="0"/>
        </a:fillRef>
        <a:effectRef idx="0">
          <a:scrgbClr r="0" g="0" b="0"/>
        </a:effectRef>
        <a:fontRef idx="minor"/>
      </dsp:style>
    </dsp:sp>
    <dsp:sp modelId="{B472909B-710D-4D1C-A7AD-407903C74400}">
      <dsp:nvSpPr>
        <dsp:cNvPr id="0" name=""/>
        <dsp:cNvSpPr/>
      </dsp:nvSpPr>
      <dsp:spPr>
        <a:xfrm>
          <a:off x="181488" y="886352"/>
          <a:ext cx="329979" cy="3299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8A374F-F2A6-4105-BED6-E04C9156FBBB}">
      <dsp:nvSpPr>
        <dsp:cNvPr id="0" name=""/>
        <dsp:cNvSpPr/>
      </dsp:nvSpPr>
      <dsp:spPr>
        <a:xfrm>
          <a:off x="692956" y="751361"/>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Web Analytics:</a:t>
          </a:r>
          <a:r>
            <a:rPr lang="en-IN" sz="1900" kern="1200"/>
            <a:t> </a:t>
          </a:r>
          <a:endParaRPr lang="en-US" sz="1900" kern="1200"/>
        </a:p>
      </dsp:txBody>
      <dsp:txXfrm>
        <a:off x="692956" y="751361"/>
        <a:ext cx="4732020" cy="599962"/>
      </dsp:txXfrm>
    </dsp:sp>
    <dsp:sp modelId="{28AF95A9-DF34-4718-9609-5AA1C65A4BF0}">
      <dsp:nvSpPr>
        <dsp:cNvPr id="0" name=""/>
        <dsp:cNvSpPr/>
      </dsp:nvSpPr>
      <dsp:spPr>
        <a:xfrm>
          <a:off x="5424976" y="751361"/>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Analyzing website traffic patterns, user behavior, and clickstream data to optimize user experience and marketing campaigns.</a:t>
          </a:r>
          <a:endParaRPr lang="en-US" sz="1400" kern="1200"/>
        </a:p>
      </dsp:txBody>
      <dsp:txXfrm>
        <a:off x="5424976" y="751361"/>
        <a:ext cx="5090623" cy="599962"/>
      </dsp:txXfrm>
    </dsp:sp>
    <dsp:sp modelId="{E7A93F38-3DBC-43E3-A2E9-BF4D63733A7C}">
      <dsp:nvSpPr>
        <dsp:cNvPr id="0" name=""/>
        <dsp:cNvSpPr/>
      </dsp:nvSpPr>
      <dsp:spPr>
        <a:xfrm>
          <a:off x="0" y="1501314"/>
          <a:ext cx="10515600" cy="599962"/>
        </a:xfrm>
        <a:prstGeom prst="roundRect">
          <a:avLst>
            <a:gd name="adj" fmla="val 10000"/>
          </a:avLst>
        </a:prstGeom>
        <a:solidFill>
          <a:schemeClr val="accent2">
            <a:hueOff val="2577445"/>
            <a:satOff val="-7397"/>
            <a:lumOff val="-11844"/>
            <a:alphaOff val="0"/>
          </a:schemeClr>
        </a:solidFill>
        <a:ln>
          <a:noFill/>
        </a:ln>
        <a:effectLst/>
      </dsp:spPr>
      <dsp:style>
        <a:lnRef idx="0">
          <a:scrgbClr r="0" g="0" b="0"/>
        </a:lnRef>
        <a:fillRef idx="1">
          <a:scrgbClr r="0" g="0" b="0"/>
        </a:fillRef>
        <a:effectRef idx="0">
          <a:scrgbClr r="0" g="0" b="0"/>
        </a:effectRef>
        <a:fontRef idx="minor"/>
      </dsp:style>
    </dsp:sp>
    <dsp:sp modelId="{360A9D29-9054-494C-8C48-F846400A7446}">
      <dsp:nvSpPr>
        <dsp:cNvPr id="0" name=""/>
        <dsp:cNvSpPr/>
      </dsp:nvSpPr>
      <dsp:spPr>
        <a:xfrm>
          <a:off x="181488" y="1636305"/>
          <a:ext cx="329979" cy="3299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F9041C-3FA5-4046-A439-12C4E16B43E8}">
      <dsp:nvSpPr>
        <dsp:cNvPr id="0" name=""/>
        <dsp:cNvSpPr/>
      </dsp:nvSpPr>
      <dsp:spPr>
        <a:xfrm>
          <a:off x="692956" y="1501314"/>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Recommendation Systems:</a:t>
          </a:r>
          <a:r>
            <a:rPr lang="en-IN" sz="1900" kern="1200"/>
            <a:t> </a:t>
          </a:r>
          <a:endParaRPr lang="en-US" sz="1900" kern="1200"/>
        </a:p>
      </dsp:txBody>
      <dsp:txXfrm>
        <a:off x="692956" y="1501314"/>
        <a:ext cx="4732020" cy="599962"/>
      </dsp:txXfrm>
    </dsp:sp>
    <dsp:sp modelId="{EFE4650B-F461-4DDC-A3B0-313C4AF8643F}">
      <dsp:nvSpPr>
        <dsp:cNvPr id="0" name=""/>
        <dsp:cNvSpPr/>
      </dsp:nvSpPr>
      <dsp:spPr>
        <a:xfrm>
          <a:off x="5424976" y="1501314"/>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Processing user data to suggest products, movies, or content based on preferences and behavior.</a:t>
          </a:r>
          <a:endParaRPr lang="en-US" sz="1400" kern="1200"/>
        </a:p>
      </dsp:txBody>
      <dsp:txXfrm>
        <a:off x="5424976" y="1501314"/>
        <a:ext cx="5090623" cy="599962"/>
      </dsp:txXfrm>
    </dsp:sp>
    <dsp:sp modelId="{079C1993-0BB5-4012-8556-69C77C4612EE}">
      <dsp:nvSpPr>
        <dsp:cNvPr id="0" name=""/>
        <dsp:cNvSpPr/>
      </dsp:nvSpPr>
      <dsp:spPr>
        <a:xfrm>
          <a:off x="0" y="2251267"/>
          <a:ext cx="10515600" cy="599962"/>
        </a:xfrm>
        <a:prstGeom prst="roundRect">
          <a:avLst>
            <a:gd name="adj" fmla="val 10000"/>
          </a:avLst>
        </a:prstGeom>
        <a:solidFill>
          <a:schemeClr val="accent2">
            <a:hueOff val="3866169"/>
            <a:satOff val="-11096"/>
            <a:lumOff val="-17765"/>
            <a:alphaOff val="0"/>
          </a:schemeClr>
        </a:solidFill>
        <a:ln>
          <a:noFill/>
        </a:ln>
        <a:effectLst/>
      </dsp:spPr>
      <dsp:style>
        <a:lnRef idx="0">
          <a:scrgbClr r="0" g="0" b="0"/>
        </a:lnRef>
        <a:fillRef idx="1">
          <a:scrgbClr r="0" g="0" b="0"/>
        </a:fillRef>
        <a:effectRef idx="0">
          <a:scrgbClr r="0" g="0" b="0"/>
        </a:effectRef>
        <a:fontRef idx="minor"/>
      </dsp:style>
    </dsp:sp>
    <dsp:sp modelId="{086F79B5-ECDF-41BA-BFBE-6D788A186513}">
      <dsp:nvSpPr>
        <dsp:cNvPr id="0" name=""/>
        <dsp:cNvSpPr/>
      </dsp:nvSpPr>
      <dsp:spPr>
        <a:xfrm>
          <a:off x="181488" y="2386258"/>
          <a:ext cx="329979" cy="32997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28925C-D2BA-4959-91CD-FC552BEB8DBF}">
      <dsp:nvSpPr>
        <dsp:cNvPr id="0" name=""/>
        <dsp:cNvSpPr/>
      </dsp:nvSpPr>
      <dsp:spPr>
        <a:xfrm>
          <a:off x="692956" y="2251267"/>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Fraud Detection:</a:t>
          </a:r>
          <a:r>
            <a:rPr lang="en-IN" sz="1900" kern="1200"/>
            <a:t> </a:t>
          </a:r>
          <a:endParaRPr lang="en-US" sz="1900" kern="1200"/>
        </a:p>
      </dsp:txBody>
      <dsp:txXfrm>
        <a:off x="692956" y="2251267"/>
        <a:ext cx="4732020" cy="599962"/>
      </dsp:txXfrm>
    </dsp:sp>
    <dsp:sp modelId="{4F4124C0-F93E-4D08-8690-FCBF40D71C79}">
      <dsp:nvSpPr>
        <dsp:cNvPr id="0" name=""/>
        <dsp:cNvSpPr/>
      </dsp:nvSpPr>
      <dsp:spPr>
        <a:xfrm>
          <a:off x="5424976" y="2251267"/>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Analyzing financial transactions to identify patterns indicative of fraudulent activities.</a:t>
          </a:r>
          <a:endParaRPr lang="en-US" sz="1400" kern="1200"/>
        </a:p>
      </dsp:txBody>
      <dsp:txXfrm>
        <a:off x="5424976" y="2251267"/>
        <a:ext cx="5090623" cy="599962"/>
      </dsp:txXfrm>
    </dsp:sp>
    <dsp:sp modelId="{92B74398-6659-4676-9B75-A6959310E2C3}">
      <dsp:nvSpPr>
        <dsp:cNvPr id="0" name=""/>
        <dsp:cNvSpPr/>
      </dsp:nvSpPr>
      <dsp:spPr>
        <a:xfrm>
          <a:off x="0" y="3001220"/>
          <a:ext cx="10515600" cy="599962"/>
        </a:xfrm>
        <a:prstGeom prst="roundRect">
          <a:avLst>
            <a:gd name="adj" fmla="val 10000"/>
          </a:avLst>
        </a:prstGeom>
        <a:solidFill>
          <a:schemeClr val="accent2">
            <a:hueOff val="5154891"/>
            <a:satOff val="-14794"/>
            <a:lumOff val="-23687"/>
            <a:alphaOff val="0"/>
          </a:schemeClr>
        </a:solidFill>
        <a:ln>
          <a:noFill/>
        </a:ln>
        <a:effectLst/>
      </dsp:spPr>
      <dsp:style>
        <a:lnRef idx="0">
          <a:scrgbClr r="0" g="0" b="0"/>
        </a:lnRef>
        <a:fillRef idx="1">
          <a:scrgbClr r="0" g="0" b="0"/>
        </a:fillRef>
        <a:effectRef idx="0">
          <a:scrgbClr r="0" g="0" b="0"/>
        </a:effectRef>
        <a:fontRef idx="minor"/>
      </dsp:style>
    </dsp:sp>
    <dsp:sp modelId="{D7FBA7C2-527B-48C7-BE2E-2D9A494EB0BA}">
      <dsp:nvSpPr>
        <dsp:cNvPr id="0" name=""/>
        <dsp:cNvSpPr/>
      </dsp:nvSpPr>
      <dsp:spPr>
        <a:xfrm>
          <a:off x="181488" y="3136211"/>
          <a:ext cx="329979" cy="32997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A35026-286F-41E3-AEEA-1A092115184B}">
      <dsp:nvSpPr>
        <dsp:cNvPr id="0" name=""/>
        <dsp:cNvSpPr/>
      </dsp:nvSpPr>
      <dsp:spPr>
        <a:xfrm>
          <a:off x="692956" y="3001220"/>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Scientific Computing:</a:t>
          </a:r>
          <a:r>
            <a:rPr lang="en-IN" sz="1900" kern="1200"/>
            <a:t> </a:t>
          </a:r>
          <a:endParaRPr lang="en-US" sz="1900" kern="1200"/>
        </a:p>
      </dsp:txBody>
      <dsp:txXfrm>
        <a:off x="692956" y="3001220"/>
        <a:ext cx="4732020" cy="599962"/>
      </dsp:txXfrm>
    </dsp:sp>
    <dsp:sp modelId="{EDE38666-9595-4FB1-96FD-28EC8397AE2E}">
      <dsp:nvSpPr>
        <dsp:cNvPr id="0" name=""/>
        <dsp:cNvSpPr/>
      </dsp:nvSpPr>
      <dsp:spPr>
        <a:xfrm>
          <a:off x="5424976" y="3001220"/>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Processing large datasets in fields like genomics, astronomy, and climate modeling.</a:t>
          </a:r>
          <a:endParaRPr lang="en-US" sz="1400" kern="1200"/>
        </a:p>
      </dsp:txBody>
      <dsp:txXfrm>
        <a:off x="5424976" y="3001220"/>
        <a:ext cx="5090623" cy="599962"/>
      </dsp:txXfrm>
    </dsp:sp>
    <dsp:sp modelId="{A219A524-1764-4C5F-89B6-5BEE6F543E88}">
      <dsp:nvSpPr>
        <dsp:cNvPr id="0" name=""/>
        <dsp:cNvSpPr/>
      </dsp:nvSpPr>
      <dsp:spPr>
        <a:xfrm>
          <a:off x="0" y="3751173"/>
          <a:ext cx="10515600" cy="599962"/>
        </a:xfrm>
        <a:prstGeom prst="roundRect">
          <a:avLst>
            <a:gd name="adj" fmla="val 10000"/>
          </a:avLst>
        </a:prstGeom>
        <a:solidFill>
          <a:schemeClr val="accent2">
            <a:hueOff val="6443614"/>
            <a:satOff val="-18493"/>
            <a:lumOff val="-29609"/>
            <a:alphaOff val="0"/>
          </a:schemeClr>
        </a:solidFill>
        <a:ln>
          <a:noFill/>
        </a:ln>
        <a:effectLst/>
      </dsp:spPr>
      <dsp:style>
        <a:lnRef idx="0">
          <a:scrgbClr r="0" g="0" b="0"/>
        </a:lnRef>
        <a:fillRef idx="1">
          <a:scrgbClr r="0" g="0" b="0"/>
        </a:fillRef>
        <a:effectRef idx="0">
          <a:scrgbClr r="0" g="0" b="0"/>
        </a:effectRef>
        <a:fontRef idx="minor"/>
      </dsp:style>
    </dsp:sp>
    <dsp:sp modelId="{E2A9A559-12DB-49C6-B509-A1F7010FEE8C}">
      <dsp:nvSpPr>
        <dsp:cNvPr id="0" name=""/>
        <dsp:cNvSpPr/>
      </dsp:nvSpPr>
      <dsp:spPr>
        <a:xfrm>
          <a:off x="181488" y="3886165"/>
          <a:ext cx="329979" cy="32997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C123BA-B60F-4363-9AF2-9B0C85EF1153}">
      <dsp:nvSpPr>
        <dsp:cNvPr id="0" name=""/>
        <dsp:cNvSpPr/>
      </dsp:nvSpPr>
      <dsp:spPr>
        <a:xfrm>
          <a:off x="692956" y="3751173"/>
          <a:ext cx="4732020"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844550">
            <a:lnSpc>
              <a:spcPct val="90000"/>
            </a:lnSpc>
            <a:spcBef>
              <a:spcPct val="0"/>
            </a:spcBef>
            <a:spcAft>
              <a:spcPct val="35000"/>
            </a:spcAft>
            <a:buNone/>
          </a:pPr>
          <a:r>
            <a:rPr lang="en-IN" sz="1900" b="1" kern="1200"/>
            <a:t>Social Media Analysis:</a:t>
          </a:r>
          <a:r>
            <a:rPr lang="en-IN" sz="1900" kern="1200"/>
            <a:t> </a:t>
          </a:r>
          <a:endParaRPr lang="en-US" sz="1900" kern="1200"/>
        </a:p>
      </dsp:txBody>
      <dsp:txXfrm>
        <a:off x="692956" y="3751173"/>
        <a:ext cx="4732020" cy="599962"/>
      </dsp:txXfrm>
    </dsp:sp>
    <dsp:sp modelId="{5F4A6ECC-4295-4F6A-9CCD-E12B951CEC18}">
      <dsp:nvSpPr>
        <dsp:cNvPr id="0" name=""/>
        <dsp:cNvSpPr/>
      </dsp:nvSpPr>
      <dsp:spPr>
        <a:xfrm>
          <a:off x="5424976" y="3751173"/>
          <a:ext cx="5090623" cy="599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96" tIns="63496" rIns="63496" bIns="63496" numCol="1" spcCol="1270" anchor="ctr" anchorCtr="0">
          <a:noAutofit/>
        </a:bodyPr>
        <a:lstStyle/>
        <a:p>
          <a:pPr marL="0" lvl="0" indent="0" algn="l" defTabSz="622300">
            <a:lnSpc>
              <a:spcPct val="90000"/>
            </a:lnSpc>
            <a:spcBef>
              <a:spcPct val="0"/>
            </a:spcBef>
            <a:spcAft>
              <a:spcPct val="35000"/>
            </a:spcAft>
            <a:buNone/>
          </a:pPr>
          <a:r>
            <a:rPr lang="en-IN" sz="1400" kern="1200"/>
            <a:t>Analyzing social media data to understand sentiment, trends, and user interactions.</a:t>
          </a:r>
          <a:endParaRPr lang="en-US" sz="1400" kern="1200"/>
        </a:p>
      </dsp:txBody>
      <dsp:txXfrm>
        <a:off x="5424976" y="3751173"/>
        <a:ext cx="5090623" cy="599962"/>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E54F6A-C77E-44F5-B6BE-F655691D8F64}">
      <dsp:nvSpPr>
        <dsp:cNvPr id="0" name=""/>
        <dsp:cNvSpPr/>
      </dsp:nvSpPr>
      <dsp:spPr>
        <a:xfrm>
          <a:off x="0" y="1805"/>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887D8B-2D12-487C-B276-A45A0EDEBC9E}">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6FDA7E-6B83-4B57-A9B9-41CAF7152154}">
      <dsp:nvSpPr>
        <dsp:cNvPr id="0" name=""/>
        <dsp:cNvSpPr/>
      </dsp:nvSpPr>
      <dsp:spPr>
        <a:xfrm>
          <a:off x="1057183" y="1805"/>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Data Locality:</a:t>
          </a:r>
          <a:r>
            <a:rPr lang="en-IN" sz="2200" kern="1200"/>
            <a:t> </a:t>
          </a:r>
          <a:endParaRPr lang="en-US" sz="2200" kern="1200"/>
        </a:p>
      </dsp:txBody>
      <dsp:txXfrm>
        <a:off x="1057183" y="1805"/>
        <a:ext cx="4732020" cy="915310"/>
      </dsp:txXfrm>
    </dsp:sp>
    <dsp:sp modelId="{AA317214-37F7-4627-BCA4-C47B2D362F97}">
      <dsp:nvSpPr>
        <dsp:cNvPr id="0" name=""/>
        <dsp:cNvSpPr/>
      </dsp:nvSpPr>
      <dsp:spPr>
        <a:xfrm>
          <a:off x="5789203" y="1805"/>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Ensuring data is processed on the same node where it's stored to minimize data transfer.</a:t>
          </a:r>
          <a:endParaRPr lang="en-US" sz="1800" kern="1200"/>
        </a:p>
      </dsp:txBody>
      <dsp:txXfrm>
        <a:off x="5789203" y="1805"/>
        <a:ext cx="4726396" cy="915310"/>
      </dsp:txXfrm>
    </dsp:sp>
    <dsp:sp modelId="{F4BC580E-901A-4F0B-8D42-EFF68A864635}">
      <dsp:nvSpPr>
        <dsp:cNvPr id="0" name=""/>
        <dsp:cNvSpPr/>
      </dsp:nvSpPr>
      <dsp:spPr>
        <a:xfrm>
          <a:off x="0" y="1145944"/>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A02DA5-4F77-49E1-839C-951542E4E654}">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C08065-B28F-4AF2-907E-797BDFC73B75}">
      <dsp:nvSpPr>
        <dsp:cNvPr id="0" name=""/>
        <dsp:cNvSpPr/>
      </dsp:nvSpPr>
      <dsp:spPr>
        <a:xfrm>
          <a:off x="1057183" y="1145944"/>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Input Format and Output Format:</a:t>
          </a:r>
          <a:r>
            <a:rPr lang="en-IN" sz="2200" kern="1200"/>
            <a:t> </a:t>
          </a:r>
          <a:endParaRPr lang="en-US" sz="2200" kern="1200"/>
        </a:p>
      </dsp:txBody>
      <dsp:txXfrm>
        <a:off x="1057183" y="1145944"/>
        <a:ext cx="4732020" cy="915310"/>
      </dsp:txXfrm>
    </dsp:sp>
    <dsp:sp modelId="{075CCFB1-FB56-4516-A594-E911D5E01BEB}">
      <dsp:nvSpPr>
        <dsp:cNvPr id="0" name=""/>
        <dsp:cNvSpPr/>
      </dsp:nvSpPr>
      <dsp:spPr>
        <a:xfrm>
          <a:off x="5789203" y="1145944"/>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Choosing the appropriate input and output formats based on data characteristics.</a:t>
          </a:r>
          <a:endParaRPr lang="en-US" sz="1800" kern="1200"/>
        </a:p>
      </dsp:txBody>
      <dsp:txXfrm>
        <a:off x="5789203" y="1145944"/>
        <a:ext cx="4726396" cy="915310"/>
      </dsp:txXfrm>
    </dsp:sp>
    <dsp:sp modelId="{3E21FD3B-118C-4A31-AC3E-EB75628815E4}">
      <dsp:nvSpPr>
        <dsp:cNvPr id="0" name=""/>
        <dsp:cNvSpPr/>
      </dsp:nvSpPr>
      <dsp:spPr>
        <a:xfrm>
          <a:off x="0" y="2290082"/>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C9F1FD-7544-4A01-A4CD-E97C814B6185}">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F0289C-2A3A-4FAD-A500-92FB1C2ED538}">
      <dsp:nvSpPr>
        <dsp:cNvPr id="0" name=""/>
        <dsp:cNvSpPr/>
      </dsp:nvSpPr>
      <dsp:spPr>
        <a:xfrm>
          <a:off x="1057183" y="2290082"/>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Combiner:</a:t>
          </a:r>
          <a:r>
            <a:rPr lang="en-IN" sz="2200" kern="1200"/>
            <a:t> </a:t>
          </a:r>
          <a:endParaRPr lang="en-US" sz="2200" kern="1200"/>
        </a:p>
      </dsp:txBody>
      <dsp:txXfrm>
        <a:off x="1057183" y="2290082"/>
        <a:ext cx="4732020" cy="915310"/>
      </dsp:txXfrm>
    </dsp:sp>
    <dsp:sp modelId="{ABEB2AA8-249C-4F5C-B10D-6911B90DE7A4}">
      <dsp:nvSpPr>
        <dsp:cNvPr id="0" name=""/>
        <dsp:cNvSpPr/>
      </dsp:nvSpPr>
      <dsp:spPr>
        <a:xfrm>
          <a:off x="5789203" y="2290082"/>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Performing partial aggregation within the map phase to reduce data transferred to reducers.</a:t>
          </a:r>
          <a:endParaRPr lang="en-US" sz="1800" kern="1200"/>
        </a:p>
      </dsp:txBody>
      <dsp:txXfrm>
        <a:off x="5789203" y="2290082"/>
        <a:ext cx="4726396" cy="915310"/>
      </dsp:txXfrm>
    </dsp:sp>
    <dsp:sp modelId="{14538855-0B21-4EEC-90C5-40C6228A32D0}">
      <dsp:nvSpPr>
        <dsp:cNvPr id="0" name=""/>
        <dsp:cNvSpPr/>
      </dsp:nvSpPr>
      <dsp:spPr>
        <a:xfrm>
          <a:off x="0" y="3434221"/>
          <a:ext cx="10515600"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9DE17A-18C8-44E6-B996-E23296377252}">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F8ED77-935F-40AA-8194-33FCE04FA4CE}">
      <dsp:nvSpPr>
        <dsp:cNvPr id="0" name=""/>
        <dsp:cNvSpPr/>
      </dsp:nvSpPr>
      <dsp:spPr>
        <a:xfrm>
          <a:off x="1057183" y="3434221"/>
          <a:ext cx="4732020"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IN" sz="2200" b="1" kern="1200"/>
            <a:t>Partitioner:</a:t>
          </a:r>
          <a:r>
            <a:rPr lang="en-IN" sz="2200" kern="1200"/>
            <a:t> </a:t>
          </a:r>
          <a:endParaRPr lang="en-US" sz="2200" kern="1200"/>
        </a:p>
      </dsp:txBody>
      <dsp:txXfrm>
        <a:off x="1057183" y="3434221"/>
        <a:ext cx="4732020" cy="915310"/>
      </dsp:txXfrm>
    </dsp:sp>
    <dsp:sp modelId="{86B9C2B2-7E9F-45AD-A54D-32D357EE69EC}">
      <dsp:nvSpPr>
        <dsp:cNvPr id="0" name=""/>
        <dsp:cNvSpPr/>
      </dsp:nvSpPr>
      <dsp:spPr>
        <a:xfrm>
          <a:off x="5789203" y="3434221"/>
          <a:ext cx="472639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800100">
            <a:lnSpc>
              <a:spcPct val="90000"/>
            </a:lnSpc>
            <a:spcBef>
              <a:spcPct val="0"/>
            </a:spcBef>
            <a:spcAft>
              <a:spcPct val="35000"/>
            </a:spcAft>
            <a:buNone/>
          </a:pPr>
          <a:r>
            <a:rPr lang="en-IN" sz="1800" kern="1200"/>
            <a:t>Controlling how data is distributed to reducers based on keys.</a:t>
          </a:r>
          <a:endParaRPr lang="en-US" sz="1800" kern="1200"/>
        </a:p>
      </dsp:txBody>
      <dsp:txXfrm>
        <a:off x="5789203" y="3434221"/>
        <a:ext cx="4726396" cy="91531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0251B-D4FE-4DFD-B31F-86A66FB391C4}">
      <dsp:nvSpPr>
        <dsp:cNvPr id="0" name=""/>
        <dsp:cNvSpPr/>
      </dsp:nvSpPr>
      <dsp:spPr>
        <a:xfrm>
          <a:off x="0" y="5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824835-3FCD-4A2F-ADEB-D4DB0CBD827A}">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ECCE06-2E16-486B-8DC1-2C711459EBBE}">
      <dsp:nvSpPr>
        <dsp:cNvPr id="0" name=""/>
        <dsp:cNvSpPr/>
      </dsp:nvSpPr>
      <dsp:spPr>
        <a:xfrm>
          <a:off x="1435988" y="531"/>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IN" sz="2500" b="1" kern="1200"/>
            <a:t>Number of Mappers and Reducers:</a:t>
          </a:r>
          <a:r>
            <a:rPr lang="en-IN" sz="2500" kern="1200"/>
            <a:t> </a:t>
          </a:r>
          <a:endParaRPr lang="en-US" sz="2500" kern="1200"/>
        </a:p>
      </dsp:txBody>
      <dsp:txXfrm>
        <a:off x="1435988" y="531"/>
        <a:ext cx="4732020" cy="1243280"/>
      </dsp:txXfrm>
    </dsp:sp>
    <dsp:sp modelId="{45B09A4D-1573-4405-B416-EFB313263CD2}">
      <dsp:nvSpPr>
        <dsp:cNvPr id="0" name=""/>
        <dsp:cNvSpPr/>
      </dsp:nvSpPr>
      <dsp:spPr>
        <a:xfrm>
          <a:off x="6168008" y="531"/>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800100">
            <a:lnSpc>
              <a:spcPct val="90000"/>
            </a:lnSpc>
            <a:spcBef>
              <a:spcPct val="0"/>
            </a:spcBef>
            <a:spcAft>
              <a:spcPct val="35000"/>
            </a:spcAft>
            <a:buNone/>
          </a:pPr>
          <a:r>
            <a:rPr lang="en-IN" sz="1800" kern="1200"/>
            <a:t>Adjusting the number of mappers and reducers to balance workload and resource utilization.</a:t>
          </a:r>
          <a:endParaRPr lang="en-US" sz="1800" kern="1200"/>
        </a:p>
      </dsp:txBody>
      <dsp:txXfrm>
        <a:off x="6168008" y="531"/>
        <a:ext cx="4347591" cy="1243280"/>
      </dsp:txXfrm>
    </dsp:sp>
    <dsp:sp modelId="{3CA1E144-C0EC-4F98-8591-856AC71EA066}">
      <dsp:nvSpPr>
        <dsp:cNvPr id="0" name=""/>
        <dsp:cNvSpPr/>
      </dsp:nvSpPr>
      <dsp:spPr>
        <a:xfrm>
          <a:off x="0" y="1554631"/>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2C7A8B-C732-4244-8B67-139A80CCE41A}">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AF324B3-AAD1-49CD-8C79-1C650EF9A259}">
      <dsp:nvSpPr>
        <dsp:cNvPr id="0" name=""/>
        <dsp:cNvSpPr/>
      </dsp:nvSpPr>
      <dsp:spPr>
        <a:xfrm>
          <a:off x="1435988" y="1554631"/>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IN" sz="2500" b="1" kern="1200" dirty="0"/>
            <a:t>Data Compression:</a:t>
          </a:r>
          <a:r>
            <a:rPr lang="en-IN" sz="2500" kern="1200" dirty="0"/>
            <a:t> </a:t>
          </a:r>
          <a:endParaRPr lang="en-US" sz="2500" kern="1200" dirty="0"/>
        </a:p>
      </dsp:txBody>
      <dsp:txXfrm>
        <a:off x="1435988" y="1554631"/>
        <a:ext cx="4732020" cy="1243280"/>
      </dsp:txXfrm>
    </dsp:sp>
    <dsp:sp modelId="{A168FB82-C93C-4FF7-A776-9731CAD56EBA}">
      <dsp:nvSpPr>
        <dsp:cNvPr id="0" name=""/>
        <dsp:cNvSpPr/>
      </dsp:nvSpPr>
      <dsp:spPr>
        <a:xfrm>
          <a:off x="6168008" y="1554631"/>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800100">
            <a:lnSpc>
              <a:spcPct val="90000"/>
            </a:lnSpc>
            <a:spcBef>
              <a:spcPct val="0"/>
            </a:spcBef>
            <a:spcAft>
              <a:spcPct val="35000"/>
            </a:spcAft>
            <a:buNone/>
          </a:pPr>
          <a:r>
            <a:rPr lang="en-IN" sz="1800" kern="1200"/>
            <a:t>Compressing input and output data to reduce storage and network overhead.</a:t>
          </a:r>
          <a:endParaRPr lang="en-US" sz="1800" kern="1200"/>
        </a:p>
      </dsp:txBody>
      <dsp:txXfrm>
        <a:off x="6168008" y="1554631"/>
        <a:ext cx="4347591" cy="1243280"/>
      </dsp:txXfrm>
    </dsp:sp>
    <dsp:sp modelId="{C8AD7079-DFD3-454A-8260-FA52E7B273EE}">
      <dsp:nvSpPr>
        <dsp:cNvPr id="0" name=""/>
        <dsp:cNvSpPr/>
      </dsp:nvSpPr>
      <dsp:spPr>
        <a:xfrm>
          <a:off x="0" y="3108732"/>
          <a:ext cx="105156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C3E7FF-716D-4071-92DF-066497291E8B}">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3C96B1-A877-46A2-8975-3D787217EA17}">
      <dsp:nvSpPr>
        <dsp:cNvPr id="0" name=""/>
        <dsp:cNvSpPr/>
      </dsp:nvSpPr>
      <dsp:spPr>
        <a:xfrm>
          <a:off x="1435988" y="3108732"/>
          <a:ext cx="4732020"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IN" sz="2500" b="1" kern="1200"/>
            <a:t>Hardware Optimization:</a:t>
          </a:r>
          <a:r>
            <a:rPr lang="en-IN" sz="2500" kern="1200"/>
            <a:t> </a:t>
          </a:r>
          <a:endParaRPr lang="en-US" sz="2500" kern="1200"/>
        </a:p>
      </dsp:txBody>
      <dsp:txXfrm>
        <a:off x="1435988" y="3108732"/>
        <a:ext cx="4732020" cy="1243280"/>
      </dsp:txXfrm>
    </dsp:sp>
    <dsp:sp modelId="{B659769E-FBCD-4EB2-B889-D52DF2FB8407}">
      <dsp:nvSpPr>
        <dsp:cNvPr id="0" name=""/>
        <dsp:cNvSpPr/>
      </dsp:nvSpPr>
      <dsp:spPr>
        <a:xfrm>
          <a:off x="6168008" y="3108732"/>
          <a:ext cx="434759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800100">
            <a:lnSpc>
              <a:spcPct val="90000"/>
            </a:lnSpc>
            <a:spcBef>
              <a:spcPct val="0"/>
            </a:spcBef>
            <a:spcAft>
              <a:spcPct val="35000"/>
            </a:spcAft>
            <a:buNone/>
          </a:pPr>
          <a:r>
            <a:rPr lang="en-IN" sz="1800" kern="1200"/>
            <a:t>Leveraging faster processors, more memory, and SSDs to improve performance.</a:t>
          </a:r>
          <a:endParaRPr lang="en-US" sz="1800" kern="1200"/>
        </a:p>
      </dsp:txBody>
      <dsp:txXfrm>
        <a:off x="6168008" y="3108732"/>
        <a:ext cx="4347591" cy="124328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2B5CA-6B4F-4498-AA08-B8578607B8FA}">
      <dsp:nvSpPr>
        <dsp:cNvPr id="0" name=""/>
        <dsp:cNvSpPr/>
      </dsp:nvSpPr>
      <dsp:spPr>
        <a:xfrm>
          <a:off x="0" y="6810"/>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CD2418-5322-48C3-B5BD-0AB57EEFD4BC}">
      <dsp:nvSpPr>
        <dsp:cNvPr id="0" name=""/>
        <dsp:cNvSpPr/>
      </dsp:nvSpPr>
      <dsp:spPr>
        <a:xfrm>
          <a:off x="221503" y="171565"/>
          <a:ext cx="403127" cy="4027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8063FB-F97C-4EE1-AEE9-753A5E7E041D}">
      <dsp:nvSpPr>
        <dsp:cNvPr id="0" name=""/>
        <dsp:cNvSpPr/>
      </dsp:nvSpPr>
      <dsp:spPr>
        <a:xfrm>
          <a:off x="846135" y="6810"/>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MapReduce</a:t>
          </a:r>
          <a:r>
            <a:rPr lang="en-IN" sz="1800" kern="1200"/>
            <a:t> is a programming model used to process large data sets with a distributed algorithm on a cluster.</a:t>
          </a:r>
          <a:endParaRPr lang="en-US" sz="1800" kern="1200"/>
        </a:p>
      </dsp:txBody>
      <dsp:txXfrm>
        <a:off x="846135" y="6810"/>
        <a:ext cx="9580847" cy="892422"/>
      </dsp:txXfrm>
    </dsp:sp>
    <dsp:sp modelId="{FC5D36D2-7865-4056-8258-4F782FC35455}">
      <dsp:nvSpPr>
        <dsp:cNvPr id="0" name=""/>
        <dsp:cNvSpPr/>
      </dsp:nvSpPr>
      <dsp:spPr>
        <a:xfrm>
          <a:off x="0" y="1122338"/>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5421F3-0AF5-471A-9C8B-1EE3971965F8}">
      <dsp:nvSpPr>
        <dsp:cNvPr id="0" name=""/>
        <dsp:cNvSpPr/>
      </dsp:nvSpPr>
      <dsp:spPr>
        <a:xfrm>
          <a:off x="221503" y="1287093"/>
          <a:ext cx="403127" cy="4027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0D2477-3F80-471F-867C-137382AD71E1}">
      <dsp:nvSpPr>
        <dsp:cNvPr id="0" name=""/>
        <dsp:cNvSpPr/>
      </dsp:nvSpPr>
      <dsp:spPr>
        <a:xfrm>
          <a:off x="846135" y="1122338"/>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Java</a:t>
          </a:r>
          <a:r>
            <a:rPr lang="en-IN" sz="1800" kern="1200"/>
            <a:t> natively supports the MapReduce framework, making it a good fit for stream processing and handling large-scale text processing tasks.</a:t>
          </a:r>
          <a:endParaRPr lang="en-US" sz="1800" kern="1200"/>
        </a:p>
      </dsp:txBody>
      <dsp:txXfrm>
        <a:off x="846135" y="1122338"/>
        <a:ext cx="9580847" cy="892422"/>
      </dsp:txXfrm>
    </dsp:sp>
    <dsp:sp modelId="{8C4D5157-0DAC-4C41-B46B-06AF06D079F5}">
      <dsp:nvSpPr>
        <dsp:cNvPr id="0" name=""/>
        <dsp:cNvSpPr/>
      </dsp:nvSpPr>
      <dsp:spPr>
        <a:xfrm>
          <a:off x="0" y="2237866"/>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D9B3FB-52C3-4FD5-B558-EE643549974C}">
      <dsp:nvSpPr>
        <dsp:cNvPr id="0" name=""/>
        <dsp:cNvSpPr/>
      </dsp:nvSpPr>
      <dsp:spPr>
        <a:xfrm>
          <a:off x="221503" y="2402621"/>
          <a:ext cx="403127" cy="4027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845B8-87CD-462F-8AC6-5DA3AA8113EE}">
      <dsp:nvSpPr>
        <dsp:cNvPr id="0" name=""/>
        <dsp:cNvSpPr/>
      </dsp:nvSpPr>
      <dsp:spPr>
        <a:xfrm>
          <a:off x="846135" y="2237866"/>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kern="1200"/>
            <a:t>The framework allows the user to write Map and Reduce functions that process data in a pipeline, where the Map function's output (key-value pairs) is sorted and then passed to the Reduce function.</a:t>
          </a:r>
          <a:endParaRPr lang="en-US" sz="1800" kern="1200"/>
        </a:p>
      </dsp:txBody>
      <dsp:txXfrm>
        <a:off x="846135" y="2237866"/>
        <a:ext cx="9580847" cy="892422"/>
      </dsp:txXfrm>
    </dsp:sp>
    <dsp:sp modelId="{1749D321-EF33-4858-8701-725345982081}">
      <dsp:nvSpPr>
        <dsp:cNvPr id="0" name=""/>
        <dsp:cNvSpPr/>
      </dsp:nvSpPr>
      <dsp:spPr>
        <a:xfrm>
          <a:off x="0" y="3353394"/>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F11451-3F72-4431-B90B-C8FCAA91FE09}">
      <dsp:nvSpPr>
        <dsp:cNvPr id="0" name=""/>
        <dsp:cNvSpPr/>
      </dsp:nvSpPr>
      <dsp:spPr>
        <a:xfrm>
          <a:off x="221503" y="3518149"/>
          <a:ext cx="403127" cy="4027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D9F583-5895-448D-8C28-61CE285E05DB}">
      <dsp:nvSpPr>
        <dsp:cNvPr id="0" name=""/>
        <dsp:cNvSpPr/>
      </dsp:nvSpPr>
      <dsp:spPr>
        <a:xfrm>
          <a:off x="846135" y="3353394"/>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Python, Perl, and Ruby</a:t>
          </a:r>
          <a:r>
            <a:rPr lang="en-IN" sz="1800" kern="1200"/>
            <a:t> are also viable for MapReduce but typically use Unix pipes for processing. They are known for their text processing capabilities.</a:t>
          </a:r>
          <a:endParaRPr lang="en-US" sz="1800" kern="1200"/>
        </a:p>
      </dsp:txBody>
      <dsp:txXfrm>
        <a:off x="846135" y="3353394"/>
        <a:ext cx="9580847" cy="892422"/>
      </dsp:txXfrm>
    </dsp:sp>
    <dsp:sp modelId="{6E803FE1-DF43-4B0F-BFB3-D8BB293FF09A}">
      <dsp:nvSpPr>
        <dsp:cNvPr id="0" name=""/>
        <dsp:cNvSpPr/>
      </dsp:nvSpPr>
      <dsp:spPr>
        <a:xfrm>
          <a:off x="0" y="4468922"/>
          <a:ext cx="10515600" cy="73224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7CF39F-2B87-41D8-8EE2-FBF406D1C9E4}">
      <dsp:nvSpPr>
        <dsp:cNvPr id="0" name=""/>
        <dsp:cNvSpPr/>
      </dsp:nvSpPr>
      <dsp:spPr>
        <a:xfrm>
          <a:off x="221503" y="4633677"/>
          <a:ext cx="403127" cy="4027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124B0D-58BF-4E00-8552-EF8874603A1B}">
      <dsp:nvSpPr>
        <dsp:cNvPr id="0" name=""/>
        <dsp:cNvSpPr/>
      </dsp:nvSpPr>
      <dsp:spPr>
        <a:xfrm>
          <a:off x="846135" y="4468922"/>
          <a:ext cx="9580847" cy="892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448" tIns="94448" rIns="94448" bIns="94448" numCol="1" spcCol="1270" anchor="ctr" anchorCtr="0">
          <a:noAutofit/>
        </a:bodyPr>
        <a:lstStyle/>
        <a:p>
          <a:pPr marL="0" lvl="0" indent="0" algn="l" defTabSz="800100">
            <a:lnSpc>
              <a:spcPct val="100000"/>
            </a:lnSpc>
            <a:spcBef>
              <a:spcPct val="0"/>
            </a:spcBef>
            <a:spcAft>
              <a:spcPct val="35000"/>
            </a:spcAft>
            <a:buNone/>
          </a:pPr>
          <a:r>
            <a:rPr lang="en-IN" sz="1800" b="1" kern="1200"/>
            <a:t>C++</a:t>
          </a:r>
          <a:r>
            <a:rPr lang="en-IN" sz="1800" kern="1200"/>
            <a:t> can also be used but requires a different approach, involving socket programming, which deals with network communication rather than standard input/output streams. This approach is less common than the native Java or scripting language implementations.</a:t>
          </a:r>
          <a:endParaRPr lang="en-US" sz="1800" kern="1200"/>
        </a:p>
      </dsp:txBody>
      <dsp:txXfrm>
        <a:off x="846135" y="4468922"/>
        <a:ext cx="9580847" cy="892422"/>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6C369-6F5C-9645-828A-34932ECBE284}">
      <dsp:nvSpPr>
        <dsp:cNvPr id="0" name=""/>
        <dsp:cNvSpPr/>
      </dsp:nvSpPr>
      <dsp:spPr>
        <a:xfrm>
          <a:off x="0" y="191387"/>
          <a:ext cx="10671810" cy="77175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8251" tIns="208280" rIns="82825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Hadoop's MapReduce framework uses a </a:t>
          </a:r>
          <a:r>
            <a:rPr lang="en-IN" sz="1600" b="1" kern="1200"/>
            <a:t>Master/Slave architecture</a:t>
          </a:r>
          <a:r>
            <a:rPr lang="en-IN" sz="1600" kern="1200"/>
            <a:t> to manage and execute distributed data processing tasks.</a:t>
          </a:r>
          <a:endParaRPr lang="en-US" sz="1600" kern="1200"/>
        </a:p>
      </dsp:txBody>
      <dsp:txXfrm>
        <a:off x="0" y="191387"/>
        <a:ext cx="10671810" cy="771750"/>
      </dsp:txXfrm>
    </dsp:sp>
    <dsp:sp modelId="{41B83DC4-5FCA-E14A-9A72-408F1F8A4722}">
      <dsp:nvSpPr>
        <dsp:cNvPr id="0" name=""/>
        <dsp:cNvSpPr/>
      </dsp:nvSpPr>
      <dsp:spPr>
        <a:xfrm>
          <a:off x="533590" y="43787"/>
          <a:ext cx="7470266" cy="2951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58" tIns="0" rIns="282358" bIns="0" numCol="1" spcCol="1270" anchor="ctr" anchorCtr="0">
          <a:noAutofit/>
        </a:bodyPr>
        <a:lstStyle/>
        <a:p>
          <a:pPr marL="0" lvl="0" indent="0" algn="l" defTabSz="711200">
            <a:lnSpc>
              <a:spcPct val="90000"/>
            </a:lnSpc>
            <a:spcBef>
              <a:spcPct val="0"/>
            </a:spcBef>
            <a:spcAft>
              <a:spcPct val="35000"/>
            </a:spcAft>
            <a:buNone/>
          </a:pPr>
          <a:r>
            <a:rPr lang="en-IN" sz="1600" b="1" kern="1200"/>
            <a:t>Master/Slave Architecture</a:t>
          </a:r>
          <a:r>
            <a:rPr lang="en-IN" sz="1600" kern="1200"/>
            <a:t>:</a:t>
          </a:r>
          <a:endParaRPr lang="en-US" sz="1600" kern="1200"/>
        </a:p>
      </dsp:txBody>
      <dsp:txXfrm>
        <a:off x="548000" y="58197"/>
        <a:ext cx="7441446" cy="266379"/>
      </dsp:txXfrm>
    </dsp:sp>
    <dsp:sp modelId="{A72F28F2-46AA-6D43-BDE5-3502A892E9AD}">
      <dsp:nvSpPr>
        <dsp:cNvPr id="0" name=""/>
        <dsp:cNvSpPr/>
      </dsp:nvSpPr>
      <dsp:spPr>
        <a:xfrm>
          <a:off x="0" y="1164737"/>
          <a:ext cx="10671810" cy="20790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8251" tIns="208280" rIns="82825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The </a:t>
          </a:r>
          <a:r>
            <a:rPr lang="en-IN" sz="1600" b="1" kern="1200"/>
            <a:t>JobTracker</a:t>
          </a:r>
          <a:r>
            <a:rPr lang="en-IN" sz="1600" kern="1200"/>
            <a:t> acts as the </a:t>
          </a:r>
          <a:r>
            <a:rPr lang="en-IN" sz="1600" b="1" kern="1200"/>
            <a:t>master</a:t>
          </a:r>
          <a:r>
            <a:rPr lang="en-IN" sz="1600" kern="1200"/>
            <a:t> in the cluster.</a:t>
          </a:r>
          <a:endParaRPr lang="en-US" sz="1600" kern="1200"/>
        </a:p>
        <a:p>
          <a:pPr marL="171450" lvl="1" indent="-171450" algn="l" defTabSz="711200">
            <a:lnSpc>
              <a:spcPct val="90000"/>
            </a:lnSpc>
            <a:spcBef>
              <a:spcPct val="0"/>
            </a:spcBef>
            <a:spcAft>
              <a:spcPct val="15000"/>
            </a:spcAft>
            <a:buChar char="•"/>
          </a:pPr>
          <a:r>
            <a:rPr lang="en-IN" sz="1600" kern="1200"/>
            <a:t>There is only </a:t>
          </a:r>
          <a:r>
            <a:rPr lang="en-IN" sz="1600" b="1" kern="1200"/>
            <a:t>one JobTracker per cluster</a:t>
          </a:r>
          <a:r>
            <a:rPr lang="en-IN" sz="1600" kern="1200"/>
            <a:t>.</a:t>
          </a:r>
          <a:endParaRPr lang="en-US" sz="1600" kern="1200"/>
        </a:p>
        <a:p>
          <a:pPr marL="171450" lvl="1" indent="-171450" algn="l" defTabSz="711200">
            <a:lnSpc>
              <a:spcPct val="90000"/>
            </a:lnSpc>
            <a:spcBef>
              <a:spcPct val="0"/>
            </a:spcBef>
            <a:spcAft>
              <a:spcPct val="15000"/>
            </a:spcAft>
            <a:buChar char="•"/>
          </a:pPr>
          <a:r>
            <a:rPr lang="en-IN" sz="1600" kern="1200"/>
            <a:t>The JobTracker's main responsibilities are:</a:t>
          </a:r>
          <a:endParaRPr lang="en-US" sz="1600" kern="1200"/>
        </a:p>
        <a:p>
          <a:pPr marL="342900" lvl="2" indent="-171450" algn="l" defTabSz="711200">
            <a:lnSpc>
              <a:spcPct val="90000"/>
            </a:lnSpc>
            <a:spcBef>
              <a:spcPct val="0"/>
            </a:spcBef>
            <a:spcAft>
              <a:spcPct val="15000"/>
            </a:spcAft>
            <a:buChar char="•"/>
          </a:pPr>
          <a:r>
            <a:rPr lang="en-IN" sz="1600" b="1" kern="1200"/>
            <a:t>Scheduling</a:t>
          </a:r>
          <a:r>
            <a:rPr lang="en-IN" sz="1600" kern="1200"/>
            <a:t>: It schedules the tasks of a job across the cluster. Each job is divided into smaller tasks, which are then assigned to different nodes for execution.</a:t>
          </a:r>
          <a:endParaRPr lang="en-US" sz="1600" kern="1200"/>
        </a:p>
        <a:p>
          <a:pPr marL="342900" lvl="2" indent="-171450" algn="l" defTabSz="711200">
            <a:lnSpc>
              <a:spcPct val="90000"/>
            </a:lnSpc>
            <a:spcBef>
              <a:spcPct val="0"/>
            </a:spcBef>
            <a:spcAft>
              <a:spcPct val="15000"/>
            </a:spcAft>
            <a:buChar char="•"/>
          </a:pPr>
          <a:r>
            <a:rPr lang="en-IN" sz="1600" b="1" kern="1200"/>
            <a:t>Monitoring</a:t>
          </a:r>
          <a:r>
            <a:rPr lang="en-IN" sz="1600" kern="1200"/>
            <a:t>: It continuously monitors the tasks assigned to various nodes. If any task fails, the JobTracker reassigns that task to another node to ensure successful completion.</a:t>
          </a:r>
          <a:endParaRPr lang="en-US" sz="1600" kern="1200"/>
        </a:p>
      </dsp:txBody>
      <dsp:txXfrm>
        <a:off x="0" y="1164737"/>
        <a:ext cx="10671810" cy="2079000"/>
      </dsp:txXfrm>
    </dsp:sp>
    <dsp:sp modelId="{FE840366-397C-0C43-8000-02C5CF8AD8C4}">
      <dsp:nvSpPr>
        <dsp:cNvPr id="0" name=""/>
        <dsp:cNvSpPr/>
      </dsp:nvSpPr>
      <dsp:spPr>
        <a:xfrm>
          <a:off x="533590" y="1017137"/>
          <a:ext cx="7470266" cy="29519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58" tIns="0" rIns="282358" bIns="0" numCol="1" spcCol="1270" anchor="ctr" anchorCtr="0">
          <a:noAutofit/>
        </a:bodyPr>
        <a:lstStyle/>
        <a:p>
          <a:pPr marL="0" lvl="0" indent="0" algn="l" defTabSz="711200">
            <a:lnSpc>
              <a:spcPct val="90000"/>
            </a:lnSpc>
            <a:spcBef>
              <a:spcPct val="0"/>
            </a:spcBef>
            <a:spcAft>
              <a:spcPct val="35000"/>
            </a:spcAft>
            <a:buNone/>
          </a:pPr>
          <a:r>
            <a:rPr lang="en-IN" sz="1600" b="1" kern="1200"/>
            <a:t>Job Tracker (Master)</a:t>
          </a:r>
          <a:r>
            <a:rPr lang="en-IN" sz="1600" kern="1200"/>
            <a:t>:</a:t>
          </a:r>
          <a:endParaRPr lang="en-US" sz="1600" kern="1200"/>
        </a:p>
      </dsp:txBody>
      <dsp:txXfrm>
        <a:off x="548000" y="1031547"/>
        <a:ext cx="7441446" cy="266379"/>
      </dsp:txXfrm>
    </dsp:sp>
    <dsp:sp modelId="{440F618E-C53C-4344-9D48-90964088E9A4}">
      <dsp:nvSpPr>
        <dsp:cNvPr id="0" name=""/>
        <dsp:cNvSpPr/>
      </dsp:nvSpPr>
      <dsp:spPr>
        <a:xfrm>
          <a:off x="0" y="3445337"/>
          <a:ext cx="10671810" cy="15750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8251" tIns="208280" rIns="828251"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a:t>Each DataNode in the cluster has a </a:t>
          </a:r>
          <a:r>
            <a:rPr lang="en-IN" sz="1600" b="1" kern="1200"/>
            <a:t>TaskTracker</a:t>
          </a:r>
          <a:r>
            <a:rPr lang="en-IN" sz="1600" kern="1200"/>
            <a:t>, which acts as the </a:t>
          </a:r>
          <a:r>
            <a:rPr lang="en-IN" sz="1600" b="1" kern="1200"/>
            <a:t>slave</a:t>
          </a:r>
          <a:r>
            <a:rPr lang="en-IN" sz="1600" kern="1200"/>
            <a:t>.</a:t>
          </a:r>
          <a:endParaRPr lang="en-US" sz="1600" kern="1200"/>
        </a:p>
        <a:p>
          <a:pPr marL="171450" lvl="1" indent="-171450" algn="l" defTabSz="711200">
            <a:lnSpc>
              <a:spcPct val="90000"/>
            </a:lnSpc>
            <a:spcBef>
              <a:spcPct val="0"/>
            </a:spcBef>
            <a:spcAft>
              <a:spcPct val="15000"/>
            </a:spcAft>
            <a:buChar char="•"/>
          </a:pPr>
          <a:r>
            <a:rPr lang="en-IN" sz="1600" kern="1200"/>
            <a:t>The TaskTracker's role is to:</a:t>
          </a:r>
          <a:endParaRPr lang="en-US" sz="1600" kern="1200"/>
        </a:p>
        <a:p>
          <a:pPr marL="342900" lvl="2" indent="-171450" algn="l" defTabSz="711200">
            <a:lnSpc>
              <a:spcPct val="90000"/>
            </a:lnSpc>
            <a:spcBef>
              <a:spcPct val="0"/>
            </a:spcBef>
            <a:spcAft>
              <a:spcPct val="15000"/>
            </a:spcAft>
            <a:buChar char="•"/>
          </a:pPr>
          <a:r>
            <a:rPr lang="en-IN" sz="1600" b="1" kern="1200"/>
            <a:t>Execute Tasks</a:t>
          </a:r>
          <a:r>
            <a:rPr lang="en-IN" sz="1600" kern="1200"/>
            <a:t>: It performs the actual execution of tasks as directed by the JobTracker.</a:t>
          </a:r>
          <a:endParaRPr lang="en-US" sz="1600" kern="1200"/>
        </a:p>
        <a:p>
          <a:pPr marL="342900" lvl="2" indent="-171450" algn="l" defTabSz="711200">
            <a:lnSpc>
              <a:spcPct val="90000"/>
            </a:lnSpc>
            <a:spcBef>
              <a:spcPct val="0"/>
            </a:spcBef>
            <a:spcAft>
              <a:spcPct val="15000"/>
            </a:spcAft>
            <a:buChar char="•"/>
          </a:pPr>
          <a:r>
            <a:rPr lang="en-IN" sz="1600" kern="1200"/>
            <a:t>It ensures that the tasks are completed as per the instructions and reports back to the JobTracker with the status of task execution.</a:t>
          </a:r>
          <a:endParaRPr lang="en-US" sz="1600" kern="1200"/>
        </a:p>
      </dsp:txBody>
      <dsp:txXfrm>
        <a:off x="0" y="3445337"/>
        <a:ext cx="10671810" cy="1575000"/>
      </dsp:txXfrm>
    </dsp:sp>
    <dsp:sp modelId="{AEB53309-31D9-5946-A965-741BC9AF1A74}">
      <dsp:nvSpPr>
        <dsp:cNvPr id="0" name=""/>
        <dsp:cNvSpPr/>
      </dsp:nvSpPr>
      <dsp:spPr>
        <a:xfrm>
          <a:off x="533590" y="3297737"/>
          <a:ext cx="7470266" cy="29519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358" tIns="0" rIns="282358" bIns="0" numCol="1" spcCol="1270" anchor="ctr" anchorCtr="0">
          <a:noAutofit/>
        </a:bodyPr>
        <a:lstStyle/>
        <a:p>
          <a:pPr marL="0" lvl="0" indent="0" algn="l" defTabSz="711200">
            <a:lnSpc>
              <a:spcPct val="90000"/>
            </a:lnSpc>
            <a:spcBef>
              <a:spcPct val="0"/>
            </a:spcBef>
            <a:spcAft>
              <a:spcPct val="35000"/>
            </a:spcAft>
            <a:buNone/>
          </a:pPr>
          <a:r>
            <a:rPr lang="en-IN" sz="1600" b="1" kern="1200"/>
            <a:t>TaskTracker (Slave)</a:t>
          </a:r>
          <a:r>
            <a:rPr lang="en-IN" sz="1600" kern="1200"/>
            <a:t>:</a:t>
          </a:r>
          <a:endParaRPr lang="en-US" sz="1600" kern="1200"/>
        </a:p>
      </dsp:txBody>
      <dsp:txXfrm>
        <a:off x="548000" y="3312147"/>
        <a:ext cx="7441446" cy="26637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0005B-C2D0-4DD1-99C7-32E808EDDA05}">
      <dsp:nvSpPr>
        <dsp:cNvPr id="0" name=""/>
        <dsp:cNvSpPr/>
      </dsp:nvSpPr>
      <dsp:spPr>
        <a:xfrm>
          <a:off x="14731" y="53616"/>
          <a:ext cx="700734" cy="6864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4DC71A-3C06-44D5-8902-2A7785393BA4}">
      <dsp:nvSpPr>
        <dsp:cNvPr id="0" name=""/>
        <dsp:cNvSpPr/>
      </dsp:nvSpPr>
      <dsp:spPr>
        <a:xfrm>
          <a:off x="14731"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Client Submits Job</a:t>
          </a:r>
          <a:r>
            <a:rPr lang="en-IN" sz="1800" kern="1200"/>
            <a:t>:</a:t>
          </a:r>
          <a:endParaRPr lang="en-US" sz="1800" kern="1200"/>
        </a:p>
      </dsp:txBody>
      <dsp:txXfrm>
        <a:off x="14731" y="951870"/>
        <a:ext cx="2002099" cy="496952"/>
      </dsp:txXfrm>
    </dsp:sp>
    <dsp:sp modelId="{A0C9C7ED-582E-44BD-A45A-70FCC621AA10}">
      <dsp:nvSpPr>
        <dsp:cNvPr id="0" name=""/>
        <dsp:cNvSpPr/>
      </dsp:nvSpPr>
      <dsp:spPr>
        <a:xfrm>
          <a:off x="14731"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A </a:t>
          </a:r>
          <a:r>
            <a:rPr lang="en-IN" sz="1400" b="1" kern="1200"/>
            <a:t>MapReduce program</a:t>
          </a:r>
          <a:r>
            <a:rPr lang="en-IN" sz="1400" kern="1200"/>
            <a:t> written by the client submits a job to the cluster through the JobClient.runJob API.</a:t>
          </a:r>
          <a:endParaRPr lang="en-US" sz="1400" kern="1200"/>
        </a:p>
        <a:p>
          <a:pPr marL="0" lvl="0" indent="0" algn="l" defTabSz="622300">
            <a:lnSpc>
              <a:spcPct val="90000"/>
            </a:lnSpc>
            <a:spcBef>
              <a:spcPct val="0"/>
            </a:spcBef>
            <a:spcAft>
              <a:spcPct val="35000"/>
            </a:spcAft>
            <a:buNone/>
          </a:pPr>
          <a:r>
            <a:rPr lang="en-IN" sz="1400" kern="1200"/>
            <a:t>The </a:t>
          </a:r>
          <a:r>
            <a:rPr lang="en-IN" sz="1400" b="1" kern="1200"/>
            <a:t>JobClient</a:t>
          </a:r>
          <a:r>
            <a:rPr lang="en-IN" sz="1400" kern="1200"/>
            <a:t> is an instance running in the client’s Java Virtual Machine (JVM) on the client node.</a:t>
          </a:r>
          <a:endParaRPr lang="en-US" sz="1400" kern="1200"/>
        </a:p>
      </dsp:txBody>
      <dsp:txXfrm>
        <a:off x="14731" y="1547326"/>
        <a:ext cx="2002099" cy="3431432"/>
      </dsp:txXfrm>
    </dsp:sp>
    <dsp:sp modelId="{20B541B3-C963-411A-9F4A-D4BFC2064DB7}">
      <dsp:nvSpPr>
        <dsp:cNvPr id="0" name=""/>
        <dsp:cNvSpPr/>
      </dsp:nvSpPr>
      <dsp:spPr>
        <a:xfrm>
          <a:off x="2367198" y="53616"/>
          <a:ext cx="700734" cy="6864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8131FE-394C-43AC-908F-855482B2BF43}">
      <dsp:nvSpPr>
        <dsp:cNvPr id="0" name=""/>
        <dsp:cNvSpPr/>
      </dsp:nvSpPr>
      <dsp:spPr>
        <a:xfrm>
          <a:off x="2367198"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Job Request Sent to JobTracker</a:t>
          </a:r>
          <a:r>
            <a:rPr lang="en-IN" sz="1800" kern="1200"/>
            <a:t>:</a:t>
          </a:r>
          <a:endParaRPr lang="en-US" sz="1800" kern="1200"/>
        </a:p>
      </dsp:txBody>
      <dsp:txXfrm>
        <a:off x="2367198" y="951870"/>
        <a:ext cx="2002099" cy="496952"/>
      </dsp:txXfrm>
    </dsp:sp>
    <dsp:sp modelId="{709264FC-C9F5-4601-9010-9B06AA349124}">
      <dsp:nvSpPr>
        <dsp:cNvPr id="0" name=""/>
        <dsp:cNvSpPr/>
      </dsp:nvSpPr>
      <dsp:spPr>
        <a:xfrm>
          <a:off x="2367198"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The JobClient sends a request to the </a:t>
          </a:r>
          <a:r>
            <a:rPr lang="en-IN" sz="1400" b="1" kern="1200"/>
            <a:t>JobTracker</a:t>
          </a:r>
          <a:r>
            <a:rPr lang="en-IN" sz="1400" kern="1200"/>
            <a:t>, which resides on a dedicated JobTracker node within the cluster.</a:t>
          </a:r>
          <a:endParaRPr lang="en-US" sz="1400" kern="1200"/>
        </a:p>
        <a:p>
          <a:pPr marL="0" lvl="0" indent="0" algn="l" defTabSz="622300">
            <a:lnSpc>
              <a:spcPct val="90000"/>
            </a:lnSpc>
            <a:spcBef>
              <a:spcPct val="0"/>
            </a:spcBef>
            <a:spcAft>
              <a:spcPct val="35000"/>
            </a:spcAft>
            <a:buNone/>
          </a:pPr>
          <a:r>
            <a:rPr lang="en-IN" sz="1400" kern="1200"/>
            <a:t>The JobTracker is responsible for coordinating the execution of the job across the cluster.</a:t>
          </a:r>
          <a:endParaRPr lang="en-US" sz="1400" kern="1200"/>
        </a:p>
      </dsp:txBody>
      <dsp:txXfrm>
        <a:off x="2367198" y="1547326"/>
        <a:ext cx="2002099" cy="3431432"/>
      </dsp:txXfrm>
    </dsp:sp>
    <dsp:sp modelId="{AE53F8C9-5017-402A-823C-5C6B8171518E}">
      <dsp:nvSpPr>
        <dsp:cNvPr id="0" name=""/>
        <dsp:cNvSpPr/>
      </dsp:nvSpPr>
      <dsp:spPr>
        <a:xfrm>
          <a:off x="4719665" y="53616"/>
          <a:ext cx="700734" cy="6864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DCA9E3-C2B0-4F67-B80B-1F29B68CE065}">
      <dsp:nvSpPr>
        <dsp:cNvPr id="0" name=""/>
        <dsp:cNvSpPr/>
      </dsp:nvSpPr>
      <dsp:spPr>
        <a:xfrm>
          <a:off x="4719665"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Job ID Assignment</a:t>
          </a:r>
          <a:r>
            <a:rPr lang="en-IN" sz="1800" kern="1200"/>
            <a:t>:</a:t>
          </a:r>
          <a:endParaRPr lang="en-US" sz="1800" kern="1200"/>
        </a:p>
      </dsp:txBody>
      <dsp:txXfrm>
        <a:off x="4719665" y="951870"/>
        <a:ext cx="2002099" cy="496952"/>
      </dsp:txXfrm>
    </dsp:sp>
    <dsp:sp modelId="{FB0C6227-ECFB-49A7-902D-BD3A1495BAE8}">
      <dsp:nvSpPr>
        <dsp:cNvPr id="0" name=""/>
        <dsp:cNvSpPr/>
      </dsp:nvSpPr>
      <dsp:spPr>
        <a:xfrm>
          <a:off x="4719665"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Upon receiving the job request, the JobTracker assigns a unique </a:t>
          </a:r>
          <a:r>
            <a:rPr lang="en-IN" sz="1400" b="1" kern="1200"/>
            <a:t>Job ID</a:t>
          </a:r>
          <a:r>
            <a:rPr lang="en-IN" sz="1400" kern="1200"/>
            <a:t> to the job. This ID is used to track and manage the job throughout its lifecycle.</a:t>
          </a:r>
          <a:endParaRPr lang="en-US" sz="1400" kern="1200"/>
        </a:p>
      </dsp:txBody>
      <dsp:txXfrm>
        <a:off x="4719665" y="1547326"/>
        <a:ext cx="2002099" cy="3431432"/>
      </dsp:txXfrm>
    </dsp:sp>
    <dsp:sp modelId="{A3F73AFC-0378-4418-BF35-8B1291D607CC}">
      <dsp:nvSpPr>
        <dsp:cNvPr id="0" name=""/>
        <dsp:cNvSpPr/>
      </dsp:nvSpPr>
      <dsp:spPr>
        <a:xfrm>
          <a:off x="7072132" y="53616"/>
          <a:ext cx="700734" cy="6864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D73ED1-86AE-4897-818C-5BB2FD36E93B}">
      <dsp:nvSpPr>
        <dsp:cNvPr id="0" name=""/>
        <dsp:cNvSpPr/>
      </dsp:nvSpPr>
      <dsp:spPr>
        <a:xfrm>
          <a:off x="7072132"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Data Splitting by JobClient</a:t>
          </a:r>
          <a:r>
            <a:rPr lang="en-IN" sz="1800" kern="1200"/>
            <a:t>:</a:t>
          </a:r>
          <a:endParaRPr lang="en-US" sz="1800" kern="1200"/>
        </a:p>
      </dsp:txBody>
      <dsp:txXfrm>
        <a:off x="7072132" y="951870"/>
        <a:ext cx="2002099" cy="496952"/>
      </dsp:txXfrm>
    </dsp:sp>
    <dsp:sp modelId="{441DC402-F3F5-4310-B075-0669C09EAAE4}">
      <dsp:nvSpPr>
        <dsp:cNvPr id="0" name=""/>
        <dsp:cNvSpPr/>
      </dsp:nvSpPr>
      <dsp:spPr>
        <a:xfrm>
          <a:off x="7072132"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a:t>The JobClient calculates the </a:t>
          </a:r>
          <a:r>
            <a:rPr lang="en-IN" sz="1400" b="1" kern="1200"/>
            <a:t>splits</a:t>
          </a:r>
          <a:r>
            <a:rPr lang="en-IN" sz="1400" kern="1200"/>
            <a:t> of the input data. These splits represent chunks of the data that will be processed by individual Map tasks.</a:t>
          </a:r>
          <a:endParaRPr lang="en-US" sz="1400" kern="1200"/>
        </a:p>
        <a:p>
          <a:pPr marL="0" lvl="0" indent="0" algn="l" defTabSz="622300">
            <a:lnSpc>
              <a:spcPct val="90000"/>
            </a:lnSpc>
            <a:spcBef>
              <a:spcPct val="0"/>
            </a:spcBef>
            <a:spcAft>
              <a:spcPct val="35000"/>
            </a:spcAft>
            <a:buNone/>
          </a:pPr>
          <a:r>
            <a:rPr lang="en-IN" sz="1400" kern="1200"/>
            <a:t>The JobClient then </a:t>
          </a:r>
          <a:r>
            <a:rPr lang="en-IN" sz="1400" b="1" kern="1200"/>
            <a:t>fans the job out</a:t>
          </a:r>
          <a:r>
            <a:rPr lang="en-IN" sz="1400" kern="1200"/>
            <a:t> to multiple systems by preparing it for distributed execution across the cluster.</a:t>
          </a:r>
          <a:endParaRPr lang="en-US" sz="1400" kern="1200"/>
        </a:p>
      </dsp:txBody>
      <dsp:txXfrm>
        <a:off x="7072132" y="1547326"/>
        <a:ext cx="2002099" cy="3431432"/>
      </dsp:txXfrm>
    </dsp:sp>
    <dsp:sp modelId="{80685717-0C93-4CDF-BB52-DD8F98A7B537}">
      <dsp:nvSpPr>
        <dsp:cNvPr id="0" name=""/>
        <dsp:cNvSpPr/>
      </dsp:nvSpPr>
      <dsp:spPr>
        <a:xfrm>
          <a:off x="9424599" y="53616"/>
          <a:ext cx="700734" cy="68647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E6BE07-2C2F-4D56-AE3F-281B519F1864}">
      <dsp:nvSpPr>
        <dsp:cNvPr id="0" name=""/>
        <dsp:cNvSpPr/>
      </dsp:nvSpPr>
      <dsp:spPr>
        <a:xfrm>
          <a:off x="9424599" y="951870"/>
          <a:ext cx="2002099" cy="496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IN" sz="1800" b="1" kern="1200"/>
            <a:t>Program and Data Distribution</a:t>
          </a:r>
          <a:r>
            <a:rPr lang="en-IN" sz="1800" kern="1200"/>
            <a:t>:</a:t>
          </a:r>
          <a:endParaRPr lang="en-US" sz="1800" kern="1200"/>
        </a:p>
      </dsp:txBody>
      <dsp:txXfrm>
        <a:off x="9424599" y="951870"/>
        <a:ext cx="2002099" cy="496952"/>
      </dsp:txXfrm>
    </dsp:sp>
    <dsp:sp modelId="{2EC471CA-AA87-49CE-98C8-4AC81619980D}">
      <dsp:nvSpPr>
        <dsp:cNvPr id="0" name=""/>
        <dsp:cNvSpPr/>
      </dsp:nvSpPr>
      <dsp:spPr>
        <a:xfrm>
          <a:off x="9424599" y="1547326"/>
          <a:ext cx="2002099" cy="34314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IN" sz="1400" kern="1200" dirty="0"/>
            <a:t>The </a:t>
          </a:r>
          <a:r>
            <a:rPr lang="en-IN" sz="1400" kern="1200" dirty="0" err="1"/>
            <a:t>JobClient</a:t>
          </a:r>
          <a:r>
            <a:rPr lang="en-IN" sz="1400" kern="1200" dirty="0"/>
            <a:t> copies the necessary program components, such as the Java JAR file containing the MapReduce code and the configuration file, along with the calculated data splits to the </a:t>
          </a:r>
          <a:r>
            <a:rPr lang="en-IN" sz="1400" kern="1200" dirty="0" err="1"/>
            <a:t>JobTracker’s</a:t>
          </a:r>
          <a:r>
            <a:rPr lang="en-IN" sz="1400" kern="1200" dirty="0"/>
            <a:t> filesystem.</a:t>
          </a:r>
          <a:endParaRPr lang="en-US" sz="1400" kern="1200" dirty="0"/>
        </a:p>
        <a:p>
          <a:pPr marL="0" lvl="0" indent="0" algn="l" defTabSz="622300">
            <a:lnSpc>
              <a:spcPct val="90000"/>
            </a:lnSpc>
            <a:spcBef>
              <a:spcPct val="0"/>
            </a:spcBef>
            <a:spcAft>
              <a:spcPct val="35000"/>
            </a:spcAft>
            <a:buNone/>
          </a:pPr>
          <a:r>
            <a:rPr lang="en-IN" sz="1400" kern="1200" dirty="0"/>
            <a:t>By default, the </a:t>
          </a:r>
          <a:r>
            <a:rPr lang="en-IN" sz="1400" kern="1200" dirty="0" err="1"/>
            <a:t>JobClient</a:t>
          </a:r>
          <a:r>
            <a:rPr lang="en-IN" sz="1400" kern="1200" dirty="0"/>
            <a:t> writes 10 copies of this data to 10 different </a:t>
          </a:r>
          <a:r>
            <a:rPr lang="en-IN" sz="1400" kern="1200" dirty="0" err="1"/>
            <a:t>JobTrackers</a:t>
          </a:r>
          <a:r>
            <a:rPr lang="en-IN" sz="1400" kern="1200" dirty="0"/>
            <a:t> for redundancy and reliability. It's important to note that there is usually only one </a:t>
          </a:r>
          <a:r>
            <a:rPr lang="en-IN" sz="1400" kern="1200" dirty="0" err="1"/>
            <a:t>JobTracker</a:t>
          </a:r>
          <a:r>
            <a:rPr lang="en-IN" sz="1400" kern="1200" dirty="0"/>
            <a:t> per </a:t>
          </a:r>
          <a:r>
            <a:rPr lang="en-IN" sz="1400" kern="1200" dirty="0" err="1"/>
            <a:t>DataNode</a:t>
          </a:r>
          <a:r>
            <a:rPr lang="en-IN" sz="1400" kern="1200" dirty="0"/>
            <a:t>.</a:t>
          </a:r>
          <a:endParaRPr lang="en-US" sz="1400" kern="1200" dirty="0"/>
        </a:p>
      </dsp:txBody>
      <dsp:txXfrm>
        <a:off x="9424599" y="1547326"/>
        <a:ext cx="2002099" cy="3431432"/>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F23DA0-540E-4AE9-8724-BBC42F6EEA26}">
      <dsp:nvSpPr>
        <dsp:cNvPr id="0" name=""/>
        <dsp:cNvSpPr/>
      </dsp:nvSpPr>
      <dsp:spPr>
        <a:xfrm>
          <a:off x="14877" y="0"/>
          <a:ext cx="842944" cy="826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92F7DB-5A60-4720-A224-DF0BE0127949}">
      <dsp:nvSpPr>
        <dsp:cNvPr id="0" name=""/>
        <dsp:cNvSpPr/>
      </dsp:nvSpPr>
      <dsp:spPr>
        <a:xfrm>
          <a:off x="14877"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Job Queueing and Initialization</a:t>
          </a:r>
          <a:r>
            <a:rPr lang="en-IN" sz="1800" kern="1200"/>
            <a:t>:</a:t>
          </a:r>
          <a:endParaRPr lang="en-US" sz="1800" kern="1200"/>
        </a:p>
      </dsp:txBody>
      <dsp:txXfrm>
        <a:off x="14877" y="1034853"/>
        <a:ext cx="2408414" cy="554293"/>
      </dsp:txXfrm>
    </dsp:sp>
    <dsp:sp modelId="{B9FCE501-B909-4589-A234-D381C79D36BB}">
      <dsp:nvSpPr>
        <dsp:cNvPr id="0" name=""/>
        <dsp:cNvSpPr/>
      </dsp:nvSpPr>
      <dsp:spPr>
        <a:xfrm>
          <a:off x="14877"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The JobTracker inserts the job into its internal </a:t>
          </a:r>
          <a:r>
            <a:rPr lang="en-IN" sz="1400" b="1" kern="1200"/>
            <a:t>job queue</a:t>
          </a:r>
          <a:r>
            <a:rPr lang="en-IN" sz="1400" kern="1200"/>
            <a:t>. </a:t>
          </a:r>
          <a:endParaRPr lang="en-US" sz="1400" kern="1200"/>
        </a:p>
        <a:p>
          <a:pPr marL="0" lvl="0" indent="0" algn="just" defTabSz="622300">
            <a:lnSpc>
              <a:spcPct val="100000"/>
            </a:lnSpc>
            <a:spcBef>
              <a:spcPct val="0"/>
            </a:spcBef>
            <a:spcAft>
              <a:spcPct val="35000"/>
            </a:spcAft>
            <a:buNone/>
          </a:pPr>
          <a:r>
            <a:rPr lang="en-IN" sz="1400" kern="1200"/>
            <a:t>This queue is managed by the JobTracker’s scheduler, which dequeues jobs and initializes them when resources are available.</a:t>
          </a:r>
          <a:endParaRPr lang="en-US" sz="1400" kern="1200"/>
        </a:p>
        <a:p>
          <a:pPr marL="0" lvl="0" indent="0" algn="just" defTabSz="622300">
            <a:lnSpc>
              <a:spcPct val="100000"/>
            </a:lnSpc>
            <a:spcBef>
              <a:spcPct val="0"/>
            </a:spcBef>
            <a:spcAft>
              <a:spcPct val="35000"/>
            </a:spcAft>
            <a:buNone/>
          </a:pPr>
          <a:r>
            <a:rPr lang="en-IN" sz="1400" kern="1200"/>
            <a:t>During initialization, the JobTracker creates a </a:t>
          </a:r>
          <a:r>
            <a:rPr lang="en-IN" sz="1400" b="1" kern="1200"/>
            <a:t>job object</a:t>
          </a:r>
          <a:r>
            <a:rPr lang="en-IN" sz="1400" kern="1200"/>
            <a:t>. </a:t>
          </a:r>
          <a:endParaRPr lang="en-US" sz="1400" kern="1200"/>
        </a:p>
        <a:p>
          <a:pPr marL="0" lvl="0" indent="0" algn="just" defTabSz="622300">
            <a:lnSpc>
              <a:spcPct val="100000"/>
            </a:lnSpc>
            <a:spcBef>
              <a:spcPct val="0"/>
            </a:spcBef>
            <a:spcAft>
              <a:spcPct val="35000"/>
            </a:spcAft>
            <a:buNone/>
          </a:pPr>
          <a:r>
            <a:rPr lang="en-IN" sz="1400" kern="1200"/>
            <a:t>This object represents the various tasks that need to be executed and keeps track of their progress and status.</a:t>
          </a:r>
          <a:endParaRPr lang="en-US" sz="1400" kern="1200"/>
        </a:p>
      </dsp:txBody>
      <dsp:txXfrm>
        <a:off x="14877" y="1685852"/>
        <a:ext cx="2408414" cy="3247823"/>
      </dsp:txXfrm>
    </dsp:sp>
    <dsp:sp modelId="{DD94B9B3-9709-488C-B9EC-72F20D4BAC78}">
      <dsp:nvSpPr>
        <dsp:cNvPr id="0" name=""/>
        <dsp:cNvSpPr/>
      </dsp:nvSpPr>
      <dsp:spPr>
        <a:xfrm>
          <a:off x="2844764" y="0"/>
          <a:ext cx="842944" cy="826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1C1E2F-3529-4120-BF0B-6EEDFCF40F01}">
      <dsp:nvSpPr>
        <dsp:cNvPr id="0" name=""/>
        <dsp:cNvSpPr/>
      </dsp:nvSpPr>
      <dsp:spPr>
        <a:xfrm>
          <a:off x="2844764"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Job Execution Notification</a:t>
          </a:r>
          <a:r>
            <a:rPr lang="en-IN" sz="1800" kern="1200"/>
            <a:t>:</a:t>
          </a:r>
          <a:endParaRPr lang="en-US" sz="1800" kern="1200"/>
        </a:p>
      </dsp:txBody>
      <dsp:txXfrm>
        <a:off x="2844764" y="1034853"/>
        <a:ext cx="2408414" cy="554293"/>
      </dsp:txXfrm>
    </dsp:sp>
    <dsp:sp modelId="{88DC3CA1-2756-4F9A-9BE4-0F88FC609AB7}">
      <dsp:nvSpPr>
        <dsp:cNvPr id="0" name=""/>
        <dsp:cNvSpPr/>
      </dsp:nvSpPr>
      <dsp:spPr>
        <a:xfrm>
          <a:off x="2844764"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The JobClient informs the JobTracker that the job is now ready to execute. </a:t>
          </a:r>
          <a:endParaRPr lang="en-US" sz="1400" kern="1200"/>
        </a:p>
        <a:p>
          <a:pPr marL="0" lvl="0" indent="0" algn="just" defTabSz="622300">
            <a:lnSpc>
              <a:spcPct val="100000"/>
            </a:lnSpc>
            <a:spcBef>
              <a:spcPct val="0"/>
            </a:spcBef>
            <a:spcAft>
              <a:spcPct val="35000"/>
            </a:spcAft>
            <a:buNone/>
          </a:pPr>
          <a:r>
            <a:rPr lang="en-IN" sz="1400" kern="1200"/>
            <a:t>This triggers the JobTracker to move forward with task assignment.</a:t>
          </a:r>
          <a:endParaRPr lang="en-US" sz="1400" kern="1200"/>
        </a:p>
      </dsp:txBody>
      <dsp:txXfrm>
        <a:off x="2844764" y="1685852"/>
        <a:ext cx="2408414" cy="3247823"/>
      </dsp:txXfrm>
    </dsp:sp>
    <dsp:sp modelId="{5BBC01DD-2F90-4E86-8E1B-56DC43DD9284}">
      <dsp:nvSpPr>
        <dsp:cNvPr id="0" name=""/>
        <dsp:cNvSpPr/>
      </dsp:nvSpPr>
      <dsp:spPr>
        <a:xfrm>
          <a:off x="5674650" y="0"/>
          <a:ext cx="842944" cy="8269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28D9C4-AE3D-49F7-BC71-53BFDC8C1EB8}">
      <dsp:nvSpPr>
        <dsp:cNvPr id="0" name=""/>
        <dsp:cNvSpPr/>
      </dsp:nvSpPr>
      <dsp:spPr>
        <a:xfrm>
          <a:off x="5674650"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Task Creation and Data Retrieval</a:t>
          </a:r>
          <a:r>
            <a:rPr lang="en-IN" sz="1800" kern="1200"/>
            <a:t>:</a:t>
          </a:r>
          <a:endParaRPr lang="en-US" sz="1800" kern="1200"/>
        </a:p>
      </dsp:txBody>
      <dsp:txXfrm>
        <a:off x="5674650" y="1034853"/>
        <a:ext cx="2408414" cy="554293"/>
      </dsp:txXfrm>
    </dsp:sp>
    <dsp:sp modelId="{F8622DC6-4D13-4F95-B762-355A5B6BA123}">
      <dsp:nvSpPr>
        <dsp:cNvPr id="0" name=""/>
        <dsp:cNvSpPr/>
      </dsp:nvSpPr>
      <dsp:spPr>
        <a:xfrm>
          <a:off x="5674650"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dirty="0"/>
            <a:t>The </a:t>
          </a:r>
          <a:r>
            <a:rPr lang="en-IN" sz="1400" kern="1200" dirty="0" err="1"/>
            <a:t>JobTracker</a:t>
          </a:r>
          <a:r>
            <a:rPr lang="en-IN" sz="1400" kern="1200" dirty="0"/>
            <a:t> creates a list of </a:t>
          </a:r>
          <a:r>
            <a:rPr lang="en-IN" sz="1400" b="1" kern="1200" dirty="0"/>
            <a:t>tasks</a:t>
          </a:r>
          <a:r>
            <a:rPr lang="en-IN" sz="1400" kern="1200" dirty="0"/>
            <a:t> that need to be run as part of the job.</a:t>
          </a:r>
          <a:endParaRPr lang="en-US" sz="1400" kern="1200" dirty="0"/>
        </a:p>
        <a:p>
          <a:pPr marL="0" lvl="0" indent="0" algn="just" defTabSz="622300">
            <a:lnSpc>
              <a:spcPct val="100000"/>
            </a:lnSpc>
            <a:spcBef>
              <a:spcPct val="0"/>
            </a:spcBef>
            <a:spcAft>
              <a:spcPct val="35000"/>
            </a:spcAft>
            <a:buNone/>
          </a:pPr>
          <a:r>
            <a:rPr lang="en-IN" sz="1400" kern="1200"/>
            <a:t>It retrieves the input data splits computed by the JobClient from the Hadoop Distributed File System (</a:t>
          </a:r>
          <a:r>
            <a:rPr lang="en-IN" sz="1400" b="1" kern="1200"/>
            <a:t>HDFS</a:t>
          </a:r>
          <a:r>
            <a:rPr lang="en-IN" sz="1400" kern="1200"/>
            <a:t>).</a:t>
          </a:r>
          <a:endParaRPr lang="en-US" sz="1400" kern="1200"/>
        </a:p>
        <a:p>
          <a:pPr marL="0" lvl="0" indent="0" algn="just" defTabSz="622300">
            <a:lnSpc>
              <a:spcPct val="100000"/>
            </a:lnSpc>
            <a:spcBef>
              <a:spcPct val="0"/>
            </a:spcBef>
            <a:spcAft>
              <a:spcPct val="35000"/>
            </a:spcAft>
            <a:buNone/>
          </a:pPr>
          <a:r>
            <a:rPr lang="en-IN" sz="1400" kern="1200"/>
            <a:t>For each data split, the JobTracker creates a corresponding </a:t>
          </a:r>
          <a:r>
            <a:rPr lang="en-IN" sz="1400" b="1" kern="1200"/>
            <a:t>Map task</a:t>
          </a:r>
          <a:r>
            <a:rPr lang="en-IN" sz="1400" kern="1200"/>
            <a:t> that will process that particular piece of data.</a:t>
          </a:r>
          <a:endParaRPr lang="en-US" sz="1400" kern="1200"/>
        </a:p>
      </dsp:txBody>
      <dsp:txXfrm>
        <a:off x="5674650" y="1685852"/>
        <a:ext cx="2408414" cy="3247823"/>
      </dsp:txXfrm>
    </dsp:sp>
    <dsp:sp modelId="{3D1DB1E5-0145-4A2F-9B7D-955B69DF6E06}">
      <dsp:nvSpPr>
        <dsp:cNvPr id="0" name=""/>
        <dsp:cNvSpPr/>
      </dsp:nvSpPr>
      <dsp:spPr>
        <a:xfrm>
          <a:off x="8504537" y="0"/>
          <a:ext cx="842944" cy="82693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DC1F44-DA8B-477B-A1B9-51FBE8D65A6E}">
      <dsp:nvSpPr>
        <dsp:cNvPr id="0" name=""/>
        <dsp:cNvSpPr/>
      </dsp:nvSpPr>
      <dsp:spPr>
        <a:xfrm>
          <a:off x="8504537" y="1034853"/>
          <a:ext cx="2408414" cy="55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Map Task Execution</a:t>
          </a:r>
          <a:r>
            <a:rPr lang="en-IN" sz="1800" kern="1200"/>
            <a:t>:</a:t>
          </a:r>
          <a:endParaRPr lang="en-US" sz="1800" kern="1200"/>
        </a:p>
      </dsp:txBody>
      <dsp:txXfrm>
        <a:off x="8504537" y="1034853"/>
        <a:ext cx="2408414" cy="554293"/>
      </dsp:txXfrm>
    </dsp:sp>
    <dsp:sp modelId="{573F5BCD-3D29-48C5-BBF0-806F8E040012}">
      <dsp:nvSpPr>
        <dsp:cNvPr id="0" name=""/>
        <dsp:cNvSpPr/>
      </dsp:nvSpPr>
      <dsp:spPr>
        <a:xfrm>
          <a:off x="8504537" y="1685852"/>
          <a:ext cx="2408414" cy="32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The Map tasks are distributed across the cluster and executed in parallel on the available TaskTrackers (slaves).</a:t>
          </a:r>
          <a:endParaRPr lang="en-US" sz="1400" kern="1200"/>
        </a:p>
        <a:p>
          <a:pPr marL="0" lvl="0" indent="0" algn="just" defTabSz="622300">
            <a:lnSpc>
              <a:spcPct val="100000"/>
            </a:lnSpc>
            <a:spcBef>
              <a:spcPct val="0"/>
            </a:spcBef>
            <a:spcAft>
              <a:spcPct val="35000"/>
            </a:spcAft>
            <a:buNone/>
          </a:pPr>
          <a:r>
            <a:rPr lang="en-IN" sz="1400" kern="1200"/>
            <a:t>The output of these Map tasks is then processed by the Reduce tasks, leading to the final output of the MapReduce job.</a:t>
          </a:r>
          <a:endParaRPr lang="en-US" sz="1400" kern="1200"/>
        </a:p>
      </dsp:txBody>
      <dsp:txXfrm>
        <a:off x="8504537" y="1685852"/>
        <a:ext cx="2408414" cy="3247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F5524-1EAE-6D41-8039-ADB4E155803E}">
      <dsp:nvSpPr>
        <dsp:cNvPr id="0" name=""/>
        <dsp:cNvSpPr/>
      </dsp:nvSpPr>
      <dsp:spPr>
        <a:xfrm>
          <a:off x="0" y="53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7387C5-D9C9-2540-985C-977E383C79F6}">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b="1" kern="1200"/>
            <a:t>Volume</a:t>
          </a:r>
          <a:r>
            <a:rPr lang="en-IN" sz="2300" kern="1200"/>
            <a:t>: Refers to the vast amounts of data generated every second. Big data often involves terabytes or even petabytes of information.</a:t>
          </a:r>
          <a:endParaRPr lang="en-US" sz="2300" kern="1200"/>
        </a:p>
      </dsp:txBody>
      <dsp:txXfrm>
        <a:off x="0" y="531"/>
        <a:ext cx="10515600" cy="870055"/>
      </dsp:txXfrm>
    </dsp:sp>
    <dsp:sp modelId="{E8EAF483-DA05-6341-AA49-55721D6CC25D}">
      <dsp:nvSpPr>
        <dsp:cNvPr id="0" name=""/>
        <dsp:cNvSpPr/>
      </dsp:nvSpPr>
      <dsp:spPr>
        <a:xfrm>
          <a:off x="0" y="87058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36241C-5BE9-5C4C-A55F-D432B01A7C3D}">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b="1" kern="1200"/>
            <a:t>Velocity</a:t>
          </a:r>
          <a:r>
            <a:rPr lang="en-IN" sz="2300" kern="1200"/>
            <a:t>: The speed at which data is generated, collected, and analyzed. This includes real-time data streams and the need for quick processing.</a:t>
          </a:r>
          <a:endParaRPr lang="en-US" sz="2300" kern="1200"/>
        </a:p>
      </dsp:txBody>
      <dsp:txXfrm>
        <a:off x="0" y="870586"/>
        <a:ext cx="10515600" cy="870055"/>
      </dsp:txXfrm>
    </dsp:sp>
    <dsp:sp modelId="{AB35B63C-26C9-CB46-B682-25DC2500D4A6}">
      <dsp:nvSpPr>
        <dsp:cNvPr id="0" name=""/>
        <dsp:cNvSpPr/>
      </dsp:nvSpPr>
      <dsp:spPr>
        <a:xfrm>
          <a:off x="0" y="174064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2017D2-233C-4648-AD93-7EF80B26C6D2}">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b="1" kern="1200"/>
            <a:t>Variety</a:t>
          </a:r>
          <a:r>
            <a:rPr lang="en-IN" sz="2300" kern="1200"/>
            <a:t>: The different types of data, including structured, semi-structured, and unstructured data from various sources like text, images, video, and more.</a:t>
          </a:r>
          <a:endParaRPr lang="en-US" sz="2300" kern="1200"/>
        </a:p>
      </dsp:txBody>
      <dsp:txXfrm>
        <a:off x="0" y="1740641"/>
        <a:ext cx="10515600" cy="870055"/>
      </dsp:txXfrm>
    </dsp:sp>
    <dsp:sp modelId="{2C6FED5E-C846-FA47-BA7E-ABCB99FE1932}">
      <dsp:nvSpPr>
        <dsp:cNvPr id="0" name=""/>
        <dsp:cNvSpPr/>
      </dsp:nvSpPr>
      <dsp:spPr>
        <a:xfrm>
          <a:off x="0" y="261069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E7A11-FB62-5946-B020-9DE81157C22C}">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b="1" kern="1200"/>
            <a:t>Veracity</a:t>
          </a:r>
          <a:r>
            <a:rPr lang="en-IN" sz="2300" kern="1200"/>
            <a:t>: The accuracy and reliability of the data. Big data comes with a lot of noise and uncertainty, requiring robust methods for data validation.</a:t>
          </a:r>
          <a:endParaRPr lang="en-US" sz="2300" kern="1200"/>
        </a:p>
      </dsp:txBody>
      <dsp:txXfrm>
        <a:off x="0" y="2610696"/>
        <a:ext cx="10515600" cy="870055"/>
      </dsp:txXfrm>
    </dsp:sp>
    <dsp:sp modelId="{7AAE12D4-503C-EA4F-B240-66FC9521347F}">
      <dsp:nvSpPr>
        <dsp:cNvPr id="0" name=""/>
        <dsp:cNvSpPr/>
      </dsp:nvSpPr>
      <dsp:spPr>
        <a:xfrm>
          <a:off x="0" y="348075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76A6D4-B5EC-AA46-A199-98B4079890D2}">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IN" sz="2300" b="1" kern="1200"/>
            <a:t>Value</a:t>
          </a:r>
          <a:r>
            <a:rPr lang="en-IN" sz="2300" kern="1200"/>
            <a:t>: The potential insights and benefits that can be derived from the data. The true value lies in the ability to turn vast amounts of data into actionable insights.</a:t>
          </a:r>
          <a:endParaRPr lang="en-US" sz="2300" kern="1200"/>
        </a:p>
      </dsp:txBody>
      <dsp:txXfrm>
        <a:off x="0" y="3480751"/>
        <a:ext cx="10515600" cy="87005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7E968-49FC-F948-A9B5-3855D1BA8D4C}">
      <dsp:nvSpPr>
        <dsp:cNvPr id="0" name=""/>
        <dsp:cNvSpPr/>
      </dsp:nvSpPr>
      <dsp:spPr>
        <a:xfrm>
          <a:off x="0" y="304231"/>
          <a:ext cx="10515600" cy="23152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IN" sz="1500" kern="1200"/>
            <a:t>TaskTrackers, which are slave nodes in the Hadoop cluster, communicate with the JobTracker via periodic heartbeat messages. </a:t>
          </a:r>
          <a:endParaRPr lang="en-US" sz="1500" kern="1200"/>
        </a:p>
        <a:p>
          <a:pPr marL="114300" lvl="1" indent="-114300" algn="l" defTabSz="666750">
            <a:lnSpc>
              <a:spcPct val="90000"/>
            </a:lnSpc>
            <a:spcBef>
              <a:spcPct val="0"/>
            </a:spcBef>
            <a:spcAft>
              <a:spcPct val="15000"/>
            </a:spcAft>
            <a:buChar char="•"/>
          </a:pPr>
          <a:r>
            <a:rPr lang="en-IN" sz="1500" kern="1200"/>
            <a:t>These messages serve two main purposes:</a:t>
          </a:r>
          <a:endParaRPr lang="en-US" sz="1500" kern="1200"/>
        </a:p>
        <a:p>
          <a:pPr marL="228600" lvl="2" indent="-114300" algn="l" defTabSz="666750">
            <a:lnSpc>
              <a:spcPct val="90000"/>
            </a:lnSpc>
            <a:spcBef>
              <a:spcPct val="0"/>
            </a:spcBef>
            <a:spcAft>
              <a:spcPct val="15000"/>
            </a:spcAft>
            <a:buChar char="•"/>
          </a:pPr>
          <a:r>
            <a:rPr lang="en-IN" sz="1500" b="1" kern="1200"/>
            <a:t>Indicate that the TaskTracker is Alive</a:t>
          </a:r>
          <a:r>
            <a:rPr lang="en-IN" sz="1500" kern="1200"/>
            <a:t>: </a:t>
          </a:r>
          <a:endParaRPr lang="en-US" sz="1500" kern="1200"/>
        </a:p>
        <a:p>
          <a:pPr marL="342900" lvl="3" indent="-114300" algn="l" defTabSz="666750">
            <a:lnSpc>
              <a:spcPct val="90000"/>
            </a:lnSpc>
            <a:spcBef>
              <a:spcPct val="0"/>
            </a:spcBef>
            <a:spcAft>
              <a:spcPct val="15000"/>
            </a:spcAft>
            <a:buChar char="•"/>
          </a:pPr>
          <a:r>
            <a:rPr lang="en-IN" sz="1500" kern="1200"/>
            <a:t>The heartbeat confirms that the TaskTracker is operational and part of the cluster.</a:t>
          </a:r>
          <a:endParaRPr lang="en-US" sz="1500" kern="1200"/>
        </a:p>
        <a:p>
          <a:pPr marL="228600" lvl="2" indent="-114300" algn="l" defTabSz="666750">
            <a:lnSpc>
              <a:spcPct val="90000"/>
            </a:lnSpc>
            <a:spcBef>
              <a:spcPct val="0"/>
            </a:spcBef>
            <a:spcAft>
              <a:spcPct val="15000"/>
            </a:spcAft>
            <a:buChar char="•"/>
          </a:pPr>
          <a:r>
            <a:rPr lang="en-IN" sz="1500" b="1" kern="1200"/>
            <a:t>Availability Status</a:t>
          </a:r>
          <a:r>
            <a:rPr lang="en-IN" sz="1500" kern="1200"/>
            <a:t>: </a:t>
          </a:r>
          <a:endParaRPr lang="en-US" sz="1500" kern="1200"/>
        </a:p>
        <a:p>
          <a:pPr marL="342900" lvl="3" indent="-114300" algn="l" defTabSz="666750">
            <a:lnSpc>
              <a:spcPct val="90000"/>
            </a:lnSpc>
            <a:spcBef>
              <a:spcPct val="0"/>
            </a:spcBef>
            <a:spcAft>
              <a:spcPct val="15000"/>
            </a:spcAft>
            <a:buChar char="•"/>
          </a:pPr>
          <a:r>
            <a:rPr lang="en-IN" sz="1500" kern="1200"/>
            <a:t>The heartbeat message also informs the JobTracker whether the TaskTracker is available to run new tasks.</a:t>
          </a:r>
          <a:endParaRPr lang="en-US" sz="1500" kern="1200"/>
        </a:p>
      </dsp:txBody>
      <dsp:txXfrm>
        <a:off x="0" y="304231"/>
        <a:ext cx="10515600" cy="2315250"/>
      </dsp:txXfrm>
    </dsp:sp>
    <dsp:sp modelId="{5A9F2926-C33F-1549-8D63-E387821807B1}">
      <dsp:nvSpPr>
        <dsp:cNvPr id="0" name=""/>
        <dsp:cNvSpPr/>
      </dsp:nvSpPr>
      <dsp:spPr>
        <a:xfrm>
          <a:off x="525780" y="82831"/>
          <a:ext cx="7360920" cy="4428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IN" sz="1500" b="1" kern="1200"/>
            <a:t>Periodic Heartbeat Messages</a:t>
          </a:r>
          <a:r>
            <a:rPr lang="en-IN" sz="1500" kern="1200"/>
            <a:t>: </a:t>
          </a:r>
          <a:endParaRPr lang="en-US" sz="1500" kern="1200"/>
        </a:p>
      </dsp:txBody>
      <dsp:txXfrm>
        <a:off x="547396" y="104447"/>
        <a:ext cx="7317688" cy="399568"/>
      </dsp:txXfrm>
    </dsp:sp>
    <dsp:sp modelId="{DF509A67-AD60-084E-9105-9280F6F5DEB1}">
      <dsp:nvSpPr>
        <dsp:cNvPr id="0" name=""/>
        <dsp:cNvSpPr/>
      </dsp:nvSpPr>
      <dsp:spPr>
        <a:xfrm>
          <a:off x="0" y="2921881"/>
          <a:ext cx="10515600" cy="1346625"/>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IN" sz="1500" b="1" kern="1200"/>
            <a:t>Task Assignment</a:t>
          </a:r>
          <a:r>
            <a:rPr lang="en-IN" sz="1500" kern="1200"/>
            <a:t>:</a:t>
          </a:r>
          <a:endParaRPr lang="en-US" sz="1500" kern="1200"/>
        </a:p>
        <a:p>
          <a:pPr marL="114300" lvl="1" indent="-114300" algn="l" defTabSz="666750">
            <a:lnSpc>
              <a:spcPct val="90000"/>
            </a:lnSpc>
            <a:spcBef>
              <a:spcPct val="0"/>
            </a:spcBef>
            <a:spcAft>
              <a:spcPct val="15000"/>
            </a:spcAft>
            <a:buChar char="•"/>
          </a:pPr>
          <a:r>
            <a:rPr lang="en-IN" sz="1500" kern="1200"/>
            <a:t>If a TaskTracker is available to run a task, the JobTracker includes a task assignment in its heartbeat response message. </a:t>
          </a:r>
          <a:endParaRPr lang="en-US" sz="1500" kern="1200"/>
        </a:p>
        <a:p>
          <a:pPr marL="114300" lvl="1" indent="-114300" algn="l" defTabSz="666750">
            <a:lnSpc>
              <a:spcPct val="90000"/>
            </a:lnSpc>
            <a:spcBef>
              <a:spcPct val="0"/>
            </a:spcBef>
            <a:spcAft>
              <a:spcPct val="15000"/>
            </a:spcAft>
            <a:buChar char="•"/>
          </a:pPr>
          <a:r>
            <a:rPr lang="en-IN" sz="1500" kern="1200"/>
            <a:t>This ensures efficient utilization of cluster resources by distributing tasks across available TaskTrackers.</a:t>
          </a:r>
          <a:endParaRPr lang="en-US" sz="1500" kern="1200"/>
        </a:p>
      </dsp:txBody>
      <dsp:txXfrm>
        <a:off x="0" y="2921881"/>
        <a:ext cx="10515600" cy="1346625"/>
      </dsp:txXfrm>
    </dsp:sp>
    <dsp:sp modelId="{B26A5003-EB46-7D4E-B4BC-9E1D2534C0F5}">
      <dsp:nvSpPr>
        <dsp:cNvPr id="0" name=""/>
        <dsp:cNvSpPr/>
      </dsp:nvSpPr>
      <dsp:spPr>
        <a:xfrm>
          <a:off x="525780" y="2700481"/>
          <a:ext cx="7360920" cy="44280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IN" sz="1500" b="1" kern="1200"/>
            <a:t>JobTracker Response</a:t>
          </a:r>
          <a:r>
            <a:rPr lang="en-IN" sz="1500" kern="1200"/>
            <a:t>:</a:t>
          </a:r>
          <a:endParaRPr lang="en-US" sz="1500" kern="1200"/>
        </a:p>
      </dsp:txBody>
      <dsp:txXfrm>
        <a:off x="547396" y="2722097"/>
        <a:ext cx="7317688" cy="399568"/>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42799-36EA-C541-ACBF-3F6626364DE4}">
      <dsp:nvSpPr>
        <dsp:cNvPr id="0" name=""/>
        <dsp:cNvSpPr/>
      </dsp:nvSpPr>
      <dsp:spPr>
        <a:xfrm>
          <a:off x="0" y="448681"/>
          <a:ext cx="10515600" cy="152144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437388" rIns="816127" bIns="149352" numCol="1" spcCol="1270" anchor="t" anchorCtr="0">
          <a:noAutofit/>
        </a:bodyPr>
        <a:lstStyle/>
        <a:p>
          <a:pPr marL="228600" lvl="1" indent="-228600" algn="l" defTabSz="933450">
            <a:lnSpc>
              <a:spcPct val="90000"/>
            </a:lnSpc>
            <a:spcBef>
              <a:spcPct val="0"/>
            </a:spcBef>
            <a:spcAft>
              <a:spcPct val="15000"/>
            </a:spcAft>
            <a:buChar char="•"/>
          </a:pPr>
          <a:r>
            <a:rPr lang="en-IN" sz="2100" kern="1200"/>
            <a:t>Each TaskTracker has a limited queue size for both Map and Reduce tasks. </a:t>
          </a:r>
          <a:endParaRPr lang="en-US" sz="2100" kern="1200"/>
        </a:p>
        <a:p>
          <a:pPr marL="228600" lvl="1" indent="-228600" algn="l" defTabSz="933450">
            <a:lnSpc>
              <a:spcPct val="90000"/>
            </a:lnSpc>
            <a:spcBef>
              <a:spcPct val="0"/>
            </a:spcBef>
            <a:spcAft>
              <a:spcPct val="15000"/>
            </a:spcAft>
            <a:buChar char="•"/>
          </a:pPr>
          <a:r>
            <a:rPr lang="en-IN" sz="2100" kern="1200"/>
            <a:t>This queue size is determined by the number of CPU cores and the amount of physical memory available on the TaskTracker node.</a:t>
          </a:r>
          <a:endParaRPr lang="en-US" sz="2100" kern="1200"/>
        </a:p>
      </dsp:txBody>
      <dsp:txXfrm>
        <a:off x="0" y="448681"/>
        <a:ext cx="10515600" cy="1521449"/>
      </dsp:txXfrm>
    </dsp:sp>
    <dsp:sp modelId="{EE0E3387-F147-E04F-8691-9600329FCFE0}">
      <dsp:nvSpPr>
        <dsp:cNvPr id="0" name=""/>
        <dsp:cNvSpPr/>
      </dsp:nvSpPr>
      <dsp:spPr>
        <a:xfrm>
          <a:off x="525780" y="138721"/>
          <a:ext cx="7360920" cy="6199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n-IN" sz="2100" b="1" kern="1200"/>
            <a:t>Limited Queue Size</a:t>
          </a:r>
          <a:r>
            <a:rPr lang="en-IN" sz="2100" kern="1200"/>
            <a:t>: </a:t>
          </a:r>
          <a:endParaRPr lang="en-US" sz="2100" kern="1200"/>
        </a:p>
      </dsp:txBody>
      <dsp:txXfrm>
        <a:off x="556042" y="168983"/>
        <a:ext cx="7300396" cy="559396"/>
      </dsp:txXfrm>
    </dsp:sp>
    <dsp:sp modelId="{6009AAC8-7BC7-3645-A755-CF215ECF1F4F}">
      <dsp:nvSpPr>
        <dsp:cNvPr id="0" name=""/>
        <dsp:cNvSpPr/>
      </dsp:nvSpPr>
      <dsp:spPr>
        <a:xfrm>
          <a:off x="0" y="2393491"/>
          <a:ext cx="10515600" cy="1819125"/>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437388" rIns="816127" bIns="149352" numCol="1" spcCol="1270" anchor="t" anchorCtr="0">
          <a:noAutofit/>
        </a:bodyPr>
        <a:lstStyle/>
        <a:p>
          <a:pPr marL="228600" lvl="1" indent="-228600" algn="l" defTabSz="933450">
            <a:lnSpc>
              <a:spcPct val="90000"/>
            </a:lnSpc>
            <a:spcBef>
              <a:spcPct val="0"/>
            </a:spcBef>
            <a:spcAft>
              <a:spcPct val="15000"/>
            </a:spcAft>
            <a:buChar char="•"/>
          </a:pPr>
          <a:r>
            <a:rPr lang="en-IN" sz="2100" kern="1200"/>
            <a:t>The TaskTracker’s internal scheduler prioritizes the execution of Map tasks over Reduce tasks. </a:t>
          </a:r>
          <a:endParaRPr lang="en-US" sz="2100" kern="1200"/>
        </a:p>
        <a:p>
          <a:pPr marL="228600" lvl="1" indent="-228600" algn="l" defTabSz="933450">
            <a:lnSpc>
              <a:spcPct val="90000"/>
            </a:lnSpc>
            <a:spcBef>
              <a:spcPct val="0"/>
            </a:spcBef>
            <a:spcAft>
              <a:spcPct val="15000"/>
            </a:spcAft>
            <a:buChar char="•"/>
          </a:pPr>
          <a:r>
            <a:rPr lang="en-IN" sz="2100" kern="1200"/>
            <a:t>This approach helps ensure that data is processed as early as possible in the pipeline.</a:t>
          </a:r>
          <a:endParaRPr lang="en-US" sz="2100" kern="1200"/>
        </a:p>
      </dsp:txBody>
      <dsp:txXfrm>
        <a:off x="0" y="2393491"/>
        <a:ext cx="10515600" cy="1819125"/>
      </dsp:txXfrm>
    </dsp:sp>
    <dsp:sp modelId="{EF4AC7CE-4476-6544-B880-596607D7093B}">
      <dsp:nvSpPr>
        <dsp:cNvPr id="0" name=""/>
        <dsp:cNvSpPr/>
      </dsp:nvSpPr>
      <dsp:spPr>
        <a:xfrm>
          <a:off x="525780" y="2083531"/>
          <a:ext cx="7360920" cy="61992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933450">
            <a:lnSpc>
              <a:spcPct val="90000"/>
            </a:lnSpc>
            <a:spcBef>
              <a:spcPct val="0"/>
            </a:spcBef>
            <a:spcAft>
              <a:spcPct val="35000"/>
            </a:spcAft>
            <a:buNone/>
          </a:pPr>
          <a:r>
            <a:rPr lang="en-IN" sz="2100" b="1" kern="1200"/>
            <a:t>Task Scheduling</a:t>
          </a:r>
          <a:r>
            <a:rPr lang="en-IN" sz="2100" kern="1200"/>
            <a:t>: </a:t>
          </a:r>
          <a:endParaRPr lang="en-US" sz="2100" kern="1200"/>
        </a:p>
      </dsp:txBody>
      <dsp:txXfrm>
        <a:off x="556042" y="2113793"/>
        <a:ext cx="7300396" cy="559396"/>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A1337-350E-5840-876D-9D290F72F59F}">
      <dsp:nvSpPr>
        <dsp:cNvPr id="0" name=""/>
        <dsp:cNvSpPr/>
      </dsp:nvSpPr>
      <dsp:spPr>
        <a:xfrm>
          <a:off x="0" y="258102"/>
          <a:ext cx="10515600" cy="11056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Once a task is assigned, the TaskTracker retrieves the necessary jar file containing the MapReduce code from the Hadoop Distributed File System (HDFS). </a:t>
          </a:r>
          <a:endParaRPr lang="en-US" sz="1600" kern="1200"/>
        </a:p>
        <a:p>
          <a:pPr marL="171450" lvl="1" indent="-171450" algn="just" defTabSz="711200">
            <a:lnSpc>
              <a:spcPct val="90000"/>
            </a:lnSpc>
            <a:spcBef>
              <a:spcPct val="0"/>
            </a:spcBef>
            <a:spcAft>
              <a:spcPct val="15000"/>
            </a:spcAft>
            <a:buChar char="•"/>
          </a:pPr>
          <a:r>
            <a:rPr lang="en-IN" sz="1600" kern="1200"/>
            <a:t>This jar file is copied to the TaskTracker’s local filesystem.</a:t>
          </a:r>
          <a:endParaRPr lang="en-US" sz="1600" kern="1200"/>
        </a:p>
      </dsp:txBody>
      <dsp:txXfrm>
        <a:off x="0" y="258102"/>
        <a:ext cx="10515600" cy="1105650"/>
      </dsp:txXfrm>
    </dsp:sp>
    <dsp:sp modelId="{571E4D9D-73A8-A74C-AD56-E74EA06CBBB5}">
      <dsp:nvSpPr>
        <dsp:cNvPr id="0" name=""/>
        <dsp:cNvSpPr/>
      </dsp:nvSpPr>
      <dsp:spPr>
        <a:xfrm>
          <a:off x="525780" y="66222"/>
          <a:ext cx="7360920" cy="3837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Copying Jar File</a:t>
          </a:r>
          <a:r>
            <a:rPr lang="en-IN" sz="1600" kern="1200"/>
            <a:t>: </a:t>
          </a:r>
          <a:endParaRPr lang="en-US" sz="1600" kern="1200"/>
        </a:p>
      </dsp:txBody>
      <dsp:txXfrm>
        <a:off x="544514" y="84956"/>
        <a:ext cx="7323452" cy="346292"/>
      </dsp:txXfrm>
    </dsp:sp>
    <dsp:sp modelId="{829BF959-2440-7844-918C-15437EDFE1FA}">
      <dsp:nvSpPr>
        <dsp:cNvPr id="0" name=""/>
        <dsp:cNvSpPr/>
      </dsp:nvSpPr>
      <dsp:spPr>
        <a:xfrm>
          <a:off x="0" y="1625833"/>
          <a:ext cx="10515600" cy="880424"/>
        </a:xfrm>
        <a:prstGeom prst="rect">
          <a:avLst/>
        </a:prstGeom>
        <a:solidFill>
          <a:schemeClr val="lt1">
            <a:alpha val="90000"/>
            <a:hueOff val="0"/>
            <a:satOff val="0"/>
            <a:lumOff val="0"/>
            <a:alphaOff val="0"/>
          </a:schemeClr>
        </a:solidFill>
        <a:ln w="12700" cap="flat" cmpd="sng" algn="ctr">
          <a:solidFill>
            <a:schemeClr val="accent2">
              <a:hueOff val="2147871"/>
              <a:satOff val="-6164"/>
              <a:lumOff val="-987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The jar file is then unpacked into a local working directory specifically created for the task. </a:t>
          </a:r>
          <a:endParaRPr lang="en-US" sz="1600" kern="1200"/>
        </a:p>
        <a:p>
          <a:pPr marL="171450" lvl="1" indent="-171450" algn="just" defTabSz="711200">
            <a:lnSpc>
              <a:spcPct val="90000"/>
            </a:lnSpc>
            <a:spcBef>
              <a:spcPct val="0"/>
            </a:spcBef>
            <a:spcAft>
              <a:spcPct val="15000"/>
            </a:spcAft>
            <a:buChar char="•"/>
          </a:pPr>
          <a:r>
            <a:rPr lang="en-IN" sz="1600" kern="1200"/>
            <a:t>This directory contains all the resources needed to execute the task.</a:t>
          </a:r>
          <a:endParaRPr lang="en-US" sz="1600" kern="1200"/>
        </a:p>
      </dsp:txBody>
      <dsp:txXfrm>
        <a:off x="0" y="1625833"/>
        <a:ext cx="10515600" cy="880424"/>
      </dsp:txXfrm>
    </dsp:sp>
    <dsp:sp modelId="{67301986-5465-4447-B131-992FD413A2ED}">
      <dsp:nvSpPr>
        <dsp:cNvPr id="0" name=""/>
        <dsp:cNvSpPr/>
      </dsp:nvSpPr>
      <dsp:spPr>
        <a:xfrm>
          <a:off x="525780" y="1433952"/>
          <a:ext cx="7360920" cy="38376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Unpacking the Jar File</a:t>
          </a:r>
          <a:r>
            <a:rPr lang="en-IN" sz="1600" kern="1200"/>
            <a:t>: </a:t>
          </a:r>
          <a:endParaRPr lang="en-US" sz="1600" kern="1200"/>
        </a:p>
      </dsp:txBody>
      <dsp:txXfrm>
        <a:off x="544514" y="1452686"/>
        <a:ext cx="7323452" cy="346292"/>
      </dsp:txXfrm>
    </dsp:sp>
    <dsp:sp modelId="{D1F1C7A2-D656-0A47-82F2-49A574433F14}">
      <dsp:nvSpPr>
        <dsp:cNvPr id="0" name=""/>
        <dsp:cNvSpPr/>
      </dsp:nvSpPr>
      <dsp:spPr>
        <a:xfrm>
          <a:off x="0" y="2768338"/>
          <a:ext cx="10515600" cy="880424"/>
        </a:xfrm>
        <a:prstGeom prst="rect">
          <a:avLst/>
        </a:prstGeom>
        <a:solidFill>
          <a:schemeClr val="lt1">
            <a:alpha val="90000"/>
            <a:hueOff val="0"/>
            <a:satOff val="0"/>
            <a:lumOff val="0"/>
            <a:alphaOff val="0"/>
          </a:schemeClr>
        </a:solidFill>
        <a:ln w="12700" cap="flat" cmpd="sng" algn="ctr">
          <a:solidFill>
            <a:schemeClr val="accent2">
              <a:hueOff val="4295743"/>
              <a:satOff val="-12329"/>
              <a:lumOff val="-197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A TaskRunner instance is created to manage the execution of the task. </a:t>
          </a:r>
          <a:endParaRPr lang="en-US" sz="1600" kern="1200"/>
        </a:p>
        <a:p>
          <a:pPr marL="171450" lvl="1" indent="-171450" algn="just" defTabSz="711200">
            <a:lnSpc>
              <a:spcPct val="90000"/>
            </a:lnSpc>
            <a:spcBef>
              <a:spcPct val="0"/>
            </a:spcBef>
            <a:spcAft>
              <a:spcPct val="15000"/>
            </a:spcAft>
            <a:buChar char="•"/>
          </a:pPr>
          <a:r>
            <a:rPr lang="en-IN" sz="1600" kern="1200"/>
            <a:t>This component is responsible for the actual running of the Map or Reduce task on the node.</a:t>
          </a:r>
          <a:endParaRPr lang="en-US" sz="1600" kern="1200"/>
        </a:p>
      </dsp:txBody>
      <dsp:txXfrm>
        <a:off x="0" y="2768338"/>
        <a:ext cx="10515600" cy="880424"/>
      </dsp:txXfrm>
    </dsp:sp>
    <dsp:sp modelId="{5A0EBE47-F32E-8F44-B102-1FEA73580E16}">
      <dsp:nvSpPr>
        <dsp:cNvPr id="0" name=""/>
        <dsp:cNvSpPr/>
      </dsp:nvSpPr>
      <dsp:spPr>
        <a:xfrm>
          <a:off x="525780" y="2576458"/>
          <a:ext cx="7360920" cy="38376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TaskRunner Creation</a:t>
          </a:r>
          <a:r>
            <a:rPr lang="en-IN" sz="1600" kern="1200"/>
            <a:t>: </a:t>
          </a:r>
          <a:endParaRPr lang="en-US" sz="1600" kern="1200"/>
        </a:p>
      </dsp:txBody>
      <dsp:txXfrm>
        <a:off x="544514" y="2595192"/>
        <a:ext cx="7323452" cy="346292"/>
      </dsp:txXfrm>
    </dsp:sp>
    <dsp:sp modelId="{9ADAE51E-017A-874B-A490-30D94EE7098B}">
      <dsp:nvSpPr>
        <dsp:cNvPr id="0" name=""/>
        <dsp:cNvSpPr/>
      </dsp:nvSpPr>
      <dsp:spPr>
        <a:xfrm>
          <a:off x="0" y="3910843"/>
          <a:ext cx="10515600" cy="1105650"/>
        </a:xfrm>
        <a:prstGeom prst="rect">
          <a:avLst/>
        </a:prstGeom>
        <a:solidFill>
          <a:schemeClr val="lt1">
            <a:alpha val="90000"/>
            <a:hueOff val="0"/>
            <a:satOff val="0"/>
            <a:lumOff val="0"/>
            <a:alphaOff val="0"/>
          </a:schemeClr>
        </a:soli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kern="1200"/>
            <a:t>The TaskRunner starts a new Java Virtual Machine (JVM) for each task.</a:t>
          </a:r>
          <a:endParaRPr lang="en-US" sz="1600" kern="1200"/>
        </a:p>
        <a:p>
          <a:pPr marL="171450" lvl="1" indent="-171450" algn="just" defTabSz="711200">
            <a:lnSpc>
              <a:spcPct val="90000"/>
            </a:lnSpc>
            <a:spcBef>
              <a:spcPct val="0"/>
            </a:spcBef>
            <a:spcAft>
              <a:spcPct val="15000"/>
            </a:spcAft>
            <a:buChar char="•"/>
          </a:pPr>
          <a:r>
            <a:rPr lang="en-IN" sz="1600" kern="1200"/>
            <a:t>By running each task in a separate JVM, the TaskTracker ensures that the main TaskTracker process is isolated from any potential bugs or errors in the user’s MapReduce program.</a:t>
          </a:r>
          <a:endParaRPr lang="en-US" sz="1600" kern="1200"/>
        </a:p>
      </dsp:txBody>
      <dsp:txXfrm>
        <a:off x="0" y="3910843"/>
        <a:ext cx="10515600" cy="1105650"/>
      </dsp:txXfrm>
    </dsp:sp>
    <dsp:sp modelId="{459F01D6-9D4C-4046-8C86-E6510AB3D09F}">
      <dsp:nvSpPr>
        <dsp:cNvPr id="0" name=""/>
        <dsp:cNvSpPr/>
      </dsp:nvSpPr>
      <dsp:spPr>
        <a:xfrm>
          <a:off x="525780" y="3718963"/>
          <a:ext cx="7360920" cy="3837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Starting a JVM for Each Task</a:t>
          </a:r>
          <a:r>
            <a:rPr lang="en-IN" sz="1600" kern="1200"/>
            <a:t>: </a:t>
          </a:r>
          <a:endParaRPr lang="en-US" sz="1600" kern="1200"/>
        </a:p>
      </dsp:txBody>
      <dsp:txXfrm>
        <a:off x="544514" y="3737697"/>
        <a:ext cx="7323452" cy="346292"/>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CC05D-CE9D-4857-9CD8-D91BEAFF948B}">
      <dsp:nvSpPr>
        <dsp:cNvPr id="0" name=""/>
        <dsp:cNvSpPr/>
      </dsp:nvSpPr>
      <dsp:spPr>
        <a:xfrm>
          <a:off x="0" y="707288"/>
          <a:ext cx="10515600" cy="130576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34D99D-7D93-4E11-9831-527F0EB74076}">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63CA2D-DF75-408F-A3C9-EA92B4F86A37}">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b="1" kern="1200" dirty="0"/>
            <a:t>Separate JVMs</a:t>
          </a:r>
          <a:r>
            <a:rPr lang="en-IN" sz="2200" kern="1200" dirty="0"/>
            <a:t>: Running each task in its own JVM enhances the reliability and stability of the Hadoop cluster. </a:t>
          </a:r>
          <a:endParaRPr lang="en-US" sz="2200" kern="1200" dirty="0"/>
        </a:p>
      </dsp:txBody>
      <dsp:txXfrm>
        <a:off x="1508156" y="707288"/>
        <a:ext cx="9007443" cy="1305763"/>
      </dsp:txXfrm>
    </dsp:sp>
    <dsp:sp modelId="{450002D2-953B-4D4A-BAC2-FED640CBFF3C}">
      <dsp:nvSpPr>
        <dsp:cNvPr id="0" name=""/>
        <dsp:cNvSpPr/>
      </dsp:nvSpPr>
      <dsp:spPr>
        <a:xfrm>
          <a:off x="0" y="2339492"/>
          <a:ext cx="10515600" cy="130576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D0003F-5DEC-43F7-8841-86D8EE1B2FFB}">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4915D6-CD44-4769-B7FA-F3ED419E1763}">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kern="1200"/>
            <a:t>If a user’s MapReduce program contains bugs or causes a crash, it will only affect that specific JVM instance and not the entire TaskTracker node or other running tasks.</a:t>
          </a:r>
          <a:endParaRPr lang="en-US" sz="2200" kern="1200"/>
        </a:p>
      </dsp:txBody>
      <dsp:txXfrm>
        <a:off x="1508156" y="2339492"/>
        <a:ext cx="9007443" cy="1305763"/>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40F1F-B289-5446-AE66-4982DCD7FB0F}">
      <dsp:nvSpPr>
        <dsp:cNvPr id="0" name=""/>
        <dsp:cNvSpPr/>
      </dsp:nvSpPr>
      <dsp:spPr>
        <a:xfrm>
          <a:off x="0" y="208370"/>
          <a:ext cx="10170326" cy="11340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9330" tIns="208280" rIns="789330" bIns="99568" numCol="1" spcCol="1270" anchor="t" anchorCtr="0">
          <a:noAutofit/>
        </a:bodyPr>
        <a:lstStyle/>
        <a:p>
          <a:pPr marL="114300" lvl="1" indent="-114300" algn="just" defTabSz="622300">
            <a:lnSpc>
              <a:spcPct val="90000"/>
            </a:lnSpc>
            <a:spcBef>
              <a:spcPct val="0"/>
            </a:spcBef>
            <a:spcAft>
              <a:spcPct val="15000"/>
            </a:spcAft>
            <a:buChar char="•"/>
          </a:pPr>
          <a:r>
            <a:rPr lang="en-IN" sz="1400" b="1" kern="1200" dirty="0"/>
            <a:t>Umbilical Interface</a:t>
          </a:r>
          <a:r>
            <a:rPr lang="en-IN" sz="1400" kern="1200" dirty="0"/>
            <a:t>: Each task within a MapReduce job runs in a separate Java Virtual Machine (JVM), referred to as a "child" process.</a:t>
          </a:r>
          <a:endParaRPr lang="en-US" sz="1400" kern="1200" dirty="0"/>
        </a:p>
        <a:p>
          <a:pPr marL="114300" lvl="1" indent="-114300" algn="just" defTabSz="622300">
            <a:lnSpc>
              <a:spcPct val="90000"/>
            </a:lnSpc>
            <a:spcBef>
              <a:spcPct val="0"/>
            </a:spcBef>
            <a:spcAft>
              <a:spcPct val="15000"/>
            </a:spcAft>
            <a:buChar char="•"/>
          </a:pPr>
          <a:r>
            <a:rPr lang="en-IN" sz="1400" kern="1200" dirty="0"/>
            <a:t> These child JVMs communicate with the parent </a:t>
          </a:r>
          <a:r>
            <a:rPr lang="en-IN" sz="1400" kern="1200" dirty="0" err="1"/>
            <a:t>TaskTracker</a:t>
          </a:r>
          <a:r>
            <a:rPr lang="en-IN" sz="1400" kern="1200" dirty="0"/>
            <a:t> via an “umbilical” interface. This interface is responsible for sending regular updates on the status and progress of the task every few seconds.</a:t>
          </a:r>
          <a:endParaRPr lang="en-US" sz="1400" kern="1200" dirty="0"/>
        </a:p>
      </dsp:txBody>
      <dsp:txXfrm>
        <a:off x="0" y="208370"/>
        <a:ext cx="10170326" cy="1134000"/>
      </dsp:txXfrm>
    </dsp:sp>
    <dsp:sp modelId="{954B38B6-18A4-084F-846F-F47B65027475}">
      <dsp:nvSpPr>
        <dsp:cNvPr id="0" name=""/>
        <dsp:cNvSpPr/>
      </dsp:nvSpPr>
      <dsp:spPr>
        <a:xfrm>
          <a:off x="508516" y="60770"/>
          <a:ext cx="7119228" cy="2951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090" tIns="0" rIns="269090" bIns="0" numCol="1" spcCol="1270" anchor="ctr" anchorCtr="0">
          <a:noAutofit/>
        </a:bodyPr>
        <a:lstStyle/>
        <a:p>
          <a:pPr marL="0" lvl="0" indent="0" algn="just" defTabSz="622300">
            <a:lnSpc>
              <a:spcPct val="90000"/>
            </a:lnSpc>
            <a:spcBef>
              <a:spcPct val="0"/>
            </a:spcBef>
            <a:spcAft>
              <a:spcPct val="35000"/>
            </a:spcAft>
            <a:buNone/>
          </a:pPr>
          <a:r>
            <a:rPr lang="en-IN" sz="1400" b="1" kern="1200"/>
            <a:t>TaskTracker Per-Task JVM (Children) Communication</a:t>
          </a:r>
          <a:r>
            <a:rPr lang="en-IN" sz="1400" kern="1200"/>
            <a:t>:</a:t>
          </a:r>
          <a:endParaRPr lang="en-US" sz="1400" kern="1200"/>
        </a:p>
      </dsp:txBody>
      <dsp:txXfrm>
        <a:off x="522926" y="75180"/>
        <a:ext cx="7090408" cy="266379"/>
      </dsp:txXfrm>
    </dsp:sp>
    <dsp:sp modelId="{C67573D6-B454-1B41-AB1C-4D0B04963399}">
      <dsp:nvSpPr>
        <dsp:cNvPr id="0" name=""/>
        <dsp:cNvSpPr/>
      </dsp:nvSpPr>
      <dsp:spPr>
        <a:xfrm>
          <a:off x="0" y="1543970"/>
          <a:ext cx="10170326" cy="92925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9330" tIns="208280" rIns="789330" bIns="99568" numCol="1" spcCol="1270" anchor="t" anchorCtr="0">
          <a:noAutofit/>
        </a:bodyPr>
        <a:lstStyle/>
        <a:p>
          <a:pPr marL="114300" lvl="1" indent="-114300" algn="just" defTabSz="622300">
            <a:lnSpc>
              <a:spcPct val="90000"/>
            </a:lnSpc>
            <a:spcBef>
              <a:spcPct val="0"/>
            </a:spcBef>
            <a:spcAft>
              <a:spcPct val="15000"/>
            </a:spcAft>
            <a:buChar char="•"/>
          </a:pPr>
          <a:r>
            <a:rPr lang="en-IN" sz="1400" kern="1200" dirty="0"/>
            <a:t>For tasks using the Hadoop Streaming API, the streaming interface handles communication between the </a:t>
          </a:r>
          <a:r>
            <a:rPr lang="en-IN" sz="1400" kern="1200" dirty="0" err="1"/>
            <a:t>TaskTracker</a:t>
          </a:r>
          <a:r>
            <a:rPr lang="en-IN" sz="1400" kern="1200" dirty="0"/>
            <a:t> and the task process using standard input (stdin) and output (</a:t>
          </a:r>
          <a:r>
            <a:rPr lang="en-IN" sz="1400" kern="1200" dirty="0" err="1"/>
            <a:t>stdout</a:t>
          </a:r>
          <a:r>
            <a:rPr lang="en-IN" sz="1400" kern="1200" dirty="0"/>
            <a:t>) streams. </a:t>
          </a:r>
          <a:endParaRPr lang="en-US" sz="1400" kern="1200" dirty="0"/>
        </a:p>
        <a:p>
          <a:pPr marL="114300" lvl="1" indent="-114300" algn="just" defTabSz="622300">
            <a:lnSpc>
              <a:spcPct val="90000"/>
            </a:lnSpc>
            <a:spcBef>
              <a:spcPct val="0"/>
            </a:spcBef>
            <a:spcAft>
              <a:spcPct val="15000"/>
            </a:spcAft>
            <a:buChar char="•"/>
          </a:pPr>
          <a:r>
            <a:rPr lang="en-IN" sz="1400" kern="1200" dirty="0"/>
            <a:t>This is typically used when MapReduce jobs are written in languages other than Java, such as Python or Ruby.</a:t>
          </a:r>
          <a:endParaRPr lang="en-US" sz="1400" kern="1200" dirty="0"/>
        </a:p>
      </dsp:txBody>
      <dsp:txXfrm>
        <a:off x="0" y="1543970"/>
        <a:ext cx="10170326" cy="929250"/>
      </dsp:txXfrm>
    </dsp:sp>
    <dsp:sp modelId="{F385879B-288C-F242-BCCD-8BA53327EDD1}">
      <dsp:nvSpPr>
        <dsp:cNvPr id="0" name=""/>
        <dsp:cNvSpPr/>
      </dsp:nvSpPr>
      <dsp:spPr>
        <a:xfrm>
          <a:off x="508516" y="1396370"/>
          <a:ext cx="7119228" cy="2951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090" tIns="0" rIns="269090" bIns="0" numCol="1" spcCol="1270" anchor="ctr" anchorCtr="0">
          <a:noAutofit/>
        </a:bodyPr>
        <a:lstStyle/>
        <a:p>
          <a:pPr marL="0" lvl="0" indent="0" algn="just" defTabSz="622300">
            <a:lnSpc>
              <a:spcPct val="90000"/>
            </a:lnSpc>
            <a:spcBef>
              <a:spcPct val="0"/>
            </a:spcBef>
            <a:spcAft>
              <a:spcPct val="35000"/>
            </a:spcAft>
            <a:buNone/>
          </a:pPr>
          <a:r>
            <a:rPr lang="en-IN" sz="1400" b="1" kern="1200"/>
            <a:t>Streaming Interface</a:t>
          </a:r>
          <a:r>
            <a:rPr lang="en-IN" sz="1400" kern="1200"/>
            <a:t>:</a:t>
          </a:r>
          <a:endParaRPr lang="en-US" sz="1400" kern="1200"/>
        </a:p>
      </dsp:txBody>
      <dsp:txXfrm>
        <a:off x="522926" y="1410780"/>
        <a:ext cx="7090408" cy="266379"/>
      </dsp:txXfrm>
    </dsp:sp>
    <dsp:sp modelId="{A43789EF-6E27-8E42-A665-40414676BBBE}">
      <dsp:nvSpPr>
        <dsp:cNvPr id="0" name=""/>
        <dsp:cNvSpPr/>
      </dsp:nvSpPr>
      <dsp:spPr>
        <a:xfrm>
          <a:off x="0" y="2674820"/>
          <a:ext cx="10170326" cy="22680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9330" tIns="208280" rIns="789330" bIns="99568" numCol="1" spcCol="1270" anchor="t" anchorCtr="0">
          <a:noAutofit/>
        </a:bodyPr>
        <a:lstStyle/>
        <a:p>
          <a:pPr marL="114300" lvl="1" indent="-114300" algn="just" defTabSz="622300">
            <a:lnSpc>
              <a:spcPct val="90000"/>
            </a:lnSpc>
            <a:spcBef>
              <a:spcPct val="0"/>
            </a:spcBef>
            <a:spcAft>
              <a:spcPct val="15000"/>
            </a:spcAft>
            <a:buChar char="•"/>
          </a:pPr>
          <a:r>
            <a:rPr lang="en-IN" sz="1400" b="1" kern="1200"/>
            <a:t>Long-Running Jobs</a:t>
          </a:r>
          <a:r>
            <a:rPr lang="en-IN" sz="1400" kern="1200"/>
            <a:t>: MapReduce jobs can run for extended periods, ranging from minutes to several hours. Because of this, it is crucial for the TaskTracker and JobTracker to monitor the status and progress of each task to ensure smooth execution and timely intervention if needed.</a:t>
          </a:r>
          <a:endParaRPr lang="en-US" sz="1400" kern="1200"/>
        </a:p>
        <a:p>
          <a:pPr marL="114300" lvl="1" indent="-114300" algn="just" defTabSz="622300">
            <a:lnSpc>
              <a:spcPct val="90000"/>
            </a:lnSpc>
            <a:spcBef>
              <a:spcPct val="0"/>
            </a:spcBef>
            <a:spcAft>
              <a:spcPct val="15000"/>
            </a:spcAft>
            <a:buChar char="•"/>
          </a:pPr>
          <a:r>
            <a:rPr lang="en-IN" sz="1400" b="1" kern="1200"/>
            <a:t>State Reporting</a:t>
          </a:r>
          <a:r>
            <a:rPr lang="en-IN" sz="1400" kern="1200"/>
            <a:t>: Tasks report their state to the TaskTracker, which could be one of the following:</a:t>
          </a:r>
          <a:endParaRPr lang="en-US" sz="1400" kern="1200"/>
        </a:p>
        <a:p>
          <a:pPr marL="228600" lvl="2" indent="-114300" algn="just" defTabSz="622300">
            <a:lnSpc>
              <a:spcPct val="90000"/>
            </a:lnSpc>
            <a:spcBef>
              <a:spcPct val="0"/>
            </a:spcBef>
            <a:spcAft>
              <a:spcPct val="15000"/>
            </a:spcAft>
            <a:buChar char="•"/>
          </a:pPr>
          <a:r>
            <a:rPr lang="en-IN" sz="1400" b="1" kern="1200"/>
            <a:t>Running</a:t>
          </a:r>
          <a:r>
            <a:rPr lang="en-IN" sz="1400" kern="1200"/>
            <a:t>: The task is currently being executed.</a:t>
          </a:r>
          <a:endParaRPr lang="en-US" sz="1400" kern="1200"/>
        </a:p>
        <a:p>
          <a:pPr marL="228600" lvl="2" indent="-114300" algn="just" defTabSz="622300">
            <a:lnSpc>
              <a:spcPct val="90000"/>
            </a:lnSpc>
            <a:spcBef>
              <a:spcPct val="0"/>
            </a:spcBef>
            <a:spcAft>
              <a:spcPct val="15000"/>
            </a:spcAft>
            <a:buChar char="•"/>
          </a:pPr>
          <a:r>
            <a:rPr lang="en-IN" sz="1400" b="1" kern="1200"/>
            <a:t>Successful Completion</a:t>
          </a:r>
          <a:r>
            <a:rPr lang="en-IN" sz="1400" kern="1200"/>
            <a:t>: The task has completed its execution successfully.</a:t>
          </a:r>
          <a:endParaRPr lang="en-US" sz="1400" kern="1200"/>
        </a:p>
        <a:p>
          <a:pPr marL="228600" lvl="2" indent="-114300" algn="just" defTabSz="622300">
            <a:lnSpc>
              <a:spcPct val="90000"/>
            </a:lnSpc>
            <a:spcBef>
              <a:spcPct val="0"/>
            </a:spcBef>
            <a:spcAft>
              <a:spcPct val="15000"/>
            </a:spcAft>
            <a:buChar char="•"/>
          </a:pPr>
          <a:r>
            <a:rPr lang="en-IN" sz="1400" b="1" kern="1200"/>
            <a:t>Failed</a:t>
          </a:r>
          <a:r>
            <a:rPr lang="en-IN" sz="1400" kern="1200"/>
            <a:t>: The task has encountered an issue and failed.</a:t>
          </a:r>
          <a:endParaRPr lang="en-US" sz="1400" kern="1200"/>
        </a:p>
        <a:p>
          <a:pPr marL="114300" lvl="1" indent="-114300" algn="just" defTabSz="622300">
            <a:lnSpc>
              <a:spcPct val="90000"/>
            </a:lnSpc>
            <a:spcBef>
              <a:spcPct val="0"/>
            </a:spcBef>
            <a:spcAft>
              <a:spcPct val="15000"/>
            </a:spcAft>
            <a:buChar char="•"/>
          </a:pPr>
          <a:r>
            <a:rPr lang="en-IN" sz="1400" b="1" kern="1200"/>
            <a:t>Progress Reporting</a:t>
          </a:r>
          <a:r>
            <a:rPr lang="en-IN" sz="1400" kern="1200"/>
            <a:t>: The progress of the task is communicated, indicating how much of the work has been completed. This includes the progress of both the Map and Reduce phases of the job.</a:t>
          </a:r>
          <a:endParaRPr lang="en-US" sz="1400" kern="1200"/>
        </a:p>
      </dsp:txBody>
      <dsp:txXfrm>
        <a:off x="0" y="2674820"/>
        <a:ext cx="10170326" cy="2268000"/>
      </dsp:txXfrm>
    </dsp:sp>
    <dsp:sp modelId="{C5C39DB0-A31E-8546-BF10-12851EB90D4F}">
      <dsp:nvSpPr>
        <dsp:cNvPr id="0" name=""/>
        <dsp:cNvSpPr/>
      </dsp:nvSpPr>
      <dsp:spPr>
        <a:xfrm>
          <a:off x="508516" y="2527220"/>
          <a:ext cx="7119228" cy="2951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9090" tIns="0" rIns="269090" bIns="0" numCol="1" spcCol="1270" anchor="ctr" anchorCtr="0">
          <a:noAutofit/>
        </a:bodyPr>
        <a:lstStyle/>
        <a:p>
          <a:pPr marL="0" lvl="0" indent="0" algn="just" defTabSz="622300">
            <a:lnSpc>
              <a:spcPct val="90000"/>
            </a:lnSpc>
            <a:spcBef>
              <a:spcPct val="0"/>
            </a:spcBef>
            <a:spcAft>
              <a:spcPct val="35000"/>
            </a:spcAft>
            <a:buNone/>
          </a:pPr>
          <a:r>
            <a:rPr lang="en-IN" sz="1400" b="1" kern="1200"/>
            <a:t>Importance of Status and Progress Communication</a:t>
          </a:r>
          <a:r>
            <a:rPr lang="en-IN" sz="1400" kern="1200"/>
            <a:t>:</a:t>
          </a:r>
          <a:endParaRPr lang="en-US" sz="1400" kern="1200"/>
        </a:p>
      </dsp:txBody>
      <dsp:txXfrm>
        <a:off x="522926" y="2541630"/>
        <a:ext cx="7090408" cy="266379"/>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EA8F1-884B-B140-9FD1-44E176FB0089}">
      <dsp:nvSpPr>
        <dsp:cNvPr id="0" name=""/>
        <dsp:cNvSpPr/>
      </dsp:nvSpPr>
      <dsp:spPr>
        <a:xfrm>
          <a:off x="0" y="168383"/>
          <a:ext cx="10515600" cy="1701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dirty="0"/>
            <a:t>Job Counters</a:t>
          </a:r>
          <a:r>
            <a:rPr lang="en-IN" sz="1600" kern="1200" dirty="0"/>
            <a:t>: Hadoop uses counters to measure various metrics during the execution of a job, such as the number of processed records, bytes read/written, etc. These counters are essential for monitoring the job’s progress and performance.</a:t>
          </a:r>
          <a:endParaRPr lang="en-US" sz="1600" kern="1200" dirty="0"/>
        </a:p>
        <a:p>
          <a:pPr marL="171450" lvl="1" indent="-171450" algn="just" defTabSz="711200">
            <a:lnSpc>
              <a:spcPct val="90000"/>
            </a:lnSpc>
            <a:spcBef>
              <a:spcPct val="0"/>
            </a:spcBef>
            <a:spcAft>
              <a:spcPct val="15000"/>
            </a:spcAft>
            <a:buChar char="•"/>
          </a:pPr>
          <a:r>
            <a:rPr lang="en-IN" sz="1600" b="1" kern="1200"/>
            <a:t>User-Defined Status Messages</a:t>
          </a:r>
          <a:r>
            <a:rPr lang="en-IN" sz="1600" kern="1200"/>
            <a:t>: Developers can define custom status messages that are reported back to the TaskTracker. These messages can provide more granular insights into the specific operations being performed by a task.</a:t>
          </a:r>
          <a:endParaRPr lang="en-US" sz="1600" kern="1200"/>
        </a:p>
      </dsp:txBody>
      <dsp:txXfrm>
        <a:off x="0" y="168383"/>
        <a:ext cx="10515600" cy="1701000"/>
      </dsp:txXfrm>
    </dsp:sp>
    <dsp:sp modelId="{6567401B-C281-214B-A253-E85C35F546C2}">
      <dsp:nvSpPr>
        <dsp:cNvPr id="0" name=""/>
        <dsp:cNvSpPr/>
      </dsp:nvSpPr>
      <dsp:spPr>
        <a:xfrm>
          <a:off x="525780" y="20783"/>
          <a:ext cx="7360920" cy="29519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Job Counters and User-Defined Status Messages</a:t>
          </a:r>
          <a:r>
            <a:rPr lang="en-IN" sz="1600" kern="1200"/>
            <a:t>:</a:t>
          </a:r>
          <a:endParaRPr lang="en-US" sz="1600" kern="1200"/>
        </a:p>
      </dsp:txBody>
      <dsp:txXfrm>
        <a:off x="540190" y="35193"/>
        <a:ext cx="7332100" cy="266379"/>
      </dsp:txXfrm>
    </dsp:sp>
    <dsp:sp modelId="{84302EBD-5B67-694E-A315-FEC71A2DD04F}">
      <dsp:nvSpPr>
        <dsp:cNvPr id="0" name=""/>
        <dsp:cNvSpPr/>
      </dsp:nvSpPr>
      <dsp:spPr>
        <a:xfrm>
          <a:off x="0" y="2070983"/>
          <a:ext cx="10515600" cy="30240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208280" rIns="816127"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a:t>Input Record Read</a:t>
          </a:r>
          <a:r>
            <a:rPr lang="en-IN" sz="1600" kern="1200"/>
            <a:t>: For Map tasks, progress can be measured by the number of input records read from the data split.</a:t>
          </a:r>
          <a:endParaRPr lang="en-US" sz="1600" kern="1200"/>
        </a:p>
        <a:p>
          <a:pPr marL="171450" lvl="1" indent="-171450" algn="just" defTabSz="711200">
            <a:lnSpc>
              <a:spcPct val="90000"/>
            </a:lnSpc>
            <a:spcBef>
              <a:spcPct val="0"/>
            </a:spcBef>
            <a:spcAft>
              <a:spcPct val="15000"/>
            </a:spcAft>
            <a:buChar char="•"/>
          </a:pPr>
          <a:r>
            <a:rPr lang="en-IN" sz="1600" b="1" kern="1200"/>
            <a:t>Output Record Written</a:t>
          </a:r>
          <a:r>
            <a:rPr lang="en-IN" sz="1600" kern="1200"/>
            <a:t>: For both Map and Reduce tasks, the progress can also be measured by the number of output records written.</a:t>
          </a:r>
          <a:endParaRPr lang="en-US" sz="1600" kern="1200"/>
        </a:p>
        <a:p>
          <a:pPr marL="171450" lvl="1" indent="-171450" algn="just" defTabSz="711200">
            <a:lnSpc>
              <a:spcPct val="90000"/>
            </a:lnSpc>
            <a:spcBef>
              <a:spcPct val="0"/>
            </a:spcBef>
            <a:spcAft>
              <a:spcPct val="15000"/>
            </a:spcAft>
            <a:buChar char="•"/>
          </a:pPr>
          <a:r>
            <a:rPr lang="en-IN" sz="1600" b="1" kern="1200"/>
            <a:t>Reporter Interface</a:t>
          </a:r>
          <a:r>
            <a:rPr lang="en-IN" sz="1600" kern="1200"/>
            <a:t>: Hadoop provides a Reporter interface that tasks can use to report progress and update status messages. The task can:</a:t>
          </a:r>
          <a:endParaRPr lang="en-US" sz="1600" kern="1200"/>
        </a:p>
        <a:p>
          <a:pPr marL="342900" lvl="2" indent="-171450" algn="just" defTabSz="711200">
            <a:lnSpc>
              <a:spcPct val="90000"/>
            </a:lnSpc>
            <a:spcBef>
              <a:spcPct val="0"/>
            </a:spcBef>
            <a:spcAft>
              <a:spcPct val="15000"/>
            </a:spcAft>
            <a:buChar char="•"/>
          </a:pPr>
          <a:r>
            <a:rPr lang="en-IN" sz="1600" b="1" kern="1200"/>
            <a:t>Set Status Description</a:t>
          </a:r>
          <a:r>
            <a:rPr lang="en-IN" sz="1600" kern="1200"/>
            <a:t>: Update the status description that is visible in the job tracker UI.</a:t>
          </a:r>
          <a:endParaRPr lang="en-US" sz="1600" kern="1200"/>
        </a:p>
        <a:p>
          <a:pPr marL="342900" lvl="2" indent="-171450" algn="just" defTabSz="711200">
            <a:lnSpc>
              <a:spcPct val="90000"/>
            </a:lnSpc>
            <a:spcBef>
              <a:spcPct val="0"/>
            </a:spcBef>
            <a:spcAft>
              <a:spcPct val="15000"/>
            </a:spcAft>
            <a:buChar char="•"/>
          </a:pPr>
          <a:r>
            <a:rPr lang="en-IN" sz="1600" b="1" kern="1200"/>
            <a:t>Increment Counters</a:t>
          </a:r>
          <a:r>
            <a:rPr lang="en-IN" sz="1600" kern="1200"/>
            <a:t>: Use the Reporter to increment custom or built-in counters.</a:t>
          </a:r>
          <a:endParaRPr lang="en-US" sz="1600" kern="1200"/>
        </a:p>
        <a:p>
          <a:pPr marL="342900" lvl="2" indent="-171450" algn="just" defTabSz="711200">
            <a:lnSpc>
              <a:spcPct val="90000"/>
            </a:lnSpc>
            <a:spcBef>
              <a:spcPct val="0"/>
            </a:spcBef>
            <a:spcAft>
              <a:spcPct val="15000"/>
            </a:spcAft>
            <a:buChar char="•"/>
          </a:pPr>
          <a:r>
            <a:rPr lang="en-IN" sz="1600" b="1" kern="1200"/>
            <a:t>Call progress() Method</a:t>
          </a:r>
          <a:r>
            <a:rPr lang="en-IN" sz="1600" kern="1200"/>
            <a:t>: Explicitly call the progress() method on the Reporter to indicate that the task is making progress and prevent the TaskTracker from assuming that the task has hung or failed.</a:t>
          </a:r>
          <a:endParaRPr lang="en-US" sz="1600" kern="1200"/>
        </a:p>
      </dsp:txBody>
      <dsp:txXfrm>
        <a:off x="0" y="2070983"/>
        <a:ext cx="10515600" cy="3024000"/>
      </dsp:txXfrm>
    </dsp:sp>
    <dsp:sp modelId="{251D2752-3F45-9441-A274-CECFC2C0224C}">
      <dsp:nvSpPr>
        <dsp:cNvPr id="0" name=""/>
        <dsp:cNvSpPr/>
      </dsp:nvSpPr>
      <dsp:spPr>
        <a:xfrm>
          <a:off x="525780" y="1923383"/>
          <a:ext cx="7360920" cy="295199"/>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711200">
            <a:lnSpc>
              <a:spcPct val="90000"/>
            </a:lnSpc>
            <a:spcBef>
              <a:spcPct val="0"/>
            </a:spcBef>
            <a:spcAft>
              <a:spcPct val="35000"/>
            </a:spcAft>
            <a:buNone/>
          </a:pPr>
          <a:r>
            <a:rPr lang="en-IN" sz="1600" b="1" kern="1200"/>
            <a:t>Defining Task Progress</a:t>
          </a:r>
          <a:r>
            <a:rPr lang="en-IN" sz="1600" kern="1200"/>
            <a:t>:</a:t>
          </a:r>
          <a:endParaRPr lang="en-US" sz="1600" kern="1200"/>
        </a:p>
      </dsp:txBody>
      <dsp:txXfrm>
        <a:off x="540190" y="1937793"/>
        <a:ext cx="7332100" cy="266379"/>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C2FB1-6DEC-A148-ADB0-0EC288F3F8DB}">
      <dsp:nvSpPr>
        <dsp:cNvPr id="0" name=""/>
        <dsp:cNvSpPr/>
      </dsp:nvSpPr>
      <dsp:spPr>
        <a:xfrm>
          <a:off x="0" y="270792"/>
          <a:ext cx="10515600" cy="11339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Task Completion</a:t>
          </a:r>
          <a:r>
            <a:rPr lang="en-IN" sz="1600" kern="1200"/>
            <a:t>: As tasks in a MapReduce job finish their execution, they notify the JobTracker of their completion. When the final task in the job finishes and sends this notification, the JobTracker knows that the entire job is done.</a:t>
          </a:r>
          <a:endParaRPr lang="en-US" sz="1600" kern="1200"/>
        </a:p>
      </dsp:txBody>
      <dsp:txXfrm>
        <a:off x="0" y="270792"/>
        <a:ext cx="10515600" cy="1133999"/>
      </dsp:txXfrm>
    </dsp:sp>
    <dsp:sp modelId="{FBE9C833-4B18-274B-8A90-2D809F09DE76}">
      <dsp:nvSpPr>
        <dsp:cNvPr id="0" name=""/>
        <dsp:cNvSpPr/>
      </dsp:nvSpPr>
      <dsp:spPr>
        <a:xfrm>
          <a:off x="525780" y="34632"/>
          <a:ext cx="7360920"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JobTracker Receives Last Task's Completion Notification</a:t>
          </a:r>
          <a:r>
            <a:rPr lang="en-IN" sz="1600" kern="1200"/>
            <a:t>:</a:t>
          </a:r>
          <a:endParaRPr lang="en-US" sz="1600" kern="1200"/>
        </a:p>
      </dsp:txBody>
      <dsp:txXfrm>
        <a:off x="548837" y="57689"/>
        <a:ext cx="7314806" cy="426206"/>
      </dsp:txXfrm>
    </dsp:sp>
    <dsp:sp modelId="{D3969083-867B-1C4B-9767-39750AB16F92}">
      <dsp:nvSpPr>
        <dsp:cNvPr id="0" name=""/>
        <dsp:cNvSpPr/>
      </dsp:nvSpPr>
      <dsp:spPr>
        <a:xfrm>
          <a:off x="0" y="1727351"/>
          <a:ext cx="10515600" cy="11339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JobTracker's Role</a:t>
          </a:r>
          <a:r>
            <a:rPr lang="en-IN" sz="1600" kern="1200"/>
            <a:t>: Upon receiving the last task's completion notification, the JobTracker updates the job’s status to "successful." This indicates that all tasks have been executed without errors and that the job has successfully processed the input data.</a:t>
          </a:r>
          <a:endParaRPr lang="en-US" sz="1600" kern="1200"/>
        </a:p>
      </dsp:txBody>
      <dsp:txXfrm>
        <a:off x="0" y="1727351"/>
        <a:ext cx="10515600" cy="1133999"/>
      </dsp:txXfrm>
    </dsp:sp>
    <dsp:sp modelId="{A1856DFD-E77D-C24F-AAB2-F99652C514E9}">
      <dsp:nvSpPr>
        <dsp:cNvPr id="0" name=""/>
        <dsp:cNvSpPr/>
      </dsp:nvSpPr>
      <dsp:spPr>
        <a:xfrm>
          <a:off x="525780" y="1491191"/>
          <a:ext cx="7360920"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Job Status Changed to "Successful"</a:t>
          </a:r>
          <a:r>
            <a:rPr lang="en-IN" sz="1600" kern="1200"/>
            <a:t>:</a:t>
          </a:r>
          <a:endParaRPr lang="en-US" sz="1600" kern="1200"/>
        </a:p>
      </dsp:txBody>
      <dsp:txXfrm>
        <a:off x="548837" y="1514248"/>
        <a:ext cx="7314806" cy="426206"/>
      </dsp:txXfrm>
    </dsp:sp>
    <dsp:sp modelId="{3ECAAF08-FB4E-654B-AF70-499E3412127F}">
      <dsp:nvSpPr>
        <dsp:cNvPr id="0" name=""/>
        <dsp:cNvSpPr/>
      </dsp:nvSpPr>
      <dsp:spPr>
        <a:xfrm>
          <a:off x="0" y="3183911"/>
          <a:ext cx="10515600" cy="11339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b="1" kern="1200"/>
            <a:t>Notification Mechanism</a:t>
          </a:r>
          <a:r>
            <a:rPr lang="en-IN" sz="1600" kern="1200"/>
            <a:t>: The JobTracker can send an HTTP notification to the JobClient to inform it that the job has been successfully completed. This is an optional mechanism that can be configured depending on the setup.</a:t>
          </a:r>
          <a:endParaRPr lang="en-US" sz="1600" kern="1200"/>
        </a:p>
      </dsp:txBody>
      <dsp:txXfrm>
        <a:off x="0" y="3183911"/>
        <a:ext cx="10515600" cy="1133999"/>
      </dsp:txXfrm>
    </dsp:sp>
    <dsp:sp modelId="{9AFD7F57-D520-114E-9811-6C5484399C39}">
      <dsp:nvSpPr>
        <dsp:cNvPr id="0" name=""/>
        <dsp:cNvSpPr/>
      </dsp:nvSpPr>
      <dsp:spPr>
        <a:xfrm>
          <a:off x="525780" y="2947751"/>
          <a:ext cx="7360920" cy="472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b="1" kern="1200"/>
            <a:t>HTTP Job Notification to JobClient</a:t>
          </a:r>
          <a:r>
            <a:rPr lang="en-IN" sz="1600" kern="1200"/>
            <a:t>:</a:t>
          </a:r>
          <a:endParaRPr lang="en-US" sz="1600" kern="1200"/>
        </a:p>
      </dsp:txBody>
      <dsp:txXfrm>
        <a:off x="548837" y="2970808"/>
        <a:ext cx="7314806" cy="426206"/>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C22AD-50F8-1445-A452-04DC9CEFDA64}">
      <dsp:nvSpPr>
        <dsp:cNvPr id="0" name=""/>
        <dsp:cNvSpPr/>
      </dsp:nvSpPr>
      <dsp:spPr>
        <a:xfrm>
          <a:off x="0" y="164950"/>
          <a:ext cx="9996819" cy="15246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5864" tIns="229108" rIns="775864"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a:t>Polling for Status</a:t>
          </a:r>
          <a:r>
            <a:rPr lang="en-IN" sz="1600" kern="1200"/>
            <a:t>: Even if the JobClient does not receive an HTTP notification, it regularly polls the JobTracker to check on the status of the submitted job. During its next polling interval, the JobClient will learn that the job has completed successfully.</a:t>
          </a:r>
          <a:endParaRPr lang="en-US" sz="1600" kern="1200"/>
        </a:p>
        <a:p>
          <a:pPr marL="171450" lvl="1" indent="-171450" algn="just" defTabSz="711200">
            <a:lnSpc>
              <a:spcPct val="90000"/>
            </a:lnSpc>
            <a:spcBef>
              <a:spcPct val="0"/>
            </a:spcBef>
            <a:spcAft>
              <a:spcPct val="15000"/>
            </a:spcAft>
            <a:buChar char="•"/>
          </a:pPr>
          <a:r>
            <a:rPr lang="en-IN" sz="1600" b="1" kern="1200"/>
            <a:t>User Notification</a:t>
          </a:r>
          <a:r>
            <a:rPr lang="en-IN" sz="1600" kern="1200"/>
            <a:t>: After detecting the job’s success, the JobClient notifies the user, typically via a console message or an application-specific alert, depending on the environment.</a:t>
          </a:r>
          <a:endParaRPr lang="en-US" sz="1600" kern="1200"/>
        </a:p>
      </dsp:txBody>
      <dsp:txXfrm>
        <a:off x="0" y="164950"/>
        <a:ext cx="9996819" cy="1524600"/>
      </dsp:txXfrm>
    </dsp:sp>
    <dsp:sp modelId="{156A964B-2D0B-4545-9CB6-9D2D900F4DC5}">
      <dsp:nvSpPr>
        <dsp:cNvPr id="0" name=""/>
        <dsp:cNvSpPr/>
      </dsp:nvSpPr>
      <dsp:spPr>
        <a:xfrm>
          <a:off x="499840" y="2590"/>
          <a:ext cx="6997773" cy="32472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499" tIns="0" rIns="264499" bIns="0" numCol="1" spcCol="1270" anchor="ctr" anchorCtr="0">
          <a:noAutofit/>
        </a:bodyPr>
        <a:lstStyle/>
        <a:p>
          <a:pPr marL="0" lvl="0" indent="0" algn="just" defTabSz="711200">
            <a:lnSpc>
              <a:spcPct val="90000"/>
            </a:lnSpc>
            <a:spcBef>
              <a:spcPct val="0"/>
            </a:spcBef>
            <a:spcAft>
              <a:spcPct val="35000"/>
            </a:spcAft>
            <a:buNone/>
          </a:pPr>
          <a:r>
            <a:rPr lang="en-IN" sz="1600" b="1" kern="1200"/>
            <a:t>JobClient Polling and Success Notification</a:t>
          </a:r>
          <a:r>
            <a:rPr lang="en-IN" sz="1600" kern="1200"/>
            <a:t>:</a:t>
          </a:r>
          <a:endParaRPr lang="en-US" sz="1600" kern="1200"/>
        </a:p>
      </dsp:txBody>
      <dsp:txXfrm>
        <a:off x="515692" y="18442"/>
        <a:ext cx="6966069" cy="293016"/>
      </dsp:txXfrm>
    </dsp:sp>
    <dsp:sp modelId="{43A11B67-3AEA-784E-A78E-67A12295A6D0}">
      <dsp:nvSpPr>
        <dsp:cNvPr id="0" name=""/>
        <dsp:cNvSpPr/>
      </dsp:nvSpPr>
      <dsp:spPr>
        <a:xfrm>
          <a:off x="0" y="1911310"/>
          <a:ext cx="9996819" cy="2979900"/>
        </a:xfrm>
        <a:prstGeom prst="rect">
          <a:avLst/>
        </a:prstGeom>
        <a:solidFill>
          <a:schemeClr val="lt1">
            <a:alpha val="90000"/>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75864" tIns="229108" rIns="775864" bIns="113792" numCol="1" spcCol="1270" anchor="t" anchorCtr="0">
          <a:noAutofit/>
        </a:bodyPr>
        <a:lstStyle/>
        <a:p>
          <a:pPr marL="171450" lvl="1" indent="-171450" algn="just" defTabSz="711200">
            <a:lnSpc>
              <a:spcPct val="90000"/>
            </a:lnSpc>
            <a:spcBef>
              <a:spcPct val="0"/>
            </a:spcBef>
            <a:spcAft>
              <a:spcPct val="15000"/>
            </a:spcAft>
            <a:buChar char="•"/>
          </a:pPr>
          <a:r>
            <a:rPr lang="en-IN" sz="1600" b="1" kern="1200"/>
            <a:t>Post-Completion Cleanup</a:t>
          </a:r>
          <a:r>
            <a:rPr lang="en-IN" sz="1600" kern="1200"/>
            <a:t>: Once the job has been marked as successful, the JobTracker initiates a cleanup process. This involves:</a:t>
          </a:r>
          <a:endParaRPr lang="en-US" sz="1600" kern="1200"/>
        </a:p>
        <a:p>
          <a:pPr marL="342900" lvl="2" indent="-171450" algn="just" defTabSz="711200">
            <a:lnSpc>
              <a:spcPct val="90000"/>
            </a:lnSpc>
            <a:spcBef>
              <a:spcPct val="0"/>
            </a:spcBef>
            <a:spcAft>
              <a:spcPct val="15000"/>
            </a:spcAft>
            <a:buChar char="•"/>
          </a:pPr>
          <a:r>
            <a:rPr lang="en-IN" sz="1600" b="1" kern="1200"/>
            <a:t>Removing Temporary Files</a:t>
          </a:r>
          <a:r>
            <a:rPr lang="en-IN" sz="1600" kern="1200"/>
            <a:t>: The JobTracker commands the TaskTrackers to clean up any temporary files or data that were created during the execution of the job. These might include intermediate Map outputs, temporary working directories, and other files stored on the TaskTracker nodes.</a:t>
          </a:r>
          <a:endParaRPr lang="en-US" sz="1600" kern="1200"/>
        </a:p>
        <a:p>
          <a:pPr marL="342900" lvl="2" indent="-171450" algn="just" defTabSz="711200">
            <a:lnSpc>
              <a:spcPct val="90000"/>
            </a:lnSpc>
            <a:spcBef>
              <a:spcPct val="0"/>
            </a:spcBef>
            <a:spcAft>
              <a:spcPct val="15000"/>
            </a:spcAft>
            <a:buChar char="•"/>
          </a:pPr>
          <a:r>
            <a:rPr lang="en-IN" sz="1600" b="1" kern="1200"/>
            <a:t>Releasing Resources</a:t>
          </a:r>
          <a:r>
            <a:rPr lang="en-IN" sz="1600" kern="1200"/>
            <a:t>: The JobTracker releases the resources allocated to the job, making them available for other jobs in the queue.</a:t>
          </a:r>
          <a:endParaRPr lang="en-US" sz="1600" kern="1200"/>
        </a:p>
        <a:p>
          <a:pPr marL="171450" lvl="1" indent="-171450" algn="just" defTabSz="711200">
            <a:lnSpc>
              <a:spcPct val="90000"/>
            </a:lnSpc>
            <a:spcBef>
              <a:spcPct val="0"/>
            </a:spcBef>
            <a:spcAft>
              <a:spcPct val="15000"/>
            </a:spcAft>
            <a:buChar char="•"/>
          </a:pPr>
          <a:r>
            <a:rPr lang="en-IN" sz="1600" b="1" kern="1200" dirty="0"/>
            <a:t>Commands to </a:t>
          </a:r>
          <a:r>
            <a:rPr lang="en-IN" sz="1600" b="1" kern="1200" dirty="0" err="1"/>
            <a:t>TaskTrackers</a:t>
          </a:r>
          <a:r>
            <a:rPr lang="en-IN" sz="1600" kern="1200" dirty="0"/>
            <a:t>: The </a:t>
          </a:r>
          <a:r>
            <a:rPr lang="en-IN" sz="1600" kern="1200" dirty="0" err="1"/>
            <a:t>JobTracker</a:t>
          </a:r>
          <a:r>
            <a:rPr lang="en-IN" sz="1600" kern="1200" dirty="0"/>
            <a:t> sends specific cleanup commands to the </a:t>
          </a:r>
          <a:r>
            <a:rPr lang="en-IN" sz="1600" kern="1200" dirty="0" err="1"/>
            <a:t>TaskTrackers</a:t>
          </a:r>
          <a:r>
            <a:rPr lang="en-IN" sz="1600" kern="1200" dirty="0"/>
            <a:t> to ensure that all associated resources are freed, and the system is ready for new jobs.</a:t>
          </a:r>
          <a:endParaRPr lang="en-US" sz="1600" kern="1200" dirty="0"/>
        </a:p>
      </dsp:txBody>
      <dsp:txXfrm>
        <a:off x="0" y="1911310"/>
        <a:ext cx="9996819" cy="2979900"/>
      </dsp:txXfrm>
    </dsp:sp>
    <dsp:sp modelId="{D7BFF67F-DEDA-5A49-936E-D0F002D0F64C}">
      <dsp:nvSpPr>
        <dsp:cNvPr id="0" name=""/>
        <dsp:cNvSpPr/>
      </dsp:nvSpPr>
      <dsp:spPr>
        <a:xfrm>
          <a:off x="499840" y="1748950"/>
          <a:ext cx="6997773" cy="32472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499" tIns="0" rIns="264499" bIns="0" numCol="1" spcCol="1270" anchor="ctr" anchorCtr="0">
          <a:noAutofit/>
        </a:bodyPr>
        <a:lstStyle/>
        <a:p>
          <a:pPr marL="0" lvl="0" indent="0" algn="just" defTabSz="711200">
            <a:lnSpc>
              <a:spcPct val="90000"/>
            </a:lnSpc>
            <a:spcBef>
              <a:spcPct val="0"/>
            </a:spcBef>
            <a:spcAft>
              <a:spcPct val="35000"/>
            </a:spcAft>
            <a:buNone/>
          </a:pPr>
          <a:r>
            <a:rPr lang="en-IN" sz="1600" b="1" kern="1200"/>
            <a:t>JobTracker Cleanup and TaskTracker Cleanup Commands</a:t>
          </a:r>
          <a:r>
            <a:rPr lang="en-IN" sz="1600" kern="1200"/>
            <a:t>:</a:t>
          </a:r>
          <a:endParaRPr lang="en-US" sz="1600" kern="1200"/>
        </a:p>
      </dsp:txBody>
      <dsp:txXfrm>
        <a:off x="515692" y="1764802"/>
        <a:ext cx="6966069" cy="293016"/>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0F42F-48D5-4E94-A51C-5E11B3642BC1}">
      <dsp:nvSpPr>
        <dsp:cNvPr id="0" name=""/>
        <dsp:cNvSpPr/>
      </dsp:nvSpPr>
      <dsp:spPr>
        <a:xfrm>
          <a:off x="478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0D2E0B-FB40-44A4-A2DC-9F9C1C116DC0}">
      <dsp:nvSpPr>
        <dsp:cNvPr id="0" name=""/>
        <dsp:cNvSpPr/>
      </dsp:nvSpPr>
      <dsp:spPr>
        <a:xfrm>
          <a:off x="712800" y="92776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3DEDCF-0C5A-4FCB-99C5-B97B66674E32}">
      <dsp:nvSpPr>
        <dsp:cNvPr id="0" name=""/>
        <dsp:cNvSpPr/>
      </dsp:nvSpPr>
      <dsp:spPr>
        <a:xfrm>
          <a:off x="127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Spark Core</a:t>
          </a:r>
          <a:r>
            <a:rPr lang="en-IN" sz="1400" kern="1200"/>
            <a:t>: The foundation of the Apache Spark framework providing in-memory computing capabilities.</a:t>
          </a:r>
          <a:endParaRPr lang="en-US" sz="1400" kern="1200"/>
        </a:p>
      </dsp:txBody>
      <dsp:txXfrm>
        <a:off x="127800" y="2133762"/>
        <a:ext cx="1800000" cy="1530000"/>
      </dsp:txXfrm>
    </dsp:sp>
    <dsp:sp modelId="{49679736-F9B9-40B8-BCAC-D4CE0E040707}">
      <dsp:nvSpPr>
        <dsp:cNvPr id="0" name=""/>
        <dsp:cNvSpPr/>
      </dsp:nvSpPr>
      <dsp:spPr>
        <a:xfrm>
          <a:off x="2593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D5055B-9578-4E8E-8DDB-A45C4EFB580C}">
      <dsp:nvSpPr>
        <dsp:cNvPr id="0" name=""/>
        <dsp:cNvSpPr/>
      </dsp:nvSpPr>
      <dsp:spPr>
        <a:xfrm>
          <a:off x="2827800" y="92776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14C6C4-98D7-4BDB-A522-02D95DCCCEE1}">
      <dsp:nvSpPr>
        <dsp:cNvPr id="0" name=""/>
        <dsp:cNvSpPr/>
      </dsp:nvSpPr>
      <dsp:spPr>
        <a:xfrm>
          <a:off x="2242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Spark SQL</a:t>
          </a:r>
          <a:r>
            <a:rPr lang="en-IN" sz="1400" kern="1200"/>
            <a:t>: Module for working with structured data, providing an interface similar to SQL.</a:t>
          </a:r>
          <a:endParaRPr lang="en-US" sz="1400" kern="1200"/>
        </a:p>
      </dsp:txBody>
      <dsp:txXfrm>
        <a:off x="2242800" y="2133762"/>
        <a:ext cx="1800000" cy="1530000"/>
      </dsp:txXfrm>
    </dsp:sp>
    <dsp:sp modelId="{17D2C0ED-F3EA-4562-BF2B-46585A5DC987}">
      <dsp:nvSpPr>
        <dsp:cNvPr id="0" name=""/>
        <dsp:cNvSpPr/>
      </dsp:nvSpPr>
      <dsp:spPr>
        <a:xfrm>
          <a:off x="4708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D58C03-33B0-43E0-B7C1-AE801D3050F9}">
      <dsp:nvSpPr>
        <dsp:cNvPr id="0" name=""/>
        <dsp:cNvSpPr/>
      </dsp:nvSpPr>
      <dsp:spPr>
        <a:xfrm>
          <a:off x="4942800" y="927762"/>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7CC310-665F-4E98-81BF-6FC3DDFF8479}">
      <dsp:nvSpPr>
        <dsp:cNvPr id="0" name=""/>
        <dsp:cNvSpPr/>
      </dsp:nvSpPr>
      <dsp:spPr>
        <a:xfrm>
          <a:off x="4357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Spark Streaming</a:t>
          </a:r>
          <a:r>
            <a:rPr lang="en-IN" sz="1400" kern="1200"/>
            <a:t>: Enables scalable and fault-tolerant stream processing of live data streams.</a:t>
          </a:r>
          <a:endParaRPr lang="en-US" sz="1400" kern="1200"/>
        </a:p>
      </dsp:txBody>
      <dsp:txXfrm>
        <a:off x="4357800" y="2133762"/>
        <a:ext cx="1800000" cy="1530000"/>
      </dsp:txXfrm>
    </dsp:sp>
    <dsp:sp modelId="{8F74BC2C-20C9-4731-BBF3-636EF96BB321}">
      <dsp:nvSpPr>
        <dsp:cNvPr id="0" name=""/>
        <dsp:cNvSpPr/>
      </dsp:nvSpPr>
      <dsp:spPr>
        <a:xfrm>
          <a:off x="6823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D9A800-AAFA-4DE9-B5FC-7980E67A62E2}">
      <dsp:nvSpPr>
        <dsp:cNvPr id="0" name=""/>
        <dsp:cNvSpPr/>
      </dsp:nvSpPr>
      <dsp:spPr>
        <a:xfrm>
          <a:off x="7057800" y="92776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6A5920-072F-4288-ABDF-D488AAA3E9DB}">
      <dsp:nvSpPr>
        <dsp:cNvPr id="0" name=""/>
        <dsp:cNvSpPr/>
      </dsp:nvSpPr>
      <dsp:spPr>
        <a:xfrm>
          <a:off x="6472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MLlib</a:t>
          </a:r>
          <a:r>
            <a:rPr lang="en-IN" sz="1400" kern="1200"/>
            <a:t>: Machine learning library for Spark offering various algorithms and utilities.</a:t>
          </a:r>
          <a:endParaRPr lang="en-US" sz="1400" kern="1200"/>
        </a:p>
      </dsp:txBody>
      <dsp:txXfrm>
        <a:off x="6472800" y="2133762"/>
        <a:ext cx="1800000" cy="1530000"/>
      </dsp:txXfrm>
    </dsp:sp>
    <dsp:sp modelId="{3DEE554C-B22E-49D4-8AFE-4ABDE24943CB}">
      <dsp:nvSpPr>
        <dsp:cNvPr id="0" name=""/>
        <dsp:cNvSpPr/>
      </dsp:nvSpPr>
      <dsp:spPr>
        <a:xfrm>
          <a:off x="8938800" y="693762"/>
          <a:ext cx="1098000" cy="1098000"/>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6ED082-6B4F-4144-ABDD-719BB748EEB2}">
      <dsp:nvSpPr>
        <dsp:cNvPr id="0" name=""/>
        <dsp:cNvSpPr/>
      </dsp:nvSpPr>
      <dsp:spPr>
        <a:xfrm>
          <a:off x="9172800" y="927762"/>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A82083-C3E0-4F37-ABC5-FCEE752E1242}">
      <dsp:nvSpPr>
        <dsp:cNvPr id="0" name=""/>
        <dsp:cNvSpPr/>
      </dsp:nvSpPr>
      <dsp:spPr>
        <a:xfrm>
          <a:off x="8587800" y="2133762"/>
          <a:ext cx="180000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IN" sz="1400" b="1" kern="1200"/>
            <a:t>GraphX</a:t>
          </a:r>
          <a:r>
            <a:rPr lang="en-IN" sz="1400" kern="1200"/>
            <a:t>: API for graphs and graph-parallel computation.</a:t>
          </a:r>
          <a:endParaRPr lang="en-US" sz="1400" kern="1200"/>
        </a:p>
      </dsp:txBody>
      <dsp:txXfrm>
        <a:off x="8587800" y="2133762"/>
        <a:ext cx="1800000" cy="1530000"/>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AF701-EFB2-4CDD-9C91-D3D07C2FFD92}">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5D5E72-D002-440E-950E-50A4CD4AAC4A}">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4C2C3-1C46-4A43-8736-6FE978F9B0AF}">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IN" sz="2400" b="1" kern="1200"/>
            <a:t>MongoDB</a:t>
          </a:r>
          <a:r>
            <a:rPr lang="en-IN" sz="2400" kern="1200"/>
            <a:t>: A document-oriented NoSQL database used for high-volume data storage.</a:t>
          </a:r>
          <a:endParaRPr lang="en-US" sz="2400" kern="1200"/>
        </a:p>
      </dsp:txBody>
      <dsp:txXfrm>
        <a:off x="1435590" y="531"/>
        <a:ext cx="9080009" cy="1242935"/>
      </dsp:txXfrm>
    </dsp:sp>
    <dsp:sp modelId="{616BEB3A-C294-4A50-8549-E94D2F17EF85}">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81ABB7-A102-4DEB-8543-2C7750A6C11C}">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C10A7A-01F6-44FD-B676-7EBB703FC52B}">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IN" sz="2400" b="1" kern="1200"/>
            <a:t>Cassandra</a:t>
          </a:r>
          <a:r>
            <a:rPr lang="en-IN" sz="2400" kern="1200"/>
            <a:t>: A highly scalable NoSQL database designed for handling large amounts of data across many commodity servers.</a:t>
          </a:r>
          <a:endParaRPr lang="en-US" sz="2400" kern="1200"/>
        </a:p>
      </dsp:txBody>
      <dsp:txXfrm>
        <a:off x="1435590" y="1554201"/>
        <a:ext cx="9080009" cy="1242935"/>
      </dsp:txXfrm>
    </dsp:sp>
    <dsp:sp modelId="{CC10D87D-4C80-46D1-8C03-13C881232B8D}">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BDE04E-24B6-4FF6-AE72-8AE2F9D812F9}">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3EEC52-8258-471B-9E01-5FE5F67A005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IN" sz="2400" b="1" kern="1200"/>
            <a:t>Couchbase</a:t>
          </a:r>
          <a:r>
            <a:rPr lang="en-IN" sz="2400" kern="1200"/>
            <a:t>: A NoSQL database that provides distributed data management with built-in caching, indexing, and querying.</a:t>
          </a:r>
          <a:endParaRPr lang="en-US" sz="2400" kern="1200"/>
        </a:p>
      </dsp:txBody>
      <dsp:txXfrm>
        <a:off x="1435590" y="3107870"/>
        <a:ext cx="9080009" cy="1242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AC0B3-D0EE-417B-96ED-78D8A01A44B6}">
      <dsp:nvSpPr>
        <dsp:cNvPr id="0" name=""/>
        <dsp:cNvSpPr/>
      </dsp:nvSpPr>
      <dsp:spPr>
        <a:xfrm>
          <a:off x="0" y="371"/>
          <a:ext cx="10515600" cy="51197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12BAD8-62A5-4CB1-9419-63B362D03839}">
      <dsp:nvSpPr>
        <dsp:cNvPr id="0" name=""/>
        <dsp:cNvSpPr/>
      </dsp:nvSpPr>
      <dsp:spPr>
        <a:xfrm>
          <a:off x="154872" y="115566"/>
          <a:ext cx="281587" cy="2815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832D70-AAE1-4E53-A6AE-B6DD68DD6F41}">
      <dsp:nvSpPr>
        <dsp:cNvPr id="0" name=""/>
        <dsp:cNvSpPr/>
      </dsp:nvSpPr>
      <dsp:spPr>
        <a:xfrm>
          <a:off x="591332" y="371"/>
          <a:ext cx="9924267" cy="511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84" tIns="54184" rIns="54184" bIns="54184" numCol="1" spcCol="1270" anchor="ctr" anchorCtr="0">
          <a:noAutofit/>
        </a:bodyPr>
        <a:lstStyle/>
        <a:p>
          <a:pPr marL="0" lvl="0" indent="0" algn="l" defTabSz="622300">
            <a:lnSpc>
              <a:spcPct val="90000"/>
            </a:lnSpc>
            <a:spcBef>
              <a:spcPct val="0"/>
            </a:spcBef>
            <a:spcAft>
              <a:spcPct val="35000"/>
            </a:spcAft>
            <a:buNone/>
          </a:pPr>
          <a:r>
            <a:rPr lang="en-IN" sz="1400" b="1" kern="1200"/>
            <a:t>Social Media</a:t>
          </a:r>
          <a:r>
            <a:rPr lang="en-IN" sz="1400" kern="1200"/>
            <a:t>: Platforms like Facebook, Twitter, Instagram, and LinkedIn generate vast amounts of user-generated content.</a:t>
          </a:r>
          <a:endParaRPr lang="en-US" sz="1400" kern="1200"/>
        </a:p>
      </dsp:txBody>
      <dsp:txXfrm>
        <a:off x="591332" y="371"/>
        <a:ext cx="9924267" cy="511976"/>
      </dsp:txXfrm>
    </dsp:sp>
    <dsp:sp modelId="{7419EE8A-D7E7-4F84-9F85-AA1D44D0D6DB}">
      <dsp:nvSpPr>
        <dsp:cNvPr id="0" name=""/>
        <dsp:cNvSpPr/>
      </dsp:nvSpPr>
      <dsp:spPr>
        <a:xfrm>
          <a:off x="0" y="640342"/>
          <a:ext cx="10515600" cy="5119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39DE2E-9ECA-48F4-9FC6-9B1C10A4A4FC}">
      <dsp:nvSpPr>
        <dsp:cNvPr id="0" name=""/>
        <dsp:cNvSpPr/>
      </dsp:nvSpPr>
      <dsp:spPr>
        <a:xfrm>
          <a:off x="154872" y="755537"/>
          <a:ext cx="281587" cy="2815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C50BB7-2C4A-45EE-9CAA-740D82AC64E5}">
      <dsp:nvSpPr>
        <dsp:cNvPr id="0" name=""/>
        <dsp:cNvSpPr/>
      </dsp:nvSpPr>
      <dsp:spPr>
        <a:xfrm>
          <a:off x="591332" y="640342"/>
          <a:ext cx="9924267" cy="511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84" tIns="54184" rIns="54184" bIns="54184" numCol="1" spcCol="1270" anchor="ctr" anchorCtr="0">
          <a:noAutofit/>
        </a:bodyPr>
        <a:lstStyle/>
        <a:p>
          <a:pPr marL="0" lvl="0" indent="0" algn="l" defTabSz="622300">
            <a:lnSpc>
              <a:spcPct val="90000"/>
            </a:lnSpc>
            <a:spcBef>
              <a:spcPct val="0"/>
            </a:spcBef>
            <a:spcAft>
              <a:spcPct val="35000"/>
            </a:spcAft>
            <a:buNone/>
          </a:pPr>
          <a:r>
            <a:rPr lang="en-IN" sz="1400" b="1" kern="1200"/>
            <a:t>IoT Devices</a:t>
          </a:r>
          <a:r>
            <a:rPr lang="en-IN" sz="1400" kern="1200"/>
            <a:t>: Sensors, smart devices, and connected machines produce continuous data streams.</a:t>
          </a:r>
          <a:endParaRPr lang="en-US" sz="1400" kern="1200"/>
        </a:p>
      </dsp:txBody>
      <dsp:txXfrm>
        <a:off x="591332" y="640342"/>
        <a:ext cx="9924267" cy="511976"/>
      </dsp:txXfrm>
    </dsp:sp>
    <dsp:sp modelId="{B5336F8D-2BFC-4EFB-BA82-DE20EB8E30DE}">
      <dsp:nvSpPr>
        <dsp:cNvPr id="0" name=""/>
        <dsp:cNvSpPr/>
      </dsp:nvSpPr>
      <dsp:spPr>
        <a:xfrm>
          <a:off x="0" y="1280313"/>
          <a:ext cx="10515600" cy="51197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AEDA72-EE03-4468-B7D4-6A694DBA1B54}">
      <dsp:nvSpPr>
        <dsp:cNvPr id="0" name=""/>
        <dsp:cNvSpPr/>
      </dsp:nvSpPr>
      <dsp:spPr>
        <a:xfrm>
          <a:off x="154872" y="1395507"/>
          <a:ext cx="281587" cy="2815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BBD437-7638-4DDB-8D1A-4CECD7F7F4AD}">
      <dsp:nvSpPr>
        <dsp:cNvPr id="0" name=""/>
        <dsp:cNvSpPr/>
      </dsp:nvSpPr>
      <dsp:spPr>
        <a:xfrm>
          <a:off x="591332" y="1280313"/>
          <a:ext cx="9924267" cy="511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84" tIns="54184" rIns="54184" bIns="54184" numCol="1" spcCol="1270" anchor="ctr" anchorCtr="0">
          <a:noAutofit/>
        </a:bodyPr>
        <a:lstStyle/>
        <a:p>
          <a:pPr marL="0" lvl="0" indent="0" algn="l" defTabSz="622300">
            <a:lnSpc>
              <a:spcPct val="90000"/>
            </a:lnSpc>
            <a:spcBef>
              <a:spcPct val="0"/>
            </a:spcBef>
            <a:spcAft>
              <a:spcPct val="35000"/>
            </a:spcAft>
            <a:buNone/>
          </a:pPr>
          <a:r>
            <a:rPr lang="en-IN" sz="1400" b="1" kern="1200"/>
            <a:t>Transactional Data</a:t>
          </a:r>
          <a:r>
            <a:rPr lang="en-IN" sz="1400" kern="1200"/>
            <a:t>: Data generated from business transactions, including online purchases, financial transactions, and retail sales.</a:t>
          </a:r>
          <a:endParaRPr lang="en-US" sz="1400" kern="1200"/>
        </a:p>
      </dsp:txBody>
      <dsp:txXfrm>
        <a:off x="591332" y="1280313"/>
        <a:ext cx="9924267" cy="511976"/>
      </dsp:txXfrm>
    </dsp:sp>
    <dsp:sp modelId="{13E11C2A-4E3A-44B6-90D6-BB9BC5B49E42}">
      <dsp:nvSpPr>
        <dsp:cNvPr id="0" name=""/>
        <dsp:cNvSpPr/>
      </dsp:nvSpPr>
      <dsp:spPr>
        <a:xfrm>
          <a:off x="0" y="1920283"/>
          <a:ext cx="10515600" cy="51197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2E5A7F-AF65-4BA1-9090-CA852F83F5E0}">
      <dsp:nvSpPr>
        <dsp:cNvPr id="0" name=""/>
        <dsp:cNvSpPr/>
      </dsp:nvSpPr>
      <dsp:spPr>
        <a:xfrm>
          <a:off x="154872" y="2035478"/>
          <a:ext cx="281587" cy="2815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484FE5-51DB-4A7E-9867-D820D9AC9615}">
      <dsp:nvSpPr>
        <dsp:cNvPr id="0" name=""/>
        <dsp:cNvSpPr/>
      </dsp:nvSpPr>
      <dsp:spPr>
        <a:xfrm>
          <a:off x="591332" y="1920283"/>
          <a:ext cx="9924267" cy="511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84" tIns="54184" rIns="54184" bIns="54184" numCol="1" spcCol="1270" anchor="ctr" anchorCtr="0">
          <a:noAutofit/>
        </a:bodyPr>
        <a:lstStyle/>
        <a:p>
          <a:pPr marL="0" lvl="0" indent="0" algn="l" defTabSz="622300">
            <a:lnSpc>
              <a:spcPct val="90000"/>
            </a:lnSpc>
            <a:spcBef>
              <a:spcPct val="0"/>
            </a:spcBef>
            <a:spcAft>
              <a:spcPct val="35000"/>
            </a:spcAft>
            <a:buNone/>
          </a:pPr>
          <a:r>
            <a:rPr lang="en-IN" sz="1400" b="1" kern="1200"/>
            <a:t>Healthcare Data</a:t>
          </a:r>
          <a:r>
            <a:rPr lang="en-IN" sz="1400" kern="1200"/>
            <a:t>: Electronic health records, medical imaging, and genomic data.</a:t>
          </a:r>
          <a:endParaRPr lang="en-US" sz="1400" kern="1200"/>
        </a:p>
      </dsp:txBody>
      <dsp:txXfrm>
        <a:off x="591332" y="1920283"/>
        <a:ext cx="9924267" cy="511976"/>
      </dsp:txXfrm>
    </dsp:sp>
    <dsp:sp modelId="{5CC2BEA6-0D2E-42E3-A3C1-3D8B188BBDE0}">
      <dsp:nvSpPr>
        <dsp:cNvPr id="0" name=""/>
        <dsp:cNvSpPr/>
      </dsp:nvSpPr>
      <dsp:spPr>
        <a:xfrm>
          <a:off x="0" y="2560254"/>
          <a:ext cx="10515600" cy="511976"/>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6E5F37-455C-4883-8E2C-39160A973911}">
      <dsp:nvSpPr>
        <dsp:cNvPr id="0" name=""/>
        <dsp:cNvSpPr/>
      </dsp:nvSpPr>
      <dsp:spPr>
        <a:xfrm>
          <a:off x="154872" y="2675449"/>
          <a:ext cx="281587" cy="2815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CA7C04-6F32-416A-A256-D846A83F6F92}">
      <dsp:nvSpPr>
        <dsp:cNvPr id="0" name=""/>
        <dsp:cNvSpPr/>
      </dsp:nvSpPr>
      <dsp:spPr>
        <a:xfrm>
          <a:off x="591332" y="2560254"/>
          <a:ext cx="9924267" cy="511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84" tIns="54184" rIns="54184" bIns="54184" numCol="1" spcCol="1270" anchor="ctr" anchorCtr="0">
          <a:noAutofit/>
        </a:bodyPr>
        <a:lstStyle/>
        <a:p>
          <a:pPr marL="0" lvl="0" indent="0" algn="l" defTabSz="622300">
            <a:lnSpc>
              <a:spcPct val="90000"/>
            </a:lnSpc>
            <a:spcBef>
              <a:spcPct val="0"/>
            </a:spcBef>
            <a:spcAft>
              <a:spcPct val="35000"/>
            </a:spcAft>
            <a:buNone/>
          </a:pPr>
          <a:r>
            <a:rPr lang="en-IN" sz="1400" b="1" kern="1200"/>
            <a:t>Government and Public Data</a:t>
          </a:r>
          <a:r>
            <a:rPr lang="en-IN" sz="1400" kern="1200"/>
            <a:t>: Census data, public records, and other government-held datasets.</a:t>
          </a:r>
          <a:endParaRPr lang="en-US" sz="1400" kern="1200"/>
        </a:p>
      </dsp:txBody>
      <dsp:txXfrm>
        <a:off x="591332" y="2560254"/>
        <a:ext cx="9924267" cy="511976"/>
      </dsp:txXfrm>
    </dsp:sp>
    <dsp:sp modelId="{36484F82-8A46-44BB-A2A8-C0ACDBAD9131}">
      <dsp:nvSpPr>
        <dsp:cNvPr id="0" name=""/>
        <dsp:cNvSpPr/>
      </dsp:nvSpPr>
      <dsp:spPr>
        <a:xfrm>
          <a:off x="0" y="3200224"/>
          <a:ext cx="10515600" cy="51197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7EA8FC-B131-4542-93DE-277CB8103572}">
      <dsp:nvSpPr>
        <dsp:cNvPr id="0" name=""/>
        <dsp:cNvSpPr/>
      </dsp:nvSpPr>
      <dsp:spPr>
        <a:xfrm>
          <a:off x="154872" y="3315419"/>
          <a:ext cx="281587" cy="28158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9B6554-BA31-48BE-96C6-82B18F660F59}">
      <dsp:nvSpPr>
        <dsp:cNvPr id="0" name=""/>
        <dsp:cNvSpPr/>
      </dsp:nvSpPr>
      <dsp:spPr>
        <a:xfrm>
          <a:off x="591332" y="3200224"/>
          <a:ext cx="9924267" cy="511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84" tIns="54184" rIns="54184" bIns="54184" numCol="1" spcCol="1270" anchor="ctr" anchorCtr="0">
          <a:noAutofit/>
        </a:bodyPr>
        <a:lstStyle/>
        <a:p>
          <a:pPr marL="0" lvl="0" indent="0" algn="l" defTabSz="622300">
            <a:lnSpc>
              <a:spcPct val="90000"/>
            </a:lnSpc>
            <a:spcBef>
              <a:spcPct val="0"/>
            </a:spcBef>
            <a:spcAft>
              <a:spcPct val="35000"/>
            </a:spcAft>
            <a:buNone/>
          </a:pPr>
          <a:r>
            <a:rPr lang="en-IN" sz="1400" b="1" kern="1200"/>
            <a:t>Multimedia</a:t>
          </a:r>
          <a:r>
            <a:rPr lang="en-IN" sz="1400" kern="1200"/>
            <a:t>: Images, videos, and audio files generated from various sources such as surveillance systems, entertainment, and personal devices.</a:t>
          </a:r>
          <a:endParaRPr lang="en-US" sz="1400" kern="1200"/>
        </a:p>
      </dsp:txBody>
      <dsp:txXfrm>
        <a:off x="591332" y="3200224"/>
        <a:ext cx="9924267" cy="511976"/>
      </dsp:txXfrm>
    </dsp:sp>
    <dsp:sp modelId="{EDCDA977-8F03-43F6-BA04-5BBB20BD8415}">
      <dsp:nvSpPr>
        <dsp:cNvPr id="0" name=""/>
        <dsp:cNvSpPr/>
      </dsp:nvSpPr>
      <dsp:spPr>
        <a:xfrm>
          <a:off x="0" y="3840195"/>
          <a:ext cx="10515600" cy="5119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E66FE8-7652-4842-984C-8F8C2FF702E1}">
      <dsp:nvSpPr>
        <dsp:cNvPr id="0" name=""/>
        <dsp:cNvSpPr/>
      </dsp:nvSpPr>
      <dsp:spPr>
        <a:xfrm>
          <a:off x="154872" y="3955390"/>
          <a:ext cx="281587" cy="28158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FD9579-678B-4C2C-990A-4086BB16CDC7}">
      <dsp:nvSpPr>
        <dsp:cNvPr id="0" name=""/>
        <dsp:cNvSpPr/>
      </dsp:nvSpPr>
      <dsp:spPr>
        <a:xfrm>
          <a:off x="591332" y="3840195"/>
          <a:ext cx="9924267" cy="5119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184" tIns="54184" rIns="54184" bIns="54184" numCol="1" spcCol="1270" anchor="ctr" anchorCtr="0">
          <a:noAutofit/>
        </a:bodyPr>
        <a:lstStyle/>
        <a:p>
          <a:pPr marL="0" lvl="0" indent="0" algn="l" defTabSz="622300">
            <a:lnSpc>
              <a:spcPct val="90000"/>
            </a:lnSpc>
            <a:spcBef>
              <a:spcPct val="0"/>
            </a:spcBef>
            <a:spcAft>
              <a:spcPct val="35000"/>
            </a:spcAft>
            <a:buNone/>
          </a:pPr>
          <a:r>
            <a:rPr lang="en-IN" sz="1400" b="1" kern="1200"/>
            <a:t>Clickstream Data</a:t>
          </a:r>
          <a:r>
            <a:rPr lang="en-IN" sz="1400" kern="1200"/>
            <a:t>: Data generated from users’ interactions with websites, including page views, clicks, and navigation paths.</a:t>
          </a:r>
          <a:endParaRPr lang="en-US" sz="1400" kern="1200"/>
        </a:p>
      </dsp:txBody>
      <dsp:txXfrm>
        <a:off x="591332" y="3840195"/>
        <a:ext cx="9924267" cy="511976"/>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2B95B-DBEB-4D4F-A181-717E092E62A5}">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D3DD5D-A571-4EC2-991D-A09F9E3CF316}">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b="1" kern="1200"/>
            <a:t>Amazon Redshift</a:t>
          </a:r>
          <a:r>
            <a:rPr lang="en-IN" sz="1500" kern="1200"/>
            <a:t>: A fully managed data warehouse service in the cloud.</a:t>
          </a:r>
          <a:endParaRPr lang="en-US" sz="1500" kern="1200"/>
        </a:p>
      </dsp:txBody>
      <dsp:txXfrm>
        <a:off x="417971" y="2644140"/>
        <a:ext cx="2889450" cy="720000"/>
      </dsp:txXfrm>
    </dsp:sp>
    <dsp:sp modelId="{8DE58D32-11A9-4B75-BF42-590E92000376}">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C68D80-0A7B-4A7D-A014-C3582662A4E3}">
      <dsp:nvSpPr>
        <dsp:cNvPr id="0" name=""/>
        <dsp:cNvSpPr/>
      </dsp:nvSpPr>
      <dsp:spPr>
        <a:xfrm>
          <a:off x="3813074"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b="1" kern="1200"/>
            <a:t>Google BigQuery</a:t>
          </a:r>
          <a:r>
            <a:rPr lang="en-IN" sz="1500" kern="1200"/>
            <a:t>: A serverless, highly scalable, and cost-effective multi-cloud data warehouse.</a:t>
          </a:r>
          <a:endParaRPr lang="en-US" sz="1500" kern="1200"/>
        </a:p>
      </dsp:txBody>
      <dsp:txXfrm>
        <a:off x="3813074" y="2644140"/>
        <a:ext cx="2889450" cy="720000"/>
      </dsp:txXfrm>
    </dsp:sp>
    <dsp:sp modelId="{F8E63060-99CA-47BD-A002-E43BAE21797E}">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415081-A12A-4AC4-A69F-77CBB490C531}">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IN" sz="1500" b="1" kern="1200"/>
            <a:t>Snowflake</a:t>
          </a:r>
          <a:r>
            <a:rPr lang="en-IN" sz="1500" kern="1200"/>
            <a:t>: A cloud-based data warehousing service known for its scalability and ease of use.</a:t>
          </a:r>
          <a:endParaRPr lang="en-US" sz="1500" kern="1200"/>
        </a:p>
      </dsp:txBody>
      <dsp:txXfrm>
        <a:off x="7208178" y="2644140"/>
        <a:ext cx="2889450" cy="720000"/>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A16C5-CA52-48CD-9082-67CDFB126086}">
      <dsp:nvSpPr>
        <dsp:cNvPr id="0" name=""/>
        <dsp:cNvSpPr/>
      </dsp:nvSpPr>
      <dsp:spPr>
        <a:xfrm>
          <a:off x="0" y="707288"/>
          <a:ext cx="10515600" cy="130576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1AACB1-01CD-4F46-B3C0-41B6896A8545}">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54D926-A2BF-4416-9D25-B50C27CA9966}">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b="1" kern="1200"/>
            <a:t>Apache Nifi</a:t>
          </a:r>
          <a:r>
            <a:rPr lang="en-IN" sz="2200" kern="1200"/>
            <a:t>: An open-source data integration tool that supports powerful and scalable directed graphs of data routing, transformation, and system mediation logic.</a:t>
          </a:r>
          <a:endParaRPr lang="en-US" sz="2200" kern="1200"/>
        </a:p>
      </dsp:txBody>
      <dsp:txXfrm>
        <a:off x="1508156" y="707288"/>
        <a:ext cx="9007443" cy="1305763"/>
      </dsp:txXfrm>
    </dsp:sp>
    <dsp:sp modelId="{14652F01-DBC7-4C60-9631-37293E3691E4}">
      <dsp:nvSpPr>
        <dsp:cNvPr id="0" name=""/>
        <dsp:cNvSpPr/>
      </dsp:nvSpPr>
      <dsp:spPr>
        <a:xfrm>
          <a:off x="0" y="2339492"/>
          <a:ext cx="10515600" cy="130576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B297D1-4BAA-4129-B93B-93F014F052C8}">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821DBE-E521-458D-9908-A1363EEF9FDC}">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977900">
            <a:lnSpc>
              <a:spcPct val="100000"/>
            </a:lnSpc>
            <a:spcBef>
              <a:spcPct val="0"/>
            </a:spcBef>
            <a:spcAft>
              <a:spcPct val="35000"/>
            </a:spcAft>
            <a:buNone/>
          </a:pPr>
          <a:r>
            <a:rPr lang="en-IN" sz="2200" b="1" kern="1200"/>
            <a:t>Talend</a:t>
          </a:r>
          <a:r>
            <a:rPr lang="en-IN" sz="2200" kern="1200"/>
            <a:t>: Provides tools for data integration, data management, enterprise application integration, and big data.</a:t>
          </a:r>
          <a:endParaRPr lang="en-US" sz="2200" kern="1200"/>
        </a:p>
      </dsp:txBody>
      <dsp:txXfrm>
        <a:off x="1508156" y="2339492"/>
        <a:ext cx="9007443" cy="1305763"/>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BE2C3-ED1A-4C78-AFAE-54CB6497E3D8}">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23835D-B8C0-4D4D-AD8F-C301CEC8E7DE}">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7D2B88-A23D-4CB5-8506-18C4F57A03D2}">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89000">
            <a:lnSpc>
              <a:spcPct val="100000"/>
            </a:lnSpc>
            <a:spcBef>
              <a:spcPct val="0"/>
            </a:spcBef>
            <a:spcAft>
              <a:spcPct val="35000"/>
            </a:spcAft>
            <a:buNone/>
          </a:pPr>
          <a:r>
            <a:rPr lang="en-IN" sz="2000" b="1" kern="1200"/>
            <a:t>Tableau</a:t>
          </a:r>
          <a:r>
            <a:rPr lang="en-IN" sz="2000" kern="1200"/>
            <a:t>: Offers interactive data visualization products focused on business intelligence.</a:t>
          </a:r>
          <a:endParaRPr lang="en-US" sz="2000" kern="1200"/>
        </a:p>
      </dsp:txBody>
      <dsp:txXfrm>
        <a:off x="1844034" y="682"/>
        <a:ext cx="4401230" cy="1596566"/>
      </dsp:txXfrm>
    </dsp:sp>
    <dsp:sp modelId="{692B7D9E-37BD-4C58-872E-EDEC4CC00E3D}">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A70292-A59A-4382-9B29-0D4EDAD06C33}">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8C946B-EBD7-412F-A2C5-03AA76A5EFB9}">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89000">
            <a:lnSpc>
              <a:spcPct val="100000"/>
            </a:lnSpc>
            <a:spcBef>
              <a:spcPct val="0"/>
            </a:spcBef>
            <a:spcAft>
              <a:spcPct val="35000"/>
            </a:spcAft>
            <a:buNone/>
          </a:pPr>
          <a:r>
            <a:rPr lang="en-IN" sz="2000" b="1" kern="1200"/>
            <a:t>Power BI</a:t>
          </a:r>
          <a:r>
            <a:rPr lang="en-IN" sz="2000" kern="1200"/>
            <a:t>: Microsoft's suite of business analytics tools for data analysis and sharing insights.</a:t>
          </a:r>
          <a:endParaRPr lang="en-US" sz="2000" kern="1200"/>
        </a:p>
      </dsp:txBody>
      <dsp:txXfrm>
        <a:off x="1844034" y="1996390"/>
        <a:ext cx="4401230" cy="1596566"/>
      </dsp:txXfrm>
    </dsp:sp>
    <dsp:sp modelId="{276ADE99-E750-47C1-B420-5BE0675A10E9}">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2B7855-F8E4-487A-B73A-867CE061454A}">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423AA-5711-4FD9-B334-1D31073E5943}">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889000">
            <a:lnSpc>
              <a:spcPct val="100000"/>
            </a:lnSpc>
            <a:spcBef>
              <a:spcPct val="0"/>
            </a:spcBef>
            <a:spcAft>
              <a:spcPct val="35000"/>
            </a:spcAft>
            <a:buNone/>
          </a:pPr>
          <a:r>
            <a:rPr lang="en-IN" sz="2000" b="1" kern="1200"/>
            <a:t>D3.js</a:t>
          </a:r>
          <a:r>
            <a:rPr lang="en-IN" sz="2000" kern="1200"/>
            <a:t>: A JavaScript library for producing dynamic, interactive data visualizations in web browsers.</a:t>
          </a:r>
          <a:endParaRPr lang="en-US" sz="2000" kern="1200"/>
        </a:p>
      </dsp:txBody>
      <dsp:txXfrm>
        <a:off x="1844034" y="3992098"/>
        <a:ext cx="4401230" cy="1596566"/>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FA2BA-04B8-4BB0-A83B-896B16CCA5A2}">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454A2D-8173-4FA8-A6D7-55E1FA77FA5B}">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B521A8-C418-492C-926C-F5A76839AA1C}">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b="1" kern="1200"/>
            <a:t>TensorFlow</a:t>
          </a:r>
          <a:r>
            <a:rPr lang="en-IN" sz="2100" kern="1200"/>
            <a:t>: An open-source library for dataflow and differentiable programming across a range of tasks.</a:t>
          </a:r>
          <a:endParaRPr lang="en-US" sz="2100" kern="1200"/>
        </a:p>
      </dsp:txBody>
      <dsp:txXfrm>
        <a:off x="1435590" y="531"/>
        <a:ext cx="9080009" cy="1242935"/>
      </dsp:txXfrm>
    </dsp:sp>
    <dsp:sp modelId="{A5194F09-31F8-4E02-AF0B-4CECD630CF33}">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3D923F-A749-4D2B-B3FE-A4F4047B9C54}">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805F45-6989-4A8A-9C26-D5C744B238F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b="1" kern="1200"/>
            <a:t>Scikit-learn</a:t>
          </a:r>
          <a:r>
            <a:rPr lang="en-IN" sz="2100" kern="1200"/>
            <a:t>: A free software machine learning library for the Python programming language.</a:t>
          </a:r>
          <a:endParaRPr lang="en-US" sz="2100" kern="1200"/>
        </a:p>
      </dsp:txBody>
      <dsp:txXfrm>
        <a:off x="1435590" y="1554201"/>
        <a:ext cx="9080009" cy="1242935"/>
      </dsp:txXfrm>
    </dsp:sp>
    <dsp:sp modelId="{E80DFD76-B26F-4DE9-9926-830EB329E66E}">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48E747-B81F-43A8-840B-9B66308A4A87}">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AD5EF1-DAAA-4726-B0F2-34D260B306D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IN" sz="2100" b="1" kern="1200"/>
            <a:t>PyTorch</a:t>
          </a:r>
          <a:r>
            <a:rPr lang="en-IN" sz="2100" kern="1200"/>
            <a:t>: An open-source machine learning library based on the Torch library, used for applications such as computer vision and natural language processing.</a:t>
          </a:r>
          <a:endParaRPr lang="en-US" sz="2100" kern="1200"/>
        </a:p>
      </dsp:txBody>
      <dsp:txXfrm>
        <a:off x="1435590" y="3107870"/>
        <a:ext cx="9080009" cy="1242935"/>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1A5889-E67B-204C-A378-42802BD3B840}">
      <dsp:nvSpPr>
        <dsp:cNvPr id="0" name=""/>
        <dsp:cNvSpPr/>
      </dsp:nvSpPr>
      <dsp:spPr>
        <a:xfrm>
          <a:off x="0" y="486038"/>
          <a:ext cx="6245265" cy="14987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kern="1200"/>
            <a:t>Amazon Web Services (AWS)</a:t>
          </a:r>
          <a:r>
            <a:rPr lang="en-IN" sz="2100" kern="1200"/>
            <a:t>: Provides a comprehensive suite of cloud computing services including storage, databases, analytics, and machine learning.</a:t>
          </a:r>
          <a:endParaRPr lang="en-US" sz="2100" kern="1200"/>
        </a:p>
      </dsp:txBody>
      <dsp:txXfrm>
        <a:off x="73164" y="559202"/>
        <a:ext cx="6098937" cy="1352442"/>
      </dsp:txXfrm>
    </dsp:sp>
    <dsp:sp modelId="{52247C6E-A24E-A147-8D38-92613485219E}">
      <dsp:nvSpPr>
        <dsp:cNvPr id="0" name=""/>
        <dsp:cNvSpPr/>
      </dsp:nvSpPr>
      <dsp:spPr>
        <a:xfrm>
          <a:off x="0" y="2045288"/>
          <a:ext cx="6245265" cy="149877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kern="1200"/>
            <a:t>Google Cloud Platform (GCP)</a:t>
          </a:r>
          <a:r>
            <a:rPr lang="en-IN" sz="2100" kern="1200"/>
            <a:t>: Offers a range of cloud services for computing, storage, data analytics, and machine learning.</a:t>
          </a:r>
          <a:endParaRPr lang="en-US" sz="2100" kern="1200"/>
        </a:p>
      </dsp:txBody>
      <dsp:txXfrm>
        <a:off x="73164" y="2118452"/>
        <a:ext cx="6098937" cy="1352442"/>
      </dsp:txXfrm>
    </dsp:sp>
    <dsp:sp modelId="{91A3ECCF-4A91-104C-9F06-308DE8498A74}">
      <dsp:nvSpPr>
        <dsp:cNvPr id="0" name=""/>
        <dsp:cNvSpPr/>
      </dsp:nvSpPr>
      <dsp:spPr>
        <a:xfrm>
          <a:off x="0" y="3604538"/>
          <a:ext cx="6245265" cy="149877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kern="1200"/>
            <a:t>Microsoft Azure</a:t>
          </a:r>
          <a:r>
            <a:rPr lang="en-IN" sz="2100" kern="1200"/>
            <a:t>: A cloud computing service created by Microsoft for building, testing, deploying, and managing applications and services through Microsoft-managed data centers.</a:t>
          </a:r>
          <a:endParaRPr lang="en-US" sz="2100" kern="1200"/>
        </a:p>
      </dsp:txBody>
      <dsp:txXfrm>
        <a:off x="73164" y="3677702"/>
        <a:ext cx="6098937" cy="13524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52A30-3A7F-4E0F-A359-BCAE5C83C4FB}">
      <dsp:nvSpPr>
        <dsp:cNvPr id="0" name=""/>
        <dsp:cNvSpPr/>
      </dsp:nvSpPr>
      <dsp:spPr>
        <a:xfrm>
          <a:off x="0" y="3400"/>
          <a:ext cx="10515600" cy="7242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E33ADC-8028-42F0-9C5B-4BFC0566820B}">
      <dsp:nvSpPr>
        <dsp:cNvPr id="0" name=""/>
        <dsp:cNvSpPr/>
      </dsp:nvSpPr>
      <dsp:spPr>
        <a:xfrm>
          <a:off x="219097" y="166365"/>
          <a:ext cx="398359" cy="3983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718E27-910B-46AB-B43A-5A782534AF65}">
      <dsp:nvSpPr>
        <dsp:cNvPr id="0" name=""/>
        <dsp:cNvSpPr/>
      </dsp:nvSpPr>
      <dsp:spPr>
        <a:xfrm>
          <a:off x="836555" y="3400"/>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IN" sz="1900" b="1" kern="1200"/>
            <a:t>Storage and Management</a:t>
          </a:r>
          <a:r>
            <a:rPr lang="en-IN" sz="1900" kern="1200"/>
            <a:t>: Storing large volumes of data requires scalable solutions like cloud storage and distributed databases.</a:t>
          </a:r>
          <a:endParaRPr lang="en-US" sz="1900" kern="1200"/>
        </a:p>
      </dsp:txBody>
      <dsp:txXfrm>
        <a:off x="836555" y="3400"/>
        <a:ext cx="9679044" cy="724290"/>
      </dsp:txXfrm>
    </dsp:sp>
    <dsp:sp modelId="{24E11499-4963-491A-9A0B-686487AA58D4}">
      <dsp:nvSpPr>
        <dsp:cNvPr id="0" name=""/>
        <dsp:cNvSpPr/>
      </dsp:nvSpPr>
      <dsp:spPr>
        <a:xfrm>
          <a:off x="0" y="908763"/>
          <a:ext cx="10515600" cy="7242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E41943-9B28-4EA9-890D-B4C8F210E457}">
      <dsp:nvSpPr>
        <dsp:cNvPr id="0" name=""/>
        <dsp:cNvSpPr/>
      </dsp:nvSpPr>
      <dsp:spPr>
        <a:xfrm>
          <a:off x="219097" y="1071728"/>
          <a:ext cx="398359" cy="3983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8FA639-C411-4F2C-B0FE-C92B5F458946}">
      <dsp:nvSpPr>
        <dsp:cNvPr id="0" name=""/>
        <dsp:cNvSpPr/>
      </dsp:nvSpPr>
      <dsp:spPr>
        <a:xfrm>
          <a:off x="836555" y="90876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IN" sz="1900" b="1" kern="1200"/>
            <a:t>Data Integration</a:t>
          </a:r>
          <a:r>
            <a:rPr lang="en-IN" sz="1900" kern="1200"/>
            <a:t>: Combining data from diverse sources and formats into a unified dataset.</a:t>
          </a:r>
          <a:endParaRPr lang="en-US" sz="1900" kern="1200"/>
        </a:p>
      </dsp:txBody>
      <dsp:txXfrm>
        <a:off x="836555" y="908763"/>
        <a:ext cx="9679044" cy="724290"/>
      </dsp:txXfrm>
    </dsp:sp>
    <dsp:sp modelId="{5B40AF73-3F94-471B-89B5-4BBAC93870AD}">
      <dsp:nvSpPr>
        <dsp:cNvPr id="0" name=""/>
        <dsp:cNvSpPr/>
      </dsp:nvSpPr>
      <dsp:spPr>
        <a:xfrm>
          <a:off x="0" y="1814126"/>
          <a:ext cx="10515600" cy="7242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7FEA88-2373-4662-8F1E-B910C1F8019D}">
      <dsp:nvSpPr>
        <dsp:cNvPr id="0" name=""/>
        <dsp:cNvSpPr/>
      </dsp:nvSpPr>
      <dsp:spPr>
        <a:xfrm>
          <a:off x="219097" y="1977092"/>
          <a:ext cx="398359" cy="3983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D4D96B-7293-4FFB-AA76-CAE585424C36}">
      <dsp:nvSpPr>
        <dsp:cNvPr id="0" name=""/>
        <dsp:cNvSpPr/>
      </dsp:nvSpPr>
      <dsp:spPr>
        <a:xfrm>
          <a:off x="836555" y="1814126"/>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IN" sz="1900" b="1" kern="1200"/>
            <a:t>Quality Assurance</a:t>
          </a:r>
          <a:r>
            <a:rPr lang="en-IN" sz="1900" kern="1200"/>
            <a:t>: Ensuring data accuracy, consistency, and completeness while managing issues like duplication and missing values.</a:t>
          </a:r>
          <a:endParaRPr lang="en-US" sz="1900" kern="1200"/>
        </a:p>
      </dsp:txBody>
      <dsp:txXfrm>
        <a:off x="836555" y="1814126"/>
        <a:ext cx="9679044" cy="724290"/>
      </dsp:txXfrm>
    </dsp:sp>
    <dsp:sp modelId="{94C6BF37-BF0E-4867-80EA-DF04C0F356A3}">
      <dsp:nvSpPr>
        <dsp:cNvPr id="0" name=""/>
        <dsp:cNvSpPr/>
      </dsp:nvSpPr>
      <dsp:spPr>
        <a:xfrm>
          <a:off x="0" y="2719489"/>
          <a:ext cx="10515600" cy="72429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71B2F0-5C3B-414F-AB09-0D44528777C5}">
      <dsp:nvSpPr>
        <dsp:cNvPr id="0" name=""/>
        <dsp:cNvSpPr/>
      </dsp:nvSpPr>
      <dsp:spPr>
        <a:xfrm>
          <a:off x="219097" y="2882455"/>
          <a:ext cx="398359" cy="3983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A91B4F-98A5-484D-B1B3-32A57CCEDD62}">
      <dsp:nvSpPr>
        <dsp:cNvPr id="0" name=""/>
        <dsp:cNvSpPr/>
      </dsp:nvSpPr>
      <dsp:spPr>
        <a:xfrm>
          <a:off x="836555" y="2719489"/>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IN" sz="1900" b="1" kern="1200"/>
            <a:t>Privacy and Security</a:t>
          </a:r>
          <a:r>
            <a:rPr lang="en-IN" sz="1900" kern="1200"/>
            <a:t>: Protecting sensitive data and ensuring compliance with privacy regulations.</a:t>
          </a:r>
          <a:endParaRPr lang="en-US" sz="1900" kern="1200"/>
        </a:p>
      </dsp:txBody>
      <dsp:txXfrm>
        <a:off x="836555" y="2719489"/>
        <a:ext cx="9679044" cy="724290"/>
      </dsp:txXfrm>
    </dsp:sp>
    <dsp:sp modelId="{7A9BB02B-2F29-46A5-BFE9-08BACBB635CF}">
      <dsp:nvSpPr>
        <dsp:cNvPr id="0" name=""/>
        <dsp:cNvSpPr/>
      </dsp:nvSpPr>
      <dsp:spPr>
        <a:xfrm>
          <a:off x="0" y="3624853"/>
          <a:ext cx="10515600" cy="724290"/>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2BC7FC-7776-417C-993F-38F037736EEA}">
      <dsp:nvSpPr>
        <dsp:cNvPr id="0" name=""/>
        <dsp:cNvSpPr/>
      </dsp:nvSpPr>
      <dsp:spPr>
        <a:xfrm>
          <a:off x="219097" y="3787818"/>
          <a:ext cx="398359" cy="39835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9CC264-DD69-4E21-B699-E5FCE1782590}">
      <dsp:nvSpPr>
        <dsp:cNvPr id="0" name=""/>
        <dsp:cNvSpPr/>
      </dsp:nvSpPr>
      <dsp:spPr>
        <a:xfrm>
          <a:off x="836555" y="362485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IN" sz="1900" b="1" kern="1200"/>
            <a:t>Processing and Analysis</a:t>
          </a:r>
          <a:r>
            <a:rPr lang="en-IN" sz="1900" kern="1200"/>
            <a:t>: Using advanced algorithms and tools to process and analyze large datasets, often requiring parallel processing and distributed computing.</a:t>
          </a:r>
          <a:endParaRPr lang="en-US" sz="1900" kern="1200"/>
        </a:p>
      </dsp:txBody>
      <dsp:txXfrm>
        <a:off x="836555" y="3624853"/>
        <a:ext cx="9679044" cy="72429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2B1F4-C2FA-47C4-A3A7-7AAE18D1D864}">
      <dsp:nvSpPr>
        <dsp:cNvPr id="0" name=""/>
        <dsp:cNvSpPr/>
      </dsp:nvSpPr>
      <dsp:spPr>
        <a:xfrm>
          <a:off x="0" y="4366"/>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ED19CD-44C7-4BEB-928A-FC57A42C185C}">
      <dsp:nvSpPr>
        <dsp:cNvPr id="0" name=""/>
        <dsp:cNvSpPr/>
      </dsp:nvSpPr>
      <dsp:spPr>
        <a:xfrm>
          <a:off x="281355" y="213639"/>
          <a:ext cx="511556" cy="5115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87C6ED-B410-4DD6-A199-C0C706E81CD9}">
      <dsp:nvSpPr>
        <dsp:cNvPr id="0" name=""/>
        <dsp:cNvSpPr/>
      </dsp:nvSpPr>
      <dsp:spPr>
        <a:xfrm>
          <a:off x="1074268" y="4366"/>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666750">
            <a:lnSpc>
              <a:spcPct val="100000"/>
            </a:lnSpc>
            <a:spcBef>
              <a:spcPct val="0"/>
            </a:spcBef>
            <a:spcAft>
              <a:spcPct val="35000"/>
            </a:spcAft>
            <a:buNone/>
          </a:pPr>
          <a:r>
            <a:rPr lang="en-IN" sz="1500" b="1" kern="1200"/>
            <a:t>Scalability</a:t>
          </a:r>
          <a:r>
            <a:rPr lang="en-IN" sz="1500" kern="1200"/>
            <a:t>: Ensuring systems can handle growing data volumes and complexity.</a:t>
          </a:r>
          <a:endParaRPr lang="en-US" sz="1500" kern="1200"/>
        </a:p>
      </dsp:txBody>
      <dsp:txXfrm>
        <a:off x="1074268" y="4366"/>
        <a:ext cx="5170996" cy="930102"/>
      </dsp:txXfrm>
    </dsp:sp>
    <dsp:sp modelId="{B5E99CA0-2DE1-4182-BFF8-C29E8A142571}">
      <dsp:nvSpPr>
        <dsp:cNvPr id="0" name=""/>
        <dsp:cNvSpPr/>
      </dsp:nvSpPr>
      <dsp:spPr>
        <a:xfrm>
          <a:off x="0" y="1166994"/>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098C52-0E4E-4C72-8AD7-C38E6853B756}">
      <dsp:nvSpPr>
        <dsp:cNvPr id="0" name=""/>
        <dsp:cNvSpPr/>
      </dsp:nvSpPr>
      <dsp:spPr>
        <a:xfrm>
          <a:off x="281355" y="1376267"/>
          <a:ext cx="511556" cy="5115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65FA23-DB48-48DF-ADB2-2D86B14AC064}">
      <dsp:nvSpPr>
        <dsp:cNvPr id="0" name=""/>
        <dsp:cNvSpPr/>
      </dsp:nvSpPr>
      <dsp:spPr>
        <a:xfrm>
          <a:off x="1074268" y="1166994"/>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666750">
            <a:lnSpc>
              <a:spcPct val="100000"/>
            </a:lnSpc>
            <a:spcBef>
              <a:spcPct val="0"/>
            </a:spcBef>
            <a:spcAft>
              <a:spcPct val="35000"/>
            </a:spcAft>
            <a:buNone/>
          </a:pPr>
          <a:r>
            <a:rPr lang="en-IN" sz="1500" b="1" kern="1200"/>
            <a:t>Real-Time Processing</a:t>
          </a:r>
          <a:r>
            <a:rPr lang="en-IN" sz="1500" kern="1200"/>
            <a:t>: Developing systems capable of analyzing data as it is generated to provide immediate insights.</a:t>
          </a:r>
          <a:endParaRPr lang="en-US" sz="1500" kern="1200"/>
        </a:p>
      </dsp:txBody>
      <dsp:txXfrm>
        <a:off x="1074268" y="1166994"/>
        <a:ext cx="5170996" cy="930102"/>
      </dsp:txXfrm>
    </dsp:sp>
    <dsp:sp modelId="{D949AFC5-96EE-407F-B1A9-A6D63F497999}">
      <dsp:nvSpPr>
        <dsp:cNvPr id="0" name=""/>
        <dsp:cNvSpPr/>
      </dsp:nvSpPr>
      <dsp:spPr>
        <a:xfrm>
          <a:off x="0" y="2329622"/>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2FE07E-CCDB-4224-AA13-6BF1148105A6}">
      <dsp:nvSpPr>
        <dsp:cNvPr id="0" name=""/>
        <dsp:cNvSpPr/>
      </dsp:nvSpPr>
      <dsp:spPr>
        <a:xfrm>
          <a:off x="281355" y="2538895"/>
          <a:ext cx="511556" cy="5115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ACBB0E-79B6-41CC-8749-4D539C366CCF}">
      <dsp:nvSpPr>
        <dsp:cNvPr id="0" name=""/>
        <dsp:cNvSpPr/>
      </dsp:nvSpPr>
      <dsp:spPr>
        <a:xfrm>
          <a:off x="1074268" y="2329622"/>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666750">
            <a:lnSpc>
              <a:spcPct val="100000"/>
            </a:lnSpc>
            <a:spcBef>
              <a:spcPct val="0"/>
            </a:spcBef>
            <a:spcAft>
              <a:spcPct val="35000"/>
            </a:spcAft>
            <a:buNone/>
          </a:pPr>
          <a:r>
            <a:rPr lang="en-IN" sz="1500" b="1" kern="1200"/>
            <a:t>Visualization</a:t>
          </a:r>
          <a:r>
            <a:rPr lang="en-IN" sz="1500" kern="1200"/>
            <a:t>: Creating effective visual representations to make the data comprehensible and actionable.</a:t>
          </a:r>
          <a:endParaRPr lang="en-US" sz="1500" kern="1200"/>
        </a:p>
      </dsp:txBody>
      <dsp:txXfrm>
        <a:off x="1074268" y="2329622"/>
        <a:ext cx="5170996" cy="930102"/>
      </dsp:txXfrm>
    </dsp:sp>
    <dsp:sp modelId="{94C725F9-BEE7-43F2-B8EC-6625F54CEFD0}">
      <dsp:nvSpPr>
        <dsp:cNvPr id="0" name=""/>
        <dsp:cNvSpPr/>
      </dsp:nvSpPr>
      <dsp:spPr>
        <a:xfrm>
          <a:off x="0" y="3492250"/>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AECE27-2A5E-4662-BDC1-434D3AAC7BA6}">
      <dsp:nvSpPr>
        <dsp:cNvPr id="0" name=""/>
        <dsp:cNvSpPr/>
      </dsp:nvSpPr>
      <dsp:spPr>
        <a:xfrm>
          <a:off x="281355" y="3701523"/>
          <a:ext cx="511556" cy="5115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A57582-6ED2-4EF7-B877-AB1A4ADCC455}">
      <dsp:nvSpPr>
        <dsp:cNvPr id="0" name=""/>
        <dsp:cNvSpPr/>
      </dsp:nvSpPr>
      <dsp:spPr>
        <a:xfrm>
          <a:off x="1074268" y="3492250"/>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666750">
            <a:lnSpc>
              <a:spcPct val="100000"/>
            </a:lnSpc>
            <a:spcBef>
              <a:spcPct val="0"/>
            </a:spcBef>
            <a:spcAft>
              <a:spcPct val="35000"/>
            </a:spcAft>
            <a:buNone/>
          </a:pPr>
          <a:r>
            <a:rPr lang="en-IN" sz="1500" b="1" kern="1200"/>
            <a:t>Cost Management</a:t>
          </a:r>
          <a:r>
            <a:rPr lang="en-IN" sz="1500" kern="1200"/>
            <a:t>: Balancing the costs of storage, processing, and analysis with the value derived from the data.</a:t>
          </a:r>
          <a:endParaRPr lang="en-US" sz="1500" kern="1200"/>
        </a:p>
      </dsp:txBody>
      <dsp:txXfrm>
        <a:off x="1074268" y="3492250"/>
        <a:ext cx="5170996" cy="930102"/>
      </dsp:txXfrm>
    </dsp:sp>
    <dsp:sp modelId="{6257470D-B7F0-4662-8884-E4710614FE38}">
      <dsp:nvSpPr>
        <dsp:cNvPr id="0" name=""/>
        <dsp:cNvSpPr/>
      </dsp:nvSpPr>
      <dsp:spPr>
        <a:xfrm>
          <a:off x="0" y="4654878"/>
          <a:ext cx="6245265" cy="9301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64D79E-2579-4981-9F99-6219D54DAD7F}">
      <dsp:nvSpPr>
        <dsp:cNvPr id="0" name=""/>
        <dsp:cNvSpPr/>
      </dsp:nvSpPr>
      <dsp:spPr>
        <a:xfrm>
          <a:off x="281355" y="4864151"/>
          <a:ext cx="511556" cy="5115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AF95E2-0C05-4BF6-9933-4BBE508ED2FB}">
      <dsp:nvSpPr>
        <dsp:cNvPr id="0" name=""/>
        <dsp:cNvSpPr/>
      </dsp:nvSpPr>
      <dsp:spPr>
        <a:xfrm>
          <a:off x="1074268" y="4654878"/>
          <a:ext cx="5170996" cy="93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436" tIns="98436" rIns="98436" bIns="98436" numCol="1" spcCol="1270" anchor="ctr" anchorCtr="0">
          <a:noAutofit/>
        </a:bodyPr>
        <a:lstStyle/>
        <a:p>
          <a:pPr marL="0" lvl="0" indent="0" algn="l" defTabSz="666750">
            <a:lnSpc>
              <a:spcPct val="100000"/>
            </a:lnSpc>
            <a:spcBef>
              <a:spcPct val="0"/>
            </a:spcBef>
            <a:spcAft>
              <a:spcPct val="35000"/>
            </a:spcAft>
            <a:buNone/>
          </a:pPr>
          <a:r>
            <a:rPr lang="en-IN" sz="1500" b="1" kern="1200"/>
            <a:t>Skill Gaps</a:t>
          </a:r>
          <a:r>
            <a:rPr lang="en-IN" sz="1500" kern="1200"/>
            <a:t>: Finding skilled professionals who can work with big data technologies and methodologies.</a:t>
          </a:r>
          <a:endParaRPr lang="en-US" sz="1500" kern="1200"/>
        </a:p>
      </dsp:txBody>
      <dsp:txXfrm>
        <a:off x="1074268" y="4654878"/>
        <a:ext cx="5170996" cy="9301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0F8B17-AACF-4CDF-BFCE-03744CA310B4}">
      <dsp:nvSpPr>
        <dsp:cNvPr id="0" name=""/>
        <dsp:cNvSpPr/>
      </dsp:nvSpPr>
      <dsp:spPr>
        <a:xfrm>
          <a:off x="2044800" y="308169"/>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9A700B-6B51-4A0B-8267-821175D8A0C5}">
      <dsp:nvSpPr>
        <dsp:cNvPr id="0" name=""/>
        <dsp:cNvSpPr/>
      </dsp:nvSpPr>
      <dsp:spPr>
        <a:xfrm>
          <a:off x="2512800" y="77616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70AE47-27DD-490A-81EB-DABF1D7D81B2}">
      <dsp:nvSpPr>
        <dsp:cNvPr id="0" name=""/>
        <dsp:cNvSpPr/>
      </dsp:nvSpPr>
      <dsp:spPr>
        <a:xfrm>
          <a:off x="1342800" y="3188169"/>
          <a:ext cx="360000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IN" sz="1100" kern="1200"/>
            <a:t>Big Data Analytics involves examining large and varied datasets to uncover hidden patterns, unknown correlations, market trends, customer preferences, and other useful business information. </a:t>
          </a:r>
          <a:endParaRPr lang="en-US" sz="1100" kern="1200"/>
        </a:p>
      </dsp:txBody>
      <dsp:txXfrm>
        <a:off x="1342800" y="3188169"/>
        <a:ext cx="3600000" cy="855000"/>
      </dsp:txXfrm>
    </dsp:sp>
    <dsp:sp modelId="{AAF992DB-38DD-44B6-8598-19AC573EFE96}">
      <dsp:nvSpPr>
        <dsp:cNvPr id="0" name=""/>
        <dsp:cNvSpPr/>
      </dsp:nvSpPr>
      <dsp:spPr>
        <a:xfrm>
          <a:off x="6274800" y="308169"/>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9A4FBD-8EE7-47F5-A39F-33D63D86753D}">
      <dsp:nvSpPr>
        <dsp:cNvPr id="0" name=""/>
        <dsp:cNvSpPr/>
      </dsp:nvSpPr>
      <dsp:spPr>
        <a:xfrm>
          <a:off x="6742800" y="77616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CF31A3-0C40-4FB9-AA87-F3CBD92849A1}">
      <dsp:nvSpPr>
        <dsp:cNvPr id="0" name=""/>
        <dsp:cNvSpPr/>
      </dsp:nvSpPr>
      <dsp:spPr>
        <a:xfrm>
          <a:off x="5572800" y="3188169"/>
          <a:ext cx="3600000"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IN" sz="1100" kern="1200"/>
            <a:t>This complex process requires specialized tools and technologies to manage and analyse the massive amount of data efficiently.</a:t>
          </a:r>
          <a:endParaRPr lang="en-US" sz="1100" kern="1200"/>
        </a:p>
      </dsp:txBody>
      <dsp:txXfrm>
        <a:off x="5572800" y="3188169"/>
        <a:ext cx="3600000" cy="855000"/>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8.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0.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9B7AE-6C62-4546-9250-F066FCDCA36E}" type="datetimeFigureOut">
              <a:rPr lang="en-US" smtClean="0"/>
              <a:t>9/2/24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47F3EE-9800-C94B-917E-CAC9DF866B47}" type="slidenum">
              <a:rPr lang="en-US" smtClean="0"/>
              <a:t>‹#›</a:t>
            </a:fld>
            <a:endParaRPr lang="en-US"/>
          </a:p>
        </p:txBody>
      </p:sp>
    </p:spTree>
    <p:extLst>
      <p:ext uri="{BB962C8B-B14F-4D97-AF65-F5344CB8AC3E}">
        <p14:creationId xmlns:p14="http://schemas.microsoft.com/office/powerpoint/2010/main" val="2449224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Hadoop's flexibility and scalability make it a versatile tool for various data processing and storage needs, especially in big data contexts.</a:t>
            </a:r>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21</a:t>
            </a:fld>
            <a:endParaRPr lang="en-US"/>
          </a:p>
        </p:txBody>
      </p:sp>
    </p:spTree>
    <p:extLst>
      <p:ext uri="{BB962C8B-B14F-4D97-AF65-F5344CB8AC3E}">
        <p14:creationId xmlns:p14="http://schemas.microsoft.com/office/powerpoint/2010/main" val="3744328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en-IN" b="1" dirty="0"/>
              <a:t>Summary:</a:t>
            </a:r>
          </a:p>
          <a:p>
            <a:pPr lvl="1" algn="just">
              <a:lnSpc>
                <a:spcPct val="120000"/>
              </a:lnSpc>
            </a:pPr>
            <a:r>
              <a:rPr lang="en-IN" dirty="0"/>
              <a:t>The </a:t>
            </a:r>
            <a:r>
              <a:rPr lang="en-IN" dirty="0" err="1"/>
              <a:t>NameNode</a:t>
            </a:r>
            <a:r>
              <a:rPr lang="en-IN" dirty="0"/>
              <a:t> is essential for managing the metadata of HDFS, but its role as a single point of failure requires careful management and redundancy strategies. It uses the </a:t>
            </a:r>
            <a:r>
              <a:rPr lang="en-IN" b="1" dirty="0" err="1"/>
              <a:t>FsImage</a:t>
            </a:r>
            <a:r>
              <a:rPr lang="en-IN" dirty="0"/>
              <a:t> and </a:t>
            </a:r>
            <a:r>
              <a:rPr lang="en-IN" b="1" dirty="0" err="1"/>
              <a:t>EditLog</a:t>
            </a:r>
            <a:r>
              <a:rPr lang="en-IN" dirty="0"/>
              <a:t> to track file system changes, and it communicates with </a:t>
            </a:r>
            <a:r>
              <a:rPr lang="en-IN" dirty="0" err="1"/>
              <a:t>DataNodes</a:t>
            </a:r>
            <a:r>
              <a:rPr lang="en-IN" dirty="0"/>
              <a:t> indirectly through heartbeats to maintain system stability and efficiency.</a:t>
            </a:r>
          </a:p>
          <a:p>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31</a:t>
            </a:fld>
            <a:endParaRPr lang="en-US"/>
          </a:p>
        </p:txBody>
      </p:sp>
    </p:spTree>
    <p:extLst>
      <p:ext uri="{BB962C8B-B14F-4D97-AF65-F5344CB8AC3E}">
        <p14:creationId xmlns:p14="http://schemas.microsoft.com/office/powerpoint/2010/main" val="1581945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en-IN" b="1" dirty="0"/>
              <a:t>Summary:</a:t>
            </a:r>
          </a:p>
          <a:p>
            <a:pPr lvl="1" algn="just">
              <a:lnSpc>
                <a:spcPct val="120000"/>
              </a:lnSpc>
            </a:pPr>
            <a:r>
              <a:rPr lang="en-IN" dirty="0"/>
              <a:t>The </a:t>
            </a:r>
            <a:r>
              <a:rPr lang="en-IN" dirty="0" err="1"/>
              <a:t>NameNode</a:t>
            </a:r>
            <a:r>
              <a:rPr lang="en-IN" dirty="0"/>
              <a:t> is essential for managing the metadata of HDFS, but its role as a single point of failure requires careful management and redundancy strategies. It uses the </a:t>
            </a:r>
            <a:r>
              <a:rPr lang="en-IN" b="1" dirty="0" err="1"/>
              <a:t>FsImage</a:t>
            </a:r>
            <a:r>
              <a:rPr lang="en-IN" dirty="0"/>
              <a:t> and </a:t>
            </a:r>
            <a:r>
              <a:rPr lang="en-IN" b="1" dirty="0" err="1"/>
              <a:t>EditLog</a:t>
            </a:r>
            <a:r>
              <a:rPr lang="en-IN" dirty="0"/>
              <a:t> to track file system changes, and it communicates with </a:t>
            </a:r>
            <a:r>
              <a:rPr lang="en-IN" dirty="0" err="1"/>
              <a:t>DataNodes</a:t>
            </a:r>
            <a:r>
              <a:rPr lang="en-IN" dirty="0"/>
              <a:t> indirectly through heartbeats to maintain system stability and efficiency.</a:t>
            </a:r>
          </a:p>
          <a:p>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32</a:t>
            </a:fld>
            <a:endParaRPr lang="en-US"/>
          </a:p>
        </p:txBody>
      </p:sp>
    </p:spTree>
    <p:extLst>
      <p:ext uri="{BB962C8B-B14F-4D97-AF65-F5344CB8AC3E}">
        <p14:creationId xmlns:p14="http://schemas.microsoft.com/office/powerpoint/2010/main" val="697643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The </a:t>
            </a:r>
            <a:r>
              <a:rPr lang="en-IN" b="1" dirty="0" err="1"/>
              <a:t>NameNode</a:t>
            </a:r>
            <a:r>
              <a:rPr lang="en-IN" dirty="0"/>
              <a:t> is a critical component in the Hadoop architecture responsible for managing the file system's metadata. It keeps track of the structure and properties of the files and directories in the Hadoop Distributed File System (HDFS).</a:t>
            </a:r>
          </a:p>
          <a:p>
            <a:endParaRPr lang="en-US" dirty="0"/>
          </a:p>
        </p:txBody>
      </p:sp>
      <p:sp>
        <p:nvSpPr>
          <p:cNvPr id="4" name="Slide Number Placeholder 3"/>
          <p:cNvSpPr>
            <a:spLocks noGrp="1"/>
          </p:cNvSpPr>
          <p:nvPr>
            <p:ph type="sldNum" sz="quarter" idx="5"/>
          </p:nvPr>
        </p:nvSpPr>
        <p:spPr/>
        <p:txBody>
          <a:bodyPr/>
          <a:lstStyle/>
          <a:p>
            <a:fld id="{DF47F3EE-9800-C94B-917E-CAC9DF866B47}" type="slidenum">
              <a:rPr lang="en-US" smtClean="0"/>
              <a:t>35</a:t>
            </a:fld>
            <a:endParaRPr lang="en-US"/>
          </a:p>
        </p:txBody>
      </p:sp>
    </p:spTree>
    <p:extLst>
      <p:ext uri="{BB962C8B-B14F-4D97-AF65-F5344CB8AC3E}">
        <p14:creationId xmlns:p14="http://schemas.microsoft.com/office/powerpoint/2010/main" val="668736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54B74-61B4-D42E-38D1-BF1A073F69C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E001FEB-158E-A00A-1C8D-6C30887FCE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D6A855D-FAC4-146D-FCB5-6ABE68850112}"/>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5" name="Footer Placeholder 4">
            <a:extLst>
              <a:ext uri="{FF2B5EF4-FFF2-40B4-BE49-F238E27FC236}">
                <a16:creationId xmlns:a16="http://schemas.microsoft.com/office/drawing/2014/main" id="{5ECD0F63-E9DE-D45C-0FAA-C7DC7A5701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0485A1-0584-D54D-E3EA-B6EC771A6F25}"/>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786976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88455-A3B5-5EFF-B7B9-56C2CEA53F8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9C89AA6-97EE-9311-8947-595BBBD67A7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450FF8-A9AC-A8D4-23A7-5C1DEAC249D3}"/>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5" name="Footer Placeholder 4">
            <a:extLst>
              <a:ext uri="{FF2B5EF4-FFF2-40B4-BE49-F238E27FC236}">
                <a16:creationId xmlns:a16="http://schemas.microsoft.com/office/drawing/2014/main" id="{57EB85F2-BB34-74C1-F471-AF85C00ECB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B91D69-5663-6B96-689B-8FB6BE93A596}"/>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4066510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5798BF-7566-4E91-A57F-E0EE19AD4EC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6AB106E-A28D-1281-8094-1BFF381E235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0DA514-6058-6DAE-09C0-2AC470C0F038}"/>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5" name="Footer Placeholder 4">
            <a:extLst>
              <a:ext uri="{FF2B5EF4-FFF2-40B4-BE49-F238E27FC236}">
                <a16:creationId xmlns:a16="http://schemas.microsoft.com/office/drawing/2014/main" id="{B7A74E15-C2AA-46FB-AC25-B2E2241A5C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4F006-9EB1-D32C-2F40-2C2024ABDFB5}"/>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3474363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A4987-AC26-6815-486B-0538DCD6FF3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E89A00A-EA8A-4807-F652-50CC60680A8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F252D1A-DD41-DFB0-F0EA-65CF3E744E4C}"/>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5" name="Footer Placeholder 4">
            <a:extLst>
              <a:ext uri="{FF2B5EF4-FFF2-40B4-BE49-F238E27FC236}">
                <a16:creationId xmlns:a16="http://schemas.microsoft.com/office/drawing/2014/main" id="{365F80E3-3BB4-4259-F685-32713354EE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E759FA-F351-1495-6673-E0C556C82F1B}"/>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96032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343A3-6E8D-730A-7E23-89C6CD50F7E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87AD89F-9CDB-B7D2-A4A7-5187C60E54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47356CE-7000-9396-6590-60721FF512C4}"/>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5" name="Footer Placeholder 4">
            <a:extLst>
              <a:ext uri="{FF2B5EF4-FFF2-40B4-BE49-F238E27FC236}">
                <a16:creationId xmlns:a16="http://schemas.microsoft.com/office/drawing/2014/main" id="{FE46E4A6-E1C5-6B26-8703-55F4535610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D9CC3B-C0E4-7AFA-D84B-AB51D065B0CC}"/>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55323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12F3E-6FE8-6BE5-63A2-9DEB0D57DF0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C1BF6E3-1269-8BAE-10F4-CCFE269F04F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03DBB23-63DE-3F6D-0E26-BD5FF81E4C7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6E2820D-96FA-4EEA-7E36-BCEC3B2FCEDF}"/>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6" name="Footer Placeholder 5">
            <a:extLst>
              <a:ext uri="{FF2B5EF4-FFF2-40B4-BE49-F238E27FC236}">
                <a16:creationId xmlns:a16="http://schemas.microsoft.com/office/drawing/2014/main" id="{12CDFF1F-CDA3-11B3-FC06-00EEA945C0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1DF7E5-49F9-F011-58B4-1A97A92A49B9}"/>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3290462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6C369-9BC6-355F-D965-B30630C22E3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976E77-812D-4F24-D81B-A9DD808C49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C33434D-ED2D-3215-7524-B9199646331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8B4AC1F-2FB5-765A-5AD6-96AA26552F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5304BCB-81FA-9CDF-C77C-722D8B9EB0D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220259B-5608-865E-E671-C25EBEED4AF8}"/>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8" name="Footer Placeholder 7">
            <a:extLst>
              <a:ext uri="{FF2B5EF4-FFF2-40B4-BE49-F238E27FC236}">
                <a16:creationId xmlns:a16="http://schemas.microsoft.com/office/drawing/2014/main" id="{FC4890DA-DD38-F08C-E772-1F19FD2E31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C65ECB-EB08-E85A-4EF9-B580EE9F895C}"/>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189842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655D1-5DD6-EC8A-1518-CEA6385B2D6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EF39FB4-C4A2-C28F-F235-AD12747B4330}"/>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4" name="Footer Placeholder 3">
            <a:extLst>
              <a:ext uri="{FF2B5EF4-FFF2-40B4-BE49-F238E27FC236}">
                <a16:creationId xmlns:a16="http://schemas.microsoft.com/office/drawing/2014/main" id="{93D31D5D-97DA-8538-041A-F83A3B5E45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299DC0-A21D-8922-C9CD-52A31DBCE61B}"/>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3866940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83B269-1E16-D89D-3BFD-F66C7CDFA0A7}"/>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3" name="Footer Placeholder 2">
            <a:extLst>
              <a:ext uri="{FF2B5EF4-FFF2-40B4-BE49-F238E27FC236}">
                <a16:creationId xmlns:a16="http://schemas.microsoft.com/office/drawing/2014/main" id="{4D3BAFE2-9E13-5307-1FA2-C1E9D22D10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D5F06F-6F91-F1D9-2CFD-2F48404C9777}"/>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24157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50FDE-663F-7EC2-2166-977B30F5CC8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5C015B-4C5D-1745-6C99-1EE2C112D0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B11FAAA-B629-8178-7D5A-10B3016657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51C6B0-8FB0-AAC4-7C39-D7A17B971537}"/>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6" name="Footer Placeholder 5">
            <a:extLst>
              <a:ext uri="{FF2B5EF4-FFF2-40B4-BE49-F238E27FC236}">
                <a16:creationId xmlns:a16="http://schemas.microsoft.com/office/drawing/2014/main" id="{49B4EE48-8AA6-7D08-5D07-BFEE12C9FE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3FE997-447B-9985-47B8-3CA5159DF18C}"/>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175579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7FEEB-8639-DD16-83C3-AE6C535D4C5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659B3ED-9023-5C80-1FC9-1B02AFAF6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37DADF-708C-2397-9129-52C33CA246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22135A8-6A4B-9457-61FF-CCB1D92AF2D0}"/>
              </a:ext>
            </a:extLst>
          </p:cNvPr>
          <p:cNvSpPr>
            <a:spLocks noGrp="1"/>
          </p:cNvSpPr>
          <p:nvPr>
            <p:ph type="dt" sz="half" idx="10"/>
          </p:nvPr>
        </p:nvSpPr>
        <p:spPr/>
        <p:txBody>
          <a:bodyPr/>
          <a:lstStyle/>
          <a:p>
            <a:fld id="{CDE0A3CE-E6D5-7E4D-8E63-C7296F0354D8}" type="datetimeFigureOut">
              <a:rPr lang="en-US" smtClean="0"/>
              <a:t>9/2/24</a:t>
            </a:fld>
            <a:endParaRPr lang="en-US"/>
          </a:p>
        </p:txBody>
      </p:sp>
      <p:sp>
        <p:nvSpPr>
          <p:cNvPr id="6" name="Footer Placeholder 5">
            <a:extLst>
              <a:ext uri="{FF2B5EF4-FFF2-40B4-BE49-F238E27FC236}">
                <a16:creationId xmlns:a16="http://schemas.microsoft.com/office/drawing/2014/main" id="{A7077BDA-0373-04DD-FF89-FA3F448DB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18466A-6CFA-01A4-1B92-58DC589D489A}"/>
              </a:ext>
            </a:extLst>
          </p:cNvPr>
          <p:cNvSpPr>
            <a:spLocks noGrp="1"/>
          </p:cNvSpPr>
          <p:nvPr>
            <p:ph type="sldNum" sz="quarter" idx="12"/>
          </p:nvPr>
        </p:nvSpPr>
        <p:spPr/>
        <p:txBody>
          <a:bodyPr/>
          <a:lstStyle/>
          <a:p>
            <a:fld id="{2AEABE73-E8C6-2343-AAAF-DB44F12ACD51}" type="slidenum">
              <a:rPr lang="en-US" smtClean="0"/>
              <a:t>‹#›</a:t>
            </a:fld>
            <a:endParaRPr lang="en-US"/>
          </a:p>
        </p:txBody>
      </p:sp>
    </p:spTree>
    <p:extLst>
      <p:ext uri="{BB962C8B-B14F-4D97-AF65-F5344CB8AC3E}">
        <p14:creationId xmlns:p14="http://schemas.microsoft.com/office/powerpoint/2010/main" val="4150168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8F6F36-1336-1EC4-DF71-4B5D6ACBD3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3A93BB0-3AF5-0455-0B83-13B28EE5C7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DD5B132-4C31-5D33-3F7C-1E1B34746E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DE0A3CE-E6D5-7E4D-8E63-C7296F0354D8}" type="datetimeFigureOut">
              <a:rPr lang="en-US" smtClean="0"/>
              <a:t>9/2/24</a:t>
            </a:fld>
            <a:endParaRPr lang="en-US"/>
          </a:p>
        </p:txBody>
      </p:sp>
      <p:sp>
        <p:nvSpPr>
          <p:cNvPr id="5" name="Footer Placeholder 4">
            <a:extLst>
              <a:ext uri="{FF2B5EF4-FFF2-40B4-BE49-F238E27FC236}">
                <a16:creationId xmlns:a16="http://schemas.microsoft.com/office/drawing/2014/main" id="{34B8ADB2-8354-EB00-EC7B-6E0C06BDF5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715E65E-F3B5-6660-106C-6F1AA72CE5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AEABE73-E8C6-2343-AAAF-DB44F12ACD51}" type="slidenum">
              <a:rPr lang="en-US" smtClean="0"/>
              <a:t>‹#›</a:t>
            </a:fld>
            <a:endParaRPr lang="en-US"/>
          </a:p>
        </p:txBody>
      </p:sp>
    </p:spTree>
    <p:extLst>
      <p:ext uri="{BB962C8B-B14F-4D97-AF65-F5344CB8AC3E}">
        <p14:creationId xmlns:p14="http://schemas.microsoft.com/office/powerpoint/2010/main" val="2191229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106.pn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image" Target="../media/image107.pn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09.jpe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109.jpeg"/><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9.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107.png"/><Relationship Id="rId7" Type="http://schemas.openxmlformats.org/officeDocument/2006/relationships/diagramColors" Target="../diagrams/colors22.xml"/><Relationship Id="rId2"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1.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111.png"/><Relationship Id="rId7" Type="http://schemas.openxmlformats.org/officeDocument/2006/relationships/diagramColors" Target="../diagrams/colors2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3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2.pn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5.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image" Target="../media/image111.png"/><Relationship Id="rId7" Type="http://schemas.openxmlformats.org/officeDocument/2006/relationships/diagramColors" Target="../diagrams/colors2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8.xml"/><Relationship Id="rId7" Type="http://schemas.openxmlformats.org/officeDocument/2006/relationships/image" Target="../media/image111.png"/><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111.png"/><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111.pn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5.xml"/><Relationship Id="rId7" Type="http://schemas.openxmlformats.org/officeDocument/2006/relationships/image" Target="../media/image128.jpeg"/><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6.xml"/><Relationship Id="rId7" Type="http://schemas.openxmlformats.org/officeDocument/2006/relationships/image" Target="../media/image135.png"/><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47.xml"/><Relationship Id="rId7" Type="http://schemas.openxmlformats.org/officeDocument/2006/relationships/image" Target="../media/image135.png"/><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57.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hyperlink" Target="https://youtu.be/cHGaQz0E7AU?si=iv-NVZKLBPjRYsB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image" Target="../media/image200.jpeg"/><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201.jpe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image" Target="../media/image202.jpeg"/><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2.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55.xml"/><Relationship Id="rId2" Type="http://schemas.openxmlformats.org/officeDocument/2006/relationships/diagramData" Target="../diagrams/data55.xml"/><Relationship Id="rId1" Type="http://schemas.openxmlformats.org/officeDocument/2006/relationships/slideLayout" Target="../slideLayouts/slideLayout2.xml"/><Relationship Id="rId6" Type="http://schemas.microsoft.com/office/2007/relationships/diagramDrawing" Target="../diagrams/drawing55.xml"/><Relationship Id="rId5" Type="http://schemas.openxmlformats.org/officeDocument/2006/relationships/diagramColors" Target="../diagrams/colors55.xml"/><Relationship Id="rId4" Type="http://schemas.openxmlformats.org/officeDocument/2006/relationships/diagramQuickStyle" Target="../diagrams/quickStyle55.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56.xml"/><Relationship Id="rId2" Type="http://schemas.openxmlformats.org/officeDocument/2006/relationships/diagramData" Target="../diagrams/data56.xml"/><Relationship Id="rId1" Type="http://schemas.openxmlformats.org/officeDocument/2006/relationships/slideLayout" Target="../slideLayouts/slideLayout2.xml"/><Relationship Id="rId6" Type="http://schemas.microsoft.com/office/2007/relationships/diagramDrawing" Target="../diagrams/drawing56.xml"/><Relationship Id="rId5" Type="http://schemas.openxmlformats.org/officeDocument/2006/relationships/diagramColors" Target="../diagrams/colors56.xml"/><Relationship Id="rId4" Type="http://schemas.openxmlformats.org/officeDocument/2006/relationships/diagramQuickStyle" Target="../diagrams/quickStyle56.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57.xml"/><Relationship Id="rId2" Type="http://schemas.openxmlformats.org/officeDocument/2006/relationships/diagramData" Target="../diagrams/data57.xml"/><Relationship Id="rId1" Type="http://schemas.openxmlformats.org/officeDocument/2006/relationships/slideLayout" Target="../slideLayouts/slideLayout2.xml"/><Relationship Id="rId6" Type="http://schemas.microsoft.com/office/2007/relationships/diagramDrawing" Target="../diagrams/drawing57.xml"/><Relationship Id="rId5" Type="http://schemas.openxmlformats.org/officeDocument/2006/relationships/diagramColors" Target="../diagrams/colors57.xml"/><Relationship Id="rId4" Type="http://schemas.openxmlformats.org/officeDocument/2006/relationships/diagramQuickStyle" Target="../diagrams/quickStyle5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2.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2.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61.xml"/><Relationship Id="rId2" Type="http://schemas.openxmlformats.org/officeDocument/2006/relationships/diagramData" Target="../diagrams/data61.xml"/><Relationship Id="rId1" Type="http://schemas.openxmlformats.org/officeDocument/2006/relationships/slideLayout" Target="../slideLayouts/slideLayout2.xml"/><Relationship Id="rId6" Type="http://schemas.microsoft.com/office/2007/relationships/diagramDrawing" Target="../diagrams/drawing61.xml"/><Relationship Id="rId5" Type="http://schemas.openxmlformats.org/officeDocument/2006/relationships/diagramColors" Target="../diagrams/colors61.xml"/><Relationship Id="rId4" Type="http://schemas.openxmlformats.org/officeDocument/2006/relationships/diagramQuickStyle" Target="../diagrams/quickStyle61.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2.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2.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64.xml"/><Relationship Id="rId2" Type="http://schemas.openxmlformats.org/officeDocument/2006/relationships/diagramData" Target="../diagrams/data64.xml"/><Relationship Id="rId1" Type="http://schemas.openxmlformats.org/officeDocument/2006/relationships/slideLayout" Target="../slideLayouts/slideLayout2.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Abstract particle graph background">
            <a:extLst>
              <a:ext uri="{FF2B5EF4-FFF2-40B4-BE49-F238E27FC236}">
                <a16:creationId xmlns:a16="http://schemas.microsoft.com/office/drawing/2014/main" id="{BBD9B1B2-D80C-3743-6D5E-BDBE51EBD1B5}"/>
              </a:ext>
            </a:extLst>
          </p:cNvPr>
          <p:cNvPicPr>
            <a:picLocks noChangeAspect="1"/>
          </p:cNvPicPr>
          <p:nvPr/>
        </p:nvPicPr>
        <p:blipFill>
          <a:blip r:embed="rId2"/>
          <a:srcRect t="15487" r="1" b="1"/>
          <a:stretch/>
        </p:blipFill>
        <p:spPr>
          <a:xfrm>
            <a:off x="-3447" y="-1"/>
            <a:ext cx="12195447" cy="6879745"/>
          </a:xfrm>
          <a:prstGeom prst="rect">
            <a:avLst/>
          </a:prstGeom>
        </p:spPr>
      </p:pic>
      <p:sp>
        <p:nvSpPr>
          <p:cNvPr id="16" name="Rectangle 15">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AA2273-A31C-1E38-AA31-013B7D4D2097}"/>
              </a:ext>
            </a:extLst>
          </p:cNvPr>
          <p:cNvSpPr>
            <a:spLocks noGrp="1"/>
          </p:cNvSpPr>
          <p:nvPr>
            <p:ph type="ctrTitle"/>
          </p:nvPr>
        </p:nvSpPr>
        <p:spPr>
          <a:xfrm>
            <a:off x="859028" y="4121944"/>
            <a:ext cx="7927785" cy="1620665"/>
          </a:xfrm>
        </p:spPr>
        <p:txBody>
          <a:bodyPr>
            <a:noAutofit/>
          </a:bodyPr>
          <a:lstStyle/>
          <a:p>
            <a:pPr algn="l"/>
            <a:r>
              <a:rPr lang="en-US" sz="16600" dirty="0">
                <a:solidFill>
                  <a:srgbClr val="FFFFFF"/>
                </a:solidFill>
              </a:rPr>
              <a:t>Big Data</a:t>
            </a:r>
          </a:p>
        </p:txBody>
      </p:sp>
      <p:sp>
        <p:nvSpPr>
          <p:cNvPr id="3" name="Subtitle 2">
            <a:extLst>
              <a:ext uri="{FF2B5EF4-FFF2-40B4-BE49-F238E27FC236}">
                <a16:creationId xmlns:a16="http://schemas.microsoft.com/office/drawing/2014/main" id="{CD6E5225-A98A-F567-5B29-30CA9181EC3C}"/>
              </a:ext>
            </a:extLst>
          </p:cNvPr>
          <p:cNvSpPr>
            <a:spLocks noGrp="1"/>
          </p:cNvSpPr>
          <p:nvPr>
            <p:ph type="subTitle" idx="1"/>
          </p:nvPr>
        </p:nvSpPr>
        <p:spPr>
          <a:xfrm>
            <a:off x="859028" y="5737867"/>
            <a:ext cx="7942381" cy="618479"/>
          </a:xfrm>
        </p:spPr>
        <p:txBody>
          <a:bodyPr>
            <a:normAutofit/>
          </a:bodyPr>
          <a:lstStyle/>
          <a:p>
            <a:pPr algn="l"/>
            <a:r>
              <a:rPr lang="en-US" sz="2000" dirty="0">
                <a:solidFill>
                  <a:srgbClr val="FFFFFF"/>
                </a:solidFill>
              </a:rPr>
              <a:t>Unit 1</a:t>
            </a:r>
          </a:p>
          <a:p>
            <a:pPr algn="l"/>
            <a:endParaRPr lang="en-US" sz="2000" dirty="0">
              <a:solidFill>
                <a:srgbClr val="FFFFFF"/>
              </a:solidFill>
            </a:endParaRPr>
          </a:p>
        </p:txBody>
      </p:sp>
    </p:spTree>
    <p:extLst>
      <p:ext uri="{BB962C8B-B14F-4D97-AF65-F5344CB8AC3E}">
        <p14:creationId xmlns:p14="http://schemas.microsoft.com/office/powerpoint/2010/main" val="399562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BBD82D94-6685-4C38-1429-EE121F779320}"/>
              </a:ext>
            </a:extLst>
          </p:cNvPr>
          <p:cNvSpPr>
            <a:spLocks noGrp="1"/>
          </p:cNvSpPr>
          <p:nvPr>
            <p:ph type="title"/>
          </p:nvPr>
        </p:nvSpPr>
        <p:spPr>
          <a:xfrm>
            <a:off x="479394" y="1070800"/>
            <a:ext cx="3939688" cy="5583126"/>
          </a:xfrm>
        </p:spPr>
        <p:txBody>
          <a:bodyPr>
            <a:normAutofit/>
          </a:bodyPr>
          <a:lstStyle/>
          <a:p>
            <a:pPr algn="r"/>
            <a:r>
              <a:rPr lang="en-IN" sz="6200"/>
              <a:t>Challenges of Big Data</a:t>
            </a:r>
            <a:endParaRPr lang="en-US" sz="6200"/>
          </a:p>
        </p:txBody>
      </p:sp>
      <p:cxnSp>
        <p:nvCxnSpPr>
          <p:cNvPr id="30" name="Straight Connector 2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0678F6F-DFFA-F42E-0451-CE02FD5187FF}"/>
              </a:ext>
            </a:extLst>
          </p:cNvPr>
          <p:cNvGraphicFramePr>
            <a:graphicFrameLocks noGrp="1"/>
          </p:cNvGraphicFramePr>
          <p:nvPr>
            <p:ph idx="1"/>
            <p:extLst>
              <p:ext uri="{D42A27DB-BD31-4B8C-83A1-F6EECF244321}">
                <p14:modId xmlns:p14="http://schemas.microsoft.com/office/powerpoint/2010/main" val="2062909784"/>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0542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3CB4C4-114C-B617-438D-2BA5EBC99406}"/>
              </a:ext>
            </a:extLst>
          </p:cNvPr>
          <p:cNvSpPr>
            <a:spLocks noGrp="1"/>
          </p:cNvSpPr>
          <p:nvPr>
            <p:ph type="title"/>
          </p:nvPr>
        </p:nvSpPr>
        <p:spPr>
          <a:xfrm>
            <a:off x="838200" y="459863"/>
            <a:ext cx="10515600" cy="1004594"/>
          </a:xfrm>
        </p:spPr>
        <p:txBody>
          <a:bodyPr>
            <a:normAutofit/>
          </a:bodyPr>
          <a:lstStyle/>
          <a:p>
            <a:pPr algn="ctr"/>
            <a:r>
              <a:rPr lang="en-IN">
                <a:solidFill>
                  <a:srgbClr val="FFFFFF"/>
                </a:solidFill>
              </a:rPr>
              <a:t>Big Data Analytics</a:t>
            </a:r>
            <a:endParaRPr lang="en-US">
              <a:solidFill>
                <a:srgbClr val="FFFFFF"/>
              </a:solidFill>
            </a:endParaRPr>
          </a:p>
        </p:txBody>
      </p:sp>
      <p:sp>
        <p:nvSpPr>
          <p:cNvPr id="12" name="Rectangle: Rounded Corners 11">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2C688C5-0847-1722-FDD6-D447706DC7E9}"/>
              </a:ext>
            </a:extLst>
          </p:cNvPr>
          <p:cNvGraphicFramePr>
            <a:graphicFrameLocks noGrp="1"/>
          </p:cNvGraphicFramePr>
          <p:nvPr>
            <p:ph idx="1"/>
            <p:extLst>
              <p:ext uri="{D42A27DB-BD31-4B8C-83A1-F6EECF244321}">
                <p14:modId xmlns:p14="http://schemas.microsoft.com/office/powerpoint/2010/main" val="3155256405"/>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623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itle 3">
            <a:extLst>
              <a:ext uri="{FF2B5EF4-FFF2-40B4-BE49-F238E27FC236}">
                <a16:creationId xmlns:a16="http://schemas.microsoft.com/office/drawing/2014/main" id="{D23A1CA7-9ADB-1F6C-5E04-ADF9EF0DAECA}"/>
              </a:ext>
            </a:extLst>
          </p:cNvPr>
          <p:cNvSpPr>
            <a:spLocks noGrp="1"/>
          </p:cNvSpPr>
          <p:nvPr>
            <p:ph type="title"/>
          </p:nvPr>
        </p:nvSpPr>
        <p:spPr>
          <a:xfrm>
            <a:off x="3880430" y="583345"/>
            <a:ext cx="7160357" cy="4164820"/>
          </a:xfrm>
        </p:spPr>
        <p:txBody>
          <a:bodyPr vert="horz" lIns="91440" tIns="45720" rIns="91440" bIns="45720" rtlCol="0" anchor="t">
            <a:normAutofit/>
          </a:bodyPr>
          <a:lstStyle/>
          <a:p>
            <a:pPr algn="r"/>
            <a:r>
              <a:rPr lang="en-US" sz="6200" b="1" kern="1200" dirty="0">
                <a:solidFill>
                  <a:srgbClr val="FFFFFF"/>
                </a:solidFill>
                <a:latin typeface="+mj-lt"/>
                <a:ea typeface="+mj-ea"/>
                <a:cs typeface="+mj-cs"/>
              </a:rPr>
              <a:t>Key Technologies and Tools for Big Data Analytics</a:t>
            </a:r>
            <a:br>
              <a:rPr lang="en-US" sz="6200" b="1" kern="1200" dirty="0">
                <a:solidFill>
                  <a:srgbClr val="FFFFFF"/>
                </a:solidFill>
                <a:latin typeface="+mj-lt"/>
                <a:ea typeface="+mj-ea"/>
                <a:cs typeface="+mj-cs"/>
              </a:rPr>
            </a:br>
            <a:endParaRPr lang="en-US" sz="6200" kern="1200" dirty="0">
              <a:solidFill>
                <a:srgbClr val="FFFFFF"/>
              </a:solidFill>
              <a:latin typeface="+mj-lt"/>
              <a:ea typeface="+mj-ea"/>
              <a:cs typeface="+mj-cs"/>
            </a:endParaRPr>
          </a:p>
        </p:txBody>
      </p:sp>
      <p:sp>
        <p:nvSpPr>
          <p:cNvPr id="5" name="Text Placeholder 4">
            <a:extLst>
              <a:ext uri="{FF2B5EF4-FFF2-40B4-BE49-F238E27FC236}">
                <a16:creationId xmlns:a16="http://schemas.microsoft.com/office/drawing/2014/main" id="{259920D1-72E6-7480-B251-22762161AB60}"/>
              </a:ext>
            </a:extLst>
          </p:cNvPr>
          <p:cNvSpPr>
            <a:spLocks noGrp="1"/>
          </p:cNvSpPr>
          <p:nvPr>
            <p:ph type="body" idx="1"/>
          </p:nvPr>
        </p:nvSpPr>
        <p:spPr>
          <a:xfrm>
            <a:off x="1208228" y="5972174"/>
            <a:ext cx="8578699" cy="504825"/>
          </a:xfrm>
        </p:spPr>
        <p:txBody>
          <a:bodyPr vert="horz" lIns="91440" tIns="45720" rIns="91440" bIns="45720" rtlCol="0">
            <a:normAutofit/>
          </a:bodyPr>
          <a:lstStyle/>
          <a:p>
            <a:endParaRPr lang="en-US" sz="2000" kern="1200">
              <a:solidFill>
                <a:srgbClr val="FFFFFF"/>
              </a:solidFill>
              <a:latin typeface="+mn-lt"/>
              <a:ea typeface="+mn-ea"/>
              <a:cs typeface="+mn-cs"/>
            </a:endParaRPr>
          </a:p>
        </p:txBody>
      </p:sp>
      <p:sp>
        <p:nvSpPr>
          <p:cNvPr id="2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26"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27"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28" name="Straight Connector 2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29"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2"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4"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4293158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FD2ABAA5-4A60-5B4A-E579-5331871C1B15}"/>
              </a:ext>
            </a:extLst>
          </p:cNvPr>
          <p:cNvSpPr>
            <a:spLocks noGrp="1"/>
          </p:cNvSpPr>
          <p:nvPr>
            <p:ph type="title"/>
          </p:nvPr>
        </p:nvSpPr>
        <p:spPr>
          <a:xfrm>
            <a:off x="479394" y="1070800"/>
            <a:ext cx="3939688" cy="5583126"/>
          </a:xfrm>
        </p:spPr>
        <p:txBody>
          <a:bodyPr>
            <a:normAutofit/>
          </a:bodyPr>
          <a:lstStyle/>
          <a:p>
            <a:pPr algn="r"/>
            <a:r>
              <a:rPr lang="en-IN" dirty="0"/>
              <a:t>Key Considerations for Choosing Big Data Tools</a:t>
            </a:r>
            <a:endParaRPr lang="en-US"/>
          </a:p>
        </p:txBody>
      </p:sp>
      <p:cxnSp>
        <p:nvCxnSpPr>
          <p:cNvPr id="13" name="Straight Connector 12">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4">
            <a:extLst>
              <a:ext uri="{FF2B5EF4-FFF2-40B4-BE49-F238E27FC236}">
                <a16:creationId xmlns:a16="http://schemas.microsoft.com/office/drawing/2014/main" id="{541E285C-4111-E569-CD67-2332D3922637}"/>
              </a:ext>
            </a:extLst>
          </p:cNvPr>
          <p:cNvGraphicFramePr>
            <a:graphicFrameLocks noGrp="1"/>
          </p:cNvGraphicFramePr>
          <p:nvPr>
            <p:ph idx="1"/>
            <p:extLst>
              <p:ext uri="{D42A27DB-BD31-4B8C-83A1-F6EECF244321}">
                <p14:modId xmlns:p14="http://schemas.microsoft.com/office/powerpoint/2010/main" val="3706433412"/>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1843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close-up of a blue background&#10;&#10;Description automatically generated">
            <a:extLst>
              <a:ext uri="{FF2B5EF4-FFF2-40B4-BE49-F238E27FC236}">
                <a16:creationId xmlns:a16="http://schemas.microsoft.com/office/drawing/2014/main" id="{EE8171F2-C263-0A0D-E0A7-3053929B17E7}"/>
              </a:ext>
            </a:extLst>
          </p:cNvPr>
          <p:cNvPicPr>
            <a:picLocks noChangeAspect="1"/>
          </p:cNvPicPr>
          <p:nvPr/>
        </p:nvPicPr>
        <p:blipFill>
          <a:blip r:embed="rId2">
            <a:duotone>
              <a:schemeClr val="bg2">
                <a:shade val="45000"/>
                <a:satMod val="135000"/>
              </a:schemeClr>
              <a:prstClr val="white"/>
            </a:duotone>
          </a:blip>
          <a:srcRect b="15730"/>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819685A-5C1B-5D0D-C518-D4507C788EE3}"/>
              </a:ext>
            </a:extLst>
          </p:cNvPr>
          <p:cNvSpPr>
            <a:spLocks noGrp="1"/>
          </p:cNvSpPr>
          <p:nvPr>
            <p:ph type="title"/>
          </p:nvPr>
        </p:nvSpPr>
        <p:spPr>
          <a:xfrm>
            <a:off x="838200" y="365125"/>
            <a:ext cx="10515600" cy="1325563"/>
          </a:xfrm>
        </p:spPr>
        <p:txBody>
          <a:bodyPr>
            <a:normAutofit/>
          </a:bodyPr>
          <a:lstStyle/>
          <a:p>
            <a:r>
              <a:rPr lang="en-US" b="1" kern="1200">
                <a:latin typeface="+mj-lt"/>
                <a:ea typeface="+mj-ea"/>
                <a:cs typeface="+mj-cs"/>
              </a:rPr>
              <a:t>Hadoop Ecosystem</a:t>
            </a:r>
            <a:endParaRPr lang="en-US" dirty="0"/>
          </a:p>
        </p:txBody>
      </p:sp>
      <p:graphicFrame>
        <p:nvGraphicFramePr>
          <p:cNvPr id="7" name="Content Placeholder 4">
            <a:extLst>
              <a:ext uri="{FF2B5EF4-FFF2-40B4-BE49-F238E27FC236}">
                <a16:creationId xmlns:a16="http://schemas.microsoft.com/office/drawing/2014/main" id="{7B61511B-9072-D3D0-47C0-1954A757A1BD}"/>
              </a:ext>
            </a:extLst>
          </p:cNvPr>
          <p:cNvGraphicFramePr>
            <a:graphicFrameLocks noGrp="1"/>
          </p:cNvGraphicFramePr>
          <p:nvPr>
            <p:ph idx="1"/>
            <p:extLst>
              <p:ext uri="{D42A27DB-BD31-4B8C-83A1-F6EECF244321}">
                <p14:modId xmlns:p14="http://schemas.microsoft.com/office/powerpoint/2010/main" val="8247840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2475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Say hello to Hadoop</a:t>
            </a:r>
          </a:p>
        </p:txBody>
      </p:sp>
      <p:sp>
        <p:nvSpPr>
          <p:cNvPr id="103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cartoon of a yellow elephant&#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709803"/>
            <a:ext cx="7214616" cy="54109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6950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F40AC83-48EA-792B-8A2E-A1F059A05D7F}"/>
              </a:ext>
            </a:extLst>
          </p:cNvPr>
          <p:cNvSpPr>
            <a:spLocks noGrp="1"/>
          </p:cNvSpPr>
          <p:nvPr>
            <p:ph type="title"/>
          </p:nvPr>
        </p:nvSpPr>
        <p:spPr>
          <a:xfrm>
            <a:off x="838200" y="1336390"/>
            <a:ext cx="6155988" cy="1182927"/>
          </a:xfrm>
        </p:spPr>
        <p:txBody>
          <a:bodyPr anchor="b">
            <a:normAutofit/>
          </a:bodyPr>
          <a:lstStyle/>
          <a:p>
            <a:r>
              <a:rPr lang="en-US" sz="5600"/>
              <a:t>HADOOP</a:t>
            </a:r>
          </a:p>
        </p:txBody>
      </p:sp>
      <p:cxnSp>
        <p:nvCxnSpPr>
          <p:cNvPr id="29" name="Straight Connector 28">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B367F7DA-5AD2-45AC-5EE0-0643D60E242D}"/>
              </a:ext>
            </a:extLst>
          </p:cNvPr>
          <p:cNvSpPr>
            <a:spLocks noGrp="1"/>
          </p:cNvSpPr>
          <p:nvPr>
            <p:ph idx="1"/>
          </p:nvPr>
        </p:nvSpPr>
        <p:spPr>
          <a:xfrm>
            <a:off x="803776" y="2829330"/>
            <a:ext cx="6190412" cy="3344459"/>
          </a:xfrm>
        </p:spPr>
        <p:txBody>
          <a:bodyPr anchor="t">
            <a:normAutofit/>
          </a:bodyPr>
          <a:lstStyle/>
          <a:p>
            <a:pPr algn="just"/>
            <a:r>
              <a:rPr lang="en-IN" sz="2400">
                <a:solidFill>
                  <a:schemeClr val="tx1">
                    <a:alpha val="80000"/>
                  </a:schemeClr>
                </a:solidFill>
              </a:rPr>
              <a:t>Hadoop is an open-source framework used for storing and processing large datasets in a distributed computing environment. It is designed to scale up from a single server to thousands of machines, each offering local computation and storage.</a:t>
            </a:r>
            <a:endParaRPr lang="en-US" sz="2400">
              <a:solidFill>
                <a:schemeClr val="tx1">
                  <a:alpha val="80000"/>
                </a:schemeClr>
              </a:solidFill>
            </a:endParaRPr>
          </a:p>
        </p:txBody>
      </p:sp>
      <p:pic>
        <p:nvPicPr>
          <p:cNvPr id="8" name="Graphic 7" descr="Server">
            <a:extLst>
              <a:ext uri="{FF2B5EF4-FFF2-40B4-BE49-F238E27FC236}">
                <a16:creationId xmlns:a16="http://schemas.microsoft.com/office/drawing/2014/main" id="{670E04B1-9368-E1EC-52FA-1EF6ADC8E7F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653" y="1980885"/>
            <a:ext cx="3548404" cy="3548404"/>
          </a:xfrm>
          <a:prstGeom prst="rect">
            <a:avLst/>
          </a:prstGeom>
        </p:spPr>
      </p:pic>
      <p:sp>
        <p:nvSpPr>
          <p:cNvPr id="3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4552" y="189928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6862" y="2189928"/>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extLst>
      <p:ext uri="{BB962C8B-B14F-4D97-AF65-F5344CB8AC3E}">
        <p14:creationId xmlns:p14="http://schemas.microsoft.com/office/powerpoint/2010/main" val="2138388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838200" y="365125"/>
            <a:ext cx="9842237" cy="1325563"/>
          </a:xfrm>
        </p:spPr>
        <p:txBody>
          <a:bodyPr>
            <a:normAutofit/>
          </a:bodyPr>
          <a:lstStyle/>
          <a:p>
            <a:r>
              <a:rPr lang="en-US" sz="5600"/>
              <a:t>What’s all the excitement about?</a:t>
            </a:r>
          </a:p>
        </p:txBody>
      </p:sp>
      <p:cxnSp>
        <p:nvCxnSpPr>
          <p:cNvPr id="20" name="Straight Connector 1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22"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24"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26"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13" name="Content Placeholder 2">
            <a:extLst>
              <a:ext uri="{FF2B5EF4-FFF2-40B4-BE49-F238E27FC236}">
                <a16:creationId xmlns:a16="http://schemas.microsoft.com/office/drawing/2014/main" id="{F59600AF-B066-72C7-654E-32A84EDE6AAF}"/>
              </a:ext>
            </a:extLst>
          </p:cNvPr>
          <p:cNvGraphicFramePr>
            <a:graphicFrameLocks noGrp="1"/>
          </p:cNvGraphicFramePr>
          <p:nvPr>
            <p:ph idx="1"/>
            <p:extLst>
              <p:ext uri="{D42A27DB-BD31-4B8C-83A1-F6EECF244321}">
                <p14:modId xmlns:p14="http://schemas.microsoft.com/office/powerpoint/2010/main" val="2020588834"/>
              </p:ext>
            </p:extLst>
          </p:nvPr>
        </p:nvGraphicFramePr>
        <p:xfrm>
          <a:off x="838200" y="1517662"/>
          <a:ext cx="10515600" cy="4975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6180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700" y="1967266"/>
            <a:ext cx="2628900" cy="2547257"/>
          </a:xfrm>
          <a:noFill/>
        </p:spPr>
        <p:txBody>
          <a:bodyPr anchor="ctr">
            <a:normAutofit/>
          </a:bodyPr>
          <a:lstStyle/>
          <a:p>
            <a:pPr algn="ctr"/>
            <a:r>
              <a:rPr lang="en-US" sz="2800">
                <a:solidFill>
                  <a:srgbClr val="FFFFFF"/>
                </a:solidFill>
              </a:rPr>
              <a:t>Say hello to Hadoop’s friends</a:t>
            </a:r>
            <a:br>
              <a:rPr lang="en-US" sz="2800">
                <a:solidFill>
                  <a:srgbClr val="FFFFFF"/>
                </a:solidFill>
              </a:rPr>
            </a:br>
            <a:r>
              <a:rPr lang="en-US" sz="2800">
                <a:solidFill>
                  <a:srgbClr val="FFFFFF"/>
                </a:solidFill>
              </a:rPr>
              <a:t>a.k.a. The Hadoop Ecosystem</a:t>
            </a:r>
          </a:p>
        </p:txBody>
      </p:sp>
      <p:pic>
        <p:nvPicPr>
          <p:cNvPr id="1026" name="Picture 2" descr="Hadoop ecosystem. Apache Hadoop is an open source… | by ISHMEET KAUR |  Medium">
            <a:extLst>
              <a:ext uri="{FF2B5EF4-FFF2-40B4-BE49-F238E27FC236}">
                <a16:creationId xmlns:a16="http://schemas.microsoft.com/office/drawing/2014/main" id="{5101134B-6181-846F-C170-163510A07B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156301"/>
            <a:ext cx="6780700" cy="4543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952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a:normAutofit/>
          </a:bodyPr>
          <a:lstStyle/>
          <a:p>
            <a:pPr algn="ctr"/>
            <a:r>
              <a:rPr lang="en-US" sz="5200"/>
              <a:t>Overloading Terminology</a:t>
            </a:r>
          </a:p>
        </p:txBody>
      </p:sp>
      <p:graphicFrame>
        <p:nvGraphicFramePr>
          <p:cNvPr id="11" name="Content Placeholder 2">
            <a:extLst>
              <a:ext uri="{FF2B5EF4-FFF2-40B4-BE49-F238E27FC236}">
                <a16:creationId xmlns:a16="http://schemas.microsoft.com/office/drawing/2014/main" id="{47732D32-7946-8146-5CA8-ECD24EE819E0}"/>
              </a:ext>
            </a:extLst>
          </p:cNvPr>
          <p:cNvGraphicFramePr>
            <a:graphicFrameLocks noGrp="1"/>
          </p:cNvGraphicFramePr>
          <p:nvPr>
            <p:ph idx="1"/>
            <p:extLst>
              <p:ext uri="{D42A27DB-BD31-4B8C-83A1-F6EECF244321}">
                <p14:modId xmlns:p14="http://schemas.microsoft.com/office/powerpoint/2010/main" val="283207870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2847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C2BAAF-84FA-59DE-8EBC-CCBD618459A4}"/>
              </a:ext>
            </a:extLst>
          </p:cNvPr>
          <p:cNvSpPr>
            <a:spLocks noGrp="1"/>
          </p:cNvSpPr>
          <p:nvPr>
            <p:ph type="title"/>
          </p:nvPr>
        </p:nvSpPr>
        <p:spPr>
          <a:xfrm>
            <a:off x="838200" y="459863"/>
            <a:ext cx="10515600" cy="1004594"/>
          </a:xfrm>
        </p:spPr>
        <p:txBody>
          <a:bodyPr>
            <a:normAutofit/>
          </a:bodyPr>
          <a:lstStyle/>
          <a:p>
            <a:pPr algn="ctr"/>
            <a:r>
              <a:rPr lang="en-IN">
                <a:solidFill>
                  <a:srgbClr val="FFFFFF"/>
                </a:solidFill>
                <a:effectLst/>
                <a:latin typeface="Helvetica" pitchFamily="2" charset="0"/>
              </a:rPr>
              <a:t>Course Objectives</a:t>
            </a:r>
            <a:endParaRPr lang="en-US">
              <a:solidFill>
                <a:srgbClr val="FFFFFF"/>
              </a:solidFill>
            </a:endParaRPr>
          </a:p>
        </p:txBody>
      </p:sp>
      <p:sp>
        <p:nvSpPr>
          <p:cNvPr id="19" name="Rectangle: Rounded Corners 18">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4C8FDE0-593F-1442-7051-3CDADAB290EE}"/>
              </a:ext>
            </a:extLst>
          </p:cNvPr>
          <p:cNvGraphicFramePr>
            <a:graphicFrameLocks noGrp="1"/>
          </p:cNvGraphicFramePr>
          <p:nvPr>
            <p:ph idx="1"/>
            <p:extLst>
              <p:ext uri="{D42A27DB-BD31-4B8C-83A1-F6EECF244321}">
                <p14:modId xmlns:p14="http://schemas.microsoft.com/office/powerpoint/2010/main" val="1821036714"/>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747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50" name="Rectangle 414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838200" y="365125"/>
            <a:ext cx="9842237" cy="1007719"/>
          </a:xfrm>
        </p:spPr>
        <p:txBody>
          <a:bodyPr>
            <a:normAutofit/>
          </a:bodyPr>
          <a:lstStyle/>
          <a:p>
            <a:r>
              <a:rPr lang="en-US" sz="5600" dirty="0"/>
              <a:t>Hadoop: The High Level</a:t>
            </a:r>
          </a:p>
        </p:txBody>
      </p:sp>
      <p:cxnSp>
        <p:nvCxnSpPr>
          <p:cNvPr id="4152" name="Straight Connector 415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4154"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156"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4158"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4123" name="Content Placeholder 2">
            <a:extLst>
              <a:ext uri="{FF2B5EF4-FFF2-40B4-BE49-F238E27FC236}">
                <a16:creationId xmlns:a16="http://schemas.microsoft.com/office/drawing/2014/main" id="{1EC45E7E-7B75-C42A-F6CB-3BACBA711C04}"/>
              </a:ext>
            </a:extLst>
          </p:cNvPr>
          <p:cNvGraphicFramePr>
            <a:graphicFrameLocks noGrp="1"/>
          </p:cNvGraphicFramePr>
          <p:nvPr>
            <p:ph idx="1"/>
            <p:extLst>
              <p:ext uri="{D42A27DB-BD31-4B8C-83A1-F6EECF244321}">
                <p14:modId xmlns:p14="http://schemas.microsoft.com/office/powerpoint/2010/main" val="4266811449"/>
              </p:ext>
            </p:extLst>
          </p:nvPr>
        </p:nvGraphicFramePr>
        <p:xfrm>
          <a:off x="792631" y="1264865"/>
          <a:ext cx="10515600" cy="50013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7883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6995"/>
            <a:ext cx="10515600" cy="1133693"/>
          </a:xfrm>
        </p:spPr>
        <p:txBody>
          <a:bodyPr>
            <a:normAutofit fontScale="90000"/>
          </a:bodyPr>
          <a:lstStyle/>
          <a:p>
            <a:r>
              <a:rPr lang="en-US" sz="3200" b="1" dirty="0"/>
              <a:t>What’s Hadoop Used For?</a:t>
            </a:r>
            <a:br>
              <a:rPr lang="en-US" sz="3200" b="1" dirty="0"/>
            </a:br>
            <a:r>
              <a:rPr lang="en-US" sz="3200" b="1" dirty="0"/>
              <a:t>Major Use Cases per Cloudera</a:t>
            </a:r>
            <a:br>
              <a:rPr lang="en-US" sz="1700" dirty="0"/>
            </a:br>
            <a:r>
              <a:rPr lang="en-IN" sz="1700" i="1" dirty="0"/>
              <a:t>Cloudera, a company providing enterprise data cloud solutions, identifies several key use cases for Hadoop, including:</a:t>
            </a:r>
            <a:endParaRPr lang="en-US" sz="1700" i="1" dirty="0"/>
          </a:p>
        </p:txBody>
      </p:sp>
      <p:graphicFrame>
        <p:nvGraphicFramePr>
          <p:cNvPr id="12" name="Content Placeholder 2">
            <a:extLst>
              <a:ext uri="{FF2B5EF4-FFF2-40B4-BE49-F238E27FC236}">
                <a16:creationId xmlns:a16="http://schemas.microsoft.com/office/drawing/2014/main" id="{8CDDFE70-9819-2EE2-F7FE-48B750AD8F6C}"/>
              </a:ext>
            </a:extLst>
          </p:cNvPr>
          <p:cNvGraphicFramePr>
            <a:graphicFrameLocks noGrp="1"/>
          </p:cNvGraphicFramePr>
          <p:nvPr>
            <p:ph idx="1"/>
            <p:extLst>
              <p:ext uri="{D42A27DB-BD31-4B8C-83A1-F6EECF244321}">
                <p14:modId xmlns:p14="http://schemas.microsoft.com/office/powerpoint/2010/main" val="35035173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8554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7" name="Rectangle 3096">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838200" y="365125"/>
            <a:ext cx="9842237" cy="1325563"/>
          </a:xfrm>
        </p:spPr>
        <p:txBody>
          <a:bodyPr>
            <a:normAutofit/>
          </a:bodyPr>
          <a:lstStyle/>
          <a:p>
            <a:r>
              <a:rPr lang="en-US" sz="5600"/>
              <a:t>HDFS</a:t>
            </a:r>
          </a:p>
        </p:txBody>
      </p:sp>
      <p:cxnSp>
        <p:nvCxnSpPr>
          <p:cNvPr id="3099" name="Straight Connector 3098">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3101"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3103"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3105"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3092" name="Content Placeholder 2">
            <a:extLst>
              <a:ext uri="{FF2B5EF4-FFF2-40B4-BE49-F238E27FC236}">
                <a16:creationId xmlns:a16="http://schemas.microsoft.com/office/drawing/2014/main" id="{C8F736A7-FC05-F125-B5CA-1E3DEC60DD27}"/>
              </a:ext>
            </a:extLst>
          </p:cNvPr>
          <p:cNvGraphicFramePr>
            <a:graphicFrameLocks noGrp="1"/>
          </p:cNvGraphicFramePr>
          <p:nvPr>
            <p:ph idx="1"/>
            <p:extLst>
              <p:ext uri="{D42A27DB-BD31-4B8C-83A1-F6EECF244321}">
                <p14:modId xmlns:p14="http://schemas.microsoft.com/office/powerpoint/2010/main" val="3131679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4265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21" name="Rectangle 3120">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11" name="Rectangle 3110">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09521"/>
            <a:ext cx="10232136" cy="1014984"/>
          </a:xfrm>
        </p:spPr>
        <p:txBody>
          <a:bodyPr>
            <a:normAutofit/>
          </a:bodyPr>
          <a:lstStyle/>
          <a:p>
            <a:r>
              <a:rPr lang="en-US" sz="4000"/>
              <a:t>HDFS</a:t>
            </a:r>
          </a:p>
        </p:txBody>
      </p:sp>
      <p:sp>
        <p:nvSpPr>
          <p:cNvPr id="3113" name="Rectangle 3112">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092" name="Content Placeholder 2">
            <a:extLst>
              <a:ext uri="{FF2B5EF4-FFF2-40B4-BE49-F238E27FC236}">
                <a16:creationId xmlns:a16="http://schemas.microsoft.com/office/drawing/2014/main" id="{1E6BE8A2-7841-556A-2311-C41248F12F6F}"/>
              </a:ext>
            </a:extLst>
          </p:cNvPr>
          <p:cNvGraphicFramePr>
            <a:graphicFrameLocks noGrp="1"/>
          </p:cNvGraphicFramePr>
          <p:nvPr>
            <p:ph idx="1"/>
            <p:extLst>
              <p:ext uri="{D42A27DB-BD31-4B8C-83A1-F6EECF244321}">
                <p14:modId xmlns:p14="http://schemas.microsoft.com/office/powerpoint/2010/main" val="1756371039"/>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1494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0" name="Rectangle 206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a:normAutofit/>
          </a:bodyPr>
          <a:lstStyle/>
          <a:p>
            <a:pPr algn="ctr"/>
            <a:r>
              <a:rPr lang="en-US" sz="5200"/>
              <a:t>HDFS:  What It’s </a:t>
            </a:r>
            <a:r>
              <a:rPr lang="en-US" sz="5200" i="1"/>
              <a:t>Not</a:t>
            </a:r>
            <a:r>
              <a:rPr lang="en-US" sz="5200"/>
              <a:t> Good For</a:t>
            </a:r>
          </a:p>
        </p:txBody>
      </p:sp>
      <p:graphicFrame>
        <p:nvGraphicFramePr>
          <p:cNvPr id="2053" name="Content Placeholder 2">
            <a:extLst>
              <a:ext uri="{FF2B5EF4-FFF2-40B4-BE49-F238E27FC236}">
                <a16:creationId xmlns:a16="http://schemas.microsoft.com/office/drawing/2014/main" id="{6F59C06F-AAA7-9423-D83C-84814BC8F62E}"/>
              </a:ext>
            </a:extLst>
          </p:cNvPr>
          <p:cNvGraphicFramePr>
            <a:graphicFrameLocks noGrp="1"/>
          </p:cNvGraphicFramePr>
          <p:nvPr>
            <p:ph idx="1"/>
            <p:extLst>
              <p:ext uri="{D42A27DB-BD31-4B8C-83A1-F6EECF244321}">
                <p14:modId xmlns:p14="http://schemas.microsoft.com/office/powerpoint/2010/main" val="183695751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A blue and yellow logo&#10;&#10;Description automatically generated">
            <a:extLst>
              <a:ext uri="{FF2B5EF4-FFF2-40B4-BE49-F238E27FC236}">
                <a16:creationId xmlns:a16="http://schemas.microsoft.com/office/drawing/2014/main" id="{0A597EC5-1BD5-60D9-9910-42D1E147576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41361" y="120265"/>
            <a:ext cx="3837102" cy="123379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5635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304800"/>
            <a:ext cx="8229600" cy="609600"/>
          </a:xfrm>
        </p:spPr>
        <p:txBody>
          <a:bodyPr>
            <a:normAutofit/>
          </a:bodyPr>
          <a:lstStyle/>
          <a:p>
            <a:r>
              <a:rPr lang="en-US" sz="3200"/>
              <a:t>HDFS Concepts &amp; Architecture</a:t>
            </a:r>
            <a:endParaRPr lang="en-US" sz="3200" dirty="0"/>
          </a:p>
        </p:txBody>
      </p:sp>
      <p:graphicFrame>
        <p:nvGraphicFramePr>
          <p:cNvPr id="1028" name="Content Placeholder 2">
            <a:extLst>
              <a:ext uri="{FF2B5EF4-FFF2-40B4-BE49-F238E27FC236}">
                <a16:creationId xmlns:a16="http://schemas.microsoft.com/office/drawing/2014/main" id="{EA955843-73E3-7082-925F-EB7DC898212C}"/>
              </a:ext>
            </a:extLst>
          </p:cNvPr>
          <p:cNvGraphicFramePr>
            <a:graphicFrameLocks noGrp="1"/>
          </p:cNvGraphicFramePr>
          <p:nvPr>
            <p:ph idx="1"/>
            <p:extLst>
              <p:ext uri="{D42A27DB-BD31-4B8C-83A1-F6EECF244321}">
                <p14:modId xmlns:p14="http://schemas.microsoft.com/office/powerpoint/2010/main" val="1505190628"/>
              </p:ext>
            </p:extLst>
          </p:nvPr>
        </p:nvGraphicFramePr>
        <p:xfrm>
          <a:off x="914400" y="1066800"/>
          <a:ext cx="10370916"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A blue and yellow logo&#10;&#10;Description automatically generat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0200" y="152400"/>
            <a:ext cx="1905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8841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A diagram of a data center&#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65279" y="643467"/>
            <a:ext cx="8061441" cy="5571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4294967295"/>
          </p:nvPr>
        </p:nvSpPr>
        <p:spPr>
          <a:xfrm>
            <a:off x="0" y="1600200"/>
            <a:ext cx="8229600" cy="5105400"/>
          </a:xfrm>
        </p:spPr>
        <p:txBody>
          <a:bodyPr/>
          <a:lstStyle/>
          <a:p>
            <a:endParaRPr lang="en-US"/>
          </a:p>
          <a:p>
            <a:endParaRPr lang="en-US"/>
          </a:p>
          <a:p>
            <a:endParaRPr lang="en-US"/>
          </a:p>
          <a:p>
            <a:endParaRPr lang="en-US"/>
          </a:p>
          <a:p>
            <a:endParaRPr lang="en-US"/>
          </a:p>
          <a:p>
            <a:endParaRPr lang="en-US"/>
          </a:p>
          <a:p>
            <a:endParaRPr lang="en-US"/>
          </a:p>
          <a:p>
            <a:pPr marL="0" indent="0">
              <a:buNone/>
            </a:pPr>
            <a:endParaRPr lang="en-US" sz="1000"/>
          </a:p>
          <a:p>
            <a:pPr marL="0" indent="0">
              <a:buNone/>
            </a:pPr>
            <a:endParaRPr lang="en-US" sz="1000"/>
          </a:p>
          <a:p>
            <a:pPr marL="0" indent="0">
              <a:buNone/>
            </a:pPr>
            <a:endParaRPr lang="en-US" sz="1000"/>
          </a:p>
          <a:p>
            <a:pPr marL="0" indent="0">
              <a:buNone/>
            </a:pPr>
            <a:endParaRPr lang="en-US" sz="1000"/>
          </a:p>
          <a:p>
            <a:pPr marL="0" indent="0">
              <a:buNone/>
            </a:pPr>
            <a:r>
              <a:rPr lang="en-US" sz="1000"/>
              <a:t>http://hadoop.apache.org/common/docs/current/hdfs_design.html</a:t>
            </a:r>
            <a:endParaRPr lang="en-US" sz="1000" dirty="0"/>
          </a:p>
        </p:txBody>
      </p:sp>
    </p:spTree>
    <p:extLst>
      <p:ext uri="{BB962C8B-B14F-4D97-AF65-F5344CB8AC3E}">
        <p14:creationId xmlns:p14="http://schemas.microsoft.com/office/powerpoint/2010/main" val="1822675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Close-up of a screen with many dots&#10;&#10;Description automatically generated">
            <a:extLst>
              <a:ext uri="{FF2B5EF4-FFF2-40B4-BE49-F238E27FC236}">
                <a16:creationId xmlns:a16="http://schemas.microsoft.com/office/drawing/2014/main" id="{564889FE-E6F5-CBA7-1B16-2A83387C7AE7}"/>
              </a:ext>
            </a:extLst>
          </p:cNvPr>
          <p:cNvPicPr>
            <a:picLocks noChangeAspect="1"/>
          </p:cNvPicPr>
          <p:nvPr/>
        </p:nvPicPr>
        <p:blipFill>
          <a:blip r:embed="rId2">
            <a:duotone>
              <a:schemeClr val="bg2">
                <a:shade val="45000"/>
                <a:satMod val="135000"/>
              </a:schemeClr>
              <a:prstClr val="white"/>
            </a:duotone>
          </a:blip>
          <a:srcRect t="19784" r="9091" b="3607"/>
          <a:stretch/>
        </p:blipFill>
        <p:spPr>
          <a:xfrm>
            <a:off x="20" y="10"/>
            <a:ext cx="12191980" cy="6857990"/>
          </a:xfrm>
          <a:prstGeom prst="rect">
            <a:avLst/>
          </a:prstGeom>
        </p:spPr>
      </p:pic>
      <p:sp>
        <p:nvSpPr>
          <p:cNvPr id="21" name="Rectangle 2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2784BF-971F-A0A4-6BE5-0CBD9660CAFE}"/>
              </a:ext>
            </a:extLst>
          </p:cNvPr>
          <p:cNvSpPr>
            <a:spLocks noGrp="1"/>
          </p:cNvSpPr>
          <p:nvPr>
            <p:ph type="title"/>
          </p:nvPr>
        </p:nvSpPr>
        <p:spPr>
          <a:xfrm>
            <a:off x="838200" y="365125"/>
            <a:ext cx="10515600" cy="1325563"/>
          </a:xfrm>
        </p:spPr>
        <p:txBody>
          <a:bodyPr>
            <a:normAutofit/>
          </a:bodyPr>
          <a:lstStyle/>
          <a:p>
            <a:r>
              <a:rPr lang="en-US"/>
              <a:t>HDFS Architecture </a:t>
            </a:r>
          </a:p>
        </p:txBody>
      </p:sp>
      <p:graphicFrame>
        <p:nvGraphicFramePr>
          <p:cNvPr id="5" name="Content Placeholder 2">
            <a:extLst>
              <a:ext uri="{FF2B5EF4-FFF2-40B4-BE49-F238E27FC236}">
                <a16:creationId xmlns:a16="http://schemas.microsoft.com/office/drawing/2014/main" id="{F266EFBA-1067-B5DF-135C-70AB861DB561}"/>
              </a:ext>
            </a:extLst>
          </p:cNvPr>
          <p:cNvGraphicFramePr>
            <a:graphicFrameLocks noGrp="1"/>
          </p:cNvGraphicFramePr>
          <p:nvPr>
            <p:ph idx="1"/>
            <p:extLst>
              <p:ext uri="{D42A27DB-BD31-4B8C-83A1-F6EECF244321}">
                <p14:modId xmlns:p14="http://schemas.microsoft.com/office/powerpoint/2010/main" val="917451048"/>
              </p:ext>
            </p:extLst>
          </p:nvPr>
        </p:nvGraphicFramePr>
        <p:xfrm>
          <a:off x="838200" y="1436914"/>
          <a:ext cx="10515600" cy="50559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6438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Close-up of a screen with many dots&#10;&#10;Description automatically generated">
            <a:extLst>
              <a:ext uri="{FF2B5EF4-FFF2-40B4-BE49-F238E27FC236}">
                <a16:creationId xmlns:a16="http://schemas.microsoft.com/office/drawing/2014/main" id="{564889FE-E6F5-CBA7-1B16-2A83387C7AE7}"/>
              </a:ext>
            </a:extLst>
          </p:cNvPr>
          <p:cNvPicPr>
            <a:picLocks noChangeAspect="1"/>
          </p:cNvPicPr>
          <p:nvPr/>
        </p:nvPicPr>
        <p:blipFill>
          <a:blip r:embed="rId2">
            <a:duotone>
              <a:schemeClr val="bg2">
                <a:shade val="45000"/>
                <a:satMod val="135000"/>
              </a:schemeClr>
              <a:prstClr val="white"/>
            </a:duotone>
          </a:blip>
          <a:srcRect t="19784" r="9091" b="3607"/>
          <a:stretch/>
        </p:blipFill>
        <p:spPr>
          <a:xfrm>
            <a:off x="20" y="10"/>
            <a:ext cx="12191980" cy="6857990"/>
          </a:xfrm>
          <a:prstGeom prst="rect">
            <a:avLst/>
          </a:prstGeom>
        </p:spPr>
      </p:pic>
      <p:sp>
        <p:nvSpPr>
          <p:cNvPr id="21" name="Rectangle 2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2784BF-971F-A0A4-6BE5-0CBD9660CAFE}"/>
              </a:ext>
            </a:extLst>
          </p:cNvPr>
          <p:cNvSpPr>
            <a:spLocks noGrp="1"/>
          </p:cNvSpPr>
          <p:nvPr>
            <p:ph type="title"/>
          </p:nvPr>
        </p:nvSpPr>
        <p:spPr>
          <a:xfrm>
            <a:off x="838200" y="365125"/>
            <a:ext cx="10515600" cy="1325563"/>
          </a:xfrm>
        </p:spPr>
        <p:txBody>
          <a:bodyPr>
            <a:normAutofit/>
          </a:bodyPr>
          <a:lstStyle/>
          <a:p>
            <a:r>
              <a:rPr lang="en-US"/>
              <a:t>HDFS Architecture </a:t>
            </a:r>
          </a:p>
        </p:txBody>
      </p:sp>
      <p:sp>
        <p:nvSpPr>
          <p:cNvPr id="4" name="Content Placeholder 3">
            <a:extLst>
              <a:ext uri="{FF2B5EF4-FFF2-40B4-BE49-F238E27FC236}">
                <a16:creationId xmlns:a16="http://schemas.microsoft.com/office/drawing/2014/main" id="{A904986A-25C2-7F86-EFC6-AE1075FCBCAA}"/>
              </a:ext>
            </a:extLst>
          </p:cNvPr>
          <p:cNvSpPr>
            <a:spLocks noGrp="1"/>
          </p:cNvSpPr>
          <p:nvPr>
            <p:ph idx="1"/>
          </p:nvPr>
        </p:nvSpPr>
        <p:spPr/>
        <p:txBody>
          <a:bodyPr/>
          <a:lstStyle/>
          <a:p>
            <a:endParaRPr lang="en-US"/>
          </a:p>
        </p:txBody>
      </p:sp>
      <p:graphicFrame>
        <p:nvGraphicFramePr>
          <p:cNvPr id="7" name="Content Placeholder 2">
            <a:extLst>
              <a:ext uri="{FF2B5EF4-FFF2-40B4-BE49-F238E27FC236}">
                <a16:creationId xmlns:a16="http://schemas.microsoft.com/office/drawing/2014/main" id="{A29C8F76-D407-D67E-DD06-C3E580288CEB}"/>
              </a:ext>
            </a:extLst>
          </p:cNvPr>
          <p:cNvGraphicFramePr>
            <a:graphicFrameLocks/>
          </p:cNvGraphicFramePr>
          <p:nvPr>
            <p:extLst>
              <p:ext uri="{D42A27DB-BD31-4B8C-83A1-F6EECF244321}">
                <p14:modId xmlns:p14="http://schemas.microsoft.com/office/powerpoint/2010/main" val="1343406615"/>
              </p:ext>
            </p:extLst>
          </p:nvPr>
        </p:nvGraphicFramePr>
        <p:xfrm>
          <a:off x="990600" y="1497874"/>
          <a:ext cx="10515600" cy="4831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7939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 name="Picture 30" descr="A blurry image of white circles&#10;&#10;Description automatically generated">
            <a:extLst>
              <a:ext uri="{FF2B5EF4-FFF2-40B4-BE49-F238E27FC236}">
                <a16:creationId xmlns:a16="http://schemas.microsoft.com/office/drawing/2014/main" id="{FFF5A177-9CCF-16D6-F538-31F3F77A1743}"/>
              </a:ext>
            </a:extLst>
          </p:cNvPr>
          <p:cNvPicPr>
            <a:picLocks noChangeAspect="1"/>
          </p:cNvPicPr>
          <p:nvPr/>
        </p:nvPicPr>
        <p:blipFill>
          <a:blip r:embed="rId2"/>
          <a:srcRect b="17583"/>
          <a:stretch/>
        </p:blipFill>
        <p:spPr>
          <a:xfrm>
            <a:off x="20" y="10"/>
            <a:ext cx="12191980" cy="6857990"/>
          </a:xfrm>
          <a:prstGeom prst="rect">
            <a:avLst/>
          </a:prstGeom>
        </p:spPr>
      </p:pic>
      <p:sp>
        <p:nvSpPr>
          <p:cNvPr id="35" name="Rectangle 34">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365125"/>
            <a:ext cx="10515600" cy="1325563"/>
          </a:xfrm>
        </p:spPr>
        <p:txBody>
          <a:bodyPr>
            <a:normAutofit/>
          </a:bodyPr>
          <a:lstStyle/>
          <a:p>
            <a:r>
              <a:rPr lang="en-US"/>
              <a:t>HDFS Concepts &amp; Architecture</a:t>
            </a:r>
          </a:p>
        </p:txBody>
      </p:sp>
      <p:pic>
        <p:nvPicPr>
          <p:cNvPr id="4" name="Picture 2" descr="A blue and yellow logo&#10;&#10;Description automatically generated">
            <a:extLst>
              <a:ext uri="{FF2B5EF4-FFF2-40B4-BE49-F238E27FC236}">
                <a16:creationId xmlns:a16="http://schemas.microsoft.com/office/drawing/2014/main" id="{6A302782-37BC-418F-5155-CEBDC29E13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6376" y="617117"/>
            <a:ext cx="1905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4" name="Content Placeholder 2">
            <a:extLst>
              <a:ext uri="{FF2B5EF4-FFF2-40B4-BE49-F238E27FC236}">
                <a16:creationId xmlns:a16="http://schemas.microsoft.com/office/drawing/2014/main" id="{E086D2FB-4950-3F2D-2DF5-9D5BC36E7372}"/>
              </a:ext>
            </a:extLst>
          </p:cNvPr>
          <p:cNvGraphicFramePr>
            <a:graphicFrameLocks noGrp="1"/>
          </p:cNvGraphicFramePr>
          <p:nvPr>
            <p:ph idx="1"/>
            <p:extLst>
              <p:ext uri="{D42A27DB-BD31-4B8C-83A1-F6EECF244321}">
                <p14:modId xmlns:p14="http://schemas.microsoft.com/office/powerpoint/2010/main" val="686006339"/>
              </p:ext>
            </p:extLst>
          </p:nvPr>
        </p:nvGraphicFramePr>
        <p:xfrm>
          <a:off x="838200" y="1478709"/>
          <a:ext cx="10515600" cy="46982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9014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C2BAAF-84FA-59DE-8EBC-CCBD618459A4}"/>
              </a:ext>
            </a:extLst>
          </p:cNvPr>
          <p:cNvSpPr>
            <a:spLocks noGrp="1"/>
          </p:cNvSpPr>
          <p:nvPr>
            <p:ph type="title"/>
          </p:nvPr>
        </p:nvSpPr>
        <p:spPr>
          <a:xfrm>
            <a:off x="838200" y="557188"/>
            <a:ext cx="10515600" cy="1133499"/>
          </a:xfrm>
        </p:spPr>
        <p:txBody>
          <a:bodyPr>
            <a:normAutofit/>
          </a:bodyPr>
          <a:lstStyle/>
          <a:p>
            <a:pPr algn="ctr"/>
            <a:r>
              <a:rPr lang="en-IN" sz="3200" b="1" dirty="0">
                <a:effectLst/>
                <a:latin typeface="Helvetica" pitchFamily="2" charset="0"/>
              </a:rPr>
              <a:t>Course Outcomes</a:t>
            </a:r>
            <a:br>
              <a:rPr lang="en-IN" sz="2100" dirty="0">
                <a:effectLst/>
                <a:latin typeface="Helvetica" pitchFamily="2" charset="0"/>
              </a:rPr>
            </a:br>
            <a:r>
              <a:rPr lang="en-IN" sz="1600" b="1" dirty="0">
                <a:solidFill>
                  <a:schemeClr val="accent2"/>
                </a:solidFill>
                <a:effectLst/>
                <a:latin typeface="Segoe Print" panose="02000800000000000000" pitchFamily="2" charset="0"/>
              </a:rPr>
              <a:t>Upon successful completion of the course, students should be able to</a:t>
            </a:r>
            <a:endParaRPr lang="en-US" sz="2100" dirty="0">
              <a:solidFill>
                <a:schemeClr val="accent2"/>
              </a:solidFill>
            </a:endParaRPr>
          </a:p>
        </p:txBody>
      </p:sp>
      <p:graphicFrame>
        <p:nvGraphicFramePr>
          <p:cNvPr id="5" name="Content Placeholder 2">
            <a:extLst>
              <a:ext uri="{FF2B5EF4-FFF2-40B4-BE49-F238E27FC236}">
                <a16:creationId xmlns:a16="http://schemas.microsoft.com/office/drawing/2014/main" id="{CC5712F9-8E98-89B0-F46E-A49957B9AE57}"/>
              </a:ext>
            </a:extLst>
          </p:cNvPr>
          <p:cNvGraphicFramePr>
            <a:graphicFrameLocks noGrp="1"/>
          </p:cNvGraphicFramePr>
          <p:nvPr>
            <p:ph idx="1"/>
            <p:extLst>
              <p:ext uri="{D42A27DB-BD31-4B8C-83A1-F6EECF244321}">
                <p14:modId xmlns:p14="http://schemas.microsoft.com/office/powerpoint/2010/main" val="3752129420"/>
              </p:ext>
            </p:extLst>
          </p:nvPr>
        </p:nvGraphicFramePr>
        <p:xfrm>
          <a:off x="838200" y="1539433"/>
          <a:ext cx="10515600" cy="4641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1098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9" name="Rectangle 25608">
            <a:extLst>
              <a:ext uri="{FF2B5EF4-FFF2-40B4-BE49-F238E27FC236}">
                <a16:creationId xmlns:a16="http://schemas.microsoft.com/office/drawing/2014/main" id="{E02239D2-A05D-4A1C-9F06-FBA7FC730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19300" y="538956"/>
            <a:ext cx="8985250" cy="1118394"/>
          </a:xfrm>
        </p:spPr>
        <p:txBody>
          <a:bodyPr anchor="t">
            <a:normAutofit/>
          </a:bodyPr>
          <a:lstStyle/>
          <a:p>
            <a:r>
              <a:rPr lang="en-US" sz="4000"/>
              <a:t>NameNode</a:t>
            </a:r>
          </a:p>
        </p:txBody>
      </p:sp>
      <p:pic>
        <p:nvPicPr>
          <p:cNvPr id="25602"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04900" y="793526"/>
            <a:ext cx="749300" cy="2401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5604" name="Content Placeholder 4">
            <a:extLst>
              <a:ext uri="{FF2B5EF4-FFF2-40B4-BE49-F238E27FC236}">
                <a16:creationId xmlns:a16="http://schemas.microsoft.com/office/drawing/2014/main" id="{B5A5EDE2-E232-C775-13F1-2DFD91645C92}"/>
              </a:ext>
            </a:extLst>
          </p:cNvPr>
          <p:cNvGraphicFramePr>
            <a:graphicFrameLocks noGrp="1"/>
          </p:cNvGraphicFramePr>
          <p:nvPr>
            <p:ph idx="1"/>
            <p:extLst>
              <p:ext uri="{D42A27DB-BD31-4B8C-83A1-F6EECF244321}">
                <p14:modId xmlns:p14="http://schemas.microsoft.com/office/powerpoint/2010/main" val="306171228"/>
              </p:ext>
            </p:extLst>
          </p:nvPr>
        </p:nvGraphicFramePr>
        <p:xfrm>
          <a:off x="1009650" y="1410789"/>
          <a:ext cx="9994900" cy="4691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04170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9" name="Rectangle 25608">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698643"/>
            <a:ext cx="5243394" cy="2225532"/>
          </a:xfrm>
        </p:spPr>
        <p:txBody>
          <a:bodyPr anchor="t">
            <a:normAutofit/>
          </a:bodyPr>
          <a:lstStyle/>
          <a:p>
            <a:r>
              <a:rPr lang="en-US" sz="5600"/>
              <a:t>NameNode</a:t>
            </a:r>
          </a:p>
        </p:txBody>
      </p:sp>
      <p:cxnSp>
        <p:nvCxnSpPr>
          <p:cNvPr id="25611" name="Straight Connector 25610">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81934"/>
            <a:ext cx="0" cy="6476066"/>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5613" name="Group 25612">
            <a:extLst>
              <a:ext uri="{FF2B5EF4-FFF2-40B4-BE49-F238E27FC236}">
                <a16:creationId xmlns:a16="http://schemas.microsoft.com/office/drawing/2014/main" id="{34F88D19-C269-4F98-BE6B-CFB6207D36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0408" y="740316"/>
            <a:ext cx="465458" cy="872153"/>
            <a:chOff x="6110408" y="740316"/>
            <a:chExt cx="465458" cy="872153"/>
          </a:xfrm>
        </p:grpSpPr>
        <p:sp>
          <p:nvSpPr>
            <p:cNvPr id="25614"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25615"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25616"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pic>
        <p:nvPicPr>
          <p:cNvPr id="25602" name="Picture 2" descr="A blue and yellow logo&#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68293" y="225959"/>
            <a:ext cx="3465227" cy="11106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5604" name="Content Placeholder 4">
            <a:extLst>
              <a:ext uri="{FF2B5EF4-FFF2-40B4-BE49-F238E27FC236}">
                <a16:creationId xmlns:a16="http://schemas.microsoft.com/office/drawing/2014/main" id="{52595EA1-5B80-EB87-8D9E-742A75E7352C}"/>
              </a:ext>
            </a:extLst>
          </p:cNvPr>
          <p:cNvGraphicFramePr>
            <a:graphicFrameLocks noGrp="1"/>
          </p:cNvGraphicFramePr>
          <p:nvPr>
            <p:ph idx="1"/>
            <p:extLst>
              <p:ext uri="{D42A27DB-BD31-4B8C-83A1-F6EECF244321}">
                <p14:modId xmlns:p14="http://schemas.microsoft.com/office/powerpoint/2010/main" val="4095998319"/>
              </p:ext>
            </p:extLst>
          </p:nvPr>
        </p:nvGraphicFramePr>
        <p:xfrm>
          <a:off x="1132114" y="1612469"/>
          <a:ext cx="10221686" cy="47883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64737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2400"/>
            <a:ext cx="8839200" cy="792163"/>
          </a:xfrm>
        </p:spPr>
        <p:txBody>
          <a:bodyPr>
            <a:normAutofit/>
          </a:bodyPr>
          <a:lstStyle/>
          <a:p>
            <a:r>
              <a:rPr lang="en-US" sz="3200" dirty="0"/>
              <a:t>NameNode</a:t>
            </a:r>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4175" y="244998"/>
            <a:ext cx="1901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reating a Hadoop Cluster. Hadoop is a Big Data tool that helps… | by Anuj  Patel | Medium">
            <a:extLst>
              <a:ext uri="{FF2B5EF4-FFF2-40B4-BE49-F238E27FC236}">
                <a16:creationId xmlns:a16="http://schemas.microsoft.com/office/drawing/2014/main" id="{852D75BC-A569-D414-65C5-B5B1F2CF24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44563"/>
            <a:ext cx="12192000" cy="581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965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52400"/>
            <a:ext cx="8839200" cy="792162"/>
          </a:xfrm>
        </p:spPr>
        <p:txBody>
          <a:bodyPr>
            <a:normAutofit/>
          </a:bodyPr>
          <a:lstStyle/>
          <a:p>
            <a:r>
              <a:rPr lang="en-US" sz="3200" dirty="0" err="1"/>
              <a:t>DataNodes</a:t>
            </a:r>
            <a:endParaRPr lang="en-US" sz="3200" dirty="0"/>
          </a:p>
        </p:txBody>
      </p:sp>
      <p:pic>
        <p:nvPicPr>
          <p:cNvPr id="26626"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3041" y="243681"/>
            <a:ext cx="1901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6628" name="Content Placeholder 4">
            <a:extLst>
              <a:ext uri="{FF2B5EF4-FFF2-40B4-BE49-F238E27FC236}">
                <a16:creationId xmlns:a16="http://schemas.microsoft.com/office/drawing/2014/main" id="{416F19B8-B30F-2136-C1E5-A07C53BC13B5}"/>
              </a:ext>
            </a:extLst>
          </p:cNvPr>
          <p:cNvGraphicFramePr>
            <a:graphicFrameLocks noGrp="1"/>
          </p:cNvGraphicFramePr>
          <p:nvPr>
            <p:ph idx="1"/>
            <p:extLst>
              <p:ext uri="{D42A27DB-BD31-4B8C-83A1-F6EECF244321}">
                <p14:modId xmlns:p14="http://schemas.microsoft.com/office/powerpoint/2010/main" val="47126714"/>
              </p:ext>
            </p:extLst>
          </p:nvPr>
        </p:nvGraphicFramePr>
        <p:xfrm>
          <a:off x="838199" y="1332411"/>
          <a:ext cx="11005457" cy="5199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5526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3" name="Rectangle 26632">
            <a:extLst>
              <a:ext uri="{FF2B5EF4-FFF2-40B4-BE49-F238E27FC236}">
                <a16:creationId xmlns:a16="http://schemas.microsoft.com/office/drawing/2014/main" id="{B14C2221-2B8C-494D-9442-F812DF4E87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513931"/>
            <a:ext cx="3143250" cy="2601119"/>
          </a:xfrm>
        </p:spPr>
        <p:txBody>
          <a:bodyPr anchor="t">
            <a:normAutofit/>
          </a:bodyPr>
          <a:lstStyle/>
          <a:p>
            <a:pPr algn="ctr"/>
            <a:r>
              <a:rPr lang="en-US" sz="4000"/>
              <a:t>DataNodes</a:t>
            </a:r>
          </a:p>
        </p:txBody>
      </p:sp>
      <p:pic>
        <p:nvPicPr>
          <p:cNvPr id="26626"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81200" y="2740332"/>
            <a:ext cx="914400" cy="29307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6628" name="Content Placeholder 4">
            <a:extLst>
              <a:ext uri="{FF2B5EF4-FFF2-40B4-BE49-F238E27FC236}">
                <a16:creationId xmlns:a16="http://schemas.microsoft.com/office/drawing/2014/main" id="{EF5BA868-4745-8894-5B35-98CAB8E071F7}"/>
              </a:ext>
            </a:extLst>
          </p:cNvPr>
          <p:cNvGraphicFramePr>
            <a:graphicFrameLocks noGrp="1"/>
          </p:cNvGraphicFramePr>
          <p:nvPr>
            <p:ph idx="1"/>
            <p:extLst>
              <p:ext uri="{D42A27DB-BD31-4B8C-83A1-F6EECF244321}">
                <p14:modId xmlns:p14="http://schemas.microsoft.com/office/powerpoint/2010/main" val="3812280014"/>
              </p:ext>
            </p:extLst>
          </p:nvPr>
        </p:nvGraphicFramePr>
        <p:xfrm>
          <a:off x="4200652" y="730249"/>
          <a:ext cx="7153147" cy="5384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13486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93" name="Rectangle 2869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a:normAutofit/>
          </a:bodyPr>
          <a:lstStyle/>
          <a:p>
            <a:pPr algn="ctr"/>
            <a:r>
              <a:rPr lang="en-US" sz="5200" dirty="0"/>
              <a:t>Back to the </a:t>
            </a:r>
            <a:r>
              <a:rPr lang="en-US" sz="5200" dirty="0" err="1"/>
              <a:t>NameNode</a:t>
            </a:r>
            <a:endParaRPr lang="en-US" sz="5200" dirty="0"/>
          </a:p>
        </p:txBody>
      </p:sp>
      <p:pic>
        <p:nvPicPr>
          <p:cNvPr id="28674" name="Picture 2" descr="A blue and yellow logo&#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04900" y="793526"/>
            <a:ext cx="749300" cy="2401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8676" name="Content Placeholder 4">
            <a:extLst>
              <a:ext uri="{FF2B5EF4-FFF2-40B4-BE49-F238E27FC236}">
                <a16:creationId xmlns:a16="http://schemas.microsoft.com/office/drawing/2014/main" id="{A0EC8671-032F-B107-2446-7A512243F0BA}"/>
              </a:ext>
            </a:extLst>
          </p:cNvPr>
          <p:cNvGraphicFramePr>
            <a:graphicFrameLocks noGrp="1"/>
          </p:cNvGraphicFramePr>
          <p:nvPr>
            <p:ph idx="1"/>
            <p:extLst>
              <p:ext uri="{D42A27DB-BD31-4B8C-83A1-F6EECF244321}">
                <p14:modId xmlns:p14="http://schemas.microsoft.com/office/powerpoint/2010/main" val="1799853834"/>
              </p:ext>
            </p:extLst>
          </p:nvPr>
        </p:nvGraphicFramePr>
        <p:xfrm>
          <a:off x="838200" y="1612669"/>
          <a:ext cx="10515600" cy="45686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05846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92" name="Rectangle 23591">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IN" sz="2600" b="1" dirty="0"/>
              <a:t>Client Operations in Hadoop</a:t>
            </a:r>
            <a:br>
              <a:rPr lang="en-IN" sz="2600" b="1" dirty="0"/>
            </a:br>
            <a:r>
              <a:rPr lang="en-IN" sz="2600" b="1" dirty="0">
                <a:solidFill>
                  <a:schemeClr val="accent5"/>
                </a:solidFill>
                <a:latin typeface="Segoe Print" panose="02000800000000000000" pitchFamily="2" charset="0"/>
              </a:rPr>
              <a:t>Reading Data</a:t>
            </a:r>
            <a:br>
              <a:rPr lang="en-IN" sz="2600" b="1" dirty="0"/>
            </a:br>
            <a:endParaRPr lang="en-IN" sz="2600" b="1" dirty="0"/>
          </a:p>
        </p:txBody>
      </p:sp>
      <p:sp>
        <p:nvSpPr>
          <p:cNvPr id="23594"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571" name="Content Placeholder 4">
            <a:extLst>
              <a:ext uri="{FF2B5EF4-FFF2-40B4-BE49-F238E27FC236}">
                <a16:creationId xmlns:a16="http://schemas.microsoft.com/office/drawing/2014/main" id="{1046ED17-B652-3CA0-FB2E-93018BAAD3BC}"/>
              </a:ext>
            </a:extLst>
          </p:cNvPr>
          <p:cNvGraphicFramePr>
            <a:graphicFrameLocks noGrp="1"/>
          </p:cNvGraphicFramePr>
          <p:nvPr>
            <p:ph idx="1"/>
            <p:extLst>
              <p:ext uri="{D42A27DB-BD31-4B8C-83A1-F6EECF244321}">
                <p14:modId xmlns:p14="http://schemas.microsoft.com/office/powerpoint/2010/main" val="339414997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4">
            <a:extLst>
              <a:ext uri="{FF2B5EF4-FFF2-40B4-BE49-F238E27FC236}">
                <a16:creationId xmlns:a16="http://schemas.microsoft.com/office/drawing/2014/main" id="{C1D55767-8C32-83F7-354E-84D5A8E148C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394959" y="365125"/>
            <a:ext cx="3213741" cy="103004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16308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81" name="Rectangle 2358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6995"/>
            <a:ext cx="10515600" cy="1133693"/>
          </a:xfrm>
        </p:spPr>
        <p:txBody>
          <a:bodyPr>
            <a:normAutofit/>
          </a:bodyPr>
          <a:lstStyle/>
          <a:p>
            <a:r>
              <a:rPr lang="en-IN" sz="2500" b="1" dirty="0"/>
              <a:t>Client Operations in Hadoop</a:t>
            </a:r>
            <a:br>
              <a:rPr lang="en-IN" sz="2500" b="1" dirty="0"/>
            </a:br>
            <a:r>
              <a:rPr lang="en-IN" sz="2500" b="1" dirty="0">
                <a:solidFill>
                  <a:schemeClr val="accent5"/>
                </a:solidFill>
                <a:latin typeface="Segoe Print" panose="02000800000000000000" pitchFamily="2" charset="0"/>
              </a:rPr>
              <a:t>Writing Data</a:t>
            </a:r>
            <a:br>
              <a:rPr lang="en-IN" sz="2500" b="1" dirty="0"/>
            </a:br>
            <a:endParaRPr lang="en-IN" sz="2500" b="1" dirty="0"/>
          </a:p>
        </p:txBody>
      </p:sp>
      <p:graphicFrame>
        <p:nvGraphicFramePr>
          <p:cNvPr id="23563" name="Content Placeholder 4">
            <a:extLst>
              <a:ext uri="{FF2B5EF4-FFF2-40B4-BE49-F238E27FC236}">
                <a16:creationId xmlns:a16="http://schemas.microsoft.com/office/drawing/2014/main" id="{4F9229C1-1ED4-13A2-21A1-26E12A94F145}"/>
              </a:ext>
            </a:extLst>
          </p:cNvPr>
          <p:cNvGraphicFramePr>
            <a:graphicFrameLocks noGrp="1"/>
          </p:cNvGraphicFramePr>
          <p:nvPr>
            <p:ph idx="1"/>
            <p:extLst>
              <p:ext uri="{D42A27DB-BD31-4B8C-83A1-F6EECF244321}">
                <p14:modId xmlns:p14="http://schemas.microsoft.com/office/powerpoint/2010/main" val="293263861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4">
            <a:extLst>
              <a:ext uri="{FF2B5EF4-FFF2-40B4-BE49-F238E27FC236}">
                <a16:creationId xmlns:a16="http://schemas.microsoft.com/office/drawing/2014/main" id="{02554E0A-4194-7BF3-D003-C0FF847EDC4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394959" y="365125"/>
            <a:ext cx="3213741" cy="103004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2741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68" name="Rectangle 23567">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9009" y="390047"/>
            <a:ext cx="5243394" cy="913826"/>
          </a:xfrm>
        </p:spPr>
        <p:txBody>
          <a:bodyPr anchor="t">
            <a:noAutofit/>
          </a:bodyPr>
          <a:lstStyle/>
          <a:p>
            <a:r>
              <a:rPr lang="en-IN" sz="3600" b="1" dirty="0"/>
              <a:t>Client Operations in Hadoop</a:t>
            </a:r>
          </a:p>
        </p:txBody>
      </p:sp>
      <p:cxnSp>
        <p:nvCxnSpPr>
          <p:cNvPr id="23570" name="Straight Connector 2356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81934"/>
            <a:ext cx="0" cy="6476066"/>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3572" name="Group 23571">
            <a:extLst>
              <a:ext uri="{FF2B5EF4-FFF2-40B4-BE49-F238E27FC236}">
                <a16:creationId xmlns:a16="http://schemas.microsoft.com/office/drawing/2014/main" id="{34F88D19-C269-4F98-BE6B-CFB6207D36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0408" y="740316"/>
            <a:ext cx="465458" cy="872153"/>
            <a:chOff x="6110408" y="740316"/>
            <a:chExt cx="465458" cy="872153"/>
          </a:xfrm>
        </p:grpSpPr>
        <p:sp>
          <p:nvSpPr>
            <p:cNvPr id="2357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2357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2357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pic>
        <p:nvPicPr>
          <p:cNvPr id="23556" name="Picture 4"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95454" y="209560"/>
            <a:ext cx="3745715" cy="12005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3563" name="Content Placeholder 4">
            <a:extLst>
              <a:ext uri="{FF2B5EF4-FFF2-40B4-BE49-F238E27FC236}">
                <a16:creationId xmlns:a16="http://schemas.microsoft.com/office/drawing/2014/main" id="{47F5E84F-E374-F95A-B823-8D603ABDC814}"/>
              </a:ext>
            </a:extLst>
          </p:cNvPr>
          <p:cNvGraphicFramePr>
            <a:graphicFrameLocks noGrp="1"/>
          </p:cNvGraphicFramePr>
          <p:nvPr>
            <p:ph idx="1"/>
            <p:extLst>
              <p:ext uri="{D42A27DB-BD31-4B8C-83A1-F6EECF244321}">
                <p14:modId xmlns:p14="http://schemas.microsoft.com/office/powerpoint/2010/main" val="601923246"/>
              </p:ext>
            </p:extLst>
          </p:nvPr>
        </p:nvGraphicFramePr>
        <p:xfrm>
          <a:off x="1677525" y="1484360"/>
          <a:ext cx="8962766" cy="4404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3490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71" name="Rectangle 23570">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b="1" kern="1200" dirty="0">
                <a:solidFill>
                  <a:schemeClr val="tx1"/>
                </a:solidFill>
                <a:latin typeface="+mj-lt"/>
                <a:ea typeface="+mj-ea"/>
                <a:cs typeface="+mj-cs"/>
              </a:rPr>
              <a:t>Client Operations in Hadoop</a:t>
            </a:r>
          </a:p>
        </p:txBody>
      </p:sp>
      <p:pic>
        <p:nvPicPr>
          <p:cNvPr id="23555" name="Picture 3" descr="A diagram of a data flow&#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06646" y="557189"/>
            <a:ext cx="8378708" cy="46292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4">
            <a:extLst>
              <a:ext uri="{FF2B5EF4-FFF2-40B4-BE49-F238E27FC236}">
                <a16:creationId xmlns:a16="http://schemas.microsoft.com/office/drawing/2014/main" id="{4FD4D428-E107-058A-23C0-FAEF46813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2333" y="5524673"/>
            <a:ext cx="190182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2807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1D1A1596-02B3-5E26-A82F-B93F9E98F725}"/>
              </a:ext>
            </a:extLst>
          </p:cNvPr>
          <p:cNvSpPr>
            <a:spLocks noGrp="1"/>
          </p:cNvSpPr>
          <p:nvPr>
            <p:ph type="title"/>
          </p:nvPr>
        </p:nvSpPr>
        <p:spPr>
          <a:xfrm>
            <a:off x="838200" y="365125"/>
            <a:ext cx="9842237" cy="1325563"/>
          </a:xfrm>
        </p:spPr>
        <p:txBody>
          <a:bodyPr>
            <a:normAutofit/>
          </a:bodyPr>
          <a:lstStyle/>
          <a:p>
            <a:r>
              <a:rPr lang="en-US" sz="5600"/>
              <a:t>Syllabus Outline </a:t>
            </a:r>
          </a:p>
        </p:txBody>
      </p:sp>
      <p:cxnSp>
        <p:nvCxnSpPr>
          <p:cNvPr id="39" name="Straight Connector 38">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5890" y="356812"/>
            <a:ext cx="0" cy="6492875"/>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46" name="Graphic 12">
            <a:extLst>
              <a:ext uri="{FF2B5EF4-FFF2-40B4-BE49-F238E27FC236}">
                <a16:creationId xmlns:a16="http://schemas.microsoft.com/office/drawing/2014/main" id="{58BDB0EE-D238-415B-9ED8-62AA6AB2A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03882" y="59182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7" name="Graphic 11">
            <a:extLst>
              <a:ext uri="{FF2B5EF4-FFF2-40B4-BE49-F238E27FC236}">
                <a16:creationId xmlns:a16="http://schemas.microsoft.com/office/drawing/2014/main" id="{C5B55FC3-961D-4325-82F1-DE92B0D04E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62662" y="82112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45" name="Graphic 13">
            <a:extLst>
              <a:ext uri="{FF2B5EF4-FFF2-40B4-BE49-F238E27FC236}">
                <a16:creationId xmlns:a16="http://schemas.microsoft.com/office/drawing/2014/main" id="{4C8AB332-D09E-4F28-943C-DABDD4716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88342" y="1336268"/>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aphicFrame>
        <p:nvGraphicFramePr>
          <p:cNvPr id="5" name="Content Placeholder 2">
            <a:extLst>
              <a:ext uri="{FF2B5EF4-FFF2-40B4-BE49-F238E27FC236}">
                <a16:creationId xmlns:a16="http://schemas.microsoft.com/office/drawing/2014/main" id="{7863FFE6-C688-102C-393C-13D7E6CF3B4A}"/>
              </a:ext>
            </a:extLst>
          </p:cNvPr>
          <p:cNvGraphicFramePr>
            <a:graphicFrameLocks noGrp="1"/>
          </p:cNvGraphicFramePr>
          <p:nvPr>
            <p:ph idx="1"/>
            <p:extLst>
              <p:ext uri="{D42A27DB-BD31-4B8C-83A1-F6EECF244321}">
                <p14:modId xmlns:p14="http://schemas.microsoft.com/office/powerpoint/2010/main" val="40678752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2694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r>
              <a:rPr lang="en-IN" sz="4000" b="1" dirty="0"/>
              <a:t>Locality and High Performance in HDFS</a:t>
            </a:r>
            <a:endParaRPr lang="en-US" sz="4000" b="1" dirty="0"/>
          </a:p>
        </p:txBody>
      </p:sp>
      <p:graphicFrame>
        <p:nvGraphicFramePr>
          <p:cNvPr id="6" name="Content Placeholder 3">
            <a:extLst>
              <a:ext uri="{FF2B5EF4-FFF2-40B4-BE49-F238E27FC236}">
                <a16:creationId xmlns:a16="http://schemas.microsoft.com/office/drawing/2014/main" id="{73415A7B-3063-9168-2F4F-60624F8BEE62}"/>
              </a:ext>
            </a:extLst>
          </p:cNvPr>
          <p:cNvGraphicFramePr>
            <a:graphicFrameLocks noGrp="1"/>
          </p:cNvGraphicFramePr>
          <p:nvPr>
            <p:ph idx="1"/>
            <p:extLst>
              <p:ext uri="{D42A27DB-BD31-4B8C-83A1-F6EECF244321}">
                <p14:modId xmlns:p14="http://schemas.microsoft.com/office/powerpoint/2010/main" val="367475341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83055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6995"/>
            <a:ext cx="10515600" cy="1133693"/>
          </a:xfrm>
        </p:spPr>
        <p:txBody>
          <a:bodyPr vert="horz" lIns="91440" tIns="45720" rIns="91440" bIns="45720" rtlCol="0">
            <a:normAutofit/>
          </a:bodyPr>
          <a:lstStyle/>
          <a:p>
            <a:r>
              <a:rPr lang="en-IN" sz="5200" b="1"/>
              <a:t>Data Locality and Computation</a:t>
            </a:r>
            <a:endParaRPr lang="en-US" sz="5200" b="1"/>
          </a:p>
        </p:txBody>
      </p:sp>
      <p:graphicFrame>
        <p:nvGraphicFramePr>
          <p:cNvPr id="13" name="Content Placeholder 3">
            <a:extLst>
              <a:ext uri="{FF2B5EF4-FFF2-40B4-BE49-F238E27FC236}">
                <a16:creationId xmlns:a16="http://schemas.microsoft.com/office/drawing/2014/main" id="{0D8F0F84-AA4C-403E-07D8-ECED108A389C}"/>
              </a:ext>
            </a:extLst>
          </p:cNvPr>
          <p:cNvGraphicFramePr>
            <a:graphicFrameLocks noGrp="1"/>
          </p:cNvGraphicFramePr>
          <p:nvPr>
            <p:ph idx="1"/>
            <p:extLst>
              <p:ext uri="{D42A27DB-BD31-4B8C-83A1-F6EECF244321}">
                <p14:modId xmlns:p14="http://schemas.microsoft.com/office/powerpoint/2010/main" val="129466004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286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5568" y="509521"/>
            <a:ext cx="10232136" cy="1014984"/>
          </a:xfrm>
        </p:spPr>
        <p:txBody>
          <a:bodyPr vert="horz" lIns="91440" tIns="45720" rIns="91440" bIns="45720" rtlCol="0">
            <a:normAutofit/>
          </a:bodyPr>
          <a:lstStyle/>
          <a:p>
            <a:r>
              <a:rPr lang="en-IN" sz="4000" b="1" dirty="0"/>
              <a:t>High Performance in HDFS</a:t>
            </a:r>
            <a:endParaRPr lang="en-US" sz="4000" b="1" dirty="0"/>
          </a:p>
        </p:txBody>
      </p:sp>
      <p:sp>
        <p:nvSpPr>
          <p:cNvPr id="47" name="Rectangle 46">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8" name="Content Placeholder 3">
            <a:extLst>
              <a:ext uri="{FF2B5EF4-FFF2-40B4-BE49-F238E27FC236}">
                <a16:creationId xmlns:a16="http://schemas.microsoft.com/office/drawing/2014/main" id="{A618BF43-1E69-2C24-1257-FA6787ADF70F}"/>
              </a:ext>
            </a:extLst>
          </p:cNvPr>
          <p:cNvGraphicFramePr>
            <a:graphicFrameLocks noGrp="1"/>
          </p:cNvGraphicFramePr>
          <p:nvPr>
            <p:ph idx="1"/>
            <p:extLst>
              <p:ext uri="{D42A27DB-BD31-4B8C-83A1-F6EECF244321}">
                <p14:modId xmlns:p14="http://schemas.microsoft.com/office/powerpoint/2010/main" val="248396971"/>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4728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6995"/>
            <a:ext cx="10515600" cy="1133693"/>
          </a:xfrm>
        </p:spPr>
        <p:txBody>
          <a:bodyPr vert="horz" lIns="91440" tIns="45720" rIns="91440" bIns="45720" rtlCol="0" anchor="ctr">
            <a:normAutofit/>
          </a:bodyPr>
          <a:lstStyle/>
          <a:p>
            <a:r>
              <a:rPr lang="en-US" sz="4000" b="1" dirty="0"/>
              <a:t>Typical Hadoop Node</a:t>
            </a:r>
          </a:p>
        </p:txBody>
      </p:sp>
      <p:graphicFrame>
        <p:nvGraphicFramePr>
          <p:cNvPr id="7" name="Content Placeholder 4">
            <a:extLst>
              <a:ext uri="{FF2B5EF4-FFF2-40B4-BE49-F238E27FC236}">
                <a16:creationId xmlns:a16="http://schemas.microsoft.com/office/drawing/2014/main" id="{F54D0FF4-540A-F4C7-758F-0CD41713F0B9}"/>
              </a:ext>
            </a:extLst>
          </p:cNvPr>
          <p:cNvGraphicFramePr>
            <a:graphicFrameLocks noGrp="1"/>
          </p:cNvGraphicFramePr>
          <p:nvPr>
            <p:ph idx="1"/>
            <p:extLst>
              <p:ext uri="{D42A27DB-BD31-4B8C-83A1-F6EECF244321}">
                <p14:modId xmlns:p14="http://schemas.microsoft.com/office/powerpoint/2010/main" val="13591097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2248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pPr algn="ctr"/>
            <a:r>
              <a:rPr lang="en-US" sz="3600" b="1" dirty="0"/>
              <a:t>Typical Hadoop Node - </a:t>
            </a:r>
            <a:r>
              <a:rPr lang="en-IN" sz="3600" dirty="0">
                <a:solidFill>
                  <a:schemeClr val="accent5"/>
                </a:solidFill>
                <a:latin typeface="Segoe Print" panose="02000800000000000000" pitchFamily="2" charset="0"/>
              </a:rPr>
              <a:t>Hardware Configuration</a:t>
            </a:r>
            <a:endParaRPr lang="en-US" sz="3600" b="1" dirty="0">
              <a:solidFill>
                <a:schemeClr val="accent5"/>
              </a:solidFill>
              <a:latin typeface="Segoe Print" panose="02000800000000000000" pitchFamily="2" charset="0"/>
            </a:endParaRPr>
          </a:p>
        </p:txBody>
      </p:sp>
      <p:graphicFrame>
        <p:nvGraphicFramePr>
          <p:cNvPr id="14" name="Content Placeholder 3">
            <a:extLst>
              <a:ext uri="{FF2B5EF4-FFF2-40B4-BE49-F238E27FC236}">
                <a16:creationId xmlns:a16="http://schemas.microsoft.com/office/drawing/2014/main" id="{B236E7D5-FFEE-E5A6-0662-372CD5798F25}"/>
              </a:ext>
            </a:extLst>
          </p:cNvPr>
          <p:cNvGraphicFramePr>
            <a:graphicFrameLocks noGrp="1"/>
          </p:cNvGraphicFramePr>
          <p:nvPr>
            <p:ph idx="1"/>
            <p:extLst>
              <p:ext uri="{D42A27DB-BD31-4B8C-83A1-F6EECF244321}">
                <p14:modId xmlns:p14="http://schemas.microsoft.com/office/powerpoint/2010/main" val="314132164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Dual Socket Sandy Bridge Rackmount Server">
            <a:extLst>
              <a:ext uri="{FF2B5EF4-FFF2-40B4-BE49-F238E27FC236}">
                <a16:creationId xmlns:a16="http://schemas.microsoft.com/office/drawing/2014/main" id="{DA4DB92E-4490-86F5-8D6D-0D1EEA2B60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66384" y="81183"/>
            <a:ext cx="3378200"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00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r>
              <a:rPr lang="en-US" sz="3600" b="1"/>
              <a:t>Typical Hadoop Node - </a:t>
            </a:r>
            <a:r>
              <a:rPr lang="en-IN" sz="3600">
                <a:solidFill>
                  <a:schemeClr val="accent5"/>
                </a:solidFill>
                <a:latin typeface="Segoe Print" panose="02000800000000000000" pitchFamily="2" charset="0"/>
              </a:rPr>
              <a:t>Performance and Economic Efficiency</a:t>
            </a:r>
            <a:endParaRPr lang="en-US" sz="3600" b="1" dirty="0">
              <a:solidFill>
                <a:schemeClr val="accent5"/>
              </a:solidFill>
              <a:latin typeface="Segoe Print" panose="02000800000000000000" pitchFamily="2" charset="0"/>
            </a:endParaRPr>
          </a:p>
        </p:txBody>
      </p:sp>
      <p:graphicFrame>
        <p:nvGraphicFramePr>
          <p:cNvPr id="29" name="Content Placeholder 3">
            <a:extLst>
              <a:ext uri="{FF2B5EF4-FFF2-40B4-BE49-F238E27FC236}">
                <a16:creationId xmlns:a16="http://schemas.microsoft.com/office/drawing/2014/main" id="{27CB3757-0EAE-9D60-A040-80D1AB329136}"/>
              </a:ext>
            </a:extLst>
          </p:cNvPr>
          <p:cNvGraphicFramePr>
            <a:graphicFrameLocks noGrp="1"/>
          </p:cNvGraphicFramePr>
          <p:nvPr>
            <p:ph idx="1"/>
            <p:extLst>
              <p:ext uri="{D42A27DB-BD31-4B8C-83A1-F6EECF244321}">
                <p14:modId xmlns:p14="http://schemas.microsoft.com/office/powerpoint/2010/main" val="20495135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68386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vert="horz" lIns="91440" tIns="45720" rIns="91440" bIns="45720" rtlCol="0">
            <a:normAutofit/>
          </a:bodyPr>
          <a:lstStyle/>
          <a:p>
            <a:r>
              <a:rPr lang="en-US" sz="3600" b="1" dirty="0"/>
              <a:t>Typical Hadoop Node - </a:t>
            </a:r>
            <a:r>
              <a:rPr lang="en-IN" sz="3600" dirty="0">
                <a:solidFill>
                  <a:schemeClr val="accent5"/>
                </a:solidFill>
                <a:latin typeface="Segoe Print" panose="02000800000000000000" pitchFamily="2" charset="0"/>
              </a:rPr>
              <a:t>Use Cases, Networking &amp; OS</a:t>
            </a:r>
            <a:endParaRPr lang="en-US" sz="3600" b="1" dirty="0">
              <a:solidFill>
                <a:schemeClr val="accent5"/>
              </a:solidFill>
              <a:latin typeface="Segoe Print" panose="02000800000000000000" pitchFamily="2" charset="0"/>
            </a:endParaRPr>
          </a:p>
        </p:txBody>
      </p:sp>
      <p:graphicFrame>
        <p:nvGraphicFramePr>
          <p:cNvPr id="21" name="Content Placeholder 3">
            <a:extLst>
              <a:ext uri="{FF2B5EF4-FFF2-40B4-BE49-F238E27FC236}">
                <a16:creationId xmlns:a16="http://schemas.microsoft.com/office/drawing/2014/main" id="{830FCD5D-024E-22E4-A434-A229E1462312}"/>
              </a:ext>
            </a:extLst>
          </p:cNvPr>
          <p:cNvGraphicFramePr>
            <a:graphicFrameLocks noGrp="1"/>
          </p:cNvGraphicFramePr>
          <p:nvPr>
            <p:ph idx="1"/>
            <p:extLst>
              <p:ext uri="{D42A27DB-BD31-4B8C-83A1-F6EECF244321}">
                <p14:modId xmlns:p14="http://schemas.microsoft.com/office/powerpoint/2010/main" val="2932948071"/>
              </p:ext>
            </p:extLst>
          </p:nvPr>
        </p:nvGraphicFramePr>
        <p:xfrm>
          <a:off x="838200" y="1504604"/>
          <a:ext cx="10515600" cy="4796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596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045" y="137319"/>
            <a:ext cx="8839200" cy="792162"/>
          </a:xfrm>
        </p:spPr>
        <p:txBody>
          <a:bodyPr vert="horz" lIns="91440" tIns="45720" rIns="91440" bIns="45720" rtlCol="0" anchor="ctr">
            <a:normAutofit/>
          </a:bodyPr>
          <a:lstStyle/>
          <a:p>
            <a:r>
              <a:rPr lang="en-US" sz="4000" b="1" dirty="0"/>
              <a:t>Hadoop MapReduce</a:t>
            </a: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9321" y="167481"/>
            <a:ext cx="26828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0724" name="Content Placeholder 4">
            <a:extLst>
              <a:ext uri="{FF2B5EF4-FFF2-40B4-BE49-F238E27FC236}">
                <a16:creationId xmlns:a16="http://schemas.microsoft.com/office/drawing/2014/main" id="{7AE8F0D3-6599-598E-2DAA-EB54AF2CC0EE}"/>
              </a:ext>
            </a:extLst>
          </p:cNvPr>
          <p:cNvGraphicFramePr>
            <a:graphicFrameLocks noGrp="1"/>
          </p:cNvGraphicFramePr>
          <p:nvPr>
            <p:ph idx="1"/>
          </p:nvPr>
        </p:nvGraphicFramePr>
        <p:xfrm>
          <a:off x="838200" y="1064871"/>
          <a:ext cx="10515600" cy="5112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40212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8839200" cy="792162"/>
          </a:xfrm>
        </p:spPr>
        <p:txBody>
          <a:bodyPr vert="horz" lIns="91440" tIns="45720" rIns="91440" bIns="45720" rtlCol="0" anchor="ctr">
            <a:normAutofit/>
          </a:bodyPr>
          <a:lstStyle/>
          <a:p>
            <a:r>
              <a:rPr lang="en-IN" sz="4000" b="1" dirty="0"/>
              <a:t>How Hadoop </a:t>
            </a:r>
            <a:r>
              <a:rPr lang="en-IN" sz="4000" b="1"/>
              <a:t>MapReduce Works</a:t>
            </a:r>
            <a:endParaRPr lang="en-US" sz="4000" b="1" dirty="0"/>
          </a:p>
        </p:txBody>
      </p:sp>
      <p:pic>
        <p:nvPicPr>
          <p:cNvPr id="30722" name="Picture 2" descr="A blue and yellow logo&#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8901" y="168681"/>
            <a:ext cx="2674425" cy="75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0725" name="Content Placeholder 3">
            <a:extLst>
              <a:ext uri="{FF2B5EF4-FFF2-40B4-BE49-F238E27FC236}">
                <a16:creationId xmlns:a16="http://schemas.microsoft.com/office/drawing/2014/main" id="{2BE3CAFC-0F2A-9C9A-FDC3-10189ED56ED3}"/>
              </a:ext>
            </a:extLst>
          </p:cNvPr>
          <p:cNvGraphicFramePr>
            <a:graphicFrameLocks noGrp="1"/>
          </p:cNvGraphicFramePr>
          <p:nvPr>
            <p:ph idx="1"/>
            <p:extLst>
              <p:ext uri="{D42A27DB-BD31-4B8C-83A1-F6EECF244321}">
                <p14:modId xmlns:p14="http://schemas.microsoft.com/office/powerpoint/2010/main" val="3107340964"/>
              </p:ext>
            </p:extLst>
          </p:nvPr>
        </p:nvGraphicFramePr>
        <p:xfrm>
          <a:off x="838200" y="944562"/>
          <a:ext cx="10515600" cy="5232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1424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89" y="-2"/>
            <a:ext cx="3468234"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9932FCD9-B947-6A39-69A7-AAA57A385F37}"/>
              </a:ext>
            </a:extLst>
          </p:cNvPr>
          <p:cNvSpPr>
            <a:spLocks noGrp="1"/>
          </p:cNvSpPr>
          <p:nvPr>
            <p:ph type="title"/>
          </p:nvPr>
        </p:nvSpPr>
        <p:spPr>
          <a:xfrm rot="16200000">
            <a:off x="-1325880" y="1947672"/>
            <a:ext cx="5961888" cy="2788920"/>
          </a:xfrm>
        </p:spPr>
        <p:txBody>
          <a:bodyPr anchor="ctr">
            <a:normAutofit/>
          </a:bodyPr>
          <a:lstStyle/>
          <a:p>
            <a:r>
              <a:rPr lang="en-IN" sz="4800">
                <a:solidFill>
                  <a:schemeClr val="bg1"/>
                </a:solidFill>
              </a:rPr>
              <a:t>Implementation Example: Word Count</a:t>
            </a:r>
            <a:endParaRPr lang="en-US" sz="4800">
              <a:solidFill>
                <a:schemeClr val="bg1"/>
              </a:solidFill>
            </a:endParaRPr>
          </a:p>
        </p:txBody>
      </p:sp>
      <p:graphicFrame>
        <p:nvGraphicFramePr>
          <p:cNvPr id="5" name="Content Placeholder 2">
            <a:extLst>
              <a:ext uri="{FF2B5EF4-FFF2-40B4-BE49-F238E27FC236}">
                <a16:creationId xmlns:a16="http://schemas.microsoft.com/office/drawing/2014/main" id="{FC2A160C-29CE-9FA1-0501-C21FFC881C9A}"/>
              </a:ext>
            </a:extLst>
          </p:cNvPr>
          <p:cNvGraphicFramePr>
            <a:graphicFrameLocks noGrp="1"/>
          </p:cNvGraphicFramePr>
          <p:nvPr>
            <p:ph idx="1"/>
            <p:extLst>
              <p:ext uri="{D42A27DB-BD31-4B8C-83A1-F6EECF244321}">
                <p14:modId xmlns:p14="http://schemas.microsoft.com/office/powerpoint/2010/main" val="2752354194"/>
              </p:ext>
            </p:extLst>
          </p:nvPr>
        </p:nvGraphicFramePr>
        <p:xfrm>
          <a:off x="3794296" y="288758"/>
          <a:ext cx="7559504"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7423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6" name="Rectangle 1035">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92EF28-13A5-7336-4F16-109DD6C31CC2}"/>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Unit 1 : INTRODUCTION TO BIG DATA ANALYTICS </a:t>
            </a:r>
          </a:p>
        </p:txBody>
      </p:sp>
      <p:pic>
        <p:nvPicPr>
          <p:cNvPr id="1026" name="Picture 2" descr="BIG DATA">
            <a:extLst>
              <a:ext uri="{FF2B5EF4-FFF2-40B4-BE49-F238E27FC236}">
                <a16:creationId xmlns:a16="http://schemas.microsoft.com/office/drawing/2014/main" id="{7C280BB5-44E5-64E2-E22B-8D1B2576BF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8" r="3" b="3"/>
          <a:stretch/>
        </p:blipFill>
        <p:spPr bwMode="auto">
          <a:xfrm>
            <a:off x="914400" y="1481558"/>
            <a:ext cx="10463514" cy="5376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65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A6FB5C-ED03-3D4B-8110-33EF3DC34E1A}"/>
              </a:ext>
            </a:extLst>
          </p:cNvPr>
          <p:cNvSpPr>
            <a:spLocks noGrp="1"/>
          </p:cNvSpPr>
          <p:nvPr>
            <p:ph type="title"/>
          </p:nvPr>
        </p:nvSpPr>
        <p:spPr>
          <a:xfrm>
            <a:off x="838200" y="557188"/>
            <a:ext cx="10515600" cy="1133499"/>
          </a:xfrm>
        </p:spPr>
        <p:txBody>
          <a:bodyPr>
            <a:normAutofit/>
          </a:bodyPr>
          <a:lstStyle/>
          <a:p>
            <a:pPr algn="ctr"/>
            <a:r>
              <a:rPr lang="en-IN" dirty="0"/>
              <a:t>Real-Time Example: </a:t>
            </a:r>
            <a:r>
              <a:rPr lang="en-IN"/>
              <a:t>Analyzing</a:t>
            </a:r>
            <a:r>
              <a:rPr lang="en-IN" dirty="0"/>
              <a:t> Search Queries</a:t>
            </a:r>
            <a:endParaRPr lang="en-US"/>
          </a:p>
        </p:txBody>
      </p:sp>
      <p:graphicFrame>
        <p:nvGraphicFramePr>
          <p:cNvPr id="5" name="Content Placeholder 2">
            <a:extLst>
              <a:ext uri="{FF2B5EF4-FFF2-40B4-BE49-F238E27FC236}">
                <a16:creationId xmlns:a16="http://schemas.microsoft.com/office/drawing/2014/main" id="{35846CC1-26C6-CA9E-2F09-30618A98E95B}"/>
              </a:ext>
            </a:extLst>
          </p:cNvPr>
          <p:cNvGraphicFramePr>
            <a:graphicFrameLocks noGrp="1"/>
          </p:cNvGraphicFramePr>
          <p:nvPr>
            <p:ph idx="1"/>
            <p:extLst>
              <p:ext uri="{D42A27DB-BD31-4B8C-83A1-F6EECF244321}">
                <p14:modId xmlns:p14="http://schemas.microsoft.com/office/powerpoint/2010/main" val="143353419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CF3AD1AF-0EB3-F6B1-B084-FEC6234EC68E}"/>
              </a:ext>
            </a:extLst>
          </p:cNvPr>
          <p:cNvSpPr txBox="1"/>
          <p:nvPr/>
        </p:nvSpPr>
        <p:spPr>
          <a:xfrm>
            <a:off x="917188" y="1367135"/>
            <a:ext cx="10436611" cy="646331"/>
          </a:xfrm>
          <a:prstGeom prst="rect">
            <a:avLst/>
          </a:prstGeom>
          <a:noFill/>
        </p:spPr>
        <p:txBody>
          <a:bodyPr wrap="square">
            <a:spAutoFit/>
          </a:bodyPr>
          <a:lstStyle/>
          <a:p>
            <a:pPr algn="just"/>
            <a:r>
              <a:rPr lang="en-IN" dirty="0">
                <a:solidFill>
                  <a:schemeClr val="accent2"/>
                </a:solidFill>
                <a:latin typeface="Segoe Print" panose="02000800000000000000" pitchFamily="2" charset="0"/>
              </a:rPr>
              <a:t>Let's say you want to find the most popular search term on Google on a particular day. Here's how Hadoop MapReduce would tackle it:</a:t>
            </a:r>
            <a:endParaRPr lang="en-US" dirty="0">
              <a:solidFill>
                <a:schemeClr val="accent2"/>
              </a:solidFill>
              <a:latin typeface="Segoe Print" panose="02000800000000000000" pitchFamily="2" charset="0"/>
            </a:endParaRPr>
          </a:p>
        </p:txBody>
      </p:sp>
    </p:spTree>
    <p:extLst>
      <p:ext uri="{BB962C8B-B14F-4D97-AF65-F5344CB8AC3E}">
        <p14:creationId xmlns:p14="http://schemas.microsoft.com/office/powerpoint/2010/main" val="17049692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48B49E-A246-C6CE-BD47-A6C6432D54BF}"/>
              </a:ext>
            </a:extLst>
          </p:cNvPr>
          <p:cNvSpPr>
            <a:spLocks noGrp="1"/>
          </p:cNvSpPr>
          <p:nvPr>
            <p:ph type="title"/>
          </p:nvPr>
        </p:nvSpPr>
        <p:spPr>
          <a:xfrm>
            <a:off x="838200" y="557188"/>
            <a:ext cx="10515600" cy="1133499"/>
          </a:xfrm>
        </p:spPr>
        <p:txBody>
          <a:bodyPr>
            <a:normAutofit/>
          </a:bodyPr>
          <a:lstStyle/>
          <a:p>
            <a:pPr algn="ctr"/>
            <a:r>
              <a:rPr lang="en-IN" sz="5200"/>
              <a:t>Advantages of Hadoop MapReduce</a:t>
            </a:r>
            <a:endParaRPr lang="en-US" sz="5200"/>
          </a:p>
        </p:txBody>
      </p:sp>
      <p:graphicFrame>
        <p:nvGraphicFramePr>
          <p:cNvPr id="5" name="Content Placeholder 2">
            <a:extLst>
              <a:ext uri="{FF2B5EF4-FFF2-40B4-BE49-F238E27FC236}">
                <a16:creationId xmlns:a16="http://schemas.microsoft.com/office/drawing/2014/main" id="{79A95B97-D320-DA5A-8298-B2659172202F}"/>
              </a:ext>
            </a:extLst>
          </p:cNvPr>
          <p:cNvGraphicFramePr>
            <a:graphicFrameLocks noGrp="1"/>
          </p:cNvGraphicFramePr>
          <p:nvPr>
            <p:ph idx="1"/>
            <p:extLst>
              <p:ext uri="{D42A27DB-BD31-4B8C-83A1-F6EECF244321}">
                <p14:modId xmlns:p14="http://schemas.microsoft.com/office/powerpoint/2010/main" val="157866670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1172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9C6CDA-AAAF-58AC-EE4B-73856E934F72}"/>
              </a:ext>
            </a:extLst>
          </p:cNvPr>
          <p:cNvSpPr>
            <a:spLocks noGrp="1"/>
          </p:cNvSpPr>
          <p:nvPr>
            <p:ph type="title"/>
          </p:nvPr>
        </p:nvSpPr>
        <p:spPr>
          <a:xfrm>
            <a:off x="838200" y="557188"/>
            <a:ext cx="10515600" cy="1133499"/>
          </a:xfrm>
        </p:spPr>
        <p:txBody>
          <a:bodyPr>
            <a:normAutofit/>
          </a:bodyPr>
          <a:lstStyle/>
          <a:p>
            <a:pPr algn="ctr"/>
            <a:r>
              <a:rPr lang="en-IN"/>
              <a:t>Practical Applications of Hadoop MapReduce</a:t>
            </a:r>
            <a:endParaRPr lang="en-US"/>
          </a:p>
        </p:txBody>
      </p:sp>
      <p:graphicFrame>
        <p:nvGraphicFramePr>
          <p:cNvPr id="5" name="Content Placeholder 2">
            <a:extLst>
              <a:ext uri="{FF2B5EF4-FFF2-40B4-BE49-F238E27FC236}">
                <a16:creationId xmlns:a16="http://schemas.microsoft.com/office/drawing/2014/main" id="{A57FC914-EFA2-9393-9EAB-D2D2CF9A441D}"/>
              </a:ext>
            </a:extLst>
          </p:cNvPr>
          <p:cNvGraphicFramePr>
            <a:graphicFrameLocks noGrp="1"/>
          </p:cNvGraphicFramePr>
          <p:nvPr>
            <p:ph idx="1"/>
            <p:extLst>
              <p:ext uri="{D42A27DB-BD31-4B8C-83A1-F6EECF244321}">
                <p14:modId xmlns:p14="http://schemas.microsoft.com/office/powerpoint/2010/main" val="374754491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34122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EBD8CA-9275-70B2-C1D6-4BD057D0A87B}"/>
              </a:ext>
            </a:extLst>
          </p:cNvPr>
          <p:cNvSpPr>
            <a:spLocks noGrp="1"/>
          </p:cNvSpPr>
          <p:nvPr>
            <p:ph type="title"/>
          </p:nvPr>
        </p:nvSpPr>
        <p:spPr>
          <a:xfrm>
            <a:off x="838200" y="556995"/>
            <a:ext cx="10515600" cy="1133693"/>
          </a:xfrm>
        </p:spPr>
        <p:txBody>
          <a:bodyPr>
            <a:normAutofit/>
          </a:bodyPr>
          <a:lstStyle/>
          <a:p>
            <a:r>
              <a:rPr lang="en-IN" sz="4000"/>
              <a:t>Performance Optimization in Hadoop MapReduce</a:t>
            </a:r>
            <a:endParaRPr lang="en-US" sz="4000"/>
          </a:p>
        </p:txBody>
      </p:sp>
      <p:graphicFrame>
        <p:nvGraphicFramePr>
          <p:cNvPr id="5" name="Content Placeholder 2">
            <a:extLst>
              <a:ext uri="{FF2B5EF4-FFF2-40B4-BE49-F238E27FC236}">
                <a16:creationId xmlns:a16="http://schemas.microsoft.com/office/drawing/2014/main" id="{B327818F-A37F-78EE-996D-D9DE170FD2E7}"/>
              </a:ext>
            </a:extLst>
          </p:cNvPr>
          <p:cNvGraphicFramePr>
            <a:graphicFrameLocks noGrp="1"/>
          </p:cNvGraphicFramePr>
          <p:nvPr>
            <p:ph idx="1"/>
            <p:extLst>
              <p:ext uri="{D42A27DB-BD31-4B8C-83A1-F6EECF244321}">
                <p14:modId xmlns:p14="http://schemas.microsoft.com/office/powerpoint/2010/main" val="5466916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66851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EBD8CA-9275-70B2-C1D6-4BD057D0A87B}"/>
              </a:ext>
            </a:extLst>
          </p:cNvPr>
          <p:cNvSpPr>
            <a:spLocks noGrp="1"/>
          </p:cNvSpPr>
          <p:nvPr>
            <p:ph type="title"/>
          </p:nvPr>
        </p:nvSpPr>
        <p:spPr>
          <a:xfrm>
            <a:off x="838200" y="557188"/>
            <a:ext cx="10515600" cy="1133499"/>
          </a:xfrm>
        </p:spPr>
        <p:txBody>
          <a:bodyPr>
            <a:normAutofit/>
          </a:bodyPr>
          <a:lstStyle/>
          <a:p>
            <a:pPr algn="ctr"/>
            <a:r>
              <a:rPr lang="en-IN" sz="4000"/>
              <a:t>Performance Optimization in Hadoop MapReduce</a:t>
            </a:r>
            <a:endParaRPr lang="en-US" sz="4000"/>
          </a:p>
        </p:txBody>
      </p:sp>
      <p:graphicFrame>
        <p:nvGraphicFramePr>
          <p:cNvPr id="19" name="Content Placeholder 2">
            <a:extLst>
              <a:ext uri="{FF2B5EF4-FFF2-40B4-BE49-F238E27FC236}">
                <a16:creationId xmlns:a16="http://schemas.microsoft.com/office/drawing/2014/main" id="{C4C6940C-4968-3C70-8B2D-2576D3EE52F4}"/>
              </a:ext>
            </a:extLst>
          </p:cNvPr>
          <p:cNvGraphicFramePr>
            <a:graphicFrameLocks noGrp="1"/>
          </p:cNvGraphicFramePr>
          <p:nvPr>
            <p:ph idx="1"/>
            <p:extLst>
              <p:ext uri="{D42A27DB-BD31-4B8C-83A1-F6EECF244321}">
                <p14:modId xmlns:p14="http://schemas.microsoft.com/office/powerpoint/2010/main" val="407709287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5134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Language Support</a:t>
            </a:r>
          </a:p>
        </p:txBody>
      </p:sp>
      <p:graphicFrame>
        <p:nvGraphicFramePr>
          <p:cNvPr id="30724" name="Content Placeholder 2">
            <a:extLst>
              <a:ext uri="{FF2B5EF4-FFF2-40B4-BE49-F238E27FC236}">
                <a16:creationId xmlns:a16="http://schemas.microsoft.com/office/drawing/2014/main" id="{260A3524-25C9-1746-1079-8DF64E1459B1}"/>
              </a:ext>
            </a:extLst>
          </p:cNvPr>
          <p:cNvGraphicFramePr>
            <a:graphicFrameLocks noGrp="1"/>
          </p:cNvGraphicFramePr>
          <p:nvPr>
            <p:ph idx="1"/>
            <p:extLst>
              <p:ext uri="{D42A27DB-BD31-4B8C-83A1-F6EECF244321}">
                <p14:modId xmlns:p14="http://schemas.microsoft.com/office/powerpoint/2010/main" val="254333270"/>
              </p:ext>
            </p:extLst>
          </p:nvPr>
        </p:nvGraphicFramePr>
        <p:xfrm>
          <a:off x="838200" y="1322363"/>
          <a:ext cx="10515600" cy="53681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22" name="Picture 2" descr="A blue and yellow logo&#10;&#10;Description automatically generat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167481"/>
            <a:ext cx="26828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04318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dirty="0"/>
              <a:t>Master/Slave Architecture in Hadoop's MapReduce:</a:t>
            </a:r>
            <a:endParaRPr lang="en-US" sz="7200" dirty="0"/>
          </a:p>
        </p:txBody>
      </p:sp>
      <p:graphicFrame>
        <p:nvGraphicFramePr>
          <p:cNvPr id="30724" name="Content Placeholder 2">
            <a:extLst>
              <a:ext uri="{FF2B5EF4-FFF2-40B4-BE49-F238E27FC236}">
                <a16:creationId xmlns:a16="http://schemas.microsoft.com/office/drawing/2014/main" id="{0DE7F573-7750-2246-06E2-4E17DCB5969F}"/>
              </a:ext>
            </a:extLst>
          </p:cNvPr>
          <p:cNvGraphicFramePr>
            <a:graphicFrameLocks noGrp="1"/>
          </p:cNvGraphicFramePr>
          <p:nvPr>
            <p:ph idx="1"/>
            <p:extLst>
              <p:ext uri="{D42A27DB-BD31-4B8C-83A1-F6EECF244321}">
                <p14:modId xmlns:p14="http://schemas.microsoft.com/office/powerpoint/2010/main" val="1846800114"/>
              </p:ext>
            </p:extLst>
          </p:nvPr>
        </p:nvGraphicFramePr>
        <p:xfrm>
          <a:off x="838200" y="1428750"/>
          <a:ext cx="10671810" cy="5064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22" name="Picture 2" descr="A blue and yellow logo&#10;&#10;Description automatically generate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9271" y="0"/>
            <a:ext cx="26828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15572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diagram of a map&#10;&#10;Description automatically generated">
            <a:hlinkClick r:id="rId2"/>
            <a:extLst>
              <a:ext uri="{FF2B5EF4-FFF2-40B4-BE49-F238E27FC236}">
                <a16:creationId xmlns:a16="http://schemas.microsoft.com/office/drawing/2014/main" id="{885094A0-B4E0-A62C-28B4-E10632E4A95E}"/>
              </a:ext>
            </a:extLst>
          </p:cNvPr>
          <p:cNvPicPr>
            <a:picLocks noGrp="1" noChangeAspect="1"/>
          </p:cNvPicPr>
          <p:nvPr>
            <p:ph idx="1"/>
          </p:nvPr>
        </p:nvPicPr>
        <p:blipFill>
          <a:blip r:embed="rId3"/>
          <a:srcRect b="443"/>
          <a:stretch/>
        </p:blipFill>
        <p:spPr>
          <a:xfrm>
            <a:off x="20" y="0"/>
            <a:ext cx="12191979" cy="6857998"/>
          </a:xfrm>
          <a:prstGeom prst="rect">
            <a:avLst/>
          </a:prstGeom>
          <a:effectLst>
            <a:outerShdw blurRad="596900" dist="330200" dir="8820000" sx="87000" sy="87000" algn="ctr" rotWithShape="0">
              <a:srgbClr val="000000">
                <a:alpha val="29000"/>
              </a:srgbClr>
            </a:outerShdw>
          </a:effectLst>
        </p:spPr>
      </p:pic>
    </p:spTree>
    <p:extLst>
      <p:ext uri="{BB962C8B-B14F-4D97-AF65-F5344CB8AC3E}">
        <p14:creationId xmlns:p14="http://schemas.microsoft.com/office/powerpoint/2010/main" val="28965499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A8C723-3F7E-1136-566D-052C2B0A480D}"/>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Map Reduce </a:t>
            </a:r>
          </a:p>
        </p:txBody>
      </p:sp>
      <p:pic>
        <p:nvPicPr>
          <p:cNvPr id="5" name="Content Placeholder 4" descr="A screenshot of a video game&#10;&#10;Description automatically generated">
            <a:extLst>
              <a:ext uri="{FF2B5EF4-FFF2-40B4-BE49-F238E27FC236}">
                <a16:creationId xmlns:a16="http://schemas.microsoft.com/office/drawing/2014/main" id="{5BAF5E99-8BB4-4845-C7C8-E33E542FECF4}"/>
              </a:ext>
            </a:extLst>
          </p:cNvPr>
          <p:cNvPicPr>
            <a:picLocks noGrp="1" noChangeAspect="1"/>
          </p:cNvPicPr>
          <p:nvPr>
            <p:ph idx="4294967295"/>
          </p:nvPr>
        </p:nvPicPr>
        <p:blipFill>
          <a:blip r:embed="rId2"/>
          <a:stretch>
            <a:fillRect/>
          </a:stretch>
        </p:blipFill>
        <p:spPr>
          <a:xfrm>
            <a:off x="643467" y="2291092"/>
            <a:ext cx="10905066" cy="3162469"/>
          </a:xfrm>
          <a:prstGeom prst="rect">
            <a:avLst/>
          </a:prstGeom>
        </p:spPr>
      </p:pic>
    </p:spTree>
    <p:extLst>
      <p:ext uri="{BB962C8B-B14F-4D97-AF65-F5344CB8AC3E}">
        <p14:creationId xmlns:p14="http://schemas.microsoft.com/office/powerpoint/2010/main" val="30725978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7432"/>
            <a:ext cx="8500872" cy="688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125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3BD1CDF6-52EE-0866-C934-8FFEFDD2DD32}"/>
              </a:ext>
            </a:extLst>
          </p:cNvPr>
          <p:cNvSpPr>
            <a:spLocks noGrp="1"/>
          </p:cNvSpPr>
          <p:nvPr>
            <p:ph type="title"/>
          </p:nvPr>
        </p:nvSpPr>
        <p:spPr>
          <a:xfrm>
            <a:off x="479394" y="1070800"/>
            <a:ext cx="3939688" cy="5583126"/>
          </a:xfrm>
        </p:spPr>
        <p:txBody>
          <a:bodyPr>
            <a:normAutofit/>
          </a:bodyPr>
          <a:lstStyle/>
          <a:p>
            <a:pPr algn="r"/>
            <a:r>
              <a:rPr lang="en-US" sz="8000"/>
              <a:t>What is Big data? </a:t>
            </a:r>
          </a:p>
        </p:txBody>
      </p:sp>
      <p:cxnSp>
        <p:nvCxnSpPr>
          <p:cNvPr id="16" name="Straight Connector 15">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6387921-0FA7-0CE0-5FAB-5D93B13D46C3}"/>
              </a:ext>
            </a:extLst>
          </p:cNvPr>
          <p:cNvGraphicFramePr>
            <a:graphicFrameLocks noGrp="1"/>
          </p:cNvGraphicFramePr>
          <p:nvPr>
            <p:ph idx="1"/>
            <p:extLst>
              <p:ext uri="{D42A27DB-BD31-4B8C-83A1-F6EECF244321}">
                <p14:modId xmlns:p14="http://schemas.microsoft.com/office/powerpoint/2010/main" val="380817911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97702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75703"/>
            <a:ext cx="10515600" cy="768885"/>
          </a:xfrm>
        </p:spPr>
        <p:txBody>
          <a:bodyPr vert="horz" lIns="91440" tIns="45720" rIns="91440" bIns="45720" rtlCol="0">
            <a:normAutofit/>
          </a:bodyPr>
          <a:lstStyle/>
          <a:p>
            <a:r>
              <a:rPr lang="en-IN" sz="4800" dirty="0"/>
              <a:t>The MapReduce Job Submission Process:</a:t>
            </a:r>
            <a:endParaRPr lang="en-US" sz="4800" dirty="0"/>
          </a:p>
        </p:txBody>
      </p:sp>
      <p:graphicFrame>
        <p:nvGraphicFramePr>
          <p:cNvPr id="5" name="Content Placeholder 2">
            <a:extLst>
              <a:ext uri="{FF2B5EF4-FFF2-40B4-BE49-F238E27FC236}">
                <a16:creationId xmlns:a16="http://schemas.microsoft.com/office/drawing/2014/main" id="{2AC811E2-467D-196F-E076-326B61D5F621}"/>
              </a:ext>
            </a:extLst>
          </p:cNvPr>
          <p:cNvGraphicFramePr>
            <a:graphicFrameLocks noGrp="1"/>
          </p:cNvGraphicFramePr>
          <p:nvPr>
            <p:ph idx="1"/>
            <p:extLst>
              <p:ext uri="{D42A27DB-BD31-4B8C-83A1-F6EECF244321}">
                <p14:modId xmlns:p14="http://schemas.microsoft.com/office/powerpoint/2010/main" val="1665496241"/>
              </p:ext>
            </p:extLst>
          </p:nvPr>
        </p:nvGraphicFramePr>
        <p:xfrm>
          <a:off x="365760" y="1144588"/>
          <a:ext cx="11441430" cy="503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94658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vert="horz" lIns="91440" tIns="45720" rIns="91440" bIns="45720" rtlCol="0" anchor="ctr">
            <a:normAutofit/>
          </a:bodyPr>
          <a:lstStyle/>
          <a:p>
            <a:r>
              <a:rPr lang="en-IN" sz="4000">
                <a:solidFill>
                  <a:srgbClr val="FFFFFF"/>
                </a:solidFill>
              </a:rPr>
              <a:t>The MapReduce Job Submission Process:</a:t>
            </a:r>
            <a:endParaRPr lang="en-US" sz="4000">
              <a:solidFill>
                <a:srgbClr val="FFFFFF"/>
              </a:solidFill>
            </a:endParaRPr>
          </a:p>
        </p:txBody>
      </p:sp>
      <p:graphicFrame>
        <p:nvGraphicFramePr>
          <p:cNvPr id="19" name="Content Placeholder 2">
            <a:extLst>
              <a:ext uri="{FF2B5EF4-FFF2-40B4-BE49-F238E27FC236}">
                <a16:creationId xmlns:a16="http://schemas.microsoft.com/office/drawing/2014/main" id="{AB1715F2-1E98-151D-C9D6-7650F7FBBE2E}"/>
              </a:ext>
            </a:extLst>
          </p:cNvPr>
          <p:cNvGraphicFramePr>
            <a:graphicFrameLocks noGrp="1"/>
          </p:cNvGraphicFramePr>
          <p:nvPr>
            <p:ph idx="1"/>
            <p:extLst>
              <p:ext uri="{D42A27DB-BD31-4B8C-83A1-F6EECF244321}">
                <p14:modId xmlns:p14="http://schemas.microsoft.com/office/powerpoint/2010/main" val="818941096"/>
              </p:ext>
            </p:extLst>
          </p:nvPr>
        </p:nvGraphicFramePr>
        <p:xfrm>
          <a:off x="644056" y="1575459"/>
          <a:ext cx="10927829" cy="4933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3896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A close-up of a screen&#10;&#10;Description automatically generated">
            <a:extLst>
              <a:ext uri="{FF2B5EF4-FFF2-40B4-BE49-F238E27FC236}">
                <a16:creationId xmlns:a16="http://schemas.microsoft.com/office/drawing/2014/main" id="{775635F1-AC0B-A40B-1A6A-107B9F4A4E79}"/>
              </a:ext>
            </a:extLst>
          </p:cNvPr>
          <p:cNvPicPr>
            <a:picLocks noChangeAspect="1"/>
          </p:cNvPicPr>
          <p:nvPr/>
        </p:nvPicPr>
        <p:blipFill>
          <a:blip r:embed="rId2">
            <a:duotone>
              <a:schemeClr val="bg2">
                <a:shade val="45000"/>
                <a:satMod val="135000"/>
              </a:schemeClr>
              <a:prstClr val="white"/>
            </a:duotone>
          </a:blip>
          <a:srcRect l="6325" r="12341" b="-1"/>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IN" b="1"/>
              <a:t>TaskTrackers Communication with JobTracker</a:t>
            </a:r>
            <a:r>
              <a:rPr lang="en-IN"/>
              <a:t>:</a:t>
            </a:r>
          </a:p>
        </p:txBody>
      </p:sp>
      <p:graphicFrame>
        <p:nvGraphicFramePr>
          <p:cNvPr id="12" name="Content Placeholder 2">
            <a:extLst>
              <a:ext uri="{FF2B5EF4-FFF2-40B4-BE49-F238E27FC236}">
                <a16:creationId xmlns:a16="http://schemas.microsoft.com/office/drawing/2014/main" id="{77492387-DA63-2D8A-DBB5-DE94FB441CED}"/>
              </a:ext>
            </a:extLst>
          </p:cNvPr>
          <p:cNvGraphicFramePr>
            <a:graphicFrameLocks noGrp="1"/>
          </p:cNvGraphicFramePr>
          <p:nvPr>
            <p:ph idx="1"/>
            <p:extLst>
              <p:ext uri="{D42A27DB-BD31-4B8C-83A1-F6EECF244321}">
                <p14:modId xmlns:p14="http://schemas.microsoft.com/office/powerpoint/2010/main" val="30327290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5327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blue and green light&#10;&#10;Description automatically generated">
            <a:extLst>
              <a:ext uri="{FF2B5EF4-FFF2-40B4-BE49-F238E27FC236}">
                <a16:creationId xmlns:a16="http://schemas.microsoft.com/office/drawing/2014/main" id="{FFFC04F1-A351-EE37-BBCD-C9952DC2FE55}"/>
              </a:ext>
            </a:extLst>
          </p:cNvPr>
          <p:cNvPicPr>
            <a:picLocks noChangeAspect="1"/>
          </p:cNvPicPr>
          <p:nvPr/>
        </p:nvPicPr>
        <p:blipFill>
          <a:blip r:embed="rId2"/>
          <a:srcRect t="8663" b="12666"/>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57BBB1C-FBF7-62E6-42F5-23A8FA1A7445}"/>
              </a:ext>
            </a:extLst>
          </p:cNvPr>
          <p:cNvSpPr>
            <a:spLocks noGrp="1"/>
          </p:cNvSpPr>
          <p:nvPr>
            <p:ph type="title"/>
          </p:nvPr>
        </p:nvSpPr>
        <p:spPr>
          <a:xfrm>
            <a:off x="838200" y="365125"/>
            <a:ext cx="10515600" cy="1325563"/>
          </a:xfrm>
        </p:spPr>
        <p:txBody>
          <a:bodyPr>
            <a:normAutofit/>
          </a:bodyPr>
          <a:lstStyle/>
          <a:p>
            <a:r>
              <a:rPr lang="en-IN" b="1" dirty="0" err="1"/>
              <a:t>TaskTrackers</a:t>
            </a:r>
            <a:r>
              <a:rPr lang="en-IN" b="1" dirty="0"/>
              <a:t>' Task Management</a:t>
            </a:r>
            <a:r>
              <a:rPr lang="en-IN" dirty="0"/>
              <a:t>:</a:t>
            </a:r>
            <a:endParaRPr lang="en-US" dirty="0"/>
          </a:p>
        </p:txBody>
      </p:sp>
      <p:graphicFrame>
        <p:nvGraphicFramePr>
          <p:cNvPr id="5" name="Content Placeholder 2">
            <a:extLst>
              <a:ext uri="{FF2B5EF4-FFF2-40B4-BE49-F238E27FC236}">
                <a16:creationId xmlns:a16="http://schemas.microsoft.com/office/drawing/2014/main" id="{FAD87B0F-F2F9-C152-4C18-ACF3E73D9AE7}"/>
              </a:ext>
            </a:extLst>
          </p:cNvPr>
          <p:cNvGraphicFramePr>
            <a:graphicFrameLocks noGrp="1"/>
          </p:cNvGraphicFramePr>
          <p:nvPr>
            <p:ph idx="1"/>
            <p:extLst>
              <p:ext uri="{D42A27DB-BD31-4B8C-83A1-F6EECF244321}">
                <p14:modId xmlns:p14="http://schemas.microsoft.com/office/powerpoint/2010/main" val="14357329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97047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blurry blue and yellow background&#10;&#10;Description automatically generated">
            <a:extLst>
              <a:ext uri="{FF2B5EF4-FFF2-40B4-BE49-F238E27FC236}">
                <a16:creationId xmlns:a16="http://schemas.microsoft.com/office/drawing/2014/main" id="{F1411DAB-B253-A403-7944-943FF60E080E}"/>
              </a:ext>
            </a:extLst>
          </p:cNvPr>
          <p:cNvPicPr>
            <a:picLocks noChangeAspect="1"/>
          </p:cNvPicPr>
          <p:nvPr/>
        </p:nvPicPr>
        <p:blipFill>
          <a:blip r:embed="rId2"/>
          <a:srcRect t="3490" b="14093"/>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E8911-F17E-F3C7-4A66-0DE2EF91FF9F}"/>
              </a:ext>
            </a:extLst>
          </p:cNvPr>
          <p:cNvSpPr>
            <a:spLocks noGrp="1"/>
          </p:cNvSpPr>
          <p:nvPr>
            <p:ph type="title"/>
          </p:nvPr>
        </p:nvSpPr>
        <p:spPr>
          <a:xfrm>
            <a:off x="838200" y="365125"/>
            <a:ext cx="10515600" cy="1325563"/>
          </a:xfrm>
        </p:spPr>
        <p:txBody>
          <a:bodyPr>
            <a:normAutofit/>
          </a:bodyPr>
          <a:lstStyle/>
          <a:p>
            <a:r>
              <a:rPr lang="en-IN" b="1" dirty="0"/>
              <a:t>Task Preparation and Execution</a:t>
            </a:r>
            <a:r>
              <a:rPr lang="en-IN" dirty="0"/>
              <a:t>:</a:t>
            </a:r>
            <a:endParaRPr lang="en-US" dirty="0"/>
          </a:p>
        </p:txBody>
      </p:sp>
      <p:graphicFrame>
        <p:nvGraphicFramePr>
          <p:cNvPr id="5" name="Content Placeholder 2">
            <a:extLst>
              <a:ext uri="{FF2B5EF4-FFF2-40B4-BE49-F238E27FC236}">
                <a16:creationId xmlns:a16="http://schemas.microsoft.com/office/drawing/2014/main" id="{E2D74798-2978-59EC-2DBE-55E0CE736E4E}"/>
              </a:ext>
            </a:extLst>
          </p:cNvPr>
          <p:cNvGraphicFramePr>
            <a:graphicFrameLocks noGrp="1"/>
          </p:cNvGraphicFramePr>
          <p:nvPr>
            <p:ph idx="1"/>
            <p:extLst>
              <p:ext uri="{D42A27DB-BD31-4B8C-83A1-F6EECF244321}">
                <p14:modId xmlns:p14="http://schemas.microsoft.com/office/powerpoint/2010/main" val="4079475301"/>
              </p:ext>
            </p:extLst>
          </p:nvPr>
        </p:nvGraphicFramePr>
        <p:xfrm>
          <a:off x="838200" y="1410159"/>
          <a:ext cx="10515600" cy="50827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53930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2A5DCB-E5A0-54FC-C088-C72AF07E1554}"/>
              </a:ext>
            </a:extLst>
          </p:cNvPr>
          <p:cNvSpPr>
            <a:spLocks noGrp="1"/>
          </p:cNvSpPr>
          <p:nvPr>
            <p:ph type="title"/>
          </p:nvPr>
        </p:nvSpPr>
        <p:spPr>
          <a:xfrm>
            <a:off x="838200" y="557188"/>
            <a:ext cx="10515600" cy="1133499"/>
          </a:xfrm>
        </p:spPr>
        <p:txBody>
          <a:bodyPr>
            <a:normAutofit/>
          </a:bodyPr>
          <a:lstStyle/>
          <a:p>
            <a:pPr algn="ctr"/>
            <a:r>
              <a:rPr lang="en-IN" sz="5200" b="1"/>
              <a:t>Isolation and Reliability</a:t>
            </a:r>
            <a:endParaRPr lang="en-US" sz="5200"/>
          </a:p>
        </p:txBody>
      </p:sp>
      <p:graphicFrame>
        <p:nvGraphicFramePr>
          <p:cNvPr id="5" name="Content Placeholder 2">
            <a:extLst>
              <a:ext uri="{FF2B5EF4-FFF2-40B4-BE49-F238E27FC236}">
                <a16:creationId xmlns:a16="http://schemas.microsoft.com/office/drawing/2014/main" id="{4CBDDE41-103E-AB23-9A2F-568EC4F70C1D}"/>
              </a:ext>
            </a:extLst>
          </p:cNvPr>
          <p:cNvGraphicFramePr>
            <a:graphicFrameLocks noGrp="1"/>
          </p:cNvGraphicFramePr>
          <p:nvPr>
            <p:ph idx="1"/>
            <p:extLst>
              <p:ext uri="{D42A27DB-BD31-4B8C-83A1-F6EECF244321}">
                <p14:modId xmlns:p14="http://schemas.microsoft.com/office/powerpoint/2010/main" val="163584485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23592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88069" y="381935"/>
            <a:ext cx="9356106" cy="1200329"/>
          </a:xfrm>
        </p:spPr>
        <p:txBody>
          <a:bodyPr anchor="t">
            <a:normAutofit/>
          </a:bodyPr>
          <a:lstStyle/>
          <a:p>
            <a:r>
              <a:rPr lang="en-IN" sz="3800" b="1"/>
              <a:t>Task Progress Reporting in Hadoop MapReduce</a:t>
            </a:r>
            <a:endParaRPr lang="en-US" sz="3800" b="1"/>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BC7E717-C36C-FE1B-345C-C573419CEC30}"/>
              </a:ext>
            </a:extLst>
          </p:cNvPr>
          <p:cNvGraphicFramePr>
            <a:graphicFrameLocks noGrp="1"/>
          </p:cNvGraphicFramePr>
          <p:nvPr>
            <p:ph idx="1"/>
            <p:extLst>
              <p:ext uri="{D42A27DB-BD31-4B8C-83A1-F6EECF244321}">
                <p14:modId xmlns:p14="http://schemas.microsoft.com/office/powerpoint/2010/main" val="54510"/>
              </p:ext>
            </p:extLst>
          </p:nvPr>
        </p:nvGraphicFramePr>
        <p:xfrm>
          <a:off x="1188062" y="1472473"/>
          <a:ext cx="10170326" cy="5003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9795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B4D0D-FCF1-CC14-5E46-32E85E2C2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0CF57C-7ACF-AE07-A462-C78D6080894A}"/>
              </a:ext>
            </a:extLst>
          </p:cNvPr>
          <p:cNvSpPr>
            <a:spLocks noGrp="1"/>
          </p:cNvSpPr>
          <p:nvPr>
            <p:ph type="title"/>
          </p:nvPr>
        </p:nvSpPr>
        <p:spPr/>
        <p:txBody>
          <a:bodyPr>
            <a:normAutofit/>
          </a:bodyPr>
          <a:lstStyle/>
          <a:p>
            <a:r>
              <a:rPr lang="en-IN" sz="3600" b="1" dirty="0"/>
              <a:t>Task Progress Reporting in Hadoop MapReduce</a:t>
            </a:r>
            <a:endParaRPr lang="en-US" sz="7200" b="1" dirty="0"/>
          </a:p>
        </p:txBody>
      </p:sp>
      <p:graphicFrame>
        <p:nvGraphicFramePr>
          <p:cNvPr id="5" name="Content Placeholder 2">
            <a:extLst>
              <a:ext uri="{FF2B5EF4-FFF2-40B4-BE49-F238E27FC236}">
                <a16:creationId xmlns:a16="http://schemas.microsoft.com/office/drawing/2014/main" id="{8379A0DA-DBD7-A08E-FCA2-52520BE05550}"/>
              </a:ext>
            </a:extLst>
          </p:cNvPr>
          <p:cNvGraphicFramePr>
            <a:graphicFrameLocks noGrp="1"/>
          </p:cNvGraphicFramePr>
          <p:nvPr>
            <p:ph idx="1"/>
            <p:extLst>
              <p:ext uri="{D42A27DB-BD31-4B8C-83A1-F6EECF244321}">
                <p14:modId xmlns:p14="http://schemas.microsoft.com/office/powerpoint/2010/main" val="1103206823"/>
              </p:ext>
            </p:extLst>
          </p:nvPr>
        </p:nvGraphicFramePr>
        <p:xfrm>
          <a:off x="838200" y="1377108"/>
          <a:ext cx="10515600" cy="5115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6688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557188"/>
            <a:ext cx="10515600" cy="1133499"/>
          </a:xfrm>
        </p:spPr>
        <p:txBody>
          <a:bodyPr>
            <a:normAutofit/>
          </a:bodyPr>
          <a:lstStyle/>
          <a:p>
            <a:pPr algn="ctr"/>
            <a:r>
              <a:rPr lang="en-IN" sz="3600" b="1"/>
              <a:t>Job Completion and Cleanup in Hadoop MapReduce</a:t>
            </a:r>
            <a:endParaRPr lang="en-US" sz="3600" b="1"/>
          </a:p>
        </p:txBody>
      </p:sp>
      <p:graphicFrame>
        <p:nvGraphicFramePr>
          <p:cNvPr id="5" name="Content Placeholder 2">
            <a:extLst>
              <a:ext uri="{FF2B5EF4-FFF2-40B4-BE49-F238E27FC236}">
                <a16:creationId xmlns:a16="http://schemas.microsoft.com/office/drawing/2014/main" id="{98207666-705E-25FC-3676-FD3781B14944}"/>
              </a:ext>
            </a:extLst>
          </p:cNvPr>
          <p:cNvGraphicFramePr>
            <a:graphicFrameLocks noGrp="1"/>
          </p:cNvGraphicFramePr>
          <p:nvPr>
            <p:ph idx="1"/>
            <p:extLst>
              <p:ext uri="{D42A27DB-BD31-4B8C-83A1-F6EECF244321}">
                <p14:modId xmlns:p14="http://schemas.microsoft.com/office/powerpoint/2010/main" val="3712400817"/>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4463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921A84-9B20-0B12-5A27-E6045652BCA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69794-B439-33E7-7314-1DAF771F0ABF}"/>
              </a:ext>
            </a:extLst>
          </p:cNvPr>
          <p:cNvSpPr>
            <a:spLocks noGrp="1"/>
          </p:cNvSpPr>
          <p:nvPr>
            <p:ph type="title"/>
          </p:nvPr>
        </p:nvSpPr>
        <p:spPr>
          <a:xfrm>
            <a:off x="1188069" y="381935"/>
            <a:ext cx="9356106" cy="1200329"/>
          </a:xfrm>
        </p:spPr>
        <p:txBody>
          <a:bodyPr anchor="t">
            <a:normAutofit/>
          </a:bodyPr>
          <a:lstStyle/>
          <a:p>
            <a:r>
              <a:rPr lang="en-IN" sz="3800" b="1"/>
              <a:t>Job Completion and Cleanup in Hadoop MapReduce</a:t>
            </a:r>
            <a:endParaRPr lang="en-US" sz="3800" b="1"/>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933DDBBA-9603-174F-DC51-E5E88BB79725}"/>
              </a:ext>
            </a:extLst>
          </p:cNvPr>
          <p:cNvGraphicFramePr>
            <a:graphicFrameLocks noGrp="1"/>
          </p:cNvGraphicFramePr>
          <p:nvPr>
            <p:ph idx="1"/>
            <p:extLst>
              <p:ext uri="{D42A27DB-BD31-4B8C-83A1-F6EECF244321}">
                <p14:modId xmlns:p14="http://schemas.microsoft.com/office/powerpoint/2010/main" val="182400140"/>
              </p:ext>
            </p:extLst>
          </p:nvPr>
        </p:nvGraphicFramePr>
        <p:xfrm>
          <a:off x="1188062" y="1582264"/>
          <a:ext cx="9996819" cy="4893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1919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D58CC-9FDB-C4C7-795B-A81DD3D0B6B8}"/>
              </a:ext>
            </a:extLst>
          </p:cNvPr>
          <p:cNvSpPr>
            <a:spLocks noGrp="1"/>
          </p:cNvSpPr>
          <p:nvPr>
            <p:ph type="title"/>
          </p:nvPr>
        </p:nvSpPr>
        <p:spPr/>
        <p:txBody>
          <a:bodyPr/>
          <a:lstStyle/>
          <a:p>
            <a:r>
              <a:rPr lang="en-IN" dirty="0"/>
              <a:t>Characteristics of Big Data</a:t>
            </a:r>
            <a:endParaRPr lang="en-US" dirty="0"/>
          </a:p>
        </p:txBody>
      </p:sp>
      <p:graphicFrame>
        <p:nvGraphicFramePr>
          <p:cNvPr id="7" name="Content Placeholder 2">
            <a:extLst>
              <a:ext uri="{FF2B5EF4-FFF2-40B4-BE49-F238E27FC236}">
                <a16:creationId xmlns:a16="http://schemas.microsoft.com/office/drawing/2014/main" id="{FC779611-DD47-DA57-3881-26E4DB1AEA7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81416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1" name="Rectangle 1040">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41247" y="978619"/>
            <a:ext cx="3410712" cy="1106424"/>
          </a:xfrm>
        </p:spPr>
        <p:txBody>
          <a:bodyPr vert="horz" lIns="91440" tIns="45720" rIns="91440" bIns="45720" rtlCol="0">
            <a:normAutofit/>
          </a:bodyPr>
          <a:lstStyle/>
          <a:p>
            <a:pPr marL="457200" indent="-457200"/>
            <a:r>
              <a:rPr lang="en-US" sz="2400"/>
              <a:t>Example Job &amp; Filesystem Interaction</a:t>
            </a:r>
            <a:br>
              <a:rPr lang="en-US" sz="2400"/>
            </a:br>
            <a:endParaRPr lang="en-US" sz="2400"/>
          </a:p>
        </p:txBody>
      </p:sp>
      <p:sp>
        <p:nvSpPr>
          <p:cNvPr id="1042" name="Rectangle 1041">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39" name="Rectangle 1038">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093976"/>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5D18A27B-4C29-23C7-291B-492C9B525A20}"/>
              </a:ext>
            </a:extLst>
          </p:cNvPr>
          <p:cNvSpPr>
            <a:spLocks noGrp="1"/>
          </p:cNvSpPr>
          <p:nvPr>
            <p:ph idx="1"/>
          </p:nvPr>
        </p:nvSpPr>
        <p:spPr>
          <a:xfrm>
            <a:off x="841248" y="2252870"/>
            <a:ext cx="3412219" cy="3560251"/>
          </a:xfrm>
        </p:spPr>
        <p:txBody>
          <a:bodyPr>
            <a:normAutofit/>
          </a:bodyPr>
          <a:lstStyle/>
          <a:p>
            <a:r>
              <a:rPr lang="en-US" sz="1700"/>
              <a:t>Multiple Map tasks, one Reduce task</a:t>
            </a:r>
          </a:p>
          <a:p>
            <a:r>
              <a:rPr lang="en-US" sz="1700"/>
              <a:t>Map reads from HDFS, writes to local FS</a:t>
            </a:r>
          </a:p>
          <a:p>
            <a:r>
              <a:rPr lang="en-US" sz="1700"/>
              <a:t>Reduce reads from local FS, writes to HDFS</a:t>
            </a:r>
          </a:p>
        </p:txBody>
      </p:sp>
      <p:pic>
        <p:nvPicPr>
          <p:cNvPr id="1028" name="Picture 4" descr="A computer screen shot of a computer&#10;&#10;Description automatically generated"/>
          <p:cNvPicPr>
            <a:picLocks noChangeAspect="1" noChangeArrowheads="1"/>
          </p:cNvPicPr>
          <p:nvPr/>
        </p:nvPicPr>
        <p:blipFill rotWithShape="1">
          <a:blip r:embed="rId2">
            <a:extLst>
              <a:ext uri="{28A0092B-C50C-407E-A947-70E740481C1C}">
                <a14:useLocalDpi xmlns:a14="http://schemas.microsoft.com/office/drawing/2010/main" val="0"/>
              </a:ext>
            </a:extLst>
          </a:blip>
          <a:srcRect l="1944" t="26513" r="4738" b="6119"/>
          <a:stretch/>
        </p:blipFill>
        <p:spPr bwMode="auto">
          <a:xfrm>
            <a:off x="5120640" y="1171300"/>
            <a:ext cx="6656832" cy="429306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44524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64" name="Freeform: Shape 2063">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66" name="Freeform: Shape 2065">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77981" y="1122363"/>
            <a:ext cx="4023360" cy="3204134"/>
          </a:xfrm>
        </p:spPr>
        <p:txBody>
          <a:bodyPr vert="horz" lIns="91440" tIns="45720" rIns="91440" bIns="45720" rtlCol="0" anchor="b">
            <a:normAutofit/>
          </a:bodyPr>
          <a:lstStyle/>
          <a:p>
            <a:r>
              <a:rPr lang="en-US" sz="3000" kern="1200">
                <a:solidFill>
                  <a:schemeClr val="tx1"/>
                </a:solidFill>
                <a:latin typeface="+mj-lt"/>
                <a:ea typeface="+mj-ea"/>
                <a:cs typeface="+mj-cs"/>
              </a:rPr>
              <a:t>Example # Job &amp; Filesystem Interaction</a:t>
            </a:r>
            <a:br>
              <a:rPr lang="en-US" sz="3000" kern="1200">
                <a:solidFill>
                  <a:schemeClr val="tx1"/>
                </a:solidFill>
                <a:latin typeface="+mj-lt"/>
                <a:ea typeface="+mj-ea"/>
                <a:cs typeface="+mj-cs"/>
              </a:rPr>
            </a:br>
            <a:r>
              <a:rPr lang="en-US" sz="3000" kern="1200">
                <a:solidFill>
                  <a:schemeClr val="tx1"/>
                </a:solidFill>
                <a:latin typeface="+mj-lt"/>
                <a:ea typeface="+mj-ea"/>
                <a:cs typeface="+mj-cs"/>
              </a:rPr>
              <a:t>Multiple Map tasks, Two Reduce tasks</a:t>
            </a:r>
            <a:br>
              <a:rPr lang="en-US" sz="3000" kern="1200">
                <a:solidFill>
                  <a:schemeClr val="tx1"/>
                </a:solidFill>
                <a:latin typeface="+mj-lt"/>
                <a:ea typeface="+mj-ea"/>
                <a:cs typeface="+mj-cs"/>
              </a:rPr>
            </a:br>
            <a:r>
              <a:rPr lang="en-US" sz="3000" kern="1200">
                <a:solidFill>
                  <a:schemeClr val="tx1"/>
                </a:solidFill>
                <a:latin typeface="+mj-lt"/>
                <a:ea typeface="+mj-ea"/>
                <a:cs typeface="+mj-cs"/>
              </a:rPr>
              <a:t>Each Reduce writes one partition per Reduce task to HDFS</a:t>
            </a:r>
          </a:p>
        </p:txBody>
      </p:sp>
      <p:sp>
        <p:nvSpPr>
          <p:cNvPr id="2068" name="Rectangle 206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70" name="Rectangle 206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4842" t="16794" r="3341" b="5266"/>
          <a:stretch/>
        </p:blipFill>
        <p:spPr bwMode="auto">
          <a:xfrm>
            <a:off x="5414356" y="1687307"/>
            <a:ext cx="6408836" cy="333213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24185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33F2B5-A7FC-BB0F-7398-4D4FA77E336D}"/>
              </a:ext>
            </a:extLst>
          </p:cNvPr>
          <p:cNvSpPr>
            <a:spLocks noGrp="1"/>
          </p:cNvSpPr>
          <p:nvPr>
            <p:ph type="title"/>
          </p:nvPr>
        </p:nvSpPr>
        <p:spPr>
          <a:xfrm>
            <a:off x="841248" y="256032"/>
            <a:ext cx="10506456" cy="1014984"/>
          </a:xfrm>
        </p:spPr>
        <p:txBody>
          <a:bodyPr anchor="b">
            <a:normAutofit/>
          </a:bodyPr>
          <a:lstStyle/>
          <a:p>
            <a:r>
              <a:rPr lang="en-IN"/>
              <a:t>Apache Spark</a:t>
            </a:r>
            <a:endParaRPr lang="en-US"/>
          </a:p>
        </p:txBody>
      </p:sp>
      <p:sp>
        <p:nvSpPr>
          <p:cNvPr id="24" name="Rectangle 23">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110D87B-8FF6-4346-4D7A-0F6AE69465B1}"/>
              </a:ext>
            </a:extLst>
          </p:cNvPr>
          <p:cNvGraphicFramePr>
            <a:graphicFrameLocks noGrp="1"/>
          </p:cNvGraphicFramePr>
          <p:nvPr>
            <p:ph idx="1"/>
            <p:extLst>
              <p:ext uri="{D42A27DB-BD31-4B8C-83A1-F6EECF244321}">
                <p14:modId xmlns:p14="http://schemas.microsoft.com/office/powerpoint/2010/main" val="2301113415"/>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36661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62D99-C864-1A02-F75F-F9CE0846C4F4}"/>
              </a:ext>
            </a:extLst>
          </p:cNvPr>
          <p:cNvSpPr>
            <a:spLocks noGrp="1"/>
          </p:cNvSpPr>
          <p:nvPr>
            <p:ph type="title"/>
          </p:nvPr>
        </p:nvSpPr>
        <p:spPr/>
        <p:txBody>
          <a:bodyPr/>
          <a:lstStyle/>
          <a:p>
            <a:r>
              <a:rPr lang="en-IN" dirty="0"/>
              <a:t>NoSQL Databases</a:t>
            </a:r>
            <a:endParaRPr lang="en-US" dirty="0"/>
          </a:p>
        </p:txBody>
      </p:sp>
      <p:graphicFrame>
        <p:nvGraphicFramePr>
          <p:cNvPr id="5" name="Content Placeholder 2">
            <a:extLst>
              <a:ext uri="{FF2B5EF4-FFF2-40B4-BE49-F238E27FC236}">
                <a16:creationId xmlns:a16="http://schemas.microsoft.com/office/drawing/2014/main" id="{A23D197C-CB14-7CFC-E331-8E4DA2034BA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68908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D19B1-ECCE-38DE-5DB1-9D971A0991D3}"/>
              </a:ext>
            </a:extLst>
          </p:cNvPr>
          <p:cNvSpPr>
            <a:spLocks noGrp="1"/>
          </p:cNvSpPr>
          <p:nvPr>
            <p:ph type="title"/>
          </p:nvPr>
        </p:nvSpPr>
        <p:spPr/>
        <p:txBody>
          <a:bodyPr/>
          <a:lstStyle/>
          <a:p>
            <a:r>
              <a:rPr lang="en-IN" dirty="0"/>
              <a:t>Data Warehousing Solutions</a:t>
            </a:r>
            <a:endParaRPr lang="en-US" dirty="0"/>
          </a:p>
        </p:txBody>
      </p:sp>
      <p:graphicFrame>
        <p:nvGraphicFramePr>
          <p:cNvPr id="5" name="Content Placeholder 2">
            <a:extLst>
              <a:ext uri="{FF2B5EF4-FFF2-40B4-BE49-F238E27FC236}">
                <a16:creationId xmlns:a16="http://schemas.microsoft.com/office/drawing/2014/main" id="{F4F80BF3-C82C-22CF-D9C5-92486F9A93E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37169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A749E2-1761-3F37-8346-5905AB4F2A70}"/>
              </a:ext>
            </a:extLst>
          </p:cNvPr>
          <p:cNvSpPr>
            <a:spLocks noGrp="1"/>
          </p:cNvSpPr>
          <p:nvPr>
            <p:ph type="title"/>
          </p:nvPr>
        </p:nvSpPr>
        <p:spPr>
          <a:xfrm>
            <a:off x="838200" y="557188"/>
            <a:ext cx="10515600" cy="1133499"/>
          </a:xfrm>
        </p:spPr>
        <p:txBody>
          <a:bodyPr>
            <a:normAutofit/>
          </a:bodyPr>
          <a:lstStyle/>
          <a:p>
            <a:pPr algn="ctr"/>
            <a:r>
              <a:rPr lang="en-IN" sz="5200"/>
              <a:t>Data Integration Tools</a:t>
            </a:r>
            <a:endParaRPr lang="en-US" sz="5200"/>
          </a:p>
        </p:txBody>
      </p:sp>
      <p:graphicFrame>
        <p:nvGraphicFramePr>
          <p:cNvPr id="5" name="Content Placeholder 2">
            <a:extLst>
              <a:ext uri="{FF2B5EF4-FFF2-40B4-BE49-F238E27FC236}">
                <a16:creationId xmlns:a16="http://schemas.microsoft.com/office/drawing/2014/main" id="{39136143-3211-B5D9-0BB4-FCC03B7555F4}"/>
              </a:ext>
            </a:extLst>
          </p:cNvPr>
          <p:cNvGraphicFramePr>
            <a:graphicFrameLocks noGrp="1"/>
          </p:cNvGraphicFramePr>
          <p:nvPr>
            <p:ph idx="1"/>
            <p:extLst>
              <p:ext uri="{D42A27DB-BD31-4B8C-83A1-F6EECF244321}">
                <p14:modId xmlns:p14="http://schemas.microsoft.com/office/powerpoint/2010/main" val="317583187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83826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161CBB0-1D6B-9753-34C3-E44FCFC22E63}"/>
              </a:ext>
            </a:extLst>
          </p:cNvPr>
          <p:cNvSpPr>
            <a:spLocks noGrp="1"/>
          </p:cNvSpPr>
          <p:nvPr>
            <p:ph type="title"/>
          </p:nvPr>
        </p:nvSpPr>
        <p:spPr>
          <a:xfrm>
            <a:off x="479394" y="1070800"/>
            <a:ext cx="3939688" cy="5583126"/>
          </a:xfrm>
        </p:spPr>
        <p:txBody>
          <a:bodyPr>
            <a:normAutofit/>
          </a:bodyPr>
          <a:lstStyle/>
          <a:p>
            <a:pPr algn="r"/>
            <a:r>
              <a:rPr lang="en-IN" sz="5600"/>
              <a:t>Data Visualization Tools</a:t>
            </a:r>
            <a:endParaRPr lang="en-US" sz="5600"/>
          </a:p>
        </p:txBody>
      </p:sp>
      <p:cxnSp>
        <p:nvCxnSpPr>
          <p:cNvPr id="22" name="Straight Connector 2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C8F3A3C1-FA31-FE49-763A-4A4D369DE03F}"/>
              </a:ext>
            </a:extLst>
          </p:cNvPr>
          <p:cNvGraphicFramePr>
            <a:graphicFrameLocks noGrp="1"/>
          </p:cNvGraphicFramePr>
          <p:nvPr>
            <p:ph idx="1"/>
            <p:extLst>
              <p:ext uri="{D42A27DB-BD31-4B8C-83A1-F6EECF244321}">
                <p14:modId xmlns:p14="http://schemas.microsoft.com/office/powerpoint/2010/main" val="2368039897"/>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94045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456334-2A66-D5EA-DB01-9EDE2C980B3D}"/>
              </a:ext>
            </a:extLst>
          </p:cNvPr>
          <p:cNvSpPr>
            <a:spLocks noGrp="1"/>
          </p:cNvSpPr>
          <p:nvPr>
            <p:ph type="title"/>
          </p:nvPr>
        </p:nvSpPr>
        <p:spPr>
          <a:xfrm>
            <a:off x="838200" y="556995"/>
            <a:ext cx="10515600" cy="1133693"/>
          </a:xfrm>
        </p:spPr>
        <p:txBody>
          <a:bodyPr>
            <a:normAutofit/>
          </a:bodyPr>
          <a:lstStyle/>
          <a:p>
            <a:r>
              <a:rPr lang="en-IN" sz="5200"/>
              <a:t>Machine Learning Platforms</a:t>
            </a:r>
            <a:endParaRPr lang="en-US" sz="5200"/>
          </a:p>
        </p:txBody>
      </p:sp>
      <p:graphicFrame>
        <p:nvGraphicFramePr>
          <p:cNvPr id="5" name="Content Placeholder 2">
            <a:extLst>
              <a:ext uri="{FF2B5EF4-FFF2-40B4-BE49-F238E27FC236}">
                <a16:creationId xmlns:a16="http://schemas.microsoft.com/office/drawing/2014/main" id="{0FC2F0BC-33D3-508B-AFE3-3B54D35B56A3}"/>
              </a:ext>
            </a:extLst>
          </p:cNvPr>
          <p:cNvGraphicFramePr>
            <a:graphicFrameLocks noGrp="1"/>
          </p:cNvGraphicFramePr>
          <p:nvPr>
            <p:ph idx="1"/>
            <p:extLst>
              <p:ext uri="{D42A27DB-BD31-4B8C-83A1-F6EECF244321}">
                <p14:modId xmlns:p14="http://schemas.microsoft.com/office/powerpoint/2010/main" val="37772165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7576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33C90EB-4C68-1F5B-6903-E4120AEADB53}"/>
              </a:ext>
            </a:extLst>
          </p:cNvPr>
          <p:cNvSpPr>
            <a:spLocks noGrp="1"/>
          </p:cNvSpPr>
          <p:nvPr>
            <p:ph type="title"/>
          </p:nvPr>
        </p:nvSpPr>
        <p:spPr>
          <a:xfrm>
            <a:off x="479394" y="1070800"/>
            <a:ext cx="3939688" cy="5583126"/>
          </a:xfrm>
        </p:spPr>
        <p:txBody>
          <a:bodyPr>
            <a:normAutofit/>
          </a:bodyPr>
          <a:lstStyle/>
          <a:p>
            <a:pPr algn="r"/>
            <a:r>
              <a:rPr lang="en-IN" sz="7400"/>
              <a:t>Cloud-Based Solutions</a:t>
            </a:r>
            <a:endParaRPr lang="en-US" sz="740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9DD8350-FB23-031F-B9D9-69F3C5CB6F9C}"/>
              </a:ext>
            </a:extLst>
          </p:cNvPr>
          <p:cNvGraphicFramePr>
            <a:graphicFrameLocks noGrp="1"/>
          </p:cNvGraphicFramePr>
          <p:nvPr>
            <p:ph idx="1"/>
            <p:extLst>
              <p:ext uri="{D42A27DB-BD31-4B8C-83A1-F6EECF244321}">
                <p14:modId xmlns:p14="http://schemas.microsoft.com/office/powerpoint/2010/main" val="4212186415"/>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13908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918BF-76C6-4EF1-91C7-1F043A8A1AA5}"/>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FB96B621-12BC-187F-0B14-1438CA8851F4}"/>
              </a:ext>
            </a:extLst>
          </p:cNvPr>
          <p:cNvGraphicFramePr>
            <a:graphicFrameLocks noGrp="1"/>
          </p:cNvGraphicFramePr>
          <p:nvPr>
            <p:ph idx="1"/>
            <p:extLst>
              <p:ext uri="{D42A27DB-BD31-4B8C-83A1-F6EECF244321}">
                <p14:modId xmlns:p14="http://schemas.microsoft.com/office/powerpoint/2010/main" val="400687826"/>
              </p:ext>
            </p:extLst>
          </p:nvPr>
        </p:nvGraphicFramePr>
        <p:xfrm>
          <a:off x="1074421" y="1825625"/>
          <a:ext cx="10515600" cy="449790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400" b="1"/>
                        <a:t>Consideration</a:t>
                      </a:r>
                      <a:endParaRPr lang="en-IN" sz="2400"/>
                    </a:p>
                  </a:txBody>
                  <a:tcPr marL="36261" marR="36261" marT="18131" marB="18131" anchor="ctr"/>
                </a:tc>
                <a:tc>
                  <a:txBody>
                    <a:bodyPr/>
                    <a:lstStyle/>
                    <a:p>
                      <a:pPr algn="just"/>
                      <a:r>
                        <a:rPr lang="en-IN" sz="2400" b="1"/>
                        <a:t>Ethical Concerns</a:t>
                      </a:r>
                      <a:endParaRPr lang="en-IN" sz="2400"/>
                    </a:p>
                  </a:txBody>
                  <a:tcPr marL="36261" marR="36261" marT="18131" marB="18131" anchor="ctr"/>
                </a:tc>
                <a:tc>
                  <a:txBody>
                    <a:bodyPr/>
                    <a:lstStyle/>
                    <a:p>
                      <a:pPr algn="just"/>
                      <a:r>
                        <a:rPr lang="en-IN" sz="2400" b="1"/>
                        <a:t>Legal Concerns</a:t>
                      </a:r>
                      <a:endParaRPr lang="en-IN" sz="2400"/>
                    </a:p>
                  </a:txBody>
                  <a:tcPr marL="36261" marR="36261" marT="18131" marB="18131" anchor="ctr"/>
                </a:tc>
                <a:extLst>
                  <a:ext uri="{0D108BD9-81ED-4DB2-BD59-A6C34878D82A}">
                    <a16:rowId xmlns:a16="http://schemas.microsoft.com/office/drawing/2014/main" val="388591952"/>
                  </a:ext>
                </a:extLst>
              </a:tr>
              <a:tr h="471395">
                <a:tc>
                  <a:txBody>
                    <a:bodyPr/>
                    <a:lstStyle/>
                    <a:p>
                      <a:pPr algn="just"/>
                      <a:r>
                        <a:rPr lang="en-IN" sz="2400" b="1"/>
                        <a:t>Data Privacy</a:t>
                      </a:r>
                      <a:endParaRPr lang="en-IN" sz="2400"/>
                    </a:p>
                  </a:txBody>
                  <a:tcPr marL="36261" marR="36261" marT="18131" marB="18131" anchor="ctr"/>
                </a:tc>
                <a:tc>
                  <a:txBody>
                    <a:bodyPr/>
                    <a:lstStyle/>
                    <a:p>
                      <a:pPr algn="just"/>
                      <a:r>
                        <a:rPr lang="en-IN" sz="2400"/>
                        <a:t>Respecting individuals' privacy, preventing unauthorized access or misuse of personal data.</a:t>
                      </a:r>
                    </a:p>
                  </a:txBody>
                  <a:tcPr marL="36261" marR="36261" marT="18131" marB="18131" anchor="ctr"/>
                </a:tc>
                <a:tc>
                  <a:txBody>
                    <a:bodyPr/>
                    <a:lstStyle/>
                    <a:p>
                      <a:pPr algn="just"/>
                      <a:r>
                        <a:rPr lang="en-IN" sz="2400"/>
                        <a:t>Compliance with privacy laws (e.g., GDPR, CCPA), ensuring individuals' rights to access, correct, and delete their data.</a:t>
                      </a:r>
                    </a:p>
                  </a:txBody>
                  <a:tcPr marL="36261" marR="36261" marT="18131" marB="18131" anchor="ctr"/>
                </a:tc>
                <a:extLst>
                  <a:ext uri="{0D108BD9-81ED-4DB2-BD59-A6C34878D82A}">
                    <a16:rowId xmlns:a16="http://schemas.microsoft.com/office/drawing/2014/main" val="1778333828"/>
                  </a:ext>
                </a:extLst>
              </a:tr>
              <a:tr h="471395">
                <a:tc>
                  <a:txBody>
                    <a:bodyPr/>
                    <a:lstStyle/>
                    <a:p>
                      <a:pPr algn="just"/>
                      <a:r>
                        <a:rPr lang="en-IN" sz="2400" b="1" dirty="0"/>
                        <a:t>Data Security</a:t>
                      </a:r>
                      <a:endParaRPr lang="en-IN" sz="2400" dirty="0"/>
                    </a:p>
                  </a:txBody>
                  <a:tcPr marL="36261" marR="36261" marT="18131" marB="18131" anchor="ctr"/>
                </a:tc>
                <a:tc>
                  <a:txBody>
                    <a:bodyPr/>
                    <a:lstStyle/>
                    <a:p>
                      <a:pPr algn="just"/>
                      <a:r>
                        <a:rPr lang="en-IN" sz="2400"/>
                        <a:t>Protecting data from unauthorized access, breaches, and theft. Implementing robust security measures.</a:t>
                      </a:r>
                    </a:p>
                  </a:txBody>
                  <a:tcPr marL="36261" marR="36261" marT="18131" marB="18131" anchor="ctr"/>
                </a:tc>
                <a:tc>
                  <a:txBody>
                    <a:bodyPr/>
                    <a:lstStyle/>
                    <a:p>
                      <a:pPr algn="just"/>
                      <a:r>
                        <a:rPr lang="en-IN" sz="2400" dirty="0"/>
                        <a:t>Legal consequences for data breaches, including fines and lawsuits. Compliance with data protection laws like GDPR.</a:t>
                      </a:r>
                    </a:p>
                  </a:txBody>
                  <a:tcPr marL="36261" marR="36261" marT="18131" marB="18131" anchor="ctr"/>
                </a:tc>
                <a:extLst>
                  <a:ext uri="{0D108BD9-81ED-4DB2-BD59-A6C34878D82A}">
                    <a16:rowId xmlns:a16="http://schemas.microsoft.com/office/drawing/2014/main" val="4074795563"/>
                  </a:ext>
                </a:extLst>
              </a:tr>
            </a:tbl>
          </a:graphicData>
        </a:graphic>
      </p:graphicFrame>
    </p:spTree>
    <p:extLst>
      <p:ext uri="{BB962C8B-B14F-4D97-AF65-F5344CB8AC3E}">
        <p14:creationId xmlns:p14="http://schemas.microsoft.com/office/powerpoint/2010/main" val="1190759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430CDA-AE50-C99B-BF1D-C546792D5F18}"/>
              </a:ext>
            </a:extLst>
          </p:cNvPr>
          <p:cNvSpPr>
            <a:spLocks noGrp="1"/>
          </p:cNvSpPr>
          <p:nvPr>
            <p:ph type="title"/>
          </p:nvPr>
        </p:nvSpPr>
        <p:spPr>
          <a:xfrm>
            <a:off x="838200" y="557188"/>
            <a:ext cx="10515600" cy="1133499"/>
          </a:xfrm>
        </p:spPr>
        <p:txBody>
          <a:bodyPr>
            <a:normAutofit/>
          </a:bodyPr>
          <a:lstStyle/>
          <a:p>
            <a:pPr algn="ctr"/>
            <a:r>
              <a:rPr lang="en-IN" sz="5200" b="1"/>
              <a:t>Sources of Big Data</a:t>
            </a:r>
            <a:endParaRPr lang="en-US" sz="5200"/>
          </a:p>
        </p:txBody>
      </p:sp>
      <p:graphicFrame>
        <p:nvGraphicFramePr>
          <p:cNvPr id="5" name="Content Placeholder 2">
            <a:extLst>
              <a:ext uri="{FF2B5EF4-FFF2-40B4-BE49-F238E27FC236}">
                <a16:creationId xmlns:a16="http://schemas.microsoft.com/office/drawing/2014/main" id="{FDE3C9BA-A9BF-E550-B314-7A1EA0FF0912}"/>
              </a:ext>
            </a:extLst>
          </p:cNvPr>
          <p:cNvGraphicFramePr>
            <a:graphicFrameLocks noGrp="1"/>
          </p:cNvGraphicFramePr>
          <p:nvPr>
            <p:ph idx="1"/>
            <p:extLst>
              <p:ext uri="{D42A27DB-BD31-4B8C-83A1-F6EECF244321}">
                <p14:modId xmlns:p14="http://schemas.microsoft.com/office/powerpoint/2010/main" val="386530678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94989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B0A95-3AD8-F88B-1C4A-FBC173594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79E1C-BA50-A279-3EDE-3239CB27CE47}"/>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8257F8DF-D5D9-CF36-9CE8-F2AD5D286425}"/>
              </a:ext>
            </a:extLst>
          </p:cNvPr>
          <p:cNvGraphicFramePr>
            <a:graphicFrameLocks noGrp="1"/>
          </p:cNvGraphicFramePr>
          <p:nvPr>
            <p:ph idx="1"/>
            <p:extLst>
              <p:ext uri="{D42A27DB-BD31-4B8C-83A1-F6EECF244321}">
                <p14:modId xmlns:p14="http://schemas.microsoft.com/office/powerpoint/2010/main" val="3725448293"/>
              </p:ext>
            </p:extLst>
          </p:nvPr>
        </p:nvGraphicFramePr>
        <p:xfrm>
          <a:off x="1074421" y="1825625"/>
          <a:ext cx="10515600" cy="449790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400" b="1"/>
                        <a:t>Consideration</a:t>
                      </a:r>
                      <a:endParaRPr lang="en-IN" sz="2400"/>
                    </a:p>
                  </a:txBody>
                  <a:tcPr marL="36261" marR="36261" marT="18131" marB="18131" anchor="ctr"/>
                </a:tc>
                <a:tc>
                  <a:txBody>
                    <a:bodyPr/>
                    <a:lstStyle/>
                    <a:p>
                      <a:pPr algn="just"/>
                      <a:r>
                        <a:rPr lang="en-IN" sz="2400" b="1"/>
                        <a:t>Ethical Concerns</a:t>
                      </a:r>
                      <a:endParaRPr lang="en-IN" sz="2400"/>
                    </a:p>
                  </a:txBody>
                  <a:tcPr marL="36261" marR="36261" marT="18131" marB="18131" anchor="ctr"/>
                </a:tc>
                <a:tc>
                  <a:txBody>
                    <a:bodyPr/>
                    <a:lstStyle/>
                    <a:p>
                      <a:pPr algn="just"/>
                      <a:r>
                        <a:rPr lang="en-IN" sz="2400" b="1"/>
                        <a:t>Legal Concerns</a:t>
                      </a:r>
                      <a:endParaRPr lang="en-IN" sz="2400"/>
                    </a:p>
                  </a:txBody>
                  <a:tcPr marL="36261" marR="36261" marT="18131" marB="18131" anchor="ctr"/>
                </a:tc>
                <a:extLst>
                  <a:ext uri="{0D108BD9-81ED-4DB2-BD59-A6C34878D82A}">
                    <a16:rowId xmlns:a16="http://schemas.microsoft.com/office/drawing/2014/main" val="388591952"/>
                  </a:ext>
                </a:extLst>
              </a:tr>
              <a:tr h="471395">
                <a:tc>
                  <a:txBody>
                    <a:bodyPr/>
                    <a:lstStyle/>
                    <a:p>
                      <a:pPr algn="just"/>
                      <a:r>
                        <a:rPr lang="en-IN" sz="2400" b="1"/>
                        <a:t>Informed Consent</a:t>
                      </a:r>
                      <a:endParaRPr lang="en-IN" sz="2400"/>
                    </a:p>
                  </a:txBody>
                  <a:tcPr marL="36261" marR="36261" marT="18131" marB="18131" anchor="ctr"/>
                </a:tc>
                <a:tc>
                  <a:txBody>
                    <a:bodyPr/>
                    <a:lstStyle/>
                    <a:p>
                      <a:pPr algn="just"/>
                      <a:r>
                        <a:rPr lang="en-IN" sz="2400"/>
                        <a:t>Obtaining informed consent from individuals before data collection. Ensuring users are aware of data use and sharing.</a:t>
                      </a:r>
                    </a:p>
                  </a:txBody>
                  <a:tcPr marL="36261" marR="36261" marT="18131" marB="18131" anchor="ctr"/>
                </a:tc>
                <a:tc>
                  <a:txBody>
                    <a:bodyPr/>
                    <a:lstStyle/>
                    <a:p>
                      <a:pPr algn="just"/>
                      <a:r>
                        <a:rPr lang="en-IN" sz="2400" dirty="0"/>
                        <a:t>Laws require explicit consent before processing personal data. Non-compliance can lead to legal action.</a:t>
                      </a:r>
                    </a:p>
                  </a:txBody>
                  <a:tcPr marL="36261" marR="36261" marT="18131" marB="18131" anchor="ctr"/>
                </a:tc>
                <a:extLst>
                  <a:ext uri="{0D108BD9-81ED-4DB2-BD59-A6C34878D82A}">
                    <a16:rowId xmlns:a16="http://schemas.microsoft.com/office/drawing/2014/main" val="813729629"/>
                  </a:ext>
                </a:extLst>
              </a:tr>
              <a:tr h="580178">
                <a:tc>
                  <a:txBody>
                    <a:bodyPr/>
                    <a:lstStyle/>
                    <a:p>
                      <a:pPr algn="just"/>
                      <a:r>
                        <a:rPr lang="en-IN" sz="2400" b="1" dirty="0"/>
                        <a:t>Bias and Fairness</a:t>
                      </a:r>
                      <a:endParaRPr lang="en-IN" sz="2400" dirty="0"/>
                    </a:p>
                  </a:txBody>
                  <a:tcPr marL="36261" marR="36261" marT="18131" marB="18131" anchor="ctr"/>
                </a:tc>
                <a:tc>
                  <a:txBody>
                    <a:bodyPr/>
                    <a:lstStyle/>
                    <a:p>
                      <a:pPr algn="just"/>
                      <a:r>
                        <a:rPr lang="en-IN" sz="2400"/>
                        <a:t>Avoiding the perpetuation or amplification of biases. Ensuring algorithms do not lead to unfair treatment.</a:t>
                      </a:r>
                    </a:p>
                  </a:txBody>
                  <a:tcPr marL="36261" marR="36261" marT="18131" marB="18131" anchor="ctr"/>
                </a:tc>
                <a:tc>
                  <a:txBody>
                    <a:bodyPr/>
                    <a:lstStyle/>
                    <a:p>
                      <a:pPr algn="just"/>
                      <a:r>
                        <a:rPr lang="en-IN" sz="2400" dirty="0"/>
                        <a:t>Legal prohibitions against discrimination based on protected characteristics. Ensuring analytics do not result in discriminatory practices.</a:t>
                      </a:r>
                    </a:p>
                  </a:txBody>
                  <a:tcPr marL="36261" marR="36261" marT="18131" marB="18131" anchor="ctr"/>
                </a:tc>
                <a:extLst>
                  <a:ext uri="{0D108BD9-81ED-4DB2-BD59-A6C34878D82A}">
                    <a16:rowId xmlns:a16="http://schemas.microsoft.com/office/drawing/2014/main" val="897747255"/>
                  </a:ext>
                </a:extLst>
              </a:tr>
            </a:tbl>
          </a:graphicData>
        </a:graphic>
      </p:graphicFrame>
    </p:spTree>
    <p:extLst>
      <p:ext uri="{BB962C8B-B14F-4D97-AF65-F5344CB8AC3E}">
        <p14:creationId xmlns:p14="http://schemas.microsoft.com/office/powerpoint/2010/main" val="27637700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92D59-67A5-7E27-1C21-B4AB41668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A40F4-2C57-DDD5-F2FF-D6E10C4C870F}"/>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2C287C32-EC26-0F4A-0B88-60689C9C7014}"/>
              </a:ext>
            </a:extLst>
          </p:cNvPr>
          <p:cNvGraphicFramePr>
            <a:graphicFrameLocks noGrp="1"/>
          </p:cNvGraphicFramePr>
          <p:nvPr>
            <p:ph idx="1"/>
            <p:extLst>
              <p:ext uri="{D42A27DB-BD31-4B8C-83A1-F6EECF244321}">
                <p14:modId xmlns:p14="http://schemas.microsoft.com/office/powerpoint/2010/main" val="1082374504"/>
              </p:ext>
            </p:extLst>
          </p:nvPr>
        </p:nvGraphicFramePr>
        <p:xfrm>
          <a:off x="838200" y="1690688"/>
          <a:ext cx="10515600" cy="376638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000" b="1"/>
                        <a:t>Consideration</a:t>
                      </a:r>
                      <a:endParaRPr lang="en-IN" sz="2000"/>
                    </a:p>
                  </a:txBody>
                  <a:tcPr marL="36261" marR="36261" marT="18131" marB="18131" anchor="ctr"/>
                </a:tc>
                <a:tc>
                  <a:txBody>
                    <a:bodyPr/>
                    <a:lstStyle/>
                    <a:p>
                      <a:pPr algn="just"/>
                      <a:r>
                        <a:rPr lang="en-IN" sz="2000" b="1"/>
                        <a:t>Ethical Concerns</a:t>
                      </a:r>
                      <a:endParaRPr lang="en-IN" sz="2000"/>
                    </a:p>
                  </a:txBody>
                  <a:tcPr marL="36261" marR="36261" marT="18131" marB="18131" anchor="ctr"/>
                </a:tc>
                <a:tc>
                  <a:txBody>
                    <a:bodyPr/>
                    <a:lstStyle/>
                    <a:p>
                      <a:pPr algn="just"/>
                      <a:r>
                        <a:rPr lang="en-IN" sz="2000" b="1"/>
                        <a:t>Legal Concerns</a:t>
                      </a:r>
                      <a:endParaRPr lang="en-IN" sz="2000"/>
                    </a:p>
                  </a:txBody>
                  <a:tcPr marL="36261" marR="36261" marT="18131" marB="18131" anchor="ctr"/>
                </a:tc>
                <a:extLst>
                  <a:ext uri="{0D108BD9-81ED-4DB2-BD59-A6C34878D82A}">
                    <a16:rowId xmlns:a16="http://schemas.microsoft.com/office/drawing/2014/main" val="388591952"/>
                  </a:ext>
                </a:extLst>
              </a:tr>
              <a:tr h="580178">
                <a:tc>
                  <a:txBody>
                    <a:bodyPr/>
                    <a:lstStyle/>
                    <a:p>
                      <a:pPr algn="just"/>
                      <a:r>
                        <a:rPr lang="en-IN" sz="2000" b="1"/>
                        <a:t>Transparency and Accountability</a:t>
                      </a:r>
                      <a:endParaRPr lang="en-IN" sz="2000"/>
                    </a:p>
                  </a:txBody>
                  <a:tcPr marL="36261" marR="36261" marT="18131" marB="18131" anchor="ctr"/>
                </a:tc>
                <a:tc>
                  <a:txBody>
                    <a:bodyPr/>
                    <a:lstStyle/>
                    <a:p>
                      <a:pPr algn="just"/>
                      <a:r>
                        <a:rPr lang="en-IN" sz="2000" dirty="0"/>
                        <a:t>Being transparent about data use, methodologies, and algorithms. Building trust and allowing for scrutiny.</a:t>
                      </a:r>
                    </a:p>
                  </a:txBody>
                  <a:tcPr marL="36261" marR="36261" marT="18131" marB="18131" anchor="ctr"/>
                </a:tc>
                <a:tc>
                  <a:txBody>
                    <a:bodyPr/>
                    <a:lstStyle/>
                    <a:p>
                      <a:pPr algn="just"/>
                      <a:r>
                        <a:rPr lang="en-IN" sz="2000" dirty="0"/>
                        <a:t>Regulations may require explanations for automated decisions that significantly affect individuals. Lack of transparency can lead to legal challenges.</a:t>
                      </a:r>
                    </a:p>
                  </a:txBody>
                  <a:tcPr marL="36261" marR="36261" marT="18131" marB="18131" anchor="ctr"/>
                </a:tc>
                <a:extLst>
                  <a:ext uri="{0D108BD9-81ED-4DB2-BD59-A6C34878D82A}">
                    <a16:rowId xmlns:a16="http://schemas.microsoft.com/office/drawing/2014/main" val="2588487362"/>
                  </a:ext>
                </a:extLst>
              </a:tr>
              <a:tr h="580178">
                <a:tc>
                  <a:txBody>
                    <a:bodyPr/>
                    <a:lstStyle/>
                    <a:p>
                      <a:pPr algn="just"/>
                      <a:r>
                        <a:rPr lang="en-IN" sz="2000" b="1"/>
                        <a:t>Data Ownership and Intellectual Property</a:t>
                      </a:r>
                      <a:endParaRPr lang="en-IN" sz="2000"/>
                    </a:p>
                  </a:txBody>
                  <a:tcPr marL="36261" marR="36261" marT="18131" marB="18131" anchor="ctr"/>
                </a:tc>
                <a:tc>
                  <a:txBody>
                    <a:bodyPr/>
                    <a:lstStyle/>
                    <a:p>
                      <a:pPr algn="just"/>
                      <a:r>
                        <a:rPr lang="en-IN" sz="2000"/>
                        <a:t>Ensuring proper authorization for data use and crediting data originators. Addressing ethical issues of data sharing and ownership.</a:t>
                      </a:r>
                    </a:p>
                  </a:txBody>
                  <a:tcPr marL="36261" marR="36261" marT="18131" marB="18131" anchor="ctr"/>
                </a:tc>
                <a:tc>
                  <a:txBody>
                    <a:bodyPr/>
                    <a:lstStyle/>
                    <a:p>
                      <a:pPr algn="just"/>
                      <a:r>
                        <a:rPr lang="en-IN" sz="2000" dirty="0"/>
                        <a:t>Intellectual property laws protect data and algorithms. Violations can result in disputes over ownership and copyright infringement.</a:t>
                      </a:r>
                    </a:p>
                  </a:txBody>
                  <a:tcPr marL="36261" marR="36261" marT="18131" marB="18131" anchor="ctr"/>
                </a:tc>
                <a:extLst>
                  <a:ext uri="{0D108BD9-81ED-4DB2-BD59-A6C34878D82A}">
                    <a16:rowId xmlns:a16="http://schemas.microsoft.com/office/drawing/2014/main" val="3507739813"/>
                  </a:ext>
                </a:extLst>
              </a:tr>
            </a:tbl>
          </a:graphicData>
        </a:graphic>
      </p:graphicFrame>
    </p:spTree>
    <p:extLst>
      <p:ext uri="{BB962C8B-B14F-4D97-AF65-F5344CB8AC3E}">
        <p14:creationId xmlns:p14="http://schemas.microsoft.com/office/powerpoint/2010/main" val="9689514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BE822-EAA9-8037-8D22-59918425A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6D2BB-A28D-B885-9274-42E8D75A636C}"/>
              </a:ext>
            </a:extLst>
          </p:cNvPr>
          <p:cNvSpPr>
            <a:spLocks noGrp="1"/>
          </p:cNvSpPr>
          <p:nvPr>
            <p:ph type="title"/>
          </p:nvPr>
        </p:nvSpPr>
        <p:spPr/>
        <p:txBody>
          <a:bodyPr>
            <a:normAutofit/>
          </a:bodyPr>
          <a:lstStyle/>
          <a:p>
            <a:r>
              <a:rPr lang="en-IN" dirty="0">
                <a:effectLst/>
                <a:latin typeface="Helvetica" pitchFamily="2" charset="0"/>
              </a:rPr>
              <a:t>Ethical and legal considerations in big data analytics</a:t>
            </a:r>
            <a:endParaRPr lang="en-US" dirty="0"/>
          </a:p>
        </p:txBody>
      </p:sp>
      <p:graphicFrame>
        <p:nvGraphicFramePr>
          <p:cNvPr id="4" name="Content Placeholder 3">
            <a:extLst>
              <a:ext uri="{FF2B5EF4-FFF2-40B4-BE49-F238E27FC236}">
                <a16:creationId xmlns:a16="http://schemas.microsoft.com/office/drawing/2014/main" id="{0955E94D-1ED9-E104-DA6F-14565133666C}"/>
              </a:ext>
            </a:extLst>
          </p:cNvPr>
          <p:cNvGraphicFramePr>
            <a:graphicFrameLocks noGrp="1"/>
          </p:cNvGraphicFramePr>
          <p:nvPr>
            <p:ph idx="1"/>
            <p:extLst>
              <p:ext uri="{D42A27DB-BD31-4B8C-83A1-F6EECF244321}">
                <p14:modId xmlns:p14="http://schemas.microsoft.com/office/powerpoint/2010/main" val="3459357818"/>
              </p:ext>
            </p:extLst>
          </p:nvPr>
        </p:nvGraphicFramePr>
        <p:xfrm>
          <a:off x="1074421" y="1825625"/>
          <a:ext cx="10515600" cy="4863666"/>
        </p:xfrm>
        <a:graphic>
          <a:graphicData uri="http://schemas.openxmlformats.org/drawingml/2006/table">
            <a:tbl>
              <a:tblPr>
                <a:tableStyleId>{616DA210-FB5B-4158-B5E0-FEB733F419BA}</a:tableStyleId>
              </a:tblPr>
              <a:tblGrid>
                <a:gridCol w="3505200">
                  <a:extLst>
                    <a:ext uri="{9D8B030D-6E8A-4147-A177-3AD203B41FA5}">
                      <a16:colId xmlns:a16="http://schemas.microsoft.com/office/drawing/2014/main" val="2382227550"/>
                    </a:ext>
                  </a:extLst>
                </a:gridCol>
                <a:gridCol w="3505200">
                  <a:extLst>
                    <a:ext uri="{9D8B030D-6E8A-4147-A177-3AD203B41FA5}">
                      <a16:colId xmlns:a16="http://schemas.microsoft.com/office/drawing/2014/main" val="3181430084"/>
                    </a:ext>
                  </a:extLst>
                </a:gridCol>
                <a:gridCol w="3505200">
                  <a:extLst>
                    <a:ext uri="{9D8B030D-6E8A-4147-A177-3AD203B41FA5}">
                      <a16:colId xmlns:a16="http://schemas.microsoft.com/office/drawing/2014/main" val="1786463321"/>
                    </a:ext>
                  </a:extLst>
                </a:gridCol>
              </a:tblGrid>
              <a:tr h="145045">
                <a:tc>
                  <a:txBody>
                    <a:bodyPr/>
                    <a:lstStyle/>
                    <a:p>
                      <a:pPr algn="just"/>
                      <a:r>
                        <a:rPr lang="en-IN" sz="2400" b="1"/>
                        <a:t>Consideration</a:t>
                      </a:r>
                      <a:endParaRPr lang="en-IN" sz="2400"/>
                    </a:p>
                  </a:txBody>
                  <a:tcPr marL="36261" marR="36261" marT="18131" marB="18131" anchor="ctr"/>
                </a:tc>
                <a:tc>
                  <a:txBody>
                    <a:bodyPr/>
                    <a:lstStyle/>
                    <a:p>
                      <a:pPr algn="just"/>
                      <a:r>
                        <a:rPr lang="en-IN" sz="2400" b="1"/>
                        <a:t>Ethical Concerns</a:t>
                      </a:r>
                      <a:endParaRPr lang="en-IN" sz="2400"/>
                    </a:p>
                  </a:txBody>
                  <a:tcPr marL="36261" marR="36261" marT="18131" marB="18131" anchor="ctr"/>
                </a:tc>
                <a:tc>
                  <a:txBody>
                    <a:bodyPr/>
                    <a:lstStyle/>
                    <a:p>
                      <a:pPr algn="just"/>
                      <a:r>
                        <a:rPr lang="en-IN" sz="2400" b="1"/>
                        <a:t>Legal Concerns</a:t>
                      </a:r>
                      <a:endParaRPr lang="en-IN" sz="2400"/>
                    </a:p>
                  </a:txBody>
                  <a:tcPr marL="36261" marR="36261" marT="18131" marB="18131" anchor="ctr"/>
                </a:tc>
                <a:extLst>
                  <a:ext uri="{0D108BD9-81ED-4DB2-BD59-A6C34878D82A}">
                    <a16:rowId xmlns:a16="http://schemas.microsoft.com/office/drawing/2014/main" val="388591952"/>
                  </a:ext>
                </a:extLst>
              </a:tr>
              <a:tr h="580178">
                <a:tc>
                  <a:txBody>
                    <a:bodyPr/>
                    <a:lstStyle/>
                    <a:p>
                      <a:pPr algn="just"/>
                      <a:r>
                        <a:rPr lang="en-IN" sz="2400" b="1"/>
                        <a:t>Social Impact</a:t>
                      </a:r>
                      <a:endParaRPr lang="en-IN" sz="2400"/>
                    </a:p>
                  </a:txBody>
                  <a:tcPr marL="36261" marR="36261" marT="18131" marB="18131" anchor="ctr"/>
                </a:tc>
                <a:tc>
                  <a:txBody>
                    <a:bodyPr/>
                    <a:lstStyle/>
                    <a:p>
                      <a:pPr algn="just"/>
                      <a:r>
                        <a:rPr lang="en-IN" sz="2400"/>
                        <a:t>Considering the societal consequences of big data analytics, such as influencing public opinion or behavior.</a:t>
                      </a:r>
                    </a:p>
                  </a:txBody>
                  <a:tcPr marL="36261" marR="36261" marT="18131" marB="18131" anchor="ctr"/>
                </a:tc>
                <a:tc>
                  <a:txBody>
                    <a:bodyPr/>
                    <a:lstStyle/>
                    <a:p>
                      <a:pPr algn="just"/>
                      <a:r>
                        <a:rPr lang="en-IN" sz="2400" dirty="0"/>
                        <a:t>Regulation of data use in areas like political campaigns and social media to prevent manipulation and ensure fairness.</a:t>
                      </a:r>
                    </a:p>
                  </a:txBody>
                  <a:tcPr marL="36261" marR="36261" marT="18131" marB="18131" anchor="ctr"/>
                </a:tc>
                <a:extLst>
                  <a:ext uri="{0D108BD9-81ED-4DB2-BD59-A6C34878D82A}">
                    <a16:rowId xmlns:a16="http://schemas.microsoft.com/office/drawing/2014/main" val="2603965384"/>
                  </a:ext>
                </a:extLst>
              </a:tr>
              <a:tr h="471395">
                <a:tc>
                  <a:txBody>
                    <a:bodyPr/>
                    <a:lstStyle/>
                    <a:p>
                      <a:pPr algn="just"/>
                      <a:r>
                        <a:rPr lang="en-IN" sz="2400" b="1"/>
                        <a:t>Environmental Impact</a:t>
                      </a:r>
                      <a:endParaRPr lang="en-IN" sz="2400"/>
                    </a:p>
                  </a:txBody>
                  <a:tcPr marL="36261" marR="36261" marT="18131" marB="18131" anchor="ctr"/>
                </a:tc>
                <a:tc>
                  <a:txBody>
                    <a:bodyPr/>
                    <a:lstStyle/>
                    <a:p>
                      <a:pPr algn="just"/>
                      <a:r>
                        <a:rPr lang="en-IN" sz="2400"/>
                        <a:t>Considering the environmental impact of data processing, including energy consumption and carbon footprint.</a:t>
                      </a:r>
                    </a:p>
                  </a:txBody>
                  <a:tcPr marL="36261" marR="36261" marT="18131" marB="18131" anchor="ctr"/>
                </a:tc>
                <a:tc>
                  <a:txBody>
                    <a:bodyPr/>
                    <a:lstStyle/>
                    <a:p>
                      <a:pPr algn="just"/>
                      <a:r>
                        <a:rPr lang="en-IN" sz="2400" dirty="0"/>
                        <a:t>Emerging regulations may address the environmental impact of large-scale data processing.</a:t>
                      </a:r>
                    </a:p>
                  </a:txBody>
                  <a:tcPr marL="36261" marR="36261" marT="18131" marB="18131" anchor="ctr"/>
                </a:tc>
                <a:extLst>
                  <a:ext uri="{0D108BD9-81ED-4DB2-BD59-A6C34878D82A}">
                    <a16:rowId xmlns:a16="http://schemas.microsoft.com/office/drawing/2014/main" val="1977714135"/>
                  </a:ext>
                </a:extLst>
              </a:tr>
            </a:tbl>
          </a:graphicData>
        </a:graphic>
      </p:graphicFrame>
    </p:spTree>
    <p:extLst>
      <p:ext uri="{BB962C8B-B14F-4D97-AF65-F5344CB8AC3E}">
        <p14:creationId xmlns:p14="http://schemas.microsoft.com/office/powerpoint/2010/main" val="1321426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D82D94-6685-4C38-1429-EE121F779320}"/>
              </a:ext>
            </a:extLst>
          </p:cNvPr>
          <p:cNvSpPr>
            <a:spLocks noGrp="1"/>
          </p:cNvSpPr>
          <p:nvPr>
            <p:ph type="title"/>
          </p:nvPr>
        </p:nvSpPr>
        <p:spPr>
          <a:xfrm>
            <a:off x="838200" y="557188"/>
            <a:ext cx="10515600" cy="1133499"/>
          </a:xfrm>
        </p:spPr>
        <p:txBody>
          <a:bodyPr>
            <a:normAutofit/>
          </a:bodyPr>
          <a:lstStyle/>
          <a:p>
            <a:pPr algn="ctr"/>
            <a:r>
              <a:rPr lang="en-IN" sz="5200"/>
              <a:t>Challenges of Big Data</a:t>
            </a:r>
            <a:endParaRPr lang="en-US" sz="5200"/>
          </a:p>
        </p:txBody>
      </p:sp>
      <p:graphicFrame>
        <p:nvGraphicFramePr>
          <p:cNvPr id="5" name="Content Placeholder 2">
            <a:extLst>
              <a:ext uri="{FF2B5EF4-FFF2-40B4-BE49-F238E27FC236}">
                <a16:creationId xmlns:a16="http://schemas.microsoft.com/office/drawing/2014/main" id="{08CA378C-35C5-59FB-B211-DE9537736AA8}"/>
              </a:ext>
            </a:extLst>
          </p:cNvPr>
          <p:cNvGraphicFramePr>
            <a:graphicFrameLocks noGrp="1"/>
          </p:cNvGraphicFramePr>
          <p:nvPr>
            <p:ph idx="1"/>
            <p:extLst>
              <p:ext uri="{D42A27DB-BD31-4B8C-83A1-F6EECF244321}">
                <p14:modId xmlns:p14="http://schemas.microsoft.com/office/powerpoint/2010/main" val="1708102139"/>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1273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578</TotalTime>
  <Words>9787</Words>
  <Application>Microsoft Macintosh PowerPoint</Application>
  <PresentationFormat>Widescreen</PresentationFormat>
  <Paragraphs>673</Paragraphs>
  <Slides>82</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82</vt:i4>
      </vt:variant>
    </vt:vector>
  </HeadingPairs>
  <TitlesOfParts>
    <vt:vector size="89" baseType="lpstr">
      <vt:lpstr>Aptos</vt:lpstr>
      <vt:lpstr>Aptos Display</vt:lpstr>
      <vt:lpstr>Arial</vt:lpstr>
      <vt:lpstr>Calibri</vt:lpstr>
      <vt:lpstr>Helvetica</vt:lpstr>
      <vt:lpstr>Segoe Print</vt:lpstr>
      <vt:lpstr>Office Theme</vt:lpstr>
      <vt:lpstr>Big Data</vt:lpstr>
      <vt:lpstr>Course Objectives</vt:lpstr>
      <vt:lpstr>Course Outcomes Upon successful completion of the course, students should be able to</vt:lpstr>
      <vt:lpstr>Syllabus Outline </vt:lpstr>
      <vt:lpstr>Unit 1 : INTRODUCTION TO BIG DATA ANALYTICS </vt:lpstr>
      <vt:lpstr>What is Big data? </vt:lpstr>
      <vt:lpstr>Characteristics of Big Data</vt:lpstr>
      <vt:lpstr>Sources of Big Data</vt:lpstr>
      <vt:lpstr>Challenges of Big Data</vt:lpstr>
      <vt:lpstr>Challenges of Big Data</vt:lpstr>
      <vt:lpstr>Big Data Analytics</vt:lpstr>
      <vt:lpstr>Key Technologies and Tools for Big Data Analytics </vt:lpstr>
      <vt:lpstr>Key Considerations for Choosing Big Data Tools</vt:lpstr>
      <vt:lpstr>Hadoop Ecosystem</vt:lpstr>
      <vt:lpstr>Say hello to Hadoop</vt:lpstr>
      <vt:lpstr>HADOOP</vt:lpstr>
      <vt:lpstr>What’s all the excitement about?</vt:lpstr>
      <vt:lpstr>Say hello to Hadoop’s friends a.k.a. The Hadoop Ecosystem</vt:lpstr>
      <vt:lpstr>Overloading Terminology</vt:lpstr>
      <vt:lpstr>Hadoop: The High Level</vt:lpstr>
      <vt:lpstr>What’s Hadoop Used For? Major Use Cases per Cloudera Cloudera, a company providing enterprise data cloud solutions, identifies several key use cases for Hadoop, including:</vt:lpstr>
      <vt:lpstr>HDFS</vt:lpstr>
      <vt:lpstr>HDFS</vt:lpstr>
      <vt:lpstr>HDFS:  What It’s Not Good For</vt:lpstr>
      <vt:lpstr>HDFS Concepts &amp; Architecture</vt:lpstr>
      <vt:lpstr>PowerPoint Presentation</vt:lpstr>
      <vt:lpstr>HDFS Architecture </vt:lpstr>
      <vt:lpstr>HDFS Architecture </vt:lpstr>
      <vt:lpstr>HDFS Concepts &amp; Architecture</vt:lpstr>
      <vt:lpstr>NameNode</vt:lpstr>
      <vt:lpstr>NameNode</vt:lpstr>
      <vt:lpstr>NameNode</vt:lpstr>
      <vt:lpstr>DataNodes</vt:lpstr>
      <vt:lpstr>DataNodes</vt:lpstr>
      <vt:lpstr>Back to the NameNode</vt:lpstr>
      <vt:lpstr>Client Operations in Hadoop Reading Data </vt:lpstr>
      <vt:lpstr>Client Operations in Hadoop Writing Data </vt:lpstr>
      <vt:lpstr>Client Operations in Hadoop</vt:lpstr>
      <vt:lpstr>Client Operations in Hadoop</vt:lpstr>
      <vt:lpstr>Locality and High Performance in HDFS</vt:lpstr>
      <vt:lpstr>Data Locality and Computation</vt:lpstr>
      <vt:lpstr>High Performance in HDFS</vt:lpstr>
      <vt:lpstr>Typical Hadoop Node</vt:lpstr>
      <vt:lpstr>Typical Hadoop Node - Hardware Configuration</vt:lpstr>
      <vt:lpstr>Typical Hadoop Node - Performance and Economic Efficiency</vt:lpstr>
      <vt:lpstr>Typical Hadoop Node - Use Cases, Networking &amp; OS</vt:lpstr>
      <vt:lpstr>Hadoop MapReduce</vt:lpstr>
      <vt:lpstr>How Hadoop MapReduce Works</vt:lpstr>
      <vt:lpstr>Implementation Example: Word Count</vt:lpstr>
      <vt:lpstr>Real-Time Example: Analyzing Search Queries</vt:lpstr>
      <vt:lpstr>Advantages of Hadoop MapReduce</vt:lpstr>
      <vt:lpstr>Practical Applications of Hadoop MapReduce</vt:lpstr>
      <vt:lpstr>Performance Optimization in Hadoop MapReduce</vt:lpstr>
      <vt:lpstr>Performance Optimization in Hadoop MapReduce</vt:lpstr>
      <vt:lpstr>Language Support</vt:lpstr>
      <vt:lpstr>Master/Slave Architecture in Hadoop's MapReduce:</vt:lpstr>
      <vt:lpstr>PowerPoint Presentation</vt:lpstr>
      <vt:lpstr>Map Reduce </vt:lpstr>
      <vt:lpstr>PowerPoint Presentation</vt:lpstr>
      <vt:lpstr>The MapReduce Job Submission Process:</vt:lpstr>
      <vt:lpstr>The MapReduce Job Submission Process:</vt:lpstr>
      <vt:lpstr>TaskTrackers Communication with JobTracker:</vt:lpstr>
      <vt:lpstr>TaskTrackers' Task Management:</vt:lpstr>
      <vt:lpstr>Task Preparation and Execution:</vt:lpstr>
      <vt:lpstr>Isolation and Reliability</vt:lpstr>
      <vt:lpstr>Task Progress Reporting in Hadoop MapReduce</vt:lpstr>
      <vt:lpstr>Task Progress Reporting in Hadoop MapReduce</vt:lpstr>
      <vt:lpstr>Job Completion and Cleanup in Hadoop MapReduce</vt:lpstr>
      <vt:lpstr>Job Completion and Cleanup in Hadoop MapReduce</vt:lpstr>
      <vt:lpstr>Example Job &amp; Filesystem Interaction </vt:lpstr>
      <vt:lpstr>Example # Job &amp; Filesystem Interaction Multiple Map tasks, Two Reduce tasks Each Reduce writes one partition per Reduce task to HDFS</vt:lpstr>
      <vt:lpstr>Apache Spark</vt:lpstr>
      <vt:lpstr>NoSQL Databases</vt:lpstr>
      <vt:lpstr>Data Warehousing Solutions</vt:lpstr>
      <vt:lpstr>Data Integration Tools</vt:lpstr>
      <vt:lpstr>Data Visualization Tools</vt:lpstr>
      <vt:lpstr>Machine Learning Platforms</vt:lpstr>
      <vt:lpstr>Cloud-Based Solutions</vt:lpstr>
      <vt:lpstr>Ethical and legal considerations in big data analytics</vt:lpstr>
      <vt:lpstr>Ethical and legal considerations in big data analytics</vt:lpstr>
      <vt:lpstr>Ethical and legal considerations in big data analytics</vt:lpstr>
      <vt:lpstr>Ethical and legal considerations in big data analytics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 vibhooti rajkumar</dc:creator>
  <cp:lastModifiedBy>K vibhooti rajkumar</cp:lastModifiedBy>
  <cp:revision>43</cp:revision>
  <dcterms:created xsi:type="dcterms:W3CDTF">2024-07-29T11:14:48Z</dcterms:created>
  <dcterms:modified xsi:type="dcterms:W3CDTF">2024-09-02T09:11:48Z</dcterms:modified>
</cp:coreProperties>
</file>